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76" r:id="rId4"/>
  </p:sldMasterIdLst>
  <p:notesMasterIdLst>
    <p:notesMasterId r:id="rId53"/>
  </p:notesMasterIdLst>
  <p:handoutMasterIdLst>
    <p:handoutMasterId r:id="rId54"/>
  </p:handoutMasterIdLst>
  <p:sldIdLst>
    <p:sldId id="257" r:id="rId5"/>
    <p:sldId id="350" r:id="rId6"/>
    <p:sldId id="354" r:id="rId7"/>
    <p:sldId id="258" r:id="rId8"/>
    <p:sldId id="259" r:id="rId9"/>
    <p:sldId id="260" r:id="rId10"/>
    <p:sldId id="262" r:id="rId11"/>
    <p:sldId id="263" r:id="rId12"/>
    <p:sldId id="356" r:id="rId13"/>
    <p:sldId id="268" r:id="rId14"/>
    <p:sldId id="270" r:id="rId15"/>
    <p:sldId id="271" r:id="rId16"/>
    <p:sldId id="284" r:id="rId17"/>
    <p:sldId id="286" r:id="rId18"/>
    <p:sldId id="323" r:id="rId19"/>
    <p:sldId id="325" r:id="rId20"/>
    <p:sldId id="326" r:id="rId21"/>
    <p:sldId id="327" r:id="rId22"/>
    <p:sldId id="328" r:id="rId23"/>
    <p:sldId id="329" r:id="rId24"/>
    <p:sldId id="330" r:id="rId25"/>
    <p:sldId id="362" r:id="rId26"/>
    <p:sldId id="361" r:id="rId27"/>
    <p:sldId id="344" r:id="rId28"/>
    <p:sldId id="338" r:id="rId29"/>
    <p:sldId id="364" r:id="rId30"/>
    <p:sldId id="363" r:id="rId31"/>
    <p:sldId id="355" r:id="rId32"/>
    <p:sldId id="341" r:id="rId33"/>
    <p:sldId id="365" r:id="rId34"/>
    <p:sldId id="366" r:id="rId35"/>
    <p:sldId id="367" r:id="rId36"/>
    <p:sldId id="368" r:id="rId37"/>
    <p:sldId id="370" r:id="rId38"/>
    <p:sldId id="371" r:id="rId39"/>
    <p:sldId id="372" r:id="rId40"/>
    <p:sldId id="373" r:id="rId41"/>
    <p:sldId id="374" r:id="rId42"/>
    <p:sldId id="375" r:id="rId43"/>
    <p:sldId id="376" r:id="rId44"/>
    <p:sldId id="272" r:id="rId45"/>
    <p:sldId id="357" r:id="rId46"/>
    <p:sldId id="275" r:id="rId47"/>
    <p:sldId id="377" r:id="rId48"/>
    <p:sldId id="276" r:id="rId49"/>
    <p:sldId id="378" r:id="rId50"/>
    <p:sldId id="277" r:id="rId51"/>
    <p:sldId id="27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71" autoAdjust="0"/>
    <p:restoredTop sz="94280" autoAdjust="0"/>
  </p:normalViewPr>
  <p:slideViewPr>
    <p:cSldViewPr>
      <p:cViewPr>
        <p:scale>
          <a:sx n="90" d="100"/>
          <a:sy n="90" d="100"/>
        </p:scale>
        <p:origin x="-1090" y="-19"/>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s>
</file>

<file path=ppt/diagrams/_rels/data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 Id="rId4"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B244D6-4F26-4066-9C1B-2EABF4E7392E}" type="doc">
      <dgm:prSet loTypeId="urn:microsoft.com/office/officeart/2005/8/layout/chevron1" loCatId="process" qsTypeId="urn:microsoft.com/office/officeart/2005/8/quickstyle/3d4" qsCatId="3D" csTypeId="urn:microsoft.com/office/officeart/2005/8/colors/accent2_3" csCatId="accent2" phldr="1"/>
      <dgm:spPr/>
    </dgm:pt>
    <dgm:pt modelId="{6DFC9CDE-A2DD-4C4F-A5D9-7AE5F06CF242}">
      <dgm:prSet phldrT="[Texto]" custT="1"/>
      <dgm:spPr/>
      <dgm:t>
        <a:bodyPr/>
        <a:lstStyle/>
        <a:p>
          <a:r>
            <a:rPr lang="es-ES" sz="1600" b="1" dirty="0">
              <a:solidFill>
                <a:schemeClr val="tx1"/>
              </a:solidFill>
              <a:latin typeface="Century Gothic" panose="020B0502020202020204" pitchFamily="34" charset="0"/>
            </a:rPr>
            <a:t>¿Cómo surge nuestro proyecto?</a:t>
          </a:r>
        </a:p>
      </dgm:t>
    </dgm:pt>
    <dgm:pt modelId="{F12F0784-79DB-4953-9337-41C93863E701}" type="parTrans" cxnId="{EDD48E75-2C2D-48D6-9D8F-D0E5460CF13C}">
      <dgm:prSet/>
      <dgm:spPr/>
      <dgm:t>
        <a:bodyPr/>
        <a:lstStyle/>
        <a:p>
          <a:endParaRPr lang="es-ES">
            <a:solidFill>
              <a:schemeClr val="tx1"/>
            </a:solidFill>
            <a:latin typeface="Century Gothic" panose="020B0502020202020204" pitchFamily="34" charset="0"/>
          </a:endParaRPr>
        </a:p>
      </dgm:t>
    </dgm:pt>
    <dgm:pt modelId="{6A15E5B6-A3DF-430B-955C-A934147313C1}" type="sibTrans" cxnId="{EDD48E75-2C2D-48D6-9D8F-D0E5460CF13C}">
      <dgm:prSet/>
      <dgm:spPr/>
      <dgm:t>
        <a:bodyPr/>
        <a:lstStyle/>
        <a:p>
          <a:endParaRPr lang="es-ES">
            <a:solidFill>
              <a:schemeClr val="tx1"/>
            </a:solidFill>
            <a:latin typeface="Century Gothic" panose="020B0502020202020204" pitchFamily="34" charset="0"/>
          </a:endParaRPr>
        </a:p>
      </dgm:t>
    </dgm:pt>
    <dgm:pt modelId="{3FCA1ED9-A071-483A-83B2-4DFFB5EEC459}">
      <dgm:prSet phldrT="[Texto]" custT="1"/>
      <dgm:spPr/>
      <dgm:t>
        <a:bodyPr/>
        <a:lstStyle/>
        <a:p>
          <a:r>
            <a:rPr lang="es-ES" sz="1600" b="1" dirty="0">
              <a:solidFill>
                <a:schemeClr val="tx1"/>
              </a:solidFill>
              <a:latin typeface="Century Gothic" panose="020B0502020202020204" pitchFamily="34" charset="0"/>
            </a:rPr>
            <a:t>¿Cómo solucionamos el problema?</a:t>
          </a:r>
        </a:p>
      </dgm:t>
    </dgm:pt>
    <dgm:pt modelId="{39EBC8F1-BDFC-4A91-BEA5-0A5D30F9E33F}" type="parTrans" cxnId="{6D782C91-6090-44B8-A381-F14C4C6B5AAA}">
      <dgm:prSet/>
      <dgm:spPr/>
      <dgm:t>
        <a:bodyPr/>
        <a:lstStyle/>
        <a:p>
          <a:endParaRPr lang="es-ES">
            <a:solidFill>
              <a:schemeClr val="tx1"/>
            </a:solidFill>
            <a:latin typeface="Century Gothic" panose="020B0502020202020204" pitchFamily="34" charset="0"/>
          </a:endParaRPr>
        </a:p>
      </dgm:t>
    </dgm:pt>
    <dgm:pt modelId="{EBD37112-21BB-46C9-951E-FFFD2AB07368}" type="sibTrans" cxnId="{6D782C91-6090-44B8-A381-F14C4C6B5AAA}">
      <dgm:prSet/>
      <dgm:spPr/>
      <dgm:t>
        <a:bodyPr/>
        <a:lstStyle/>
        <a:p>
          <a:endParaRPr lang="es-ES">
            <a:solidFill>
              <a:schemeClr val="tx1"/>
            </a:solidFill>
            <a:latin typeface="Century Gothic" panose="020B0502020202020204" pitchFamily="34" charset="0"/>
          </a:endParaRPr>
        </a:p>
      </dgm:t>
    </dgm:pt>
    <dgm:pt modelId="{FDBDA911-D746-4D03-81A3-88CD1918DA17}">
      <dgm:prSet phldrT="[Texto]" custT="1"/>
      <dgm:spPr/>
      <dgm:t>
        <a:bodyPr/>
        <a:lstStyle/>
        <a:p>
          <a:r>
            <a:rPr lang="es-ES" sz="1600" b="1" dirty="0" smtClean="0">
              <a:solidFill>
                <a:schemeClr val="tx1"/>
              </a:solidFill>
              <a:latin typeface="Century Gothic" panose="020B0502020202020204" pitchFamily="34" charset="0"/>
            </a:rPr>
            <a:t>¿Conocimiento obtenido?</a:t>
          </a:r>
          <a:endParaRPr lang="es-ES" sz="1600" b="1" dirty="0">
            <a:solidFill>
              <a:schemeClr val="tx1"/>
            </a:solidFill>
            <a:latin typeface="Century Gothic" panose="020B0502020202020204" pitchFamily="34" charset="0"/>
          </a:endParaRPr>
        </a:p>
      </dgm:t>
    </dgm:pt>
    <dgm:pt modelId="{414614F5-5161-47F1-B353-EAF3B195EB04}" type="parTrans" cxnId="{C4982506-D5A4-4B52-83E6-35051AB25034}">
      <dgm:prSet/>
      <dgm:spPr/>
      <dgm:t>
        <a:bodyPr/>
        <a:lstStyle/>
        <a:p>
          <a:endParaRPr lang="es-ES">
            <a:solidFill>
              <a:schemeClr val="tx1"/>
            </a:solidFill>
            <a:latin typeface="Century Gothic" panose="020B0502020202020204" pitchFamily="34" charset="0"/>
          </a:endParaRPr>
        </a:p>
      </dgm:t>
    </dgm:pt>
    <dgm:pt modelId="{0CFC859E-6D7F-41F5-A3B0-241D7E2E7185}" type="sibTrans" cxnId="{C4982506-D5A4-4B52-83E6-35051AB25034}">
      <dgm:prSet/>
      <dgm:spPr/>
      <dgm:t>
        <a:bodyPr/>
        <a:lstStyle/>
        <a:p>
          <a:endParaRPr lang="es-ES">
            <a:solidFill>
              <a:schemeClr val="tx1"/>
            </a:solidFill>
            <a:latin typeface="Century Gothic" panose="020B0502020202020204" pitchFamily="34" charset="0"/>
          </a:endParaRPr>
        </a:p>
      </dgm:t>
    </dgm:pt>
    <dgm:pt modelId="{4209EE55-11E1-43CE-BBBB-F41CC374E937}">
      <dgm:prSet phldrT="[Texto]"/>
      <dgm:spPr/>
      <dgm:t>
        <a:bodyPr/>
        <a:lstStyle/>
        <a:p>
          <a:r>
            <a:rPr lang="es-ES" dirty="0">
              <a:solidFill>
                <a:schemeClr val="tx1"/>
              </a:solidFill>
              <a:latin typeface="Century Gothic" panose="020B0502020202020204" pitchFamily="34" charset="0"/>
            </a:rPr>
            <a:t>Antecedentes</a:t>
          </a:r>
        </a:p>
      </dgm:t>
    </dgm:pt>
    <dgm:pt modelId="{25B2E6EC-8327-4882-A8F6-B1E5D9B1A355}" type="parTrans" cxnId="{49E89E8E-FCA6-4D8A-84A6-74DCABC56E0A}">
      <dgm:prSet/>
      <dgm:spPr/>
      <dgm:t>
        <a:bodyPr/>
        <a:lstStyle/>
        <a:p>
          <a:endParaRPr lang="es-ES">
            <a:solidFill>
              <a:schemeClr val="tx1"/>
            </a:solidFill>
            <a:latin typeface="Century Gothic" panose="020B0502020202020204" pitchFamily="34" charset="0"/>
          </a:endParaRPr>
        </a:p>
      </dgm:t>
    </dgm:pt>
    <dgm:pt modelId="{B3199FC9-147C-4E81-9996-3EF7C61FA43E}" type="sibTrans" cxnId="{49E89E8E-FCA6-4D8A-84A6-74DCABC56E0A}">
      <dgm:prSet/>
      <dgm:spPr/>
      <dgm:t>
        <a:bodyPr/>
        <a:lstStyle/>
        <a:p>
          <a:endParaRPr lang="es-ES">
            <a:solidFill>
              <a:schemeClr val="tx1"/>
            </a:solidFill>
            <a:latin typeface="Century Gothic" panose="020B0502020202020204" pitchFamily="34" charset="0"/>
          </a:endParaRPr>
        </a:p>
      </dgm:t>
    </dgm:pt>
    <dgm:pt modelId="{3D736429-0DEA-4AB4-AF4E-220700B98EEE}">
      <dgm:prSet phldrT="[Texto]"/>
      <dgm:spPr/>
      <dgm:t>
        <a:bodyPr/>
        <a:lstStyle/>
        <a:p>
          <a:r>
            <a:rPr lang="es-ES" dirty="0">
              <a:solidFill>
                <a:schemeClr val="tx1"/>
              </a:solidFill>
              <a:latin typeface="Century Gothic" panose="020B0502020202020204" pitchFamily="34" charset="0"/>
            </a:rPr>
            <a:t>Problema y Justificación</a:t>
          </a:r>
        </a:p>
      </dgm:t>
    </dgm:pt>
    <dgm:pt modelId="{ADBD7010-10AC-4D67-B66D-4E3206E6B3F5}" type="parTrans" cxnId="{94C18B1D-D9F9-4B26-B2AD-A344963A982E}">
      <dgm:prSet/>
      <dgm:spPr/>
      <dgm:t>
        <a:bodyPr/>
        <a:lstStyle/>
        <a:p>
          <a:endParaRPr lang="es-ES">
            <a:solidFill>
              <a:schemeClr val="tx1"/>
            </a:solidFill>
            <a:latin typeface="Century Gothic" panose="020B0502020202020204" pitchFamily="34" charset="0"/>
          </a:endParaRPr>
        </a:p>
      </dgm:t>
    </dgm:pt>
    <dgm:pt modelId="{ADAFBC4E-B93E-4B06-A746-BF2504462051}" type="sibTrans" cxnId="{94C18B1D-D9F9-4B26-B2AD-A344963A982E}">
      <dgm:prSet/>
      <dgm:spPr/>
      <dgm:t>
        <a:bodyPr/>
        <a:lstStyle/>
        <a:p>
          <a:endParaRPr lang="es-ES">
            <a:solidFill>
              <a:schemeClr val="tx1"/>
            </a:solidFill>
            <a:latin typeface="Century Gothic" panose="020B0502020202020204" pitchFamily="34" charset="0"/>
          </a:endParaRPr>
        </a:p>
      </dgm:t>
    </dgm:pt>
    <dgm:pt modelId="{0413A91B-9044-4177-AF54-D0FBB2E4FACE}">
      <dgm:prSet phldrT="[Texto]"/>
      <dgm:spPr/>
      <dgm:t>
        <a:bodyPr/>
        <a:lstStyle/>
        <a:p>
          <a:r>
            <a:rPr lang="es-ES" dirty="0">
              <a:solidFill>
                <a:schemeClr val="tx1"/>
              </a:solidFill>
              <a:latin typeface="Century Gothic" panose="020B0502020202020204" pitchFamily="34" charset="0"/>
            </a:rPr>
            <a:t>Objetivos</a:t>
          </a:r>
        </a:p>
      </dgm:t>
    </dgm:pt>
    <dgm:pt modelId="{FA808A9D-FD38-4C72-AEC8-EE60E43D546F}" type="parTrans" cxnId="{D4FB3764-EAD0-4076-917B-587BB2468385}">
      <dgm:prSet/>
      <dgm:spPr/>
      <dgm:t>
        <a:bodyPr/>
        <a:lstStyle/>
        <a:p>
          <a:endParaRPr lang="es-ES">
            <a:solidFill>
              <a:schemeClr val="tx1"/>
            </a:solidFill>
            <a:latin typeface="Century Gothic" panose="020B0502020202020204" pitchFamily="34" charset="0"/>
          </a:endParaRPr>
        </a:p>
      </dgm:t>
    </dgm:pt>
    <dgm:pt modelId="{AF136DFD-2752-4865-8599-D8E93DD505F4}" type="sibTrans" cxnId="{D4FB3764-EAD0-4076-917B-587BB2468385}">
      <dgm:prSet/>
      <dgm:spPr/>
      <dgm:t>
        <a:bodyPr/>
        <a:lstStyle/>
        <a:p>
          <a:endParaRPr lang="es-ES">
            <a:solidFill>
              <a:schemeClr val="tx1"/>
            </a:solidFill>
            <a:latin typeface="Century Gothic" panose="020B0502020202020204" pitchFamily="34" charset="0"/>
          </a:endParaRPr>
        </a:p>
      </dgm:t>
    </dgm:pt>
    <dgm:pt modelId="{DBDEDD18-D565-4FB4-AAEA-FEA4EFC5FE00}">
      <dgm:prSet phldrT="[Texto]"/>
      <dgm:spPr/>
      <dgm:t>
        <a:bodyPr/>
        <a:lstStyle/>
        <a:p>
          <a:r>
            <a:rPr lang="es-ES" dirty="0">
              <a:solidFill>
                <a:schemeClr val="tx1"/>
              </a:solidFill>
              <a:latin typeface="Century Gothic" panose="020B0502020202020204" pitchFamily="34" charset="0"/>
            </a:rPr>
            <a:t>Minería de Datos</a:t>
          </a:r>
        </a:p>
      </dgm:t>
    </dgm:pt>
    <dgm:pt modelId="{0EED7383-A3AF-45D2-832C-05D28DF6A4D5}" type="parTrans" cxnId="{30A372BB-068F-44DC-A864-97298A5119BF}">
      <dgm:prSet/>
      <dgm:spPr/>
      <dgm:t>
        <a:bodyPr/>
        <a:lstStyle/>
        <a:p>
          <a:endParaRPr lang="es-ES">
            <a:solidFill>
              <a:schemeClr val="tx1"/>
            </a:solidFill>
            <a:latin typeface="Century Gothic" panose="020B0502020202020204" pitchFamily="34" charset="0"/>
          </a:endParaRPr>
        </a:p>
      </dgm:t>
    </dgm:pt>
    <dgm:pt modelId="{C16FFEA5-4CDD-491D-8D61-8143BD30E716}" type="sibTrans" cxnId="{30A372BB-068F-44DC-A864-97298A5119BF}">
      <dgm:prSet/>
      <dgm:spPr/>
      <dgm:t>
        <a:bodyPr/>
        <a:lstStyle/>
        <a:p>
          <a:endParaRPr lang="es-ES">
            <a:solidFill>
              <a:schemeClr val="tx1"/>
            </a:solidFill>
            <a:latin typeface="Century Gothic" panose="020B0502020202020204" pitchFamily="34" charset="0"/>
          </a:endParaRPr>
        </a:p>
      </dgm:t>
    </dgm:pt>
    <dgm:pt modelId="{67A2C088-1FEA-477B-8F62-B842609B6DF4}">
      <dgm:prSet phldrT="[Texto]"/>
      <dgm:spPr/>
      <dgm:t>
        <a:bodyPr/>
        <a:lstStyle/>
        <a:p>
          <a:r>
            <a:rPr lang="es-ES" dirty="0">
              <a:solidFill>
                <a:schemeClr val="tx1"/>
              </a:solidFill>
              <a:latin typeface="Century Gothic" panose="020B0502020202020204" pitchFamily="34" charset="0"/>
            </a:rPr>
            <a:t>Metodología CRISP-DM</a:t>
          </a:r>
        </a:p>
      </dgm:t>
    </dgm:pt>
    <dgm:pt modelId="{D7E46620-C356-44C7-9A82-0EBBD3763381}" type="parTrans" cxnId="{CC7D0CC5-1500-4D76-A893-F58BF1F3F5DB}">
      <dgm:prSet/>
      <dgm:spPr/>
      <dgm:t>
        <a:bodyPr/>
        <a:lstStyle/>
        <a:p>
          <a:endParaRPr lang="es-ES">
            <a:solidFill>
              <a:schemeClr val="tx1"/>
            </a:solidFill>
            <a:latin typeface="Century Gothic" panose="020B0502020202020204" pitchFamily="34" charset="0"/>
          </a:endParaRPr>
        </a:p>
      </dgm:t>
    </dgm:pt>
    <dgm:pt modelId="{747DFC63-8907-4292-B896-3D0FAC69B28C}" type="sibTrans" cxnId="{CC7D0CC5-1500-4D76-A893-F58BF1F3F5DB}">
      <dgm:prSet/>
      <dgm:spPr/>
      <dgm:t>
        <a:bodyPr/>
        <a:lstStyle/>
        <a:p>
          <a:endParaRPr lang="es-ES">
            <a:solidFill>
              <a:schemeClr val="tx1"/>
            </a:solidFill>
            <a:latin typeface="Century Gothic" panose="020B0502020202020204" pitchFamily="34" charset="0"/>
          </a:endParaRPr>
        </a:p>
      </dgm:t>
    </dgm:pt>
    <dgm:pt modelId="{7EC890C7-0875-48E2-8D70-EBD89449539A}">
      <dgm:prSet phldrT="[Texto]"/>
      <dgm:spPr/>
      <dgm:t>
        <a:bodyPr/>
        <a:lstStyle/>
        <a:p>
          <a:r>
            <a:rPr lang="en-US" dirty="0" smtClean="0">
              <a:solidFill>
                <a:schemeClr val="tx1"/>
              </a:solidFill>
              <a:latin typeface="Century Gothic" panose="020B0502020202020204" pitchFamily="34" charset="0"/>
            </a:rPr>
            <a:t>K-means</a:t>
          </a:r>
          <a:endParaRPr lang="es-ES" dirty="0">
            <a:solidFill>
              <a:schemeClr val="tx1"/>
            </a:solidFill>
            <a:latin typeface="Century Gothic" panose="020B0502020202020204" pitchFamily="34" charset="0"/>
          </a:endParaRPr>
        </a:p>
      </dgm:t>
    </dgm:pt>
    <dgm:pt modelId="{84173D82-AE10-45F3-A61F-33EF96744521}" type="parTrans" cxnId="{C4D7F7B4-F6EA-46DE-85CB-CFF3E8AEAC2B}">
      <dgm:prSet/>
      <dgm:spPr/>
      <dgm:t>
        <a:bodyPr/>
        <a:lstStyle/>
        <a:p>
          <a:endParaRPr lang="es-ES">
            <a:solidFill>
              <a:schemeClr val="tx1"/>
            </a:solidFill>
            <a:latin typeface="Century Gothic" panose="020B0502020202020204" pitchFamily="34" charset="0"/>
          </a:endParaRPr>
        </a:p>
      </dgm:t>
    </dgm:pt>
    <dgm:pt modelId="{FA1294E9-106E-4986-8B14-C8175E0B9107}" type="sibTrans" cxnId="{C4D7F7B4-F6EA-46DE-85CB-CFF3E8AEAC2B}">
      <dgm:prSet/>
      <dgm:spPr/>
      <dgm:t>
        <a:bodyPr/>
        <a:lstStyle/>
        <a:p>
          <a:endParaRPr lang="es-ES">
            <a:solidFill>
              <a:schemeClr val="tx1"/>
            </a:solidFill>
            <a:latin typeface="Century Gothic" panose="020B0502020202020204" pitchFamily="34" charset="0"/>
          </a:endParaRPr>
        </a:p>
      </dgm:t>
    </dgm:pt>
    <dgm:pt modelId="{3CE97F62-8D36-43BA-B481-A84AE791DA72}">
      <dgm:prSet phldrT="[Texto]"/>
      <dgm:spPr/>
      <dgm:t>
        <a:bodyPr/>
        <a:lstStyle/>
        <a:p>
          <a:r>
            <a:rPr lang="en-US" dirty="0" smtClean="0">
              <a:solidFill>
                <a:schemeClr val="tx1"/>
              </a:solidFill>
              <a:latin typeface="Century Gothic" panose="020B0502020202020204" pitchFamily="34" charset="0"/>
            </a:rPr>
            <a:t>Correlaciones</a:t>
          </a:r>
          <a:endParaRPr lang="es-ES" dirty="0">
            <a:solidFill>
              <a:schemeClr val="tx1"/>
            </a:solidFill>
            <a:latin typeface="Century Gothic" panose="020B0502020202020204" pitchFamily="34" charset="0"/>
          </a:endParaRPr>
        </a:p>
      </dgm:t>
    </dgm:pt>
    <dgm:pt modelId="{FA6CA132-E81E-44D5-856A-C13A4CD352D9}" type="parTrans" cxnId="{7AFC8A88-9CC5-4DD2-87C7-F63EA7052C18}">
      <dgm:prSet/>
      <dgm:spPr/>
      <dgm:t>
        <a:bodyPr/>
        <a:lstStyle/>
        <a:p>
          <a:endParaRPr lang="es-ES">
            <a:solidFill>
              <a:schemeClr val="tx1"/>
            </a:solidFill>
            <a:latin typeface="Century Gothic" panose="020B0502020202020204" pitchFamily="34" charset="0"/>
          </a:endParaRPr>
        </a:p>
      </dgm:t>
    </dgm:pt>
    <dgm:pt modelId="{23F25D31-EBF7-474F-8532-754B3E10F165}" type="sibTrans" cxnId="{7AFC8A88-9CC5-4DD2-87C7-F63EA7052C18}">
      <dgm:prSet/>
      <dgm:spPr/>
      <dgm:t>
        <a:bodyPr/>
        <a:lstStyle/>
        <a:p>
          <a:endParaRPr lang="es-ES">
            <a:solidFill>
              <a:schemeClr val="tx1"/>
            </a:solidFill>
            <a:latin typeface="Century Gothic" panose="020B0502020202020204" pitchFamily="34" charset="0"/>
          </a:endParaRPr>
        </a:p>
      </dgm:t>
    </dgm:pt>
    <dgm:pt modelId="{4A9B5417-EC07-4A45-B84D-F832A23D4FAB}">
      <dgm:prSet phldrT="[Texto]"/>
      <dgm:spPr/>
      <dgm:t>
        <a:bodyPr/>
        <a:lstStyle/>
        <a:p>
          <a:r>
            <a:rPr lang="en-US" dirty="0" smtClean="0">
              <a:solidFill>
                <a:schemeClr val="tx1"/>
              </a:solidFill>
              <a:latin typeface="Century Gothic" panose="020B0502020202020204" pitchFamily="34" charset="0"/>
            </a:rPr>
            <a:t>Reglas de asociación</a:t>
          </a:r>
          <a:endParaRPr lang="es-ES" dirty="0">
            <a:solidFill>
              <a:schemeClr val="tx1"/>
            </a:solidFill>
            <a:latin typeface="Century Gothic" panose="020B0502020202020204" pitchFamily="34" charset="0"/>
          </a:endParaRPr>
        </a:p>
      </dgm:t>
    </dgm:pt>
    <dgm:pt modelId="{7B03EE4F-4A55-432E-9DFD-F34FF18C5541}" type="parTrans" cxnId="{098DC330-E526-43D8-9966-F7D74C6CA5BB}">
      <dgm:prSet/>
      <dgm:spPr/>
      <dgm:t>
        <a:bodyPr/>
        <a:lstStyle/>
        <a:p>
          <a:endParaRPr lang="es-ES">
            <a:solidFill>
              <a:schemeClr val="tx1"/>
            </a:solidFill>
            <a:latin typeface="Century Gothic" panose="020B0502020202020204" pitchFamily="34" charset="0"/>
          </a:endParaRPr>
        </a:p>
      </dgm:t>
    </dgm:pt>
    <dgm:pt modelId="{2B88FB7B-8452-4DAA-8DF4-32D7D8C69AFF}" type="sibTrans" cxnId="{098DC330-E526-43D8-9966-F7D74C6CA5BB}">
      <dgm:prSet/>
      <dgm:spPr/>
      <dgm:t>
        <a:bodyPr/>
        <a:lstStyle/>
        <a:p>
          <a:endParaRPr lang="es-ES">
            <a:solidFill>
              <a:schemeClr val="tx1"/>
            </a:solidFill>
            <a:latin typeface="Century Gothic" panose="020B0502020202020204" pitchFamily="34" charset="0"/>
          </a:endParaRPr>
        </a:p>
      </dgm:t>
    </dgm:pt>
    <dgm:pt modelId="{2E6D99EA-6081-40E1-BF29-82D06734E667}">
      <dgm:prSet phldrT="[Texto]" custT="1"/>
      <dgm:spPr/>
      <dgm:t>
        <a:bodyPr/>
        <a:lstStyle/>
        <a:p>
          <a:r>
            <a:rPr lang="es-ES" sz="1600" b="1" dirty="0">
              <a:solidFill>
                <a:schemeClr val="tx1"/>
              </a:solidFill>
              <a:latin typeface="Century Gothic" panose="020B0502020202020204" pitchFamily="34" charset="0"/>
            </a:rPr>
            <a:t>¿Qué concluimos?</a:t>
          </a:r>
        </a:p>
      </dgm:t>
    </dgm:pt>
    <dgm:pt modelId="{869E305B-437A-4C4D-90B2-BD056A6A7227}" type="parTrans" cxnId="{0D222FA5-E10D-4B2C-BA44-368CE450B317}">
      <dgm:prSet/>
      <dgm:spPr/>
      <dgm:t>
        <a:bodyPr/>
        <a:lstStyle/>
        <a:p>
          <a:endParaRPr lang="es-ES">
            <a:solidFill>
              <a:schemeClr val="tx1"/>
            </a:solidFill>
            <a:latin typeface="Century Gothic" panose="020B0502020202020204" pitchFamily="34" charset="0"/>
          </a:endParaRPr>
        </a:p>
      </dgm:t>
    </dgm:pt>
    <dgm:pt modelId="{3B2FE881-CAD0-4F83-9138-D7C3E5A9B6F2}" type="sibTrans" cxnId="{0D222FA5-E10D-4B2C-BA44-368CE450B317}">
      <dgm:prSet/>
      <dgm:spPr/>
      <dgm:t>
        <a:bodyPr/>
        <a:lstStyle/>
        <a:p>
          <a:endParaRPr lang="es-ES">
            <a:solidFill>
              <a:schemeClr val="tx1"/>
            </a:solidFill>
            <a:latin typeface="Century Gothic" panose="020B0502020202020204" pitchFamily="34" charset="0"/>
          </a:endParaRPr>
        </a:p>
      </dgm:t>
    </dgm:pt>
    <dgm:pt modelId="{BC13D370-0CC5-4341-8D47-92D1EB264C25}">
      <dgm:prSet phldrT="[Texto]"/>
      <dgm:spPr/>
      <dgm:t>
        <a:bodyPr/>
        <a:lstStyle/>
        <a:p>
          <a:r>
            <a:rPr lang="es-ES">
              <a:solidFill>
                <a:schemeClr val="tx1"/>
              </a:solidFill>
              <a:latin typeface="Century Gothic" panose="020B0502020202020204" pitchFamily="34" charset="0"/>
            </a:rPr>
            <a:t>Conclusiones </a:t>
          </a:r>
          <a:endParaRPr lang="es-ES" dirty="0">
            <a:solidFill>
              <a:schemeClr val="tx1"/>
            </a:solidFill>
            <a:latin typeface="Century Gothic" panose="020B0502020202020204" pitchFamily="34" charset="0"/>
          </a:endParaRPr>
        </a:p>
      </dgm:t>
    </dgm:pt>
    <dgm:pt modelId="{DF0F4B7D-8D31-4E7F-8B61-814891EDD883}" type="parTrans" cxnId="{0CD436C3-0C83-4BCF-9BDE-E8A099DE3836}">
      <dgm:prSet/>
      <dgm:spPr/>
      <dgm:t>
        <a:bodyPr/>
        <a:lstStyle/>
        <a:p>
          <a:endParaRPr lang="es-ES">
            <a:solidFill>
              <a:schemeClr val="tx1"/>
            </a:solidFill>
            <a:latin typeface="Century Gothic" panose="020B0502020202020204" pitchFamily="34" charset="0"/>
          </a:endParaRPr>
        </a:p>
      </dgm:t>
    </dgm:pt>
    <dgm:pt modelId="{51B9054E-8E82-4441-99E9-186AC80B81F6}" type="sibTrans" cxnId="{0CD436C3-0C83-4BCF-9BDE-E8A099DE3836}">
      <dgm:prSet/>
      <dgm:spPr/>
      <dgm:t>
        <a:bodyPr/>
        <a:lstStyle/>
        <a:p>
          <a:endParaRPr lang="es-ES">
            <a:solidFill>
              <a:schemeClr val="tx1"/>
            </a:solidFill>
            <a:latin typeface="Century Gothic" panose="020B0502020202020204" pitchFamily="34" charset="0"/>
          </a:endParaRPr>
        </a:p>
      </dgm:t>
    </dgm:pt>
    <dgm:pt modelId="{366DB63E-AE9C-4587-89CD-EC5320B904FC}">
      <dgm:prSet phldrT="[Texto]"/>
      <dgm:spPr/>
      <dgm:t>
        <a:bodyPr/>
        <a:lstStyle/>
        <a:p>
          <a:r>
            <a:rPr lang="es-ES">
              <a:solidFill>
                <a:schemeClr val="tx1"/>
              </a:solidFill>
              <a:latin typeface="Century Gothic" panose="020B0502020202020204" pitchFamily="34" charset="0"/>
            </a:rPr>
            <a:t>Recomendaciones</a:t>
          </a:r>
          <a:endParaRPr lang="es-ES" dirty="0">
            <a:solidFill>
              <a:schemeClr val="tx1"/>
            </a:solidFill>
            <a:latin typeface="Century Gothic" panose="020B0502020202020204" pitchFamily="34" charset="0"/>
          </a:endParaRPr>
        </a:p>
      </dgm:t>
    </dgm:pt>
    <dgm:pt modelId="{EBC0AFBD-F112-4EE4-B406-925A8C23A089}" type="parTrans" cxnId="{6B2C490A-767A-40FE-96E5-A1C4F0324899}">
      <dgm:prSet/>
      <dgm:spPr/>
      <dgm:t>
        <a:bodyPr/>
        <a:lstStyle/>
        <a:p>
          <a:endParaRPr lang="es-ES">
            <a:solidFill>
              <a:schemeClr val="tx1"/>
            </a:solidFill>
            <a:latin typeface="Century Gothic" panose="020B0502020202020204" pitchFamily="34" charset="0"/>
          </a:endParaRPr>
        </a:p>
      </dgm:t>
    </dgm:pt>
    <dgm:pt modelId="{324000D2-D6F4-424C-8397-DE25C42272D7}" type="sibTrans" cxnId="{6B2C490A-767A-40FE-96E5-A1C4F0324899}">
      <dgm:prSet/>
      <dgm:spPr/>
      <dgm:t>
        <a:bodyPr/>
        <a:lstStyle/>
        <a:p>
          <a:endParaRPr lang="es-ES">
            <a:solidFill>
              <a:schemeClr val="tx1"/>
            </a:solidFill>
            <a:latin typeface="Century Gothic" panose="020B0502020202020204" pitchFamily="34" charset="0"/>
          </a:endParaRPr>
        </a:p>
      </dgm:t>
    </dgm:pt>
    <dgm:pt modelId="{9409DD02-166F-4CC3-81B4-5834AD0DF388}">
      <dgm:prSet phldrT="[Texto]"/>
      <dgm:spPr/>
      <dgm:t>
        <a:bodyPr/>
        <a:lstStyle/>
        <a:p>
          <a:r>
            <a:rPr lang="es-ES">
              <a:solidFill>
                <a:schemeClr val="tx1"/>
              </a:solidFill>
              <a:latin typeface="Century Gothic" panose="020B0502020202020204" pitchFamily="34" charset="0"/>
            </a:rPr>
            <a:t>Trabajos Futuros</a:t>
          </a:r>
          <a:endParaRPr lang="es-ES" dirty="0">
            <a:solidFill>
              <a:schemeClr val="tx1"/>
            </a:solidFill>
            <a:latin typeface="Century Gothic" panose="020B0502020202020204" pitchFamily="34" charset="0"/>
          </a:endParaRPr>
        </a:p>
      </dgm:t>
    </dgm:pt>
    <dgm:pt modelId="{802EB661-41B4-4664-8316-7DAABCBF23D1}" type="parTrans" cxnId="{5FBC74A9-F467-4B96-8403-C8FBD92BBD5D}">
      <dgm:prSet/>
      <dgm:spPr/>
      <dgm:t>
        <a:bodyPr/>
        <a:lstStyle/>
        <a:p>
          <a:endParaRPr lang="es-ES">
            <a:solidFill>
              <a:schemeClr val="tx1"/>
            </a:solidFill>
            <a:latin typeface="Century Gothic" panose="020B0502020202020204" pitchFamily="34" charset="0"/>
          </a:endParaRPr>
        </a:p>
      </dgm:t>
    </dgm:pt>
    <dgm:pt modelId="{F1C484F7-D40C-419E-9D89-A496E54CA01B}" type="sibTrans" cxnId="{5FBC74A9-F467-4B96-8403-C8FBD92BBD5D}">
      <dgm:prSet/>
      <dgm:spPr/>
      <dgm:t>
        <a:bodyPr/>
        <a:lstStyle/>
        <a:p>
          <a:endParaRPr lang="es-ES">
            <a:solidFill>
              <a:schemeClr val="tx1"/>
            </a:solidFill>
            <a:latin typeface="Century Gothic" panose="020B0502020202020204" pitchFamily="34" charset="0"/>
          </a:endParaRPr>
        </a:p>
      </dgm:t>
    </dgm:pt>
    <dgm:pt modelId="{17D00527-AB18-413E-85A3-CB25CD41ACA6}" type="pres">
      <dgm:prSet presAssocID="{4CB244D6-4F26-4066-9C1B-2EABF4E7392E}" presName="Name0" presStyleCnt="0">
        <dgm:presLayoutVars>
          <dgm:dir/>
          <dgm:animLvl val="lvl"/>
          <dgm:resizeHandles val="exact"/>
        </dgm:presLayoutVars>
      </dgm:prSet>
      <dgm:spPr/>
    </dgm:pt>
    <dgm:pt modelId="{3EE97CF3-2391-48B5-B3F9-67E1173D0D13}" type="pres">
      <dgm:prSet presAssocID="{6DFC9CDE-A2DD-4C4F-A5D9-7AE5F06CF242}" presName="composite" presStyleCnt="0"/>
      <dgm:spPr/>
    </dgm:pt>
    <dgm:pt modelId="{6F75DFB2-F2CD-4D1F-A5D8-EAE51B81B0B2}" type="pres">
      <dgm:prSet presAssocID="{6DFC9CDE-A2DD-4C4F-A5D9-7AE5F06CF242}" presName="parTx" presStyleLbl="node1" presStyleIdx="0" presStyleCnt="4">
        <dgm:presLayoutVars>
          <dgm:chMax val="0"/>
          <dgm:chPref val="0"/>
          <dgm:bulletEnabled val="1"/>
        </dgm:presLayoutVars>
      </dgm:prSet>
      <dgm:spPr/>
      <dgm:t>
        <a:bodyPr/>
        <a:lstStyle/>
        <a:p>
          <a:endParaRPr lang="es-ES"/>
        </a:p>
      </dgm:t>
    </dgm:pt>
    <dgm:pt modelId="{11FB4B7A-2200-40D8-9E73-4ED12200475D}" type="pres">
      <dgm:prSet presAssocID="{6DFC9CDE-A2DD-4C4F-A5D9-7AE5F06CF242}" presName="desTx" presStyleLbl="revTx" presStyleIdx="0" presStyleCnt="4">
        <dgm:presLayoutVars>
          <dgm:bulletEnabled val="1"/>
        </dgm:presLayoutVars>
      </dgm:prSet>
      <dgm:spPr/>
      <dgm:t>
        <a:bodyPr/>
        <a:lstStyle/>
        <a:p>
          <a:endParaRPr lang="es-ES"/>
        </a:p>
      </dgm:t>
    </dgm:pt>
    <dgm:pt modelId="{23F22CAE-9671-40AF-82D1-E3F14A3695EA}" type="pres">
      <dgm:prSet presAssocID="{6A15E5B6-A3DF-430B-955C-A934147313C1}" presName="space" presStyleCnt="0"/>
      <dgm:spPr/>
    </dgm:pt>
    <dgm:pt modelId="{B4FCD0FB-8425-4B2E-A6B1-91379003295F}" type="pres">
      <dgm:prSet presAssocID="{3FCA1ED9-A071-483A-83B2-4DFFB5EEC459}" presName="composite" presStyleCnt="0"/>
      <dgm:spPr/>
    </dgm:pt>
    <dgm:pt modelId="{7FF885E0-C398-4D2B-9686-47CAE97DE58A}" type="pres">
      <dgm:prSet presAssocID="{3FCA1ED9-A071-483A-83B2-4DFFB5EEC459}" presName="parTx" presStyleLbl="node1" presStyleIdx="1" presStyleCnt="4">
        <dgm:presLayoutVars>
          <dgm:chMax val="0"/>
          <dgm:chPref val="0"/>
          <dgm:bulletEnabled val="1"/>
        </dgm:presLayoutVars>
      </dgm:prSet>
      <dgm:spPr/>
      <dgm:t>
        <a:bodyPr/>
        <a:lstStyle/>
        <a:p>
          <a:endParaRPr lang="es-ES"/>
        </a:p>
      </dgm:t>
    </dgm:pt>
    <dgm:pt modelId="{7AE34D46-ED14-4D01-A5A1-035F6D3936F9}" type="pres">
      <dgm:prSet presAssocID="{3FCA1ED9-A071-483A-83B2-4DFFB5EEC459}" presName="desTx" presStyleLbl="revTx" presStyleIdx="1" presStyleCnt="4">
        <dgm:presLayoutVars>
          <dgm:bulletEnabled val="1"/>
        </dgm:presLayoutVars>
      </dgm:prSet>
      <dgm:spPr/>
      <dgm:t>
        <a:bodyPr/>
        <a:lstStyle/>
        <a:p>
          <a:endParaRPr lang="es-ES"/>
        </a:p>
      </dgm:t>
    </dgm:pt>
    <dgm:pt modelId="{27D07293-8112-4588-84CD-514886ED45AC}" type="pres">
      <dgm:prSet presAssocID="{EBD37112-21BB-46C9-951E-FFFD2AB07368}" presName="space" presStyleCnt="0"/>
      <dgm:spPr/>
    </dgm:pt>
    <dgm:pt modelId="{5335422C-121D-4F2D-9C19-C05A8BD0056E}" type="pres">
      <dgm:prSet presAssocID="{FDBDA911-D746-4D03-81A3-88CD1918DA17}" presName="composite" presStyleCnt="0"/>
      <dgm:spPr/>
    </dgm:pt>
    <dgm:pt modelId="{10CB7DEF-0368-48F4-BC33-8B43992DB1A2}" type="pres">
      <dgm:prSet presAssocID="{FDBDA911-D746-4D03-81A3-88CD1918DA17}" presName="parTx" presStyleLbl="node1" presStyleIdx="2" presStyleCnt="4" custScaleX="108079">
        <dgm:presLayoutVars>
          <dgm:chMax val="0"/>
          <dgm:chPref val="0"/>
          <dgm:bulletEnabled val="1"/>
        </dgm:presLayoutVars>
      </dgm:prSet>
      <dgm:spPr/>
      <dgm:t>
        <a:bodyPr/>
        <a:lstStyle/>
        <a:p>
          <a:endParaRPr lang="es-ES"/>
        </a:p>
      </dgm:t>
    </dgm:pt>
    <dgm:pt modelId="{3C23D6E8-A14D-41AE-8785-A2087BEFFA9E}" type="pres">
      <dgm:prSet presAssocID="{FDBDA911-D746-4D03-81A3-88CD1918DA17}" presName="desTx" presStyleLbl="revTx" presStyleIdx="2" presStyleCnt="4">
        <dgm:presLayoutVars>
          <dgm:bulletEnabled val="1"/>
        </dgm:presLayoutVars>
      </dgm:prSet>
      <dgm:spPr/>
      <dgm:t>
        <a:bodyPr/>
        <a:lstStyle/>
        <a:p>
          <a:endParaRPr lang="es-ES"/>
        </a:p>
      </dgm:t>
    </dgm:pt>
    <dgm:pt modelId="{C012B4AC-F9A1-457A-928F-B7F05FD013DA}" type="pres">
      <dgm:prSet presAssocID="{0CFC859E-6D7F-41F5-A3B0-241D7E2E7185}" presName="space" presStyleCnt="0"/>
      <dgm:spPr/>
    </dgm:pt>
    <dgm:pt modelId="{D68AC991-064B-46B5-B253-7D3F17ED50C8}" type="pres">
      <dgm:prSet presAssocID="{2E6D99EA-6081-40E1-BF29-82D06734E667}" presName="composite" presStyleCnt="0"/>
      <dgm:spPr/>
    </dgm:pt>
    <dgm:pt modelId="{F247491A-DA26-4F17-9803-E3D9AC62AB64}" type="pres">
      <dgm:prSet presAssocID="{2E6D99EA-6081-40E1-BF29-82D06734E667}" presName="parTx" presStyleLbl="node1" presStyleIdx="3" presStyleCnt="4">
        <dgm:presLayoutVars>
          <dgm:chMax val="0"/>
          <dgm:chPref val="0"/>
          <dgm:bulletEnabled val="1"/>
        </dgm:presLayoutVars>
      </dgm:prSet>
      <dgm:spPr/>
      <dgm:t>
        <a:bodyPr/>
        <a:lstStyle/>
        <a:p>
          <a:endParaRPr lang="es-ES"/>
        </a:p>
      </dgm:t>
    </dgm:pt>
    <dgm:pt modelId="{DF15F74A-C6FF-451A-8510-445248BD0FF8}" type="pres">
      <dgm:prSet presAssocID="{2E6D99EA-6081-40E1-BF29-82D06734E667}" presName="desTx" presStyleLbl="revTx" presStyleIdx="3" presStyleCnt="4">
        <dgm:presLayoutVars>
          <dgm:bulletEnabled val="1"/>
        </dgm:presLayoutVars>
      </dgm:prSet>
      <dgm:spPr/>
      <dgm:t>
        <a:bodyPr/>
        <a:lstStyle/>
        <a:p>
          <a:endParaRPr lang="es-ES"/>
        </a:p>
      </dgm:t>
    </dgm:pt>
  </dgm:ptLst>
  <dgm:cxnLst>
    <dgm:cxn modelId="{49E89E8E-FCA6-4D8A-84A6-74DCABC56E0A}" srcId="{6DFC9CDE-A2DD-4C4F-A5D9-7AE5F06CF242}" destId="{4209EE55-11E1-43CE-BBBB-F41CC374E937}" srcOrd="0" destOrd="0" parTransId="{25B2E6EC-8327-4882-A8F6-B1E5D9B1A355}" sibTransId="{B3199FC9-147C-4E81-9996-3EF7C61FA43E}"/>
    <dgm:cxn modelId="{02D612AD-AD6A-46EF-AB65-E67D935C6520}" type="presOf" srcId="{FDBDA911-D746-4D03-81A3-88CD1918DA17}" destId="{10CB7DEF-0368-48F4-BC33-8B43992DB1A2}" srcOrd="0" destOrd="0" presId="urn:microsoft.com/office/officeart/2005/8/layout/chevron1"/>
    <dgm:cxn modelId="{0CD436C3-0C83-4BCF-9BDE-E8A099DE3836}" srcId="{2E6D99EA-6081-40E1-BF29-82D06734E667}" destId="{BC13D370-0CC5-4341-8D47-92D1EB264C25}" srcOrd="0" destOrd="0" parTransId="{DF0F4B7D-8D31-4E7F-8B61-814891EDD883}" sibTransId="{51B9054E-8E82-4441-99E9-186AC80B81F6}"/>
    <dgm:cxn modelId="{30A372BB-068F-44DC-A864-97298A5119BF}" srcId="{3FCA1ED9-A071-483A-83B2-4DFFB5EEC459}" destId="{DBDEDD18-D565-4FB4-AAEA-FEA4EFC5FE00}" srcOrd="0" destOrd="0" parTransId="{0EED7383-A3AF-45D2-832C-05D28DF6A4D5}" sibTransId="{C16FFEA5-4CDD-491D-8D61-8143BD30E716}"/>
    <dgm:cxn modelId="{098DC330-E526-43D8-9966-F7D74C6CA5BB}" srcId="{FDBDA911-D746-4D03-81A3-88CD1918DA17}" destId="{4A9B5417-EC07-4A45-B84D-F832A23D4FAB}" srcOrd="2" destOrd="0" parTransId="{7B03EE4F-4A55-432E-9DFD-F34FF18C5541}" sibTransId="{2B88FB7B-8452-4DAA-8DF4-32D7D8C69AFF}"/>
    <dgm:cxn modelId="{C70DDDEA-954C-4021-8268-9532D9DFD563}" type="presOf" srcId="{BC13D370-0CC5-4341-8D47-92D1EB264C25}" destId="{DF15F74A-C6FF-451A-8510-445248BD0FF8}" srcOrd="0" destOrd="0" presId="urn:microsoft.com/office/officeart/2005/8/layout/chevron1"/>
    <dgm:cxn modelId="{5FBC74A9-F467-4B96-8403-C8FBD92BBD5D}" srcId="{2E6D99EA-6081-40E1-BF29-82D06734E667}" destId="{9409DD02-166F-4CC3-81B4-5834AD0DF388}" srcOrd="2" destOrd="0" parTransId="{802EB661-41B4-4664-8316-7DAABCBF23D1}" sibTransId="{F1C484F7-D40C-419E-9D89-A496E54CA01B}"/>
    <dgm:cxn modelId="{3A407FCB-D634-4A00-BEFA-D479BB60FC0F}" type="presOf" srcId="{4209EE55-11E1-43CE-BBBB-F41CC374E937}" destId="{11FB4B7A-2200-40D8-9E73-4ED12200475D}" srcOrd="0" destOrd="0" presId="urn:microsoft.com/office/officeart/2005/8/layout/chevron1"/>
    <dgm:cxn modelId="{EDD48E75-2C2D-48D6-9D8F-D0E5460CF13C}" srcId="{4CB244D6-4F26-4066-9C1B-2EABF4E7392E}" destId="{6DFC9CDE-A2DD-4C4F-A5D9-7AE5F06CF242}" srcOrd="0" destOrd="0" parTransId="{F12F0784-79DB-4953-9337-41C93863E701}" sibTransId="{6A15E5B6-A3DF-430B-955C-A934147313C1}"/>
    <dgm:cxn modelId="{6CBB6D8E-2FEB-4B35-968C-5E6F6B06CF6E}" type="presOf" srcId="{3CE97F62-8D36-43BA-B481-A84AE791DA72}" destId="{3C23D6E8-A14D-41AE-8785-A2087BEFFA9E}" srcOrd="0" destOrd="1" presId="urn:microsoft.com/office/officeart/2005/8/layout/chevron1"/>
    <dgm:cxn modelId="{AB0ADD45-54D5-48A6-8B75-178F19E9198F}" type="presOf" srcId="{3D736429-0DEA-4AB4-AF4E-220700B98EEE}" destId="{11FB4B7A-2200-40D8-9E73-4ED12200475D}" srcOrd="0" destOrd="1" presId="urn:microsoft.com/office/officeart/2005/8/layout/chevron1"/>
    <dgm:cxn modelId="{C4D7F7B4-F6EA-46DE-85CB-CFF3E8AEAC2B}" srcId="{FDBDA911-D746-4D03-81A3-88CD1918DA17}" destId="{7EC890C7-0875-48E2-8D70-EBD89449539A}" srcOrd="0" destOrd="0" parTransId="{84173D82-AE10-45F3-A61F-33EF96744521}" sibTransId="{FA1294E9-106E-4986-8B14-C8175E0B9107}"/>
    <dgm:cxn modelId="{CC7D0CC5-1500-4D76-A893-F58BF1F3F5DB}" srcId="{3FCA1ED9-A071-483A-83B2-4DFFB5EEC459}" destId="{67A2C088-1FEA-477B-8F62-B842609B6DF4}" srcOrd="1" destOrd="0" parTransId="{D7E46620-C356-44C7-9A82-0EBBD3763381}" sibTransId="{747DFC63-8907-4292-B896-3D0FAC69B28C}"/>
    <dgm:cxn modelId="{6FD5003D-6632-4522-87E2-532C192700EC}" type="presOf" srcId="{9409DD02-166F-4CC3-81B4-5834AD0DF388}" destId="{DF15F74A-C6FF-451A-8510-445248BD0FF8}" srcOrd="0" destOrd="2" presId="urn:microsoft.com/office/officeart/2005/8/layout/chevron1"/>
    <dgm:cxn modelId="{A598CECA-2597-4579-9B76-404CF1D38290}" type="presOf" srcId="{67A2C088-1FEA-477B-8F62-B842609B6DF4}" destId="{7AE34D46-ED14-4D01-A5A1-035F6D3936F9}" srcOrd="0" destOrd="1" presId="urn:microsoft.com/office/officeart/2005/8/layout/chevron1"/>
    <dgm:cxn modelId="{0D222FA5-E10D-4B2C-BA44-368CE450B317}" srcId="{4CB244D6-4F26-4066-9C1B-2EABF4E7392E}" destId="{2E6D99EA-6081-40E1-BF29-82D06734E667}" srcOrd="3" destOrd="0" parTransId="{869E305B-437A-4C4D-90B2-BD056A6A7227}" sibTransId="{3B2FE881-CAD0-4F83-9138-D7C3E5A9B6F2}"/>
    <dgm:cxn modelId="{6D782C91-6090-44B8-A381-F14C4C6B5AAA}" srcId="{4CB244D6-4F26-4066-9C1B-2EABF4E7392E}" destId="{3FCA1ED9-A071-483A-83B2-4DFFB5EEC459}" srcOrd="1" destOrd="0" parTransId="{39EBC8F1-BDFC-4A91-BEA5-0A5D30F9E33F}" sibTransId="{EBD37112-21BB-46C9-951E-FFFD2AB07368}"/>
    <dgm:cxn modelId="{94C18B1D-D9F9-4B26-B2AD-A344963A982E}" srcId="{6DFC9CDE-A2DD-4C4F-A5D9-7AE5F06CF242}" destId="{3D736429-0DEA-4AB4-AF4E-220700B98EEE}" srcOrd="1" destOrd="0" parTransId="{ADBD7010-10AC-4D67-B66D-4E3206E6B3F5}" sibTransId="{ADAFBC4E-B93E-4B06-A746-BF2504462051}"/>
    <dgm:cxn modelId="{82A00510-7739-4086-A079-319B00A8772E}" type="presOf" srcId="{4A9B5417-EC07-4A45-B84D-F832A23D4FAB}" destId="{3C23D6E8-A14D-41AE-8785-A2087BEFFA9E}" srcOrd="0" destOrd="2" presId="urn:microsoft.com/office/officeart/2005/8/layout/chevron1"/>
    <dgm:cxn modelId="{638F5B89-ABD7-4A3D-B1C2-BBD822CAFFFC}" type="presOf" srcId="{7EC890C7-0875-48E2-8D70-EBD89449539A}" destId="{3C23D6E8-A14D-41AE-8785-A2087BEFFA9E}" srcOrd="0" destOrd="0" presId="urn:microsoft.com/office/officeart/2005/8/layout/chevron1"/>
    <dgm:cxn modelId="{80CF76F1-6842-4462-962C-E6A2AF4B1DFB}" type="presOf" srcId="{0413A91B-9044-4177-AF54-D0FBB2E4FACE}" destId="{11FB4B7A-2200-40D8-9E73-4ED12200475D}" srcOrd="0" destOrd="2" presId="urn:microsoft.com/office/officeart/2005/8/layout/chevron1"/>
    <dgm:cxn modelId="{9474FDEB-2720-47CF-8744-1963A11A3E4D}" type="presOf" srcId="{4CB244D6-4F26-4066-9C1B-2EABF4E7392E}" destId="{17D00527-AB18-413E-85A3-CB25CD41ACA6}" srcOrd="0" destOrd="0" presId="urn:microsoft.com/office/officeart/2005/8/layout/chevron1"/>
    <dgm:cxn modelId="{202361F9-38D4-4896-BC00-F07ABFE9FB69}" type="presOf" srcId="{6DFC9CDE-A2DD-4C4F-A5D9-7AE5F06CF242}" destId="{6F75DFB2-F2CD-4D1F-A5D8-EAE51B81B0B2}" srcOrd="0" destOrd="0" presId="urn:microsoft.com/office/officeart/2005/8/layout/chevron1"/>
    <dgm:cxn modelId="{6B2C490A-767A-40FE-96E5-A1C4F0324899}" srcId="{2E6D99EA-6081-40E1-BF29-82D06734E667}" destId="{366DB63E-AE9C-4587-89CD-EC5320B904FC}" srcOrd="1" destOrd="0" parTransId="{EBC0AFBD-F112-4EE4-B406-925A8C23A089}" sibTransId="{324000D2-D6F4-424C-8397-DE25C42272D7}"/>
    <dgm:cxn modelId="{C4982506-D5A4-4B52-83E6-35051AB25034}" srcId="{4CB244D6-4F26-4066-9C1B-2EABF4E7392E}" destId="{FDBDA911-D746-4D03-81A3-88CD1918DA17}" srcOrd="2" destOrd="0" parTransId="{414614F5-5161-47F1-B353-EAF3B195EB04}" sibTransId="{0CFC859E-6D7F-41F5-A3B0-241D7E2E7185}"/>
    <dgm:cxn modelId="{7AFC8A88-9CC5-4DD2-87C7-F63EA7052C18}" srcId="{FDBDA911-D746-4D03-81A3-88CD1918DA17}" destId="{3CE97F62-8D36-43BA-B481-A84AE791DA72}" srcOrd="1" destOrd="0" parTransId="{FA6CA132-E81E-44D5-856A-C13A4CD352D9}" sibTransId="{23F25D31-EBF7-474F-8532-754B3E10F165}"/>
    <dgm:cxn modelId="{A1631322-1C0D-4EDE-AA52-CB9152B52914}" type="presOf" srcId="{DBDEDD18-D565-4FB4-AAEA-FEA4EFC5FE00}" destId="{7AE34D46-ED14-4D01-A5A1-035F6D3936F9}" srcOrd="0" destOrd="0" presId="urn:microsoft.com/office/officeart/2005/8/layout/chevron1"/>
    <dgm:cxn modelId="{D4FB3764-EAD0-4076-917B-587BB2468385}" srcId="{6DFC9CDE-A2DD-4C4F-A5D9-7AE5F06CF242}" destId="{0413A91B-9044-4177-AF54-D0FBB2E4FACE}" srcOrd="2" destOrd="0" parTransId="{FA808A9D-FD38-4C72-AEC8-EE60E43D546F}" sibTransId="{AF136DFD-2752-4865-8599-D8E93DD505F4}"/>
    <dgm:cxn modelId="{DF975689-9908-423F-AE5F-5401A70E6919}" type="presOf" srcId="{3FCA1ED9-A071-483A-83B2-4DFFB5EEC459}" destId="{7FF885E0-C398-4D2B-9686-47CAE97DE58A}" srcOrd="0" destOrd="0" presId="urn:microsoft.com/office/officeart/2005/8/layout/chevron1"/>
    <dgm:cxn modelId="{62CC3FE8-C31D-4B32-8C1D-8E5D6C17B279}" type="presOf" srcId="{366DB63E-AE9C-4587-89CD-EC5320B904FC}" destId="{DF15F74A-C6FF-451A-8510-445248BD0FF8}" srcOrd="0" destOrd="1" presId="urn:microsoft.com/office/officeart/2005/8/layout/chevron1"/>
    <dgm:cxn modelId="{08FB5B78-DC30-4448-AEE5-1E477F8C666C}" type="presOf" srcId="{2E6D99EA-6081-40E1-BF29-82D06734E667}" destId="{F247491A-DA26-4F17-9803-E3D9AC62AB64}" srcOrd="0" destOrd="0" presId="urn:microsoft.com/office/officeart/2005/8/layout/chevron1"/>
    <dgm:cxn modelId="{87A10A21-1723-457C-AAAC-565744210AF3}" type="presParOf" srcId="{17D00527-AB18-413E-85A3-CB25CD41ACA6}" destId="{3EE97CF3-2391-48B5-B3F9-67E1173D0D13}" srcOrd="0" destOrd="0" presId="urn:microsoft.com/office/officeart/2005/8/layout/chevron1"/>
    <dgm:cxn modelId="{0C6DD0AF-6089-484B-BAB6-2426CB518064}" type="presParOf" srcId="{3EE97CF3-2391-48B5-B3F9-67E1173D0D13}" destId="{6F75DFB2-F2CD-4D1F-A5D8-EAE51B81B0B2}" srcOrd="0" destOrd="0" presId="urn:microsoft.com/office/officeart/2005/8/layout/chevron1"/>
    <dgm:cxn modelId="{D05D4976-F1EA-4A7D-8886-601D5D1F6476}" type="presParOf" srcId="{3EE97CF3-2391-48B5-B3F9-67E1173D0D13}" destId="{11FB4B7A-2200-40D8-9E73-4ED12200475D}" srcOrd="1" destOrd="0" presId="urn:microsoft.com/office/officeart/2005/8/layout/chevron1"/>
    <dgm:cxn modelId="{19890EC6-AF8E-468D-848C-6B684729C0EA}" type="presParOf" srcId="{17D00527-AB18-413E-85A3-CB25CD41ACA6}" destId="{23F22CAE-9671-40AF-82D1-E3F14A3695EA}" srcOrd="1" destOrd="0" presId="urn:microsoft.com/office/officeart/2005/8/layout/chevron1"/>
    <dgm:cxn modelId="{946541E6-68D1-49C4-96CC-623FD7CE2B44}" type="presParOf" srcId="{17D00527-AB18-413E-85A3-CB25CD41ACA6}" destId="{B4FCD0FB-8425-4B2E-A6B1-91379003295F}" srcOrd="2" destOrd="0" presId="urn:microsoft.com/office/officeart/2005/8/layout/chevron1"/>
    <dgm:cxn modelId="{F37DE6C5-F0B5-48C7-9486-D40E63591C23}" type="presParOf" srcId="{B4FCD0FB-8425-4B2E-A6B1-91379003295F}" destId="{7FF885E0-C398-4D2B-9686-47CAE97DE58A}" srcOrd="0" destOrd="0" presId="urn:microsoft.com/office/officeart/2005/8/layout/chevron1"/>
    <dgm:cxn modelId="{12EE2AEA-0290-4629-92C1-93969E795765}" type="presParOf" srcId="{B4FCD0FB-8425-4B2E-A6B1-91379003295F}" destId="{7AE34D46-ED14-4D01-A5A1-035F6D3936F9}" srcOrd="1" destOrd="0" presId="urn:microsoft.com/office/officeart/2005/8/layout/chevron1"/>
    <dgm:cxn modelId="{C5FE40AE-4AD1-418D-8566-B47837FFCB11}" type="presParOf" srcId="{17D00527-AB18-413E-85A3-CB25CD41ACA6}" destId="{27D07293-8112-4588-84CD-514886ED45AC}" srcOrd="3" destOrd="0" presId="urn:microsoft.com/office/officeart/2005/8/layout/chevron1"/>
    <dgm:cxn modelId="{8FB4A3F7-0A82-42A0-AFC7-63B96C4DA8D2}" type="presParOf" srcId="{17D00527-AB18-413E-85A3-CB25CD41ACA6}" destId="{5335422C-121D-4F2D-9C19-C05A8BD0056E}" srcOrd="4" destOrd="0" presId="urn:microsoft.com/office/officeart/2005/8/layout/chevron1"/>
    <dgm:cxn modelId="{FC59517E-4EAD-440F-AFE8-0AF04399F0DC}" type="presParOf" srcId="{5335422C-121D-4F2D-9C19-C05A8BD0056E}" destId="{10CB7DEF-0368-48F4-BC33-8B43992DB1A2}" srcOrd="0" destOrd="0" presId="urn:microsoft.com/office/officeart/2005/8/layout/chevron1"/>
    <dgm:cxn modelId="{1CAFBD64-DB30-4A64-81DE-B3AE83F67A00}" type="presParOf" srcId="{5335422C-121D-4F2D-9C19-C05A8BD0056E}" destId="{3C23D6E8-A14D-41AE-8785-A2087BEFFA9E}" srcOrd="1" destOrd="0" presId="urn:microsoft.com/office/officeart/2005/8/layout/chevron1"/>
    <dgm:cxn modelId="{4993CDA0-DDD8-4A40-8334-CDC9BA535575}" type="presParOf" srcId="{17D00527-AB18-413E-85A3-CB25CD41ACA6}" destId="{C012B4AC-F9A1-457A-928F-B7F05FD013DA}" srcOrd="5" destOrd="0" presId="urn:microsoft.com/office/officeart/2005/8/layout/chevron1"/>
    <dgm:cxn modelId="{7DC2F31D-7CB5-47E6-8A78-502B8D352D95}" type="presParOf" srcId="{17D00527-AB18-413E-85A3-CB25CD41ACA6}" destId="{D68AC991-064B-46B5-B253-7D3F17ED50C8}" srcOrd="6" destOrd="0" presId="urn:microsoft.com/office/officeart/2005/8/layout/chevron1"/>
    <dgm:cxn modelId="{7488E1B1-505F-467A-A379-96EACFC62825}" type="presParOf" srcId="{D68AC991-064B-46B5-B253-7D3F17ED50C8}" destId="{F247491A-DA26-4F17-9803-E3D9AC62AB64}" srcOrd="0" destOrd="0" presId="urn:microsoft.com/office/officeart/2005/8/layout/chevron1"/>
    <dgm:cxn modelId="{5330ACB5-0A0E-4C8A-93FE-6853EE9D769E}" type="presParOf" srcId="{D68AC991-064B-46B5-B253-7D3F17ED50C8}" destId="{DF15F74A-C6FF-451A-8510-445248BD0FF8}"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118F5F-29D7-455B-B679-DC3105A249B9}" type="doc">
      <dgm:prSet loTypeId="urn:microsoft.com/office/officeart/2005/8/layout/chevron2" loCatId="list" qsTypeId="urn:microsoft.com/office/officeart/2005/8/quickstyle/simple3" qsCatId="simple" csTypeId="urn:microsoft.com/office/officeart/2005/8/colors/colorful2" csCatId="colorful" phldr="1"/>
      <dgm:spPr/>
      <dgm:t>
        <a:bodyPr/>
        <a:lstStyle/>
        <a:p>
          <a:endParaRPr lang="es-ES"/>
        </a:p>
      </dgm:t>
    </dgm:pt>
    <dgm:pt modelId="{D8A110D4-C4A5-4512-8E27-47A85926E691}">
      <dgm:prSet phldrT="[Texto]" custT="1"/>
      <dgm:spPr/>
      <dgm:t>
        <a:bodyPr/>
        <a:lstStyle/>
        <a:p>
          <a:r>
            <a:rPr lang="es-ES" sz="1600" b="1" i="0" dirty="0">
              <a:latin typeface="Century Gothic" panose="020B0502020202020204" pitchFamily="34" charset="0"/>
              <a:cs typeface="Times New Roman" panose="02020603050405020304" pitchFamily="18" charset="0"/>
            </a:rPr>
            <a:t>1. Seleccionar los datos</a:t>
          </a:r>
        </a:p>
      </dgm:t>
    </dgm:pt>
    <dgm:pt modelId="{59D08C03-0B1B-42C8-A2DF-551F20F08AAC}" type="parTrans" cxnId="{8F2B595F-ED91-493A-8D31-1421C1D4F5A0}">
      <dgm:prSet/>
      <dgm:spPr/>
      <dgm:t>
        <a:bodyPr/>
        <a:lstStyle/>
        <a:p>
          <a:endParaRPr lang="es-ES" i="0">
            <a:latin typeface="Century Gothic" panose="020B0502020202020204" pitchFamily="34" charset="0"/>
          </a:endParaRPr>
        </a:p>
      </dgm:t>
    </dgm:pt>
    <dgm:pt modelId="{F2F3B0C1-9666-4E7F-81A3-FCDCB763EE95}" type="sibTrans" cxnId="{8F2B595F-ED91-493A-8D31-1421C1D4F5A0}">
      <dgm:prSet/>
      <dgm:spPr/>
      <dgm:t>
        <a:bodyPr/>
        <a:lstStyle/>
        <a:p>
          <a:endParaRPr lang="es-ES" i="0">
            <a:latin typeface="Century Gothic" panose="020B0502020202020204" pitchFamily="34" charset="0"/>
          </a:endParaRPr>
        </a:p>
      </dgm:t>
    </dgm:pt>
    <dgm:pt modelId="{20842D1A-D44A-4309-8B98-C66791A0AEAE}">
      <dgm:prSet phldrT="[Texto]" custT="1"/>
      <dgm:spPr/>
      <dgm:t>
        <a:bodyPr/>
        <a:lstStyle/>
        <a:p>
          <a:pPr>
            <a:lnSpc>
              <a:spcPct val="150000"/>
            </a:lnSpc>
          </a:pPr>
          <a:r>
            <a:rPr lang="es-ES" sz="1600" i="0" dirty="0" smtClean="0">
              <a:latin typeface="Century Gothic" panose="020B0502020202020204" pitchFamily="34" charset="0"/>
              <a:cs typeface="Times New Roman" panose="02020603050405020304" pitchFamily="18" charset="0"/>
            </a:rPr>
            <a:t>Se seleccionar aquellos registros completos de un día, una semana y un mes por medio del campo </a:t>
          </a:r>
          <a:r>
            <a:rPr lang="es-ES" sz="1600" i="0" dirty="0" err="1" smtClean="0">
              <a:latin typeface="Century Gothic" panose="020B0502020202020204" pitchFamily="34" charset="0"/>
              <a:cs typeface="Times New Roman" panose="02020603050405020304" pitchFamily="18" charset="0"/>
            </a:rPr>
            <a:t>datetime</a:t>
          </a:r>
          <a:r>
            <a:rPr lang="es-ES" sz="1600" i="0" dirty="0" smtClean="0">
              <a:latin typeface="Century Gothic" panose="020B0502020202020204" pitchFamily="34" charset="0"/>
              <a:cs typeface="Times New Roman" panose="02020603050405020304" pitchFamily="18" charset="0"/>
            </a:rPr>
            <a:t> de la base de datos.</a:t>
          </a:r>
          <a:endParaRPr lang="es-ES" sz="1600" i="0" dirty="0">
            <a:latin typeface="Century Gothic" panose="020B0502020202020204" pitchFamily="34" charset="0"/>
            <a:cs typeface="Times New Roman" panose="02020603050405020304" pitchFamily="18" charset="0"/>
          </a:endParaRPr>
        </a:p>
      </dgm:t>
    </dgm:pt>
    <dgm:pt modelId="{7F6F0C41-7FA9-408E-875C-6FB1F0066BB1}" type="parTrans" cxnId="{FA84D2A3-B117-4942-A9A8-FE5E13B5585C}">
      <dgm:prSet/>
      <dgm:spPr/>
      <dgm:t>
        <a:bodyPr/>
        <a:lstStyle/>
        <a:p>
          <a:endParaRPr lang="es-ES" i="0">
            <a:latin typeface="Century Gothic" panose="020B0502020202020204" pitchFamily="34" charset="0"/>
          </a:endParaRPr>
        </a:p>
      </dgm:t>
    </dgm:pt>
    <dgm:pt modelId="{097AD99A-AD8F-4CA0-8F24-585FD1204350}" type="sibTrans" cxnId="{FA84D2A3-B117-4942-A9A8-FE5E13B5585C}">
      <dgm:prSet/>
      <dgm:spPr/>
      <dgm:t>
        <a:bodyPr/>
        <a:lstStyle/>
        <a:p>
          <a:endParaRPr lang="es-ES" i="0">
            <a:latin typeface="Century Gothic" panose="020B0502020202020204" pitchFamily="34" charset="0"/>
          </a:endParaRPr>
        </a:p>
      </dgm:t>
    </dgm:pt>
    <dgm:pt modelId="{F51980A8-A277-45B5-97F2-8D2CA117BD44}">
      <dgm:prSet phldrT="[Texto]" custT="1"/>
      <dgm:spPr/>
      <dgm:t>
        <a:bodyPr/>
        <a:lstStyle/>
        <a:p>
          <a:pPr>
            <a:lnSpc>
              <a:spcPct val="150000"/>
            </a:lnSpc>
          </a:pPr>
          <a:r>
            <a:rPr lang="es-ES" sz="1600" i="0" dirty="0" smtClean="0">
              <a:latin typeface="Century Gothic" panose="020B0502020202020204" pitchFamily="34" charset="0"/>
              <a:cs typeface="Times New Roman" panose="02020603050405020304" pitchFamily="18" charset="0"/>
            </a:rPr>
            <a:t>Muestra</a:t>
          </a:r>
          <a:r>
            <a:rPr lang="es-ES" sz="1600" i="0" dirty="0">
              <a:latin typeface="Century Gothic" panose="020B0502020202020204" pitchFamily="34" charset="0"/>
              <a:cs typeface="Times New Roman" panose="02020603050405020304" pitchFamily="18" charset="0"/>
            </a:rPr>
            <a:t>: </a:t>
          </a:r>
          <a:r>
            <a:rPr lang="es-ES" sz="1600" i="0" dirty="0" smtClean="0">
              <a:latin typeface="Century Gothic" panose="020B0502020202020204" pitchFamily="34" charset="0"/>
              <a:cs typeface="Times New Roman" panose="02020603050405020304" pitchFamily="18" charset="0"/>
            </a:rPr>
            <a:t>25962 registros.</a:t>
          </a:r>
          <a:endParaRPr lang="es-ES" sz="1600" i="0" dirty="0">
            <a:latin typeface="Century Gothic" panose="020B0502020202020204" pitchFamily="34" charset="0"/>
            <a:cs typeface="Times New Roman" panose="02020603050405020304" pitchFamily="18" charset="0"/>
          </a:endParaRPr>
        </a:p>
      </dgm:t>
    </dgm:pt>
    <dgm:pt modelId="{BC2E581C-C881-4F49-ADD0-3DCA2CAD3C5E}" type="parTrans" cxnId="{56496114-6967-4A46-A183-A2E44E03883A}">
      <dgm:prSet/>
      <dgm:spPr/>
      <dgm:t>
        <a:bodyPr/>
        <a:lstStyle/>
        <a:p>
          <a:endParaRPr lang="es-ES" i="0">
            <a:latin typeface="Century Gothic" panose="020B0502020202020204" pitchFamily="34" charset="0"/>
          </a:endParaRPr>
        </a:p>
      </dgm:t>
    </dgm:pt>
    <dgm:pt modelId="{9B2518D8-1A93-4665-8A8B-6E9C49762A73}" type="sibTrans" cxnId="{56496114-6967-4A46-A183-A2E44E03883A}">
      <dgm:prSet/>
      <dgm:spPr/>
      <dgm:t>
        <a:bodyPr/>
        <a:lstStyle/>
        <a:p>
          <a:endParaRPr lang="es-ES" i="0">
            <a:latin typeface="Century Gothic" panose="020B0502020202020204" pitchFamily="34" charset="0"/>
          </a:endParaRPr>
        </a:p>
      </dgm:t>
    </dgm:pt>
    <dgm:pt modelId="{E6AC807B-804D-481F-AB66-4ED17001DF45}">
      <dgm:prSet custT="1"/>
      <dgm:spPr/>
      <dgm:t>
        <a:bodyPr/>
        <a:lstStyle/>
        <a:p>
          <a:r>
            <a:rPr lang="es-EC" sz="1600" b="1" i="0" dirty="0">
              <a:latin typeface="Century Gothic" panose="020B0502020202020204" pitchFamily="34" charset="0"/>
              <a:cs typeface="Times New Roman" panose="02020603050405020304" pitchFamily="18" charset="0"/>
            </a:rPr>
            <a:t>2. Limpieza de datos</a:t>
          </a:r>
        </a:p>
      </dgm:t>
    </dgm:pt>
    <dgm:pt modelId="{1F2744EA-6874-4240-8F6E-3B3C4244FD88}" type="parTrans" cxnId="{9A706171-346B-4583-81A4-F5A26D4AEB89}">
      <dgm:prSet/>
      <dgm:spPr/>
      <dgm:t>
        <a:bodyPr/>
        <a:lstStyle/>
        <a:p>
          <a:endParaRPr lang="es-ES" i="0">
            <a:latin typeface="Century Gothic" panose="020B0502020202020204" pitchFamily="34" charset="0"/>
          </a:endParaRPr>
        </a:p>
      </dgm:t>
    </dgm:pt>
    <dgm:pt modelId="{DAC2C8E9-5F71-4E56-A093-A07855ED111D}" type="sibTrans" cxnId="{9A706171-346B-4583-81A4-F5A26D4AEB89}">
      <dgm:prSet/>
      <dgm:spPr/>
      <dgm:t>
        <a:bodyPr/>
        <a:lstStyle/>
        <a:p>
          <a:endParaRPr lang="es-ES" i="0">
            <a:latin typeface="Century Gothic" panose="020B0502020202020204" pitchFamily="34" charset="0"/>
          </a:endParaRPr>
        </a:p>
      </dgm:t>
    </dgm:pt>
    <dgm:pt modelId="{AAAE7011-922D-4517-BC71-59F95A133AE7}">
      <dgm:prSet custT="1"/>
      <dgm:spPr/>
      <dgm:t>
        <a:bodyPr/>
        <a:lstStyle/>
        <a:p>
          <a:pPr>
            <a:lnSpc>
              <a:spcPct val="100000"/>
            </a:lnSpc>
          </a:pPr>
          <a:r>
            <a:rPr lang="es-ES" sz="1600" i="0" dirty="0" smtClean="0">
              <a:latin typeface="Century Gothic" panose="020B0502020202020204" pitchFamily="34" charset="0"/>
              <a:cs typeface="Times New Roman" panose="02020603050405020304" pitchFamily="18" charset="0"/>
            </a:rPr>
            <a:t>Variables de aglomeración están en escalas muy diferentes</a:t>
          </a:r>
          <a:endParaRPr lang="es-EC" sz="1600" i="0" dirty="0">
            <a:latin typeface="Century Gothic" panose="020B0502020202020204" pitchFamily="34" charset="0"/>
            <a:cs typeface="Times New Roman" panose="02020603050405020304" pitchFamily="18" charset="0"/>
          </a:endParaRPr>
        </a:p>
      </dgm:t>
    </dgm:pt>
    <dgm:pt modelId="{34811743-3941-4A45-A0FF-A4A0ED83AD67}" type="parTrans" cxnId="{78509154-D3E3-4927-AF67-BB232CB64680}">
      <dgm:prSet/>
      <dgm:spPr/>
      <dgm:t>
        <a:bodyPr/>
        <a:lstStyle/>
        <a:p>
          <a:endParaRPr lang="es-ES" i="0">
            <a:latin typeface="Century Gothic" panose="020B0502020202020204" pitchFamily="34" charset="0"/>
          </a:endParaRPr>
        </a:p>
      </dgm:t>
    </dgm:pt>
    <dgm:pt modelId="{96410E8A-CDBD-4FE6-B186-24840DE2E01D}" type="sibTrans" cxnId="{78509154-D3E3-4927-AF67-BB232CB64680}">
      <dgm:prSet/>
      <dgm:spPr/>
      <dgm:t>
        <a:bodyPr/>
        <a:lstStyle/>
        <a:p>
          <a:endParaRPr lang="es-ES" i="0">
            <a:latin typeface="Century Gothic" panose="020B0502020202020204" pitchFamily="34" charset="0"/>
          </a:endParaRPr>
        </a:p>
      </dgm:t>
    </dgm:pt>
    <dgm:pt modelId="{97889B5F-84BC-4F02-9192-576D35800487}">
      <dgm:prSet custT="1"/>
      <dgm:spPr/>
      <dgm:t>
        <a:bodyPr/>
        <a:lstStyle/>
        <a:p>
          <a:pPr>
            <a:lnSpc>
              <a:spcPct val="100000"/>
            </a:lnSpc>
          </a:pPr>
          <a:endParaRPr lang="es-EC" sz="1600" i="0" dirty="0">
            <a:latin typeface="Century Gothic" panose="020B0502020202020204" pitchFamily="34" charset="0"/>
            <a:cs typeface="Times New Roman" panose="02020603050405020304" pitchFamily="18" charset="0"/>
          </a:endParaRPr>
        </a:p>
      </dgm:t>
    </dgm:pt>
    <dgm:pt modelId="{BE1964EB-D97C-42EE-8695-66A223A7C6F0}" type="parTrans" cxnId="{45CF5751-BF8F-4312-8476-D89530EB8B73}">
      <dgm:prSet/>
      <dgm:spPr/>
      <dgm:t>
        <a:bodyPr/>
        <a:lstStyle/>
        <a:p>
          <a:endParaRPr lang="es-ES"/>
        </a:p>
      </dgm:t>
    </dgm:pt>
    <dgm:pt modelId="{23F92ACB-297A-41A7-90D2-A175B39635B4}" type="sibTrans" cxnId="{45CF5751-BF8F-4312-8476-D89530EB8B73}">
      <dgm:prSet/>
      <dgm:spPr/>
      <dgm:t>
        <a:bodyPr/>
        <a:lstStyle/>
        <a:p>
          <a:endParaRPr lang="es-ES"/>
        </a:p>
      </dgm:t>
    </dgm:pt>
    <dgm:pt modelId="{79F2FA86-9200-4FDC-9095-7348BAD6539A}">
      <dgm:prSet custT="1"/>
      <dgm:spPr/>
      <dgm:t>
        <a:bodyPr/>
        <a:lstStyle/>
        <a:p>
          <a:pPr>
            <a:lnSpc>
              <a:spcPct val="100000"/>
            </a:lnSpc>
          </a:pPr>
          <a:r>
            <a:rPr lang="es-ES" sz="1600" i="0" dirty="0" smtClean="0">
              <a:latin typeface="Century Gothic" panose="020B0502020202020204" pitchFamily="34" charset="0"/>
              <a:cs typeface="Times New Roman" panose="02020603050405020304" pitchFamily="18" charset="0"/>
            </a:rPr>
            <a:t>Datos en unidades y otros en índices, no tuvo relevancia.</a:t>
          </a:r>
          <a:endParaRPr lang="es-EC" sz="1600" i="0" dirty="0">
            <a:latin typeface="Century Gothic" panose="020B0502020202020204" pitchFamily="34" charset="0"/>
            <a:cs typeface="Times New Roman" panose="02020603050405020304" pitchFamily="18" charset="0"/>
          </a:endParaRPr>
        </a:p>
      </dgm:t>
    </dgm:pt>
    <dgm:pt modelId="{6EB8BF25-5862-4C68-9A56-BDAC1A4E5F63}" type="parTrans" cxnId="{A96E65C0-F5CB-46BC-8CA5-5E59ED2AECFF}">
      <dgm:prSet/>
      <dgm:spPr/>
      <dgm:t>
        <a:bodyPr/>
        <a:lstStyle/>
        <a:p>
          <a:endParaRPr lang="es-ES"/>
        </a:p>
      </dgm:t>
    </dgm:pt>
    <dgm:pt modelId="{A73817A7-D30C-4A62-ABA6-3FE77EAF510C}" type="sibTrans" cxnId="{A96E65C0-F5CB-46BC-8CA5-5E59ED2AECFF}">
      <dgm:prSet/>
      <dgm:spPr/>
      <dgm:t>
        <a:bodyPr/>
        <a:lstStyle/>
        <a:p>
          <a:endParaRPr lang="es-ES"/>
        </a:p>
      </dgm:t>
    </dgm:pt>
    <dgm:pt modelId="{185C95EE-392D-406A-9C0D-1B8AF192B880}">
      <dgm:prSet custT="1"/>
      <dgm:spPr/>
      <dgm:t>
        <a:bodyPr/>
        <a:lstStyle/>
        <a:p>
          <a:pPr>
            <a:lnSpc>
              <a:spcPct val="100000"/>
            </a:lnSpc>
          </a:pPr>
          <a:endParaRPr lang="es-EC" sz="1600" i="0" dirty="0">
            <a:latin typeface="Century Gothic" panose="020B0502020202020204" pitchFamily="34" charset="0"/>
            <a:cs typeface="Times New Roman" panose="02020603050405020304" pitchFamily="18" charset="0"/>
          </a:endParaRPr>
        </a:p>
      </dgm:t>
    </dgm:pt>
    <dgm:pt modelId="{3D4C8F01-F0E3-49A7-9289-664F350F40E3}" type="parTrans" cxnId="{319A3BF3-CF7D-41E7-9BD4-043BD9BDA259}">
      <dgm:prSet/>
      <dgm:spPr/>
      <dgm:t>
        <a:bodyPr/>
        <a:lstStyle/>
        <a:p>
          <a:endParaRPr lang="es-ES"/>
        </a:p>
      </dgm:t>
    </dgm:pt>
    <dgm:pt modelId="{307DCEF7-71DF-4F5F-9F4D-6074A2F04DA8}" type="sibTrans" cxnId="{319A3BF3-CF7D-41E7-9BD4-043BD9BDA259}">
      <dgm:prSet/>
      <dgm:spPr/>
      <dgm:t>
        <a:bodyPr/>
        <a:lstStyle/>
        <a:p>
          <a:endParaRPr lang="es-ES"/>
        </a:p>
      </dgm:t>
    </dgm:pt>
    <dgm:pt modelId="{D77750AD-9C1D-4BBC-BB34-70D9DC4C1DFD}">
      <dgm:prSet custT="1"/>
      <dgm:spPr/>
      <dgm:t>
        <a:bodyPr/>
        <a:lstStyle/>
        <a:p>
          <a:pPr>
            <a:lnSpc>
              <a:spcPct val="100000"/>
            </a:lnSpc>
          </a:pPr>
          <a:r>
            <a:rPr lang="es-ES" sz="1600" i="0" dirty="0" err="1" smtClean="0">
              <a:latin typeface="Century Gothic" panose="020B0502020202020204" pitchFamily="34" charset="0"/>
              <a:cs typeface="Times New Roman" panose="02020603050405020304" pitchFamily="18" charset="0"/>
            </a:rPr>
            <a:t>Discretización</a:t>
          </a:r>
          <a:r>
            <a:rPr lang="es-ES" sz="1600" i="0" dirty="0" smtClean="0">
              <a:latin typeface="Century Gothic" panose="020B0502020202020204" pitchFamily="34" charset="0"/>
              <a:cs typeface="Times New Roman" panose="02020603050405020304" pitchFamily="18" charset="0"/>
            </a:rPr>
            <a:t> de valores, excepto calidad de aire</a:t>
          </a:r>
          <a:endParaRPr lang="es-EC" sz="1600" i="0" dirty="0">
            <a:latin typeface="Century Gothic" panose="020B0502020202020204" pitchFamily="34" charset="0"/>
            <a:cs typeface="Times New Roman" panose="02020603050405020304" pitchFamily="18" charset="0"/>
          </a:endParaRPr>
        </a:p>
      </dgm:t>
    </dgm:pt>
    <dgm:pt modelId="{75AD6056-16AD-4976-B4B8-35F93724F41A}" type="parTrans" cxnId="{9A6CA6DB-C628-4A28-B21B-3C46DEFD8628}">
      <dgm:prSet/>
      <dgm:spPr/>
      <dgm:t>
        <a:bodyPr/>
        <a:lstStyle/>
        <a:p>
          <a:endParaRPr lang="es-ES"/>
        </a:p>
      </dgm:t>
    </dgm:pt>
    <dgm:pt modelId="{30D3408F-146C-4D1F-B6A2-81E776725318}" type="sibTrans" cxnId="{9A6CA6DB-C628-4A28-B21B-3C46DEFD8628}">
      <dgm:prSet/>
      <dgm:spPr/>
      <dgm:t>
        <a:bodyPr/>
        <a:lstStyle/>
        <a:p>
          <a:endParaRPr lang="es-ES"/>
        </a:p>
      </dgm:t>
    </dgm:pt>
    <dgm:pt modelId="{10657BA9-BD65-4243-B7DC-CDB19FECF5AB}" type="pres">
      <dgm:prSet presAssocID="{43118F5F-29D7-455B-B679-DC3105A249B9}" presName="linearFlow" presStyleCnt="0">
        <dgm:presLayoutVars>
          <dgm:dir/>
          <dgm:animLvl val="lvl"/>
          <dgm:resizeHandles val="exact"/>
        </dgm:presLayoutVars>
      </dgm:prSet>
      <dgm:spPr/>
      <dgm:t>
        <a:bodyPr/>
        <a:lstStyle/>
        <a:p>
          <a:endParaRPr lang="es-ES"/>
        </a:p>
      </dgm:t>
    </dgm:pt>
    <dgm:pt modelId="{DB82EF1B-A4B8-4017-9F50-7C35AAA88D40}" type="pres">
      <dgm:prSet presAssocID="{D8A110D4-C4A5-4512-8E27-47A85926E691}" presName="composite" presStyleCnt="0"/>
      <dgm:spPr/>
    </dgm:pt>
    <dgm:pt modelId="{907536E1-2489-44E4-9C32-7946B4563200}" type="pres">
      <dgm:prSet presAssocID="{D8A110D4-C4A5-4512-8E27-47A85926E691}" presName="parentText" presStyleLbl="alignNode1" presStyleIdx="0" presStyleCnt="2">
        <dgm:presLayoutVars>
          <dgm:chMax val="1"/>
          <dgm:bulletEnabled val="1"/>
        </dgm:presLayoutVars>
      </dgm:prSet>
      <dgm:spPr/>
      <dgm:t>
        <a:bodyPr/>
        <a:lstStyle/>
        <a:p>
          <a:endParaRPr lang="es-ES"/>
        </a:p>
      </dgm:t>
    </dgm:pt>
    <dgm:pt modelId="{9CCC175A-DF76-4CA3-8007-8DE842FE57D6}" type="pres">
      <dgm:prSet presAssocID="{D8A110D4-C4A5-4512-8E27-47A85926E691}" presName="descendantText" presStyleLbl="alignAcc1" presStyleIdx="0" presStyleCnt="2" custScaleY="208942">
        <dgm:presLayoutVars>
          <dgm:bulletEnabled val="1"/>
        </dgm:presLayoutVars>
      </dgm:prSet>
      <dgm:spPr/>
      <dgm:t>
        <a:bodyPr/>
        <a:lstStyle/>
        <a:p>
          <a:endParaRPr lang="es-ES"/>
        </a:p>
      </dgm:t>
    </dgm:pt>
    <dgm:pt modelId="{66395D41-930D-4EFB-A8F9-EEAAFB704619}" type="pres">
      <dgm:prSet presAssocID="{F2F3B0C1-9666-4E7F-81A3-FCDCB763EE95}" presName="sp" presStyleCnt="0"/>
      <dgm:spPr/>
    </dgm:pt>
    <dgm:pt modelId="{17C0F163-C2B9-44CA-8C14-83C3017A2916}" type="pres">
      <dgm:prSet presAssocID="{E6AC807B-804D-481F-AB66-4ED17001DF45}" presName="composite" presStyleCnt="0"/>
      <dgm:spPr/>
    </dgm:pt>
    <dgm:pt modelId="{B0AB62AF-B4E3-45E6-BD17-3E693AC35C8D}" type="pres">
      <dgm:prSet presAssocID="{E6AC807B-804D-481F-AB66-4ED17001DF45}" presName="parentText" presStyleLbl="alignNode1" presStyleIdx="1" presStyleCnt="2">
        <dgm:presLayoutVars>
          <dgm:chMax val="1"/>
          <dgm:bulletEnabled val="1"/>
        </dgm:presLayoutVars>
      </dgm:prSet>
      <dgm:spPr/>
      <dgm:t>
        <a:bodyPr/>
        <a:lstStyle/>
        <a:p>
          <a:endParaRPr lang="es-ES"/>
        </a:p>
      </dgm:t>
    </dgm:pt>
    <dgm:pt modelId="{223EE47D-A748-46F8-854D-58A3576FD165}" type="pres">
      <dgm:prSet presAssocID="{E6AC807B-804D-481F-AB66-4ED17001DF45}" presName="descendantText" presStyleLbl="alignAcc1" presStyleIdx="1" presStyleCnt="2" custLinFactNeighborX="382" custLinFactNeighborY="24573">
        <dgm:presLayoutVars>
          <dgm:bulletEnabled val="1"/>
        </dgm:presLayoutVars>
      </dgm:prSet>
      <dgm:spPr/>
      <dgm:t>
        <a:bodyPr/>
        <a:lstStyle/>
        <a:p>
          <a:endParaRPr lang="es-ES"/>
        </a:p>
      </dgm:t>
    </dgm:pt>
  </dgm:ptLst>
  <dgm:cxnLst>
    <dgm:cxn modelId="{319A3BF3-CF7D-41E7-9BD4-043BD9BDA259}" srcId="{E6AC807B-804D-481F-AB66-4ED17001DF45}" destId="{185C95EE-392D-406A-9C0D-1B8AF192B880}" srcOrd="3" destOrd="0" parTransId="{3D4C8F01-F0E3-49A7-9289-664F350F40E3}" sibTransId="{307DCEF7-71DF-4F5F-9F4D-6074A2F04DA8}"/>
    <dgm:cxn modelId="{01382857-CC7F-4013-8B44-59BDBAD4FFB4}" type="presOf" srcId="{AAAE7011-922D-4517-BC71-59F95A133AE7}" destId="{223EE47D-A748-46F8-854D-58A3576FD165}" srcOrd="0" destOrd="0" presId="urn:microsoft.com/office/officeart/2005/8/layout/chevron2"/>
    <dgm:cxn modelId="{45CF5751-BF8F-4312-8476-D89530EB8B73}" srcId="{E6AC807B-804D-481F-AB66-4ED17001DF45}" destId="{97889B5F-84BC-4F02-9192-576D35800487}" srcOrd="4" destOrd="0" parTransId="{BE1964EB-D97C-42EE-8695-66A223A7C6F0}" sibTransId="{23F92ACB-297A-41A7-90D2-A175B39635B4}"/>
    <dgm:cxn modelId="{78509154-D3E3-4927-AF67-BB232CB64680}" srcId="{E6AC807B-804D-481F-AB66-4ED17001DF45}" destId="{AAAE7011-922D-4517-BC71-59F95A133AE7}" srcOrd="0" destOrd="0" parTransId="{34811743-3941-4A45-A0FF-A4A0ED83AD67}" sibTransId="{96410E8A-CDBD-4FE6-B186-24840DE2E01D}"/>
    <dgm:cxn modelId="{59EBB5C1-6D18-4E11-8E10-6CDD003D260F}" type="presOf" srcId="{185C95EE-392D-406A-9C0D-1B8AF192B880}" destId="{223EE47D-A748-46F8-854D-58A3576FD165}" srcOrd="0" destOrd="3" presId="urn:microsoft.com/office/officeart/2005/8/layout/chevron2"/>
    <dgm:cxn modelId="{D16C13B1-5AA1-4A56-9F70-4B01B85C2C11}" type="presOf" srcId="{79F2FA86-9200-4FDC-9095-7348BAD6539A}" destId="{223EE47D-A748-46F8-854D-58A3576FD165}" srcOrd="0" destOrd="1" presId="urn:microsoft.com/office/officeart/2005/8/layout/chevron2"/>
    <dgm:cxn modelId="{2D1A91DE-0188-403C-AC97-C1B9C4307C1D}" type="presOf" srcId="{F51980A8-A277-45B5-97F2-8D2CA117BD44}" destId="{9CCC175A-DF76-4CA3-8007-8DE842FE57D6}" srcOrd="0" destOrd="0" presId="urn:microsoft.com/office/officeart/2005/8/layout/chevron2"/>
    <dgm:cxn modelId="{8F2B595F-ED91-493A-8D31-1421C1D4F5A0}" srcId="{43118F5F-29D7-455B-B679-DC3105A249B9}" destId="{D8A110D4-C4A5-4512-8E27-47A85926E691}" srcOrd="0" destOrd="0" parTransId="{59D08C03-0B1B-42C8-A2DF-551F20F08AAC}" sibTransId="{F2F3B0C1-9666-4E7F-81A3-FCDCB763EE95}"/>
    <dgm:cxn modelId="{5C476EDE-45A4-4F52-8225-9B745CD2B67F}" type="presOf" srcId="{E6AC807B-804D-481F-AB66-4ED17001DF45}" destId="{B0AB62AF-B4E3-45E6-BD17-3E693AC35C8D}" srcOrd="0" destOrd="0" presId="urn:microsoft.com/office/officeart/2005/8/layout/chevron2"/>
    <dgm:cxn modelId="{A96E65C0-F5CB-46BC-8CA5-5E59ED2AECFF}" srcId="{E6AC807B-804D-481F-AB66-4ED17001DF45}" destId="{79F2FA86-9200-4FDC-9095-7348BAD6539A}" srcOrd="1" destOrd="0" parTransId="{6EB8BF25-5862-4C68-9A56-BDAC1A4E5F63}" sibTransId="{A73817A7-D30C-4A62-ABA6-3FE77EAF510C}"/>
    <dgm:cxn modelId="{B30D04A5-388D-4B53-82DF-695EA5753DAC}" type="presOf" srcId="{97889B5F-84BC-4F02-9192-576D35800487}" destId="{223EE47D-A748-46F8-854D-58A3576FD165}" srcOrd="0" destOrd="4" presId="urn:microsoft.com/office/officeart/2005/8/layout/chevron2"/>
    <dgm:cxn modelId="{54B3F351-DD3A-4551-85DC-ABB93B24591F}" type="presOf" srcId="{20842D1A-D44A-4309-8B98-C66791A0AEAE}" destId="{9CCC175A-DF76-4CA3-8007-8DE842FE57D6}" srcOrd="0" destOrd="1" presId="urn:microsoft.com/office/officeart/2005/8/layout/chevron2"/>
    <dgm:cxn modelId="{7446574B-F78E-4E02-AC81-A17507CE63DB}" type="presOf" srcId="{D77750AD-9C1D-4BBC-BB34-70D9DC4C1DFD}" destId="{223EE47D-A748-46F8-854D-58A3576FD165}" srcOrd="0" destOrd="2" presId="urn:microsoft.com/office/officeart/2005/8/layout/chevron2"/>
    <dgm:cxn modelId="{56496114-6967-4A46-A183-A2E44E03883A}" srcId="{D8A110D4-C4A5-4512-8E27-47A85926E691}" destId="{F51980A8-A277-45B5-97F2-8D2CA117BD44}" srcOrd="0" destOrd="0" parTransId="{BC2E581C-C881-4F49-ADD0-3DCA2CAD3C5E}" sibTransId="{9B2518D8-1A93-4665-8A8B-6E9C49762A73}"/>
    <dgm:cxn modelId="{9A6CA6DB-C628-4A28-B21B-3C46DEFD8628}" srcId="{E6AC807B-804D-481F-AB66-4ED17001DF45}" destId="{D77750AD-9C1D-4BBC-BB34-70D9DC4C1DFD}" srcOrd="2" destOrd="0" parTransId="{75AD6056-16AD-4976-B4B8-35F93724F41A}" sibTransId="{30D3408F-146C-4D1F-B6A2-81E776725318}"/>
    <dgm:cxn modelId="{FA84D2A3-B117-4942-A9A8-FE5E13B5585C}" srcId="{D8A110D4-C4A5-4512-8E27-47A85926E691}" destId="{20842D1A-D44A-4309-8B98-C66791A0AEAE}" srcOrd="1" destOrd="0" parTransId="{7F6F0C41-7FA9-408E-875C-6FB1F0066BB1}" sibTransId="{097AD99A-AD8F-4CA0-8F24-585FD1204350}"/>
    <dgm:cxn modelId="{C0A45F1F-0E20-4C36-B7F9-CDED906380FC}" type="presOf" srcId="{43118F5F-29D7-455B-B679-DC3105A249B9}" destId="{10657BA9-BD65-4243-B7DC-CDB19FECF5AB}" srcOrd="0" destOrd="0" presId="urn:microsoft.com/office/officeart/2005/8/layout/chevron2"/>
    <dgm:cxn modelId="{62B5F3EF-01AE-468B-95AA-3AE4C54E5780}" type="presOf" srcId="{D8A110D4-C4A5-4512-8E27-47A85926E691}" destId="{907536E1-2489-44E4-9C32-7946B4563200}" srcOrd="0" destOrd="0" presId="urn:microsoft.com/office/officeart/2005/8/layout/chevron2"/>
    <dgm:cxn modelId="{9A706171-346B-4583-81A4-F5A26D4AEB89}" srcId="{43118F5F-29D7-455B-B679-DC3105A249B9}" destId="{E6AC807B-804D-481F-AB66-4ED17001DF45}" srcOrd="1" destOrd="0" parTransId="{1F2744EA-6874-4240-8F6E-3B3C4244FD88}" sibTransId="{DAC2C8E9-5F71-4E56-A093-A07855ED111D}"/>
    <dgm:cxn modelId="{3514F05E-9475-43A5-81D3-FC2774755AA4}" type="presParOf" srcId="{10657BA9-BD65-4243-B7DC-CDB19FECF5AB}" destId="{DB82EF1B-A4B8-4017-9F50-7C35AAA88D40}" srcOrd="0" destOrd="0" presId="urn:microsoft.com/office/officeart/2005/8/layout/chevron2"/>
    <dgm:cxn modelId="{A4A5B9FA-4ABA-4312-8CEA-F46C6ED578A2}" type="presParOf" srcId="{DB82EF1B-A4B8-4017-9F50-7C35AAA88D40}" destId="{907536E1-2489-44E4-9C32-7946B4563200}" srcOrd="0" destOrd="0" presId="urn:microsoft.com/office/officeart/2005/8/layout/chevron2"/>
    <dgm:cxn modelId="{30F7A541-62E8-4E84-80CB-57FA501EB5D2}" type="presParOf" srcId="{DB82EF1B-A4B8-4017-9F50-7C35AAA88D40}" destId="{9CCC175A-DF76-4CA3-8007-8DE842FE57D6}" srcOrd="1" destOrd="0" presId="urn:microsoft.com/office/officeart/2005/8/layout/chevron2"/>
    <dgm:cxn modelId="{17F98774-A56D-48A7-B2B3-31778341EA0A}" type="presParOf" srcId="{10657BA9-BD65-4243-B7DC-CDB19FECF5AB}" destId="{66395D41-930D-4EFB-A8F9-EEAAFB704619}" srcOrd="1" destOrd="0" presId="urn:microsoft.com/office/officeart/2005/8/layout/chevron2"/>
    <dgm:cxn modelId="{F7F4CAA3-69F3-4D61-B624-1C67F108A71E}" type="presParOf" srcId="{10657BA9-BD65-4243-B7DC-CDB19FECF5AB}" destId="{17C0F163-C2B9-44CA-8C14-83C3017A2916}" srcOrd="2" destOrd="0" presId="urn:microsoft.com/office/officeart/2005/8/layout/chevron2"/>
    <dgm:cxn modelId="{FA7F10AC-8B01-426E-AF64-863DF5F86E7C}" type="presParOf" srcId="{17C0F163-C2B9-44CA-8C14-83C3017A2916}" destId="{B0AB62AF-B4E3-45E6-BD17-3E693AC35C8D}" srcOrd="0" destOrd="0" presId="urn:microsoft.com/office/officeart/2005/8/layout/chevron2"/>
    <dgm:cxn modelId="{BDD61B5D-3C73-42DF-ABFE-A45B10DCD35C}" type="presParOf" srcId="{17C0F163-C2B9-44CA-8C14-83C3017A2916}" destId="{223EE47D-A748-46F8-854D-58A3576FD16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118F5F-29D7-455B-B679-DC3105A249B9}" type="doc">
      <dgm:prSet loTypeId="urn:microsoft.com/office/officeart/2005/8/layout/chevron2" loCatId="list" qsTypeId="urn:microsoft.com/office/officeart/2005/8/quickstyle/simple3" qsCatId="simple" csTypeId="urn:microsoft.com/office/officeart/2005/8/colors/colorful2" csCatId="colorful" phldr="1"/>
      <dgm:spPr/>
      <dgm:t>
        <a:bodyPr/>
        <a:lstStyle/>
        <a:p>
          <a:endParaRPr lang="es-ES"/>
        </a:p>
      </dgm:t>
    </dgm:pt>
    <dgm:pt modelId="{D8A110D4-C4A5-4512-8E27-47A85926E691}">
      <dgm:prSet phldrT="[Texto]" custT="1"/>
      <dgm:spPr/>
      <dgm:t>
        <a:bodyPr/>
        <a:lstStyle/>
        <a:p>
          <a:r>
            <a:rPr lang="es-ES" sz="1400" b="1" i="0" dirty="0">
              <a:latin typeface="Century Gothic" panose="020B0502020202020204" pitchFamily="34" charset="0"/>
              <a:cs typeface="Times New Roman" panose="02020603050405020304" pitchFamily="18" charset="0"/>
            </a:rPr>
            <a:t>3. Construir e integrar los datos</a:t>
          </a:r>
        </a:p>
      </dgm:t>
    </dgm:pt>
    <dgm:pt modelId="{59D08C03-0B1B-42C8-A2DF-551F20F08AAC}" type="parTrans" cxnId="{8F2B595F-ED91-493A-8D31-1421C1D4F5A0}">
      <dgm:prSet/>
      <dgm:spPr/>
      <dgm:t>
        <a:bodyPr/>
        <a:lstStyle/>
        <a:p>
          <a:endParaRPr lang="es-ES" sz="1600" i="0">
            <a:latin typeface="Century Gothic" panose="020B0502020202020204" pitchFamily="34" charset="0"/>
          </a:endParaRPr>
        </a:p>
      </dgm:t>
    </dgm:pt>
    <dgm:pt modelId="{F2F3B0C1-9666-4E7F-81A3-FCDCB763EE95}" type="sibTrans" cxnId="{8F2B595F-ED91-493A-8D31-1421C1D4F5A0}">
      <dgm:prSet/>
      <dgm:spPr/>
      <dgm:t>
        <a:bodyPr/>
        <a:lstStyle/>
        <a:p>
          <a:endParaRPr lang="es-ES" sz="1600" i="0">
            <a:latin typeface="Century Gothic" panose="020B0502020202020204" pitchFamily="34" charset="0"/>
          </a:endParaRPr>
        </a:p>
      </dgm:t>
    </dgm:pt>
    <dgm:pt modelId="{F51980A8-A277-45B5-97F2-8D2CA117BD44}">
      <dgm:prSet phldrT="[Texto]" custT="1"/>
      <dgm:spPr/>
      <dgm:t>
        <a:bodyPr/>
        <a:lstStyle/>
        <a:p>
          <a:pPr>
            <a:lnSpc>
              <a:spcPct val="150000"/>
            </a:lnSpc>
          </a:pPr>
          <a:endParaRPr lang="es-ES" sz="1400" i="0" dirty="0">
            <a:latin typeface="Century Gothic" panose="020B0502020202020204" pitchFamily="34" charset="0"/>
            <a:cs typeface="Times New Roman" panose="02020603050405020304" pitchFamily="18" charset="0"/>
          </a:endParaRPr>
        </a:p>
      </dgm:t>
    </dgm:pt>
    <dgm:pt modelId="{BC2E581C-C881-4F49-ADD0-3DCA2CAD3C5E}" type="parTrans" cxnId="{56496114-6967-4A46-A183-A2E44E03883A}">
      <dgm:prSet/>
      <dgm:spPr/>
      <dgm:t>
        <a:bodyPr/>
        <a:lstStyle/>
        <a:p>
          <a:endParaRPr lang="es-ES" sz="1600" i="0">
            <a:latin typeface="Century Gothic" panose="020B0502020202020204" pitchFamily="34" charset="0"/>
          </a:endParaRPr>
        </a:p>
      </dgm:t>
    </dgm:pt>
    <dgm:pt modelId="{9B2518D8-1A93-4665-8A8B-6E9C49762A73}" type="sibTrans" cxnId="{56496114-6967-4A46-A183-A2E44E03883A}">
      <dgm:prSet/>
      <dgm:spPr/>
      <dgm:t>
        <a:bodyPr/>
        <a:lstStyle/>
        <a:p>
          <a:endParaRPr lang="es-ES" sz="1600" i="0">
            <a:latin typeface="Century Gothic" panose="020B0502020202020204" pitchFamily="34" charset="0"/>
          </a:endParaRPr>
        </a:p>
      </dgm:t>
    </dgm:pt>
    <dgm:pt modelId="{A80AD786-042F-4427-9B9A-6B44089B285D}">
      <dgm:prSet phldrT="[Texto]" custT="1"/>
      <dgm:spPr/>
      <dgm:t>
        <a:bodyPr/>
        <a:lstStyle/>
        <a:p>
          <a:pPr>
            <a:lnSpc>
              <a:spcPct val="150000"/>
            </a:lnSpc>
          </a:pPr>
          <a:r>
            <a:rPr lang="es-ES" sz="1400" i="0" dirty="0" smtClean="0">
              <a:latin typeface="Century Gothic" panose="020B0502020202020204" pitchFamily="34" charset="0"/>
              <a:cs typeface="Times New Roman" panose="02020603050405020304" pitchFamily="18" charset="0"/>
            </a:rPr>
            <a:t>Apache Kafka unifica los datos generados por los sensores en un solo registro y los almacena en una base de datos.</a:t>
          </a:r>
          <a:endParaRPr lang="es-ES" sz="1400" i="0" dirty="0">
            <a:latin typeface="Century Gothic" panose="020B0502020202020204" pitchFamily="34" charset="0"/>
            <a:cs typeface="Times New Roman" panose="02020603050405020304" pitchFamily="18" charset="0"/>
          </a:endParaRPr>
        </a:p>
      </dgm:t>
    </dgm:pt>
    <dgm:pt modelId="{D7A7C8C1-0F47-4F86-86B2-D84B336B71D3}" type="sibTrans" cxnId="{8FDF958A-FE52-41D8-B4A0-CB152FAB9336}">
      <dgm:prSet/>
      <dgm:spPr/>
      <dgm:t>
        <a:bodyPr/>
        <a:lstStyle/>
        <a:p>
          <a:endParaRPr lang="es-ES"/>
        </a:p>
      </dgm:t>
    </dgm:pt>
    <dgm:pt modelId="{2C8505B3-AFD9-461C-9186-D41739C10684}" type="parTrans" cxnId="{8FDF958A-FE52-41D8-B4A0-CB152FAB9336}">
      <dgm:prSet/>
      <dgm:spPr/>
      <dgm:t>
        <a:bodyPr/>
        <a:lstStyle/>
        <a:p>
          <a:endParaRPr lang="es-ES"/>
        </a:p>
      </dgm:t>
    </dgm:pt>
    <dgm:pt modelId="{10657BA9-BD65-4243-B7DC-CDB19FECF5AB}" type="pres">
      <dgm:prSet presAssocID="{43118F5F-29D7-455B-B679-DC3105A249B9}" presName="linearFlow" presStyleCnt="0">
        <dgm:presLayoutVars>
          <dgm:dir/>
          <dgm:animLvl val="lvl"/>
          <dgm:resizeHandles val="exact"/>
        </dgm:presLayoutVars>
      </dgm:prSet>
      <dgm:spPr/>
      <dgm:t>
        <a:bodyPr/>
        <a:lstStyle/>
        <a:p>
          <a:endParaRPr lang="es-ES"/>
        </a:p>
      </dgm:t>
    </dgm:pt>
    <dgm:pt modelId="{DB82EF1B-A4B8-4017-9F50-7C35AAA88D40}" type="pres">
      <dgm:prSet presAssocID="{D8A110D4-C4A5-4512-8E27-47A85926E691}" presName="composite" presStyleCnt="0"/>
      <dgm:spPr/>
    </dgm:pt>
    <dgm:pt modelId="{907536E1-2489-44E4-9C32-7946B4563200}" type="pres">
      <dgm:prSet presAssocID="{D8A110D4-C4A5-4512-8E27-47A85926E691}" presName="parentText" presStyleLbl="alignNode1" presStyleIdx="0" presStyleCnt="1" custScaleY="83920">
        <dgm:presLayoutVars>
          <dgm:chMax val="1"/>
          <dgm:bulletEnabled val="1"/>
        </dgm:presLayoutVars>
      </dgm:prSet>
      <dgm:spPr/>
      <dgm:t>
        <a:bodyPr/>
        <a:lstStyle/>
        <a:p>
          <a:endParaRPr lang="es-ES"/>
        </a:p>
      </dgm:t>
    </dgm:pt>
    <dgm:pt modelId="{9CCC175A-DF76-4CA3-8007-8DE842FE57D6}" type="pres">
      <dgm:prSet presAssocID="{D8A110D4-C4A5-4512-8E27-47A85926E691}" presName="descendantText" presStyleLbl="alignAcc1" presStyleIdx="0" presStyleCnt="1" custScaleX="99804" custScaleY="107520">
        <dgm:presLayoutVars>
          <dgm:bulletEnabled val="1"/>
        </dgm:presLayoutVars>
      </dgm:prSet>
      <dgm:spPr/>
      <dgm:t>
        <a:bodyPr/>
        <a:lstStyle/>
        <a:p>
          <a:endParaRPr lang="es-ES"/>
        </a:p>
      </dgm:t>
    </dgm:pt>
  </dgm:ptLst>
  <dgm:cxnLst>
    <dgm:cxn modelId="{8FDF958A-FE52-41D8-B4A0-CB152FAB9336}" srcId="{D8A110D4-C4A5-4512-8E27-47A85926E691}" destId="{A80AD786-042F-4427-9B9A-6B44089B285D}" srcOrd="1" destOrd="0" parTransId="{2C8505B3-AFD9-461C-9186-D41739C10684}" sibTransId="{D7A7C8C1-0F47-4F86-86B2-D84B336B71D3}"/>
    <dgm:cxn modelId="{C0A45F1F-0E20-4C36-B7F9-CDED906380FC}" type="presOf" srcId="{43118F5F-29D7-455B-B679-DC3105A249B9}" destId="{10657BA9-BD65-4243-B7DC-CDB19FECF5AB}" srcOrd="0" destOrd="0" presId="urn:microsoft.com/office/officeart/2005/8/layout/chevron2"/>
    <dgm:cxn modelId="{8F2B595F-ED91-493A-8D31-1421C1D4F5A0}" srcId="{43118F5F-29D7-455B-B679-DC3105A249B9}" destId="{D8A110D4-C4A5-4512-8E27-47A85926E691}" srcOrd="0" destOrd="0" parTransId="{59D08C03-0B1B-42C8-A2DF-551F20F08AAC}" sibTransId="{F2F3B0C1-9666-4E7F-81A3-FCDCB763EE95}"/>
    <dgm:cxn modelId="{56496114-6967-4A46-A183-A2E44E03883A}" srcId="{D8A110D4-C4A5-4512-8E27-47A85926E691}" destId="{F51980A8-A277-45B5-97F2-8D2CA117BD44}" srcOrd="0" destOrd="0" parTransId="{BC2E581C-C881-4F49-ADD0-3DCA2CAD3C5E}" sibTransId="{9B2518D8-1A93-4665-8A8B-6E9C49762A73}"/>
    <dgm:cxn modelId="{2D1A91DE-0188-403C-AC97-C1B9C4307C1D}" type="presOf" srcId="{F51980A8-A277-45B5-97F2-8D2CA117BD44}" destId="{9CCC175A-DF76-4CA3-8007-8DE842FE57D6}" srcOrd="0" destOrd="0" presId="urn:microsoft.com/office/officeart/2005/8/layout/chevron2"/>
    <dgm:cxn modelId="{62B5F3EF-01AE-468B-95AA-3AE4C54E5780}" type="presOf" srcId="{D8A110D4-C4A5-4512-8E27-47A85926E691}" destId="{907536E1-2489-44E4-9C32-7946B4563200}" srcOrd="0" destOrd="0" presId="urn:microsoft.com/office/officeart/2005/8/layout/chevron2"/>
    <dgm:cxn modelId="{43C3E885-8640-4416-9E8E-F0949C3E84C6}" type="presOf" srcId="{A80AD786-042F-4427-9B9A-6B44089B285D}" destId="{9CCC175A-DF76-4CA3-8007-8DE842FE57D6}" srcOrd="0" destOrd="1" presId="urn:microsoft.com/office/officeart/2005/8/layout/chevron2"/>
    <dgm:cxn modelId="{3514F05E-9475-43A5-81D3-FC2774755AA4}" type="presParOf" srcId="{10657BA9-BD65-4243-B7DC-CDB19FECF5AB}" destId="{DB82EF1B-A4B8-4017-9F50-7C35AAA88D40}" srcOrd="0" destOrd="0" presId="urn:microsoft.com/office/officeart/2005/8/layout/chevron2"/>
    <dgm:cxn modelId="{A4A5B9FA-4ABA-4312-8CEA-F46C6ED578A2}" type="presParOf" srcId="{DB82EF1B-A4B8-4017-9F50-7C35AAA88D40}" destId="{907536E1-2489-44E4-9C32-7946B4563200}" srcOrd="0" destOrd="0" presId="urn:microsoft.com/office/officeart/2005/8/layout/chevron2"/>
    <dgm:cxn modelId="{30F7A541-62E8-4E84-80CB-57FA501EB5D2}" type="presParOf" srcId="{DB82EF1B-A4B8-4017-9F50-7C35AAA88D40}" destId="{9CCC175A-DF76-4CA3-8007-8DE842FE57D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B244D6-4F26-4066-9C1B-2EABF4E7392E}" type="doc">
      <dgm:prSet loTypeId="urn:microsoft.com/office/officeart/2005/8/layout/chevron1" loCatId="process" qsTypeId="urn:microsoft.com/office/officeart/2005/8/quickstyle/3d4" qsCatId="3D" csTypeId="urn:microsoft.com/office/officeart/2005/8/colors/accent2_3" csCatId="accent2" phldr="1"/>
      <dgm:spPr/>
    </dgm:pt>
    <dgm:pt modelId="{6DFC9CDE-A2DD-4C4F-A5D9-7AE5F06CF242}">
      <dgm:prSet phldrT="[Texto]" custT="1"/>
      <dgm:spPr/>
      <dgm:t>
        <a:bodyPr/>
        <a:lstStyle/>
        <a:p>
          <a:r>
            <a:rPr lang="es-ES" sz="1600" b="1" dirty="0">
              <a:solidFill>
                <a:schemeClr val="tx1"/>
              </a:solidFill>
              <a:latin typeface="Century Gothic" panose="020B0502020202020204" pitchFamily="34" charset="0"/>
            </a:rPr>
            <a:t>¿Cómo surge nuestro proyecto?</a:t>
          </a:r>
        </a:p>
      </dgm:t>
    </dgm:pt>
    <dgm:pt modelId="{F12F0784-79DB-4953-9337-41C93863E701}" type="parTrans" cxnId="{EDD48E75-2C2D-48D6-9D8F-D0E5460CF13C}">
      <dgm:prSet/>
      <dgm:spPr/>
      <dgm:t>
        <a:bodyPr/>
        <a:lstStyle/>
        <a:p>
          <a:endParaRPr lang="es-ES">
            <a:solidFill>
              <a:schemeClr val="tx1"/>
            </a:solidFill>
            <a:latin typeface="Century Gothic" panose="020B0502020202020204" pitchFamily="34" charset="0"/>
          </a:endParaRPr>
        </a:p>
      </dgm:t>
    </dgm:pt>
    <dgm:pt modelId="{6A15E5B6-A3DF-430B-955C-A934147313C1}" type="sibTrans" cxnId="{EDD48E75-2C2D-48D6-9D8F-D0E5460CF13C}">
      <dgm:prSet/>
      <dgm:spPr/>
      <dgm:t>
        <a:bodyPr/>
        <a:lstStyle/>
        <a:p>
          <a:endParaRPr lang="es-ES">
            <a:solidFill>
              <a:schemeClr val="tx1"/>
            </a:solidFill>
            <a:latin typeface="Century Gothic" panose="020B0502020202020204" pitchFamily="34" charset="0"/>
          </a:endParaRPr>
        </a:p>
      </dgm:t>
    </dgm:pt>
    <dgm:pt modelId="{3FCA1ED9-A071-483A-83B2-4DFFB5EEC459}">
      <dgm:prSet phldrT="[Texto]" custT="1"/>
      <dgm:spPr/>
      <dgm:t>
        <a:bodyPr/>
        <a:lstStyle/>
        <a:p>
          <a:r>
            <a:rPr lang="es-ES" sz="1600" b="1" dirty="0">
              <a:solidFill>
                <a:schemeClr val="tx1"/>
              </a:solidFill>
              <a:latin typeface="Century Gothic" panose="020B0502020202020204" pitchFamily="34" charset="0"/>
            </a:rPr>
            <a:t>¿Cómo solucionamos el problema?</a:t>
          </a:r>
        </a:p>
      </dgm:t>
    </dgm:pt>
    <dgm:pt modelId="{39EBC8F1-BDFC-4A91-BEA5-0A5D30F9E33F}" type="parTrans" cxnId="{6D782C91-6090-44B8-A381-F14C4C6B5AAA}">
      <dgm:prSet/>
      <dgm:spPr/>
      <dgm:t>
        <a:bodyPr/>
        <a:lstStyle/>
        <a:p>
          <a:endParaRPr lang="es-ES">
            <a:solidFill>
              <a:schemeClr val="tx1"/>
            </a:solidFill>
            <a:latin typeface="Century Gothic" panose="020B0502020202020204" pitchFamily="34" charset="0"/>
          </a:endParaRPr>
        </a:p>
      </dgm:t>
    </dgm:pt>
    <dgm:pt modelId="{EBD37112-21BB-46C9-951E-FFFD2AB07368}" type="sibTrans" cxnId="{6D782C91-6090-44B8-A381-F14C4C6B5AAA}">
      <dgm:prSet/>
      <dgm:spPr/>
      <dgm:t>
        <a:bodyPr/>
        <a:lstStyle/>
        <a:p>
          <a:endParaRPr lang="es-ES">
            <a:solidFill>
              <a:schemeClr val="tx1"/>
            </a:solidFill>
            <a:latin typeface="Century Gothic" panose="020B0502020202020204" pitchFamily="34" charset="0"/>
          </a:endParaRPr>
        </a:p>
      </dgm:t>
    </dgm:pt>
    <dgm:pt modelId="{FDBDA911-D746-4D03-81A3-88CD1918DA17}">
      <dgm:prSet phldrT="[Texto]" custT="1"/>
      <dgm:spPr/>
      <dgm:t>
        <a:bodyPr/>
        <a:lstStyle/>
        <a:p>
          <a:r>
            <a:rPr lang="es-ES" sz="1600" b="1" dirty="0" smtClean="0">
              <a:solidFill>
                <a:schemeClr val="tx1"/>
              </a:solidFill>
              <a:latin typeface="Century Gothic" panose="020B0502020202020204" pitchFamily="34" charset="0"/>
            </a:rPr>
            <a:t>¿Conocimiento obtenido?</a:t>
          </a:r>
          <a:endParaRPr lang="es-ES" sz="1600" b="1" dirty="0">
            <a:solidFill>
              <a:schemeClr val="tx1"/>
            </a:solidFill>
            <a:latin typeface="Century Gothic" panose="020B0502020202020204" pitchFamily="34" charset="0"/>
          </a:endParaRPr>
        </a:p>
      </dgm:t>
    </dgm:pt>
    <dgm:pt modelId="{414614F5-5161-47F1-B353-EAF3B195EB04}" type="parTrans" cxnId="{C4982506-D5A4-4B52-83E6-35051AB25034}">
      <dgm:prSet/>
      <dgm:spPr/>
      <dgm:t>
        <a:bodyPr/>
        <a:lstStyle/>
        <a:p>
          <a:endParaRPr lang="es-ES">
            <a:solidFill>
              <a:schemeClr val="tx1"/>
            </a:solidFill>
            <a:latin typeface="Century Gothic" panose="020B0502020202020204" pitchFamily="34" charset="0"/>
          </a:endParaRPr>
        </a:p>
      </dgm:t>
    </dgm:pt>
    <dgm:pt modelId="{0CFC859E-6D7F-41F5-A3B0-241D7E2E7185}" type="sibTrans" cxnId="{C4982506-D5A4-4B52-83E6-35051AB25034}">
      <dgm:prSet/>
      <dgm:spPr/>
      <dgm:t>
        <a:bodyPr/>
        <a:lstStyle/>
        <a:p>
          <a:endParaRPr lang="es-ES">
            <a:solidFill>
              <a:schemeClr val="tx1"/>
            </a:solidFill>
            <a:latin typeface="Century Gothic" panose="020B0502020202020204" pitchFamily="34" charset="0"/>
          </a:endParaRPr>
        </a:p>
      </dgm:t>
    </dgm:pt>
    <dgm:pt modelId="{4209EE55-11E1-43CE-BBBB-F41CC374E937}">
      <dgm:prSet phldrT="[Texto]"/>
      <dgm:spPr/>
      <dgm:t>
        <a:bodyPr/>
        <a:lstStyle/>
        <a:p>
          <a:r>
            <a:rPr lang="es-ES" dirty="0">
              <a:solidFill>
                <a:schemeClr val="tx1"/>
              </a:solidFill>
              <a:latin typeface="Century Gothic" panose="020B0502020202020204" pitchFamily="34" charset="0"/>
            </a:rPr>
            <a:t>Antecedentes</a:t>
          </a:r>
        </a:p>
      </dgm:t>
    </dgm:pt>
    <dgm:pt modelId="{25B2E6EC-8327-4882-A8F6-B1E5D9B1A355}" type="parTrans" cxnId="{49E89E8E-FCA6-4D8A-84A6-74DCABC56E0A}">
      <dgm:prSet/>
      <dgm:spPr/>
      <dgm:t>
        <a:bodyPr/>
        <a:lstStyle/>
        <a:p>
          <a:endParaRPr lang="es-ES">
            <a:solidFill>
              <a:schemeClr val="tx1"/>
            </a:solidFill>
            <a:latin typeface="Century Gothic" panose="020B0502020202020204" pitchFamily="34" charset="0"/>
          </a:endParaRPr>
        </a:p>
      </dgm:t>
    </dgm:pt>
    <dgm:pt modelId="{B3199FC9-147C-4E81-9996-3EF7C61FA43E}" type="sibTrans" cxnId="{49E89E8E-FCA6-4D8A-84A6-74DCABC56E0A}">
      <dgm:prSet/>
      <dgm:spPr/>
      <dgm:t>
        <a:bodyPr/>
        <a:lstStyle/>
        <a:p>
          <a:endParaRPr lang="es-ES">
            <a:solidFill>
              <a:schemeClr val="tx1"/>
            </a:solidFill>
            <a:latin typeface="Century Gothic" panose="020B0502020202020204" pitchFamily="34" charset="0"/>
          </a:endParaRPr>
        </a:p>
      </dgm:t>
    </dgm:pt>
    <dgm:pt modelId="{3D736429-0DEA-4AB4-AF4E-220700B98EEE}">
      <dgm:prSet phldrT="[Texto]"/>
      <dgm:spPr/>
      <dgm:t>
        <a:bodyPr/>
        <a:lstStyle/>
        <a:p>
          <a:r>
            <a:rPr lang="es-ES" dirty="0">
              <a:solidFill>
                <a:schemeClr val="tx1"/>
              </a:solidFill>
              <a:latin typeface="Century Gothic" panose="020B0502020202020204" pitchFamily="34" charset="0"/>
            </a:rPr>
            <a:t>Problema y Justificación</a:t>
          </a:r>
        </a:p>
      </dgm:t>
    </dgm:pt>
    <dgm:pt modelId="{ADBD7010-10AC-4D67-B66D-4E3206E6B3F5}" type="parTrans" cxnId="{94C18B1D-D9F9-4B26-B2AD-A344963A982E}">
      <dgm:prSet/>
      <dgm:spPr/>
      <dgm:t>
        <a:bodyPr/>
        <a:lstStyle/>
        <a:p>
          <a:endParaRPr lang="es-ES">
            <a:solidFill>
              <a:schemeClr val="tx1"/>
            </a:solidFill>
            <a:latin typeface="Century Gothic" panose="020B0502020202020204" pitchFamily="34" charset="0"/>
          </a:endParaRPr>
        </a:p>
      </dgm:t>
    </dgm:pt>
    <dgm:pt modelId="{ADAFBC4E-B93E-4B06-A746-BF2504462051}" type="sibTrans" cxnId="{94C18B1D-D9F9-4B26-B2AD-A344963A982E}">
      <dgm:prSet/>
      <dgm:spPr/>
      <dgm:t>
        <a:bodyPr/>
        <a:lstStyle/>
        <a:p>
          <a:endParaRPr lang="es-ES">
            <a:solidFill>
              <a:schemeClr val="tx1"/>
            </a:solidFill>
            <a:latin typeface="Century Gothic" panose="020B0502020202020204" pitchFamily="34" charset="0"/>
          </a:endParaRPr>
        </a:p>
      </dgm:t>
    </dgm:pt>
    <dgm:pt modelId="{0413A91B-9044-4177-AF54-D0FBB2E4FACE}">
      <dgm:prSet phldrT="[Texto]"/>
      <dgm:spPr/>
      <dgm:t>
        <a:bodyPr/>
        <a:lstStyle/>
        <a:p>
          <a:r>
            <a:rPr lang="es-ES" dirty="0">
              <a:solidFill>
                <a:schemeClr val="tx1"/>
              </a:solidFill>
              <a:latin typeface="Century Gothic" panose="020B0502020202020204" pitchFamily="34" charset="0"/>
            </a:rPr>
            <a:t>Objetivos</a:t>
          </a:r>
        </a:p>
      </dgm:t>
    </dgm:pt>
    <dgm:pt modelId="{FA808A9D-FD38-4C72-AEC8-EE60E43D546F}" type="parTrans" cxnId="{D4FB3764-EAD0-4076-917B-587BB2468385}">
      <dgm:prSet/>
      <dgm:spPr/>
      <dgm:t>
        <a:bodyPr/>
        <a:lstStyle/>
        <a:p>
          <a:endParaRPr lang="es-ES">
            <a:solidFill>
              <a:schemeClr val="tx1"/>
            </a:solidFill>
            <a:latin typeface="Century Gothic" panose="020B0502020202020204" pitchFamily="34" charset="0"/>
          </a:endParaRPr>
        </a:p>
      </dgm:t>
    </dgm:pt>
    <dgm:pt modelId="{AF136DFD-2752-4865-8599-D8E93DD505F4}" type="sibTrans" cxnId="{D4FB3764-EAD0-4076-917B-587BB2468385}">
      <dgm:prSet/>
      <dgm:spPr/>
      <dgm:t>
        <a:bodyPr/>
        <a:lstStyle/>
        <a:p>
          <a:endParaRPr lang="es-ES">
            <a:solidFill>
              <a:schemeClr val="tx1"/>
            </a:solidFill>
            <a:latin typeface="Century Gothic" panose="020B0502020202020204" pitchFamily="34" charset="0"/>
          </a:endParaRPr>
        </a:p>
      </dgm:t>
    </dgm:pt>
    <dgm:pt modelId="{DBDEDD18-D565-4FB4-AAEA-FEA4EFC5FE00}">
      <dgm:prSet phldrT="[Texto]"/>
      <dgm:spPr/>
      <dgm:t>
        <a:bodyPr/>
        <a:lstStyle/>
        <a:p>
          <a:r>
            <a:rPr lang="es-ES" dirty="0">
              <a:solidFill>
                <a:schemeClr val="tx1"/>
              </a:solidFill>
              <a:latin typeface="Century Gothic" panose="020B0502020202020204" pitchFamily="34" charset="0"/>
            </a:rPr>
            <a:t>Minería de Datos</a:t>
          </a:r>
        </a:p>
      </dgm:t>
    </dgm:pt>
    <dgm:pt modelId="{0EED7383-A3AF-45D2-832C-05D28DF6A4D5}" type="parTrans" cxnId="{30A372BB-068F-44DC-A864-97298A5119BF}">
      <dgm:prSet/>
      <dgm:spPr/>
      <dgm:t>
        <a:bodyPr/>
        <a:lstStyle/>
        <a:p>
          <a:endParaRPr lang="es-ES">
            <a:solidFill>
              <a:schemeClr val="tx1"/>
            </a:solidFill>
            <a:latin typeface="Century Gothic" panose="020B0502020202020204" pitchFamily="34" charset="0"/>
          </a:endParaRPr>
        </a:p>
      </dgm:t>
    </dgm:pt>
    <dgm:pt modelId="{C16FFEA5-4CDD-491D-8D61-8143BD30E716}" type="sibTrans" cxnId="{30A372BB-068F-44DC-A864-97298A5119BF}">
      <dgm:prSet/>
      <dgm:spPr/>
      <dgm:t>
        <a:bodyPr/>
        <a:lstStyle/>
        <a:p>
          <a:endParaRPr lang="es-ES">
            <a:solidFill>
              <a:schemeClr val="tx1"/>
            </a:solidFill>
            <a:latin typeface="Century Gothic" panose="020B0502020202020204" pitchFamily="34" charset="0"/>
          </a:endParaRPr>
        </a:p>
      </dgm:t>
    </dgm:pt>
    <dgm:pt modelId="{67A2C088-1FEA-477B-8F62-B842609B6DF4}">
      <dgm:prSet phldrT="[Texto]"/>
      <dgm:spPr/>
      <dgm:t>
        <a:bodyPr/>
        <a:lstStyle/>
        <a:p>
          <a:r>
            <a:rPr lang="es-ES" dirty="0">
              <a:solidFill>
                <a:schemeClr val="tx1"/>
              </a:solidFill>
              <a:latin typeface="Century Gothic" panose="020B0502020202020204" pitchFamily="34" charset="0"/>
            </a:rPr>
            <a:t>Metodología CRISP-DM</a:t>
          </a:r>
        </a:p>
      </dgm:t>
    </dgm:pt>
    <dgm:pt modelId="{D7E46620-C356-44C7-9A82-0EBBD3763381}" type="parTrans" cxnId="{CC7D0CC5-1500-4D76-A893-F58BF1F3F5DB}">
      <dgm:prSet/>
      <dgm:spPr/>
      <dgm:t>
        <a:bodyPr/>
        <a:lstStyle/>
        <a:p>
          <a:endParaRPr lang="es-ES">
            <a:solidFill>
              <a:schemeClr val="tx1"/>
            </a:solidFill>
            <a:latin typeface="Century Gothic" panose="020B0502020202020204" pitchFamily="34" charset="0"/>
          </a:endParaRPr>
        </a:p>
      </dgm:t>
    </dgm:pt>
    <dgm:pt modelId="{747DFC63-8907-4292-B896-3D0FAC69B28C}" type="sibTrans" cxnId="{CC7D0CC5-1500-4D76-A893-F58BF1F3F5DB}">
      <dgm:prSet/>
      <dgm:spPr/>
      <dgm:t>
        <a:bodyPr/>
        <a:lstStyle/>
        <a:p>
          <a:endParaRPr lang="es-ES">
            <a:solidFill>
              <a:schemeClr val="tx1"/>
            </a:solidFill>
            <a:latin typeface="Century Gothic" panose="020B0502020202020204" pitchFamily="34" charset="0"/>
          </a:endParaRPr>
        </a:p>
      </dgm:t>
    </dgm:pt>
    <dgm:pt modelId="{7EC890C7-0875-48E2-8D70-EBD89449539A}">
      <dgm:prSet phldrT="[Texto]"/>
      <dgm:spPr/>
      <dgm:t>
        <a:bodyPr/>
        <a:lstStyle/>
        <a:p>
          <a:r>
            <a:rPr lang="es-ES" dirty="0" smtClean="0">
              <a:solidFill>
                <a:schemeClr val="tx1"/>
              </a:solidFill>
              <a:latin typeface="Century Gothic" panose="020B0502020202020204" pitchFamily="34" charset="0"/>
            </a:rPr>
            <a:t>K-</a:t>
          </a:r>
          <a:r>
            <a:rPr lang="es-ES" dirty="0" err="1" smtClean="0">
              <a:solidFill>
                <a:schemeClr val="tx1"/>
              </a:solidFill>
              <a:latin typeface="Century Gothic" panose="020B0502020202020204" pitchFamily="34" charset="0"/>
            </a:rPr>
            <a:t>means</a:t>
          </a:r>
          <a:endParaRPr lang="es-ES" dirty="0">
            <a:solidFill>
              <a:schemeClr val="tx1"/>
            </a:solidFill>
            <a:latin typeface="Century Gothic" panose="020B0502020202020204" pitchFamily="34" charset="0"/>
          </a:endParaRPr>
        </a:p>
      </dgm:t>
    </dgm:pt>
    <dgm:pt modelId="{84173D82-AE10-45F3-A61F-33EF96744521}" type="parTrans" cxnId="{C4D7F7B4-F6EA-46DE-85CB-CFF3E8AEAC2B}">
      <dgm:prSet/>
      <dgm:spPr/>
      <dgm:t>
        <a:bodyPr/>
        <a:lstStyle/>
        <a:p>
          <a:endParaRPr lang="es-ES">
            <a:solidFill>
              <a:schemeClr val="tx1"/>
            </a:solidFill>
            <a:latin typeface="Century Gothic" panose="020B0502020202020204" pitchFamily="34" charset="0"/>
          </a:endParaRPr>
        </a:p>
      </dgm:t>
    </dgm:pt>
    <dgm:pt modelId="{FA1294E9-106E-4986-8B14-C8175E0B9107}" type="sibTrans" cxnId="{C4D7F7B4-F6EA-46DE-85CB-CFF3E8AEAC2B}">
      <dgm:prSet/>
      <dgm:spPr/>
      <dgm:t>
        <a:bodyPr/>
        <a:lstStyle/>
        <a:p>
          <a:endParaRPr lang="es-ES">
            <a:solidFill>
              <a:schemeClr val="tx1"/>
            </a:solidFill>
            <a:latin typeface="Century Gothic" panose="020B0502020202020204" pitchFamily="34" charset="0"/>
          </a:endParaRPr>
        </a:p>
      </dgm:t>
    </dgm:pt>
    <dgm:pt modelId="{3CE97F62-8D36-43BA-B481-A84AE791DA72}">
      <dgm:prSet phldrT="[Texto]"/>
      <dgm:spPr/>
      <dgm:t>
        <a:bodyPr/>
        <a:lstStyle/>
        <a:p>
          <a:r>
            <a:rPr lang="en-US" dirty="0" err="1" smtClean="0">
              <a:solidFill>
                <a:schemeClr val="tx1"/>
              </a:solidFill>
              <a:latin typeface="Century Gothic" panose="020B0502020202020204" pitchFamily="34" charset="0"/>
            </a:rPr>
            <a:t>Correlaciones</a:t>
          </a:r>
          <a:endParaRPr lang="es-ES" dirty="0">
            <a:solidFill>
              <a:schemeClr val="tx1"/>
            </a:solidFill>
            <a:latin typeface="Century Gothic" panose="020B0502020202020204" pitchFamily="34" charset="0"/>
          </a:endParaRPr>
        </a:p>
      </dgm:t>
    </dgm:pt>
    <dgm:pt modelId="{FA6CA132-E81E-44D5-856A-C13A4CD352D9}" type="parTrans" cxnId="{7AFC8A88-9CC5-4DD2-87C7-F63EA7052C18}">
      <dgm:prSet/>
      <dgm:spPr/>
      <dgm:t>
        <a:bodyPr/>
        <a:lstStyle/>
        <a:p>
          <a:endParaRPr lang="es-ES">
            <a:solidFill>
              <a:schemeClr val="tx1"/>
            </a:solidFill>
            <a:latin typeface="Century Gothic" panose="020B0502020202020204" pitchFamily="34" charset="0"/>
          </a:endParaRPr>
        </a:p>
      </dgm:t>
    </dgm:pt>
    <dgm:pt modelId="{23F25D31-EBF7-474F-8532-754B3E10F165}" type="sibTrans" cxnId="{7AFC8A88-9CC5-4DD2-87C7-F63EA7052C18}">
      <dgm:prSet/>
      <dgm:spPr/>
      <dgm:t>
        <a:bodyPr/>
        <a:lstStyle/>
        <a:p>
          <a:endParaRPr lang="es-ES">
            <a:solidFill>
              <a:schemeClr val="tx1"/>
            </a:solidFill>
            <a:latin typeface="Century Gothic" panose="020B0502020202020204" pitchFamily="34" charset="0"/>
          </a:endParaRPr>
        </a:p>
      </dgm:t>
    </dgm:pt>
    <dgm:pt modelId="{4A9B5417-EC07-4A45-B84D-F832A23D4FAB}">
      <dgm:prSet phldrT="[Texto]"/>
      <dgm:spPr/>
      <dgm:t>
        <a:bodyPr/>
        <a:lstStyle/>
        <a:p>
          <a:r>
            <a:rPr lang="en-US" dirty="0" err="1" smtClean="0">
              <a:solidFill>
                <a:schemeClr val="tx1"/>
              </a:solidFill>
              <a:latin typeface="Century Gothic" panose="020B0502020202020204" pitchFamily="34" charset="0"/>
            </a:rPr>
            <a:t>Reglas</a:t>
          </a:r>
          <a:r>
            <a:rPr lang="en-US" dirty="0" smtClean="0">
              <a:solidFill>
                <a:schemeClr val="tx1"/>
              </a:solidFill>
              <a:latin typeface="Century Gothic" panose="020B0502020202020204" pitchFamily="34" charset="0"/>
            </a:rPr>
            <a:t> de </a:t>
          </a:r>
          <a:r>
            <a:rPr lang="en-US" dirty="0" err="1" smtClean="0">
              <a:solidFill>
                <a:schemeClr val="tx1"/>
              </a:solidFill>
              <a:latin typeface="Century Gothic" panose="020B0502020202020204" pitchFamily="34" charset="0"/>
            </a:rPr>
            <a:t>asociación</a:t>
          </a:r>
          <a:endParaRPr lang="es-ES" dirty="0">
            <a:solidFill>
              <a:schemeClr val="tx1"/>
            </a:solidFill>
            <a:latin typeface="Century Gothic" panose="020B0502020202020204" pitchFamily="34" charset="0"/>
          </a:endParaRPr>
        </a:p>
      </dgm:t>
    </dgm:pt>
    <dgm:pt modelId="{7B03EE4F-4A55-432E-9DFD-F34FF18C5541}" type="parTrans" cxnId="{098DC330-E526-43D8-9966-F7D74C6CA5BB}">
      <dgm:prSet/>
      <dgm:spPr/>
      <dgm:t>
        <a:bodyPr/>
        <a:lstStyle/>
        <a:p>
          <a:endParaRPr lang="es-ES">
            <a:solidFill>
              <a:schemeClr val="tx1"/>
            </a:solidFill>
            <a:latin typeface="Century Gothic" panose="020B0502020202020204" pitchFamily="34" charset="0"/>
          </a:endParaRPr>
        </a:p>
      </dgm:t>
    </dgm:pt>
    <dgm:pt modelId="{2B88FB7B-8452-4DAA-8DF4-32D7D8C69AFF}" type="sibTrans" cxnId="{098DC330-E526-43D8-9966-F7D74C6CA5BB}">
      <dgm:prSet/>
      <dgm:spPr/>
      <dgm:t>
        <a:bodyPr/>
        <a:lstStyle/>
        <a:p>
          <a:endParaRPr lang="es-ES">
            <a:solidFill>
              <a:schemeClr val="tx1"/>
            </a:solidFill>
            <a:latin typeface="Century Gothic" panose="020B0502020202020204" pitchFamily="34" charset="0"/>
          </a:endParaRPr>
        </a:p>
      </dgm:t>
    </dgm:pt>
    <dgm:pt modelId="{2E6D99EA-6081-40E1-BF29-82D06734E667}">
      <dgm:prSet phldrT="[Texto]" custT="1"/>
      <dgm:spPr/>
      <dgm:t>
        <a:bodyPr/>
        <a:lstStyle/>
        <a:p>
          <a:r>
            <a:rPr lang="es-ES" sz="1600" b="1" dirty="0">
              <a:solidFill>
                <a:schemeClr val="bg1">
                  <a:lumMod val="65000"/>
                </a:schemeClr>
              </a:solidFill>
              <a:latin typeface="Century Gothic" panose="020B0502020202020204" pitchFamily="34" charset="0"/>
            </a:rPr>
            <a:t>¿Qué concluimos?</a:t>
          </a:r>
        </a:p>
      </dgm:t>
    </dgm:pt>
    <dgm:pt modelId="{869E305B-437A-4C4D-90B2-BD056A6A7227}" type="parTrans" cxnId="{0D222FA5-E10D-4B2C-BA44-368CE450B317}">
      <dgm:prSet/>
      <dgm:spPr/>
      <dgm:t>
        <a:bodyPr/>
        <a:lstStyle/>
        <a:p>
          <a:endParaRPr lang="es-ES">
            <a:solidFill>
              <a:schemeClr val="tx1"/>
            </a:solidFill>
            <a:latin typeface="Century Gothic" panose="020B0502020202020204" pitchFamily="34" charset="0"/>
          </a:endParaRPr>
        </a:p>
      </dgm:t>
    </dgm:pt>
    <dgm:pt modelId="{3B2FE881-CAD0-4F83-9138-D7C3E5A9B6F2}" type="sibTrans" cxnId="{0D222FA5-E10D-4B2C-BA44-368CE450B317}">
      <dgm:prSet/>
      <dgm:spPr/>
      <dgm:t>
        <a:bodyPr/>
        <a:lstStyle/>
        <a:p>
          <a:endParaRPr lang="es-ES">
            <a:solidFill>
              <a:schemeClr val="tx1"/>
            </a:solidFill>
            <a:latin typeface="Century Gothic" panose="020B0502020202020204" pitchFamily="34" charset="0"/>
          </a:endParaRPr>
        </a:p>
      </dgm:t>
    </dgm:pt>
    <dgm:pt modelId="{BC13D370-0CC5-4341-8D47-92D1EB264C25}">
      <dgm:prSet phldrT="[Texto]"/>
      <dgm:spPr/>
      <dgm:t>
        <a:bodyPr/>
        <a:lstStyle/>
        <a:p>
          <a:r>
            <a:rPr lang="es-ES" dirty="0">
              <a:solidFill>
                <a:schemeClr val="bg1">
                  <a:lumMod val="65000"/>
                </a:schemeClr>
              </a:solidFill>
              <a:latin typeface="Century Gothic" panose="020B0502020202020204" pitchFamily="34" charset="0"/>
            </a:rPr>
            <a:t>Conclusiones </a:t>
          </a:r>
        </a:p>
      </dgm:t>
    </dgm:pt>
    <dgm:pt modelId="{DF0F4B7D-8D31-4E7F-8B61-814891EDD883}" type="parTrans" cxnId="{0CD436C3-0C83-4BCF-9BDE-E8A099DE3836}">
      <dgm:prSet/>
      <dgm:spPr/>
      <dgm:t>
        <a:bodyPr/>
        <a:lstStyle/>
        <a:p>
          <a:endParaRPr lang="es-ES">
            <a:solidFill>
              <a:schemeClr val="tx1"/>
            </a:solidFill>
            <a:latin typeface="Century Gothic" panose="020B0502020202020204" pitchFamily="34" charset="0"/>
          </a:endParaRPr>
        </a:p>
      </dgm:t>
    </dgm:pt>
    <dgm:pt modelId="{51B9054E-8E82-4441-99E9-186AC80B81F6}" type="sibTrans" cxnId="{0CD436C3-0C83-4BCF-9BDE-E8A099DE3836}">
      <dgm:prSet/>
      <dgm:spPr/>
      <dgm:t>
        <a:bodyPr/>
        <a:lstStyle/>
        <a:p>
          <a:endParaRPr lang="es-ES">
            <a:solidFill>
              <a:schemeClr val="tx1"/>
            </a:solidFill>
            <a:latin typeface="Century Gothic" panose="020B0502020202020204" pitchFamily="34" charset="0"/>
          </a:endParaRPr>
        </a:p>
      </dgm:t>
    </dgm:pt>
    <dgm:pt modelId="{366DB63E-AE9C-4587-89CD-EC5320B904FC}">
      <dgm:prSet phldrT="[Texto]"/>
      <dgm:spPr/>
      <dgm:t>
        <a:bodyPr/>
        <a:lstStyle/>
        <a:p>
          <a:r>
            <a:rPr lang="es-ES" dirty="0">
              <a:solidFill>
                <a:schemeClr val="bg1">
                  <a:lumMod val="65000"/>
                </a:schemeClr>
              </a:solidFill>
              <a:latin typeface="Century Gothic" panose="020B0502020202020204" pitchFamily="34" charset="0"/>
            </a:rPr>
            <a:t>Recomendaciones</a:t>
          </a:r>
        </a:p>
      </dgm:t>
    </dgm:pt>
    <dgm:pt modelId="{EBC0AFBD-F112-4EE4-B406-925A8C23A089}" type="parTrans" cxnId="{6B2C490A-767A-40FE-96E5-A1C4F0324899}">
      <dgm:prSet/>
      <dgm:spPr/>
      <dgm:t>
        <a:bodyPr/>
        <a:lstStyle/>
        <a:p>
          <a:endParaRPr lang="es-ES">
            <a:solidFill>
              <a:schemeClr val="tx1"/>
            </a:solidFill>
            <a:latin typeface="Century Gothic" panose="020B0502020202020204" pitchFamily="34" charset="0"/>
          </a:endParaRPr>
        </a:p>
      </dgm:t>
    </dgm:pt>
    <dgm:pt modelId="{324000D2-D6F4-424C-8397-DE25C42272D7}" type="sibTrans" cxnId="{6B2C490A-767A-40FE-96E5-A1C4F0324899}">
      <dgm:prSet/>
      <dgm:spPr/>
      <dgm:t>
        <a:bodyPr/>
        <a:lstStyle/>
        <a:p>
          <a:endParaRPr lang="es-ES">
            <a:solidFill>
              <a:schemeClr val="tx1"/>
            </a:solidFill>
            <a:latin typeface="Century Gothic" panose="020B0502020202020204" pitchFamily="34" charset="0"/>
          </a:endParaRPr>
        </a:p>
      </dgm:t>
    </dgm:pt>
    <dgm:pt modelId="{9409DD02-166F-4CC3-81B4-5834AD0DF388}">
      <dgm:prSet phldrT="[Texto]"/>
      <dgm:spPr/>
      <dgm:t>
        <a:bodyPr/>
        <a:lstStyle/>
        <a:p>
          <a:r>
            <a:rPr lang="es-ES" dirty="0">
              <a:solidFill>
                <a:schemeClr val="bg1">
                  <a:lumMod val="65000"/>
                </a:schemeClr>
              </a:solidFill>
              <a:latin typeface="Century Gothic" panose="020B0502020202020204" pitchFamily="34" charset="0"/>
            </a:rPr>
            <a:t>Trabajos Futuros</a:t>
          </a:r>
        </a:p>
      </dgm:t>
    </dgm:pt>
    <dgm:pt modelId="{802EB661-41B4-4664-8316-7DAABCBF23D1}" type="parTrans" cxnId="{5FBC74A9-F467-4B96-8403-C8FBD92BBD5D}">
      <dgm:prSet/>
      <dgm:spPr/>
      <dgm:t>
        <a:bodyPr/>
        <a:lstStyle/>
        <a:p>
          <a:endParaRPr lang="es-ES">
            <a:solidFill>
              <a:schemeClr val="tx1"/>
            </a:solidFill>
            <a:latin typeface="Century Gothic" panose="020B0502020202020204" pitchFamily="34" charset="0"/>
          </a:endParaRPr>
        </a:p>
      </dgm:t>
    </dgm:pt>
    <dgm:pt modelId="{F1C484F7-D40C-419E-9D89-A496E54CA01B}" type="sibTrans" cxnId="{5FBC74A9-F467-4B96-8403-C8FBD92BBD5D}">
      <dgm:prSet/>
      <dgm:spPr/>
      <dgm:t>
        <a:bodyPr/>
        <a:lstStyle/>
        <a:p>
          <a:endParaRPr lang="es-ES">
            <a:solidFill>
              <a:schemeClr val="tx1"/>
            </a:solidFill>
            <a:latin typeface="Century Gothic" panose="020B0502020202020204" pitchFamily="34" charset="0"/>
          </a:endParaRPr>
        </a:p>
      </dgm:t>
    </dgm:pt>
    <dgm:pt modelId="{17D00527-AB18-413E-85A3-CB25CD41ACA6}" type="pres">
      <dgm:prSet presAssocID="{4CB244D6-4F26-4066-9C1B-2EABF4E7392E}" presName="Name0" presStyleCnt="0">
        <dgm:presLayoutVars>
          <dgm:dir/>
          <dgm:animLvl val="lvl"/>
          <dgm:resizeHandles val="exact"/>
        </dgm:presLayoutVars>
      </dgm:prSet>
      <dgm:spPr/>
    </dgm:pt>
    <dgm:pt modelId="{3EE97CF3-2391-48B5-B3F9-67E1173D0D13}" type="pres">
      <dgm:prSet presAssocID="{6DFC9CDE-A2DD-4C4F-A5D9-7AE5F06CF242}" presName="composite" presStyleCnt="0"/>
      <dgm:spPr/>
    </dgm:pt>
    <dgm:pt modelId="{6F75DFB2-F2CD-4D1F-A5D8-EAE51B81B0B2}" type="pres">
      <dgm:prSet presAssocID="{6DFC9CDE-A2DD-4C4F-A5D9-7AE5F06CF242}" presName="parTx" presStyleLbl="node1" presStyleIdx="0" presStyleCnt="4">
        <dgm:presLayoutVars>
          <dgm:chMax val="0"/>
          <dgm:chPref val="0"/>
          <dgm:bulletEnabled val="1"/>
        </dgm:presLayoutVars>
      </dgm:prSet>
      <dgm:spPr/>
      <dgm:t>
        <a:bodyPr/>
        <a:lstStyle/>
        <a:p>
          <a:endParaRPr lang="es-ES"/>
        </a:p>
      </dgm:t>
    </dgm:pt>
    <dgm:pt modelId="{11FB4B7A-2200-40D8-9E73-4ED12200475D}" type="pres">
      <dgm:prSet presAssocID="{6DFC9CDE-A2DD-4C4F-A5D9-7AE5F06CF242}" presName="desTx" presStyleLbl="revTx" presStyleIdx="0" presStyleCnt="4">
        <dgm:presLayoutVars>
          <dgm:bulletEnabled val="1"/>
        </dgm:presLayoutVars>
      </dgm:prSet>
      <dgm:spPr/>
      <dgm:t>
        <a:bodyPr/>
        <a:lstStyle/>
        <a:p>
          <a:endParaRPr lang="es-ES"/>
        </a:p>
      </dgm:t>
    </dgm:pt>
    <dgm:pt modelId="{23F22CAE-9671-40AF-82D1-E3F14A3695EA}" type="pres">
      <dgm:prSet presAssocID="{6A15E5B6-A3DF-430B-955C-A934147313C1}" presName="space" presStyleCnt="0"/>
      <dgm:spPr/>
    </dgm:pt>
    <dgm:pt modelId="{B4FCD0FB-8425-4B2E-A6B1-91379003295F}" type="pres">
      <dgm:prSet presAssocID="{3FCA1ED9-A071-483A-83B2-4DFFB5EEC459}" presName="composite" presStyleCnt="0"/>
      <dgm:spPr/>
    </dgm:pt>
    <dgm:pt modelId="{7FF885E0-C398-4D2B-9686-47CAE97DE58A}" type="pres">
      <dgm:prSet presAssocID="{3FCA1ED9-A071-483A-83B2-4DFFB5EEC459}" presName="parTx" presStyleLbl="node1" presStyleIdx="1" presStyleCnt="4">
        <dgm:presLayoutVars>
          <dgm:chMax val="0"/>
          <dgm:chPref val="0"/>
          <dgm:bulletEnabled val="1"/>
        </dgm:presLayoutVars>
      </dgm:prSet>
      <dgm:spPr/>
      <dgm:t>
        <a:bodyPr/>
        <a:lstStyle/>
        <a:p>
          <a:endParaRPr lang="es-ES"/>
        </a:p>
      </dgm:t>
    </dgm:pt>
    <dgm:pt modelId="{7AE34D46-ED14-4D01-A5A1-035F6D3936F9}" type="pres">
      <dgm:prSet presAssocID="{3FCA1ED9-A071-483A-83B2-4DFFB5EEC459}" presName="desTx" presStyleLbl="revTx" presStyleIdx="1" presStyleCnt="4">
        <dgm:presLayoutVars>
          <dgm:bulletEnabled val="1"/>
        </dgm:presLayoutVars>
      </dgm:prSet>
      <dgm:spPr/>
      <dgm:t>
        <a:bodyPr/>
        <a:lstStyle/>
        <a:p>
          <a:endParaRPr lang="es-ES"/>
        </a:p>
      </dgm:t>
    </dgm:pt>
    <dgm:pt modelId="{27D07293-8112-4588-84CD-514886ED45AC}" type="pres">
      <dgm:prSet presAssocID="{EBD37112-21BB-46C9-951E-FFFD2AB07368}" presName="space" presStyleCnt="0"/>
      <dgm:spPr/>
    </dgm:pt>
    <dgm:pt modelId="{5335422C-121D-4F2D-9C19-C05A8BD0056E}" type="pres">
      <dgm:prSet presAssocID="{FDBDA911-D746-4D03-81A3-88CD1918DA17}" presName="composite" presStyleCnt="0"/>
      <dgm:spPr/>
    </dgm:pt>
    <dgm:pt modelId="{10CB7DEF-0368-48F4-BC33-8B43992DB1A2}" type="pres">
      <dgm:prSet presAssocID="{FDBDA911-D746-4D03-81A3-88CD1918DA17}" presName="parTx" presStyleLbl="node1" presStyleIdx="2" presStyleCnt="4" custScaleX="101937">
        <dgm:presLayoutVars>
          <dgm:chMax val="0"/>
          <dgm:chPref val="0"/>
          <dgm:bulletEnabled val="1"/>
        </dgm:presLayoutVars>
      </dgm:prSet>
      <dgm:spPr/>
      <dgm:t>
        <a:bodyPr/>
        <a:lstStyle/>
        <a:p>
          <a:endParaRPr lang="es-ES"/>
        </a:p>
      </dgm:t>
    </dgm:pt>
    <dgm:pt modelId="{3C23D6E8-A14D-41AE-8785-A2087BEFFA9E}" type="pres">
      <dgm:prSet presAssocID="{FDBDA911-D746-4D03-81A3-88CD1918DA17}" presName="desTx" presStyleLbl="revTx" presStyleIdx="2" presStyleCnt="4">
        <dgm:presLayoutVars>
          <dgm:bulletEnabled val="1"/>
        </dgm:presLayoutVars>
      </dgm:prSet>
      <dgm:spPr/>
      <dgm:t>
        <a:bodyPr/>
        <a:lstStyle/>
        <a:p>
          <a:endParaRPr lang="es-ES"/>
        </a:p>
      </dgm:t>
    </dgm:pt>
    <dgm:pt modelId="{C012B4AC-F9A1-457A-928F-B7F05FD013DA}" type="pres">
      <dgm:prSet presAssocID="{0CFC859E-6D7F-41F5-A3B0-241D7E2E7185}" presName="space" presStyleCnt="0"/>
      <dgm:spPr/>
    </dgm:pt>
    <dgm:pt modelId="{D68AC991-064B-46B5-B253-7D3F17ED50C8}" type="pres">
      <dgm:prSet presAssocID="{2E6D99EA-6081-40E1-BF29-82D06734E667}" presName="composite" presStyleCnt="0"/>
      <dgm:spPr/>
    </dgm:pt>
    <dgm:pt modelId="{F247491A-DA26-4F17-9803-E3D9AC62AB64}" type="pres">
      <dgm:prSet presAssocID="{2E6D99EA-6081-40E1-BF29-82D06734E667}" presName="parTx" presStyleLbl="node1" presStyleIdx="3" presStyleCnt="4">
        <dgm:presLayoutVars>
          <dgm:chMax val="0"/>
          <dgm:chPref val="0"/>
          <dgm:bulletEnabled val="1"/>
        </dgm:presLayoutVars>
      </dgm:prSet>
      <dgm:spPr/>
      <dgm:t>
        <a:bodyPr/>
        <a:lstStyle/>
        <a:p>
          <a:endParaRPr lang="es-ES"/>
        </a:p>
      </dgm:t>
    </dgm:pt>
    <dgm:pt modelId="{DF15F74A-C6FF-451A-8510-445248BD0FF8}" type="pres">
      <dgm:prSet presAssocID="{2E6D99EA-6081-40E1-BF29-82D06734E667}" presName="desTx" presStyleLbl="revTx" presStyleIdx="3" presStyleCnt="4">
        <dgm:presLayoutVars>
          <dgm:bulletEnabled val="1"/>
        </dgm:presLayoutVars>
      </dgm:prSet>
      <dgm:spPr/>
      <dgm:t>
        <a:bodyPr/>
        <a:lstStyle/>
        <a:p>
          <a:endParaRPr lang="es-ES"/>
        </a:p>
      </dgm:t>
    </dgm:pt>
  </dgm:ptLst>
  <dgm:cxnLst>
    <dgm:cxn modelId="{49E89E8E-FCA6-4D8A-84A6-74DCABC56E0A}" srcId="{6DFC9CDE-A2DD-4C4F-A5D9-7AE5F06CF242}" destId="{4209EE55-11E1-43CE-BBBB-F41CC374E937}" srcOrd="0" destOrd="0" parTransId="{25B2E6EC-8327-4882-A8F6-B1E5D9B1A355}" sibTransId="{B3199FC9-147C-4E81-9996-3EF7C61FA43E}"/>
    <dgm:cxn modelId="{02D612AD-AD6A-46EF-AB65-E67D935C6520}" type="presOf" srcId="{FDBDA911-D746-4D03-81A3-88CD1918DA17}" destId="{10CB7DEF-0368-48F4-BC33-8B43992DB1A2}" srcOrd="0" destOrd="0" presId="urn:microsoft.com/office/officeart/2005/8/layout/chevron1"/>
    <dgm:cxn modelId="{0CD436C3-0C83-4BCF-9BDE-E8A099DE3836}" srcId="{2E6D99EA-6081-40E1-BF29-82D06734E667}" destId="{BC13D370-0CC5-4341-8D47-92D1EB264C25}" srcOrd="0" destOrd="0" parTransId="{DF0F4B7D-8D31-4E7F-8B61-814891EDD883}" sibTransId="{51B9054E-8E82-4441-99E9-186AC80B81F6}"/>
    <dgm:cxn modelId="{30A372BB-068F-44DC-A864-97298A5119BF}" srcId="{3FCA1ED9-A071-483A-83B2-4DFFB5EEC459}" destId="{DBDEDD18-D565-4FB4-AAEA-FEA4EFC5FE00}" srcOrd="0" destOrd="0" parTransId="{0EED7383-A3AF-45D2-832C-05D28DF6A4D5}" sibTransId="{C16FFEA5-4CDD-491D-8D61-8143BD30E716}"/>
    <dgm:cxn modelId="{098DC330-E526-43D8-9966-F7D74C6CA5BB}" srcId="{FDBDA911-D746-4D03-81A3-88CD1918DA17}" destId="{4A9B5417-EC07-4A45-B84D-F832A23D4FAB}" srcOrd="2" destOrd="0" parTransId="{7B03EE4F-4A55-432E-9DFD-F34FF18C5541}" sibTransId="{2B88FB7B-8452-4DAA-8DF4-32D7D8C69AFF}"/>
    <dgm:cxn modelId="{C70DDDEA-954C-4021-8268-9532D9DFD563}" type="presOf" srcId="{BC13D370-0CC5-4341-8D47-92D1EB264C25}" destId="{DF15F74A-C6FF-451A-8510-445248BD0FF8}" srcOrd="0" destOrd="0" presId="urn:microsoft.com/office/officeart/2005/8/layout/chevron1"/>
    <dgm:cxn modelId="{5FBC74A9-F467-4B96-8403-C8FBD92BBD5D}" srcId="{2E6D99EA-6081-40E1-BF29-82D06734E667}" destId="{9409DD02-166F-4CC3-81B4-5834AD0DF388}" srcOrd="2" destOrd="0" parTransId="{802EB661-41B4-4664-8316-7DAABCBF23D1}" sibTransId="{F1C484F7-D40C-419E-9D89-A496E54CA01B}"/>
    <dgm:cxn modelId="{3A407FCB-D634-4A00-BEFA-D479BB60FC0F}" type="presOf" srcId="{4209EE55-11E1-43CE-BBBB-F41CC374E937}" destId="{11FB4B7A-2200-40D8-9E73-4ED12200475D}" srcOrd="0" destOrd="0" presId="urn:microsoft.com/office/officeart/2005/8/layout/chevron1"/>
    <dgm:cxn modelId="{EDD48E75-2C2D-48D6-9D8F-D0E5460CF13C}" srcId="{4CB244D6-4F26-4066-9C1B-2EABF4E7392E}" destId="{6DFC9CDE-A2DD-4C4F-A5D9-7AE5F06CF242}" srcOrd="0" destOrd="0" parTransId="{F12F0784-79DB-4953-9337-41C93863E701}" sibTransId="{6A15E5B6-A3DF-430B-955C-A934147313C1}"/>
    <dgm:cxn modelId="{6CBB6D8E-2FEB-4B35-968C-5E6F6B06CF6E}" type="presOf" srcId="{3CE97F62-8D36-43BA-B481-A84AE791DA72}" destId="{3C23D6E8-A14D-41AE-8785-A2087BEFFA9E}" srcOrd="0" destOrd="1" presId="urn:microsoft.com/office/officeart/2005/8/layout/chevron1"/>
    <dgm:cxn modelId="{AB0ADD45-54D5-48A6-8B75-178F19E9198F}" type="presOf" srcId="{3D736429-0DEA-4AB4-AF4E-220700B98EEE}" destId="{11FB4B7A-2200-40D8-9E73-4ED12200475D}" srcOrd="0" destOrd="1" presId="urn:microsoft.com/office/officeart/2005/8/layout/chevron1"/>
    <dgm:cxn modelId="{C4D7F7B4-F6EA-46DE-85CB-CFF3E8AEAC2B}" srcId="{FDBDA911-D746-4D03-81A3-88CD1918DA17}" destId="{7EC890C7-0875-48E2-8D70-EBD89449539A}" srcOrd="0" destOrd="0" parTransId="{84173D82-AE10-45F3-A61F-33EF96744521}" sibTransId="{FA1294E9-106E-4986-8B14-C8175E0B9107}"/>
    <dgm:cxn modelId="{CC7D0CC5-1500-4D76-A893-F58BF1F3F5DB}" srcId="{3FCA1ED9-A071-483A-83B2-4DFFB5EEC459}" destId="{67A2C088-1FEA-477B-8F62-B842609B6DF4}" srcOrd="1" destOrd="0" parTransId="{D7E46620-C356-44C7-9A82-0EBBD3763381}" sibTransId="{747DFC63-8907-4292-B896-3D0FAC69B28C}"/>
    <dgm:cxn modelId="{6FD5003D-6632-4522-87E2-532C192700EC}" type="presOf" srcId="{9409DD02-166F-4CC3-81B4-5834AD0DF388}" destId="{DF15F74A-C6FF-451A-8510-445248BD0FF8}" srcOrd="0" destOrd="2" presId="urn:microsoft.com/office/officeart/2005/8/layout/chevron1"/>
    <dgm:cxn modelId="{A598CECA-2597-4579-9B76-404CF1D38290}" type="presOf" srcId="{67A2C088-1FEA-477B-8F62-B842609B6DF4}" destId="{7AE34D46-ED14-4D01-A5A1-035F6D3936F9}" srcOrd="0" destOrd="1" presId="urn:microsoft.com/office/officeart/2005/8/layout/chevron1"/>
    <dgm:cxn modelId="{0D222FA5-E10D-4B2C-BA44-368CE450B317}" srcId="{4CB244D6-4F26-4066-9C1B-2EABF4E7392E}" destId="{2E6D99EA-6081-40E1-BF29-82D06734E667}" srcOrd="3" destOrd="0" parTransId="{869E305B-437A-4C4D-90B2-BD056A6A7227}" sibTransId="{3B2FE881-CAD0-4F83-9138-D7C3E5A9B6F2}"/>
    <dgm:cxn modelId="{6D782C91-6090-44B8-A381-F14C4C6B5AAA}" srcId="{4CB244D6-4F26-4066-9C1B-2EABF4E7392E}" destId="{3FCA1ED9-A071-483A-83B2-4DFFB5EEC459}" srcOrd="1" destOrd="0" parTransId="{39EBC8F1-BDFC-4A91-BEA5-0A5D30F9E33F}" sibTransId="{EBD37112-21BB-46C9-951E-FFFD2AB07368}"/>
    <dgm:cxn modelId="{94C18B1D-D9F9-4B26-B2AD-A344963A982E}" srcId="{6DFC9CDE-A2DD-4C4F-A5D9-7AE5F06CF242}" destId="{3D736429-0DEA-4AB4-AF4E-220700B98EEE}" srcOrd="1" destOrd="0" parTransId="{ADBD7010-10AC-4D67-B66D-4E3206E6B3F5}" sibTransId="{ADAFBC4E-B93E-4B06-A746-BF2504462051}"/>
    <dgm:cxn modelId="{82A00510-7739-4086-A079-319B00A8772E}" type="presOf" srcId="{4A9B5417-EC07-4A45-B84D-F832A23D4FAB}" destId="{3C23D6E8-A14D-41AE-8785-A2087BEFFA9E}" srcOrd="0" destOrd="2" presId="urn:microsoft.com/office/officeart/2005/8/layout/chevron1"/>
    <dgm:cxn modelId="{638F5B89-ABD7-4A3D-B1C2-BBD822CAFFFC}" type="presOf" srcId="{7EC890C7-0875-48E2-8D70-EBD89449539A}" destId="{3C23D6E8-A14D-41AE-8785-A2087BEFFA9E}" srcOrd="0" destOrd="0" presId="urn:microsoft.com/office/officeart/2005/8/layout/chevron1"/>
    <dgm:cxn modelId="{80CF76F1-6842-4462-962C-E6A2AF4B1DFB}" type="presOf" srcId="{0413A91B-9044-4177-AF54-D0FBB2E4FACE}" destId="{11FB4B7A-2200-40D8-9E73-4ED12200475D}" srcOrd="0" destOrd="2" presId="urn:microsoft.com/office/officeart/2005/8/layout/chevron1"/>
    <dgm:cxn modelId="{9474FDEB-2720-47CF-8744-1963A11A3E4D}" type="presOf" srcId="{4CB244D6-4F26-4066-9C1B-2EABF4E7392E}" destId="{17D00527-AB18-413E-85A3-CB25CD41ACA6}" srcOrd="0" destOrd="0" presId="urn:microsoft.com/office/officeart/2005/8/layout/chevron1"/>
    <dgm:cxn modelId="{202361F9-38D4-4896-BC00-F07ABFE9FB69}" type="presOf" srcId="{6DFC9CDE-A2DD-4C4F-A5D9-7AE5F06CF242}" destId="{6F75DFB2-F2CD-4D1F-A5D8-EAE51B81B0B2}" srcOrd="0" destOrd="0" presId="urn:microsoft.com/office/officeart/2005/8/layout/chevron1"/>
    <dgm:cxn modelId="{6B2C490A-767A-40FE-96E5-A1C4F0324899}" srcId="{2E6D99EA-6081-40E1-BF29-82D06734E667}" destId="{366DB63E-AE9C-4587-89CD-EC5320B904FC}" srcOrd="1" destOrd="0" parTransId="{EBC0AFBD-F112-4EE4-B406-925A8C23A089}" sibTransId="{324000D2-D6F4-424C-8397-DE25C42272D7}"/>
    <dgm:cxn modelId="{C4982506-D5A4-4B52-83E6-35051AB25034}" srcId="{4CB244D6-4F26-4066-9C1B-2EABF4E7392E}" destId="{FDBDA911-D746-4D03-81A3-88CD1918DA17}" srcOrd="2" destOrd="0" parTransId="{414614F5-5161-47F1-B353-EAF3B195EB04}" sibTransId="{0CFC859E-6D7F-41F5-A3B0-241D7E2E7185}"/>
    <dgm:cxn modelId="{7AFC8A88-9CC5-4DD2-87C7-F63EA7052C18}" srcId="{FDBDA911-D746-4D03-81A3-88CD1918DA17}" destId="{3CE97F62-8D36-43BA-B481-A84AE791DA72}" srcOrd="1" destOrd="0" parTransId="{FA6CA132-E81E-44D5-856A-C13A4CD352D9}" sibTransId="{23F25D31-EBF7-474F-8532-754B3E10F165}"/>
    <dgm:cxn modelId="{A1631322-1C0D-4EDE-AA52-CB9152B52914}" type="presOf" srcId="{DBDEDD18-D565-4FB4-AAEA-FEA4EFC5FE00}" destId="{7AE34D46-ED14-4D01-A5A1-035F6D3936F9}" srcOrd="0" destOrd="0" presId="urn:microsoft.com/office/officeart/2005/8/layout/chevron1"/>
    <dgm:cxn modelId="{D4FB3764-EAD0-4076-917B-587BB2468385}" srcId="{6DFC9CDE-A2DD-4C4F-A5D9-7AE5F06CF242}" destId="{0413A91B-9044-4177-AF54-D0FBB2E4FACE}" srcOrd="2" destOrd="0" parTransId="{FA808A9D-FD38-4C72-AEC8-EE60E43D546F}" sibTransId="{AF136DFD-2752-4865-8599-D8E93DD505F4}"/>
    <dgm:cxn modelId="{DF975689-9908-423F-AE5F-5401A70E6919}" type="presOf" srcId="{3FCA1ED9-A071-483A-83B2-4DFFB5EEC459}" destId="{7FF885E0-C398-4D2B-9686-47CAE97DE58A}" srcOrd="0" destOrd="0" presId="urn:microsoft.com/office/officeart/2005/8/layout/chevron1"/>
    <dgm:cxn modelId="{62CC3FE8-C31D-4B32-8C1D-8E5D6C17B279}" type="presOf" srcId="{366DB63E-AE9C-4587-89CD-EC5320B904FC}" destId="{DF15F74A-C6FF-451A-8510-445248BD0FF8}" srcOrd="0" destOrd="1" presId="urn:microsoft.com/office/officeart/2005/8/layout/chevron1"/>
    <dgm:cxn modelId="{08FB5B78-DC30-4448-AEE5-1E477F8C666C}" type="presOf" srcId="{2E6D99EA-6081-40E1-BF29-82D06734E667}" destId="{F247491A-DA26-4F17-9803-E3D9AC62AB64}" srcOrd="0" destOrd="0" presId="urn:microsoft.com/office/officeart/2005/8/layout/chevron1"/>
    <dgm:cxn modelId="{87A10A21-1723-457C-AAAC-565744210AF3}" type="presParOf" srcId="{17D00527-AB18-413E-85A3-CB25CD41ACA6}" destId="{3EE97CF3-2391-48B5-B3F9-67E1173D0D13}" srcOrd="0" destOrd="0" presId="urn:microsoft.com/office/officeart/2005/8/layout/chevron1"/>
    <dgm:cxn modelId="{0C6DD0AF-6089-484B-BAB6-2426CB518064}" type="presParOf" srcId="{3EE97CF3-2391-48B5-B3F9-67E1173D0D13}" destId="{6F75DFB2-F2CD-4D1F-A5D8-EAE51B81B0B2}" srcOrd="0" destOrd="0" presId="urn:microsoft.com/office/officeart/2005/8/layout/chevron1"/>
    <dgm:cxn modelId="{D05D4976-F1EA-4A7D-8886-601D5D1F6476}" type="presParOf" srcId="{3EE97CF3-2391-48B5-B3F9-67E1173D0D13}" destId="{11FB4B7A-2200-40D8-9E73-4ED12200475D}" srcOrd="1" destOrd="0" presId="urn:microsoft.com/office/officeart/2005/8/layout/chevron1"/>
    <dgm:cxn modelId="{19890EC6-AF8E-468D-848C-6B684729C0EA}" type="presParOf" srcId="{17D00527-AB18-413E-85A3-CB25CD41ACA6}" destId="{23F22CAE-9671-40AF-82D1-E3F14A3695EA}" srcOrd="1" destOrd="0" presId="urn:microsoft.com/office/officeart/2005/8/layout/chevron1"/>
    <dgm:cxn modelId="{946541E6-68D1-49C4-96CC-623FD7CE2B44}" type="presParOf" srcId="{17D00527-AB18-413E-85A3-CB25CD41ACA6}" destId="{B4FCD0FB-8425-4B2E-A6B1-91379003295F}" srcOrd="2" destOrd="0" presId="urn:microsoft.com/office/officeart/2005/8/layout/chevron1"/>
    <dgm:cxn modelId="{F37DE6C5-F0B5-48C7-9486-D40E63591C23}" type="presParOf" srcId="{B4FCD0FB-8425-4B2E-A6B1-91379003295F}" destId="{7FF885E0-C398-4D2B-9686-47CAE97DE58A}" srcOrd="0" destOrd="0" presId="urn:microsoft.com/office/officeart/2005/8/layout/chevron1"/>
    <dgm:cxn modelId="{12EE2AEA-0290-4629-92C1-93969E795765}" type="presParOf" srcId="{B4FCD0FB-8425-4B2E-A6B1-91379003295F}" destId="{7AE34D46-ED14-4D01-A5A1-035F6D3936F9}" srcOrd="1" destOrd="0" presId="urn:microsoft.com/office/officeart/2005/8/layout/chevron1"/>
    <dgm:cxn modelId="{C5FE40AE-4AD1-418D-8566-B47837FFCB11}" type="presParOf" srcId="{17D00527-AB18-413E-85A3-CB25CD41ACA6}" destId="{27D07293-8112-4588-84CD-514886ED45AC}" srcOrd="3" destOrd="0" presId="urn:microsoft.com/office/officeart/2005/8/layout/chevron1"/>
    <dgm:cxn modelId="{8FB4A3F7-0A82-42A0-AFC7-63B96C4DA8D2}" type="presParOf" srcId="{17D00527-AB18-413E-85A3-CB25CD41ACA6}" destId="{5335422C-121D-4F2D-9C19-C05A8BD0056E}" srcOrd="4" destOrd="0" presId="urn:microsoft.com/office/officeart/2005/8/layout/chevron1"/>
    <dgm:cxn modelId="{FC59517E-4EAD-440F-AFE8-0AF04399F0DC}" type="presParOf" srcId="{5335422C-121D-4F2D-9C19-C05A8BD0056E}" destId="{10CB7DEF-0368-48F4-BC33-8B43992DB1A2}" srcOrd="0" destOrd="0" presId="urn:microsoft.com/office/officeart/2005/8/layout/chevron1"/>
    <dgm:cxn modelId="{1CAFBD64-DB30-4A64-81DE-B3AE83F67A00}" type="presParOf" srcId="{5335422C-121D-4F2D-9C19-C05A8BD0056E}" destId="{3C23D6E8-A14D-41AE-8785-A2087BEFFA9E}" srcOrd="1" destOrd="0" presId="urn:microsoft.com/office/officeart/2005/8/layout/chevron1"/>
    <dgm:cxn modelId="{4993CDA0-DDD8-4A40-8334-CDC9BA535575}" type="presParOf" srcId="{17D00527-AB18-413E-85A3-CB25CD41ACA6}" destId="{C012B4AC-F9A1-457A-928F-B7F05FD013DA}" srcOrd="5" destOrd="0" presId="urn:microsoft.com/office/officeart/2005/8/layout/chevron1"/>
    <dgm:cxn modelId="{7DC2F31D-7CB5-47E6-8A78-502B8D352D95}" type="presParOf" srcId="{17D00527-AB18-413E-85A3-CB25CD41ACA6}" destId="{D68AC991-064B-46B5-B253-7D3F17ED50C8}" srcOrd="6" destOrd="0" presId="urn:microsoft.com/office/officeart/2005/8/layout/chevron1"/>
    <dgm:cxn modelId="{7488E1B1-505F-467A-A379-96EACFC62825}" type="presParOf" srcId="{D68AC991-064B-46B5-B253-7D3F17ED50C8}" destId="{F247491A-DA26-4F17-9803-E3D9AC62AB64}" srcOrd="0" destOrd="0" presId="urn:microsoft.com/office/officeart/2005/8/layout/chevron1"/>
    <dgm:cxn modelId="{5330ACB5-0A0E-4C8A-93FE-6853EE9D769E}" type="presParOf" srcId="{D68AC991-064B-46B5-B253-7D3F17ED50C8}" destId="{DF15F74A-C6FF-451A-8510-445248BD0FF8}"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CB244D6-4F26-4066-9C1B-2EABF4E7392E}" type="doc">
      <dgm:prSet loTypeId="urn:microsoft.com/office/officeart/2005/8/layout/chevron1" loCatId="process" qsTypeId="urn:microsoft.com/office/officeart/2005/8/quickstyle/3d4" qsCatId="3D" csTypeId="urn:microsoft.com/office/officeart/2005/8/colors/accent2_3" csCatId="accent2" phldr="1"/>
      <dgm:spPr/>
    </dgm:pt>
    <dgm:pt modelId="{6DFC9CDE-A2DD-4C4F-A5D9-7AE5F06CF242}">
      <dgm:prSet phldrT="[Texto]" custT="1"/>
      <dgm:spPr/>
      <dgm:t>
        <a:bodyPr/>
        <a:lstStyle/>
        <a:p>
          <a:r>
            <a:rPr lang="es-ES" sz="1600" b="1" dirty="0">
              <a:solidFill>
                <a:schemeClr val="tx1"/>
              </a:solidFill>
              <a:latin typeface="Century Gothic" panose="020B0502020202020204" pitchFamily="34" charset="0"/>
            </a:rPr>
            <a:t>¿Cómo surge nuestro proyecto?</a:t>
          </a:r>
        </a:p>
      </dgm:t>
    </dgm:pt>
    <dgm:pt modelId="{F12F0784-79DB-4953-9337-41C93863E701}" type="parTrans" cxnId="{EDD48E75-2C2D-48D6-9D8F-D0E5460CF13C}">
      <dgm:prSet/>
      <dgm:spPr/>
      <dgm:t>
        <a:bodyPr/>
        <a:lstStyle/>
        <a:p>
          <a:endParaRPr lang="es-ES">
            <a:solidFill>
              <a:schemeClr val="tx1"/>
            </a:solidFill>
            <a:latin typeface="Century Gothic" panose="020B0502020202020204" pitchFamily="34" charset="0"/>
          </a:endParaRPr>
        </a:p>
      </dgm:t>
    </dgm:pt>
    <dgm:pt modelId="{6A15E5B6-A3DF-430B-955C-A934147313C1}" type="sibTrans" cxnId="{EDD48E75-2C2D-48D6-9D8F-D0E5460CF13C}">
      <dgm:prSet/>
      <dgm:spPr/>
      <dgm:t>
        <a:bodyPr/>
        <a:lstStyle/>
        <a:p>
          <a:endParaRPr lang="es-ES">
            <a:solidFill>
              <a:schemeClr val="tx1"/>
            </a:solidFill>
            <a:latin typeface="Century Gothic" panose="020B0502020202020204" pitchFamily="34" charset="0"/>
          </a:endParaRPr>
        </a:p>
      </dgm:t>
    </dgm:pt>
    <dgm:pt modelId="{3FCA1ED9-A071-483A-83B2-4DFFB5EEC459}">
      <dgm:prSet phldrT="[Texto]" custT="1"/>
      <dgm:spPr/>
      <dgm:t>
        <a:bodyPr/>
        <a:lstStyle/>
        <a:p>
          <a:r>
            <a:rPr lang="es-ES" sz="1600" b="1" dirty="0">
              <a:solidFill>
                <a:schemeClr val="tx1"/>
              </a:solidFill>
              <a:latin typeface="Century Gothic" panose="020B0502020202020204" pitchFamily="34" charset="0"/>
            </a:rPr>
            <a:t>¿Cómo solucionamos el problema?</a:t>
          </a:r>
        </a:p>
      </dgm:t>
    </dgm:pt>
    <dgm:pt modelId="{39EBC8F1-BDFC-4A91-BEA5-0A5D30F9E33F}" type="parTrans" cxnId="{6D782C91-6090-44B8-A381-F14C4C6B5AAA}">
      <dgm:prSet/>
      <dgm:spPr/>
      <dgm:t>
        <a:bodyPr/>
        <a:lstStyle/>
        <a:p>
          <a:endParaRPr lang="es-ES">
            <a:solidFill>
              <a:schemeClr val="tx1"/>
            </a:solidFill>
            <a:latin typeface="Century Gothic" panose="020B0502020202020204" pitchFamily="34" charset="0"/>
          </a:endParaRPr>
        </a:p>
      </dgm:t>
    </dgm:pt>
    <dgm:pt modelId="{EBD37112-21BB-46C9-951E-FFFD2AB07368}" type="sibTrans" cxnId="{6D782C91-6090-44B8-A381-F14C4C6B5AAA}">
      <dgm:prSet/>
      <dgm:spPr/>
      <dgm:t>
        <a:bodyPr/>
        <a:lstStyle/>
        <a:p>
          <a:endParaRPr lang="es-ES">
            <a:solidFill>
              <a:schemeClr val="tx1"/>
            </a:solidFill>
            <a:latin typeface="Century Gothic" panose="020B0502020202020204" pitchFamily="34" charset="0"/>
          </a:endParaRPr>
        </a:p>
      </dgm:t>
    </dgm:pt>
    <dgm:pt modelId="{FDBDA911-D746-4D03-81A3-88CD1918DA17}">
      <dgm:prSet phldrT="[Texto]" custT="1"/>
      <dgm:spPr/>
      <dgm:t>
        <a:bodyPr/>
        <a:lstStyle/>
        <a:p>
          <a:r>
            <a:rPr lang="es-ES" sz="1600" b="1" dirty="0" smtClean="0">
              <a:solidFill>
                <a:schemeClr val="tx1"/>
              </a:solidFill>
              <a:latin typeface="Century Gothic" panose="020B0502020202020204" pitchFamily="34" charset="0"/>
            </a:rPr>
            <a:t>¿Conocimiento obtenido?</a:t>
          </a:r>
          <a:endParaRPr lang="es-ES" sz="1600" b="1" dirty="0">
            <a:solidFill>
              <a:schemeClr val="tx1"/>
            </a:solidFill>
            <a:latin typeface="Century Gothic" panose="020B0502020202020204" pitchFamily="34" charset="0"/>
          </a:endParaRPr>
        </a:p>
      </dgm:t>
    </dgm:pt>
    <dgm:pt modelId="{414614F5-5161-47F1-B353-EAF3B195EB04}" type="parTrans" cxnId="{C4982506-D5A4-4B52-83E6-35051AB25034}">
      <dgm:prSet/>
      <dgm:spPr/>
      <dgm:t>
        <a:bodyPr/>
        <a:lstStyle/>
        <a:p>
          <a:endParaRPr lang="es-ES">
            <a:solidFill>
              <a:schemeClr val="tx1"/>
            </a:solidFill>
            <a:latin typeface="Century Gothic" panose="020B0502020202020204" pitchFamily="34" charset="0"/>
          </a:endParaRPr>
        </a:p>
      </dgm:t>
    </dgm:pt>
    <dgm:pt modelId="{0CFC859E-6D7F-41F5-A3B0-241D7E2E7185}" type="sibTrans" cxnId="{C4982506-D5A4-4B52-83E6-35051AB25034}">
      <dgm:prSet/>
      <dgm:spPr/>
      <dgm:t>
        <a:bodyPr/>
        <a:lstStyle/>
        <a:p>
          <a:endParaRPr lang="es-ES">
            <a:solidFill>
              <a:schemeClr val="tx1"/>
            </a:solidFill>
            <a:latin typeface="Century Gothic" panose="020B0502020202020204" pitchFamily="34" charset="0"/>
          </a:endParaRPr>
        </a:p>
      </dgm:t>
    </dgm:pt>
    <dgm:pt modelId="{4209EE55-11E1-43CE-BBBB-F41CC374E937}">
      <dgm:prSet phldrT="[Texto]"/>
      <dgm:spPr/>
      <dgm:t>
        <a:bodyPr/>
        <a:lstStyle/>
        <a:p>
          <a:r>
            <a:rPr lang="es-ES" dirty="0">
              <a:solidFill>
                <a:schemeClr val="tx1"/>
              </a:solidFill>
              <a:latin typeface="Century Gothic" panose="020B0502020202020204" pitchFamily="34" charset="0"/>
            </a:rPr>
            <a:t>Antecedentes</a:t>
          </a:r>
        </a:p>
      </dgm:t>
    </dgm:pt>
    <dgm:pt modelId="{25B2E6EC-8327-4882-A8F6-B1E5D9B1A355}" type="parTrans" cxnId="{49E89E8E-FCA6-4D8A-84A6-74DCABC56E0A}">
      <dgm:prSet/>
      <dgm:spPr/>
      <dgm:t>
        <a:bodyPr/>
        <a:lstStyle/>
        <a:p>
          <a:endParaRPr lang="es-ES">
            <a:solidFill>
              <a:schemeClr val="tx1"/>
            </a:solidFill>
            <a:latin typeface="Century Gothic" panose="020B0502020202020204" pitchFamily="34" charset="0"/>
          </a:endParaRPr>
        </a:p>
      </dgm:t>
    </dgm:pt>
    <dgm:pt modelId="{B3199FC9-147C-4E81-9996-3EF7C61FA43E}" type="sibTrans" cxnId="{49E89E8E-FCA6-4D8A-84A6-74DCABC56E0A}">
      <dgm:prSet/>
      <dgm:spPr/>
      <dgm:t>
        <a:bodyPr/>
        <a:lstStyle/>
        <a:p>
          <a:endParaRPr lang="es-ES">
            <a:solidFill>
              <a:schemeClr val="tx1"/>
            </a:solidFill>
            <a:latin typeface="Century Gothic" panose="020B0502020202020204" pitchFamily="34" charset="0"/>
          </a:endParaRPr>
        </a:p>
      </dgm:t>
    </dgm:pt>
    <dgm:pt modelId="{3D736429-0DEA-4AB4-AF4E-220700B98EEE}">
      <dgm:prSet phldrT="[Texto]"/>
      <dgm:spPr/>
      <dgm:t>
        <a:bodyPr/>
        <a:lstStyle/>
        <a:p>
          <a:r>
            <a:rPr lang="es-ES" dirty="0">
              <a:solidFill>
                <a:schemeClr val="tx1"/>
              </a:solidFill>
              <a:latin typeface="Century Gothic" panose="020B0502020202020204" pitchFamily="34" charset="0"/>
            </a:rPr>
            <a:t>Problema y Justificación</a:t>
          </a:r>
        </a:p>
      </dgm:t>
    </dgm:pt>
    <dgm:pt modelId="{ADBD7010-10AC-4D67-B66D-4E3206E6B3F5}" type="parTrans" cxnId="{94C18B1D-D9F9-4B26-B2AD-A344963A982E}">
      <dgm:prSet/>
      <dgm:spPr/>
      <dgm:t>
        <a:bodyPr/>
        <a:lstStyle/>
        <a:p>
          <a:endParaRPr lang="es-ES">
            <a:solidFill>
              <a:schemeClr val="tx1"/>
            </a:solidFill>
            <a:latin typeface="Century Gothic" panose="020B0502020202020204" pitchFamily="34" charset="0"/>
          </a:endParaRPr>
        </a:p>
      </dgm:t>
    </dgm:pt>
    <dgm:pt modelId="{ADAFBC4E-B93E-4B06-A746-BF2504462051}" type="sibTrans" cxnId="{94C18B1D-D9F9-4B26-B2AD-A344963A982E}">
      <dgm:prSet/>
      <dgm:spPr/>
      <dgm:t>
        <a:bodyPr/>
        <a:lstStyle/>
        <a:p>
          <a:endParaRPr lang="es-ES">
            <a:solidFill>
              <a:schemeClr val="tx1"/>
            </a:solidFill>
            <a:latin typeface="Century Gothic" panose="020B0502020202020204" pitchFamily="34" charset="0"/>
          </a:endParaRPr>
        </a:p>
      </dgm:t>
    </dgm:pt>
    <dgm:pt modelId="{0413A91B-9044-4177-AF54-D0FBB2E4FACE}">
      <dgm:prSet phldrT="[Texto]"/>
      <dgm:spPr/>
      <dgm:t>
        <a:bodyPr/>
        <a:lstStyle/>
        <a:p>
          <a:r>
            <a:rPr lang="es-ES" dirty="0">
              <a:solidFill>
                <a:schemeClr val="tx1"/>
              </a:solidFill>
              <a:latin typeface="Century Gothic" panose="020B0502020202020204" pitchFamily="34" charset="0"/>
            </a:rPr>
            <a:t>Objetivos</a:t>
          </a:r>
        </a:p>
      </dgm:t>
    </dgm:pt>
    <dgm:pt modelId="{FA808A9D-FD38-4C72-AEC8-EE60E43D546F}" type="parTrans" cxnId="{D4FB3764-EAD0-4076-917B-587BB2468385}">
      <dgm:prSet/>
      <dgm:spPr/>
      <dgm:t>
        <a:bodyPr/>
        <a:lstStyle/>
        <a:p>
          <a:endParaRPr lang="es-ES">
            <a:solidFill>
              <a:schemeClr val="tx1"/>
            </a:solidFill>
            <a:latin typeface="Century Gothic" panose="020B0502020202020204" pitchFamily="34" charset="0"/>
          </a:endParaRPr>
        </a:p>
      </dgm:t>
    </dgm:pt>
    <dgm:pt modelId="{AF136DFD-2752-4865-8599-D8E93DD505F4}" type="sibTrans" cxnId="{D4FB3764-EAD0-4076-917B-587BB2468385}">
      <dgm:prSet/>
      <dgm:spPr/>
      <dgm:t>
        <a:bodyPr/>
        <a:lstStyle/>
        <a:p>
          <a:endParaRPr lang="es-ES">
            <a:solidFill>
              <a:schemeClr val="tx1"/>
            </a:solidFill>
            <a:latin typeface="Century Gothic" panose="020B0502020202020204" pitchFamily="34" charset="0"/>
          </a:endParaRPr>
        </a:p>
      </dgm:t>
    </dgm:pt>
    <dgm:pt modelId="{DBDEDD18-D565-4FB4-AAEA-FEA4EFC5FE00}">
      <dgm:prSet phldrT="[Texto]"/>
      <dgm:spPr/>
      <dgm:t>
        <a:bodyPr/>
        <a:lstStyle/>
        <a:p>
          <a:r>
            <a:rPr lang="es-ES" dirty="0">
              <a:solidFill>
                <a:schemeClr val="tx1"/>
              </a:solidFill>
              <a:latin typeface="Century Gothic" panose="020B0502020202020204" pitchFamily="34" charset="0"/>
            </a:rPr>
            <a:t>Minería de Datos</a:t>
          </a:r>
        </a:p>
      </dgm:t>
    </dgm:pt>
    <dgm:pt modelId="{0EED7383-A3AF-45D2-832C-05D28DF6A4D5}" type="parTrans" cxnId="{30A372BB-068F-44DC-A864-97298A5119BF}">
      <dgm:prSet/>
      <dgm:spPr/>
      <dgm:t>
        <a:bodyPr/>
        <a:lstStyle/>
        <a:p>
          <a:endParaRPr lang="es-ES">
            <a:solidFill>
              <a:schemeClr val="tx1"/>
            </a:solidFill>
            <a:latin typeface="Century Gothic" panose="020B0502020202020204" pitchFamily="34" charset="0"/>
          </a:endParaRPr>
        </a:p>
      </dgm:t>
    </dgm:pt>
    <dgm:pt modelId="{C16FFEA5-4CDD-491D-8D61-8143BD30E716}" type="sibTrans" cxnId="{30A372BB-068F-44DC-A864-97298A5119BF}">
      <dgm:prSet/>
      <dgm:spPr/>
      <dgm:t>
        <a:bodyPr/>
        <a:lstStyle/>
        <a:p>
          <a:endParaRPr lang="es-ES">
            <a:solidFill>
              <a:schemeClr val="tx1"/>
            </a:solidFill>
            <a:latin typeface="Century Gothic" panose="020B0502020202020204" pitchFamily="34" charset="0"/>
          </a:endParaRPr>
        </a:p>
      </dgm:t>
    </dgm:pt>
    <dgm:pt modelId="{67A2C088-1FEA-477B-8F62-B842609B6DF4}">
      <dgm:prSet phldrT="[Texto]"/>
      <dgm:spPr/>
      <dgm:t>
        <a:bodyPr/>
        <a:lstStyle/>
        <a:p>
          <a:r>
            <a:rPr lang="es-ES" dirty="0">
              <a:solidFill>
                <a:schemeClr val="tx1"/>
              </a:solidFill>
              <a:latin typeface="Century Gothic" panose="020B0502020202020204" pitchFamily="34" charset="0"/>
            </a:rPr>
            <a:t>Metodología CRISP-DM</a:t>
          </a:r>
        </a:p>
      </dgm:t>
    </dgm:pt>
    <dgm:pt modelId="{D7E46620-C356-44C7-9A82-0EBBD3763381}" type="parTrans" cxnId="{CC7D0CC5-1500-4D76-A893-F58BF1F3F5DB}">
      <dgm:prSet/>
      <dgm:spPr/>
      <dgm:t>
        <a:bodyPr/>
        <a:lstStyle/>
        <a:p>
          <a:endParaRPr lang="es-ES">
            <a:solidFill>
              <a:schemeClr val="tx1"/>
            </a:solidFill>
            <a:latin typeface="Century Gothic" panose="020B0502020202020204" pitchFamily="34" charset="0"/>
          </a:endParaRPr>
        </a:p>
      </dgm:t>
    </dgm:pt>
    <dgm:pt modelId="{747DFC63-8907-4292-B896-3D0FAC69B28C}" type="sibTrans" cxnId="{CC7D0CC5-1500-4D76-A893-F58BF1F3F5DB}">
      <dgm:prSet/>
      <dgm:spPr/>
      <dgm:t>
        <a:bodyPr/>
        <a:lstStyle/>
        <a:p>
          <a:endParaRPr lang="es-ES">
            <a:solidFill>
              <a:schemeClr val="tx1"/>
            </a:solidFill>
            <a:latin typeface="Century Gothic" panose="020B0502020202020204" pitchFamily="34" charset="0"/>
          </a:endParaRPr>
        </a:p>
      </dgm:t>
    </dgm:pt>
    <dgm:pt modelId="{7EC890C7-0875-48E2-8D70-EBD89449539A}">
      <dgm:prSet phldrT="[Texto]"/>
      <dgm:spPr/>
      <dgm:t>
        <a:bodyPr/>
        <a:lstStyle/>
        <a:p>
          <a:r>
            <a:rPr lang="es-ES" dirty="0" smtClean="0">
              <a:solidFill>
                <a:schemeClr val="tx1"/>
              </a:solidFill>
              <a:latin typeface="Century Gothic" panose="020B0502020202020204" pitchFamily="34" charset="0"/>
            </a:rPr>
            <a:t>K-</a:t>
          </a:r>
          <a:r>
            <a:rPr lang="es-ES" dirty="0" err="1" smtClean="0">
              <a:solidFill>
                <a:schemeClr val="tx1"/>
              </a:solidFill>
              <a:latin typeface="Century Gothic" panose="020B0502020202020204" pitchFamily="34" charset="0"/>
            </a:rPr>
            <a:t>means</a:t>
          </a:r>
          <a:endParaRPr lang="es-ES" dirty="0">
            <a:solidFill>
              <a:schemeClr val="tx1"/>
            </a:solidFill>
            <a:latin typeface="Century Gothic" panose="020B0502020202020204" pitchFamily="34" charset="0"/>
          </a:endParaRPr>
        </a:p>
      </dgm:t>
    </dgm:pt>
    <dgm:pt modelId="{84173D82-AE10-45F3-A61F-33EF96744521}" type="parTrans" cxnId="{C4D7F7B4-F6EA-46DE-85CB-CFF3E8AEAC2B}">
      <dgm:prSet/>
      <dgm:spPr/>
      <dgm:t>
        <a:bodyPr/>
        <a:lstStyle/>
        <a:p>
          <a:endParaRPr lang="es-ES">
            <a:solidFill>
              <a:schemeClr val="tx1"/>
            </a:solidFill>
            <a:latin typeface="Century Gothic" panose="020B0502020202020204" pitchFamily="34" charset="0"/>
          </a:endParaRPr>
        </a:p>
      </dgm:t>
    </dgm:pt>
    <dgm:pt modelId="{FA1294E9-106E-4986-8B14-C8175E0B9107}" type="sibTrans" cxnId="{C4D7F7B4-F6EA-46DE-85CB-CFF3E8AEAC2B}">
      <dgm:prSet/>
      <dgm:spPr/>
      <dgm:t>
        <a:bodyPr/>
        <a:lstStyle/>
        <a:p>
          <a:endParaRPr lang="es-ES">
            <a:solidFill>
              <a:schemeClr val="tx1"/>
            </a:solidFill>
            <a:latin typeface="Century Gothic" panose="020B0502020202020204" pitchFamily="34" charset="0"/>
          </a:endParaRPr>
        </a:p>
      </dgm:t>
    </dgm:pt>
    <dgm:pt modelId="{3CE97F62-8D36-43BA-B481-A84AE791DA72}">
      <dgm:prSet phldrT="[Texto]"/>
      <dgm:spPr/>
      <dgm:t>
        <a:bodyPr/>
        <a:lstStyle/>
        <a:p>
          <a:r>
            <a:rPr lang="en-US" dirty="0" err="1" smtClean="0">
              <a:solidFill>
                <a:schemeClr val="tx1"/>
              </a:solidFill>
              <a:latin typeface="Century Gothic" panose="020B0502020202020204" pitchFamily="34" charset="0"/>
            </a:rPr>
            <a:t>Correlaciones</a:t>
          </a:r>
          <a:endParaRPr lang="es-ES" dirty="0">
            <a:solidFill>
              <a:schemeClr val="tx1"/>
            </a:solidFill>
            <a:latin typeface="Century Gothic" panose="020B0502020202020204" pitchFamily="34" charset="0"/>
          </a:endParaRPr>
        </a:p>
      </dgm:t>
    </dgm:pt>
    <dgm:pt modelId="{FA6CA132-E81E-44D5-856A-C13A4CD352D9}" type="parTrans" cxnId="{7AFC8A88-9CC5-4DD2-87C7-F63EA7052C18}">
      <dgm:prSet/>
      <dgm:spPr/>
      <dgm:t>
        <a:bodyPr/>
        <a:lstStyle/>
        <a:p>
          <a:endParaRPr lang="es-ES">
            <a:solidFill>
              <a:schemeClr val="tx1"/>
            </a:solidFill>
            <a:latin typeface="Century Gothic" panose="020B0502020202020204" pitchFamily="34" charset="0"/>
          </a:endParaRPr>
        </a:p>
      </dgm:t>
    </dgm:pt>
    <dgm:pt modelId="{23F25D31-EBF7-474F-8532-754B3E10F165}" type="sibTrans" cxnId="{7AFC8A88-9CC5-4DD2-87C7-F63EA7052C18}">
      <dgm:prSet/>
      <dgm:spPr/>
      <dgm:t>
        <a:bodyPr/>
        <a:lstStyle/>
        <a:p>
          <a:endParaRPr lang="es-ES">
            <a:solidFill>
              <a:schemeClr val="tx1"/>
            </a:solidFill>
            <a:latin typeface="Century Gothic" panose="020B0502020202020204" pitchFamily="34" charset="0"/>
          </a:endParaRPr>
        </a:p>
      </dgm:t>
    </dgm:pt>
    <dgm:pt modelId="{4A9B5417-EC07-4A45-B84D-F832A23D4FAB}">
      <dgm:prSet phldrT="[Texto]"/>
      <dgm:spPr/>
      <dgm:t>
        <a:bodyPr/>
        <a:lstStyle/>
        <a:p>
          <a:r>
            <a:rPr lang="en-US" dirty="0" err="1" smtClean="0">
              <a:solidFill>
                <a:schemeClr val="tx1"/>
              </a:solidFill>
              <a:latin typeface="Century Gothic" panose="020B0502020202020204" pitchFamily="34" charset="0"/>
            </a:rPr>
            <a:t>Reglas</a:t>
          </a:r>
          <a:r>
            <a:rPr lang="en-US" dirty="0" smtClean="0">
              <a:solidFill>
                <a:schemeClr val="tx1"/>
              </a:solidFill>
              <a:latin typeface="Century Gothic" panose="020B0502020202020204" pitchFamily="34" charset="0"/>
            </a:rPr>
            <a:t> de </a:t>
          </a:r>
          <a:r>
            <a:rPr lang="en-US" dirty="0" err="1" smtClean="0">
              <a:solidFill>
                <a:schemeClr val="tx1"/>
              </a:solidFill>
              <a:latin typeface="Century Gothic" panose="020B0502020202020204" pitchFamily="34" charset="0"/>
            </a:rPr>
            <a:t>asociación</a:t>
          </a:r>
          <a:endParaRPr lang="es-ES" dirty="0">
            <a:solidFill>
              <a:schemeClr val="tx1"/>
            </a:solidFill>
            <a:latin typeface="Century Gothic" panose="020B0502020202020204" pitchFamily="34" charset="0"/>
          </a:endParaRPr>
        </a:p>
      </dgm:t>
    </dgm:pt>
    <dgm:pt modelId="{7B03EE4F-4A55-432E-9DFD-F34FF18C5541}" type="parTrans" cxnId="{098DC330-E526-43D8-9966-F7D74C6CA5BB}">
      <dgm:prSet/>
      <dgm:spPr/>
      <dgm:t>
        <a:bodyPr/>
        <a:lstStyle/>
        <a:p>
          <a:endParaRPr lang="es-ES">
            <a:solidFill>
              <a:schemeClr val="tx1"/>
            </a:solidFill>
            <a:latin typeface="Century Gothic" panose="020B0502020202020204" pitchFamily="34" charset="0"/>
          </a:endParaRPr>
        </a:p>
      </dgm:t>
    </dgm:pt>
    <dgm:pt modelId="{2B88FB7B-8452-4DAA-8DF4-32D7D8C69AFF}" type="sibTrans" cxnId="{098DC330-E526-43D8-9966-F7D74C6CA5BB}">
      <dgm:prSet/>
      <dgm:spPr/>
      <dgm:t>
        <a:bodyPr/>
        <a:lstStyle/>
        <a:p>
          <a:endParaRPr lang="es-ES">
            <a:solidFill>
              <a:schemeClr val="tx1"/>
            </a:solidFill>
            <a:latin typeface="Century Gothic" panose="020B0502020202020204" pitchFamily="34" charset="0"/>
          </a:endParaRPr>
        </a:p>
      </dgm:t>
    </dgm:pt>
    <dgm:pt modelId="{2E6D99EA-6081-40E1-BF29-82D06734E667}">
      <dgm:prSet phldrT="[Texto]" custT="1"/>
      <dgm:spPr/>
      <dgm:t>
        <a:bodyPr/>
        <a:lstStyle/>
        <a:p>
          <a:r>
            <a:rPr lang="es-ES" sz="1600" b="1" dirty="0">
              <a:solidFill>
                <a:schemeClr val="tx1"/>
              </a:solidFill>
              <a:latin typeface="Century Gothic" panose="020B0502020202020204" pitchFamily="34" charset="0"/>
            </a:rPr>
            <a:t>¿Qué concluimos?</a:t>
          </a:r>
        </a:p>
      </dgm:t>
    </dgm:pt>
    <dgm:pt modelId="{869E305B-437A-4C4D-90B2-BD056A6A7227}" type="parTrans" cxnId="{0D222FA5-E10D-4B2C-BA44-368CE450B317}">
      <dgm:prSet/>
      <dgm:spPr/>
      <dgm:t>
        <a:bodyPr/>
        <a:lstStyle/>
        <a:p>
          <a:endParaRPr lang="es-ES">
            <a:solidFill>
              <a:schemeClr val="tx1"/>
            </a:solidFill>
            <a:latin typeface="Century Gothic" panose="020B0502020202020204" pitchFamily="34" charset="0"/>
          </a:endParaRPr>
        </a:p>
      </dgm:t>
    </dgm:pt>
    <dgm:pt modelId="{3B2FE881-CAD0-4F83-9138-D7C3E5A9B6F2}" type="sibTrans" cxnId="{0D222FA5-E10D-4B2C-BA44-368CE450B317}">
      <dgm:prSet/>
      <dgm:spPr/>
      <dgm:t>
        <a:bodyPr/>
        <a:lstStyle/>
        <a:p>
          <a:endParaRPr lang="es-ES">
            <a:solidFill>
              <a:schemeClr val="tx1"/>
            </a:solidFill>
            <a:latin typeface="Century Gothic" panose="020B0502020202020204" pitchFamily="34" charset="0"/>
          </a:endParaRPr>
        </a:p>
      </dgm:t>
    </dgm:pt>
    <dgm:pt modelId="{BC13D370-0CC5-4341-8D47-92D1EB264C25}">
      <dgm:prSet phldrT="[Texto]"/>
      <dgm:spPr/>
      <dgm:t>
        <a:bodyPr/>
        <a:lstStyle/>
        <a:p>
          <a:r>
            <a:rPr lang="es-ES" dirty="0">
              <a:solidFill>
                <a:schemeClr val="tx1"/>
              </a:solidFill>
              <a:latin typeface="Century Gothic" panose="020B0502020202020204" pitchFamily="34" charset="0"/>
            </a:rPr>
            <a:t>Conclusiones </a:t>
          </a:r>
        </a:p>
      </dgm:t>
    </dgm:pt>
    <dgm:pt modelId="{DF0F4B7D-8D31-4E7F-8B61-814891EDD883}" type="parTrans" cxnId="{0CD436C3-0C83-4BCF-9BDE-E8A099DE3836}">
      <dgm:prSet/>
      <dgm:spPr/>
      <dgm:t>
        <a:bodyPr/>
        <a:lstStyle/>
        <a:p>
          <a:endParaRPr lang="es-ES">
            <a:solidFill>
              <a:schemeClr val="tx1"/>
            </a:solidFill>
            <a:latin typeface="Century Gothic" panose="020B0502020202020204" pitchFamily="34" charset="0"/>
          </a:endParaRPr>
        </a:p>
      </dgm:t>
    </dgm:pt>
    <dgm:pt modelId="{51B9054E-8E82-4441-99E9-186AC80B81F6}" type="sibTrans" cxnId="{0CD436C3-0C83-4BCF-9BDE-E8A099DE3836}">
      <dgm:prSet/>
      <dgm:spPr/>
      <dgm:t>
        <a:bodyPr/>
        <a:lstStyle/>
        <a:p>
          <a:endParaRPr lang="es-ES">
            <a:solidFill>
              <a:schemeClr val="tx1"/>
            </a:solidFill>
            <a:latin typeface="Century Gothic" panose="020B0502020202020204" pitchFamily="34" charset="0"/>
          </a:endParaRPr>
        </a:p>
      </dgm:t>
    </dgm:pt>
    <dgm:pt modelId="{366DB63E-AE9C-4587-89CD-EC5320B904FC}">
      <dgm:prSet phldrT="[Texto]"/>
      <dgm:spPr/>
      <dgm:t>
        <a:bodyPr/>
        <a:lstStyle/>
        <a:p>
          <a:r>
            <a:rPr lang="es-ES" dirty="0">
              <a:solidFill>
                <a:schemeClr val="tx1"/>
              </a:solidFill>
              <a:latin typeface="Century Gothic" panose="020B0502020202020204" pitchFamily="34" charset="0"/>
            </a:rPr>
            <a:t>Recomendaciones</a:t>
          </a:r>
        </a:p>
      </dgm:t>
    </dgm:pt>
    <dgm:pt modelId="{EBC0AFBD-F112-4EE4-B406-925A8C23A089}" type="parTrans" cxnId="{6B2C490A-767A-40FE-96E5-A1C4F0324899}">
      <dgm:prSet/>
      <dgm:spPr/>
      <dgm:t>
        <a:bodyPr/>
        <a:lstStyle/>
        <a:p>
          <a:endParaRPr lang="es-ES">
            <a:solidFill>
              <a:schemeClr val="tx1"/>
            </a:solidFill>
            <a:latin typeface="Century Gothic" panose="020B0502020202020204" pitchFamily="34" charset="0"/>
          </a:endParaRPr>
        </a:p>
      </dgm:t>
    </dgm:pt>
    <dgm:pt modelId="{324000D2-D6F4-424C-8397-DE25C42272D7}" type="sibTrans" cxnId="{6B2C490A-767A-40FE-96E5-A1C4F0324899}">
      <dgm:prSet/>
      <dgm:spPr/>
      <dgm:t>
        <a:bodyPr/>
        <a:lstStyle/>
        <a:p>
          <a:endParaRPr lang="es-ES">
            <a:solidFill>
              <a:schemeClr val="tx1"/>
            </a:solidFill>
            <a:latin typeface="Century Gothic" panose="020B0502020202020204" pitchFamily="34" charset="0"/>
          </a:endParaRPr>
        </a:p>
      </dgm:t>
    </dgm:pt>
    <dgm:pt modelId="{9409DD02-166F-4CC3-81B4-5834AD0DF388}">
      <dgm:prSet phldrT="[Texto]"/>
      <dgm:spPr/>
      <dgm:t>
        <a:bodyPr/>
        <a:lstStyle/>
        <a:p>
          <a:r>
            <a:rPr lang="es-ES" dirty="0">
              <a:solidFill>
                <a:schemeClr val="tx1"/>
              </a:solidFill>
              <a:latin typeface="Century Gothic" panose="020B0502020202020204" pitchFamily="34" charset="0"/>
            </a:rPr>
            <a:t>Trabajos Futuros</a:t>
          </a:r>
        </a:p>
      </dgm:t>
    </dgm:pt>
    <dgm:pt modelId="{802EB661-41B4-4664-8316-7DAABCBF23D1}" type="parTrans" cxnId="{5FBC74A9-F467-4B96-8403-C8FBD92BBD5D}">
      <dgm:prSet/>
      <dgm:spPr/>
      <dgm:t>
        <a:bodyPr/>
        <a:lstStyle/>
        <a:p>
          <a:endParaRPr lang="es-ES">
            <a:solidFill>
              <a:schemeClr val="tx1"/>
            </a:solidFill>
            <a:latin typeface="Century Gothic" panose="020B0502020202020204" pitchFamily="34" charset="0"/>
          </a:endParaRPr>
        </a:p>
      </dgm:t>
    </dgm:pt>
    <dgm:pt modelId="{F1C484F7-D40C-419E-9D89-A496E54CA01B}" type="sibTrans" cxnId="{5FBC74A9-F467-4B96-8403-C8FBD92BBD5D}">
      <dgm:prSet/>
      <dgm:spPr/>
      <dgm:t>
        <a:bodyPr/>
        <a:lstStyle/>
        <a:p>
          <a:endParaRPr lang="es-ES">
            <a:solidFill>
              <a:schemeClr val="tx1"/>
            </a:solidFill>
            <a:latin typeface="Century Gothic" panose="020B0502020202020204" pitchFamily="34" charset="0"/>
          </a:endParaRPr>
        </a:p>
      </dgm:t>
    </dgm:pt>
    <dgm:pt modelId="{17D00527-AB18-413E-85A3-CB25CD41ACA6}" type="pres">
      <dgm:prSet presAssocID="{4CB244D6-4F26-4066-9C1B-2EABF4E7392E}" presName="Name0" presStyleCnt="0">
        <dgm:presLayoutVars>
          <dgm:dir/>
          <dgm:animLvl val="lvl"/>
          <dgm:resizeHandles val="exact"/>
        </dgm:presLayoutVars>
      </dgm:prSet>
      <dgm:spPr/>
    </dgm:pt>
    <dgm:pt modelId="{3EE97CF3-2391-48B5-B3F9-67E1173D0D13}" type="pres">
      <dgm:prSet presAssocID="{6DFC9CDE-A2DD-4C4F-A5D9-7AE5F06CF242}" presName="composite" presStyleCnt="0"/>
      <dgm:spPr/>
    </dgm:pt>
    <dgm:pt modelId="{6F75DFB2-F2CD-4D1F-A5D8-EAE51B81B0B2}" type="pres">
      <dgm:prSet presAssocID="{6DFC9CDE-A2DD-4C4F-A5D9-7AE5F06CF242}" presName="parTx" presStyleLbl="node1" presStyleIdx="0" presStyleCnt="4">
        <dgm:presLayoutVars>
          <dgm:chMax val="0"/>
          <dgm:chPref val="0"/>
          <dgm:bulletEnabled val="1"/>
        </dgm:presLayoutVars>
      </dgm:prSet>
      <dgm:spPr/>
      <dgm:t>
        <a:bodyPr/>
        <a:lstStyle/>
        <a:p>
          <a:endParaRPr lang="es-ES"/>
        </a:p>
      </dgm:t>
    </dgm:pt>
    <dgm:pt modelId="{11FB4B7A-2200-40D8-9E73-4ED12200475D}" type="pres">
      <dgm:prSet presAssocID="{6DFC9CDE-A2DD-4C4F-A5D9-7AE5F06CF242}" presName="desTx" presStyleLbl="revTx" presStyleIdx="0" presStyleCnt="4">
        <dgm:presLayoutVars>
          <dgm:bulletEnabled val="1"/>
        </dgm:presLayoutVars>
      </dgm:prSet>
      <dgm:spPr/>
      <dgm:t>
        <a:bodyPr/>
        <a:lstStyle/>
        <a:p>
          <a:endParaRPr lang="es-ES"/>
        </a:p>
      </dgm:t>
    </dgm:pt>
    <dgm:pt modelId="{23F22CAE-9671-40AF-82D1-E3F14A3695EA}" type="pres">
      <dgm:prSet presAssocID="{6A15E5B6-A3DF-430B-955C-A934147313C1}" presName="space" presStyleCnt="0"/>
      <dgm:spPr/>
    </dgm:pt>
    <dgm:pt modelId="{B4FCD0FB-8425-4B2E-A6B1-91379003295F}" type="pres">
      <dgm:prSet presAssocID="{3FCA1ED9-A071-483A-83B2-4DFFB5EEC459}" presName="composite" presStyleCnt="0"/>
      <dgm:spPr/>
    </dgm:pt>
    <dgm:pt modelId="{7FF885E0-C398-4D2B-9686-47CAE97DE58A}" type="pres">
      <dgm:prSet presAssocID="{3FCA1ED9-A071-483A-83B2-4DFFB5EEC459}" presName="parTx" presStyleLbl="node1" presStyleIdx="1" presStyleCnt="4">
        <dgm:presLayoutVars>
          <dgm:chMax val="0"/>
          <dgm:chPref val="0"/>
          <dgm:bulletEnabled val="1"/>
        </dgm:presLayoutVars>
      </dgm:prSet>
      <dgm:spPr/>
      <dgm:t>
        <a:bodyPr/>
        <a:lstStyle/>
        <a:p>
          <a:endParaRPr lang="es-ES"/>
        </a:p>
      </dgm:t>
    </dgm:pt>
    <dgm:pt modelId="{7AE34D46-ED14-4D01-A5A1-035F6D3936F9}" type="pres">
      <dgm:prSet presAssocID="{3FCA1ED9-A071-483A-83B2-4DFFB5EEC459}" presName="desTx" presStyleLbl="revTx" presStyleIdx="1" presStyleCnt="4">
        <dgm:presLayoutVars>
          <dgm:bulletEnabled val="1"/>
        </dgm:presLayoutVars>
      </dgm:prSet>
      <dgm:spPr/>
      <dgm:t>
        <a:bodyPr/>
        <a:lstStyle/>
        <a:p>
          <a:endParaRPr lang="es-ES"/>
        </a:p>
      </dgm:t>
    </dgm:pt>
    <dgm:pt modelId="{27D07293-8112-4588-84CD-514886ED45AC}" type="pres">
      <dgm:prSet presAssocID="{EBD37112-21BB-46C9-951E-FFFD2AB07368}" presName="space" presStyleCnt="0"/>
      <dgm:spPr/>
    </dgm:pt>
    <dgm:pt modelId="{5335422C-121D-4F2D-9C19-C05A8BD0056E}" type="pres">
      <dgm:prSet presAssocID="{FDBDA911-D746-4D03-81A3-88CD1918DA17}" presName="composite" presStyleCnt="0"/>
      <dgm:spPr/>
    </dgm:pt>
    <dgm:pt modelId="{10CB7DEF-0368-48F4-BC33-8B43992DB1A2}" type="pres">
      <dgm:prSet presAssocID="{FDBDA911-D746-4D03-81A3-88CD1918DA17}" presName="parTx" presStyleLbl="node1" presStyleIdx="2" presStyleCnt="4" custScaleX="108079">
        <dgm:presLayoutVars>
          <dgm:chMax val="0"/>
          <dgm:chPref val="0"/>
          <dgm:bulletEnabled val="1"/>
        </dgm:presLayoutVars>
      </dgm:prSet>
      <dgm:spPr/>
      <dgm:t>
        <a:bodyPr/>
        <a:lstStyle/>
        <a:p>
          <a:endParaRPr lang="es-ES"/>
        </a:p>
      </dgm:t>
    </dgm:pt>
    <dgm:pt modelId="{3C23D6E8-A14D-41AE-8785-A2087BEFFA9E}" type="pres">
      <dgm:prSet presAssocID="{FDBDA911-D746-4D03-81A3-88CD1918DA17}" presName="desTx" presStyleLbl="revTx" presStyleIdx="2" presStyleCnt="4">
        <dgm:presLayoutVars>
          <dgm:bulletEnabled val="1"/>
        </dgm:presLayoutVars>
      </dgm:prSet>
      <dgm:spPr/>
      <dgm:t>
        <a:bodyPr/>
        <a:lstStyle/>
        <a:p>
          <a:endParaRPr lang="es-ES"/>
        </a:p>
      </dgm:t>
    </dgm:pt>
    <dgm:pt modelId="{C012B4AC-F9A1-457A-928F-B7F05FD013DA}" type="pres">
      <dgm:prSet presAssocID="{0CFC859E-6D7F-41F5-A3B0-241D7E2E7185}" presName="space" presStyleCnt="0"/>
      <dgm:spPr/>
    </dgm:pt>
    <dgm:pt modelId="{D68AC991-064B-46B5-B253-7D3F17ED50C8}" type="pres">
      <dgm:prSet presAssocID="{2E6D99EA-6081-40E1-BF29-82D06734E667}" presName="composite" presStyleCnt="0"/>
      <dgm:spPr/>
    </dgm:pt>
    <dgm:pt modelId="{F247491A-DA26-4F17-9803-E3D9AC62AB64}" type="pres">
      <dgm:prSet presAssocID="{2E6D99EA-6081-40E1-BF29-82D06734E667}" presName="parTx" presStyleLbl="node1" presStyleIdx="3" presStyleCnt="4">
        <dgm:presLayoutVars>
          <dgm:chMax val="0"/>
          <dgm:chPref val="0"/>
          <dgm:bulletEnabled val="1"/>
        </dgm:presLayoutVars>
      </dgm:prSet>
      <dgm:spPr/>
      <dgm:t>
        <a:bodyPr/>
        <a:lstStyle/>
        <a:p>
          <a:endParaRPr lang="es-ES"/>
        </a:p>
      </dgm:t>
    </dgm:pt>
    <dgm:pt modelId="{DF15F74A-C6FF-451A-8510-445248BD0FF8}" type="pres">
      <dgm:prSet presAssocID="{2E6D99EA-6081-40E1-BF29-82D06734E667}" presName="desTx" presStyleLbl="revTx" presStyleIdx="3" presStyleCnt="4">
        <dgm:presLayoutVars>
          <dgm:bulletEnabled val="1"/>
        </dgm:presLayoutVars>
      </dgm:prSet>
      <dgm:spPr/>
      <dgm:t>
        <a:bodyPr/>
        <a:lstStyle/>
        <a:p>
          <a:endParaRPr lang="es-ES"/>
        </a:p>
      </dgm:t>
    </dgm:pt>
  </dgm:ptLst>
  <dgm:cxnLst>
    <dgm:cxn modelId="{49E89E8E-FCA6-4D8A-84A6-74DCABC56E0A}" srcId="{6DFC9CDE-A2DD-4C4F-A5D9-7AE5F06CF242}" destId="{4209EE55-11E1-43CE-BBBB-F41CC374E937}" srcOrd="0" destOrd="0" parTransId="{25B2E6EC-8327-4882-A8F6-B1E5D9B1A355}" sibTransId="{B3199FC9-147C-4E81-9996-3EF7C61FA43E}"/>
    <dgm:cxn modelId="{02D612AD-AD6A-46EF-AB65-E67D935C6520}" type="presOf" srcId="{FDBDA911-D746-4D03-81A3-88CD1918DA17}" destId="{10CB7DEF-0368-48F4-BC33-8B43992DB1A2}" srcOrd="0" destOrd="0" presId="urn:microsoft.com/office/officeart/2005/8/layout/chevron1"/>
    <dgm:cxn modelId="{0CD436C3-0C83-4BCF-9BDE-E8A099DE3836}" srcId="{2E6D99EA-6081-40E1-BF29-82D06734E667}" destId="{BC13D370-0CC5-4341-8D47-92D1EB264C25}" srcOrd="0" destOrd="0" parTransId="{DF0F4B7D-8D31-4E7F-8B61-814891EDD883}" sibTransId="{51B9054E-8E82-4441-99E9-186AC80B81F6}"/>
    <dgm:cxn modelId="{30A372BB-068F-44DC-A864-97298A5119BF}" srcId="{3FCA1ED9-A071-483A-83B2-4DFFB5EEC459}" destId="{DBDEDD18-D565-4FB4-AAEA-FEA4EFC5FE00}" srcOrd="0" destOrd="0" parTransId="{0EED7383-A3AF-45D2-832C-05D28DF6A4D5}" sibTransId="{C16FFEA5-4CDD-491D-8D61-8143BD30E716}"/>
    <dgm:cxn modelId="{098DC330-E526-43D8-9966-F7D74C6CA5BB}" srcId="{FDBDA911-D746-4D03-81A3-88CD1918DA17}" destId="{4A9B5417-EC07-4A45-B84D-F832A23D4FAB}" srcOrd="2" destOrd="0" parTransId="{7B03EE4F-4A55-432E-9DFD-F34FF18C5541}" sibTransId="{2B88FB7B-8452-4DAA-8DF4-32D7D8C69AFF}"/>
    <dgm:cxn modelId="{C70DDDEA-954C-4021-8268-9532D9DFD563}" type="presOf" srcId="{BC13D370-0CC5-4341-8D47-92D1EB264C25}" destId="{DF15F74A-C6FF-451A-8510-445248BD0FF8}" srcOrd="0" destOrd="0" presId="urn:microsoft.com/office/officeart/2005/8/layout/chevron1"/>
    <dgm:cxn modelId="{5FBC74A9-F467-4B96-8403-C8FBD92BBD5D}" srcId="{2E6D99EA-6081-40E1-BF29-82D06734E667}" destId="{9409DD02-166F-4CC3-81B4-5834AD0DF388}" srcOrd="2" destOrd="0" parTransId="{802EB661-41B4-4664-8316-7DAABCBF23D1}" sibTransId="{F1C484F7-D40C-419E-9D89-A496E54CA01B}"/>
    <dgm:cxn modelId="{3A407FCB-D634-4A00-BEFA-D479BB60FC0F}" type="presOf" srcId="{4209EE55-11E1-43CE-BBBB-F41CC374E937}" destId="{11FB4B7A-2200-40D8-9E73-4ED12200475D}" srcOrd="0" destOrd="0" presId="urn:microsoft.com/office/officeart/2005/8/layout/chevron1"/>
    <dgm:cxn modelId="{EDD48E75-2C2D-48D6-9D8F-D0E5460CF13C}" srcId="{4CB244D6-4F26-4066-9C1B-2EABF4E7392E}" destId="{6DFC9CDE-A2DD-4C4F-A5D9-7AE5F06CF242}" srcOrd="0" destOrd="0" parTransId="{F12F0784-79DB-4953-9337-41C93863E701}" sibTransId="{6A15E5B6-A3DF-430B-955C-A934147313C1}"/>
    <dgm:cxn modelId="{6CBB6D8E-2FEB-4B35-968C-5E6F6B06CF6E}" type="presOf" srcId="{3CE97F62-8D36-43BA-B481-A84AE791DA72}" destId="{3C23D6E8-A14D-41AE-8785-A2087BEFFA9E}" srcOrd="0" destOrd="1" presId="urn:microsoft.com/office/officeart/2005/8/layout/chevron1"/>
    <dgm:cxn modelId="{AB0ADD45-54D5-48A6-8B75-178F19E9198F}" type="presOf" srcId="{3D736429-0DEA-4AB4-AF4E-220700B98EEE}" destId="{11FB4B7A-2200-40D8-9E73-4ED12200475D}" srcOrd="0" destOrd="1" presId="urn:microsoft.com/office/officeart/2005/8/layout/chevron1"/>
    <dgm:cxn modelId="{C4D7F7B4-F6EA-46DE-85CB-CFF3E8AEAC2B}" srcId="{FDBDA911-D746-4D03-81A3-88CD1918DA17}" destId="{7EC890C7-0875-48E2-8D70-EBD89449539A}" srcOrd="0" destOrd="0" parTransId="{84173D82-AE10-45F3-A61F-33EF96744521}" sibTransId="{FA1294E9-106E-4986-8B14-C8175E0B9107}"/>
    <dgm:cxn modelId="{CC7D0CC5-1500-4D76-A893-F58BF1F3F5DB}" srcId="{3FCA1ED9-A071-483A-83B2-4DFFB5EEC459}" destId="{67A2C088-1FEA-477B-8F62-B842609B6DF4}" srcOrd="1" destOrd="0" parTransId="{D7E46620-C356-44C7-9A82-0EBBD3763381}" sibTransId="{747DFC63-8907-4292-B896-3D0FAC69B28C}"/>
    <dgm:cxn modelId="{6FD5003D-6632-4522-87E2-532C192700EC}" type="presOf" srcId="{9409DD02-166F-4CC3-81B4-5834AD0DF388}" destId="{DF15F74A-C6FF-451A-8510-445248BD0FF8}" srcOrd="0" destOrd="2" presId="urn:microsoft.com/office/officeart/2005/8/layout/chevron1"/>
    <dgm:cxn modelId="{A598CECA-2597-4579-9B76-404CF1D38290}" type="presOf" srcId="{67A2C088-1FEA-477B-8F62-B842609B6DF4}" destId="{7AE34D46-ED14-4D01-A5A1-035F6D3936F9}" srcOrd="0" destOrd="1" presId="urn:microsoft.com/office/officeart/2005/8/layout/chevron1"/>
    <dgm:cxn modelId="{0D222FA5-E10D-4B2C-BA44-368CE450B317}" srcId="{4CB244D6-4F26-4066-9C1B-2EABF4E7392E}" destId="{2E6D99EA-6081-40E1-BF29-82D06734E667}" srcOrd="3" destOrd="0" parTransId="{869E305B-437A-4C4D-90B2-BD056A6A7227}" sibTransId="{3B2FE881-CAD0-4F83-9138-D7C3E5A9B6F2}"/>
    <dgm:cxn modelId="{6D782C91-6090-44B8-A381-F14C4C6B5AAA}" srcId="{4CB244D6-4F26-4066-9C1B-2EABF4E7392E}" destId="{3FCA1ED9-A071-483A-83B2-4DFFB5EEC459}" srcOrd="1" destOrd="0" parTransId="{39EBC8F1-BDFC-4A91-BEA5-0A5D30F9E33F}" sibTransId="{EBD37112-21BB-46C9-951E-FFFD2AB07368}"/>
    <dgm:cxn modelId="{94C18B1D-D9F9-4B26-B2AD-A344963A982E}" srcId="{6DFC9CDE-A2DD-4C4F-A5D9-7AE5F06CF242}" destId="{3D736429-0DEA-4AB4-AF4E-220700B98EEE}" srcOrd="1" destOrd="0" parTransId="{ADBD7010-10AC-4D67-B66D-4E3206E6B3F5}" sibTransId="{ADAFBC4E-B93E-4B06-A746-BF2504462051}"/>
    <dgm:cxn modelId="{82A00510-7739-4086-A079-319B00A8772E}" type="presOf" srcId="{4A9B5417-EC07-4A45-B84D-F832A23D4FAB}" destId="{3C23D6E8-A14D-41AE-8785-A2087BEFFA9E}" srcOrd="0" destOrd="2" presId="urn:microsoft.com/office/officeart/2005/8/layout/chevron1"/>
    <dgm:cxn modelId="{638F5B89-ABD7-4A3D-B1C2-BBD822CAFFFC}" type="presOf" srcId="{7EC890C7-0875-48E2-8D70-EBD89449539A}" destId="{3C23D6E8-A14D-41AE-8785-A2087BEFFA9E}" srcOrd="0" destOrd="0" presId="urn:microsoft.com/office/officeart/2005/8/layout/chevron1"/>
    <dgm:cxn modelId="{80CF76F1-6842-4462-962C-E6A2AF4B1DFB}" type="presOf" srcId="{0413A91B-9044-4177-AF54-D0FBB2E4FACE}" destId="{11FB4B7A-2200-40D8-9E73-4ED12200475D}" srcOrd="0" destOrd="2" presId="urn:microsoft.com/office/officeart/2005/8/layout/chevron1"/>
    <dgm:cxn modelId="{9474FDEB-2720-47CF-8744-1963A11A3E4D}" type="presOf" srcId="{4CB244D6-4F26-4066-9C1B-2EABF4E7392E}" destId="{17D00527-AB18-413E-85A3-CB25CD41ACA6}" srcOrd="0" destOrd="0" presId="urn:microsoft.com/office/officeart/2005/8/layout/chevron1"/>
    <dgm:cxn modelId="{202361F9-38D4-4896-BC00-F07ABFE9FB69}" type="presOf" srcId="{6DFC9CDE-A2DD-4C4F-A5D9-7AE5F06CF242}" destId="{6F75DFB2-F2CD-4D1F-A5D8-EAE51B81B0B2}" srcOrd="0" destOrd="0" presId="urn:microsoft.com/office/officeart/2005/8/layout/chevron1"/>
    <dgm:cxn modelId="{6B2C490A-767A-40FE-96E5-A1C4F0324899}" srcId="{2E6D99EA-6081-40E1-BF29-82D06734E667}" destId="{366DB63E-AE9C-4587-89CD-EC5320B904FC}" srcOrd="1" destOrd="0" parTransId="{EBC0AFBD-F112-4EE4-B406-925A8C23A089}" sibTransId="{324000D2-D6F4-424C-8397-DE25C42272D7}"/>
    <dgm:cxn modelId="{C4982506-D5A4-4B52-83E6-35051AB25034}" srcId="{4CB244D6-4F26-4066-9C1B-2EABF4E7392E}" destId="{FDBDA911-D746-4D03-81A3-88CD1918DA17}" srcOrd="2" destOrd="0" parTransId="{414614F5-5161-47F1-B353-EAF3B195EB04}" sibTransId="{0CFC859E-6D7F-41F5-A3B0-241D7E2E7185}"/>
    <dgm:cxn modelId="{7AFC8A88-9CC5-4DD2-87C7-F63EA7052C18}" srcId="{FDBDA911-D746-4D03-81A3-88CD1918DA17}" destId="{3CE97F62-8D36-43BA-B481-A84AE791DA72}" srcOrd="1" destOrd="0" parTransId="{FA6CA132-E81E-44D5-856A-C13A4CD352D9}" sibTransId="{23F25D31-EBF7-474F-8532-754B3E10F165}"/>
    <dgm:cxn modelId="{A1631322-1C0D-4EDE-AA52-CB9152B52914}" type="presOf" srcId="{DBDEDD18-D565-4FB4-AAEA-FEA4EFC5FE00}" destId="{7AE34D46-ED14-4D01-A5A1-035F6D3936F9}" srcOrd="0" destOrd="0" presId="urn:microsoft.com/office/officeart/2005/8/layout/chevron1"/>
    <dgm:cxn modelId="{D4FB3764-EAD0-4076-917B-587BB2468385}" srcId="{6DFC9CDE-A2DD-4C4F-A5D9-7AE5F06CF242}" destId="{0413A91B-9044-4177-AF54-D0FBB2E4FACE}" srcOrd="2" destOrd="0" parTransId="{FA808A9D-FD38-4C72-AEC8-EE60E43D546F}" sibTransId="{AF136DFD-2752-4865-8599-D8E93DD505F4}"/>
    <dgm:cxn modelId="{DF975689-9908-423F-AE5F-5401A70E6919}" type="presOf" srcId="{3FCA1ED9-A071-483A-83B2-4DFFB5EEC459}" destId="{7FF885E0-C398-4D2B-9686-47CAE97DE58A}" srcOrd="0" destOrd="0" presId="urn:microsoft.com/office/officeart/2005/8/layout/chevron1"/>
    <dgm:cxn modelId="{62CC3FE8-C31D-4B32-8C1D-8E5D6C17B279}" type="presOf" srcId="{366DB63E-AE9C-4587-89CD-EC5320B904FC}" destId="{DF15F74A-C6FF-451A-8510-445248BD0FF8}" srcOrd="0" destOrd="1" presId="urn:microsoft.com/office/officeart/2005/8/layout/chevron1"/>
    <dgm:cxn modelId="{08FB5B78-DC30-4448-AEE5-1E477F8C666C}" type="presOf" srcId="{2E6D99EA-6081-40E1-BF29-82D06734E667}" destId="{F247491A-DA26-4F17-9803-E3D9AC62AB64}" srcOrd="0" destOrd="0" presId="urn:microsoft.com/office/officeart/2005/8/layout/chevron1"/>
    <dgm:cxn modelId="{87A10A21-1723-457C-AAAC-565744210AF3}" type="presParOf" srcId="{17D00527-AB18-413E-85A3-CB25CD41ACA6}" destId="{3EE97CF3-2391-48B5-B3F9-67E1173D0D13}" srcOrd="0" destOrd="0" presId="urn:microsoft.com/office/officeart/2005/8/layout/chevron1"/>
    <dgm:cxn modelId="{0C6DD0AF-6089-484B-BAB6-2426CB518064}" type="presParOf" srcId="{3EE97CF3-2391-48B5-B3F9-67E1173D0D13}" destId="{6F75DFB2-F2CD-4D1F-A5D8-EAE51B81B0B2}" srcOrd="0" destOrd="0" presId="urn:microsoft.com/office/officeart/2005/8/layout/chevron1"/>
    <dgm:cxn modelId="{D05D4976-F1EA-4A7D-8886-601D5D1F6476}" type="presParOf" srcId="{3EE97CF3-2391-48B5-B3F9-67E1173D0D13}" destId="{11FB4B7A-2200-40D8-9E73-4ED12200475D}" srcOrd="1" destOrd="0" presId="urn:microsoft.com/office/officeart/2005/8/layout/chevron1"/>
    <dgm:cxn modelId="{19890EC6-AF8E-468D-848C-6B684729C0EA}" type="presParOf" srcId="{17D00527-AB18-413E-85A3-CB25CD41ACA6}" destId="{23F22CAE-9671-40AF-82D1-E3F14A3695EA}" srcOrd="1" destOrd="0" presId="urn:microsoft.com/office/officeart/2005/8/layout/chevron1"/>
    <dgm:cxn modelId="{946541E6-68D1-49C4-96CC-623FD7CE2B44}" type="presParOf" srcId="{17D00527-AB18-413E-85A3-CB25CD41ACA6}" destId="{B4FCD0FB-8425-4B2E-A6B1-91379003295F}" srcOrd="2" destOrd="0" presId="urn:microsoft.com/office/officeart/2005/8/layout/chevron1"/>
    <dgm:cxn modelId="{F37DE6C5-F0B5-48C7-9486-D40E63591C23}" type="presParOf" srcId="{B4FCD0FB-8425-4B2E-A6B1-91379003295F}" destId="{7FF885E0-C398-4D2B-9686-47CAE97DE58A}" srcOrd="0" destOrd="0" presId="urn:microsoft.com/office/officeart/2005/8/layout/chevron1"/>
    <dgm:cxn modelId="{12EE2AEA-0290-4629-92C1-93969E795765}" type="presParOf" srcId="{B4FCD0FB-8425-4B2E-A6B1-91379003295F}" destId="{7AE34D46-ED14-4D01-A5A1-035F6D3936F9}" srcOrd="1" destOrd="0" presId="urn:microsoft.com/office/officeart/2005/8/layout/chevron1"/>
    <dgm:cxn modelId="{C5FE40AE-4AD1-418D-8566-B47837FFCB11}" type="presParOf" srcId="{17D00527-AB18-413E-85A3-CB25CD41ACA6}" destId="{27D07293-8112-4588-84CD-514886ED45AC}" srcOrd="3" destOrd="0" presId="urn:microsoft.com/office/officeart/2005/8/layout/chevron1"/>
    <dgm:cxn modelId="{8FB4A3F7-0A82-42A0-AFC7-63B96C4DA8D2}" type="presParOf" srcId="{17D00527-AB18-413E-85A3-CB25CD41ACA6}" destId="{5335422C-121D-4F2D-9C19-C05A8BD0056E}" srcOrd="4" destOrd="0" presId="urn:microsoft.com/office/officeart/2005/8/layout/chevron1"/>
    <dgm:cxn modelId="{FC59517E-4EAD-440F-AFE8-0AF04399F0DC}" type="presParOf" srcId="{5335422C-121D-4F2D-9C19-C05A8BD0056E}" destId="{10CB7DEF-0368-48F4-BC33-8B43992DB1A2}" srcOrd="0" destOrd="0" presId="urn:microsoft.com/office/officeart/2005/8/layout/chevron1"/>
    <dgm:cxn modelId="{1CAFBD64-DB30-4A64-81DE-B3AE83F67A00}" type="presParOf" srcId="{5335422C-121D-4F2D-9C19-C05A8BD0056E}" destId="{3C23D6E8-A14D-41AE-8785-A2087BEFFA9E}" srcOrd="1" destOrd="0" presId="urn:microsoft.com/office/officeart/2005/8/layout/chevron1"/>
    <dgm:cxn modelId="{4993CDA0-DDD8-4A40-8334-CDC9BA535575}" type="presParOf" srcId="{17D00527-AB18-413E-85A3-CB25CD41ACA6}" destId="{C012B4AC-F9A1-457A-928F-B7F05FD013DA}" srcOrd="5" destOrd="0" presId="urn:microsoft.com/office/officeart/2005/8/layout/chevron1"/>
    <dgm:cxn modelId="{7DC2F31D-7CB5-47E6-8A78-502B8D352D95}" type="presParOf" srcId="{17D00527-AB18-413E-85A3-CB25CD41ACA6}" destId="{D68AC991-064B-46B5-B253-7D3F17ED50C8}" srcOrd="6" destOrd="0" presId="urn:microsoft.com/office/officeart/2005/8/layout/chevron1"/>
    <dgm:cxn modelId="{7488E1B1-505F-467A-A379-96EACFC62825}" type="presParOf" srcId="{D68AC991-064B-46B5-B253-7D3F17ED50C8}" destId="{F247491A-DA26-4F17-9803-E3D9AC62AB64}" srcOrd="0" destOrd="0" presId="urn:microsoft.com/office/officeart/2005/8/layout/chevron1"/>
    <dgm:cxn modelId="{5330ACB5-0A0E-4C8A-93FE-6853EE9D769E}" type="presParOf" srcId="{D68AC991-064B-46B5-B253-7D3F17ED50C8}" destId="{DF15F74A-C6FF-451A-8510-445248BD0FF8}"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96D6970-04F5-4889-9E2E-18BAB374E878}" type="doc">
      <dgm:prSet loTypeId="urn:microsoft.com/office/officeart/2008/layout/AlternatingPictureBlocks" loCatId="list" qsTypeId="urn:microsoft.com/office/officeart/2005/8/quickstyle/simple2" qsCatId="simple" csTypeId="urn:microsoft.com/office/officeart/2005/8/colors/colorful4" csCatId="colorful" phldr="1"/>
      <dgm:spPr/>
    </dgm:pt>
    <dgm:pt modelId="{B172EBFC-2F4C-45CA-A45B-C70C9218548B}">
      <dgm:prSet phldrT="[Texto]" custT="1"/>
      <dgm:spPr/>
      <dgm:t>
        <a:bodyPr/>
        <a:lstStyle/>
        <a:p>
          <a:r>
            <a:rPr lang="es-419" sz="1600" dirty="0" smtClean="0"/>
            <a:t>Incorporar alertas y predicciones</a:t>
          </a:r>
          <a:endParaRPr lang="es-ES" sz="1600" b="0" dirty="0">
            <a:solidFill>
              <a:schemeClr val="tx1"/>
            </a:solidFill>
            <a:latin typeface="Century Gothic" panose="020B0502020202020204" pitchFamily="34" charset="0"/>
          </a:endParaRPr>
        </a:p>
      </dgm:t>
    </dgm:pt>
    <dgm:pt modelId="{60647113-13E9-4802-8F54-566D78C299F5}" type="parTrans" cxnId="{D5258FE3-A8F3-4751-A73D-AB5D42C6CD54}">
      <dgm:prSet/>
      <dgm:spPr/>
      <dgm:t>
        <a:bodyPr/>
        <a:lstStyle/>
        <a:p>
          <a:endParaRPr lang="es-ES" sz="2000" b="0">
            <a:solidFill>
              <a:schemeClr val="tx1"/>
            </a:solidFill>
            <a:latin typeface="Century Gothic" panose="020B0502020202020204" pitchFamily="34" charset="0"/>
          </a:endParaRPr>
        </a:p>
      </dgm:t>
    </dgm:pt>
    <dgm:pt modelId="{6D878EEE-959E-4C9D-9C93-469BBBFDD15D}" type="sibTrans" cxnId="{D5258FE3-A8F3-4751-A73D-AB5D42C6CD54}">
      <dgm:prSet/>
      <dgm:spPr/>
      <dgm:t>
        <a:bodyPr/>
        <a:lstStyle/>
        <a:p>
          <a:endParaRPr lang="es-ES" sz="2000" b="0">
            <a:solidFill>
              <a:schemeClr val="tx1"/>
            </a:solidFill>
            <a:latin typeface="Century Gothic" panose="020B0502020202020204" pitchFamily="34" charset="0"/>
          </a:endParaRPr>
        </a:p>
      </dgm:t>
    </dgm:pt>
    <dgm:pt modelId="{54B176A5-08DB-4547-A782-4396736EDC85}">
      <dgm:prSet phldrT="[Texto]" custT="1"/>
      <dgm:spPr/>
      <dgm:t>
        <a:bodyPr/>
        <a:lstStyle/>
        <a:p>
          <a:r>
            <a:rPr lang="es-ES" sz="1600" b="0" dirty="0" smtClean="0">
              <a:solidFill>
                <a:schemeClr val="tx1"/>
              </a:solidFill>
              <a:latin typeface="Century Gothic" panose="020B0502020202020204" pitchFamily="34" charset="0"/>
            </a:rPr>
            <a:t>Análisis Factores Bióticos</a:t>
          </a:r>
          <a:endParaRPr lang="es-ES" sz="1600" b="0" dirty="0">
            <a:solidFill>
              <a:schemeClr val="tx1"/>
            </a:solidFill>
            <a:latin typeface="Century Gothic" panose="020B0502020202020204" pitchFamily="34" charset="0"/>
          </a:endParaRPr>
        </a:p>
      </dgm:t>
    </dgm:pt>
    <dgm:pt modelId="{669DDCB7-CD02-46F9-A68F-8CF0B51B0719}" type="parTrans" cxnId="{701EACC8-338F-4A15-AE76-F7A0A0F5FF6C}">
      <dgm:prSet/>
      <dgm:spPr/>
      <dgm:t>
        <a:bodyPr/>
        <a:lstStyle/>
        <a:p>
          <a:endParaRPr lang="es-ES" sz="2000" b="0">
            <a:solidFill>
              <a:schemeClr val="tx1"/>
            </a:solidFill>
            <a:latin typeface="Century Gothic" panose="020B0502020202020204" pitchFamily="34" charset="0"/>
          </a:endParaRPr>
        </a:p>
      </dgm:t>
    </dgm:pt>
    <dgm:pt modelId="{513B52F0-558A-4516-B2B0-3F423FFE8405}" type="sibTrans" cxnId="{701EACC8-338F-4A15-AE76-F7A0A0F5FF6C}">
      <dgm:prSet/>
      <dgm:spPr/>
      <dgm:t>
        <a:bodyPr/>
        <a:lstStyle/>
        <a:p>
          <a:endParaRPr lang="es-ES" sz="2000" b="0">
            <a:solidFill>
              <a:schemeClr val="tx1"/>
            </a:solidFill>
            <a:latin typeface="Century Gothic" panose="020B0502020202020204" pitchFamily="34" charset="0"/>
          </a:endParaRPr>
        </a:p>
      </dgm:t>
    </dgm:pt>
    <dgm:pt modelId="{47769258-56B0-402F-B638-3C9A9B518EFA}" type="pres">
      <dgm:prSet presAssocID="{596D6970-04F5-4889-9E2E-18BAB374E878}" presName="linearFlow" presStyleCnt="0">
        <dgm:presLayoutVars>
          <dgm:dir/>
          <dgm:resizeHandles val="exact"/>
        </dgm:presLayoutVars>
      </dgm:prSet>
      <dgm:spPr/>
    </dgm:pt>
    <dgm:pt modelId="{EC3A12BB-4F14-4C4D-9F43-A69F19699623}" type="pres">
      <dgm:prSet presAssocID="{B172EBFC-2F4C-45CA-A45B-C70C9218548B}" presName="comp" presStyleCnt="0"/>
      <dgm:spPr/>
    </dgm:pt>
    <dgm:pt modelId="{DA8242B0-70C5-4F7C-B793-D24333AF54AF}" type="pres">
      <dgm:prSet presAssocID="{B172EBFC-2F4C-45CA-A45B-C70C9218548B}" presName="rect2" presStyleLbl="node1" presStyleIdx="0" presStyleCnt="2">
        <dgm:presLayoutVars>
          <dgm:bulletEnabled val="1"/>
        </dgm:presLayoutVars>
      </dgm:prSet>
      <dgm:spPr/>
      <dgm:t>
        <a:bodyPr/>
        <a:lstStyle/>
        <a:p>
          <a:endParaRPr lang="es-ES"/>
        </a:p>
      </dgm:t>
    </dgm:pt>
    <dgm:pt modelId="{CB5E91A1-7690-4AC8-A9C8-EFCA3C68B009}" type="pres">
      <dgm:prSet presAssocID="{B172EBFC-2F4C-45CA-A45B-C70C9218548B}" presName="rect1" presStyleLbl="lnNode1" presStyleIdx="0" presStyleCnt="2"/>
      <dgm:spPr>
        <a:blipFill rotWithShape="1">
          <a:blip xmlns:r="http://schemas.openxmlformats.org/officeDocument/2006/relationships" r:embed="rId1"/>
          <a:stretch>
            <a:fillRect/>
          </a:stretch>
        </a:blipFill>
      </dgm:spPr>
    </dgm:pt>
    <dgm:pt modelId="{B3A07533-5BA2-401B-BB5E-8EA92FD7A4F6}" type="pres">
      <dgm:prSet presAssocID="{6D878EEE-959E-4C9D-9C93-469BBBFDD15D}" presName="sibTrans" presStyleCnt="0"/>
      <dgm:spPr/>
    </dgm:pt>
    <dgm:pt modelId="{D8808CE4-271D-4613-8303-9EA3053E9706}" type="pres">
      <dgm:prSet presAssocID="{54B176A5-08DB-4547-A782-4396736EDC85}" presName="comp" presStyleCnt="0"/>
      <dgm:spPr/>
    </dgm:pt>
    <dgm:pt modelId="{F109AB65-82AC-4075-B9A4-FACCED72EE3D}" type="pres">
      <dgm:prSet presAssocID="{54B176A5-08DB-4547-A782-4396736EDC85}" presName="rect2" presStyleLbl="node1" presStyleIdx="1" presStyleCnt="2">
        <dgm:presLayoutVars>
          <dgm:bulletEnabled val="1"/>
        </dgm:presLayoutVars>
      </dgm:prSet>
      <dgm:spPr/>
      <dgm:t>
        <a:bodyPr/>
        <a:lstStyle/>
        <a:p>
          <a:endParaRPr lang="es-ES"/>
        </a:p>
      </dgm:t>
    </dgm:pt>
    <dgm:pt modelId="{6B1E43AC-220D-45D9-9DC2-8E36AA938F7C}" type="pres">
      <dgm:prSet presAssocID="{54B176A5-08DB-4547-A782-4396736EDC85}" presName="rect1" presStyleLbl="lnNode1" presStyleIdx="1" presStyleCnt="2"/>
      <dgm:spPr>
        <a:blipFill rotWithShape="1">
          <a:blip xmlns:r="http://schemas.openxmlformats.org/officeDocument/2006/relationships" r:embed="rId2"/>
          <a:stretch>
            <a:fillRect/>
          </a:stretch>
        </a:blipFill>
      </dgm:spPr>
    </dgm:pt>
  </dgm:ptLst>
  <dgm:cxnLst>
    <dgm:cxn modelId="{D62B21B2-5A1F-431C-9B71-EF68AC076DE8}" type="presOf" srcId="{54B176A5-08DB-4547-A782-4396736EDC85}" destId="{F109AB65-82AC-4075-B9A4-FACCED72EE3D}" srcOrd="0" destOrd="0" presId="urn:microsoft.com/office/officeart/2008/layout/AlternatingPictureBlocks"/>
    <dgm:cxn modelId="{701EACC8-338F-4A15-AE76-F7A0A0F5FF6C}" srcId="{596D6970-04F5-4889-9E2E-18BAB374E878}" destId="{54B176A5-08DB-4547-A782-4396736EDC85}" srcOrd="1" destOrd="0" parTransId="{669DDCB7-CD02-46F9-A68F-8CF0B51B0719}" sibTransId="{513B52F0-558A-4516-B2B0-3F423FFE8405}"/>
    <dgm:cxn modelId="{61925F3B-A917-426C-BD7C-E8CBE30765C3}" type="presOf" srcId="{596D6970-04F5-4889-9E2E-18BAB374E878}" destId="{47769258-56B0-402F-B638-3C9A9B518EFA}" srcOrd="0" destOrd="0" presId="urn:microsoft.com/office/officeart/2008/layout/AlternatingPictureBlocks"/>
    <dgm:cxn modelId="{33E5C98E-7E32-4682-A91C-08DEE4E5EAA8}" type="presOf" srcId="{B172EBFC-2F4C-45CA-A45B-C70C9218548B}" destId="{DA8242B0-70C5-4F7C-B793-D24333AF54AF}" srcOrd="0" destOrd="0" presId="urn:microsoft.com/office/officeart/2008/layout/AlternatingPictureBlocks"/>
    <dgm:cxn modelId="{D5258FE3-A8F3-4751-A73D-AB5D42C6CD54}" srcId="{596D6970-04F5-4889-9E2E-18BAB374E878}" destId="{B172EBFC-2F4C-45CA-A45B-C70C9218548B}" srcOrd="0" destOrd="0" parTransId="{60647113-13E9-4802-8F54-566D78C299F5}" sibTransId="{6D878EEE-959E-4C9D-9C93-469BBBFDD15D}"/>
    <dgm:cxn modelId="{152E928B-329F-44A6-B016-2B8349990491}" type="presParOf" srcId="{47769258-56B0-402F-B638-3C9A9B518EFA}" destId="{EC3A12BB-4F14-4C4D-9F43-A69F19699623}" srcOrd="0" destOrd="0" presId="urn:microsoft.com/office/officeart/2008/layout/AlternatingPictureBlocks"/>
    <dgm:cxn modelId="{A6109469-2083-4041-82F4-47A3293B7D9C}" type="presParOf" srcId="{EC3A12BB-4F14-4C4D-9F43-A69F19699623}" destId="{DA8242B0-70C5-4F7C-B793-D24333AF54AF}" srcOrd="0" destOrd="0" presId="urn:microsoft.com/office/officeart/2008/layout/AlternatingPictureBlocks"/>
    <dgm:cxn modelId="{C10B39B2-D1B6-48B8-BDD2-7F30A8BB28B7}" type="presParOf" srcId="{EC3A12BB-4F14-4C4D-9F43-A69F19699623}" destId="{CB5E91A1-7690-4AC8-A9C8-EFCA3C68B009}" srcOrd="1" destOrd="0" presId="urn:microsoft.com/office/officeart/2008/layout/AlternatingPictureBlocks"/>
    <dgm:cxn modelId="{0B984186-77B0-4A50-80D9-AA2FFB4A4C4A}" type="presParOf" srcId="{47769258-56B0-402F-B638-3C9A9B518EFA}" destId="{B3A07533-5BA2-401B-BB5E-8EA92FD7A4F6}" srcOrd="1" destOrd="0" presId="urn:microsoft.com/office/officeart/2008/layout/AlternatingPictureBlocks"/>
    <dgm:cxn modelId="{BFD6D18C-9850-4C04-84B2-6D93A8DCB412}" type="presParOf" srcId="{47769258-56B0-402F-B638-3C9A9B518EFA}" destId="{D8808CE4-271D-4613-8303-9EA3053E9706}" srcOrd="2" destOrd="0" presId="urn:microsoft.com/office/officeart/2008/layout/AlternatingPictureBlocks"/>
    <dgm:cxn modelId="{96F49B07-DAE3-408D-B7B6-ACFA4E78B1AE}" type="presParOf" srcId="{D8808CE4-271D-4613-8303-9EA3053E9706}" destId="{F109AB65-82AC-4075-B9A4-FACCED72EE3D}" srcOrd="0" destOrd="0" presId="urn:microsoft.com/office/officeart/2008/layout/AlternatingPictureBlocks"/>
    <dgm:cxn modelId="{35AFAE5B-F215-4469-9697-8B79C4F89561}" type="presParOf" srcId="{D8808CE4-271D-4613-8303-9EA3053E9706}" destId="{6B1E43AC-220D-45D9-9DC2-8E36AA938F7C}"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B244D6-4F26-4066-9C1B-2EABF4E7392E}" type="doc">
      <dgm:prSet loTypeId="urn:microsoft.com/office/officeart/2005/8/layout/chevron1" loCatId="process" qsTypeId="urn:microsoft.com/office/officeart/2005/8/quickstyle/3d4" qsCatId="3D" csTypeId="urn:microsoft.com/office/officeart/2005/8/colors/accent2_3" csCatId="accent2" phldr="1"/>
      <dgm:spPr/>
    </dgm:pt>
    <dgm:pt modelId="{6DFC9CDE-A2DD-4C4F-A5D9-7AE5F06CF242}">
      <dgm:prSet phldrT="[Texto]" custT="1"/>
      <dgm:spPr/>
      <dgm:t>
        <a:bodyPr/>
        <a:lstStyle/>
        <a:p>
          <a:r>
            <a:rPr lang="es-ES" sz="1600" b="1" dirty="0">
              <a:solidFill>
                <a:schemeClr val="tx1"/>
              </a:solidFill>
              <a:latin typeface="Century Gothic" panose="020B0502020202020204" pitchFamily="34" charset="0"/>
            </a:rPr>
            <a:t>¿Cómo surge nuestro proyecto?</a:t>
          </a:r>
        </a:p>
      </dgm:t>
    </dgm:pt>
    <dgm:pt modelId="{F12F0784-79DB-4953-9337-41C93863E701}" type="parTrans" cxnId="{EDD48E75-2C2D-48D6-9D8F-D0E5460CF13C}">
      <dgm:prSet/>
      <dgm:spPr/>
      <dgm:t>
        <a:bodyPr/>
        <a:lstStyle/>
        <a:p>
          <a:endParaRPr lang="es-ES">
            <a:solidFill>
              <a:schemeClr val="tx1"/>
            </a:solidFill>
            <a:latin typeface="Century Gothic" panose="020B0502020202020204" pitchFamily="34" charset="0"/>
          </a:endParaRPr>
        </a:p>
      </dgm:t>
    </dgm:pt>
    <dgm:pt modelId="{6A15E5B6-A3DF-430B-955C-A934147313C1}" type="sibTrans" cxnId="{EDD48E75-2C2D-48D6-9D8F-D0E5460CF13C}">
      <dgm:prSet/>
      <dgm:spPr/>
      <dgm:t>
        <a:bodyPr/>
        <a:lstStyle/>
        <a:p>
          <a:endParaRPr lang="es-ES">
            <a:solidFill>
              <a:schemeClr val="tx1"/>
            </a:solidFill>
            <a:latin typeface="Century Gothic" panose="020B0502020202020204" pitchFamily="34" charset="0"/>
          </a:endParaRPr>
        </a:p>
      </dgm:t>
    </dgm:pt>
    <dgm:pt modelId="{3FCA1ED9-A071-483A-83B2-4DFFB5EEC459}">
      <dgm:prSet phldrT="[Texto]" custT="1"/>
      <dgm:spPr/>
      <dgm:t>
        <a:bodyPr/>
        <a:lstStyle/>
        <a:p>
          <a:r>
            <a:rPr lang="es-ES" sz="1600" b="1" dirty="0">
              <a:solidFill>
                <a:schemeClr val="bg1">
                  <a:lumMod val="65000"/>
                </a:schemeClr>
              </a:solidFill>
              <a:latin typeface="Century Gothic" panose="020B0502020202020204" pitchFamily="34" charset="0"/>
            </a:rPr>
            <a:t>¿Cómo solucionamos el problema?</a:t>
          </a:r>
        </a:p>
      </dgm:t>
    </dgm:pt>
    <dgm:pt modelId="{39EBC8F1-BDFC-4A91-BEA5-0A5D30F9E33F}" type="parTrans" cxnId="{6D782C91-6090-44B8-A381-F14C4C6B5AAA}">
      <dgm:prSet/>
      <dgm:spPr/>
      <dgm:t>
        <a:bodyPr/>
        <a:lstStyle/>
        <a:p>
          <a:endParaRPr lang="es-ES">
            <a:solidFill>
              <a:schemeClr val="tx1"/>
            </a:solidFill>
            <a:latin typeface="Century Gothic" panose="020B0502020202020204" pitchFamily="34" charset="0"/>
          </a:endParaRPr>
        </a:p>
      </dgm:t>
    </dgm:pt>
    <dgm:pt modelId="{EBD37112-21BB-46C9-951E-FFFD2AB07368}" type="sibTrans" cxnId="{6D782C91-6090-44B8-A381-F14C4C6B5AAA}">
      <dgm:prSet/>
      <dgm:spPr/>
      <dgm:t>
        <a:bodyPr/>
        <a:lstStyle/>
        <a:p>
          <a:endParaRPr lang="es-ES">
            <a:solidFill>
              <a:schemeClr val="tx1"/>
            </a:solidFill>
            <a:latin typeface="Century Gothic" panose="020B0502020202020204" pitchFamily="34" charset="0"/>
          </a:endParaRPr>
        </a:p>
      </dgm:t>
    </dgm:pt>
    <dgm:pt modelId="{FDBDA911-D746-4D03-81A3-88CD1918DA17}">
      <dgm:prSet phldrT="[Texto]" custT="1"/>
      <dgm:spPr/>
      <dgm:t>
        <a:bodyPr/>
        <a:lstStyle/>
        <a:p>
          <a:r>
            <a:rPr lang="es-ES" sz="1600" b="1" dirty="0" smtClean="0">
              <a:solidFill>
                <a:schemeClr val="bg1">
                  <a:lumMod val="65000"/>
                </a:schemeClr>
              </a:solidFill>
              <a:latin typeface="Century Gothic" panose="020B0502020202020204" pitchFamily="34" charset="0"/>
            </a:rPr>
            <a:t>¿Conocimiento obtenido?</a:t>
          </a:r>
          <a:endParaRPr lang="es-ES" sz="1600" b="1" dirty="0">
            <a:solidFill>
              <a:schemeClr val="bg1">
                <a:lumMod val="65000"/>
              </a:schemeClr>
            </a:solidFill>
            <a:latin typeface="Century Gothic" panose="020B0502020202020204" pitchFamily="34" charset="0"/>
          </a:endParaRPr>
        </a:p>
      </dgm:t>
    </dgm:pt>
    <dgm:pt modelId="{414614F5-5161-47F1-B353-EAF3B195EB04}" type="parTrans" cxnId="{C4982506-D5A4-4B52-83E6-35051AB25034}">
      <dgm:prSet/>
      <dgm:spPr/>
      <dgm:t>
        <a:bodyPr/>
        <a:lstStyle/>
        <a:p>
          <a:endParaRPr lang="es-ES">
            <a:solidFill>
              <a:schemeClr val="tx1"/>
            </a:solidFill>
            <a:latin typeface="Century Gothic" panose="020B0502020202020204" pitchFamily="34" charset="0"/>
          </a:endParaRPr>
        </a:p>
      </dgm:t>
    </dgm:pt>
    <dgm:pt modelId="{0CFC859E-6D7F-41F5-A3B0-241D7E2E7185}" type="sibTrans" cxnId="{C4982506-D5A4-4B52-83E6-35051AB25034}">
      <dgm:prSet/>
      <dgm:spPr/>
      <dgm:t>
        <a:bodyPr/>
        <a:lstStyle/>
        <a:p>
          <a:endParaRPr lang="es-ES">
            <a:solidFill>
              <a:schemeClr val="tx1"/>
            </a:solidFill>
            <a:latin typeface="Century Gothic" panose="020B0502020202020204" pitchFamily="34" charset="0"/>
          </a:endParaRPr>
        </a:p>
      </dgm:t>
    </dgm:pt>
    <dgm:pt modelId="{4209EE55-11E1-43CE-BBBB-F41CC374E937}">
      <dgm:prSet phldrT="[Texto]"/>
      <dgm:spPr/>
      <dgm:t>
        <a:bodyPr/>
        <a:lstStyle/>
        <a:p>
          <a:r>
            <a:rPr lang="es-ES" dirty="0">
              <a:solidFill>
                <a:schemeClr val="tx1"/>
              </a:solidFill>
              <a:latin typeface="Century Gothic" panose="020B0502020202020204" pitchFamily="34" charset="0"/>
            </a:rPr>
            <a:t>Antecedentes</a:t>
          </a:r>
        </a:p>
      </dgm:t>
    </dgm:pt>
    <dgm:pt modelId="{25B2E6EC-8327-4882-A8F6-B1E5D9B1A355}" type="parTrans" cxnId="{49E89E8E-FCA6-4D8A-84A6-74DCABC56E0A}">
      <dgm:prSet/>
      <dgm:spPr/>
      <dgm:t>
        <a:bodyPr/>
        <a:lstStyle/>
        <a:p>
          <a:endParaRPr lang="es-ES">
            <a:solidFill>
              <a:schemeClr val="tx1"/>
            </a:solidFill>
            <a:latin typeface="Century Gothic" panose="020B0502020202020204" pitchFamily="34" charset="0"/>
          </a:endParaRPr>
        </a:p>
      </dgm:t>
    </dgm:pt>
    <dgm:pt modelId="{B3199FC9-147C-4E81-9996-3EF7C61FA43E}" type="sibTrans" cxnId="{49E89E8E-FCA6-4D8A-84A6-74DCABC56E0A}">
      <dgm:prSet/>
      <dgm:spPr/>
      <dgm:t>
        <a:bodyPr/>
        <a:lstStyle/>
        <a:p>
          <a:endParaRPr lang="es-ES">
            <a:solidFill>
              <a:schemeClr val="tx1"/>
            </a:solidFill>
            <a:latin typeface="Century Gothic" panose="020B0502020202020204" pitchFamily="34" charset="0"/>
          </a:endParaRPr>
        </a:p>
      </dgm:t>
    </dgm:pt>
    <dgm:pt modelId="{3D736429-0DEA-4AB4-AF4E-220700B98EEE}">
      <dgm:prSet phldrT="[Texto]"/>
      <dgm:spPr/>
      <dgm:t>
        <a:bodyPr/>
        <a:lstStyle/>
        <a:p>
          <a:r>
            <a:rPr lang="es-ES" dirty="0">
              <a:solidFill>
                <a:schemeClr val="tx1"/>
              </a:solidFill>
              <a:latin typeface="Century Gothic" panose="020B0502020202020204" pitchFamily="34" charset="0"/>
            </a:rPr>
            <a:t>Problema y Justificación</a:t>
          </a:r>
        </a:p>
      </dgm:t>
    </dgm:pt>
    <dgm:pt modelId="{ADBD7010-10AC-4D67-B66D-4E3206E6B3F5}" type="parTrans" cxnId="{94C18B1D-D9F9-4B26-B2AD-A344963A982E}">
      <dgm:prSet/>
      <dgm:spPr/>
      <dgm:t>
        <a:bodyPr/>
        <a:lstStyle/>
        <a:p>
          <a:endParaRPr lang="es-ES">
            <a:solidFill>
              <a:schemeClr val="tx1"/>
            </a:solidFill>
            <a:latin typeface="Century Gothic" panose="020B0502020202020204" pitchFamily="34" charset="0"/>
          </a:endParaRPr>
        </a:p>
      </dgm:t>
    </dgm:pt>
    <dgm:pt modelId="{ADAFBC4E-B93E-4B06-A746-BF2504462051}" type="sibTrans" cxnId="{94C18B1D-D9F9-4B26-B2AD-A344963A982E}">
      <dgm:prSet/>
      <dgm:spPr/>
      <dgm:t>
        <a:bodyPr/>
        <a:lstStyle/>
        <a:p>
          <a:endParaRPr lang="es-ES">
            <a:solidFill>
              <a:schemeClr val="tx1"/>
            </a:solidFill>
            <a:latin typeface="Century Gothic" panose="020B0502020202020204" pitchFamily="34" charset="0"/>
          </a:endParaRPr>
        </a:p>
      </dgm:t>
    </dgm:pt>
    <dgm:pt modelId="{0413A91B-9044-4177-AF54-D0FBB2E4FACE}">
      <dgm:prSet phldrT="[Texto]"/>
      <dgm:spPr/>
      <dgm:t>
        <a:bodyPr/>
        <a:lstStyle/>
        <a:p>
          <a:r>
            <a:rPr lang="es-ES" dirty="0">
              <a:solidFill>
                <a:schemeClr val="tx1"/>
              </a:solidFill>
              <a:latin typeface="Century Gothic" panose="020B0502020202020204" pitchFamily="34" charset="0"/>
            </a:rPr>
            <a:t>Objetivos</a:t>
          </a:r>
        </a:p>
      </dgm:t>
    </dgm:pt>
    <dgm:pt modelId="{FA808A9D-FD38-4C72-AEC8-EE60E43D546F}" type="parTrans" cxnId="{D4FB3764-EAD0-4076-917B-587BB2468385}">
      <dgm:prSet/>
      <dgm:spPr/>
      <dgm:t>
        <a:bodyPr/>
        <a:lstStyle/>
        <a:p>
          <a:endParaRPr lang="es-ES">
            <a:solidFill>
              <a:schemeClr val="tx1"/>
            </a:solidFill>
            <a:latin typeface="Century Gothic" panose="020B0502020202020204" pitchFamily="34" charset="0"/>
          </a:endParaRPr>
        </a:p>
      </dgm:t>
    </dgm:pt>
    <dgm:pt modelId="{AF136DFD-2752-4865-8599-D8E93DD505F4}" type="sibTrans" cxnId="{D4FB3764-EAD0-4076-917B-587BB2468385}">
      <dgm:prSet/>
      <dgm:spPr/>
      <dgm:t>
        <a:bodyPr/>
        <a:lstStyle/>
        <a:p>
          <a:endParaRPr lang="es-ES">
            <a:solidFill>
              <a:schemeClr val="tx1"/>
            </a:solidFill>
            <a:latin typeface="Century Gothic" panose="020B0502020202020204" pitchFamily="34" charset="0"/>
          </a:endParaRPr>
        </a:p>
      </dgm:t>
    </dgm:pt>
    <dgm:pt modelId="{DBDEDD18-D565-4FB4-AAEA-FEA4EFC5FE00}">
      <dgm:prSet phldrT="[Texto]"/>
      <dgm:spPr/>
      <dgm:t>
        <a:bodyPr/>
        <a:lstStyle/>
        <a:p>
          <a:r>
            <a:rPr lang="es-ES" dirty="0">
              <a:solidFill>
                <a:schemeClr val="bg1">
                  <a:lumMod val="65000"/>
                </a:schemeClr>
              </a:solidFill>
              <a:latin typeface="Century Gothic" panose="020B0502020202020204" pitchFamily="34" charset="0"/>
            </a:rPr>
            <a:t>Minería de Datos</a:t>
          </a:r>
        </a:p>
      </dgm:t>
    </dgm:pt>
    <dgm:pt modelId="{0EED7383-A3AF-45D2-832C-05D28DF6A4D5}" type="parTrans" cxnId="{30A372BB-068F-44DC-A864-97298A5119BF}">
      <dgm:prSet/>
      <dgm:spPr/>
      <dgm:t>
        <a:bodyPr/>
        <a:lstStyle/>
        <a:p>
          <a:endParaRPr lang="es-ES">
            <a:solidFill>
              <a:schemeClr val="tx1"/>
            </a:solidFill>
            <a:latin typeface="Century Gothic" panose="020B0502020202020204" pitchFamily="34" charset="0"/>
          </a:endParaRPr>
        </a:p>
      </dgm:t>
    </dgm:pt>
    <dgm:pt modelId="{C16FFEA5-4CDD-491D-8D61-8143BD30E716}" type="sibTrans" cxnId="{30A372BB-068F-44DC-A864-97298A5119BF}">
      <dgm:prSet/>
      <dgm:spPr/>
      <dgm:t>
        <a:bodyPr/>
        <a:lstStyle/>
        <a:p>
          <a:endParaRPr lang="es-ES">
            <a:solidFill>
              <a:schemeClr val="tx1"/>
            </a:solidFill>
            <a:latin typeface="Century Gothic" panose="020B0502020202020204" pitchFamily="34" charset="0"/>
          </a:endParaRPr>
        </a:p>
      </dgm:t>
    </dgm:pt>
    <dgm:pt modelId="{67A2C088-1FEA-477B-8F62-B842609B6DF4}">
      <dgm:prSet phldrT="[Texto]"/>
      <dgm:spPr/>
      <dgm:t>
        <a:bodyPr/>
        <a:lstStyle/>
        <a:p>
          <a:r>
            <a:rPr lang="es-ES" dirty="0">
              <a:solidFill>
                <a:schemeClr val="bg1">
                  <a:lumMod val="65000"/>
                </a:schemeClr>
              </a:solidFill>
              <a:latin typeface="Century Gothic" panose="020B0502020202020204" pitchFamily="34" charset="0"/>
            </a:rPr>
            <a:t>Metodología CRISP-DM</a:t>
          </a:r>
        </a:p>
      </dgm:t>
    </dgm:pt>
    <dgm:pt modelId="{D7E46620-C356-44C7-9A82-0EBBD3763381}" type="parTrans" cxnId="{CC7D0CC5-1500-4D76-A893-F58BF1F3F5DB}">
      <dgm:prSet/>
      <dgm:spPr/>
      <dgm:t>
        <a:bodyPr/>
        <a:lstStyle/>
        <a:p>
          <a:endParaRPr lang="es-ES">
            <a:solidFill>
              <a:schemeClr val="tx1"/>
            </a:solidFill>
            <a:latin typeface="Century Gothic" panose="020B0502020202020204" pitchFamily="34" charset="0"/>
          </a:endParaRPr>
        </a:p>
      </dgm:t>
    </dgm:pt>
    <dgm:pt modelId="{747DFC63-8907-4292-B896-3D0FAC69B28C}" type="sibTrans" cxnId="{CC7D0CC5-1500-4D76-A893-F58BF1F3F5DB}">
      <dgm:prSet/>
      <dgm:spPr/>
      <dgm:t>
        <a:bodyPr/>
        <a:lstStyle/>
        <a:p>
          <a:endParaRPr lang="es-ES">
            <a:solidFill>
              <a:schemeClr val="tx1"/>
            </a:solidFill>
            <a:latin typeface="Century Gothic" panose="020B0502020202020204" pitchFamily="34" charset="0"/>
          </a:endParaRPr>
        </a:p>
      </dgm:t>
    </dgm:pt>
    <dgm:pt modelId="{7EC890C7-0875-48E2-8D70-EBD89449539A}">
      <dgm:prSet phldrT="[Texto]"/>
      <dgm:spPr/>
      <dgm:t>
        <a:bodyPr/>
        <a:lstStyle/>
        <a:p>
          <a:r>
            <a:rPr lang="es-ES" dirty="0" smtClean="0">
              <a:solidFill>
                <a:schemeClr val="bg1">
                  <a:lumMod val="65000"/>
                </a:schemeClr>
              </a:solidFill>
              <a:latin typeface="Century Gothic" panose="020B0502020202020204" pitchFamily="34" charset="0"/>
            </a:rPr>
            <a:t>K-</a:t>
          </a:r>
          <a:r>
            <a:rPr lang="es-ES" dirty="0" err="1" smtClean="0">
              <a:solidFill>
                <a:schemeClr val="bg1">
                  <a:lumMod val="65000"/>
                </a:schemeClr>
              </a:solidFill>
              <a:latin typeface="Century Gothic" panose="020B0502020202020204" pitchFamily="34" charset="0"/>
            </a:rPr>
            <a:t>means</a:t>
          </a:r>
          <a:endParaRPr lang="es-ES" dirty="0">
            <a:solidFill>
              <a:schemeClr val="bg1">
                <a:lumMod val="65000"/>
              </a:schemeClr>
            </a:solidFill>
            <a:latin typeface="Century Gothic" panose="020B0502020202020204" pitchFamily="34" charset="0"/>
          </a:endParaRPr>
        </a:p>
      </dgm:t>
    </dgm:pt>
    <dgm:pt modelId="{84173D82-AE10-45F3-A61F-33EF96744521}" type="parTrans" cxnId="{C4D7F7B4-F6EA-46DE-85CB-CFF3E8AEAC2B}">
      <dgm:prSet/>
      <dgm:spPr/>
      <dgm:t>
        <a:bodyPr/>
        <a:lstStyle/>
        <a:p>
          <a:endParaRPr lang="es-ES">
            <a:solidFill>
              <a:schemeClr val="tx1"/>
            </a:solidFill>
            <a:latin typeface="Century Gothic" panose="020B0502020202020204" pitchFamily="34" charset="0"/>
          </a:endParaRPr>
        </a:p>
      </dgm:t>
    </dgm:pt>
    <dgm:pt modelId="{FA1294E9-106E-4986-8B14-C8175E0B9107}" type="sibTrans" cxnId="{C4D7F7B4-F6EA-46DE-85CB-CFF3E8AEAC2B}">
      <dgm:prSet/>
      <dgm:spPr/>
      <dgm:t>
        <a:bodyPr/>
        <a:lstStyle/>
        <a:p>
          <a:endParaRPr lang="es-ES">
            <a:solidFill>
              <a:schemeClr val="tx1"/>
            </a:solidFill>
            <a:latin typeface="Century Gothic" panose="020B0502020202020204" pitchFamily="34" charset="0"/>
          </a:endParaRPr>
        </a:p>
      </dgm:t>
    </dgm:pt>
    <dgm:pt modelId="{3CE97F62-8D36-43BA-B481-A84AE791DA72}">
      <dgm:prSet phldrT="[Texto]"/>
      <dgm:spPr/>
      <dgm:t>
        <a:bodyPr/>
        <a:lstStyle/>
        <a:p>
          <a:r>
            <a:rPr lang="en-US" dirty="0" smtClean="0">
              <a:solidFill>
                <a:schemeClr val="bg1">
                  <a:lumMod val="65000"/>
                </a:schemeClr>
              </a:solidFill>
              <a:latin typeface="Century Gothic" panose="020B0502020202020204" pitchFamily="34" charset="0"/>
            </a:rPr>
            <a:t>Correlaciones</a:t>
          </a:r>
          <a:endParaRPr lang="es-ES" dirty="0">
            <a:solidFill>
              <a:schemeClr val="bg1">
                <a:lumMod val="65000"/>
              </a:schemeClr>
            </a:solidFill>
            <a:latin typeface="Century Gothic" panose="020B0502020202020204" pitchFamily="34" charset="0"/>
          </a:endParaRPr>
        </a:p>
      </dgm:t>
    </dgm:pt>
    <dgm:pt modelId="{FA6CA132-E81E-44D5-856A-C13A4CD352D9}" type="parTrans" cxnId="{7AFC8A88-9CC5-4DD2-87C7-F63EA7052C18}">
      <dgm:prSet/>
      <dgm:spPr/>
      <dgm:t>
        <a:bodyPr/>
        <a:lstStyle/>
        <a:p>
          <a:endParaRPr lang="es-ES">
            <a:solidFill>
              <a:schemeClr val="tx1"/>
            </a:solidFill>
            <a:latin typeface="Century Gothic" panose="020B0502020202020204" pitchFamily="34" charset="0"/>
          </a:endParaRPr>
        </a:p>
      </dgm:t>
    </dgm:pt>
    <dgm:pt modelId="{23F25D31-EBF7-474F-8532-754B3E10F165}" type="sibTrans" cxnId="{7AFC8A88-9CC5-4DD2-87C7-F63EA7052C18}">
      <dgm:prSet/>
      <dgm:spPr/>
      <dgm:t>
        <a:bodyPr/>
        <a:lstStyle/>
        <a:p>
          <a:endParaRPr lang="es-ES">
            <a:solidFill>
              <a:schemeClr val="tx1"/>
            </a:solidFill>
            <a:latin typeface="Century Gothic" panose="020B0502020202020204" pitchFamily="34" charset="0"/>
          </a:endParaRPr>
        </a:p>
      </dgm:t>
    </dgm:pt>
    <dgm:pt modelId="{4A9B5417-EC07-4A45-B84D-F832A23D4FAB}">
      <dgm:prSet phldrT="[Texto]"/>
      <dgm:spPr/>
      <dgm:t>
        <a:bodyPr/>
        <a:lstStyle/>
        <a:p>
          <a:r>
            <a:rPr lang="es-ES" dirty="0" smtClean="0">
              <a:solidFill>
                <a:schemeClr val="bg1">
                  <a:lumMod val="65000"/>
                </a:schemeClr>
              </a:solidFill>
              <a:latin typeface="Century Gothic" panose="020B0502020202020204" pitchFamily="34" charset="0"/>
            </a:rPr>
            <a:t>Reglas de asociación</a:t>
          </a:r>
          <a:endParaRPr lang="es-ES" dirty="0">
            <a:solidFill>
              <a:schemeClr val="bg1">
                <a:lumMod val="65000"/>
              </a:schemeClr>
            </a:solidFill>
            <a:latin typeface="Century Gothic" panose="020B0502020202020204" pitchFamily="34" charset="0"/>
          </a:endParaRPr>
        </a:p>
      </dgm:t>
    </dgm:pt>
    <dgm:pt modelId="{7B03EE4F-4A55-432E-9DFD-F34FF18C5541}" type="parTrans" cxnId="{098DC330-E526-43D8-9966-F7D74C6CA5BB}">
      <dgm:prSet/>
      <dgm:spPr/>
      <dgm:t>
        <a:bodyPr/>
        <a:lstStyle/>
        <a:p>
          <a:endParaRPr lang="es-ES">
            <a:solidFill>
              <a:schemeClr val="tx1"/>
            </a:solidFill>
            <a:latin typeface="Century Gothic" panose="020B0502020202020204" pitchFamily="34" charset="0"/>
          </a:endParaRPr>
        </a:p>
      </dgm:t>
    </dgm:pt>
    <dgm:pt modelId="{2B88FB7B-8452-4DAA-8DF4-32D7D8C69AFF}" type="sibTrans" cxnId="{098DC330-E526-43D8-9966-F7D74C6CA5BB}">
      <dgm:prSet/>
      <dgm:spPr/>
      <dgm:t>
        <a:bodyPr/>
        <a:lstStyle/>
        <a:p>
          <a:endParaRPr lang="es-ES">
            <a:solidFill>
              <a:schemeClr val="tx1"/>
            </a:solidFill>
            <a:latin typeface="Century Gothic" panose="020B0502020202020204" pitchFamily="34" charset="0"/>
          </a:endParaRPr>
        </a:p>
      </dgm:t>
    </dgm:pt>
    <dgm:pt modelId="{2E6D99EA-6081-40E1-BF29-82D06734E667}">
      <dgm:prSet phldrT="[Texto]" custT="1"/>
      <dgm:spPr/>
      <dgm:t>
        <a:bodyPr/>
        <a:lstStyle/>
        <a:p>
          <a:r>
            <a:rPr lang="es-ES" sz="1600" b="1" dirty="0">
              <a:solidFill>
                <a:schemeClr val="bg1">
                  <a:lumMod val="65000"/>
                </a:schemeClr>
              </a:solidFill>
              <a:latin typeface="Century Gothic" panose="020B0502020202020204" pitchFamily="34" charset="0"/>
            </a:rPr>
            <a:t>¿Qué concluimos?</a:t>
          </a:r>
        </a:p>
      </dgm:t>
    </dgm:pt>
    <dgm:pt modelId="{869E305B-437A-4C4D-90B2-BD056A6A7227}" type="parTrans" cxnId="{0D222FA5-E10D-4B2C-BA44-368CE450B317}">
      <dgm:prSet/>
      <dgm:spPr/>
      <dgm:t>
        <a:bodyPr/>
        <a:lstStyle/>
        <a:p>
          <a:endParaRPr lang="es-ES">
            <a:solidFill>
              <a:schemeClr val="tx1"/>
            </a:solidFill>
            <a:latin typeface="Century Gothic" panose="020B0502020202020204" pitchFamily="34" charset="0"/>
          </a:endParaRPr>
        </a:p>
      </dgm:t>
    </dgm:pt>
    <dgm:pt modelId="{3B2FE881-CAD0-4F83-9138-D7C3E5A9B6F2}" type="sibTrans" cxnId="{0D222FA5-E10D-4B2C-BA44-368CE450B317}">
      <dgm:prSet/>
      <dgm:spPr/>
      <dgm:t>
        <a:bodyPr/>
        <a:lstStyle/>
        <a:p>
          <a:endParaRPr lang="es-ES">
            <a:solidFill>
              <a:schemeClr val="tx1"/>
            </a:solidFill>
            <a:latin typeface="Century Gothic" panose="020B0502020202020204" pitchFamily="34" charset="0"/>
          </a:endParaRPr>
        </a:p>
      </dgm:t>
    </dgm:pt>
    <dgm:pt modelId="{BC13D370-0CC5-4341-8D47-92D1EB264C25}">
      <dgm:prSet phldrT="[Texto]"/>
      <dgm:spPr/>
      <dgm:t>
        <a:bodyPr/>
        <a:lstStyle/>
        <a:p>
          <a:r>
            <a:rPr lang="es-ES" dirty="0">
              <a:solidFill>
                <a:schemeClr val="bg1">
                  <a:lumMod val="65000"/>
                </a:schemeClr>
              </a:solidFill>
              <a:latin typeface="Century Gothic" panose="020B0502020202020204" pitchFamily="34" charset="0"/>
            </a:rPr>
            <a:t>Conclusiones </a:t>
          </a:r>
        </a:p>
      </dgm:t>
    </dgm:pt>
    <dgm:pt modelId="{DF0F4B7D-8D31-4E7F-8B61-814891EDD883}" type="parTrans" cxnId="{0CD436C3-0C83-4BCF-9BDE-E8A099DE3836}">
      <dgm:prSet/>
      <dgm:spPr/>
      <dgm:t>
        <a:bodyPr/>
        <a:lstStyle/>
        <a:p>
          <a:endParaRPr lang="es-ES">
            <a:solidFill>
              <a:schemeClr val="tx1"/>
            </a:solidFill>
            <a:latin typeface="Century Gothic" panose="020B0502020202020204" pitchFamily="34" charset="0"/>
          </a:endParaRPr>
        </a:p>
      </dgm:t>
    </dgm:pt>
    <dgm:pt modelId="{51B9054E-8E82-4441-99E9-186AC80B81F6}" type="sibTrans" cxnId="{0CD436C3-0C83-4BCF-9BDE-E8A099DE3836}">
      <dgm:prSet/>
      <dgm:spPr/>
      <dgm:t>
        <a:bodyPr/>
        <a:lstStyle/>
        <a:p>
          <a:endParaRPr lang="es-ES">
            <a:solidFill>
              <a:schemeClr val="tx1"/>
            </a:solidFill>
            <a:latin typeface="Century Gothic" panose="020B0502020202020204" pitchFamily="34" charset="0"/>
          </a:endParaRPr>
        </a:p>
      </dgm:t>
    </dgm:pt>
    <dgm:pt modelId="{366DB63E-AE9C-4587-89CD-EC5320B904FC}">
      <dgm:prSet phldrT="[Texto]"/>
      <dgm:spPr/>
      <dgm:t>
        <a:bodyPr/>
        <a:lstStyle/>
        <a:p>
          <a:r>
            <a:rPr lang="es-ES" dirty="0">
              <a:solidFill>
                <a:schemeClr val="bg1">
                  <a:lumMod val="65000"/>
                </a:schemeClr>
              </a:solidFill>
              <a:latin typeface="Century Gothic" panose="020B0502020202020204" pitchFamily="34" charset="0"/>
            </a:rPr>
            <a:t>Recomendaciones</a:t>
          </a:r>
        </a:p>
      </dgm:t>
    </dgm:pt>
    <dgm:pt modelId="{EBC0AFBD-F112-4EE4-B406-925A8C23A089}" type="parTrans" cxnId="{6B2C490A-767A-40FE-96E5-A1C4F0324899}">
      <dgm:prSet/>
      <dgm:spPr/>
      <dgm:t>
        <a:bodyPr/>
        <a:lstStyle/>
        <a:p>
          <a:endParaRPr lang="es-ES">
            <a:solidFill>
              <a:schemeClr val="tx1"/>
            </a:solidFill>
            <a:latin typeface="Century Gothic" panose="020B0502020202020204" pitchFamily="34" charset="0"/>
          </a:endParaRPr>
        </a:p>
      </dgm:t>
    </dgm:pt>
    <dgm:pt modelId="{324000D2-D6F4-424C-8397-DE25C42272D7}" type="sibTrans" cxnId="{6B2C490A-767A-40FE-96E5-A1C4F0324899}">
      <dgm:prSet/>
      <dgm:spPr/>
      <dgm:t>
        <a:bodyPr/>
        <a:lstStyle/>
        <a:p>
          <a:endParaRPr lang="es-ES">
            <a:solidFill>
              <a:schemeClr val="tx1"/>
            </a:solidFill>
            <a:latin typeface="Century Gothic" panose="020B0502020202020204" pitchFamily="34" charset="0"/>
          </a:endParaRPr>
        </a:p>
      </dgm:t>
    </dgm:pt>
    <dgm:pt modelId="{9409DD02-166F-4CC3-81B4-5834AD0DF388}">
      <dgm:prSet phldrT="[Texto]"/>
      <dgm:spPr/>
      <dgm:t>
        <a:bodyPr/>
        <a:lstStyle/>
        <a:p>
          <a:r>
            <a:rPr lang="es-ES" dirty="0">
              <a:solidFill>
                <a:schemeClr val="bg1">
                  <a:lumMod val="65000"/>
                </a:schemeClr>
              </a:solidFill>
              <a:latin typeface="Century Gothic" panose="020B0502020202020204" pitchFamily="34" charset="0"/>
            </a:rPr>
            <a:t>Trabajos Futuros</a:t>
          </a:r>
        </a:p>
      </dgm:t>
    </dgm:pt>
    <dgm:pt modelId="{802EB661-41B4-4664-8316-7DAABCBF23D1}" type="parTrans" cxnId="{5FBC74A9-F467-4B96-8403-C8FBD92BBD5D}">
      <dgm:prSet/>
      <dgm:spPr/>
      <dgm:t>
        <a:bodyPr/>
        <a:lstStyle/>
        <a:p>
          <a:endParaRPr lang="es-ES">
            <a:solidFill>
              <a:schemeClr val="tx1"/>
            </a:solidFill>
            <a:latin typeface="Century Gothic" panose="020B0502020202020204" pitchFamily="34" charset="0"/>
          </a:endParaRPr>
        </a:p>
      </dgm:t>
    </dgm:pt>
    <dgm:pt modelId="{F1C484F7-D40C-419E-9D89-A496E54CA01B}" type="sibTrans" cxnId="{5FBC74A9-F467-4B96-8403-C8FBD92BBD5D}">
      <dgm:prSet/>
      <dgm:spPr/>
      <dgm:t>
        <a:bodyPr/>
        <a:lstStyle/>
        <a:p>
          <a:endParaRPr lang="es-ES">
            <a:solidFill>
              <a:schemeClr val="tx1"/>
            </a:solidFill>
            <a:latin typeface="Century Gothic" panose="020B0502020202020204" pitchFamily="34" charset="0"/>
          </a:endParaRPr>
        </a:p>
      </dgm:t>
    </dgm:pt>
    <dgm:pt modelId="{17D00527-AB18-413E-85A3-CB25CD41ACA6}" type="pres">
      <dgm:prSet presAssocID="{4CB244D6-4F26-4066-9C1B-2EABF4E7392E}" presName="Name0" presStyleCnt="0">
        <dgm:presLayoutVars>
          <dgm:dir/>
          <dgm:animLvl val="lvl"/>
          <dgm:resizeHandles val="exact"/>
        </dgm:presLayoutVars>
      </dgm:prSet>
      <dgm:spPr/>
    </dgm:pt>
    <dgm:pt modelId="{3EE97CF3-2391-48B5-B3F9-67E1173D0D13}" type="pres">
      <dgm:prSet presAssocID="{6DFC9CDE-A2DD-4C4F-A5D9-7AE5F06CF242}" presName="composite" presStyleCnt="0"/>
      <dgm:spPr/>
    </dgm:pt>
    <dgm:pt modelId="{6F75DFB2-F2CD-4D1F-A5D8-EAE51B81B0B2}" type="pres">
      <dgm:prSet presAssocID="{6DFC9CDE-A2DD-4C4F-A5D9-7AE5F06CF242}" presName="parTx" presStyleLbl="node1" presStyleIdx="0" presStyleCnt="4">
        <dgm:presLayoutVars>
          <dgm:chMax val="0"/>
          <dgm:chPref val="0"/>
          <dgm:bulletEnabled val="1"/>
        </dgm:presLayoutVars>
      </dgm:prSet>
      <dgm:spPr/>
      <dgm:t>
        <a:bodyPr/>
        <a:lstStyle/>
        <a:p>
          <a:endParaRPr lang="es-ES"/>
        </a:p>
      </dgm:t>
    </dgm:pt>
    <dgm:pt modelId="{11FB4B7A-2200-40D8-9E73-4ED12200475D}" type="pres">
      <dgm:prSet presAssocID="{6DFC9CDE-A2DD-4C4F-A5D9-7AE5F06CF242}" presName="desTx" presStyleLbl="revTx" presStyleIdx="0" presStyleCnt="4">
        <dgm:presLayoutVars>
          <dgm:bulletEnabled val="1"/>
        </dgm:presLayoutVars>
      </dgm:prSet>
      <dgm:spPr/>
      <dgm:t>
        <a:bodyPr/>
        <a:lstStyle/>
        <a:p>
          <a:endParaRPr lang="es-ES"/>
        </a:p>
      </dgm:t>
    </dgm:pt>
    <dgm:pt modelId="{23F22CAE-9671-40AF-82D1-E3F14A3695EA}" type="pres">
      <dgm:prSet presAssocID="{6A15E5B6-A3DF-430B-955C-A934147313C1}" presName="space" presStyleCnt="0"/>
      <dgm:spPr/>
    </dgm:pt>
    <dgm:pt modelId="{B4FCD0FB-8425-4B2E-A6B1-91379003295F}" type="pres">
      <dgm:prSet presAssocID="{3FCA1ED9-A071-483A-83B2-4DFFB5EEC459}" presName="composite" presStyleCnt="0"/>
      <dgm:spPr/>
    </dgm:pt>
    <dgm:pt modelId="{7FF885E0-C398-4D2B-9686-47CAE97DE58A}" type="pres">
      <dgm:prSet presAssocID="{3FCA1ED9-A071-483A-83B2-4DFFB5EEC459}" presName="parTx" presStyleLbl="node1" presStyleIdx="1" presStyleCnt="4">
        <dgm:presLayoutVars>
          <dgm:chMax val="0"/>
          <dgm:chPref val="0"/>
          <dgm:bulletEnabled val="1"/>
        </dgm:presLayoutVars>
      </dgm:prSet>
      <dgm:spPr/>
      <dgm:t>
        <a:bodyPr/>
        <a:lstStyle/>
        <a:p>
          <a:endParaRPr lang="es-ES"/>
        </a:p>
      </dgm:t>
    </dgm:pt>
    <dgm:pt modelId="{7AE34D46-ED14-4D01-A5A1-035F6D3936F9}" type="pres">
      <dgm:prSet presAssocID="{3FCA1ED9-A071-483A-83B2-4DFFB5EEC459}" presName="desTx" presStyleLbl="revTx" presStyleIdx="1" presStyleCnt="4">
        <dgm:presLayoutVars>
          <dgm:bulletEnabled val="1"/>
        </dgm:presLayoutVars>
      </dgm:prSet>
      <dgm:spPr/>
      <dgm:t>
        <a:bodyPr/>
        <a:lstStyle/>
        <a:p>
          <a:endParaRPr lang="es-ES"/>
        </a:p>
      </dgm:t>
    </dgm:pt>
    <dgm:pt modelId="{27D07293-8112-4588-84CD-514886ED45AC}" type="pres">
      <dgm:prSet presAssocID="{EBD37112-21BB-46C9-951E-FFFD2AB07368}" presName="space" presStyleCnt="0"/>
      <dgm:spPr/>
    </dgm:pt>
    <dgm:pt modelId="{5335422C-121D-4F2D-9C19-C05A8BD0056E}" type="pres">
      <dgm:prSet presAssocID="{FDBDA911-D746-4D03-81A3-88CD1918DA17}" presName="composite" presStyleCnt="0"/>
      <dgm:spPr/>
    </dgm:pt>
    <dgm:pt modelId="{10CB7DEF-0368-48F4-BC33-8B43992DB1A2}" type="pres">
      <dgm:prSet presAssocID="{FDBDA911-D746-4D03-81A3-88CD1918DA17}" presName="parTx" presStyleLbl="node1" presStyleIdx="2" presStyleCnt="4" custScaleX="108079">
        <dgm:presLayoutVars>
          <dgm:chMax val="0"/>
          <dgm:chPref val="0"/>
          <dgm:bulletEnabled val="1"/>
        </dgm:presLayoutVars>
      </dgm:prSet>
      <dgm:spPr/>
      <dgm:t>
        <a:bodyPr/>
        <a:lstStyle/>
        <a:p>
          <a:endParaRPr lang="es-ES"/>
        </a:p>
      </dgm:t>
    </dgm:pt>
    <dgm:pt modelId="{3C23D6E8-A14D-41AE-8785-A2087BEFFA9E}" type="pres">
      <dgm:prSet presAssocID="{FDBDA911-D746-4D03-81A3-88CD1918DA17}" presName="desTx" presStyleLbl="revTx" presStyleIdx="2" presStyleCnt="4">
        <dgm:presLayoutVars>
          <dgm:bulletEnabled val="1"/>
        </dgm:presLayoutVars>
      </dgm:prSet>
      <dgm:spPr/>
      <dgm:t>
        <a:bodyPr/>
        <a:lstStyle/>
        <a:p>
          <a:endParaRPr lang="es-ES"/>
        </a:p>
      </dgm:t>
    </dgm:pt>
    <dgm:pt modelId="{C012B4AC-F9A1-457A-928F-B7F05FD013DA}" type="pres">
      <dgm:prSet presAssocID="{0CFC859E-6D7F-41F5-A3B0-241D7E2E7185}" presName="space" presStyleCnt="0"/>
      <dgm:spPr/>
    </dgm:pt>
    <dgm:pt modelId="{D68AC991-064B-46B5-B253-7D3F17ED50C8}" type="pres">
      <dgm:prSet presAssocID="{2E6D99EA-6081-40E1-BF29-82D06734E667}" presName="composite" presStyleCnt="0"/>
      <dgm:spPr/>
    </dgm:pt>
    <dgm:pt modelId="{F247491A-DA26-4F17-9803-E3D9AC62AB64}" type="pres">
      <dgm:prSet presAssocID="{2E6D99EA-6081-40E1-BF29-82D06734E667}" presName="parTx" presStyleLbl="node1" presStyleIdx="3" presStyleCnt="4">
        <dgm:presLayoutVars>
          <dgm:chMax val="0"/>
          <dgm:chPref val="0"/>
          <dgm:bulletEnabled val="1"/>
        </dgm:presLayoutVars>
      </dgm:prSet>
      <dgm:spPr/>
      <dgm:t>
        <a:bodyPr/>
        <a:lstStyle/>
        <a:p>
          <a:endParaRPr lang="es-ES"/>
        </a:p>
      </dgm:t>
    </dgm:pt>
    <dgm:pt modelId="{DF15F74A-C6FF-451A-8510-445248BD0FF8}" type="pres">
      <dgm:prSet presAssocID="{2E6D99EA-6081-40E1-BF29-82D06734E667}" presName="desTx" presStyleLbl="revTx" presStyleIdx="3" presStyleCnt="4">
        <dgm:presLayoutVars>
          <dgm:bulletEnabled val="1"/>
        </dgm:presLayoutVars>
      </dgm:prSet>
      <dgm:spPr/>
      <dgm:t>
        <a:bodyPr/>
        <a:lstStyle/>
        <a:p>
          <a:endParaRPr lang="es-ES"/>
        </a:p>
      </dgm:t>
    </dgm:pt>
  </dgm:ptLst>
  <dgm:cxnLst>
    <dgm:cxn modelId="{49E89E8E-FCA6-4D8A-84A6-74DCABC56E0A}" srcId="{6DFC9CDE-A2DD-4C4F-A5D9-7AE5F06CF242}" destId="{4209EE55-11E1-43CE-BBBB-F41CC374E937}" srcOrd="0" destOrd="0" parTransId="{25B2E6EC-8327-4882-A8F6-B1E5D9B1A355}" sibTransId="{B3199FC9-147C-4E81-9996-3EF7C61FA43E}"/>
    <dgm:cxn modelId="{02D612AD-AD6A-46EF-AB65-E67D935C6520}" type="presOf" srcId="{FDBDA911-D746-4D03-81A3-88CD1918DA17}" destId="{10CB7DEF-0368-48F4-BC33-8B43992DB1A2}" srcOrd="0" destOrd="0" presId="urn:microsoft.com/office/officeart/2005/8/layout/chevron1"/>
    <dgm:cxn modelId="{0CD436C3-0C83-4BCF-9BDE-E8A099DE3836}" srcId="{2E6D99EA-6081-40E1-BF29-82D06734E667}" destId="{BC13D370-0CC5-4341-8D47-92D1EB264C25}" srcOrd="0" destOrd="0" parTransId="{DF0F4B7D-8D31-4E7F-8B61-814891EDD883}" sibTransId="{51B9054E-8E82-4441-99E9-186AC80B81F6}"/>
    <dgm:cxn modelId="{30A372BB-068F-44DC-A864-97298A5119BF}" srcId="{3FCA1ED9-A071-483A-83B2-4DFFB5EEC459}" destId="{DBDEDD18-D565-4FB4-AAEA-FEA4EFC5FE00}" srcOrd="0" destOrd="0" parTransId="{0EED7383-A3AF-45D2-832C-05D28DF6A4D5}" sibTransId="{C16FFEA5-4CDD-491D-8D61-8143BD30E716}"/>
    <dgm:cxn modelId="{098DC330-E526-43D8-9966-F7D74C6CA5BB}" srcId="{FDBDA911-D746-4D03-81A3-88CD1918DA17}" destId="{4A9B5417-EC07-4A45-B84D-F832A23D4FAB}" srcOrd="2" destOrd="0" parTransId="{7B03EE4F-4A55-432E-9DFD-F34FF18C5541}" sibTransId="{2B88FB7B-8452-4DAA-8DF4-32D7D8C69AFF}"/>
    <dgm:cxn modelId="{C70DDDEA-954C-4021-8268-9532D9DFD563}" type="presOf" srcId="{BC13D370-0CC5-4341-8D47-92D1EB264C25}" destId="{DF15F74A-C6FF-451A-8510-445248BD0FF8}" srcOrd="0" destOrd="0" presId="urn:microsoft.com/office/officeart/2005/8/layout/chevron1"/>
    <dgm:cxn modelId="{5FBC74A9-F467-4B96-8403-C8FBD92BBD5D}" srcId="{2E6D99EA-6081-40E1-BF29-82D06734E667}" destId="{9409DD02-166F-4CC3-81B4-5834AD0DF388}" srcOrd="2" destOrd="0" parTransId="{802EB661-41B4-4664-8316-7DAABCBF23D1}" sibTransId="{F1C484F7-D40C-419E-9D89-A496E54CA01B}"/>
    <dgm:cxn modelId="{3A407FCB-D634-4A00-BEFA-D479BB60FC0F}" type="presOf" srcId="{4209EE55-11E1-43CE-BBBB-F41CC374E937}" destId="{11FB4B7A-2200-40D8-9E73-4ED12200475D}" srcOrd="0" destOrd="0" presId="urn:microsoft.com/office/officeart/2005/8/layout/chevron1"/>
    <dgm:cxn modelId="{EDD48E75-2C2D-48D6-9D8F-D0E5460CF13C}" srcId="{4CB244D6-4F26-4066-9C1B-2EABF4E7392E}" destId="{6DFC9CDE-A2DD-4C4F-A5D9-7AE5F06CF242}" srcOrd="0" destOrd="0" parTransId="{F12F0784-79DB-4953-9337-41C93863E701}" sibTransId="{6A15E5B6-A3DF-430B-955C-A934147313C1}"/>
    <dgm:cxn modelId="{6CBB6D8E-2FEB-4B35-968C-5E6F6B06CF6E}" type="presOf" srcId="{3CE97F62-8D36-43BA-B481-A84AE791DA72}" destId="{3C23D6E8-A14D-41AE-8785-A2087BEFFA9E}" srcOrd="0" destOrd="1" presId="urn:microsoft.com/office/officeart/2005/8/layout/chevron1"/>
    <dgm:cxn modelId="{AB0ADD45-54D5-48A6-8B75-178F19E9198F}" type="presOf" srcId="{3D736429-0DEA-4AB4-AF4E-220700B98EEE}" destId="{11FB4B7A-2200-40D8-9E73-4ED12200475D}" srcOrd="0" destOrd="1" presId="urn:microsoft.com/office/officeart/2005/8/layout/chevron1"/>
    <dgm:cxn modelId="{C4D7F7B4-F6EA-46DE-85CB-CFF3E8AEAC2B}" srcId="{FDBDA911-D746-4D03-81A3-88CD1918DA17}" destId="{7EC890C7-0875-48E2-8D70-EBD89449539A}" srcOrd="0" destOrd="0" parTransId="{84173D82-AE10-45F3-A61F-33EF96744521}" sibTransId="{FA1294E9-106E-4986-8B14-C8175E0B9107}"/>
    <dgm:cxn modelId="{CC7D0CC5-1500-4D76-A893-F58BF1F3F5DB}" srcId="{3FCA1ED9-A071-483A-83B2-4DFFB5EEC459}" destId="{67A2C088-1FEA-477B-8F62-B842609B6DF4}" srcOrd="1" destOrd="0" parTransId="{D7E46620-C356-44C7-9A82-0EBBD3763381}" sibTransId="{747DFC63-8907-4292-B896-3D0FAC69B28C}"/>
    <dgm:cxn modelId="{6FD5003D-6632-4522-87E2-532C192700EC}" type="presOf" srcId="{9409DD02-166F-4CC3-81B4-5834AD0DF388}" destId="{DF15F74A-C6FF-451A-8510-445248BD0FF8}" srcOrd="0" destOrd="2" presId="urn:microsoft.com/office/officeart/2005/8/layout/chevron1"/>
    <dgm:cxn modelId="{A598CECA-2597-4579-9B76-404CF1D38290}" type="presOf" srcId="{67A2C088-1FEA-477B-8F62-B842609B6DF4}" destId="{7AE34D46-ED14-4D01-A5A1-035F6D3936F9}" srcOrd="0" destOrd="1" presId="urn:microsoft.com/office/officeart/2005/8/layout/chevron1"/>
    <dgm:cxn modelId="{0D222FA5-E10D-4B2C-BA44-368CE450B317}" srcId="{4CB244D6-4F26-4066-9C1B-2EABF4E7392E}" destId="{2E6D99EA-6081-40E1-BF29-82D06734E667}" srcOrd="3" destOrd="0" parTransId="{869E305B-437A-4C4D-90B2-BD056A6A7227}" sibTransId="{3B2FE881-CAD0-4F83-9138-D7C3E5A9B6F2}"/>
    <dgm:cxn modelId="{6D782C91-6090-44B8-A381-F14C4C6B5AAA}" srcId="{4CB244D6-4F26-4066-9C1B-2EABF4E7392E}" destId="{3FCA1ED9-A071-483A-83B2-4DFFB5EEC459}" srcOrd="1" destOrd="0" parTransId="{39EBC8F1-BDFC-4A91-BEA5-0A5D30F9E33F}" sibTransId="{EBD37112-21BB-46C9-951E-FFFD2AB07368}"/>
    <dgm:cxn modelId="{94C18B1D-D9F9-4B26-B2AD-A344963A982E}" srcId="{6DFC9CDE-A2DD-4C4F-A5D9-7AE5F06CF242}" destId="{3D736429-0DEA-4AB4-AF4E-220700B98EEE}" srcOrd="1" destOrd="0" parTransId="{ADBD7010-10AC-4D67-B66D-4E3206E6B3F5}" sibTransId="{ADAFBC4E-B93E-4B06-A746-BF2504462051}"/>
    <dgm:cxn modelId="{82A00510-7739-4086-A079-319B00A8772E}" type="presOf" srcId="{4A9B5417-EC07-4A45-B84D-F832A23D4FAB}" destId="{3C23D6E8-A14D-41AE-8785-A2087BEFFA9E}" srcOrd="0" destOrd="2" presId="urn:microsoft.com/office/officeart/2005/8/layout/chevron1"/>
    <dgm:cxn modelId="{638F5B89-ABD7-4A3D-B1C2-BBD822CAFFFC}" type="presOf" srcId="{7EC890C7-0875-48E2-8D70-EBD89449539A}" destId="{3C23D6E8-A14D-41AE-8785-A2087BEFFA9E}" srcOrd="0" destOrd="0" presId="urn:microsoft.com/office/officeart/2005/8/layout/chevron1"/>
    <dgm:cxn modelId="{80CF76F1-6842-4462-962C-E6A2AF4B1DFB}" type="presOf" srcId="{0413A91B-9044-4177-AF54-D0FBB2E4FACE}" destId="{11FB4B7A-2200-40D8-9E73-4ED12200475D}" srcOrd="0" destOrd="2" presId="urn:microsoft.com/office/officeart/2005/8/layout/chevron1"/>
    <dgm:cxn modelId="{9474FDEB-2720-47CF-8744-1963A11A3E4D}" type="presOf" srcId="{4CB244D6-4F26-4066-9C1B-2EABF4E7392E}" destId="{17D00527-AB18-413E-85A3-CB25CD41ACA6}" srcOrd="0" destOrd="0" presId="urn:microsoft.com/office/officeart/2005/8/layout/chevron1"/>
    <dgm:cxn modelId="{202361F9-38D4-4896-BC00-F07ABFE9FB69}" type="presOf" srcId="{6DFC9CDE-A2DD-4C4F-A5D9-7AE5F06CF242}" destId="{6F75DFB2-F2CD-4D1F-A5D8-EAE51B81B0B2}" srcOrd="0" destOrd="0" presId="urn:microsoft.com/office/officeart/2005/8/layout/chevron1"/>
    <dgm:cxn modelId="{6B2C490A-767A-40FE-96E5-A1C4F0324899}" srcId="{2E6D99EA-6081-40E1-BF29-82D06734E667}" destId="{366DB63E-AE9C-4587-89CD-EC5320B904FC}" srcOrd="1" destOrd="0" parTransId="{EBC0AFBD-F112-4EE4-B406-925A8C23A089}" sibTransId="{324000D2-D6F4-424C-8397-DE25C42272D7}"/>
    <dgm:cxn modelId="{C4982506-D5A4-4B52-83E6-35051AB25034}" srcId="{4CB244D6-4F26-4066-9C1B-2EABF4E7392E}" destId="{FDBDA911-D746-4D03-81A3-88CD1918DA17}" srcOrd="2" destOrd="0" parTransId="{414614F5-5161-47F1-B353-EAF3B195EB04}" sibTransId="{0CFC859E-6D7F-41F5-A3B0-241D7E2E7185}"/>
    <dgm:cxn modelId="{7AFC8A88-9CC5-4DD2-87C7-F63EA7052C18}" srcId="{FDBDA911-D746-4D03-81A3-88CD1918DA17}" destId="{3CE97F62-8D36-43BA-B481-A84AE791DA72}" srcOrd="1" destOrd="0" parTransId="{FA6CA132-E81E-44D5-856A-C13A4CD352D9}" sibTransId="{23F25D31-EBF7-474F-8532-754B3E10F165}"/>
    <dgm:cxn modelId="{A1631322-1C0D-4EDE-AA52-CB9152B52914}" type="presOf" srcId="{DBDEDD18-D565-4FB4-AAEA-FEA4EFC5FE00}" destId="{7AE34D46-ED14-4D01-A5A1-035F6D3936F9}" srcOrd="0" destOrd="0" presId="urn:microsoft.com/office/officeart/2005/8/layout/chevron1"/>
    <dgm:cxn modelId="{D4FB3764-EAD0-4076-917B-587BB2468385}" srcId="{6DFC9CDE-A2DD-4C4F-A5D9-7AE5F06CF242}" destId="{0413A91B-9044-4177-AF54-D0FBB2E4FACE}" srcOrd="2" destOrd="0" parTransId="{FA808A9D-FD38-4C72-AEC8-EE60E43D546F}" sibTransId="{AF136DFD-2752-4865-8599-D8E93DD505F4}"/>
    <dgm:cxn modelId="{DF975689-9908-423F-AE5F-5401A70E6919}" type="presOf" srcId="{3FCA1ED9-A071-483A-83B2-4DFFB5EEC459}" destId="{7FF885E0-C398-4D2B-9686-47CAE97DE58A}" srcOrd="0" destOrd="0" presId="urn:microsoft.com/office/officeart/2005/8/layout/chevron1"/>
    <dgm:cxn modelId="{62CC3FE8-C31D-4B32-8C1D-8E5D6C17B279}" type="presOf" srcId="{366DB63E-AE9C-4587-89CD-EC5320B904FC}" destId="{DF15F74A-C6FF-451A-8510-445248BD0FF8}" srcOrd="0" destOrd="1" presId="urn:microsoft.com/office/officeart/2005/8/layout/chevron1"/>
    <dgm:cxn modelId="{08FB5B78-DC30-4448-AEE5-1E477F8C666C}" type="presOf" srcId="{2E6D99EA-6081-40E1-BF29-82D06734E667}" destId="{F247491A-DA26-4F17-9803-E3D9AC62AB64}" srcOrd="0" destOrd="0" presId="urn:microsoft.com/office/officeart/2005/8/layout/chevron1"/>
    <dgm:cxn modelId="{87A10A21-1723-457C-AAAC-565744210AF3}" type="presParOf" srcId="{17D00527-AB18-413E-85A3-CB25CD41ACA6}" destId="{3EE97CF3-2391-48B5-B3F9-67E1173D0D13}" srcOrd="0" destOrd="0" presId="urn:microsoft.com/office/officeart/2005/8/layout/chevron1"/>
    <dgm:cxn modelId="{0C6DD0AF-6089-484B-BAB6-2426CB518064}" type="presParOf" srcId="{3EE97CF3-2391-48B5-B3F9-67E1173D0D13}" destId="{6F75DFB2-F2CD-4D1F-A5D8-EAE51B81B0B2}" srcOrd="0" destOrd="0" presId="urn:microsoft.com/office/officeart/2005/8/layout/chevron1"/>
    <dgm:cxn modelId="{D05D4976-F1EA-4A7D-8886-601D5D1F6476}" type="presParOf" srcId="{3EE97CF3-2391-48B5-B3F9-67E1173D0D13}" destId="{11FB4B7A-2200-40D8-9E73-4ED12200475D}" srcOrd="1" destOrd="0" presId="urn:microsoft.com/office/officeart/2005/8/layout/chevron1"/>
    <dgm:cxn modelId="{19890EC6-AF8E-468D-848C-6B684729C0EA}" type="presParOf" srcId="{17D00527-AB18-413E-85A3-CB25CD41ACA6}" destId="{23F22CAE-9671-40AF-82D1-E3F14A3695EA}" srcOrd="1" destOrd="0" presId="urn:microsoft.com/office/officeart/2005/8/layout/chevron1"/>
    <dgm:cxn modelId="{946541E6-68D1-49C4-96CC-623FD7CE2B44}" type="presParOf" srcId="{17D00527-AB18-413E-85A3-CB25CD41ACA6}" destId="{B4FCD0FB-8425-4B2E-A6B1-91379003295F}" srcOrd="2" destOrd="0" presId="urn:microsoft.com/office/officeart/2005/8/layout/chevron1"/>
    <dgm:cxn modelId="{F37DE6C5-F0B5-48C7-9486-D40E63591C23}" type="presParOf" srcId="{B4FCD0FB-8425-4B2E-A6B1-91379003295F}" destId="{7FF885E0-C398-4D2B-9686-47CAE97DE58A}" srcOrd="0" destOrd="0" presId="urn:microsoft.com/office/officeart/2005/8/layout/chevron1"/>
    <dgm:cxn modelId="{12EE2AEA-0290-4629-92C1-93969E795765}" type="presParOf" srcId="{B4FCD0FB-8425-4B2E-A6B1-91379003295F}" destId="{7AE34D46-ED14-4D01-A5A1-035F6D3936F9}" srcOrd="1" destOrd="0" presId="urn:microsoft.com/office/officeart/2005/8/layout/chevron1"/>
    <dgm:cxn modelId="{C5FE40AE-4AD1-418D-8566-B47837FFCB11}" type="presParOf" srcId="{17D00527-AB18-413E-85A3-CB25CD41ACA6}" destId="{27D07293-8112-4588-84CD-514886ED45AC}" srcOrd="3" destOrd="0" presId="urn:microsoft.com/office/officeart/2005/8/layout/chevron1"/>
    <dgm:cxn modelId="{8FB4A3F7-0A82-42A0-AFC7-63B96C4DA8D2}" type="presParOf" srcId="{17D00527-AB18-413E-85A3-CB25CD41ACA6}" destId="{5335422C-121D-4F2D-9C19-C05A8BD0056E}" srcOrd="4" destOrd="0" presId="urn:microsoft.com/office/officeart/2005/8/layout/chevron1"/>
    <dgm:cxn modelId="{FC59517E-4EAD-440F-AFE8-0AF04399F0DC}" type="presParOf" srcId="{5335422C-121D-4F2D-9C19-C05A8BD0056E}" destId="{10CB7DEF-0368-48F4-BC33-8B43992DB1A2}" srcOrd="0" destOrd="0" presId="urn:microsoft.com/office/officeart/2005/8/layout/chevron1"/>
    <dgm:cxn modelId="{1CAFBD64-DB30-4A64-81DE-B3AE83F67A00}" type="presParOf" srcId="{5335422C-121D-4F2D-9C19-C05A8BD0056E}" destId="{3C23D6E8-A14D-41AE-8785-A2087BEFFA9E}" srcOrd="1" destOrd="0" presId="urn:microsoft.com/office/officeart/2005/8/layout/chevron1"/>
    <dgm:cxn modelId="{4993CDA0-DDD8-4A40-8334-CDC9BA535575}" type="presParOf" srcId="{17D00527-AB18-413E-85A3-CB25CD41ACA6}" destId="{C012B4AC-F9A1-457A-928F-B7F05FD013DA}" srcOrd="5" destOrd="0" presId="urn:microsoft.com/office/officeart/2005/8/layout/chevron1"/>
    <dgm:cxn modelId="{7DC2F31D-7CB5-47E6-8A78-502B8D352D95}" type="presParOf" srcId="{17D00527-AB18-413E-85A3-CB25CD41ACA6}" destId="{D68AC991-064B-46B5-B253-7D3F17ED50C8}" srcOrd="6" destOrd="0" presId="urn:microsoft.com/office/officeart/2005/8/layout/chevron1"/>
    <dgm:cxn modelId="{7488E1B1-505F-467A-A379-96EACFC62825}" type="presParOf" srcId="{D68AC991-064B-46B5-B253-7D3F17ED50C8}" destId="{F247491A-DA26-4F17-9803-E3D9AC62AB64}" srcOrd="0" destOrd="0" presId="urn:microsoft.com/office/officeart/2005/8/layout/chevron1"/>
    <dgm:cxn modelId="{5330ACB5-0A0E-4C8A-93FE-6853EE9D769E}" type="presParOf" srcId="{D68AC991-064B-46B5-B253-7D3F17ED50C8}" destId="{DF15F74A-C6FF-451A-8510-445248BD0FF8}"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98408C-72BA-405E-B278-055EE0E336EE}" type="doc">
      <dgm:prSet loTypeId="urn:microsoft.com/office/officeart/2005/8/layout/StepDownProcess" loCatId="process" qsTypeId="urn:microsoft.com/office/officeart/2005/8/quickstyle/simple3" qsCatId="simple" csTypeId="urn:microsoft.com/office/officeart/2005/8/colors/accent2_1" csCatId="accent2" phldr="1"/>
      <dgm:spPr/>
      <dgm:t>
        <a:bodyPr/>
        <a:lstStyle/>
        <a:p>
          <a:endParaRPr lang="es-ES"/>
        </a:p>
      </dgm:t>
    </dgm:pt>
    <dgm:pt modelId="{5A77EBB8-30E7-4B7E-AFB5-28A9DE2DAF8F}">
      <dgm:prSet phldrT="[Texto]" custT="1"/>
      <dgm:spPr>
        <a:blipFill rotWithShape="0">
          <a:blip xmlns:r="http://schemas.openxmlformats.org/officeDocument/2006/relationships" r:embed="rId1"/>
          <a:stretch>
            <a:fillRect/>
          </a:stretch>
        </a:blipFill>
      </dgm:spPr>
      <dgm:t>
        <a:bodyPr/>
        <a:lstStyle/>
        <a:p>
          <a:endParaRPr lang="es-ES" sz="1100" b="0" dirty="0">
            <a:latin typeface="Century Gothic" panose="020B0502020202020204" pitchFamily="34" charset="0"/>
          </a:endParaRPr>
        </a:p>
      </dgm:t>
    </dgm:pt>
    <dgm:pt modelId="{AF1F69A3-531A-4B67-A3A2-2C8CD32A888B}" type="parTrans" cxnId="{ABFAEA26-5BC5-4F26-BBF0-C6D071DD736D}">
      <dgm:prSet/>
      <dgm:spPr/>
      <dgm:t>
        <a:bodyPr/>
        <a:lstStyle/>
        <a:p>
          <a:endParaRPr lang="es-ES" sz="2400" b="1">
            <a:latin typeface="Century Gothic" panose="020B0502020202020204" pitchFamily="34" charset="0"/>
          </a:endParaRPr>
        </a:p>
      </dgm:t>
    </dgm:pt>
    <dgm:pt modelId="{7215B2AB-828B-4245-A0EB-E4FCFEA23075}" type="sibTrans" cxnId="{ABFAEA26-5BC5-4F26-BBF0-C6D071DD736D}">
      <dgm:prSet/>
      <dgm:spPr/>
      <dgm:t>
        <a:bodyPr/>
        <a:lstStyle/>
        <a:p>
          <a:endParaRPr lang="es-ES" sz="2400" b="1">
            <a:latin typeface="Century Gothic" panose="020B0502020202020204" pitchFamily="34" charset="0"/>
          </a:endParaRPr>
        </a:p>
      </dgm:t>
    </dgm:pt>
    <dgm:pt modelId="{92E8F183-AB69-46B1-B221-E772203B7502}">
      <dgm:prSet phldrT="[Texto]" custT="1"/>
      <dgm:spPr>
        <a:blipFill rotWithShape="0">
          <a:blip xmlns:r="http://schemas.openxmlformats.org/officeDocument/2006/relationships" r:embed="rId2"/>
          <a:stretch>
            <a:fillRect/>
          </a:stretch>
        </a:blipFill>
      </dgm:spPr>
      <dgm:t>
        <a:bodyPr/>
        <a:lstStyle/>
        <a:p>
          <a:endParaRPr lang="es-ES" sz="3600" b="1" dirty="0">
            <a:latin typeface="Century Gothic" panose="020B0502020202020204" pitchFamily="34" charset="0"/>
          </a:endParaRPr>
        </a:p>
      </dgm:t>
    </dgm:pt>
    <dgm:pt modelId="{CB9C28A1-3427-450A-9FB2-BBA0D4CC9550}" type="parTrans" cxnId="{5D825017-B212-433A-A1CD-BA32A8731791}">
      <dgm:prSet/>
      <dgm:spPr/>
      <dgm:t>
        <a:bodyPr/>
        <a:lstStyle/>
        <a:p>
          <a:endParaRPr lang="es-ES" sz="2400" b="1">
            <a:latin typeface="Century Gothic" panose="020B0502020202020204" pitchFamily="34" charset="0"/>
          </a:endParaRPr>
        </a:p>
      </dgm:t>
    </dgm:pt>
    <dgm:pt modelId="{0BFDC882-5924-4518-AD66-906601D5B6F1}" type="sibTrans" cxnId="{5D825017-B212-433A-A1CD-BA32A8731791}">
      <dgm:prSet/>
      <dgm:spPr/>
      <dgm:t>
        <a:bodyPr/>
        <a:lstStyle/>
        <a:p>
          <a:endParaRPr lang="es-ES" sz="2400" b="1">
            <a:latin typeface="Century Gothic" panose="020B0502020202020204" pitchFamily="34" charset="0"/>
          </a:endParaRPr>
        </a:p>
      </dgm:t>
    </dgm:pt>
    <dgm:pt modelId="{3284AA91-172B-4830-A5A5-7C743DED368F}">
      <dgm:prSet phldrT="[Texto]" custT="1"/>
      <dgm:spPr>
        <a:blipFill rotWithShape="0">
          <a:blip xmlns:r="http://schemas.openxmlformats.org/officeDocument/2006/relationships" r:embed="rId3"/>
          <a:stretch>
            <a:fillRect/>
          </a:stretch>
        </a:blipFill>
      </dgm:spPr>
      <dgm:t>
        <a:bodyPr/>
        <a:lstStyle/>
        <a:p>
          <a:endParaRPr lang="es-ES" sz="1100" b="0" dirty="0">
            <a:latin typeface="Century Gothic" panose="020B0502020202020204" pitchFamily="34" charset="0"/>
          </a:endParaRPr>
        </a:p>
      </dgm:t>
    </dgm:pt>
    <dgm:pt modelId="{60A048A0-7745-4A15-B80E-4853855E13EF}" type="sibTrans" cxnId="{54FD0086-B014-4CE6-95ED-AAC629C3EFBC}">
      <dgm:prSet/>
      <dgm:spPr/>
      <dgm:t>
        <a:bodyPr/>
        <a:lstStyle/>
        <a:p>
          <a:endParaRPr lang="es-ES" sz="2400" b="1">
            <a:latin typeface="Century Gothic" panose="020B0502020202020204" pitchFamily="34" charset="0"/>
          </a:endParaRPr>
        </a:p>
      </dgm:t>
    </dgm:pt>
    <dgm:pt modelId="{D8B62BDF-561D-40F4-9B59-3BCF3DF903F2}" type="parTrans" cxnId="{54FD0086-B014-4CE6-95ED-AAC629C3EFBC}">
      <dgm:prSet/>
      <dgm:spPr/>
      <dgm:t>
        <a:bodyPr/>
        <a:lstStyle/>
        <a:p>
          <a:endParaRPr lang="es-ES" sz="2400" b="1">
            <a:latin typeface="Century Gothic" panose="020B0502020202020204" pitchFamily="34" charset="0"/>
          </a:endParaRPr>
        </a:p>
      </dgm:t>
    </dgm:pt>
    <dgm:pt modelId="{256CFE1B-2BC8-48FA-B038-570EF454D4D8}" type="pres">
      <dgm:prSet presAssocID="{FB98408C-72BA-405E-B278-055EE0E336EE}" presName="rootnode" presStyleCnt="0">
        <dgm:presLayoutVars>
          <dgm:chMax/>
          <dgm:chPref/>
          <dgm:dir/>
          <dgm:animLvl val="lvl"/>
        </dgm:presLayoutVars>
      </dgm:prSet>
      <dgm:spPr/>
      <dgm:t>
        <a:bodyPr/>
        <a:lstStyle/>
        <a:p>
          <a:endParaRPr lang="es-ES"/>
        </a:p>
      </dgm:t>
    </dgm:pt>
    <dgm:pt modelId="{12A9701F-9888-4E60-80E8-1FD8A7E487F4}" type="pres">
      <dgm:prSet presAssocID="{3284AA91-172B-4830-A5A5-7C743DED368F}" presName="composite" presStyleCnt="0"/>
      <dgm:spPr/>
    </dgm:pt>
    <dgm:pt modelId="{BFDD7EAB-DCF1-482C-9CBA-FB9E2249FCE0}" type="pres">
      <dgm:prSet presAssocID="{3284AA91-172B-4830-A5A5-7C743DED368F}" presName="bentUpArrow1" presStyleLbl="alignImgPlace1" presStyleIdx="0" presStyleCnt="2"/>
      <dgm:spPr/>
    </dgm:pt>
    <dgm:pt modelId="{8F29D170-24E9-4FD8-9FAE-825E32798719}" type="pres">
      <dgm:prSet presAssocID="{3284AA91-172B-4830-A5A5-7C743DED368F}" presName="ParentText" presStyleLbl="node1" presStyleIdx="0" presStyleCnt="3">
        <dgm:presLayoutVars>
          <dgm:chMax val="1"/>
          <dgm:chPref val="1"/>
          <dgm:bulletEnabled val="1"/>
        </dgm:presLayoutVars>
      </dgm:prSet>
      <dgm:spPr/>
      <dgm:t>
        <a:bodyPr/>
        <a:lstStyle/>
        <a:p>
          <a:endParaRPr lang="es-ES"/>
        </a:p>
      </dgm:t>
    </dgm:pt>
    <dgm:pt modelId="{45101C3F-DB5B-4D26-B24C-3C99FA64DB5F}" type="pres">
      <dgm:prSet presAssocID="{3284AA91-172B-4830-A5A5-7C743DED368F}" presName="ChildText" presStyleLbl="revTx" presStyleIdx="0" presStyleCnt="2">
        <dgm:presLayoutVars>
          <dgm:chMax val="0"/>
          <dgm:chPref val="0"/>
          <dgm:bulletEnabled val="1"/>
        </dgm:presLayoutVars>
      </dgm:prSet>
      <dgm:spPr/>
    </dgm:pt>
    <dgm:pt modelId="{FE52C5B3-7B67-4375-9524-DCAF1E8F9912}" type="pres">
      <dgm:prSet presAssocID="{60A048A0-7745-4A15-B80E-4853855E13EF}" presName="sibTrans" presStyleCnt="0"/>
      <dgm:spPr/>
    </dgm:pt>
    <dgm:pt modelId="{D778C8F5-5982-414D-837F-649B1FEDABA1}" type="pres">
      <dgm:prSet presAssocID="{5A77EBB8-30E7-4B7E-AFB5-28A9DE2DAF8F}" presName="composite" presStyleCnt="0"/>
      <dgm:spPr/>
    </dgm:pt>
    <dgm:pt modelId="{A2DDC142-2894-49CB-A8BE-7C672B17B58A}" type="pres">
      <dgm:prSet presAssocID="{5A77EBB8-30E7-4B7E-AFB5-28A9DE2DAF8F}" presName="bentUpArrow1" presStyleLbl="alignImgPlace1" presStyleIdx="1" presStyleCnt="2"/>
      <dgm:spPr/>
    </dgm:pt>
    <dgm:pt modelId="{98085A3B-E779-497F-A555-DDC6D1E2A975}" type="pres">
      <dgm:prSet presAssocID="{5A77EBB8-30E7-4B7E-AFB5-28A9DE2DAF8F}" presName="ParentText" presStyleLbl="node1" presStyleIdx="1" presStyleCnt="3">
        <dgm:presLayoutVars>
          <dgm:chMax val="1"/>
          <dgm:chPref val="1"/>
          <dgm:bulletEnabled val="1"/>
        </dgm:presLayoutVars>
      </dgm:prSet>
      <dgm:spPr/>
      <dgm:t>
        <a:bodyPr/>
        <a:lstStyle/>
        <a:p>
          <a:endParaRPr lang="es-ES"/>
        </a:p>
      </dgm:t>
    </dgm:pt>
    <dgm:pt modelId="{148BCC6A-366A-4D55-B4C3-7CBA33F90C07}" type="pres">
      <dgm:prSet presAssocID="{5A77EBB8-30E7-4B7E-AFB5-28A9DE2DAF8F}" presName="ChildText" presStyleLbl="revTx" presStyleIdx="1" presStyleCnt="2">
        <dgm:presLayoutVars>
          <dgm:chMax val="0"/>
          <dgm:chPref val="0"/>
          <dgm:bulletEnabled val="1"/>
        </dgm:presLayoutVars>
      </dgm:prSet>
      <dgm:spPr/>
    </dgm:pt>
    <dgm:pt modelId="{370537AD-9CC7-4027-A551-BEE640BB6E16}" type="pres">
      <dgm:prSet presAssocID="{7215B2AB-828B-4245-A0EB-E4FCFEA23075}" presName="sibTrans" presStyleCnt="0"/>
      <dgm:spPr/>
    </dgm:pt>
    <dgm:pt modelId="{B8998EED-F264-43D4-9C77-3EA68E8D5188}" type="pres">
      <dgm:prSet presAssocID="{92E8F183-AB69-46B1-B221-E772203B7502}" presName="composite" presStyleCnt="0"/>
      <dgm:spPr/>
    </dgm:pt>
    <dgm:pt modelId="{AB628BD0-8DED-45DE-BDD6-9D86FA341DBD}" type="pres">
      <dgm:prSet presAssocID="{92E8F183-AB69-46B1-B221-E772203B7502}" presName="ParentText" presStyleLbl="node1" presStyleIdx="2" presStyleCnt="3">
        <dgm:presLayoutVars>
          <dgm:chMax val="1"/>
          <dgm:chPref val="1"/>
          <dgm:bulletEnabled val="1"/>
        </dgm:presLayoutVars>
      </dgm:prSet>
      <dgm:spPr/>
      <dgm:t>
        <a:bodyPr/>
        <a:lstStyle/>
        <a:p>
          <a:endParaRPr lang="es-ES"/>
        </a:p>
      </dgm:t>
    </dgm:pt>
  </dgm:ptLst>
  <dgm:cxnLst>
    <dgm:cxn modelId="{54FD0086-B014-4CE6-95ED-AAC629C3EFBC}" srcId="{FB98408C-72BA-405E-B278-055EE0E336EE}" destId="{3284AA91-172B-4830-A5A5-7C743DED368F}" srcOrd="0" destOrd="0" parTransId="{D8B62BDF-561D-40F4-9B59-3BCF3DF903F2}" sibTransId="{60A048A0-7745-4A15-B80E-4853855E13EF}"/>
    <dgm:cxn modelId="{DBAD6973-96A4-469D-AF38-88C5DD127331}" type="presOf" srcId="{5A77EBB8-30E7-4B7E-AFB5-28A9DE2DAF8F}" destId="{98085A3B-E779-497F-A555-DDC6D1E2A975}" srcOrd="0" destOrd="0" presId="urn:microsoft.com/office/officeart/2005/8/layout/StepDownProcess"/>
    <dgm:cxn modelId="{ABFAEA26-5BC5-4F26-BBF0-C6D071DD736D}" srcId="{FB98408C-72BA-405E-B278-055EE0E336EE}" destId="{5A77EBB8-30E7-4B7E-AFB5-28A9DE2DAF8F}" srcOrd="1" destOrd="0" parTransId="{AF1F69A3-531A-4B67-A3A2-2C8CD32A888B}" sibTransId="{7215B2AB-828B-4245-A0EB-E4FCFEA23075}"/>
    <dgm:cxn modelId="{5D825017-B212-433A-A1CD-BA32A8731791}" srcId="{FB98408C-72BA-405E-B278-055EE0E336EE}" destId="{92E8F183-AB69-46B1-B221-E772203B7502}" srcOrd="2" destOrd="0" parTransId="{CB9C28A1-3427-450A-9FB2-BBA0D4CC9550}" sibTransId="{0BFDC882-5924-4518-AD66-906601D5B6F1}"/>
    <dgm:cxn modelId="{985E7E08-9EF2-41F5-A7E1-9B797B7E83E3}" type="presOf" srcId="{92E8F183-AB69-46B1-B221-E772203B7502}" destId="{AB628BD0-8DED-45DE-BDD6-9D86FA341DBD}" srcOrd="0" destOrd="0" presId="urn:microsoft.com/office/officeart/2005/8/layout/StepDownProcess"/>
    <dgm:cxn modelId="{17E5E493-CB38-4939-8BE7-8953C7DD9201}" type="presOf" srcId="{FB98408C-72BA-405E-B278-055EE0E336EE}" destId="{256CFE1B-2BC8-48FA-B038-570EF454D4D8}" srcOrd="0" destOrd="0" presId="urn:microsoft.com/office/officeart/2005/8/layout/StepDownProcess"/>
    <dgm:cxn modelId="{528083E7-FC86-4556-A2E3-0D69591E5818}" type="presOf" srcId="{3284AA91-172B-4830-A5A5-7C743DED368F}" destId="{8F29D170-24E9-4FD8-9FAE-825E32798719}" srcOrd="0" destOrd="0" presId="urn:microsoft.com/office/officeart/2005/8/layout/StepDownProcess"/>
    <dgm:cxn modelId="{1255926C-1E46-4684-8C8C-2A53F7FE7120}" type="presParOf" srcId="{256CFE1B-2BC8-48FA-B038-570EF454D4D8}" destId="{12A9701F-9888-4E60-80E8-1FD8A7E487F4}" srcOrd="0" destOrd="0" presId="urn:microsoft.com/office/officeart/2005/8/layout/StepDownProcess"/>
    <dgm:cxn modelId="{B28D3D2D-44B0-41A5-97BB-EE52DBE6088B}" type="presParOf" srcId="{12A9701F-9888-4E60-80E8-1FD8A7E487F4}" destId="{BFDD7EAB-DCF1-482C-9CBA-FB9E2249FCE0}" srcOrd="0" destOrd="0" presId="urn:microsoft.com/office/officeart/2005/8/layout/StepDownProcess"/>
    <dgm:cxn modelId="{6CCB00B2-CB62-41CD-89B2-C70EFA952F91}" type="presParOf" srcId="{12A9701F-9888-4E60-80E8-1FD8A7E487F4}" destId="{8F29D170-24E9-4FD8-9FAE-825E32798719}" srcOrd="1" destOrd="0" presId="urn:microsoft.com/office/officeart/2005/8/layout/StepDownProcess"/>
    <dgm:cxn modelId="{AE44B1EC-898B-4235-8C57-247E5E710250}" type="presParOf" srcId="{12A9701F-9888-4E60-80E8-1FD8A7E487F4}" destId="{45101C3F-DB5B-4D26-B24C-3C99FA64DB5F}" srcOrd="2" destOrd="0" presId="urn:microsoft.com/office/officeart/2005/8/layout/StepDownProcess"/>
    <dgm:cxn modelId="{3990EC6B-F2D8-4491-A95A-0C4CE74D40E7}" type="presParOf" srcId="{256CFE1B-2BC8-48FA-B038-570EF454D4D8}" destId="{FE52C5B3-7B67-4375-9524-DCAF1E8F9912}" srcOrd="1" destOrd="0" presId="urn:microsoft.com/office/officeart/2005/8/layout/StepDownProcess"/>
    <dgm:cxn modelId="{EA1A0FFA-A0B9-4534-9406-6FC555866D09}" type="presParOf" srcId="{256CFE1B-2BC8-48FA-B038-570EF454D4D8}" destId="{D778C8F5-5982-414D-837F-649B1FEDABA1}" srcOrd="2" destOrd="0" presId="urn:microsoft.com/office/officeart/2005/8/layout/StepDownProcess"/>
    <dgm:cxn modelId="{EE9AA319-977F-42BE-B99C-C104507A961E}" type="presParOf" srcId="{D778C8F5-5982-414D-837F-649B1FEDABA1}" destId="{A2DDC142-2894-49CB-A8BE-7C672B17B58A}" srcOrd="0" destOrd="0" presId="urn:microsoft.com/office/officeart/2005/8/layout/StepDownProcess"/>
    <dgm:cxn modelId="{D622A32E-640E-4579-8DEE-9FB6402BE812}" type="presParOf" srcId="{D778C8F5-5982-414D-837F-649B1FEDABA1}" destId="{98085A3B-E779-497F-A555-DDC6D1E2A975}" srcOrd="1" destOrd="0" presId="urn:microsoft.com/office/officeart/2005/8/layout/StepDownProcess"/>
    <dgm:cxn modelId="{C8425AE2-FB50-4F3C-8F01-AFBC4B87EB1E}" type="presParOf" srcId="{D778C8F5-5982-414D-837F-649B1FEDABA1}" destId="{148BCC6A-366A-4D55-B4C3-7CBA33F90C07}" srcOrd="2" destOrd="0" presId="urn:microsoft.com/office/officeart/2005/8/layout/StepDownProcess"/>
    <dgm:cxn modelId="{E0053779-73F6-4A2D-908A-E511C40B4A52}" type="presParOf" srcId="{256CFE1B-2BC8-48FA-B038-570EF454D4D8}" destId="{370537AD-9CC7-4027-A551-BEE640BB6E16}" srcOrd="3" destOrd="0" presId="urn:microsoft.com/office/officeart/2005/8/layout/StepDownProcess"/>
    <dgm:cxn modelId="{EDDBFAA5-FAF9-482D-AA5E-0BEAD2A90DC3}" type="presParOf" srcId="{256CFE1B-2BC8-48FA-B038-570EF454D4D8}" destId="{B8998EED-F264-43D4-9C77-3EA68E8D5188}" srcOrd="4" destOrd="0" presId="urn:microsoft.com/office/officeart/2005/8/layout/StepDownProcess"/>
    <dgm:cxn modelId="{5CFDA845-B1B7-47F2-AC81-0B6A726DDC80}" type="presParOf" srcId="{B8998EED-F264-43D4-9C77-3EA68E8D5188}" destId="{AB628BD0-8DED-45DE-BDD6-9D86FA341DBD}"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F19DB2-4747-4367-B792-53F6C3BFF428}" type="doc">
      <dgm:prSet loTypeId="urn:microsoft.com/office/officeart/2005/8/layout/cycle6" loCatId="relationship" qsTypeId="urn:microsoft.com/office/officeart/2005/8/quickstyle/simple3" qsCatId="simple" csTypeId="urn:microsoft.com/office/officeart/2005/8/colors/colorful1" csCatId="colorful" phldr="1"/>
      <dgm:spPr/>
      <dgm:t>
        <a:bodyPr/>
        <a:lstStyle/>
        <a:p>
          <a:endParaRPr lang="es-ES"/>
        </a:p>
      </dgm:t>
    </dgm:pt>
    <dgm:pt modelId="{E3B781DE-E522-4887-8D5F-B76026C58AA8}">
      <dgm:prSet phldrT="[Texto]" custT="1"/>
      <dgm:spPr/>
      <dgm:t>
        <a:bodyPr/>
        <a:lstStyle/>
        <a:p>
          <a:r>
            <a:rPr lang="es-ES" sz="1400" dirty="0" smtClean="0">
              <a:latin typeface="Century Gothic" panose="020B0502020202020204" pitchFamily="34" charset="0"/>
            </a:rPr>
            <a:t>Estratégicas</a:t>
          </a:r>
          <a:endParaRPr lang="es-ES" sz="1400" dirty="0">
            <a:latin typeface="Century Gothic" panose="020B0502020202020204" pitchFamily="34" charset="0"/>
          </a:endParaRPr>
        </a:p>
      </dgm:t>
    </dgm:pt>
    <dgm:pt modelId="{25B7E613-9D36-4A08-A513-89681AC2EE3A}" type="parTrans" cxnId="{64F73DD3-BCED-46CE-ABEE-CD8EFAC3F7D7}">
      <dgm:prSet/>
      <dgm:spPr/>
      <dgm:t>
        <a:bodyPr/>
        <a:lstStyle/>
        <a:p>
          <a:endParaRPr lang="es-ES" sz="1400">
            <a:latin typeface="Century Gothic" panose="020B0502020202020204" pitchFamily="34" charset="0"/>
          </a:endParaRPr>
        </a:p>
      </dgm:t>
    </dgm:pt>
    <dgm:pt modelId="{FDC2171E-823E-4D1A-BEED-F74F875B5571}" type="sibTrans" cxnId="{64F73DD3-BCED-46CE-ABEE-CD8EFAC3F7D7}">
      <dgm:prSet/>
      <dgm:spPr/>
      <dgm:t>
        <a:bodyPr/>
        <a:lstStyle/>
        <a:p>
          <a:endParaRPr lang="es-ES" sz="1400">
            <a:latin typeface="Century Gothic" panose="020B0502020202020204" pitchFamily="34" charset="0"/>
          </a:endParaRPr>
        </a:p>
      </dgm:t>
    </dgm:pt>
    <dgm:pt modelId="{5D35B4A4-1355-4285-BFF1-CF31EBC81F74}">
      <dgm:prSet phldrT="[Texto]" custT="1"/>
      <dgm:spPr/>
      <dgm:t>
        <a:bodyPr/>
        <a:lstStyle/>
        <a:p>
          <a:pPr algn="ctr"/>
          <a:r>
            <a:rPr lang="es-ES" sz="1400" dirty="0" smtClean="0">
              <a:latin typeface="Century Gothic" panose="020B0502020202020204" pitchFamily="34" charset="0"/>
            </a:rPr>
            <a:t>Tácticas</a:t>
          </a:r>
          <a:endParaRPr lang="es-ES" sz="1400" dirty="0">
            <a:latin typeface="Century Gothic" panose="020B0502020202020204" pitchFamily="34" charset="0"/>
          </a:endParaRPr>
        </a:p>
      </dgm:t>
    </dgm:pt>
    <dgm:pt modelId="{4EA51D60-5742-4F68-AEDD-CA5EAA669F91}" type="parTrans" cxnId="{CFEAD4D1-2DEF-43D2-A86E-10170B2A7669}">
      <dgm:prSet/>
      <dgm:spPr/>
      <dgm:t>
        <a:bodyPr/>
        <a:lstStyle/>
        <a:p>
          <a:endParaRPr lang="es-ES" sz="1400">
            <a:latin typeface="Century Gothic" panose="020B0502020202020204" pitchFamily="34" charset="0"/>
          </a:endParaRPr>
        </a:p>
      </dgm:t>
    </dgm:pt>
    <dgm:pt modelId="{F4E7E9B1-1D23-40B7-949C-B3723AE35E1B}" type="sibTrans" cxnId="{CFEAD4D1-2DEF-43D2-A86E-10170B2A7669}">
      <dgm:prSet/>
      <dgm:spPr/>
      <dgm:t>
        <a:bodyPr/>
        <a:lstStyle/>
        <a:p>
          <a:endParaRPr lang="es-ES" sz="1400">
            <a:latin typeface="Century Gothic" panose="020B0502020202020204" pitchFamily="34" charset="0"/>
          </a:endParaRPr>
        </a:p>
      </dgm:t>
    </dgm:pt>
    <dgm:pt modelId="{197FDF99-FF2E-4CD5-AD15-48F787866E36}">
      <dgm:prSet phldrT="[Texto]" custT="1"/>
      <dgm:spPr/>
      <dgm:t>
        <a:bodyPr/>
        <a:lstStyle/>
        <a:p>
          <a:r>
            <a:rPr lang="es-ES" sz="1400" noProof="0" dirty="0" smtClean="0">
              <a:latin typeface="Century Gothic" panose="020B0502020202020204" pitchFamily="34" charset="0"/>
            </a:rPr>
            <a:t>Producir</a:t>
          </a:r>
          <a:r>
            <a:rPr lang="en-US" sz="1400" dirty="0" smtClean="0">
              <a:latin typeface="Century Gothic" panose="020B0502020202020204" pitchFamily="34" charset="0"/>
            </a:rPr>
            <a:t> conocimiento</a:t>
          </a:r>
          <a:endParaRPr lang="es-ES" sz="1400" dirty="0">
            <a:latin typeface="Century Gothic" panose="020B0502020202020204" pitchFamily="34" charset="0"/>
          </a:endParaRPr>
        </a:p>
      </dgm:t>
    </dgm:pt>
    <dgm:pt modelId="{1A0FE727-2F4C-479D-9C3B-4903EF9A2DAD}" type="parTrans" cxnId="{8C6B95CA-5754-40AD-9642-609A100520CB}">
      <dgm:prSet/>
      <dgm:spPr/>
      <dgm:t>
        <a:bodyPr/>
        <a:lstStyle/>
        <a:p>
          <a:endParaRPr lang="es-ES" sz="1400">
            <a:latin typeface="Century Gothic" panose="020B0502020202020204" pitchFamily="34" charset="0"/>
          </a:endParaRPr>
        </a:p>
      </dgm:t>
    </dgm:pt>
    <dgm:pt modelId="{D6B1F884-6B94-43B8-9FEB-7B18EF5F47AC}" type="sibTrans" cxnId="{8C6B95CA-5754-40AD-9642-609A100520CB}">
      <dgm:prSet/>
      <dgm:spPr/>
      <dgm:t>
        <a:bodyPr/>
        <a:lstStyle/>
        <a:p>
          <a:endParaRPr lang="es-ES" sz="1400">
            <a:latin typeface="Century Gothic" panose="020B0502020202020204" pitchFamily="34" charset="0"/>
          </a:endParaRPr>
        </a:p>
      </dgm:t>
    </dgm:pt>
    <dgm:pt modelId="{3BFEF89D-6BB6-4E95-8183-6ED88A19CDB7}">
      <dgm:prSet phldrT="[Texto]" custT="1"/>
      <dgm:spPr/>
      <dgm:t>
        <a:bodyPr/>
        <a:lstStyle/>
        <a:p>
          <a:r>
            <a:rPr lang="en-US" sz="1400" dirty="0" smtClean="0">
              <a:latin typeface="Century Gothic" panose="020B0502020202020204" pitchFamily="34" charset="0"/>
            </a:rPr>
            <a:t>Mejorar el cultivo</a:t>
          </a:r>
          <a:endParaRPr lang="es-ES" sz="1400" dirty="0">
            <a:latin typeface="Century Gothic" panose="020B0502020202020204" pitchFamily="34" charset="0"/>
          </a:endParaRPr>
        </a:p>
      </dgm:t>
    </dgm:pt>
    <dgm:pt modelId="{AE517288-8F06-47D4-9012-A20E5CD2B078}" type="parTrans" cxnId="{73E9B996-2ACB-4220-B10C-05C42B227013}">
      <dgm:prSet/>
      <dgm:spPr/>
      <dgm:t>
        <a:bodyPr/>
        <a:lstStyle/>
        <a:p>
          <a:endParaRPr lang="es-ES" sz="1400">
            <a:latin typeface="Century Gothic" panose="020B0502020202020204" pitchFamily="34" charset="0"/>
          </a:endParaRPr>
        </a:p>
      </dgm:t>
    </dgm:pt>
    <dgm:pt modelId="{B2229DAC-E079-4260-9F9C-BF0FE8AB8867}" type="sibTrans" cxnId="{73E9B996-2ACB-4220-B10C-05C42B227013}">
      <dgm:prSet/>
      <dgm:spPr/>
      <dgm:t>
        <a:bodyPr/>
        <a:lstStyle/>
        <a:p>
          <a:endParaRPr lang="es-ES" sz="1400">
            <a:latin typeface="Century Gothic" panose="020B0502020202020204" pitchFamily="34" charset="0"/>
          </a:endParaRPr>
        </a:p>
      </dgm:t>
    </dgm:pt>
    <dgm:pt modelId="{18A6B721-AA37-4B2C-827F-4CBF9CA49E15}">
      <dgm:prSet phldrT="[Texto]" custT="1"/>
      <dgm:spPr/>
      <dgm:t>
        <a:bodyPr/>
        <a:lstStyle/>
        <a:p>
          <a:r>
            <a:rPr lang="es-ES" sz="1400" dirty="0" smtClean="0">
              <a:latin typeface="Century Gothic" panose="020B0502020202020204" pitchFamily="34" charset="0"/>
            </a:rPr>
            <a:t>Comportamiento del agente</a:t>
          </a:r>
          <a:endParaRPr lang="es-ES" sz="1400" dirty="0">
            <a:latin typeface="Century Gothic" panose="020B0502020202020204" pitchFamily="34" charset="0"/>
          </a:endParaRPr>
        </a:p>
      </dgm:t>
    </dgm:pt>
    <dgm:pt modelId="{6F366D2D-71FE-494F-A6A1-5762E6C517E4}" type="parTrans" cxnId="{C918444B-A13A-461E-865B-76D26E6FF150}">
      <dgm:prSet/>
      <dgm:spPr/>
      <dgm:t>
        <a:bodyPr/>
        <a:lstStyle/>
        <a:p>
          <a:endParaRPr lang="es-ES" sz="1400">
            <a:latin typeface="Century Gothic" panose="020B0502020202020204" pitchFamily="34" charset="0"/>
          </a:endParaRPr>
        </a:p>
      </dgm:t>
    </dgm:pt>
    <dgm:pt modelId="{1F0B256C-195A-4EC4-B969-5FBAFEB4D0A9}" type="sibTrans" cxnId="{C918444B-A13A-461E-865B-76D26E6FF150}">
      <dgm:prSet/>
      <dgm:spPr/>
      <dgm:t>
        <a:bodyPr/>
        <a:lstStyle/>
        <a:p>
          <a:endParaRPr lang="es-ES" sz="1400">
            <a:latin typeface="Century Gothic" panose="020B0502020202020204" pitchFamily="34" charset="0"/>
          </a:endParaRPr>
        </a:p>
      </dgm:t>
    </dgm:pt>
    <dgm:pt modelId="{8D243FC9-D1E3-4699-BBE1-F896221AF17E}">
      <dgm:prSet phldrT="[Texto]" custT="1"/>
      <dgm:spPr/>
      <dgm:t>
        <a:bodyPr/>
        <a:lstStyle/>
        <a:p>
          <a:r>
            <a:rPr lang="es-ES" sz="1400" dirty="0" smtClean="0">
              <a:latin typeface="Century Gothic" panose="020B0502020202020204" pitchFamily="34" charset="0"/>
            </a:rPr>
            <a:t>Toma de decisiones</a:t>
          </a:r>
          <a:endParaRPr lang="es-ES" sz="1400" dirty="0">
            <a:latin typeface="Century Gothic" panose="020B0502020202020204" pitchFamily="34" charset="0"/>
          </a:endParaRPr>
        </a:p>
      </dgm:t>
    </dgm:pt>
    <dgm:pt modelId="{40DDBEC8-5E14-4A8C-A6F2-845930E1C733}" type="parTrans" cxnId="{1750FBF2-0127-45B8-BE1E-49FBB4E627C6}">
      <dgm:prSet/>
      <dgm:spPr/>
      <dgm:t>
        <a:bodyPr/>
        <a:lstStyle/>
        <a:p>
          <a:endParaRPr lang="es-ES" sz="1400">
            <a:latin typeface="Century Gothic" panose="020B0502020202020204" pitchFamily="34" charset="0"/>
          </a:endParaRPr>
        </a:p>
      </dgm:t>
    </dgm:pt>
    <dgm:pt modelId="{0640F5C5-3168-4E0A-859F-2F1F6BA4BABD}" type="sibTrans" cxnId="{1750FBF2-0127-45B8-BE1E-49FBB4E627C6}">
      <dgm:prSet/>
      <dgm:spPr/>
      <dgm:t>
        <a:bodyPr/>
        <a:lstStyle/>
        <a:p>
          <a:endParaRPr lang="es-ES" sz="1400">
            <a:latin typeface="Century Gothic" panose="020B0502020202020204" pitchFamily="34" charset="0"/>
          </a:endParaRPr>
        </a:p>
      </dgm:t>
    </dgm:pt>
    <dgm:pt modelId="{798559E2-0106-49F8-9F48-16BF1CD8A291}" type="pres">
      <dgm:prSet presAssocID="{07F19DB2-4747-4367-B792-53F6C3BFF428}" presName="cycle" presStyleCnt="0">
        <dgm:presLayoutVars>
          <dgm:dir/>
          <dgm:resizeHandles val="exact"/>
        </dgm:presLayoutVars>
      </dgm:prSet>
      <dgm:spPr/>
      <dgm:t>
        <a:bodyPr/>
        <a:lstStyle/>
        <a:p>
          <a:endParaRPr lang="es-ES"/>
        </a:p>
      </dgm:t>
    </dgm:pt>
    <dgm:pt modelId="{4E2D2ADE-0B28-4D8F-8F75-A571925611BA}" type="pres">
      <dgm:prSet presAssocID="{8D243FC9-D1E3-4699-BBE1-F896221AF17E}" presName="node" presStyleLbl="node1" presStyleIdx="0" presStyleCnt="6" custScaleX="184556">
        <dgm:presLayoutVars>
          <dgm:bulletEnabled val="1"/>
        </dgm:presLayoutVars>
      </dgm:prSet>
      <dgm:spPr/>
      <dgm:t>
        <a:bodyPr/>
        <a:lstStyle/>
        <a:p>
          <a:endParaRPr lang="es-ES"/>
        </a:p>
      </dgm:t>
    </dgm:pt>
    <dgm:pt modelId="{76A55CA5-8EB2-47AA-ACD1-6F7CF94A5640}" type="pres">
      <dgm:prSet presAssocID="{8D243FC9-D1E3-4699-BBE1-F896221AF17E}" presName="spNode" presStyleCnt="0"/>
      <dgm:spPr/>
      <dgm:t>
        <a:bodyPr/>
        <a:lstStyle/>
        <a:p>
          <a:endParaRPr lang="es-ES"/>
        </a:p>
      </dgm:t>
    </dgm:pt>
    <dgm:pt modelId="{D9079314-3DD3-462A-A5E8-824A50FCE760}" type="pres">
      <dgm:prSet presAssocID="{0640F5C5-3168-4E0A-859F-2F1F6BA4BABD}" presName="sibTrans" presStyleLbl="sibTrans1D1" presStyleIdx="0" presStyleCnt="6"/>
      <dgm:spPr/>
      <dgm:t>
        <a:bodyPr/>
        <a:lstStyle/>
        <a:p>
          <a:endParaRPr lang="es-ES"/>
        </a:p>
      </dgm:t>
    </dgm:pt>
    <dgm:pt modelId="{30EA8BA2-38A3-47EB-B117-2ABFDFD690D7}" type="pres">
      <dgm:prSet presAssocID="{E3B781DE-E522-4887-8D5F-B76026C58AA8}" presName="node" presStyleLbl="node1" presStyleIdx="1" presStyleCnt="6" custScaleX="184556">
        <dgm:presLayoutVars>
          <dgm:bulletEnabled val="1"/>
        </dgm:presLayoutVars>
      </dgm:prSet>
      <dgm:spPr/>
      <dgm:t>
        <a:bodyPr/>
        <a:lstStyle/>
        <a:p>
          <a:endParaRPr lang="es-ES"/>
        </a:p>
      </dgm:t>
    </dgm:pt>
    <dgm:pt modelId="{8F19B76D-D4B7-4721-894F-25196EE3D7FB}" type="pres">
      <dgm:prSet presAssocID="{E3B781DE-E522-4887-8D5F-B76026C58AA8}" presName="spNode" presStyleCnt="0"/>
      <dgm:spPr/>
      <dgm:t>
        <a:bodyPr/>
        <a:lstStyle/>
        <a:p>
          <a:endParaRPr lang="es-ES"/>
        </a:p>
      </dgm:t>
    </dgm:pt>
    <dgm:pt modelId="{57D97947-35AE-4DFC-916C-85A345491C83}" type="pres">
      <dgm:prSet presAssocID="{FDC2171E-823E-4D1A-BEED-F74F875B5571}" presName="sibTrans" presStyleLbl="sibTrans1D1" presStyleIdx="1" presStyleCnt="6"/>
      <dgm:spPr/>
      <dgm:t>
        <a:bodyPr/>
        <a:lstStyle/>
        <a:p>
          <a:endParaRPr lang="es-ES"/>
        </a:p>
      </dgm:t>
    </dgm:pt>
    <dgm:pt modelId="{8D934CC0-354A-4C79-9914-AA0E8DA60592}" type="pres">
      <dgm:prSet presAssocID="{5D35B4A4-1355-4285-BFF1-CF31EBC81F74}" presName="node" presStyleLbl="node1" presStyleIdx="2" presStyleCnt="6" custScaleX="184556" custRadScaleRad="103823" custRadScaleInc="-10212">
        <dgm:presLayoutVars>
          <dgm:bulletEnabled val="1"/>
        </dgm:presLayoutVars>
      </dgm:prSet>
      <dgm:spPr/>
      <dgm:t>
        <a:bodyPr/>
        <a:lstStyle/>
        <a:p>
          <a:endParaRPr lang="es-ES"/>
        </a:p>
      </dgm:t>
    </dgm:pt>
    <dgm:pt modelId="{5AC6BF90-ADAF-4915-8091-EB1F0B1A4AA5}" type="pres">
      <dgm:prSet presAssocID="{5D35B4A4-1355-4285-BFF1-CF31EBC81F74}" presName="spNode" presStyleCnt="0"/>
      <dgm:spPr/>
      <dgm:t>
        <a:bodyPr/>
        <a:lstStyle/>
        <a:p>
          <a:endParaRPr lang="es-ES"/>
        </a:p>
      </dgm:t>
    </dgm:pt>
    <dgm:pt modelId="{DF27CF0F-3988-4DF6-AD3B-92D8BDFDE97D}" type="pres">
      <dgm:prSet presAssocID="{F4E7E9B1-1D23-40B7-949C-B3723AE35E1B}" presName="sibTrans" presStyleLbl="sibTrans1D1" presStyleIdx="2" presStyleCnt="6"/>
      <dgm:spPr/>
      <dgm:t>
        <a:bodyPr/>
        <a:lstStyle/>
        <a:p>
          <a:endParaRPr lang="es-ES"/>
        </a:p>
      </dgm:t>
    </dgm:pt>
    <dgm:pt modelId="{55BF488B-692C-4224-B85C-B73D3341D7F9}" type="pres">
      <dgm:prSet presAssocID="{197FDF99-FF2E-4CD5-AD15-48F787866E36}" presName="node" presStyleLbl="node1" presStyleIdx="3" presStyleCnt="6" custScaleX="184556" custRadScaleRad="98605" custRadScaleInc="7835">
        <dgm:presLayoutVars>
          <dgm:bulletEnabled val="1"/>
        </dgm:presLayoutVars>
      </dgm:prSet>
      <dgm:spPr/>
      <dgm:t>
        <a:bodyPr/>
        <a:lstStyle/>
        <a:p>
          <a:endParaRPr lang="es-ES"/>
        </a:p>
      </dgm:t>
    </dgm:pt>
    <dgm:pt modelId="{12D47CB3-B515-468C-95FC-F9D82DEBB2CF}" type="pres">
      <dgm:prSet presAssocID="{197FDF99-FF2E-4CD5-AD15-48F787866E36}" presName="spNode" presStyleCnt="0"/>
      <dgm:spPr/>
      <dgm:t>
        <a:bodyPr/>
        <a:lstStyle/>
        <a:p>
          <a:endParaRPr lang="es-ES"/>
        </a:p>
      </dgm:t>
    </dgm:pt>
    <dgm:pt modelId="{1C7F010A-8DB5-4944-94E4-5E41E0CFECBD}" type="pres">
      <dgm:prSet presAssocID="{D6B1F884-6B94-43B8-9FEB-7B18EF5F47AC}" presName="sibTrans" presStyleLbl="sibTrans1D1" presStyleIdx="3" presStyleCnt="6"/>
      <dgm:spPr/>
      <dgm:t>
        <a:bodyPr/>
        <a:lstStyle/>
        <a:p>
          <a:endParaRPr lang="es-ES"/>
        </a:p>
      </dgm:t>
    </dgm:pt>
    <dgm:pt modelId="{1A5D318D-FBDC-40BA-937B-93D438C050DF}" type="pres">
      <dgm:prSet presAssocID="{18A6B721-AA37-4B2C-827F-4CBF9CA49E15}" presName="node" presStyleLbl="node1" presStyleIdx="4" presStyleCnt="6" custScaleX="184556">
        <dgm:presLayoutVars>
          <dgm:bulletEnabled val="1"/>
        </dgm:presLayoutVars>
      </dgm:prSet>
      <dgm:spPr/>
      <dgm:t>
        <a:bodyPr/>
        <a:lstStyle/>
        <a:p>
          <a:endParaRPr lang="es-ES"/>
        </a:p>
      </dgm:t>
    </dgm:pt>
    <dgm:pt modelId="{41CF6779-9914-41A2-B693-8367E1CC42DC}" type="pres">
      <dgm:prSet presAssocID="{18A6B721-AA37-4B2C-827F-4CBF9CA49E15}" presName="spNode" presStyleCnt="0"/>
      <dgm:spPr/>
      <dgm:t>
        <a:bodyPr/>
        <a:lstStyle/>
        <a:p>
          <a:endParaRPr lang="es-ES"/>
        </a:p>
      </dgm:t>
    </dgm:pt>
    <dgm:pt modelId="{A111527D-54D0-452E-BBDA-BC233482BC70}" type="pres">
      <dgm:prSet presAssocID="{1F0B256C-195A-4EC4-B969-5FBAFEB4D0A9}" presName="sibTrans" presStyleLbl="sibTrans1D1" presStyleIdx="4" presStyleCnt="6"/>
      <dgm:spPr/>
      <dgm:t>
        <a:bodyPr/>
        <a:lstStyle/>
        <a:p>
          <a:endParaRPr lang="es-ES"/>
        </a:p>
      </dgm:t>
    </dgm:pt>
    <dgm:pt modelId="{4593CBE2-58A3-4C41-B4AF-DFF51BED5F77}" type="pres">
      <dgm:prSet presAssocID="{3BFEF89D-6BB6-4E95-8183-6ED88A19CDB7}" presName="node" presStyleLbl="node1" presStyleIdx="5" presStyleCnt="6" custScaleX="184556">
        <dgm:presLayoutVars>
          <dgm:bulletEnabled val="1"/>
        </dgm:presLayoutVars>
      </dgm:prSet>
      <dgm:spPr/>
      <dgm:t>
        <a:bodyPr/>
        <a:lstStyle/>
        <a:p>
          <a:endParaRPr lang="es-ES"/>
        </a:p>
      </dgm:t>
    </dgm:pt>
    <dgm:pt modelId="{D0504AE0-6C98-47CA-84D2-A88289E64295}" type="pres">
      <dgm:prSet presAssocID="{3BFEF89D-6BB6-4E95-8183-6ED88A19CDB7}" presName="spNode" presStyleCnt="0"/>
      <dgm:spPr/>
      <dgm:t>
        <a:bodyPr/>
        <a:lstStyle/>
        <a:p>
          <a:endParaRPr lang="es-ES"/>
        </a:p>
      </dgm:t>
    </dgm:pt>
    <dgm:pt modelId="{5F3CAA68-4B74-4E96-8459-EAF219249C79}" type="pres">
      <dgm:prSet presAssocID="{B2229DAC-E079-4260-9F9C-BF0FE8AB8867}" presName="sibTrans" presStyleLbl="sibTrans1D1" presStyleIdx="5" presStyleCnt="6"/>
      <dgm:spPr/>
      <dgm:t>
        <a:bodyPr/>
        <a:lstStyle/>
        <a:p>
          <a:endParaRPr lang="es-ES"/>
        </a:p>
      </dgm:t>
    </dgm:pt>
  </dgm:ptLst>
  <dgm:cxnLst>
    <dgm:cxn modelId="{FF24ED8E-2697-4426-AC81-4D460797F727}" type="presOf" srcId="{0640F5C5-3168-4E0A-859F-2F1F6BA4BABD}" destId="{D9079314-3DD3-462A-A5E8-824A50FCE760}" srcOrd="0" destOrd="0" presId="urn:microsoft.com/office/officeart/2005/8/layout/cycle6"/>
    <dgm:cxn modelId="{AC63A97D-E8C4-4755-BA17-1C4CD8D3FAEC}" type="presOf" srcId="{07F19DB2-4747-4367-B792-53F6C3BFF428}" destId="{798559E2-0106-49F8-9F48-16BF1CD8A291}" srcOrd="0" destOrd="0" presId="urn:microsoft.com/office/officeart/2005/8/layout/cycle6"/>
    <dgm:cxn modelId="{D8CF8F73-764D-41CA-9F33-C8CA4DD00B51}" type="presOf" srcId="{FDC2171E-823E-4D1A-BEED-F74F875B5571}" destId="{57D97947-35AE-4DFC-916C-85A345491C83}" srcOrd="0" destOrd="0" presId="urn:microsoft.com/office/officeart/2005/8/layout/cycle6"/>
    <dgm:cxn modelId="{CFEAD4D1-2DEF-43D2-A86E-10170B2A7669}" srcId="{07F19DB2-4747-4367-B792-53F6C3BFF428}" destId="{5D35B4A4-1355-4285-BFF1-CF31EBC81F74}" srcOrd="2" destOrd="0" parTransId="{4EA51D60-5742-4F68-AEDD-CA5EAA669F91}" sibTransId="{F4E7E9B1-1D23-40B7-949C-B3723AE35E1B}"/>
    <dgm:cxn modelId="{F1077303-81AF-464A-B08C-F28467F3F103}" type="presOf" srcId="{18A6B721-AA37-4B2C-827F-4CBF9CA49E15}" destId="{1A5D318D-FBDC-40BA-937B-93D438C050DF}" srcOrd="0" destOrd="0" presId="urn:microsoft.com/office/officeart/2005/8/layout/cycle6"/>
    <dgm:cxn modelId="{8C6B95CA-5754-40AD-9642-609A100520CB}" srcId="{07F19DB2-4747-4367-B792-53F6C3BFF428}" destId="{197FDF99-FF2E-4CD5-AD15-48F787866E36}" srcOrd="3" destOrd="0" parTransId="{1A0FE727-2F4C-479D-9C3B-4903EF9A2DAD}" sibTransId="{D6B1F884-6B94-43B8-9FEB-7B18EF5F47AC}"/>
    <dgm:cxn modelId="{E6500A16-46A0-410F-9226-B37BF86ECF46}" type="presOf" srcId="{3BFEF89D-6BB6-4E95-8183-6ED88A19CDB7}" destId="{4593CBE2-58A3-4C41-B4AF-DFF51BED5F77}" srcOrd="0" destOrd="0" presId="urn:microsoft.com/office/officeart/2005/8/layout/cycle6"/>
    <dgm:cxn modelId="{5D27B3B6-ABDD-41CF-845A-EEACE3D0BCFF}" type="presOf" srcId="{197FDF99-FF2E-4CD5-AD15-48F787866E36}" destId="{55BF488B-692C-4224-B85C-B73D3341D7F9}" srcOrd="0" destOrd="0" presId="urn:microsoft.com/office/officeart/2005/8/layout/cycle6"/>
    <dgm:cxn modelId="{8143E759-8ADF-44EC-9A1A-3A5203F069C8}" type="presOf" srcId="{D6B1F884-6B94-43B8-9FEB-7B18EF5F47AC}" destId="{1C7F010A-8DB5-4944-94E4-5E41E0CFECBD}" srcOrd="0" destOrd="0" presId="urn:microsoft.com/office/officeart/2005/8/layout/cycle6"/>
    <dgm:cxn modelId="{4A212CB6-C2BD-4C5B-9325-5279DAB76A10}" type="presOf" srcId="{B2229DAC-E079-4260-9F9C-BF0FE8AB8867}" destId="{5F3CAA68-4B74-4E96-8459-EAF219249C79}" srcOrd="0" destOrd="0" presId="urn:microsoft.com/office/officeart/2005/8/layout/cycle6"/>
    <dgm:cxn modelId="{C44B7CD0-F944-4F34-A1D7-10C478089515}" type="presOf" srcId="{1F0B256C-195A-4EC4-B969-5FBAFEB4D0A9}" destId="{A111527D-54D0-452E-BBDA-BC233482BC70}" srcOrd="0" destOrd="0" presId="urn:microsoft.com/office/officeart/2005/8/layout/cycle6"/>
    <dgm:cxn modelId="{64F73DD3-BCED-46CE-ABEE-CD8EFAC3F7D7}" srcId="{07F19DB2-4747-4367-B792-53F6C3BFF428}" destId="{E3B781DE-E522-4887-8D5F-B76026C58AA8}" srcOrd="1" destOrd="0" parTransId="{25B7E613-9D36-4A08-A513-89681AC2EE3A}" sibTransId="{FDC2171E-823E-4D1A-BEED-F74F875B5571}"/>
    <dgm:cxn modelId="{87F45CE4-0692-4941-AE7B-300534D25044}" type="presOf" srcId="{5D35B4A4-1355-4285-BFF1-CF31EBC81F74}" destId="{8D934CC0-354A-4C79-9914-AA0E8DA60592}" srcOrd="0" destOrd="0" presId="urn:microsoft.com/office/officeart/2005/8/layout/cycle6"/>
    <dgm:cxn modelId="{73E9B996-2ACB-4220-B10C-05C42B227013}" srcId="{07F19DB2-4747-4367-B792-53F6C3BFF428}" destId="{3BFEF89D-6BB6-4E95-8183-6ED88A19CDB7}" srcOrd="5" destOrd="0" parTransId="{AE517288-8F06-47D4-9012-A20E5CD2B078}" sibTransId="{B2229DAC-E079-4260-9F9C-BF0FE8AB8867}"/>
    <dgm:cxn modelId="{2B8D6490-CBA7-4F6F-BB63-B75E6271E81F}" type="presOf" srcId="{8D243FC9-D1E3-4699-BBE1-F896221AF17E}" destId="{4E2D2ADE-0B28-4D8F-8F75-A571925611BA}" srcOrd="0" destOrd="0" presId="urn:microsoft.com/office/officeart/2005/8/layout/cycle6"/>
    <dgm:cxn modelId="{5D775A15-CE22-47F4-A8F2-EF17A0BA75B1}" type="presOf" srcId="{F4E7E9B1-1D23-40B7-949C-B3723AE35E1B}" destId="{DF27CF0F-3988-4DF6-AD3B-92D8BDFDE97D}" srcOrd="0" destOrd="0" presId="urn:microsoft.com/office/officeart/2005/8/layout/cycle6"/>
    <dgm:cxn modelId="{C918444B-A13A-461E-865B-76D26E6FF150}" srcId="{07F19DB2-4747-4367-B792-53F6C3BFF428}" destId="{18A6B721-AA37-4B2C-827F-4CBF9CA49E15}" srcOrd="4" destOrd="0" parTransId="{6F366D2D-71FE-494F-A6A1-5762E6C517E4}" sibTransId="{1F0B256C-195A-4EC4-B969-5FBAFEB4D0A9}"/>
    <dgm:cxn modelId="{1750FBF2-0127-45B8-BE1E-49FBB4E627C6}" srcId="{07F19DB2-4747-4367-B792-53F6C3BFF428}" destId="{8D243FC9-D1E3-4699-BBE1-F896221AF17E}" srcOrd="0" destOrd="0" parTransId="{40DDBEC8-5E14-4A8C-A6F2-845930E1C733}" sibTransId="{0640F5C5-3168-4E0A-859F-2F1F6BA4BABD}"/>
    <dgm:cxn modelId="{27DE158E-3C40-477F-8751-30C151A7B403}" type="presOf" srcId="{E3B781DE-E522-4887-8D5F-B76026C58AA8}" destId="{30EA8BA2-38A3-47EB-B117-2ABFDFD690D7}" srcOrd="0" destOrd="0" presId="urn:microsoft.com/office/officeart/2005/8/layout/cycle6"/>
    <dgm:cxn modelId="{0040E869-CBBD-4DBC-ABBB-2B33CA1BE079}" type="presParOf" srcId="{798559E2-0106-49F8-9F48-16BF1CD8A291}" destId="{4E2D2ADE-0B28-4D8F-8F75-A571925611BA}" srcOrd="0" destOrd="0" presId="urn:microsoft.com/office/officeart/2005/8/layout/cycle6"/>
    <dgm:cxn modelId="{A219B21A-6B05-44E9-A9C2-E7BA315683A9}" type="presParOf" srcId="{798559E2-0106-49F8-9F48-16BF1CD8A291}" destId="{76A55CA5-8EB2-47AA-ACD1-6F7CF94A5640}" srcOrd="1" destOrd="0" presId="urn:microsoft.com/office/officeart/2005/8/layout/cycle6"/>
    <dgm:cxn modelId="{5AAFE18F-0C4E-4C28-886D-BB3B91076980}" type="presParOf" srcId="{798559E2-0106-49F8-9F48-16BF1CD8A291}" destId="{D9079314-3DD3-462A-A5E8-824A50FCE760}" srcOrd="2" destOrd="0" presId="urn:microsoft.com/office/officeart/2005/8/layout/cycle6"/>
    <dgm:cxn modelId="{95D7927F-9C2F-4935-AA09-9246C7636BEC}" type="presParOf" srcId="{798559E2-0106-49F8-9F48-16BF1CD8A291}" destId="{30EA8BA2-38A3-47EB-B117-2ABFDFD690D7}" srcOrd="3" destOrd="0" presId="urn:microsoft.com/office/officeart/2005/8/layout/cycle6"/>
    <dgm:cxn modelId="{CAE2DEE4-985D-42F6-BD7D-E6B5B07F77F4}" type="presParOf" srcId="{798559E2-0106-49F8-9F48-16BF1CD8A291}" destId="{8F19B76D-D4B7-4721-894F-25196EE3D7FB}" srcOrd="4" destOrd="0" presId="urn:microsoft.com/office/officeart/2005/8/layout/cycle6"/>
    <dgm:cxn modelId="{655AC832-2958-4FC6-A65E-A6CFFE0EC90D}" type="presParOf" srcId="{798559E2-0106-49F8-9F48-16BF1CD8A291}" destId="{57D97947-35AE-4DFC-916C-85A345491C83}" srcOrd="5" destOrd="0" presId="urn:microsoft.com/office/officeart/2005/8/layout/cycle6"/>
    <dgm:cxn modelId="{C939825F-B76E-4E41-8FFD-02C4BB360CC8}" type="presParOf" srcId="{798559E2-0106-49F8-9F48-16BF1CD8A291}" destId="{8D934CC0-354A-4C79-9914-AA0E8DA60592}" srcOrd="6" destOrd="0" presId="urn:microsoft.com/office/officeart/2005/8/layout/cycle6"/>
    <dgm:cxn modelId="{BB2C7A19-1961-4E54-B5FD-E63E6526F298}" type="presParOf" srcId="{798559E2-0106-49F8-9F48-16BF1CD8A291}" destId="{5AC6BF90-ADAF-4915-8091-EB1F0B1A4AA5}" srcOrd="7" destOrd="0" presId="urn:microsoft.com/office/officeart/2005/8/layout/cycle6"/>
    <dgm:cxn modelId="{CBF854DA-CD97-4B0D-AC15-1F3D2B4FA4B8}" type="presParOf" srcId="{798559E2-0106-49F8-9F48-16BF1CD8A291}" destId="{DF27CF0F-3988-4DF6-AD3B-92D8BDFDE97D}" srcOrd="8" destOrd="0" presId="urn:microsoft.com/office/officeart/2005/8/layout/cycle6"/>
    <dgm:cxn modelId="{4E96E8A4-138D-4731-B3B1-C23C07843070}" type="presParOf" srcId="{798559E2-0106-49F8-9F48-16BF1CD8A291}" destId="{55BF488B-692C-4224-B85C-B73D3341D7F9}" srcOrd="9" destOrd="0" presId="urn:microsoft.com/office/officeart/2005/8/layout/cycle6"/>
    <dgm:cxn modelId="{26826A5D-EA59-486D-9EB8-BF59735F4BC3}" type="presParOf" srcId="{798559E2-0106-49F8-9F48-16BF1CD8A291}" destId="{12D47CB3-B515-468C-95FC-F9D82DEBB2CF}" srcOrd="10" destOrd="0" presId="urn:microsoft.com/office/officeart/2005/8/layout/cycle6"/>
    <dgm:cxn modelId="{867A60F5-6008-4A9D-99BD-802A6B28F513}" type="presParOf" srcId="{798559E2-0106-49F8-9F48-16BF1CD8A291}" destId="{1C7F010A-8DB5-4944-94E4-5E41E0CFECBD}" srcOrd="11" destOrd="0" presId="urn:microsoft.com/office/officeart/2005/8/layout/cycle6"/>
    <dgm:cxn modelId="{FF4EC43F-7A9E-40FA-B269-16ED07515311}" type="presParOf" srcId="{798559E2-0106-49F8-9F48-16BF1CD8A291}" destId="{1A5D318D-FBDC-40BA-937B-93D438C050DF}" srcOrd="12" destOrd="0" presId="urn:microsoft.com/office/officeart/2005/8/layout/cycle6"/>
    <dgm:cxn modelId="{F70FA08E-3B70-4A2E-993B-E41DEA36970A}" type="presParOf" srcId="{798559E2-0106-49F8-9F48-16BF1CD8A291}" destId="{41CF6779-9914-41A2-B693-8367E1CC42DC}" srcOrd="13" destOrd="0" presId="urn:microsoft.com/office/officeart/2005/8/layout/cycle6"/>
    <dgm:cxn modelId="{CCADB836-B336-4CDE-A7A8-FE91B1FC33A8}" type="presParOf" srcId="{798559E2-0106-49F8-9F48-16BF1CD8A291}" destId="{A111527D-54D0-452E-BBDA-BC233482BC70}" srcOrd="14" destOrd="0" presId="urn:microsoft.com/office/officeart/2005/8/layout/cycle6"/>
    <dgm:cxn modelId="{8BB34B5A-C62B-4AAE-A3C2-1B1E2B6C8A09}" type="presParOf" srcId="{798559E2-0106-49F8-9F48-16BF1CD8A291}" destId="{4593CBE2-58A3-4C41-B4AF-DFF51BED5F77}" srcOrd="15" destOrd="0" presId="urn:microsoft.com/office/officeart/2005/8/layout/cycle6"/>
    <dgm:cxn modelId="{22352625-0FBC-46D4-959C-55D02CE76ECD}" type="presParOf" srcId="{798559E2-0106-49F8-9F48-16BF1CD8A291}" destId="{D0504AE0-6C98-47CA-84D2-A88289E64295}" srcOrd="16" destOrd="0" presId="urn:microsoft.com/office/officeart/2005/8/layout/cycle6"/>
    <dgm:cxn modelId="{3A74D5AF-2EB0-463C-96FB-80AEEC6A4E16}" type="presParOf" srcId="{798559E2-0106-49F8-9F48-16BF1CD8A291}" destId="{5F3CAA68-4B74-4E96-8459-EAF219249C79}"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A85546-7DFA-44FB-B95D-0F04F4031BE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20FA7DDA-FBCB-42FF-91C5-D00C019683F8}">
      <dgm:prSet phldrT="[Texto]" custT="1"/>
      <dgm:spPr/>
      <dgm:t>
        <a:bodyPr/>
        <a:lstStyle/>
        <a:p>
          <a:r>
            <a:rPr lang="es-ES" sz="1600" dirty="0" smtClean="0">
              <a:solidFill>
                <a:schemeClr val="tx1"/>
              </a:solidFill>
              <a:latin typeface="Century Gothic" panose="020B0502020202020204" pitchFamily="34" charset="0"/>
            </a:rPr>
            <a:t>Técnicas no supervisadas</a:t>
          </a:r>
          <a:endParaRPr lang="es-ES" sz="1600" dirty="0">
            <a:solidFill>
              <a:schemeClr val="tx1"/>
            </a:solidFill>
            <a:latin typeface="Century Gothic" panose="020B0502020202020204" pitchFamily="34" charset="0"/>
          </a:endParaRPr>
        </a:p>
      </dgm:t>
    </dgm:pt>
    <dgm:pt modelId="{89944C10-E0FF-4CF1-B358-6205CAC44C31}" type="parTrans" cxnId="{50A23BB1-73F2-472D-96AF-60125CB496DE}">
      <dgm:prSet/>
      <dgm:spPr/>
      <dgm:t>
        <a:bodyPr/>
        <a:lstStyle/>
        <a:p>
          <a:endParaRPr lang="es-ES" sz="2400">
            <a:solidFill>
              <a:schemeClr val="tx1"/>
            </a:solidFill>
            <a:latin typeface="Century Gothic" panose="020B0502020202020204" pitchFamily="34" charset="0"/>
          </a:endParaRPr>
        </a:p>
      </dgm:t>
    </dgm:pt>
    <dgm:pt modelId="{F78A7B86-8297-415C-BF9B-1F8B966FBDB6}" type="sibTrans" cxnId="{50A23BB1-73F2-472D-96AF-60125CB496DE}">
      <dgm:prSet/>
      <dgm:spPr/>
      <dgm:t>
        <a:bodyPr/>
        <a:lstStyle/>
        <a:p>
          <a:endParaRPr lang="es-ES" sz="2400">
            <a:solidFill>
              <a:schemeClr val="tx1"/>
            </a:solidFill>
            <a:latin typeface="Century Gothic" panose="020B0502020202020204" pitchFamily="34" charset="0"/>
          </a:endParaRPr>
        </a:p>
      </dgm:t>
    </dgm:pt>
    <dgm:pt modelId="{60BD960A-03FB-42D9-BA92-E22772554BB4}">
      <dgm:prSet phldrT="[Texto]" custT="1"/>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s-ES" sz="3600" dirty="0">
            <a:solidFill>
              <a:schemeClr val="tx1"/>
            </a:solidFill>
            <a:latin typeface="Century Gothic" panose="020B0502020202020204" pitchFamily="34" charset="0"/>
          </a:endParaRPr>
        </a:p>
      </dgm:t>
    </dgm:pt>
    <dgm:pt modelId="{2C60F7EE-4417-4436-B914-8E20536DA193}" type="parTrans" cxnId="{6065524A-B1C4-43B5-B5E8-DB745EC288C4}">
      <dgm:prSet/>
      <dgm:spPr/>
      <dgm:t>
        <a:bodyPr/>
        <a:lstStyle/>
        <a:p>
          <a:endParaRPr lang="es-ES" sz="2400">
            <a:solidFill>
              <a:schemeClr val="tx1"/>
            </a:solidFill>
            <a:latin typeface="Century Gothic" panose="020B0502020202020204" pitchFamily="34" charset="0"/>
          </a:endParaRPr>
        </a:p>
      </dgm:t>
    </dgm:pt>
    <dgm:pt modelId="{2DA17C31-15A1-4768-974D-5D9DAE8DE648}" type="sibTrans" cxnId="{6065524A-B1C4-43B5-B5E8-DB745EC288C4}">
      <dgm:prSet/>
      <dgm:spPr/>
      <dgm:t>
        <a:bodyPr/>
        <a:lstStyle/>
        <a:p>
          <a:endParaRPr lang="es-ES" sz="2400">
            <a:solidFill>
              <a:schemeClr val="tx1"/>
            </a:solidFill>
            <a:latin typeface="Century Gothic" panose="020B0502020202020204" pitchFamily="34" charset="0"/>
          </a:endParaRPr>
        </a:p>
      </dgm:t>
    </dgm:pt>
    <dgm:pt modelId="{B601128F-EBB1-4D82-9FAC-F96FB4141D32}">
      <dgm:prSet phldrT="[Texto]" custT="1"/>
      <dgm:spPr/>
      <dgm:t>
        <a:bodyPr/>
        <a:lstStyle/>
        <a:p>
          <a:r>
            <a:rPr lang="en-US" sz="1600" dirty="0" err="1" smtClean="0">
              <a:solidFill>
                <a:schemeClr val="tx1"/>
              </a:solidFill>
              <a:latin typeface="Century Gothic" panose="020B0502020202020204" pitchFamily="34" charset="0"/>
            </a:rPr>
            <a:t>Detectar</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comportamiento</a:t>
          </a:r>
          <a:endParaRPr lang="es-ES" sz="1600" dirty="0">
            <a:solidFill>
              <a:schemeClr val="tx1"/>
            </a:solidFill>
            <a:latin typeface="Century Gothic" panose="020B0502020202020204" pitchFamily="34" charset="0"/>
          </a:endParaRPr>
        </a:p>
      </dgm:t>
    </dgm:pt>
    <dgm:pt modelId="{E92C8D90-D1F0-40C4-9449-3B2627C75961}" type="parTrans" cxnId="{0893520A-AA4F-4DFC-BDD8-16D8F7A22EB3}">
      <dgm:prSet/>
      <dgm:spPr/>
      <dgm:t>
        <a:bodyPr/>
        <a:lstStyle/>
        <a:p>
          <a:endParaRPr lang="es-ES" sz="2400">
            <a:solidFill>
              <a:schemeClr val="tx1"/>
            </a:solidFill>
            <a:latin typeface="Century Gothic" panose="020B0502020202020204" pitchFamily="34" charset="0"/>
          </a:endParaRPr>
        </a:p>
      </dgm:t>
    </dgm:pt>
    <dgm:pt modelId="{77A0674B-7D6B-47B2-AD5A-79972A2CADED}" type="sibTrans" cxnId="{0893520A-AA4F-4DFC-BDD8-16D8F7A22EB3}">
      <dgm:prSet/>
      <dgm:spPr/>
      <dgm:t>
        <a:bodyPr/>
        <a:lstStyle/>
        <a:p>
          <a:endParaRPr lang="es-ES" sz="2400">
            <a:solidFill>
              <a:schemeClr val="tx1"/>
            </a:solidFill>
            <a:latin typeface="Century Gothic" panose="020B0502020202020204" pitchFamily="34" charset="0"/>
          </a:endParaRPr>
        </a:p>
      </dgm:t>
    </dgm:pt>
    <dgm:pt modelId="{25D85564-31B5-4BB3-BDE1-6B4E37523991}">
      <dgm:prSet phldrT="[Texto]" custT="1"/>
      <dgm:spPr>
        <a:blipFill rotWithShape="0">
          <a:blip xmlns:r="http://schemas.openxmlformats.org/officeDocument/2006/relationships" r:embed="rId2"/>
          <a:srcRect/>
          <a:stretch>
            <a:fillRect l="-17000" r="-17000"/>
          </a:stretch>
        </a:blipFill>
      </dgm:spPr>
      <dgm:t>
        <a:bodyPr/>
        <a:lstStyle/>
        <a:p>
          <a:endParaRPr lang="es-ES" sz="3600" dirty="0">
            <a:solidFill>
              <a:schemeClr val="tx1"/>
            </a:solidFill>
            <a:latin typeface="Century Gothic" panose="020B0502020202020204" pitchFamily="34" charset="0"/>
          </a:endParaRPr>
        </a:p>
      </dgm:t>
    </dgm:pt>
    <dgm:pt modelId="{9359C810-54C8-4AB9-BCB4-3D70893A2A65}" type="parTrans" cxnId="{6C333B8B-40C3-4054-A285-CC06DCE37C7F}">
      <dgm:prSet/>
      <dgm:spPr/>
      <dgm:t>
        <a:bodyPr/>
        <a:lstStyle/>
        <a:p>
          <a:endParaRPr lang="es-ES" sz="2400">
            <a:solidFill>
              <a:schemeClr val="tx1"/>
            </a:solidFill>
            <a:latin typeface="Century Gothic" panose="020B0502020202020204" pitchFamily="34" charset="0"/>
          </a:endParaRPr>
        </a:p>
      </dgm:t>
    </dgm:pt>
    <dgm:pt modelId="{823B773B-5427-41F4-A75D-404E4390931A}" type="sibTrans" cxnId="{6C333B8B-40C3-4054-A285-CC06DCE37C7F}">
      <dgm:prSet/>
      <dgm:spPr/>
      <dgm:t>
        <a:bodyPr/>
        <a:lstStyle/>
        <a:p>
          <a:endParaRPr lang="es-ES" sz="2400">
            <a:solidFill>
              <a:schemeClr val="tx1"/>
            </a:solidFill>
            <a:latin typeface="Century Gothic" panose="020B0502020202020204" pitchFamily="34" charset="0"/>
          </a:endParaRPr>
        </a:p>
      </dgm:t>
    </dgm:pt>
    <dgm:pt modelId="{29CC9794-EC84-4D1E-8568-803CA1407731}">
      <dgm:prSet phldrT="[Texto]" custT="1"/>
      <dgm:spPr/>
      <dgm:t>
        <a:bodyPr/>
        <a:lstStyle/>
        <a:p>
          <a:r>
            <a:rPr lang="es-ES" sz="1600" dirty="0" smtClean="0">
              <a:solidFill>
                <a:schemeClr val="tx1"/>
              </a:solidFill>
              <a:latin typeface="Century Gothic" panose="020B0502020202020204" pitchFamily="34" charset="0"/>
            </a:rPr>
            <a:t>Propuesta de mejora del invernadero</a:t>
          </a:r>
          <a:endParaRPr lang="es-ES" sz="1600" dirty="0">
            <a:solidFill>
              <a:schemeClr val="tx1"/>
            </a:solidFill>
            <a:latin typeface="Century Gothic" panose="020B0502020202020204" pitchFamily="34" charset="0"/>
          </a:endParaRPr>
        </a:p>
      </dgm:t>
    </dgm:pt>
    <dgm:pt modelId="{ADA52B7E-43D8-4160-9C8E-1B8DFA494940}" type="parTrans" cxnId="{034772B4-FDCC-42AC-AC83-3B6E4130DD6C}">
      <dgm:prSet/>
      <dgm:spPr/>
      <dgm:t>
        <a:bodyPr/>
        <a:lstStyle/>
        <a:p>
          <a:endParaRPr lang="es-ES" sz="2400">
            <a:solidFill>
              <a:schemeClr val="tx1"/>
            </a:solidFill>
            <a:latin typeface="Century Gothic" panose="020B0502020202020204" pitchFamily="34" charset="0"/>
          </a:endParaRPr>
        </a:p>
      </dgm:t>
    </dgm:pt>
    <dgm:pt modelId="{B14CA685-4C8A-4D0D-AB6A-43787B8C58E3}" type="sibTrans" cxnId="{034772B4-FDCC-42AC-AC83-3B6E4130DD6C}">
      <dgm:prSet/>
      <dgm:spPr/>
      <dgm:t>
        <a:bodyPr/>
        <a:lstStyle/>
        <a:p>
          <a:endParaRPr lang="es-ES" sz="2400">
            <a:solidFill>
              <a:schemeClr val="tx1"/>
            </a:solidFill>
            <a:latin typeface="Century Gothic" panose="020B0502020202020204" pitchFamily="34" charset="0"/>
          </a:endParaRPr>
        </a:p>
      </dgm:t>
    </dgm:pt>
    <dgm:pt modelId="{897790F7-74AC-4763-8F3D-DA6BC7019BF8}">
      <dgm:prSet phldrT="[Texto]" custT="1"/>
      <dgm:spPr/>
      <dgm:t>
        <a:bodyPr/>
        <a:lstStyle/>
        <a:p>
          <a:r>
            <a:rPr lang="en-US" sz="1600" smtClean="0">
              <a:solidFill>
                <a:schemeClr val="tx1"/>
              </a:solidFill>
              <a:latin typeface="Century Gothic" panose="020B0502020202020204" pitchFamily="34" charset="0"/>
            </a:rPr>
            <a:t>Visualizador</a:t>
          </a:r>
          <a:endParaRPr lang="es-ES" sz="1600" dirty="0">
            <a:solidFill>
              <a:schemeClr val="tx1"/>
            </a:solidFill>
            <a:latin typeface="Century Gothic" panose="020B0502020202020204" pitchFamily="34" charset="0"/>
          </a:endParaRPr>
        </a:p>
      </dgm:t>
    </dgm:pt>
    <dgm:pt modelId="{B7FB5DF9-17D5-4512-825B-843E401398C2}" type="parTrans" cxnId="{0ABE4A16-4ACD-4D76-AFBC-7F453F4CEF05}">
      <dgm:prSet/>
      <dgm:spPr/>
      <dgm:t>
        <a:bodyPr/>
        <a:lstStyle/>
        <a:p>
          <a:endParaRPr lang="es-ES" sz="2400">
            <a:solidFill>
              <a:schemeClr val="tx1"/>
            </a:solidFill>
            <a:latin typeface="Century Gothic" panose="020B0502020202020204" pitchFamily="34" charset="0"/>
          </a:endParaRPr>
        </a:p>
      </dgm:t>
    </dgm:pt>
    <dgm:pt modelId="{BD6AED22-2D78-4EBA-9C4D-4BB4606774BD}" type="sibTrans" cxnId="{0ABE4A16-4ACD-4D76-AFBC-7F453F4CEF05}">
      <dgm:prSet/>
      <dgm:spPr/>
      <dgm:t>
        <a:bodyPr/>
        <a:lstStyle/>
        <a:p>
          <a:endParaRPr lang="es-ES" sz="2400">
            <a:solidFill>
              <a:schemeClr val="tx1"/>
            </a:solidFill>
            <a:latin typeface="Century Gothic" panose="020B0502020202020204" pitchFamily="34" charset="0"/>
          </a:endParaRPr>
        </a:p>
      </dgm:t>
    </dgm:pt>
    <dgm:pt modelId="{CAD782C3-8E40-4A30-9B12-7C473440D065}">
      <dgm:prSet phldrT="[Texto]" phldr="1" custT="1"/>
      <dgm:spPr>
        <a:blipFill rotWithShape="0">
          <a:blip xmlns:r="http://schemas.openxmlformats.org/officeDocument/2006/relationships" r:embed="rId3"/>
          <a:srcRect/>
          <a:stretch>
            <a:fillRect l="-52000" r="-52000"/>
          </a:stretch>
        </a:blipFill>
      </dgm:spPr>
      <dgm:t>
        <a:bodyPr/>
        <a:lstStyle/>
        <a:p>
          <a:endParaRPr lang="es-ES" sz="3600" dirty="0">
            <a:solidFill>
              <a:schemeClr val="tx1"/>
            </a:solidFill>
            <a:latin typeface="Century Gothic" panose="020B0502020202020204" pitchFamily="34" charset="0"/>
          </a:endParaRPr>
        </a:p>
      </dgm:t>
    </dgm:pt>
    <dgm:pt modelId="{430EF3EC-2830-4B3B-894C-A2032D87CEA7}" type="sibTrans" cxnId="{625DBB38-DEFD-4A74-8A0E-4005A7E1468A}">
      <dgm:prSet/>
      <dgm:spPr/>
      <dgm:t>
        <a:bodyPr/>
        <a:lstStyle/>
        <a:p>
          <a:endParaRPr lang="es-ES" sz="2400">
            <a:solidFill>
              <a:schemeClr val="tx1"/>
            </a:solidFill>
            <a:latin typeface="Century Gothic" panose="020B0502020202020204" pitchFamily="34" charset="0"/>
          </a:endParaRPr>
        </a:p>
      </dgm:t>
    </dgm:pt>
    <dgm:pt modelId="{B32DDAF7-D9D0-4570-8BD5-06C83AD38F69}" type="parTrans" cxnId="{625DBB38-DEFD-4A74-8A0E-4005A7E1468A}">
      <dgm:prSet/>
      <dgm:spPr/>
      <dgm:t>
        <a:bodyPr/>
        <a:lstStyle/>
        <a:p>
          <a:endParaRPr lang="es-ES" sz="2400">
            <a:solidFill>
              <a:schemeClr val="tx1"/>
            </a:solidFill>
            <a:latin typeface="Century Gothic" panose="020B0502020202020204" pitchFamily="34" charset="0"/>
          </a:endParaRPr>
        </a:p>
      </dgm:t>
    </dgm:pt>
    <dgm:pt modelId="{D185F728-6683-4A16-927C-3FAF15D0689E}" type="pres">
      <dgm:prSet presAssocID="{02A85546-7DFA-44FB-B95D-0F04F4031BE9}" presName="Name0" presStyleCnt="0">
        <dgm:presLayoutVars>
          <dgm:dir/>
          <dgm:animLvl val="lvl"/>
          <dgm:resizeHandles val="exact"/>
        </dgm:presLayoutVars>
      </dgm:prSet>
      <dgm:spPr/>
      <dgm:t>
        <a:bodyPr/>
        <a:lstStyle/>
        <a:p>
          <a:endParaRPr lang="es-ES"/>
        </a:p>
      </dgm:t>
    </dgm:pt>
    <dgm:pt modelId="{A2583F1F-D51E-467D-BE7A-DED13F201243}" type="pres">
      <dgm:prSet presAssocID="{02A85546-7DFA-44FB-B95D-0F04F4031BE9}" presName="tSp" presStyleCnt="0"/>
      <dgm:spPr/>
    </dgm:pt>
    <dgm:pt modelId="{F0396451-2352-494A-96D8-EE730986C76C}" type="pres">
      <dgm:prSet presAssocID="{02A85546-7DFA-44FB-B95D-0F04F4031BE9}" presName="bSp" presStyleCnt="0"/>
      <dgm:spPr/>
    </dgm:pt>
    <dgm:pt modelId="{A77AF3B9-E828-4C60-A2D6-3F8F1AE1D2A5}" type="pres">
      <dgm:prSet presAssocID="{02A85546-7DFA-44FB-B95D-0F04F4031BE9}" presName="process" presStyleCnt="0"/>
      <dgm:spPr/>
    </dgm:pt>
    <dgm:pt modelId="{1F56BA02-7781-4CA0-9875-3C64AE17D192}" type="pres">
      <dgm:prSet presAssocID="{20FA7DDA-FBCB-42FF-91C5-D00C019683F8}" presName="composite1" presStyleCnt="0"/>
      <dgm:spPr/>
    </dgm:pt>
    <dgm:pt modelId="{5F7B2453-6D9C-442A-A841-597E5E3C1C91}" type="pres">
      <dgm:prSet presAssocID="{20FA7DDA-FBCB-42FF-91C5-D00C019683F8}" presName="dummyNode1" presStyleLbl="node1" presStyleIdx="0" presStyleCnt="4"/>
      <dgm:spPr/>
    </dgm:pt>
    <dgm:pt modelId="{99FCC616-F55A-448F-B085-ED81C4692A55}" type="pres">
      <dgm:prSet presAssocID="{20FA7DDA-FBCB-42FF-91C5-D00C019683F8}" presName="childNode1" presStyleLbl="bgAcc1" presStyleIdx="0" presStyleCnt="4">
        <dgm:presLayoutVars>
          <dgm:bulletEnabled val="1"/>
        </dgm:presLayoutVars>
      </dgm:prSet>
      <dgm:spPr/>
      <dgm:t>
        <a:bodyPr/>
        <a:lstStyle/>
        <a:p>
          <a:endParaRPr lang="es-ES"/>
        </a:p>
      </dgm:t>
    </dgm:pt>
    <dgm:pt modelId="{C399C18A-903E-4FFE-8AEA-96F28F36708C}" type="pres">
      <dgm:prSet presAssocID="{20FA7DDA-FBCB-42FF-91C5-D00C019683F8}" presName="childNode1tx" presStyleLbl="bgAcc1" presStyleIdx="0" presStyleCnt="4">
        <dgm:presLayoutVars>
          <dgm:bulletEnabled val="1"/>
        </dgm:presLayoutVars>
      </dgm:prSet>
      <dgm:spPr/>
      <dgm:t>
        <a:bodyPr/>
        <a:lstStyle/>
        <a:p>
          <a:endParaRPr lang="es-ES"/>
        </a:p>
      </dgm:t>
    </dgm:pt>
    <dgm:pt modelId="{8B4BCA43-E7D5-48FE-9C98-4128CF1F5B7E}" type="pres">
      <dgm:prSet presAssocID="{20FA7DDA-FBCB-42FF-91C5-D00C019683F8}" presName="parentNode1" presStyleLbl="node1" presStyleIdx="0" presStyleCnt="4">
        <dgm:presLayoutVars>
          <dgm:chMax val="1"/>
          <dgm:bulletEnabled val="1"/>
        </dgm:presLayoutVars>
      </dgm:prSet>
      <dgm:spPr/>
      <dgm:t>
        <a:bodyPr/>
        <a:lstStyle/>
        <a:p>
          <a:endParaRPr lang="es-ES"/>
        </a:p>
      </dgm:t>
    </dgm:pt>
    <dgm:pt modelId="{FB81DD7B-A3BF-4ED2-8ADF-108EEBF886CB}" type="pres">
      <dgm:prSet presAssocID="{20FA7DDA-FBCB-42FF-91C5-D00C019683F8}" presName="connSite1" presStyleCnt="0"/>
      <dgm:spPr/>
    </dgm:pt>
    <dgm:pt modelId="{45F06037-5732-4925-BC8C-F2E885643759}" type="pres">
      <dgm:prSet presAssocID="{F78A7B86-8297-415C-BF9B-1F8B966FBDB6}" presName="Name9" presStyleLbl="sibTrans2D1" presStyleIdx="0" presStyleCnt="3"/>
      <dgm:spPr/>
      <dgm:t>
        <a:bodyPr/>
        <a:lstStyle/>
        <a:p>
          <a:endParaRPr lang="es-ES"/>
        </a:p>
      </dgm:t>
    </dgm:pt>
    <dgm:pt modelId="{795F70D6-3D65-4DC5-ADD5-4C9926C7F98E}" type="pres">
      <dgm:prSet presAssocID="{B601128F-EBB1-4D82-9FAC-F96FB4141D32}" presName="composite2" presStyleCnt="0"/>
      <dgm:spPr/>
    </dgm:pt>
    <dgm:pt modelId="{B6869077-E1CE-4067-9E9B-F3A5E3082F2B}" type="pres">
      <dgm:prSet presAssocID="{B601128F-EBB1-4D82-9FAC-F96FB4141D32}" presName="dummyNode2" presStyleLbl="node1" presStyleIdx="0" presStyleCnt="4"/>
      <dgm:spPr/>
    </dgm:pt>
    <dgm:pt modelId="{5EB5410E-49FC-4908-8FCB-C39507E35F7B}" type="pres">
      <dgm:prSet presAssocID="{B601128F-EBB1-4D82-9FAC-F96FB4141D32}" presName="childNode2" presStyleLbl="bgAcc1" presStyleIdx="1" presStyleCnt="4">
        <dgm:presLayoutVars>
          <dgm:bulletEnabled val="1"/>
        </dgm:presLayoutVars>
      </dgm:prSet>
      <dgm:spPr/>
      <dgm:t>
        <a:bodyPr/>
        <a:lstStyle/>
        <a:p>
          <a:endParaRPr lang="es-ES"/>
        </a:p>
      </dgm:t>
    </dgm:pt>
    <dgm:pt modelId="{82A00C80-5D5C-4BE2-BFEE-7FCE98401B81}" type="pres">
      <dgm:prSet presAssocID="{B601128F-EBB1-4D82-9FAC-F96FB4141D32}" presName="childNode2tx" presStyleLbl="bgAcc1" presStyleIdx="1" presStyleCnt="4">
        <dgm:presLayoutVars>
          <dgm:bulletEnabled val="1"/>
        </dgm:presLayoutVars>
      </dgm:prSet>
      <dgm:spPr/>
      <dgm:t>
        <a:bodyPr/>
        <a:lstStyle/>
        <a:p>
          <a:endParaRPr lang="es-ES"/>
        </a:p>
      </dgm:t>
    </dgm:pt>
    <dgm:pt modelId="{CDD708A1-818A-4228-9D7A-9BB12D71E031}" type="pres">
      <dgm:prSet presAssocID="{B601128F-EBB1-4D82-9FAC-F96FB4141D32}" presName="parentNode2" presStyleLbl="node1" presStyleIdx="1" presStyleCnt="4" custScaleX="117777">
        <dgm:presLayoutVars>
          <dgm:chMax val="0"/>
          <dgm:bulletEnabled val="1"/>
        </dgm:presLayoutVars>
      </dgm:prSet>
      <dgm:spPr/>
      <dgm:t>
        <a:bodyPr/>
        <a:lstStyle/>
        <a:p>
          <a:endParaRPr lang="es-ES"/>
        </a:p>
      </dgm:t>
    </dgm:pt>
    <dgm:pt modelId="{769DACE8-2B93-4822-A8B7-CFBECC52BB24}" type="pres">
      <dgm:prSet presAssocID="{B601128F-EBB1-4D82-9FAC-F96FB4141D32}" presName="connSite2" presStyleCnt="0"/>
      <dgm:spPr/>
    </dgm:pt>
    <dgm:pt modelId="{D4573EF4-458F-45CC-9F50-65EB244587A1}" type="pres">
      <dgm:prSet presAssocID="{77A0674B-7D6B-47B2-AD5A-79972A2CADED}" presName="Name18" presStyleLbl="sibTrans2D1" presStyleIdx="1" presStyleCnt="3"/>
      <dgm:spPr/>
      <dgm:t>
        <a:bodyPr/>
        <a:lstStyle/>
        <a:p>
          <a:endParaRPr lang="es-ES"/>
        </a:p>
      </dgm:t>
    </dgm:pt>
    <dgm:pt modelId="{4231DF28-2519-4C00-8D1B-B3651D243198}" type="pres">
      <dgm:prSet presAssocID="{29CC9794-EC84-4D1E-8568-803CA1407731}" presName="composite1" presStyleCnt="0"/>
      <dgm:spPr/>
    </dgm:pt>
    <dgm:pt modelId="{B6025761-DAF1-4188-9A98-EFB31B342596}" type="pres">
      <dgm:prSet presAssocID="{29CC9794-EC84-4D1E-8568-803CA1407731}" presName="dummyNode1" presStyleLbl="node1" presStyleIdx="1" presStyleCnt="4"/>
      <dgm:spPr/>
    </dgm:pt>
    <dgm:pt modelId="{28082B75-B416-4252-8B8F-AC1FAD7B3BCB}" type="pres">
      <dgm:prSet presAssocID="{29CC9794-EC84-4D1E-8568-803CA1407731}" presName="childNode1" presStyleLbl="bgAcc1" presStyleIdx="2" presStyleCnt="4">
        <dgm:presLayoutVars>
          <dgm:bulletEnabled val="1"/>
        </dgm:presLayoutVars>
      </dgm:prSet>
      <dgm:spPr/>
      <dgm:t>
        <a:bodyPr/>
        <a:lstStyle/>
        <a:p>
          <a:endParaRPr lang="es-ES"/>
        </a:p>
      </dgm:t>
    </dgm:pt>
    <dgm:pt modelId="{7C989A0F-B159-4EB5-A55C-5EFE453F6DA9}" type="pres">
      <dgm:prSet presAssocID="{29CC9794-EC84-4D1E-8568-803CA1407731}" presName="childNode1tx" presStyleLbl="bgAcc1" presStyleIdx="2" presStyleCnt="4">
        <dgm:presLayoutVars>
          <dgm:bulletEnabled val="1"/>
        </dgm:presLayoutVars>
      </dgm:prSet>
      <dgm:spPr/>
      <dgm:t>
        <a:bodyPr/>
        <a:lstStyle/>
        <a:p>
          <a:endParaRPr lang="es-ES"/>
        </a:p>
      </dgm:t>
    </dgm:pt>
    <dgm:pt modelId="{9D18956C-727D-4722-881C-F110D18B2D08}" type="pres">
      <dgm:prSet presAssocID="{29CC9794-EC84-4D1E-8568-803CA1407731}" presName="parentNode1" presStyleLbl="node1" presStyleIdx="2" presStyleCnt="4" custScaleX="117864">
        <dgm:presLayoutVars>
          <dgm:chMax val="1"/>
          <dgm:bulletEnabled val="1"/>
        </dgm:presLayoutVars>
      </dgm:prSet>
      <dgm:spPr/>
      <dgm:t>
        <a:bodyPr/>
        <a:lstStyle/>
        <a:p>
          <a:endParaRPr lang="es-ES"/>
        </a:p>
      </dgm:t>
    </dgm:pt>
    <dgm:pt modelId="{F9F44461-C3B4-49B4-9462-2EEED638B837}" type="pres">
      <dgm:prSet presAssocID="{29CC9794-EC84-4D1E-8568-803CA1407731}" presName="connSite1" presStyleCnt="0"/>
      <dgm:spPr/>
    </dgm:pt>
    <dgm:pt modelId="{5D0A559D-E9D1-427E-A769-7C84B2CC9EE0}" type="pres">
      <dgm:prSet presAssocID="{B14CA685-4C8A-4D0D-AB6A-43787B8C58E3}" presName="Name9" presStyleLbl="sibTrans2D1" presStyleIdx="2" presStyleCnt="3"/>
      <dgm:spPr/>
      <dgm:t>
        <a:bodyPr/>
        <a:lstStyle/>
        <a:p>
          <a:endParaRPr lang="es-ES"/>
        </a:p>
      </dgm:t>
    </dgm:pt>
    <dgm:pt modelId="{3DECAF15-CDBB-4A32-B8FC-A944AD1A7788}" type="pres">
      <dgm:prSet presAssocID="{897790F7-74AC-4763-8F3D-DA6BC7019BF8}" presName="composite2" presStyleCnt="0"/>
      <dgm:spPr/>
    </dgm:pt>
    <dgm:pt modelId="{6C1499F7-60CB-4C63-A22F-41966534BB29}" type="pres">
      <dgm:prSet presAssocID="{897790F7-74AC-4763-8F3D-DA6BC7019BF8}" presName="dummyNode2" presStyleLbl="node1" presStyleIdx="2" presStyleCnt="4"/>
      <dgm:spPr/>
    </dgm:pt>
    <dgm:pt modelId="{0C08BA42-F24F-4A66-B269-C9B8B8B6DB69}" type="pres">
      <dgm:prSet presAssocID="{897790F7-74AC-4763-8F3D-DA6BC7019BF8}" presName="childNode2" presStyleLbl="bgAcc1" presStyleIdx="3" presStyleCnt="4">
        <dgm:presLayoutVars>
          <dgm:bulletEnabled val="1"/>
        </dgm:presLayoutVars>
      </dgm:prSet>
      <dgm:spPr>
        <a:blipFill rotWithShape="0">
          <a:blip xmlns:r="http://schemas.openxmlformats.org/officeDocument/2006/relationships" r:embed="rId4"/>
          <a:srcRect/>
          <a:stretch>
            <a:fillRect l="-13000" r="-13000"/>
          </a:stretch>
        </a:blipFill>
      </dgm:spPr>
    </dgm:pt>
    <dgm:pt modelId="{1230FCA8-0D6A-4FD0-AFDD-8AB8144AA3E4}" type="pres">
      <dgm:prSet presAssocID="{897790F7-74AC-4763-8F3D-DA6BC7019BF8}" presName="childNode2tx" presStyleLbl="bgAcc1" presStyleIdx="3" presStyleCnt="4">
        <dgm:presLayoutVars>
          <dgm:bulletEnabled val="1"/>
        </dgm:presLayoutVars>
      </dgm:prSet>
      <dgm:spPr/>
    </dgm:pt>
    <dgm:pt modelId="{7FAF61D2-86B2-4F28-82D5-66A87BEFAE97}" type="pres">
      <dgm:prSet presAssocID="{897790F7-74AC-4763-8F3D-DA6BC7019BF8}" presName="parentNode2" presStyleLbl="node1" presStyleIdx="3" presStyleCnt="4">
        <dgm:presLayoutVars>
          <dgm:chMax val="0"/>
          <dgm:bulletEnabled val="1"/>
        </dgm:presLayoutVars>
      </dgm:prSet>
      <dgm:spPr/>
      <dgm:t>
        <a:bodyPr/>
        <a:lstStyle/>
        <a:p>
          <a:endParaRPr lang="es-ES"/>
        </a:p>
      </dgm:t>
    </dgm:pt>
    <dgm:pt modelId="{62B63524-A659-4E90-8B7F-26AAAD609F59}" type="pres">
      <dgm:prSet presAssocID="{897790F7-74AC-4763-8F3D-DA6BC7019BF8}" presName="connSite2" presStyleCnt="0"/>
      <dgm:spPr/>
    </dgm:pt>
  </dgm:ptLst>
  <dgm:cxnLst>
    <dgm:cxn modelId="{533354C4-F6FE-455A-908D-97F88CD01AC5}" type="presOf" srcId="{B14CA685-4C8A-4D0D-AB6A-43787B8C58E3}" destId="{5D0A559D-E9D1-427E-A769-7C84B2CC9EE0}" srcOrd="0" destOrd="0" presId="urn:microsoft.com/office/officeart/2005/8/layout/hProcess4"/>
    <dgm:cxn modelId="{AE62D368-10E1-4453-A8BA-8C6994ACC530}" type="presOf" srcId="{B601128F-EBB1-4D82-9FAC-F96FB4141D32}" destId="{CDD708A1-818A-4228-9D7A-9BB12D71E031}" srcOrd="0" destOrd="0" presId="urn:microsoft.com/office/officeart/2005/8/layout/hProcess4"/>
    <dgm:cxn modelId="{47F851E9-5838-4294-9206-80B408B9E5DC}" type="presOf" srcId="{CAD782C3-8E40-4A30-9B12-7C473440D065}" destId="{7C989A0F-B159-4EB5-A55C-5EFE453F6DA9}" srcOrd="1" destOrd="0" presId="urn:microsoft.com/office/officeart/2005/8/layout/hProcess4"/>
    <dgm:cxn modelId="{0893520A-AA4F-4DFC-BDD8-16D8F7A22EB3}" srcId="{02A85546-7DFA-44FB-B95D-0F04F4031BE9}" destId="{B601128F-EBB1-4D82-9FAC-F96FB4141D32}" srcOrd="1" destOrd="0" parTransId="{E92C8D90-D1F0-40C4-9449-3B2627C75961}" sibTransId="{77A0674B-7D6B-47B2-AD5A-79972A2CADED}"/>
    <dgm:cxn modelId="{6065524A-B1C4-43B5-B5E8-DB745EC288C4}" srcId="{20FA7DDA-FBCB-42FF-91C5-D00C019683F8}" destId="{60BD960A-03FB-42D9-BA92-E22772554BB4}" srcOrd="0" destOrd="0" parTransId="{2C60F7EE-4417-4436-B914-8E20536DA193}" sibTransId="{2DA17C31-15A1-4768-974D-5D9DAE8DE648}"/>
    <dgm:cxn modelId="{20D980C2-7FCB-44DF-B278-F4646BFC9F9B}" type="presOf" srcId="{02A85546-7DFA-44FB-B95D-0F04F4031BE9}" destId="{D185F728-6683-4A16-927C-3FAF15D0689E}" srcOrd="0" destOrd="0" presId="urn:microsoft.com/office/officeart/2005/8/layout/hProcess4"/>
    <dgm:cxn modelId="{625DBB38-DEFD-4A74-8A0E-4005A7E1468A}" srcId="{29CC9794-EC84-4D1E-8568-803CA1407731}" destId="{CAD782C3-8E40-4A30-9B12-7C473440D065}" srcOrd="0" destOrd="0" parTransId="{B32DDAF7-D9D0-4570-8BD5-06C83AD38F69}" sibTransId="{430EF3EC-2830-4B3B-894C-A2032D87CEA7}"/>
    <dgm:cxn modelId="{9F686103-BB9C-4706-BBAB-53C2DCFCD667}" type="presOf" srcId="{29CC9794-EC84-4D1E-8568-803CA1407731}" destId="{9D18956C-727D-4722-881C-F110D18B2D08}" srcOrd="0" destOrd="0" presId="urn:microsoft.com/office/officeart/2005/8/layout/hProcess4"/>
    <dgm:cxn modelId="{7B50B5FE-3266-466B-BA9B-0539F3E9BE91}" type="presOf" srcId="{F78A7B86-8297-415C-BF9B-1F8B966FBDB6}" destId="{45F06037-5732-4925-BC8C-F2E885643759}" srcOrd="0" destOrd="0" presId="urn:microsoft.com/office/officeart/2005/8/layout/hProcess4"/>
    <dgm:cxn modelId="{50A23BB1-73F2-472D-96AF-60125CB496DE}" srcId="{02A85546-7DFA-44FB-B95D-0F04F4031BE9}" destId="{20FA7DDA-FBCB-42FF-91C5-D00C019683F8}" srcOrd="0" destOrd="0" parTransId="{89944C10-E0FF-4CF1-B358-6205CAC44C31}" sibTransId="{F78A7B86-8297-415C-BF9B-1F8B966FBDB6}"/>
    <dgm:cxn modelId="{0ABE4A16-4ACD-4D76-AFBC-7F453F4CEF05}" srcId="{02A85546-7DFA-44FB-B95D-0F04F4031BE9}" destId="{897790F7-74AC-4763-8F3D-DA6BC7019BF8}" srcOrd="3" destOrd="0" parTransId="{B7FB5DF9-17D5-4512-825B-843E401398C2}" sibTransId="{BD6AED22-2D78-4EBA-9C4D-4BB4606774BD}"/>
    <dgm:cxn modelId="{9F761399-F429-4DA9-AEC1-50E7FE585485}" type="presOf" srcId="{60BD960A-03FB-42D9-BA92-E22772554BB4}" destId="{99FCC616-F55A-448F-B085-ED81C4692A55}" srcOrd="0" destOrd="0" presId="urn:microsoft.com/office/officeart/2005/8/layout/hProcess4"/>
    <dgm:cxn modelId="{034772B4-FDCC-42AC-AC83-3B6E4130DD6C}" srcId="{02A85546-7DFA-44FB-B95D-0F04F4031BE9}" destId="{29CC9794-EC84-4D1E-8568-803CA1407731}" srcOrd="2" destOrd="0" parTransId="{ADA52B7E-43D8-4160-9C8E-1B8DFA494940}" sibTransId="{B14CA685-4C8A-4D0D-AB6A-43787B8C58E3}"/>
    <dgm:cxn modelId="{B43CEB93-859B-422E-A475-5FA5B94F8EDC}" type="presOf" srcId="{20FA7DDA-FBCB-42FF-91C5-D00C019683F8}" destId="{8B4BCA43-E7D5-48FE-9C98-4128CF1F5B7E}" srcOrd="0" destOrd="0" presId="urn:microsoft.com/office/officeart/2005/8/layout/hProcess4"/>
    <dgm:cxn modelId="{54B19287-8CB9-463D-BC93-9F76EF4E5469}" type="presOf" srcId="{77A0674B-7D6B-47B2-AD5A-79972A2CADED}" destId="{D4573EF4-458F-45CC-9F50-65EB244587A1}" srcOrd="0" destOrd="0" presId="urn:microsoft.com/office/officeart/2005/8/layout/hProcess4"/>
    <dgm:cxn modelId="{908C3190-2230-4207-BBAF-C3B1243BD3E0}" type="presOf" srcId="{60BD960A-03FB-42D9-BA92-E22772554BB4}" destId="{C399C18A-903E-4FFE-8AEA-96F28F36708C}" srcOrd="1" destOrd="0" presId="urn:microsoft.com/office/officeart/2005/8/layout/hProcess4"/>
    <dgm:cxn modelId="{6C333B8B-40C3-4054-A285-CC06DCE37C7F}" srcId="{B601128F-EBB1-4D82-9FAC-F96FB4141D32}" destId="{25D85564-31B5-4BB3-BDE1-6B4E37523991}" srcOrd="0" destOrd="0" parTransId="{9359C810-54C8-4AB9-BCB4-3D70893A2A65}" sibTransId="{823B773B-5427-41F4-A75D-404E4390931A}"/>
    <dgm:cxn modelId="{A0492590-5760-42F5-BFFC-EF7969052B41}" type="presOf" srcId="{25D85564-31B5-4BB3-BDE1-6B4E37523991}" destId="{82A00C80-5D5C-4BE2-BFEE-7FCE98401B81}" srcOrd="1" destOrd="0" presId="urn:microsoft.com/office/officeart/2005/8/layout/hProcess4"/>
    <dgm:cxn modelId="{5D82EA57-74CE-4BF3-A523-7FF1F41444C9}" type="presOf" srcId="{CAD782C3-8E40-4A30-9B12-7C473440D065}" destId="{28082B75-B416-4252-8B8F-AC1FAD7B3BCB}" srcOrd="0" destOrd="0" presId="urn:microsoft.com/office/officeart/2005/8/layout/hProcess4"/>
    <dgm:cxn modelId="{3B3E4EB9-D889-42AF-ACA6-883F0E4A8475}" type="presOf" srcId="{897790F7-74AC-4763-8F3D-DA6BC7019BF8}" destId="{7FAF61D2-86B2-4F28-82D5-66A87BEFAE97}" srcOrd="0" destOrd="0" presId="urn:microsoft.com/office/officeart/2005/8/layout/hProcess4"/>
    <dgm:cxn modelId="{39AE64E6-C47E-44DA-BA3D-3BB19E568975}" type="presOf" srcId="{25D85564-31B5-4BB3-BDE1-6B4E37523991}" destId="{5EB5410E-49FC-4908-8FCB-C39507E35F7B}" srcOrd="0" destOrd="0" presId="urn:microsoft.com/office/officeart/2005/8/layout/hProcess4"/>
    <dgm:cxn modelId="{2B39D76F-4D5D-4406-8516-DAA0268C1504}" type="presParOf" srcId="{D185F728-6683-4A16-927C-3FAF15D0689E}" destId="{A2583F1F-D51E-467D-BE7A-DED13F201243}" srcOrd="0" destOrd="0" presId="urn:microsoft.com/office/officeart/2005/8/layout/hProcess4"/>
    <dgm:cxn modelId="{E9FBC102-77C7-4DE0-8849-7B5A5AB53551}" type="presParOf" srcId="{D185F728-6683-4A16-927C-3FAF15D0689E}" destId="{F0396451-2352-494A-96D8-EE730986C76C}" srcOrd="1" destOrd="0" presId="urn:microsoft.com/office/officeart/2005/8/layout/hProcess4"/>
    <dgm:cxn modelId="{EEF8DA1E-147F-48B1-9CF7-7B717DE0E309}" type="presParOf" srcId="{D185F728-6683-4A16-927C-3FAF15D0689E}" destId="{A77AF3B9-E828-4C60-A2D6-3F8F1AE1D2A5}" srcOrd="2" destOrd="0" presId="urn:microsoft.com/office/officeart/2005/8/layout/hProcess4"/>
    <dgm:cxn modelId="{2E9D37E0-0176-4450-8071-DE69A1A9FE8E}" type="presParOf" srcId="{A77AF3B9-E828-4C60-A2D6-3F8F1AE1D2A5}" destId="{1F56BA02-7781-4CA0-9875-3C64AE17D192}" srcOrd="0" destOrd="0" presId="urn:microsoft.com/office/officeart/2005/8/layout/hProcess4"/>
    <dgm:cxn modelId="{7283C50B-A8F5-4AB0-B97E-FB3335E9EBFB}" type="presParOf" srcId="{1F56BA02-7781-4CA0-9875-3C64AE17D192}" destId="{5F7B2453-6D9C-442A-A841-597E5E3C1C91}" srcOrd="0" destOrd="0" presId="urn:microsoft.com/office/officeart/2005/8/layout/hProcess4"/>
    <dgm:cxn modelId="{9E103099-39B2-42E2-9315-8CBA891FAF68}" type="presParOf" srcId="{1F56BA02-7781-4CA0-9875-3C64AE17D192}" destId="{99FCC616-F55A-448F-B085-ED81C4692A55}" srcOrd="1" destOrd="0" presId="urn:microsoft.com/office/officeart/2005/8/layout/hProcess4"/>
    <dgm:cxn modelId="{B5C462C5-CDB9-4E85-A41B-D523750A4F66}" type="presParOf" srcId="{1F56BA02-7781-4CA0-9875-3C64AE17D192}" destId="{C399C18A-903E-4FFE-8AEA-96F28F36708C}" srcOrd="2" destOrd="0" presId="urn:microsoft.com/office/officeart/2005/8/layout/hProcess4"/>
    <dgm:cxn modelId="{1A8998E8-FFA5-4527-BC45-831CF7788690}" type="presParOf" srcId="{1F56BA02-7781-4CA0-9875-3C64AE17D192}" destId="{8B4BCA43-E7D5-48FE-9C98-4128CF1F5B7E}" srcOrd="3" destOrd="0" presId="urn:microsoft.com/office/officeart/2005/8/layout/hProcess4"/>
    <dgm:cxn modelId="{A0783114-AFBA-420D-8675-734A2E54F7FB}" type="presParOf" srcId="{1F56BA02-7781-4CA0-9875-3C64AE17D192}" destId="{FB81DD7B-A3BF-4ED2-8ADF-108EEBF886CB}" srcOrd="4" destOrd="0" presId="urn:microsoft.com/office/officeart/2005/8/layout/hProcess4"/>
    <dgm:cxn modelId="{EBD72AF8-1382-4A5D-B0E2-A5FEBBFE7163}" type="presParOf" srcId="{A77AF3B9-E828-4C60-A2D6-3F8F1AE1D2A5}" destId="{45F06037-5732-4925-BC8C-F2E885643759}" srcOrd="1" destOrd="0" presId="urn:microsoft.com/office/officeart/2005/8/layout/hProcess4"/>
    <dgm:cxn modelId="{C934A53E-2651-4CD9-A37F-ECB34497F357}" type="presParOf" srcId="{A77AF3B9-E828-4C60-A2D6-3F8F1AE1D2A5}" destId="{795F70D6-3D65-4DC5-ADD5-4C9926C7F98E}" srcOrd="2" destOrd="0" presId="urn:microsoft.com/office/officeart/2005/8/layout/hProcess4"/>
    <dgm:cxn modelId="{279FE59B-C19A-4AA5-B2C6-E3C8D05E6815}" type="presParOf" srcId="{795F70D6-3D65-4DC5-ADD5-4C9926C7F98E}" destId="{B6869077-E1CE-4067-9E9B-F3A5E3082F2B}" srcOrd="0" destOrd="0" presId="urn:microsoft.com/office/officeart/2005/8/layout/hProcess4"/>
    <dgm:cxn modelId="{3A4A5AFB-B496-47DC-B48B-E918FB50E885}" type="presParOf" srcId="{795F70D6-3D65-4DC5-ADD5-4C9926C7F98E}" destId="{5EB5410E-49FC-4908-8FCB-C39507E35F7B}" srcOrd="1" destOrd="0" presId="urn:microsoft.com/office/officeart/2005/8/layout/hProcess4"/>
    <dgm:cxn modelId="{7A26E89E-06C1-47D9-B919-8857EF5489D4}" type="presParOf" srcId="{795F70D6-3D65-4DC5-ADD5-4C9926C7F98E}" destId="{82A00C80-5D5C-4BE2-BFEE-7FCE98401B81}" srcOrd="2" destOrd="0" presId="urn:microsoft.com/office/officeart/2005/8/layout/hProcess4"/>
    <dgm:cxn modelId="{B4DF6B3A-59AE-4C28-9811-07B1C70908E8}" type="presParOf" srcId="{795F70D6-3D65-4DC5-ADD5-4C9926C7F98E}" destId="{CDD708A1-818A-4228-9D7A-9BB12D71E031}" srcOrd="3" destOrd="0" presId="urn:microsoft.com/office/officeart/2005/8/layout/hProcess4"/>
    <dgm:cxn modelId="{BB402459-A30D-4E1B-A1B5-6E8095712EE2}" type="presParOf" srcId="{795F70D6-3D65-4DC5-ADD5-4C9926C7F98E}" destId="{769DACE8-2B93-4822-A8B7-CFBECC52BB24}" srcOrd="4" destOrd="0" presId="urn:microsoft.com/office/officeart/2005/8/layout/hProcess4"/>
    <dgm:cxn modelId="{1C5BAAFA-1810-4D3B-ADBB-C98F2AAFBF5E}" type="presParOf" srcId="{A77AF3B9-E828-4C60-A2D6-3F8F1AE1D2A5}" destId="{D4573EF4-458F-45CC-9F50-65EB244587A1}" srcOrd="3" destOrd="0" presId="urn:microsoft.com/office/officeart/2005/8/layout/hProcess4"/>
    <dgm:cxn modelId="{FA97E3B6-477E-496E-9D5E-092FC24427FE}" type="presParOf" srcId="{A77AF3B9-E828-4C60-A2D6-3F8F1AE1D2A5}" destId="{4231DF28-2519-4C00-8D1B-B3651D243198}" srcOrd="4" destOrd="0" presId="urn:microsoft.com/office/officeart/2005/8/layout/hProcess4"/>
    <dgm:cxn modelId="{7B74B8F1-3D2D-4DA2-9DC0-1B48EF1DACF8}" type="presParOf" srcId="{4231DF28-2519-4C00-8D1B-B3651D243198}" destId="{B6025761-DAF1-4188-9A98-EFB31B342596}" srcOrd="0" destOrd="0" presId="urn:microsoft.com/office/officeart/2005/8/layout/hProcess4"/>
    <dgm:cxn modelId="{911E90B1-E9B2-4477-9473-34D6E6B05791}" type="presParOf" srcId="{4231DF28-2519-4C00-8D1B-B3651D243198}" destId="{28082B75-B416-4252-8B8F-AC1FAD7B3BCB}" srcOrd="1" destOrd="0" presId="urn:microsoft.com/office/officeart/2005/8/layout/hProcess4"/>
    <dgm:cxn modelId="{26E06032-DF9C-4A67-92AE-5075536E6806}" type="presParOf" srcId="{4231DF28-2519-4C00-8D1B-B3651D243198}" destId="{7C989A0F-B159-4EB5-A55C-5EFE453F6DA9}" srcOrd="2" destOrd="0" presId="urn:microsoft.com/office/officeart/2005/8/layout/hProcess4"/>
    <dgm:cxn modelId="{400552E5-4FBA-4235-9034-314677125CB3}" type="presParOf" srcId="{4231DF28-2519-4C00-8D1B-B3651D243198}" destId="{9D18956C-727D-4722-881C-F110D18B2D08}" srcOrd="3" destOrd="0" presId="urn:microsoft.com/office/officeart/2005/8/layout/hProcess4"/>
    <dgm:cxn modelId="{32F6039F-B895-4D79-A9E9-ECD567DEF813}" type="presParOf" srcId="{4231DF28-2519-4C00-8D1B-B3651D243198}" destId="{F9F44461-C3B4-49B4-9462-2EEED638B837}" srcOrd="4" destOrd="0" presId="urn:microsoft.com/office/officeart/2005/8/layout/hProcess4"/>
    <dgm:cxn modelId="{8422847A-BCAE-4FEE-A5CE-BC31B37A0A3A}" type="presParOf" srcId="{A77AF3B9-E828-4C60-A2D6-3F8F1AE1D2A5}" destId="{5D0A559D-E9D1-427E-A769-7C84B2CC9EE0}" srcOrd="5" destOrd="0" presId="urn:microsoft.com/office/officeart/2005/8/layout/hProcess4"/>
    <dgm:cxn modelId="{1FD72C4C-A6A1-416D-8366-76207AF9E8A5}" type="presParOf" srcId="{A77AF3B9-E828-4C60-A2D6-3F8F1AE1D2A5}" destId="{3DECAF15-CDBB-4A32-B8FC-A944AD1A7788}" srcOrd="6" destOrd="0" presId="urn:microsoft.com/office/officeart/2005/8/layout/hProcess4"/>
    <dgm:cxn modelId="{8AF7983F-41B8-4889-AA53-D925124016EB}" type="presParOf" srcId="{3DECAF15-CDBB-4A32-B8FC-A944AD1A7788}" destId="{6C1499F7-60CB-4C63-A22F-41966534BB29}" srcOrd="0" destOrd="0" presId="urn:microsoft.com/office/officeart/2005/8/layout/hProcess4"/>
    <dgm:cxn modelId="{ECB5E4A2-215F-4F97-B9CC-105C34782293}" type="presParOf" srcId="{3DECAF15-CDBB-4A32-B8FC-A944AD1A7788}" destId="{0C08BA42-F24F-4A66-B269-C9B8B8B6DB69}" srcOrd="1" destOrd="0" presId="urn:microsoft.com/office/officeart/2005/8/layout/hProcess4"/>
    <dgm:cxn modelId="{FCC1788E-F25C-455D-960A-E6703AC196BF}" type="presParOf" srcId="{3DECAF15-CDBB-4A32-B8FC-A944AD1A7788}" destId="{1230FCA8-0D6A-4FD0-AFDD-8AB8144AA3E4}" srcOrd="2" destOrd="0" presId="urn:microsoft.com/office/officeart/2005/8/layout/hProcess4"/>
    <dgm:cxn modelId="{7A40511C-C8AC-440C-A9F7-B7F332D9E393}" type="presParOf" srcId="{3DECAF15-CDBB-4A32-B8FC-A944AD1A7788}" destId="{7FAF61D2-86B2-4F28-82D5-66A87BEFAE97}" srcOrd="3" destOrd="0" presId="urn:microsoft.com/office/officeart/2005/8/layout/hProcess4"/>
    <dgm:cxn modelId="{8ACD49B7-71D1-4423-8EF3-719CC039FC8E}" type="presParOf" srcId="{3DECAF15-CDBB-4A32-B8FC-A944AD1A7788}" destId="{62B63524-A659-4E90-8B7F-26AAAD609F59}" srcOrd="4" destOrd="0" presId="urn:microsoft.com/office/officeart/2005/8/layout/h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B244D6-4F26-4066-9C1B-2EABF4E7392E}" type="doc">
      <dgm:prSet loTypeId="urn:microsoft.com/office/officeart/2005/8/layout/chevron1" loCatId="process" qsTypeId="urn:microsoft.com/office/officeart/2005/8/quickstyle/3d4" qsCatId="3D" csTypeId="urn:microsoft.com/office/officeart/2005/8/colors/accent2_3" csCatId="accent2" phldr="1"/>
      <dgm:spPr/>
    </dgm:pt>
    <dgm:pt modelId="{6DFC9CDE-A2DD-4C4F-A5D9-7AE5F06CF242}">
      <dgm:prSet phldrT="[Texto]" custT="1"/>
      <dgm:spPr/>
      <dgm:t>
        <a:bodyPr/>
        <a:lstStyle/>
        <a:p>
          <a:r>
            <a:rPr lang="es-ES" sz="1600" b="1" dirty="0">
              <a:solidFill>
                <a:schemeClr val="tx1"/>
              </a:solidFill>
              <a:latin typeface="Century Gothic" panose="020B0502020202020204" pitchFamily="34" charset="0"/>
            </a:rPr>
            <a:t>¿Cómo surge nuestro proyecto?</a:t>
          </a:r>
        </a:p>
      </dgm:t>
    </dgm:pt>
    <dgm:pt modelId="{F12F0784-79DB-4953-9337-41C93863E701}" type="parTrans" cxnId="{EDD48E75-2C2D-48D6-9D8F-D0E5460CF13C}">
      <dgm:prSet/>
      <dgm:spPr/>
      <dgm:t>
        <a:bodyPr/>
        <a:lstStyle/>
        <a:p>
          <a:endParaRPr lang="es-ES">
            <a:solidFill>
              <a:schemeClr val="tx1"/>
            </a:solidFill>
            <a:latin typeface="Century Gothic" panose="020B0502020202020204" pitchFamily="34" charset="0"/>
          </a:endParaRPr>
        </a:p>
      </dgm:t>
    </dgm:pt>
    <dgm:pt modelId="{6A15E5B6-A3DF-430B-955C-A934147313C1}" type="sibTrans" cxnId="{EDD48E75-2C2D-48D6-9D8F-D0E5460CF13C}">
      <dgm:prSet/>
      <dgm:spPr/>
      <dgm:t>
        <a:bodyPr/>
        <a:lstStyle/>
        <a:p>
          <a:endParaRPr lang="es-ES">
            <a:solidFill>
              <a:schemeClr val="tx1"/>
            </a:solidFill>
            <a:latin typeface="Century Gothic" panose="020B0502020202020204" pitchFamily="34" charset="0"/>
          </a:endParaRPr>
        </a:p>
      </dgm:t>
    </dgm:pt>
    <dgm:pt modelId="{3FCA1ED9-A071-483A-83B2-4DFFB5EEC459}">
      <dgm:prSet phldrT="[Texto]" custT="1"/>
      <dgm:spPr/>
      <dgm:t>
        <a:bodyPr/>
        <a:lstStyle/>
        <a:p>
          <a:r>
            <a:rPr lang="es-ES" sz="1600" b="1" dirty="0">
              <a:solidFill>
                <a:schemeClr val="tx1"/>
              </a:solidFill>
              <a:latin typeface="Century Gothic" panose="020B0502020202020204" pitchFamily="34" charset="0"/>
            </a:rPr>
            <a:t>¿Cómo solucionamos el problema?</a:t>
          </a:r>
        </a:p>
      </dgm:t>
    </dgm:pt>
    <dgm:pt modelId="{39EBC8F1-BDFC-4A91-BEA5-0A5D30F9E33F}" type="parTrans" cxnId="{6D782C91-6090-44B8-A381-F14C4C6B5AAA}">
      <dgm:prSet/>
      <dgm:spPr/>
      <dgm:t>
        <a:bodyPr/>
        <a:lstStyle/>
        <a:p>
          <a:endParaRPr lang="es-ES">
            <a:solidFill>
              <a:schemeClr val="tx1"/>
            </a:solidFill>
            <a:latin typeface="Century Gothic" panose="020B0502020202020204" pitchFamily="34" charset="0"/>
          </a:endParaRPr>
        </a:p>
      </dgm:t>
    </dgm:pt>
    <dgm:pt modelId="{EBD37112-21BB-46C9-951E-FFFD2AB07368}" type="sibTrans" cxnId="{6D782C91-6090-44B8-A381-F14C4C6B5AAA}">
      <dgm:prSet/>
      <dgm:spPr/>
      <dgm:t>
        <a:bodyPr/>
        <a:lstStyle/>
        <a:p>
          <a:endParaRPr lang="es-ES">
            <a:solidFill>
              <a:schemeClr val="tx1"/>
            </a:solidFill>
            <a:latin typeface="Century Gothic" panose="020B0502020202020204" pitchFamily="34" charset="0"/>
          </a:endParaRPr>
        </a:p>
      </dgm:t>
    </dgm:pt>
    <dgm:pt modelId="{FDBDA911-D746-4D03-81A3-88CD1918DA17}">
      <dgm:prSet phldrT="[Texto]" custT="1"/>
      <dgm:spPr/>
      <dgm:t>
        <a:bodyPr/>
        <a:lstStyle/>
        <a:p>
          <a:r>
            <a:rPr lang="es-ES" sz="1600" b="1" dirty="0" smtClean="0">
              <a:solidFill>
                <a:schemeClr val="bg1">
                  <a:lumMod val="65000"/>
                </a:schemeClr>
              </a:solidFill>
              <a:latin typeface="Century Gothic" panose="020B0502020202020204" pitchFamily="34" charset="0"/>
            </a:rPr>
            <a:t>¿Conocimiento obtenido?</a:t>
          </a:r>
          <a:endParaRPr lang="es-ES" sz="1600" b="1" dirty="0">
            <a:solidFill>
              <a:schemeClr val="bg1">
                <a:lumMod val="65000"/>
              </a:schemeClr>
            </a:solidFill>
            <a:latin typeface="Century Gothic" panose="020B0502020202020204" pitchFamily="34" charset="0"/>
          </a:endParaRPr>
        </a:p>
      </dgm:t>
    </dgm:pt>
    <dgm:pt modelId="{414614F5-5161-47F1-B353-EAF3B195EB04}" type="parTrans" cxnId="{C4982506-D5A4-4B52-83E6-35051AB25034}">
      <dgm:prSet/>
      <dgm:spPr/>
      <dgm:t>
        <a:bodyPr/>
        <a:lstStyle/>
        <a:p>
          <a:endParaRPr lang="es-ES">
            <a:solidFill>
              <a:schemeClr val="tx1"/>
            </a:solidFill>
            <a:latin typeface="Century Gothic" panose="020B0502020202020204" pitchFamily="34" charset="0"/>
          </a:endParaRPr>
        </a:p>
      </dgm:t>
    </dgm:pt>
    <dgm:pt modelId="{0CFC859E-6D7F-41F5-A3B0-241D7E2E7185}" type="sibTrans" cxnId="{C4982506-D5A4-4B52-83E6-35051AB25034}">
      <dgm:prSet/>
      <dgm:spPr/>
      <dgm:t>
        <a:bodyPr/>
        <a:lstStyle/>
        <a:p>
          <a:endParaRPr lang="es-ES">
            <a:solidFill>
              <a:schemeClr val="tx1"/>
            </a:solidFill>
            <a:latin typeface="Century Gothic" panose="020B0502020202020204" pitchFamily="34" charset="0"/>
          </a:endParaRPr>
        </a:p>
      </dgm:t>
    </dgm:pt>
    <dgm:pt modelId="{4209EE55-11E1-43CE-BBBB-F41CC374E937}">
      <dgm:prSet phldrT="[Texto]"/>
      <dgm:spPr/>
      <dgm:t>
        <a:bodyPr/>
        <a:lstStyle/>
        <a:p>
          <a:r>
            <a:rPr lang="es-ES" dirty="0">
              <a:solidFill>
                <a:schemeClr val="tx1"/>
              </a:solidFill>
              <a:latin typeface="Century Gothic" panose="020B0502020202020204" pitchFamily="34" charset="0"/>
            </a:rPr>
            <a:t>Antecedentes</a:t>
          </a:r>
        </a:p>
      </dgm:t>
    </dgm:pt>
    <dgm:pt modelId="{25B2E6EC-8327-4882-A8F6-B1E5D9B1A355}" type="parTrans" cxnId="{49E89E8E-FCA6-4D8A-84A6-74DCABC56E0A}">
      <dgm:prSet/>
      <dgm:spPr/>
      <dgm:t>
        <a:bodyPr/>
        <a:lstStyle/>
        <a:p>
          <a:endParaRPr lang="es-ES">
            <a:solidFill>
              <a:schemeClr val="tx1"/>
            </a:solidFill>
            <a:latin typeface="Century Gothic" panose="020B0502020202020204" pitchFamily="34" charset="0"/>
          </a:endParaRPr>
        </a:p>
      </dgm:t>
    </dgm:pt>
    <dgm:pt modelId="{B3199FC9-147C-4E81-9996-3EF7C61FA43E}" type="sibTrans" cxnId="{49E89E8E-FCA6-4D8A-84A6-74DCABC56E0A}">
      <dgm:prSet/>
      <dgm:spPr/>
      <dgm:t>
        <a:bodyPr/>
        <a:lstStyle/>
        <a:p>
          <a:endParaRPr lang="es-ES">
            <a:solidFill>
              <a:schemeClr val="tx1"/>
            </a:solidFill>
            <a:latin typeface="Century Gothic" panose="020B0502020202020204" pitchFamily="34" charset="0"/>
          </a:endParaRPr>
        </a:p>
      </dgm:t>
    </dgm:pt>
    <dgm:pt modelId="{3D736429-0DEA-4AB4-AF4E-220700B98EEE}">
      <dgm:prSet phldrT="[Texto]"/>
      <dgm:spPr/>
      <dgm:t>
        <a:bodyPr/>
        <a:lstStyle/>
        <a:p>
          <a:r>
            <a:rPr lang="es-ES" dirty="0">
              <a:solidFill>
                <a:schemeClr val="tx1"/>
              </a:solidFill>
              <a:latin typeface="Century Gothic" panose="020B0502020202020204" pitchFamily="34" charset="0"/>
            </a:rPr>
            <a:t>Problema y Justificación</a:t>
          </a:r>
        </a:p>
      </dgm:t>
    </dgm:pt>
    <dgm:pt modelId="{ADBD7010-10AC-4D67-B66D-4E3206E6B3F5}" type="parTrans" cxnId="{94C18B1D-D9F9-4B26-B2AD-A344963A982E}">
      <dgm:prSet/>
      <dgm:spPr/>
      <dgm:t>
        <a:bodyPr/>
        <a:lstStyle/>
        <a:p>
          <a:endParaRPr lang="es-ES">
            <a:solidFill>
              <a:schemeClr val="tx1"/>
            </a:solidFill>
            <a:latin typeface="Century Gothic" panose="020B0502020202020204" pitchFamily="34" charset="0"/>
          </a:endParaRPr>
        </a:p>
      </dgm:t>
    </dgm:pt>
    <dgm:pt modelId="{ADAFBC4E-B93E-4B06-A746-BF2504462051}" type="sibTrans" cxnId="{94C18B1D-D9F9-4B26-B2AD-A344963A982E}">
      <dgm:prSet/>
      <dgm:spPr/>
      <dgm:t>
        <a:bodyPr/>
        <a:lstStyle/>
        <a:p>
          <a:endParaRPr lang="es-ES">
            <a:solidFill>
              <a:schemeClr val="tx1"/>
            </a:solidFill>
            <a:latin typeface="Century Gothic" panose="020B0502020202020204" pitchFamily="34" charset="0"/>
          </a:endParaRPr>
        </a:p>
      </dgm:t>
    </dgm:pt>
    <dgm:pt modelId="{0413A91B-9044-4177-AF54-D0FBB2E4FACE}">
      <dgm:prSet phldrT="[Texto]"/>
      <dgm:spPr/>
      <dgm:t>
        <a:bodyPr/>
        <a:lstStyle/>
        <a:p>
          <a:r>
            <a:rPr lang="es-ES" dirty="0">
              <a:solidFill>
                <a:schemeClr val="tx1"/>
              </a:solidFill>
              <a:latin typeface="Century Gothic" panose="020B0502020202020204" pitchFamily="34" charset="0"/>
            </a:rPr>
            <a:t>Objetivos</a:t>
          </a:r>
        </a:p>
      </dgm:t>
    </dgm:pt>
    <dgm:pt modelId="{FA808A9D-FD38-4C72-AEC8-EE60E43D546F}" type="parTrans" cxnId="{D4FB3764-EAD0-4076-917B-587BB2468385}">
      <dgm:prSet/>
      <dgm:spPr/>
      <dgm:t>
        <a:bodyPr/>
        <a:lstStyle/>
        <a:p>
          <a:endParaRPr lang="es-ES">
            <a:solidFill>
              <a:schemeClr val="tx1"/>
            </a:solidFill>
            <a:latin typeface="Century Gothic" panose="020B0502020202020204" pitchFamily="34" charset="0"/>
          </a:endParaRPr>
        </a:p>
      </dgm:t>
    </dgm:pt>
    <dgm:pt modelId="{AF136DFD-2752-4865-8599-D8E93DD505F4}" type="sibTrans" cxnId="{D4FB3764-EAD0-4076-917B-587BB2468385}">
      <dgm:prSet/>
      <dgm:spPr/>
      <dgm:t>
        <a:bodyPr/>
        <a:lstStyle/>
        <a:p>
          <a:endParaRPr lang="es-ES">
            <a:solidFill>
              <a:schemeClr val="tx1"/>
            </a:solidFill>
            <a:latin typeface="Century Gothic" panose="020B0502020202020204" pitchFamily="34" charset="0"/>
          </a:endParaRPr>
        </a:p>
      </dgm:t>
    </dgm:pt>
    <dgm:pt modelId="{DBDEDD18-D565-4FB4-AAEA-FEA4EFC5FE00}">
      <dgm:prSet phldrT="[Texto]"/>
      <dgm:spPr/>
      <dgm:t>
        <a:bodyPr/>
        <a:lstStyle/>
        <a:p>
          <a:r>
            <a:rPr lang="es-ES" dirty="0">
              <a:solidFill>
                <a:schemeClr val="tx1"/>
              </a:solidFill>
              <a:latin typeface="Century Gothic" panose="020B0502020202020204" pitchFamily="34" charset="0"/>
            </a:rPr>
            <a:t>Minería de </a:t>
          </a:r>
          <a:r>
            <a:rPr lang="es-ES" dirty="0" smtClean="0">
              <a:solidFill>
                <a:schemeClr val="tx1"/>
              </a:solidFill>
              <a:latin typeface="Century Gothic" panose="020B0502020202020204" pitchFamily="34" charset="0"/>
            </a:rPr>
            <a:t>Datos </a:t>
          </a:r>
          <a:r>
            <a:rPr lang="es-ES" dirty="0" err="1" smtClean="0">
              <a:solidFill>
                <a:schemeClr val="tx1"/>
              </a:solidFill>
              <a:latin typeface="Century Gothic" panose="020B0502020202020204" pitchFamily="34" charset="0"/>
            </a:rPr>
            <a:t>Stream</a:t>
          </a:r>
          <a:endParaRPr lang="es-ES" dirty="0">
            <a:solidFill>
              <a:schemeClr val="tx1"/>
            </a:solidFill>
            <a:latin typeface="Century Gothic" panose="020B0502020202020204" pitchFamily="34" charset="0"/>
          </a:endParaRPr>
        </a:p>
      </dgm:t>
    </dgm:pt>
    <dgm:pt modelId="{0EED7383-A3AF-45D2-832C-05D28DF6A4D5}" type="parTrans" cxnId="{30A372BB-068F-44DC-A864-97298A5119BF}">
      <dgm:prSet/>
      <dgm:spPr/>
      <dgm:t>
        <a:bodyPr/>
        <a:lstStyle/>
        <a:p>
          <a:endParaRPr lang="es-ES">
            <a:solidFill>
              <a:schemeClr val="tx1"/>
            </a:solidFill>
            <a:latin typeface="Century Gothic" panose="020B0502020202020204" pitchFamily="34" charset="0"/>
          </a:endParaRPr>
        </a:p>
      </dgm:t>
    </dgm:pt>
    <dgm:pt modelId="{C16FFEA5-4CDD-491D-8D61-8143BD30E716}" type="sibTrans" cxnId="{30A372BB-068F-44DC-A864-97298A5119BF}">
      <dgm:prSet/>
      <dgm:spPr/>
      <dgm:t>
        <a:bodyPr/>
        <a:lstStyle/>
        <a:p>
          <a:endParaRPr lang="es-ES">
            <a:solidFill>
              <a:schemeClr val="tx1"/>
            </a:solidFill>
            <a:latin typeface="Century Gothic" panose="020B0502020202020204" pitchFamily="34" charset="0"/>
          </a:endParaRPr>
        </a:p>
      </dgm:t>
    </dgm:pt>
    <dgm:pt modelId="{67A2C088-1FEA-477B-8F62-B842609B6DF4}">
      <dgm:prSet phldrT="[Texto]"/>
      <dgm:spPr/>
      <dgm:t>
        <a:bodyPr/>
        <a:lstStyle/>
        <a:p>
          <a:r>
            <a:rPr lang="es-ES" dirty="0">
              <a:solidFill>
                <a:schemeClr val="tx1"/>
              </a:solidFill>
              <a:latin typeface="Century Gothic" panose="020B0502020202020204" pitchFamily="34" charset="0"/>
            </a:rPr>
            <a:t>Metodología CRISP-DM</a:t>
          </a:r>
        </a:p>
      </dgm:t>
    </dgm:pt>
    <dgm:pt modelId="{D7E46620-C356-44C7-9A82-0EBBD3763381}" type="parTrans" cxnId="{CC7D0CC5-1500-4D76-A893-F58BF1F3F5DB}">
      <dgm:prSet/>
      <dgm:spPr/>
      <dgm:t>
        <a:bodyPr/>
        <a:lstStyle/>
        <a:p>
          <a:endParaRPr lang="es-ES">
            <a:solidFill>
              <a:schemeClr val="tx1"/>
            </a:solidFill>
            <a:latin typeface="Century Gothic" panose="020B0502020202020204" pitchFamily="34" charset="0"/>
          </a:endParaRPr>
        </a:p>
      </dgm:t>
    </dgm:pt>
    <dgm:pt modelId="{747DFC63-8907-4292-B896-3D0FAC69B28C}" type="sibTrans" cxnId="{CC7D0CC5-1500-4D76-A893-F58BF1F3F5DB}">
      <dgm:prSet/>
      <dgm:spPr/>
      <dgm:t>
        <a:bodyPr/>
        <a:lstStyle/>
        <a:p>
          <a:endParaRPr lang="es-ES">
            <a:solidFill>
              <a:schemeClr val="tx1"/>
            </a:solidFill>
            <a:latin typeface="Century Gothic" panose="020B0502020202020204" pitchFamily="34" charset="0"/>
          </a:endParaRPr>
        </a:p>
      </dgm:t>
    </dgm:pt>
    <dgm:pt modelId="{7EC890C7-0875-48E2-8D70-EBD89449539A}">
      <dgm:prSet phldrT="[Texto]"/>
      <dgm:spPr/>
      <dgm:t>
        <a:bodyPr/>
        <a:lstStyle/>
        <a:p>
          <a:r>
            <a:rPr lang="es-ES" dirty="0" smtClean="0">
              <a:solidFill>
                <a:schemeClr val="bg1">
                  <a:lumMod val="65000"/>
                </a:schemeClr>
              </a:solidFill>
              <a:latin typeface="Century Gothic" panose="020B0502020202020204" pitchFamily="34" charset="0"/>
            </a:rPr>
            <a:t>K-</a:t>
          </a:r>
          <a:r>
            <a:rPr lang="es-ES" dirty="0" err="1" smtClean="0">
              <a:solidFill>
                <a:schemeClr val="bg1">
                  <a:lumMod val="65000"/>
                </a:schemeClr>
              </a:solidFill>
              <a:latin typeface="Century Gothic" panose="020B0502020202020204" pitchFamily="34" charset="0"/>
            </a:rPr>
            <a:t>means</a:t>
          </a:r>
          <a:endParaRPr lang="es-ES" dirty="0">
            <a:solidFill>
              <a:schemeClr val="bg1">
                <a:lumMod val="65000"/>
              </a:schemeClr>
            </a:solidFill>
            <a:latin typeface="Century Gothic" panose="020B0502020202020204" pitchFamily="34" charset="0"/>
          </a:endParaRPr>
        </a:p>
      </dgm:t>
    </dgm:pt>
    <dgm:pt modelId="{84173D82-AE10-45F3-A61F-33EF96744521}" type="parTrans" cxnId="{C4D7F7B4-F6EA-46DE-85CB-CFF3E8AEAC2B}">
      <dgm:prSet/>
      <dgm:spPr/>
      <dgm:t>
        <a:bodyPr/>
        <a:lstStyle/>
        <a:p>
          <a:endParaRPr lang="es-ES">
            <a:solidFill>
              <a:schemeClr val="tx1"/>
            </a:solidFill>
            <a:latin typeface="Century Gothic" panose="020B0502020202020204" pitchFamily="34" charset="0"/>
          </a:endParaRPr>
        </a:p>
      </dgm:t>
    </dgm:pt>
    <dgm:pt modelId="{FA1294E9-106E-4986-8B14-C8175E0B9107}" type="sibTrans" cxnId="{C4D7F7B4-F6EA-46DE-85CB-CFF3E8AEAC2B}">
      <dgm:prSet/>
      <dgm:spPr/>
      <dgm:t>
        <a:bodyPr/>
        <a:lstStyle/>
        <a:p>
          <a:endParaRPr lang="es-ES">
            <a:solidFill>
              <a:schemeClr val="tx1"/>
            </a:solidFill>
            <a:latin typeface="Century Gothic" panose="020B0502020202020204" pitchFamily="34" charset="0"/>
          </a:endParaRPr>
        </a:p>
      </dgm:t>
    </dgm:pt>
    <dgm:pt modelId="{3CE97F62-8D36-43BA-B481-A84AE791DA72}">
      <dgm:prSet phldrT="[Texto]"/>
      <dgm:spPr/>
      <dgm:t>
        <a:bodyPr/>
        <a:lstStyle/>
        <a:p>
          <a:r>
            <a:rPr lang="en-US" dirty="0" smtClean="0">
              <a:solidFill>
                <a:schemeClr val="bg1">
                  <a:lumMod val="65000"/>
                </a:schemeClr>
              </a:solidFill>
              <a:latin typeface="Century Gothic" panose="020B0502020202020204" pitchFamily="34" charset="0"/>
            </a:rPr>
            <a:t>Correlaciones</a:t>
          </a:r>
          <a:endParaRPr lang="es-ES" dirty="0">
            <a:solidFill>
              <a:schemeClr val="bg1">
                <a:lumMod val="65000"/>
              </a:schemeClr>
            </a:solidFill>
            <a:latin typeface="Century Gothic" panose="020B0502020202020204" pitchFamily="34" charset="0"/>
          </a:endParaRPr>
        </a:p>
      </dgm:t>
    </dgm:pt>
    <dgm:pt modelId="{FA6CA132-E81E-44D5-856A-C13A4CD352D9}" type="parTrans" cxnId="{7AFC8A88-9CC5-4DD2-87C7-F63EA7052C18}">
      <dgm:prSet/>
      <dgm:spPr/>
      <dgm:t>
        <a:bodyPr/>
        <a:lstStyle/>
        <a:p>
          <a:endParaRPr lang="es-ES">
            <a:solidFill>
              <a:schemeClr val="tx1"/>
            </a:solidFill>
            <a:latin typeface="Century Gothic" panose="020B0502020202020204" pitchFamily="34" charset="0"/>
          </a:endParaRPr>
        </a:p>
      </dgm:t>
    </dgm:pt>
    <dgm:pt modelId="{23F25D31-EBF7-474F-8532-754B3E10F165}" type="sibTrans" cxnId="{7AFC8A88-9CC5-4DD2-87C7-F63EA7052C18}">
      <dgm:prSet/>
      <dgm:spPr/>
      <dgm:t>
        <a:bodyPr/>
        <a:lstStyle/>
        <a:p>
          <a:endParaRPr lang="es-ES">
            <a:solidFill>
              <a:schemeClr val="tx1"/>
            </a:solidFill>
            <a:latin typeface="Century Gothic" panose="020B0502020202020204" pitchFamily="34" charset="0"/>
          </a:endParaRPr>
        </a:p>
      </dgm:t>
    </dgm:pt>
    <dgm:pt modelId="{4A9B5417-EC07-4A45-B84D-F832A23D4FAB}">
      <dgm:prSet phldrT="[Texto]"/>
      <dgm:spPr/>
      <dgm:t>
        <a:bodyPr/>
        <a:lstStyle/>
        <a:p>
          <a:r>
            <a:rPr lang="en-US" dirty="0" smtClean="0">
              <a:solidFill>
                <a:schemeClr val="bg1">
                  <a:lumMod val="65000"/>
                </a:schemeClr>
              </a:solidFill>
              <a:latin typeface="Century Gothic" panose="020B0502020202020204" pitchFamily="34" charset="0"/>
            </a:rPr>
            <a:t>Reglas de asociación</a:t>
          </a:r>
          <a:endParaRPr lang="es-ES" dirty="0">
            <a:solidFill>
              <a:schemeClr val="bg1">
                <a:lumMod val="65000"/>
              </a:schemeClr>
            </a:solidFill>
            <a:latin typeface="Century Gothic" panose="020B0502020202020204" pitchFamily="34" charset="0"/>
          </a:endParaRPr>
        </a:p>
      </dgm:t>
    </dgm:pt>
    <dgm:pt modelId="{7B03EE4F-4A55-432E-9DFD-F34FF18C5541}" type="parTrans" cxnId="{098DC330-E526-43D8-9966-F7D74C6CA5BB}">
      <dgm:prSet/>
      <dgm:spPr/>
      <dgm:t>
        <a:bodyPr/>
        <a:lstStyle/>
        <a:p>
          <a:endParaRPr lang="es-ES">
            <a:solidFill>
              <a:schemeClr val="tx1"/>
            </a:solidFill>
            <a:latin typeface="Century Gothic" panose="020B0502020202020204" pitchFamily="34" charset="0"/>
          </a:endParaRPr>
        </a:p>
      </dgm:t>
    </dgm:pt>
    <dgm:pt modelId="{2B88FB7B-8452-4DAA-8DF4-32D7D8C69AFF}" type="sibTrans" cxnId="{098DC330-E526-43D8-9966-F7D74C6CA5BB}">
      <dgm:prSet/>
      <dgm:spPr/>
      <dgm:t>
        <a:bodyPr/>
        <a:lstStyle/>
        <a:p>
          <a:endParaRPr lang="es-ES">
            <a:solidFill>
              <a:schemeClr val="tx1"/>
            </a:solidFill>
            <a:latin typeface="Century Gothic" panose="020B0502020202020204" pitchFamily="34" charset="0"/>
          </a:endParaRPr>
        </a:p>
      </dgm:t>
    </dgm:pt>
    <dgm:pt modelId="{2E6D99EA-6081-40E1-BF29-82D06734E667}">
      <dgm:prSet phldrT="[Texto]" custT="1"/>
      <dgm:spPr/>
      <dgm:t>
        <a:bodyPr/>
        <a:lstStyle/>
        <a:p>
          <a:r>
            <a:rPr lang="es-ES" sz="1600" b="1" dirty="0">
              <a:solidFill>
                <a:schemeClr val="bg1">
                  <a:lumMod val="65000"/>
                </a:schemeClr>
              </a:solidFill>
              <a:latin typeface="Century Gothic" panose="020B0502020202020204" pitchFamily="34" charset="0"/>
            </a:rPr>
            <a:t>¿Qué concluimos?</a:t>
          </a:r>
        </a:p>
      </dgm:t>
    </dgm:pt>
    <dgm:pt modelId="{869E305B-437A-4C4D-90B2-BD056A6A7227}" type="parTrans" cxnId="{0D222FA5-E10D-4B2C-BA44-368CE450B317}">
      <dgm:prSet/>
      <dgm:spPr/>
      <dgm:t>
        <a:bodyPr/>
        <a:lstStyle/>
        <a:p>
          <a:endParaRPr lang="es-ES">
            <a:solidFill>
              <a:schemeClr val="tx1"/>
            </a:solidFill>
            <a:latin typeface="Century Gothic" panose="020B0502020202020204" pitchFamily="34" charset="0"/>
          </a:endParaRPr>
        </a:p>
      </dgm:t>
    </dgm:pt>
    <dgm:pt modelId="{3B2FE881-CAD0-4F83-9138-D7C3E5A9B6F2}" type="sibTrans" cxnId="{0D222FA5-E10D-4B2C-BA44-368CE450B317}">
      <dgm:prSet/>
      <dgm:spPr/>
      <dgm:t>
        <a:bodyPr/>
        <a:lstStyle/>
        <a:p>
          <a:endParaRPr lang="es-ES">
            <a:solidFill>
              <a:schemeClr val="tx1"/>
            </a:solidFill>
            <a:latin typeface="Century Gothic" panose="020B0502020202020204" pitchFamily="34" charset="0"/>
          </a:endParaRPr>
        </a:p>
      </dgm:t>
    </dgm:pt>
    <dgm:pt modelId="{BC13D370-0CC5-4341-8D47-92D1EB264C25}">
      <dgm:prSet phldrT="[Texto]"/>
      <dgm:spPr/>
      <dgm:t>
        <a:bodyPr/>
        <a:lstStyle/>
        <a:p>
          <a:r>
            <a:rPr lang="es-ES" dirty="0">
              <a:solidFill>
                <a:schemeClr val="bg1">
                  <a:lumMod val="65000"/>
                </a:schemeClr>
              </a:solidFill>
              <a:latin typeface="Century Gothic" panose="020B0502020202020204" pitchFamily="34" charset="0"/>
            </a:rPr>
            <a:t>Conclusiones </a:t>
          </a:r>
        </a:p>
      </dgm:t>
    </dgm:pt>
    <dgm:pt modelId="{DF0F4B7D-8D31-4E7F-8B61-814891EDD883}" type="parTrans" cxnId="{0CD436C3-0C83-4BCF-9BDE-E8A099DE3836}">
      <dgm:prSet/>
      <dgm:spPr/>
      <dgm:t>
        <a:bodyPr/>
        <a:lstStyle/>
        <a:p>
          <a:endParaRPr lang="es-ES">
            <a:solidFill>
              <a:schemeClr val="tx1"/>
            </a:solidFill>
            <a:latin typeface="Century Gothic" panose="020B0502020202020204" pitchFamily="34" charset="0"/>
          </a:endParaRPr>
        </a:p>
      </dgm:t>
    </dgm:pt>
    <dgm:pt modelId="{51B9054E-8E82-4441-99E9-186AC80B81F6}" type="sibTrans" cxnId="{0CD436C3-0C83-4BCF-9BDE-E8A099DE3836}">
      <dgm:prSet/>
      <dgm:spPr/>
      <dgm:t>
        <a:bodyPr/>
        <a:lstStyle/>
        <a:p>
          <a:endParaRPr lang="es-ES">
            <a:solidFill>
              <a:schemeClr val="tx1"/>
            </a:solidFill>
            <a:latin typeface="Century Gothic" panose="020B0502020202020204" pitchFamily="34" charset="0"/>
          </a:endParaRPr>
        </a:p>
      </dgm:t>
    </dgm:pt>
    <dgm:pt modelId="{366DB63E-AE9C-4587-89CD-EC5320B904FC}">
      <dgm:prSet phldrT="[Texto]"/>
      <dgm:spPr/>
      <dgm:t>
        <a:bodyPr/>
        <a:lstStyle/>
        <a:p>
          <a:r>
            <a:rPr lang="es-ES" dirty="0">
              <a:solidFill>
                <a:schemeClr val="bg1">
                  <a:lumMod val="65000"/>
                </a:schemeClr>
              </a:solidFill>
              <a:latin typeface="Century Gothic" panose="020B0502020202020204" pitchFamily="34" charset="0"/>
            </a:rPr>
            <a:t>Recomendaciones</a:t>
          </a:r>
        </a:p>
      </dgm:t>
    </dgm:pt>
    <dgm:pt modelId="{EBC0AFBD-F112-4EE4-B406-925A8C23A089}" type="parTrans" cxnId="{6B2C490A-767A-40FE-96E5-A1C4F0324899}">
      <dgm:prSet/>
      <dgm:spPr/>
      <dgm:t>
        <a:bodyPr/>
        <a:lstStyle/>
        <a:p>
          <a:endParaRPr lang="es-ES">
            <a:solidFill>
              <a:schemeClr val="tx1"/>
            </a:solidFill>
            <a:latin typeface="Century Gothic" panose="020B0502020202020204" pitchFamily="34" charset="0"/>
          </a:endParaRPr>
        </a:p>
      </dgm:t>
    </dgm:pt>
    <dgm:pt modelId="{324000D2-D6F4-424C-8397-DE25C42272D7}" type="sibTrans" cxnId="{6B2C490A-767A-40FE-96E5-A1C4F0324899}">
      <dgm:prSet/>
      <dgm:spPr/>
      <dgm:t>
        <a:bodyPr/>
        <a:lstStyle/>
        <a:p>
          <a:endParaRPr lang="es-ES">
            <a:solidFill>
              <a:schemeClr val="tx1"/>
            </a:solidFill>
            <a:latin typeface="Century Gothic" panose="020B0502020202020204" pitchFamily="34" charset="0"/>
          </a:endParaRPr>
        </a:p>
      </dgm:t>
    </dgm:pt>
    <dgm:pt modelId="{9409DD02-166F-4CC3-81B4-5834AD0DF388}">
      <dgm:prSet phldrT="[Texto]"/>
      <dgm:spPr/>
      <dgm:t>
        <a:bodyPr/>
        <a:lstStyle/>
        <a:p>
          <a:r>
            <a:rPr lang="es-ES" dirty="0">
              <a:solidFill>
                <a:schemeClr val="bg1">
                  <a:lumMod val="65000"/>
                </a:schemeClr>
              </a:solidFill>
              <a:latin typeface="Century Gothic" panose="020B0502020202020204" pitchFamily="34" charset="0"/>
            </a:rPr>
            <a:t>Trabajos Futuros</a:t>
          </a:r>
        </a:p>
      </dgm:t>
    </dgm:pt>
    <dgm:pt modelId="{802EB661-41B4-4664-8316-7DAABCBF23D1}" type="parTrans" cxnId="{5FBC74A9-F467-4B96-8403-C8FBD92BBD5D}">
      <dgm:prSet/>
      <dgm:spPr/>
      <dgm:t>
        <a:bodyPr/>
        <a:lstStyle/>
        <a:p>
          <a:endParaRPr lang="es-ES">
            <a:solidFill>
              <a:schemeClr val="tx1"/>
            </a:solidFill>
            <a:latin typeface="Century Gothic" panose="020B0502020202020204" pitchFamily="34" charset="0"/>
          </a:endParaRPr>
        </a:p>
      </dgm:t>
    </dgm:pt>
    <dgm:pt modelId="{F1C484F7-D40C-419E-9D89-A496E54CA01B}" type="sibTrans" cxnId="{5FBC74A9-F467-4B96-8403-C8FBD92BBD5D}">
      <dgm:prSet/>
      <dgm:spPr/>
      <dgm:t>
        <a:bodyPr/>
        <a:lstStyle/>
        <a:p>
          <a:endParaRPr lang="es-ES">
            <a:solidFill>
              <a:schemeClr val="tx1"/>
            </a:solidFill>
            <a:latin typeface="Century Gothic" panose="020B0502020202020204" pitchFamily="34" charset="0"/>
          </a:endParaRPr>
        </a:p>
      </dgm:t>
    </dgm:pt>
    <dgm:pt modelId="{17D00527-AB18-413E-85A3-CB25CD41ACA6}" type="pres">
      <dgm:prSet presAssocID="{4CB244D6-4F26-4066-9C1B-2EABF4E7392E}" presName="Name0" presStyleCnt="0">
        <dgm:presLayoutVars>
          <dgm:dir/>
          <dgm:animLvl val="lvl"/>
          <dgm:resizeHandles val="exact"/>
        </dgm:presLayoutVars>
      </dgm:prSet>
      <dgm:spPr/>
    </dgm:pt>
    <dgm:pt modelId="{3EE97CF3-2391-48B5-B3F9-67E1173D0D13}" type="pres">
      <dgm:prSet presAssocID="{6DFC9CDE-A2DD-4C4F-A5D9-7AE5F06CF242}" presName="composite" presStyleCnt="0"/>
      <dgm:spPr/>
    </dgm:pt>
    <dgm:pt modelId="{6F75DFB2-F2CD-4D1F-A5D8-EAE51B81B0B2}" type="pres">
      <dgm:prSet presAssocID="{6DFC9CDE-A2DD-4C4F-A5D9-7AE5F06CF242}" presName="parTx" presStyleLbl="node1" presStyleIdx="0" presStyleCnt="4">
        <dgm:presLayoutVars>
          <dgm:chMax val="0"/>
          <dgm:chPref val="0"/>
          <dgm:bulletEnabled val="1"/>
        </dgm:presLayoutVars>
      </dgm:prSet>
      <dgm:spPr/>
      <dgm:t>
        <a:bodyPr/>
        <a:lstStyle/>
        <a:p>
          <a:endParaRPr lang="es-ES"/>
        </a:p>
      </dgm:t>
    </dgm:pt>
    <dgm:pt modelId="{11FB4B7A-2200-40D8-9E73-4ED12200475D}" type="pres">
      <dgm:prSet presAssocID="{6DFC9CDE-A2DD-4C4F-A5D9-7AE5F06CF242}" presName="desTx" presStyleLbl="revTx" presStyleIdx="0" presStyleCnt="4">
        <dgm:presLayoutVars>
          <dgm:bulletEnabled val="1"/>
        </dgm:presLayoutVars>
      </dgm:prSet>
      <dgm:spPr/>
      <dgm:t>
        <a:bodyPr/>
        <a:lstStyle/>
        <a:p>
          <a:endParaRPr lang="es-ES"/>
        </a:p>
      </dgm:t>
    </dgm:pt>
    <dgm:pt modelId="{23F22CAE-9671-40AF-82D1-E3F14A3695EA}" type="pres">
      <dgm:prSet presAssocID="{6A15E5B6-A3DF-430B-955C-A934147313C1}" presName="space" presStyleCnt="0"/>
      <dgm:spPr/>
    </dgm:pt>
    <dgm:pt modelId="{B4FCD0FB-8425-4B2E-A6B1-91379003295F}" type="pres">
      <dgm:prSet presAssocID="{3FCA1ED9-A071-483A-83B2-4DFFB5EEC459}" presName="composite" presStyleCnt="0"/>
      <dgm:spPr/>
    </dgm:pt>
    <dgm:pt modelId="{7FF885E0-C398-4D2B-9686-47CAE97DE58A}" type="pres">
      <dgm:prSet presAssocID="{3FCA1ED9-A071-483A-83B2-4DFFB5EEC459}" presName="parTx" presStyleLbl="node1" presStyleIdx="1" presStyleCnt="4">
        <dgm:presLayoutVars>
          <dgm:chMax val="0"/>
          <dgm:chPref val="0"/>
          <dgm:bulletEnabled val="1"/>
        </dgm:presLayoutVars>
      </dgm:prSet>
      <dgm:spPr/>
      <dgm:t>
        <a:bodyPr/>
        <a:lstStyle/>
        <a:p>
          <a:endParaRPr lang="es-ES"/>
        </a:p>
      </dgm:t>
    </dgm:pt>
    <dgm:pt modelId="{7AE34D46-ED14-4D01-A5A1-035F6D3936F9}" type="pres">
      <dgm:prSet presAssocID="{3FCA1ED9-A071-483A-83B2-4DFFB5EEC459}" presName="desTx" presStyleLbl="revTx" presStyleIdx="1" presStyleCnt="4">
        <dgm:presLayoutVars>
          <dgm:bulletEnabled val="1"/>
        </dgm:presLayoutVars>
      </dgm:prSet>
      <dgm:spPr/>
      <dgm:t>
        <a:bodyPr/>
        <a:lstStyle/>
        <a:p>
          <a:endParaRPr lang="es-ES"/>
        </a:p>
      </dgm:t>
    </dgm:pt>
    <dgm:pt modelId="{27D07293-8112-4588-84CD-514886ED45AC}" type="pres">
      <dgm:prSet presAssocID="{EBD37112-21BB-46C9-951E-FFFD2AB07368}" presName="space" presStyleCnt="0"/>
      <dgm:spPr/>
    </dgm:pt>
    <dgm:pt modelId="{5335422C-121D-4F2D-9C19-C05A8BD0056E}" type="pres">
      <dgm:prSet presAssocID="{FDBDA911-D746-4D03-81A3-88CD1918DA17}" presName="composite" presStyleCnt="0"/>
      <dgm:spPr/>
    </dgm:pt>
    <dgm:pt modelId="{10CB7DEF-0368-48F4-BC33-8B43992DB1A2}" type="pres">
      <dgm:prSet presAssocID="{FDBDA911-D746-4D03-81A3-88CD1918DA17}" presName="parTx" presStyleLbl="node1" presStyleIdx="2" presStyleCnt="4" custScaleX="101937">
        <dgm:presLayoutVars>
          <dgm:chMax val="0"/>
          <dgm:chPref val="0"/>
          <dgm:bulletEnabled val="1"/>
        </dgm:presLayoutVars>
      </dgm:prSet>
      <dgm:spPr/>
      <dgm:t>
        <a:bodyPr/>
        <a:lstStyle/>
        <a:p>
          <a:endParaRPr lang="es-ES"/>
        </a:p>
      </dgm:t>
    </dgm:pt>
    <dgm:pt modelId="{3C23D6E8-A14D-41AE-8785-A2087BEFFA9E}" type="pres">
      <dgm:prSet presAssocID="{FDBDA911-D746-4D03-81A3-88CD1918DA17}" presName="desTx" presStyleLbl="revTx" presStyleIdx="2" presStyleCnt="4">
        <dgm:presLayoutVars>
          <dgm:bulletEnabled val="1"/>
        </dgm:presLayoutVars>
      </dgm:prSet>
      <dgm:spPr/>
      <dgm:t>
        <a:bodyPr/>
        <a:lstStyle/>
        <a:p>
          <a:endParaRPr lang="es-ES"/>
        </a:p>
      </dgm:t>
    </dgm:pt>
    <dgm:pt modelId="{C012B4AC-F9A1-457A-928F-B7F05FD013DA}" type="pres">
      <dgm:prSet presAssocID="{0CFC859E-6D7F-41F5-A3B0-241D7E2E7185}" presName="space" presStyleCnt="0"/>
      <dgm:spPr/>
    </dgm:pt>
    <dgm:pt modelId="{D68AC991-064B-46B5-B253-7D3F17ED50C8}" type="pres">
      <dgm:prSet presAssocID="{2E6D99EA-6081-40E1-BF29-82D06734E667}" presName="composite" presStyleCnt="0"/>
      <dgm:spPr/>
    </dgm:pt>
    <dgm:pt modelId="{F247491A-DA26-4F17-9803-E3D9AC62AB64}" type="pres">
      <dgm:prSet presAssocID="{2E6D99EA-6081-40E1-BF29-82D06734E667}" presName="parTx" presStyleLbl="node1" presStyleIdx="3" presStyleCnt="4">
        <dgm:presLayoutVars>
          <dgm:chMax val="0"/>
          <dgm:chPref val="0"/>
          <dgm:bulletEnabled val="1"/>
        </dgm:presLayoutVars>
      </dgm:prSet>
      <dgm:spPr/>
      <dgm:t>
        <a:bodyPr/>
        <a:lstStyle/>
        <a:p>
          <a:endParaRPr lang="es-ES"/>
        </a:p>
      </dgm:t>
    </dgm:pt>
    <dgm:pt modelId="{DF15F74A-C6FF-451A-8510-445248BD0FF8}" type="pres">
      <dgm:prSet presAssocID="{2E6D99EA-6081-40E1-BF29-82D06734E667}" presName="desTx" presStyleLbl="revTx" presStyleIdx="3" presStyleCnt="4">
        <dgm:presLayoutVars>
          <dgm:bulletEnabled val="1"/>
        </dgm:presLayoutVars>
      </dgm:prSet>
      <dgm:spPr/>
      <dgm:t>
        <a:bodyPr/>
        <a:lstStyle/>
        <a:p>
          <a:endParaRPr lang="es-ES"/>
        </a:p>
      </dgm:t>
    </dgm:pt>
  </dgm:ptLst>
  <dgm:cxnLst>
    <dgm:cxn modelId="{49E89E8E-FCA6-4D8A-84A6-74DCABC56E0A}" srcId="{6DFC9CDE-A2DD-4C4F-A5D9-7AE5F06CF242}" destId="{4209EE55-11E1-43CE-BBBB-F41CC374E937}" srcOrd="0" destOrd="0" parTransId="{25B2E6EC-8327-4882-A8F6-B1E5D9B1A355}" sibTransId="{B3199FC9-147C-4E81-9996-3EF7C61FA43E}"/>
    <dgm:cxn modelId="{02D612AD-AD6A-46EF-AB65-E67D935C6520}" type="presOf" srcId="{FDBDA911-D746-4D03-81A3-88CD1918DA17}" destId="{10CB7DEF-0368-48F4-BC33-8B43992DB1A2}" srcOrd="0" destOrd="0" presId="urn:microsoft.com/office/officeart/2005/8/layout/chevron1"/>
    <dgm:cxn modelId="{0CD436C3-0C83-4BCF-9BDE-E8A099DE3836}" srcId="{2E6D99EA-6081-40E1-BF29-82D06734E667}" destId="{BC13D370-0CC5-4341-8D47-92D1EB264C25}" srcOrd="0" destOrd="0" parTransId="{DF0F4B7D-8D31-4E7F-8B61-814891EDD883}" sibTransId="{51B9054E-8E82-4441-99E9-186AC80B81F6}"/>
    <dgm:cxn modelId="{30A372BB-068F-44DC-A864-97298A5119BF}" srcId="{3FCA1ED9-A071-483A-83B2-4DFFB5EEC459}" destId="{DBDEDD18-D565-4FB4-AAEA-FEA4EFC5FE00}" srcOrd="0" destOrd="0" parTransId="{0EED7383-A3AF-45D2-832C-05D28DF6A4D5}" sibTransId="{C16FFEA5-4CDD-491D-8D61-8143BD30E716}"/>
    <dgm:cxn modelId="{098DC330-E526-43D8-9966-F7D74C6CA5BB}" srcId="{FDBDA911-D746-4D03-81A3-88CD1918DA17}" destId="{4A9B5417-EC07-4A45-B84D-F832A23D4FAB}" srcOrd="2" destOrd="0" parTransId="{7B03EE4F-4A55-432E-9DFD-F34FF18C5541}" sibTransId="{2B88FB7B-8452-4DAA-8DF4-32D7D8C69AFF}"/>
    <dgm:cxn modelId="{C70DDDEA-954C-4021-8268-9532D9DFD563}" type="presOf" srcId="{BC13D370-0CC5-4341-8D47-92D1EB264C25}" destId="{DF15F74A-C6FF-451A-8510-445248BD0FF8}" srcOrd="0" destOrd="0" presId="urn:microsoft.com/office/officeart/2005/8/layout/chevron1"/>
    <dgm:cxn modelId="{5FBC74A9-F467-4B96-8403-C8FBD92BBD5D}" srcId="{2E6D99EA-6081-40E1-BF29-82D06734E667}" destId="{9409DD02-166F-4CC3-81B4-5834AD0DF388}" srcOrd="2" destOrd="0" parTransId="{802EB661-41B4-4664-8316-7DAABCBF23D1}" sibTransId="{F1C484F7-D40C-419E-9D89-A496E54CA01B}"/>
    <dgm:cxn modelId="{3A407FCB-D634-4A00-BEFA-D479BB60FC0F}" type="presOf" srcId="{4209EE55-11E1-43CE-BBBB-F41CC374E937}" destId="{11FB4B7A-2200-40D8-9E73-4ED12200475D}" srcOrd="0" destOrd="0" presId="urn:microsoft.com/office/officeart/2005/8/layout/chevron1"/>
    <dgm:cxn modelId="{EDD48E75-2C2D-48D6-9D8F-D0E5460CF13C}" srcId="{4CB244D6-4F26-4066-9C1B-2EABF4E7392E}" destId="{6DFC9CDE-A2DD-4C4F-A5D9-7AE5F06CF242}" srcOrd="0" destOrd="0" parTransId="{F12F0784-79DB-4953-9337-41C93863E701}" sibTransId="{6A15E5B6-A3DF-430B-955C-A934147313C1}"/>
    <dgm:cxn modelId="{6CBB6D8E-2FEB-4B35-968C-5E6F6B06CF6E}" type="presOf" srcId="{3CE97F62-8D36-43BA-B481-A84AE791DA72}" destId="{3C23D6E8-A14D-41AE-8785-A2087BEFFA9E}" srcOrd="0" destOrd="1" presId="urn:microsoft.com/office/officeart/2005/8/layout/chevron1"/>
    <dgm:cxn modelId="{AB0ADD45-54D5-48A6-8B75-178F19E9198F}" type="presOf" srcId="{3D736429-0DEA-4AB4-AF4E-220700B98EEE}" destId="{11FB4B7A-2200-40D8-9E73-4ED12200475D}" srcOrd="0" destOrd="1" presId="urn:microsoft.com/office/officeart/2005/8/layout/chevron1"/>
    <dgm:cxn modelId="{C4D7F7B4-F6EA-46DE-85CB-CFF3E8AEAC2B}" srcId="{FDBDA911-D746-4D03-81A3-88CD1918DA17}" destId="{7EC890C7-0875-48E2-8D70-EBD89449539A}" srcOrd="0" destOrd="0" parTransId="{84173D82-AE10-45F3-A61F-33EF96744521}" sibTransId="{FA1294E9-106E-4986-8B14-C8175E0B9107}"/>
    <dgm:cxn modelId="{CC7D0CC5-1500-4D76-A893-F58BF1F3F5DB}" srcId="{3FCA1ED9-A071-483A-83B2-4DFFB5EEC459}" destId="{67A2C088-1FEA-477B-8F62-B842609B6DF4}" srcOrd="1" destOrd="0" parTransId="{D7E46620-C356-44C7-9A82-0EBBD3763381}" sibTransId="{747DFC63-8907-4292-B896-3D0FAC69B28C}"/>
    <dgm:cxn modelId="{6FD5003D-6632-4522-87E2-532C192700EC}" type="presOf" srcId="{9409DD02-166F-4CC3-81B4-5834AD0DF388}" destId="{DF15F74A-C6FF-451A-8510-445248BD0FF8}" srcOrd="0" destOrd="2" presId="urn:microsoft.com/office/officeart/2005/8/layout/chevron1"/>
    <dgm:cxn modelId="{A598CECA-2597-4579-9B76-404CF1D38290}" type="presOf" srcId="{67A2C088-1FEA-477B-8F62-B842609B6DF4}" destId="{7AE34D46-ED14-4D01-A5A1-035F6D3936F9}" srcOrd="0" destOrd="1" presId="urn:microsoft.com/office/officeart/2005/8/layout/chevron1"/>
    <dgm:cxn modelId="{0D222FA5-E10D-4B2C-BA44-368CE450B317}" srcId="{4CB244D6-4F26-4066-9C1B-2EABF4E7392E}" destId="{2E6D99EA-6081-40E1-BF29-82D06734E667}" srcOrd="3" destOrd="0" parTransId="{869E305B-437A-4C4D-90B2-BD056A6A7227}" sibTransId="{3B2FE881-CAD0-4F83-9138-D7C3E5A9B6F2}"/>
    <dgm:cxn modelId="{6D782C91-6090-44B8-A381-F14C4C6B5AAA}" srcId="{4CB244D6-4F26-4066-9C1B-2EABF4E7392E}" destId="{3FCA1ED9-A071-483A-83B2-4DFFB5EEC459}" srcOrd="1" destOrd="0" parTransId="{39EBC8F1-BDFC-4A91-BEA5-0A5D30F9E33F}" sibTransId="{EBD37112-21BB-46C9-951E-FFFD2AB07368}"/>
    <dgm:cxn modelId="{94C18B1D-D9F9-4B26-B2AD-A344963A982E}" srcId="{6DFC9CDE-A2DD-4C4F-A5D9-7AE5F06CF242}" destId="{3D736429-0DEA-4AB4-AF4E-220700B98EEE}" srcOrd="1" destOrd="0" parTransId="{ADBD7010-10AC-4D67-B66D-4E3206E6B3F5}" sibTransId="{ADAFBC4E-B93E-4B06-A746-BF2504462051}"/>
    <dgm:cxn modelId="{82A00510-7739-4086-A079-319B00A8772E}" type="presOf" srcId="{4A9B5417-EC07-4A45-B84D-F832A23D4FAB}" destId="{3C23D6E8-A14D-41AE-8785-A2087BEFFA9E}" srcOrd="0" destOrd="2" presId="urn:microsoft.com/office/officeart/2005/8/layout/chevron1"/>
    <dgm:cxn modelId="{638F5B89-ABD7-4A3D-B1C2-BBD822CAFFFC}" type="presOf" srcId="{7EC890C7-0875-48E2-8D70-EBD89449539A}" destId="{3C23D6E8-A14D-41AE-8785-A2087BEFFA9E}" srcOrd="0" destOrd="0" presId="urn:microsoft.com/office/officeart/2005/8/layout/chevron1"/>
    <dgm:cxn modelId="{80CF76F1-6842-4462-962C-E6A2AF4B1DFB}" type="presOf" srcId="{0413A91B-9044-4177-AF54-D0FBB2E4FACE}" destId="{11FB4B7A-2200-40D8-9E73-4ED12200475D}" srcOrd="0" destOrd="2" presId="urn:microsoft.com/office/officeart/2005/8/layout/chevron1"/>
    <dgm:cxn modelId="{9474FDEB-2720-47CF-8744-1963A11A3E4D}" type="presOf" srcId="{4CB244D6-4F26-4066-9C1B-2EABF4E7392E}" destId="{17D00527-AB18-413E-85A3-CB25CD41ACA6}" srcOrd="0" destOrd="0" presId="urn:microsoft.com/office/officeart/2005/8/layout/chevron1"/>
    <dgm:cxn modelId="{202361F9-38D4-4896-BC00-F07ABFE9FB69}" type="presOf" srcId="{6DFC9CDE-A2DD-4C4F-A5D9-7AE5F06CF242}" destId="{6F75DFB2-F2CD-4D1F-A5D8-EAE51B81B0B2}" srcOrd="0" destOrd="0" presId="urn:microsoft.com/office/officeart/2005/8/layout/chevron1"/>
    <dgm:cxn modelId="{6B2C490A-767A-40FE-96E5-A1C4F0324899}" srcId="{2E6D99EA-6081-40E1-BF29-82D06734E667}" destId="{366DB63E-AE9C-4587-89CD-EC5320B904FC}" srcOrd="1" destOrd="0" parTransId="{EBC0AFBD-F112-4EE4-B406-925A8C23A089}" sibTransId="{324000D2-D6F4-424C-8397-DE25C42272D7}"/>
    <dgm:cxn modelId="{C4982506-D5A4-4B52-83E6-35051AB25034}" srcId="{4CB244D6-4F26-4066-9C1B-2EABF4E7392E}" destId="{FDBDA911-D746-4D03-81A3-88CD1918DA17}" srcOrd="2" destOrd="0" parTransId="{414614F5-5161-47F1-B353-EAF3B195EB04}" sibTransId="{0CFC859E-6D7F-41F5-A3B0-241D7E2E7185}"/>
    <dgm:cxn modelId="{7AFC8A88-9CC5-4DD2-87C7-F63EA7052C18}" srcId="{FDBDA911-D746-4D03-81A3-88CD1918DA17}" destId="{3CE97F62-8D36-43BA-B481-A84AE791DA72}" srcOrd="1" destOrd="0" parTransId="{FA6CA132-E81E-44D5-856A-C13A4CD352D9}" sibTransId="{23F25D31-EBF7-474F-8532-754B3E10F165}"/>
    <dgm:cxn modelId="{A1631322-1C0D-4EDE-AA52-CB9152B52914}" type="presOf" srcId="{DBDEDD18-D565-4FB4-AAEA-FEA4EFC5FE00}" destId="{7AE34D46-ED14-4D01-A5A1-035F6D3936F9}" srcOrd="0" destOrd="0" presId="urn:microsoft.com/office/officeart/2005/8/layout/chevron1"/>
    <dgm:cxn modelId="{D4FB3764-EAD0-4076-917B-587BB2468385}" srcId="{6DFC9CDE-A2DD-4C4F-A5D9-7AE5F06CF242}" destId="{0413A91B-9044-4177-AF54-D0FBB2E4FACE}" srcOrd="2" destOrd="0" parTransId="{FA808A9D-FD38-4C72-AEC8-EE60E43D546F}" sibTransId="{AF136DFD-2752-4865-8599-D8E93DD505F4}"/>
    <dgm:cxn modelId="{DF975689-9908-423F-AE5F-5401A70E6919}" type="presOf" srcId="{3FCA1ED9-A071-483A-83B2-4DFFB5EEC459}" destId="{7FF885E0-C398-4D2B-9686-47CAE97DE58A}" srcOrd="0" destOrd="0" presId="urn:microsoft.com/office/officeart/2005/8/layout/chevron1"/>
    <dgm:cxn modelId="{62CC3FE8-C31D-4B32-8C1D-8E5D6C17B279}" type="presOf" srcId="{366DB63E-AE9C-4587-89CD-EC5320B904FC}" destId="{DF15F74A-C6FF-451A-8510-445248BD0FF8}" srcOrd="0" destOrd="1" presId="urn:microsoft.com/office/officeart/2005/8/layout/chevron1"/>
    <dgm:cxn modelId="{08FB5B78-DC30-4448-AEE5-1E477F8C666C}" type="presOf" srcId="{2E6D99EA-6081-40E1-BF29-82D06734E667}" destId="{F247491A-DA26-4F17-9803-E3D9AC62AB64}" srcOrd="0" destOrd="0" presId="urn:microsoft.com/office/officeart/2005/8/layout/chevron1"/>
    <dgm:cxn modelId="{87A10A21-1723-457C-AAAC-565744210AF3}" type="presParOf" srcId="{17D00527-AB18-413E-85A3-CB25CD41ACA6}" destId="{3EE97CF3-2391-48B5-B3F9-67E1173D0D13}" srcOrd="0" destOrd="0" presId="urn:microsoft.com/office/officeart/2005/8/layout/chevron1"/>
    <dgm:cxn modelId="{0C6DD0AF-6089-484B-BAB6-2426CB518064}" type="presParOf" srcId="{3EE97CF3-2391-48B5-B3F9-67E1173D0D13}" destId="{6F75DFB2-F2CD-4D1F-A5D8-EAE51B81B0B2}" srcOrd="0" destOrd="0" presId="urn:microsoft.com/office/officeart/2005/8/layout/chevron1"/>
    <dgm:cxn modelId="{D05D4976-F1EA-4A7D-8886-601D5D1F6476}" type="presParOf" srcId="{3EE97CF3-2391-48B5-B3F9-67E1173D0D13}" destId="{11FB4B7A-2200-40D8-9E73-4ED12200475D}" srcOrd="1" destOrd="0" presId="urn:microsoft.com/office/officeart/2005/8/layout/chevron1"/>
    <dgm:cxn modelId="{19890EC6-AF8E-468D-848C-6B684729C0EA}" type="presParOf" srcId="{17D00527-AB18-413E-85A3-CB25CD41ACA6}" destId="{23F22CAE-9671-40AF-82D1-E3F14A3695EA}" srcOrd="1" destOrd="0" presId="urn:microsoft.com/office/officeart/2005/8/layout/chevron1"/>
    <dgm:cxn modelId="{946541E6-68D1-49C4-96CC-623FD7CE2B44}" type="presParOf" srcId="{17D00527-AB18-413E-85A3-CB25CD41ACA6}" destId="{B4FCD0FB-8425-4B2E-A6B1-91379003295F}" srcOrd="2" destOrd="0" presId="urn:microsoft.com/office/officeart/2005/8/layout/chevron1"/>
    <dgm:cxn modelId="{F37DE6C5-F0B5-48C7-9486-D40E63591C23}" type="presParOf" srcId="{B4FCD0FB-8425-4B2E-A6B1-91379003295F}" destId="{7FF885E0-C398-4D2B-9686-47CAE97DE58A}" srcOrd="0" destOrd="0" presId="urn:microsoft.com/office/officeart/2005/8/layout/chevron1"/>
    <dgm:cxn modelId="{12EE2AEA-0290-4629-92C1-93969E795765}" type="presParOf" srcId="{B4FCD0FB-8425-4B2E-A6B1-91379003295F}" destId="{7AE34D46-ED14-4D01-A5A1-035F6D3936F9}" srcOrd="1" destOrd="0" presId="urn:microsoft.com/office/officeart/2005/8/layout/chevron1"/>
    <dgm:cxn modelId="{C5FE40AE-4AD1-418D-8566-B47837FFCB11}" type="presParOf" srcId="{17D00527-AB18-413E-85A3-CB25CD41ACA6}" destId="{27D07293-8112-4588-84CD-514886ED45AC}" srcOrd="3" destOrd="0" presId="urn:microsoft.com/office/officeart/2005/8/layout/chevron1"/>
    <dgm:cxn modelId="{8FB4A3F7-0A82-42A0-AFC7-63B96C4DA8D2}" type="presParOf" srcId="{17D00527-AB18-413E-85A3-CB25CD41ACA6}" destId="{5335422C-121D-4F2D-9C19-C05A8BD0056E}" srcOrd="4" destOrd="0" presId="urn:microsoft.com/office/officeart/2005/8/layout/chevron1"/>
    <dgm:cxn modelId="{FC59517E-4EAD-440F-AFE8-0AF04399F0DC}" type="presParOf" srcId="{5335422C-121D-4F2D-9C19-C05A8BD0056E}" destId="{10CB7DEF-0368-48F4-BC33-8B43992DB1A2}" srcOrd="0" destOrd="0" presId="urn:microsoft.com/office/officeart/2005/8/layout/chevron1"/>
    <dgm:cxn modelId="{1CAFBD64-DB30-4A64-81DE-B3AE83F67A00}" type="presParOf" srcId="{5335422C-121D-4F2D-9C19-C05A8BD0056E}" destId="{3C23D6E8-A14D-41AE-8785-A2087BEFFA9E}" srcOrd="1" destOrd="0" presId="urn:microsoft.com/office/officeart/2005/8/layout/chevron1"/>
    <dgm:cxn modelId="{4993CDA0-DDD8-4A40-8334-CDC9BA535575}" type="presParOf" srcId="{17D00527-AB18-413E-85A3-CB25CD41ACA6}" destId="{C012B4AC-F9A1-457A-928F-B7F05FD013DA}" srcOrd="5" destOrd="0" presId="urn:microsoft.com/office/officeart/2005/8/layout/chevron1"/>
    <dgm:cxn modelId="{7DC2F31D-7CB5-47E6-8A78-502B8D352D95}" type="presParOf" srcId="{17D00527-AB18-413E-85A3-CB25CD41ACA6}" destId="{D68AC991-064B-46B5-B253-7D3F17ED50C8}" srcOrd="6" destOrd="0" presId="urn:microsoft.com/office/officeart/2005/8/layout/chevron1"/>
    <dgm:cxn modelId="{7488E1B1-505F-467A-A379-96EACFC62825}" type="presParOf" srcId="{D68AC991-064B-46B5-B253-7D3F17ED50C8}" destId="{F247491A-DA26-4F17-9803-E3D9AC62AB64}" srcOrd="0" destOrd="0" presId="urn:microsoft.com/office/officeart/2005/8/layout/chevron1"/>
    <dgm:cxn modelId="{5330ACB5-0A0E-4C8A-93FE-6853EE9D769E}" type="presParOf" srcId="{D68AC991-064B-46B5-B253-7D3F17ED50C8}" destId="{DF15F74A-C6FF-451A-8510-445248BD0FF8}"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35FC6B-17E3-4847-878D-E92662122F9A}" type="doc">
      <dgm:prSet loTypeId="urn:microsoft.com/office/officeart/2005/8/layout/hierarchy2" loCatId="hierarchy" qsTypeId="urn:microsoft.com/office/officeart/2005/8/quickstyle/simple2" qsCatId="simple" csTypeId="urn:microsoft.com/office/officeart/2005/8/colors/colorful1" csCatId="colorful" phldr="1"/>
      <dgm:spPr/>
      <dgm:t>
        <a:bodyPr/>
        <a:lstStyle/>
        <a:p>
          <a:endParaRPr lang="es-ES"/>
        </a:p>
      </dgm:t>
    </dgm:pt>
    <dgm:pt modelId="{8F4F1CC1-48BF-4E03-9B94-7EE0920CD63F}">
      <dgm:prSet phldrT="[Texto]" custT="1"/>
      <dgm:spPr/>
      <dgm:t>
        <a:bodyPr/>
        <a:lstStyle/>
        <a:p>
          <a:r>
            <a:rPr lang="es-ES" sz="1800" dirty="0">
              <a:latin typeface="Century Gothic" panose="020B0502020202020204" pitchFamily="34" charset="0"/>
            </a:rPr>
            <a:t>DATA MINING</a:t>
          </a:r>
        </a:p>
      </dgm:t>
    </dgm:pt>
    <dgm:pt modelId="{0CC28882-890C-4028-BA29-2B8C34A2F0BE}" type="parTrans" cxnId="{705D8C1D-19B1-43FA-BF37-B4D8B4BD89AB}">
      <dgm:prSet/>
      <dgm:spPr/>
      <dgm:t>
        <a:bodyPr/>
        <a:lstStyle/>
        <a:p>
          <a:endParaRPr lang="es-ES" sz="2400">
            <a:latin typeface="Century Gothic" panose="020B0502020202020204" pitchFamily="34" charset="0"/>
          </a:endParaRPr>
        </a:p>
      </dgm:t>
    </dgm:pt>
    <dgm:pt modelId="{E6B4CA82-C815-40B8-A7BE-D5AB5C3831A5}" type="sibTrans" cxnId="{705D8C1D-19B1-43FA-BF37-B4D8B4BD89AB}">
      <dgm:prSet/>
      <dgm:spPr/>
      <dgm:t>
        <a:bodyPr/>
        <a:lstStyle/>
        <a:p>
          <a:endParaRPr lang="es-ES" sz="2400">
            <a:latin typeface="Century Gothic" panose="020B0502020202020204" pitchFamily="34" charset="0"/>
          </a:endParaRPr>
        </a:p>
      </dgm:t>
    </dgm:pt>
    <dgm:pt modelId="{1D4AB841-68B0-4453-BBC1-3F2CDDB19EF8}">
      <dgm:prSet phldrT="[Texto]" custT="1"/>
      <dgm:spPr/>
      <dgm:t>
        <a:bodyPr/>
        <a:lstStyle/>
        <a:p>
          <a:r>
            <a:rPr lang="es-ES" sz="1800" dirty="0">
              <a:latin typeface="Century Gothic" panose="020B0502020202020204" pitchFamily="34" charset="0"/>
            </a:rPr>
            <a:t>SUPERVISADOS</a:t>
          </a:r>
        </a:p>
      </dgm:t>
    </dgm:pt>
    <dgm:pt modelId="{AC099BF4-A146-46DA-B5A3-5CB75A29EFEB}" type="parTrans" cxnId="{D6D4AA30-3CAE-4501-B2A4-FDB5C7B1C78E}">
      <dgm:prSet custT="1"/>
      <dgm:spPr/>
      <dgm:t>
        <a:bodyPr/>
        <a:lstStyle/>
        <a:p>
          <a:endParaRPr lang="es-ES" sz="700">
            <a:latin typeface="Century Gothic" panose="020B0502020202020204" pitchFamily="34" charset="0"/>
          </a:endParaRPr>
        </a:p>
      </dgm:t>
    </dgm:pt>
    <dgm:pt modelId="{490698B0-DC90-4AE0-BB36-DB4E993BC329}" type="sibTrans" cxnId="{D6D4AA30-3CAE-4501-B2A4-FDB5C7B1C78E}">
      <dgm:prSet/>
      <dgm:spPr/>
      <dgm:t>
        <a:bodyPr/>
        <a:lstStyle/>
        <a:p>
          <a:endParaRPr lang="es-ES" sz="2400">
            <a:latin typeface="Century Gothic" panose="020B0502020202020204" pitchFamily="34" charset="0"/>
          </a:endParaRPr>
        </a:p>
      </dgm:t>
    </dgm:pt>
    <dgm:pt modelId="{F6C19632-6600-4271-895A-642F727A89EF}">
      <dgm:prSet phldrT="[Texto]" custT="1"/>
      <dgm:spPr/>
      <dgm:t>
        <a:bodyPr/>
        <a:lstStyle/>
        <a:p>
          <a:r>
            <a:rPr lang="es-ES" sz="1800" dirty="0">
              <a:latin typeface="Century Gothic" panose="020B0502020202020204" pitchFamily="34" charset="0"/>
            </a:rPr>
            <a:t>Árboles de decisión</a:t>
          </a:r>
        </a:p>
      </dgm:t>
    </dgm:pt>
    <dgm:pt modelId="{8C463F25-764C-4D3A-8CFD-2AB454B26B60}" type="parTrans" cxnId="{8BA00899-6DAB-4095-9C9A-1793943F872A}">
      <dgm:prSet custT="1"/>
      <dgm:spPr/>
      <dgm:t>
        <a:bodyPr/>
        <a:lstStyle/>
        <a:p>
          <a:endParaRPr lang="es-ES" sz="700">
            <a:latin typeface="Century Gothic" panose="020B0502020202020204" pitchFamily="34" charset="0"/>
          </a:endParaRPr>
        </a:p>
      </dgm:t>
    </dgm:pt>
    <dgm:pt modelId="{CFC75AD4-FF8C-41AE-B747-209D2846A4E3}" type="sibTrans" cxnId="{8BA00899-6DAB-4095-9C9A-1793943F872A}">
      <dgm:prSet/>
      <dgm:spPr/>
      <dgm:t>
        <a:bodyPr/>
        <a:lstStyle/>
        <a:p>
          <a:endParaRPr lang="es-ES" sz="2400">
            <a:latin typeface="Century Gothic" panose="020B0502020202020204" pitchFamily="34" charset="0"/>
          </a:endParaRPr>
        </a:p>
      </dgm:t>
    </dgm:pt>
    <dgm:pt modelId="{34A2C91B-5640-4D37-9CE6-F1CBC44A7E32}">
      <dgm:prSet phldrT="[Texto]" custT="1"/>
      <dgm:spPr/>
      <dgm:t>
        <a:bodyPr/>
        <a:lstStyle/>
        <a:p>
          <a:r>
            <a:rPr lang="es-ES" sz="1800" dirty="0">
              <a:latin typeface="Century Gothic" panose="020B0502020202020204" pitchFamily="34" charset="0"/>
            </a:rPr>
            <a:t>NO SUPERVISADOS</a:t>
          </a:r>
        </a:p>
      </dgm:t>
    </dgm:pt>
    <dgm:pt modelId="{19B2ECF1-AAA9-448D-9FE5-99D80D8E5030}" type="parTrans" cxnId="{238E8263-6A3F-4E00-B8C8-684D57FB7107}">
      <dgm:prSet custT="1"/>
      <dgm:spPr/>
      <dgm:t>
        <a:bodyPr/>
        <a:lstStyle/>
        <a:p>
          <a:endParaRPr lang="es-ES" sz="700">
            <a:latin typeface="Century Gothic" panose="020B0502020202020204" pitchFamily="34" charset="0"/>
          </a:endParaRPr>
        </a:p>
      </dgm:t>
    </dgm:pt>
    <dgm:pt modelId="{64C4DFFA-4126-46C6-8E1D-E7F2090E946C}" type="sibTrans" cxnId="{238E8263-6A3F-4E00-B8C8-684D57FB7107}">
      <dgm:prSet/>
      <dgm:spPr/>
      <dgm:t>
        <a:bodyPr/>
        <a:lstStyle/>
        <a:p>
          <a:endParaRPr lang="es-ES" sz="2400">
            <a:latin typeface="Century Gothic" panose="020B0502020202020204" pitchFamily="34" charset="0"/>
          </a:endParaRPr>
        </a:p>
      </dgm:t>
    </dgm:pt>
    <dgm:pt modelId="{69263229-C93B-4691-9955-FBA2F001FA51}">
      <dgm:prSet phldrT="[Texto]" custT="1"/>
      <dgm:spPr/>
      <dgm:t>
        <a:bodyPr/>
        <a:lstStyle/>
        <a:p>
          <a:r>
            <a:rPr lang="es-ES" sz="1800" dirty="0" smtClean="0">
              <a:latin typeface="Century Gothic" panose="020B0502020202020204" pitchFamily="34" charset="0"/>
            </a:rPr>
            <a:t>Agrupamiento ("</a:t>
          </a:r>
          <a:r>
            <a:rPr lang="es-ES" sz="1800" dirty="0" err="1" smtClean="0">
              <a:latin typeface="Century Gothic" panose="020B0502020202020204" pitchFamily="34" charset="0"/>
            </a:rPr>
            <a:t>clustering</a:t>
          </a:r>
          <a:r>
            <a:rPr lang="es-ES" sz="1800" dirty="0" smtClean="0">
              <a:latin typeface="Century Gothic" panose="020B0502020202020204" pitchFamily="34" charset="0"/>
            </a:rPr>
            <a:t>")</a:t>
          </a:r>
          <a:endParaRPr lang="es-ES" sz="1800" dirty="0">
            <a:latin typeface="Century Gothic" panose="020B0502020202020204" pitchFamily="34" charset="0"/>
          </a:endParaRPr>
        </a:p>
      </dgm:t>
    </dgm:pt>
    <dgm:pt modelId="{6B49E42F-BFBB-4013-9B45-3E1FACE6C588}" type="parTrans" cxnId="{343C79D6-7E2A-4F77-A677-09F4D21489D7}">
      <dgm:prSet custT="1"/>
      <dgm:spPr/>
      <dgm:t>
        <a:bodyPr/>
        <a:lstStyle/>
        <a:p>
          <a:endParaRPr lang="es-ES" sz="700">
            <a:latin typeface="Century Gothic" panose="020B0502020202020204" pitchFamily="34" charset="0"/>
          </a:endParaRPr>
        </a:p>
      </dgm:t>
    </dgm:pt>
    <dgm:pt modelId="{373067B0-3FB1-417B-B87A-7603BD425614}" type="sibTrans" cxnId="{343C79D6-7E2A-4F77-A677-09F4D21489D7}">
      <dgm:prSet/>
      <dgm:spPr/>
      <dgm:t>
        <a:bodyPr/>
        <a:lstStyle/>
        <a:p>
          <a:endParaRPr lang="es-ES" sz="2400">
            <a:latin typeface="Century Gothic" panose="020B0502020202020204" pitchFamily="34" charset="0"/>
          </a:endParaRPr>
        </a:p>
      </dgm:t>
    </dgm:pt>
    <dgm:pt modelId="{7BA5EA19-887D-4F89-8B09-631CB82D21B2}">
      <dgm:prSet custT="1"/>
      <dgm:spPr/>
      <dgm:t>
        <a:bodyPr/>
        <a:lstStyle/>
        <a:p>
          <a:r>
            <a:rPr lang="es-ES" sz="1800" dirty="0" smtClean="0">
              <a:latin typeface="Century Gothic" panose="020B0502020202020204" pitchFamily="34" charset="0"/>
            </a:rPr>
            <a:t>Regresión Lineal</a:t>
          </a:r>
          <a:endParaRPr lang="es-EC" sz="1800" dirty="0">
            <a:latin typeface="Century Gothic" panose="020B0502020202020204" pitchFamily="34" charset="0"/>
          </a:endParaRPr>
        </a:p>
      </dgm:t>
    </dgm:pt>
    <dgm:pt modelId="{20E8E7C5-3446-4BCD-9085-E077DBEFFA99}" type="parTrans" cxnId="{72A9DD41-2B83-486B-BC32-E89D09FE66F3}">
      <dgm:prSet/>
      <dgm:spPr/>
      <dgm:t>
        <a:bodyPr/>
        <a:lstStyle/>
        <a:p>
          <a:endParaRPr lang="es-ES">
            <a:latin typeface="Century Gothic" panose="020B0502020202020204" pitchFamily="34" charset="0"/>
          </a:endParaRPr>
        </a:p>
      </dgm:t>
    </dgm:pt>
    <dgm:pt modelId="{4C41F126-5C66-45B8-B25E-9DCAB3D4D810}" type="sibTrans" cxnId="{72A9DD41-2B83-486B-BC32-E89D09FE66F3}">
      <dgm:prSet/>
      <dgm:spPr/>
      <dgm:t>
        <a:bodyPr/>
        <a:lstStyle/>
        <a:p>
          <a:endParaRPr lang="es-ES">
            <a:latin typeface="Century Gothic" panose="020B0502020202020204" pitchFamily="34" charset="0"/>
          </a:endParaRPr>
        </a:p>
      </dgm:t>
    </dgm:pt>
    <dgm:pt modelId="{B2704E09-E879-4A30-BCD3-8DBBB8A67C16}">
      <dgm:prSet custT="1"/>
      <dgm:spPr/>
      <dgm:t>
        <a:bodyPr/>
        <a:lstStyle/>
        <a:p>
          <a:r>
            <a:rPr lang="es-EC" sz="1800" dirty="0" smtClean="0">
              <a:latin typeface="Century Gothic" panose="020B0502020202020204" pitchFamily="34" charset="0"/>
            </a:rPr>
            <a:t>Reglas de asociación</a:t>
          </a:r>
          <a:endParaRPr lang="es-EC" sz="1800" dirty="0">
            <a:latin typeface="Century Gothic" panose="020B0502020202020204" pitchFamily="34" charset="0"/>
          </a:endParaRPr>
        </a:p>
      </dgm:t>
    </dgm:pt>
    <dgm:pt modelId="{4304C742-9341-46F6-9292-19CA84549703}" type="parTrans" cxnId="{363D7EE0-F058-4786-84FB-5A14CCDDE379}">
      <dgm:prSet/>
      <dgm:spPr/>
      <dgm:t>
        <a:bodyPr/>
        <a:lstStyle/>
        <a:p>
          <a:endParaRPr lang="es-ES">
            <a:latin typeface="Century Gothic" panose="020B0502020202020204" pitchFamily="34" charset="0"/>
          </a:endParaRPr>
        </a:p>
      </dgm:t>
    </dgm:pt>
    <dgm:pt modelId="{EC67949A-50FF-43C5-B014-2B44045D5AE1}" type="sibTrans" cxnId="{363D7EE0-F058-4786-84FB-5A14CCDDE379}">
      <dgm:prSet/>
      <dgm:spPr/>
      <dgm:t>
        <a:bodyPr/>
        <a:lstStyle/>
        <a:p>
          <a:endParaRPr lang="es-ES">
            <a:latin typeface="Century Gothic" panose="020B0502020202020204" pitchFamily="34" charset="0"/>
          </a:endParaRPr>
        </a:p>
      </dgm:t>
    </dgm:pt>
    <dgm:pt modelId="{2E63D36D-97B6-4A4C-A6C3-8A7B15451C79}">
      <dgm:prSet phldrT="[Texto]" custT="1"/>
      <dgm:spPr/>
      <dgm:t>
        <a:bodyPr/>
        <a:lstStyle/>
        <a:p>
          <a:r>
            <a:rPr lang="es-ES" sz="1800" dirty="0" smtClean="0">
              <a:latin typeface="Century Gothic" panose="020B0502020202020204" pitchFamily="34" charset="0"/>
            </a:rPr>
            <a:t>Correlación</a:t>
          </a:r>
          <a:endParaRPr lang="es-ES" sz="1800" dirty="0">
            <a:latin typeface="Century Gothic" panose="020B0502020202020204" pitchFamily="34" charset="0"/>
          </a:endParaRPr>
        </a:p>
      </dgm:t>
    </dgm:pt>
    <dgm:pt modelId="{B6ADE2C1-D7D7-4A42-B5C4-BA58EFD46D72}" type="parTrans" cxnId="{B64EBA1E-7E01-4E66-9CA5-E753574AA7C7}">
      <dgm:prSet/>
      <dgm:spPr/>
      <dgm:t>
        <a:bodyPr/>
        <a:lstStyle/>
        <a:p>
          <a:endParaRPr lang="es-ES"/>
        </a:p>
      </dgm:t>
    </dgm:pt>
    <dgm:pt modelId="{AAA11A6E-EB1A-48F5-B2BB-9BD8F8365584}" type="sibTrans" cxnId="{B64EBA1E-7E01-4E66-9CA5-E753574AA7C7}">
      <dgm:prSet/>
      <dgm:spPr/>
      <dgm:t>
        <a:bodyPr/>
        <a:lstStyle/>
        <a:p>
          <a:endParaRPr lang="es-ES"/>
        </a:p>
      </dgm:t>
    </dgm:pt>
    <dgm:pt modelId="{109BE93E-A734-4DF0-A2C6-87BD49B79FD1}" type="pres">
      <dgm:prSet presAssocID="{5035FC6B-17E3-4847-878D-E92662122F9A}" presName="diagram" presStyleCnt="0">
        <dgm:presLayoutVars>
          <dgm:chPref val="1"/>
          <dgm:dir/>
          <dgm:animOne val="branch"/>
          <dgm:animLvl val="lvl"/>
          <dgm:resizeHandles val="exact"/>
        </dgm:presLayoutVars>
      </dgm:prSet>
      <dgm:spPr/>
      <dgm:t>
        <a:bodyPr/>
        <a:lstStyle/>
        <a:p>
          <a:endParaRPr lang="es-ES"/>
        </a:p>
      </dgm:t>
    </dgm:pt>
    <dgm:pt modelId="{C11A4A69-7E1A-4875-B33C-EA57F02FD117}" type="pres">
      <dgm:prSet presAssocID="{8F4F1CC1-48BF-4E03-9B94-7EE0920CD63F}" presName="root1" presStyleCnt="0"/>
      <dgm:spPr/>
      <dgm:t>
        <a:bodyPr/>
        <a:lstStyle/>
        <a:p>
          <a:endParaRPr lang="es-ES"/>
        </a:p>
      </dgm:t>
    </dgm:pt>
    <dgm:pt modelId="{C0D318F1-54B2-4359-9162-ABF68BD4B3FD}" type="pres">
      <dgm:prSet presAssocID="{8F4F1CC1-48BF-4E03-9B94-7EE0920CD63F}" presName="LevelOneTextNode" presStyleLbl="node0" presStyleIdx="0" presStyleCnt="1" custScaleX="107498" custLinFactNeighborX="-30469" custLinFactNeighborY="12239">
        <dgm:presLayoutVars>
          <dgm:chPref val="3"/>
        </dgm:presLayoutVars>
      </dgm:prSet>
      <dgm:spPr/>
      <dgm:t>
        <a:bodyPr/>
        <a:lstStyle/>
        <a:p>
          <a:endParaRPr lang="es-ES"/>
        </a:p>
      </dgm:t>
    </dgm:pt>
    <dgm:pt modelId="{9490CD82-60D1-47EE-BE71-DE6BA95FC31A}" type="pres">
      <dgm:prSet presAssocID="{8F4F1CC1-48BF-4E03-9B94-7EE0920CD63F}" presName="level2hierChild" presStyleCnt="0"/>
      <dgm:spPr/>
      <dgm:t>
        <a:bodyPr/>
        <a:lstStyle/>
        <a:p>
          <a:endParaRPr lang="es-ES"/>
        </a:p>
      </dgm:t>
    </dgm:pt>
    <dgm:pt modelId="{D5B75E89-5E90-4522-B900-E84886C1F03D}" type="pres">
      <dgm:prSet presAssocID="{AC099BF4-A146-46DA-B5A3-5CB75A29EFEB}" presName="conn2-1" presStyleLbl="parChTrans1D2" presStyleIdx="0" presStyleCnt="2"/>
      <dgm:spPr/>
      <dgm:t>
        <a:bodyPr/>
        <a:lstStyle/>
        <a:p>
          <a:endParaRPr lang="es-ES"/>
        </a:p>
      </dgm:t>
    </dgm:pt>
    <dgm:pt modelId="{25E45D6A-3350-43D5-B27A-F4C74766190E}" type="pres">
      <dgm:prSet presAssocID="{AC099BF4-A146-46DA-B5A3-5CB75A29EFEB}" presName="connTx" presStyleLbl="parChTrans1D2" presStyleIdx="0" presStyleCnt="2"/>
      <dgm:spPr/>
      <dgm:t>
        <a:bodyPr/>
        <a:lstStyle/>
        <a:p>
          <a:endParaRPr lang="es-ES"/>
        </a:p>
      </dgm:t>
    </dgm:pt>
    <dgm:pt modelId="{D002C8C5-7038-4105-A3C4-0CF6C4BD4877}" type="pres">
      <dgm:prSet presAssocID="{1D4AB841-68B0-4453-BBC1-3F2CDDB19EF8}" presName="root2" presStyleCnt="0"/>
      <dgm:spPr/>
      <dgm:t>
        <a:bodyPr/>
        <a:lstStyle/>
        <a:p>
          <a:endParaRPr lang="es-ES"/>
        </a:p>
      </dgm:t>
    </dgm:pt>
    <dgm:pt modelId="{975036AB-1568-4054-B599-82363FC422D9}" type="pres">
      <dgm:prSet presAssocID="{1D4AB841-68B0-4453-BBC1-3F2CDDB19EF8}" presName="LevelTwoTextNode" presStyleLbl="node2" presStyleIdx="0" presStyleCnt="2" custScaleX="138413" custLinFactNeighborX="-18670" custLinFactNeighborY="-24415">
        <dgm:presLayoutVars>
          <dgm:chPref val="3"/>
        </dgm:presLayoutVars>
      </dgm:prSet>
      <dgm:spPr/>
      <dgm:t>
        <a:bodyPr/>
        <a:lstStyle/>
        <a:p>
          <a:endParaRPr lang="es-ES"/>
        </a:p>
      </dgm:t>
    </dgm:pt>
    <dgm:pt modelId="{B00BBA98-2E8F-4046-BCFC-26E8E8D17DF1}" type="pres">
      <dgm:prSet presAssocID="{1D4AB841-68B0-4453-BBC1-3F2CDDB19EF8}" presName="level3hierChild" presStyleCnt="0"/>
      <dgm:spPr/>
      <dgm:t>
        <a:bodyPr/>
        <a:lstStyle/>
        <a:p>
          <a:endParaRPr lang="es-ES"/>
        </a:p>
      </dgm:t>
    </dgm:pt>
    <dgm:pt modelId="{74379226-CE1E-4D52-AF9C-02FE4C8545B4}" type="pres">
      <dgm:prSet presAssocID="{8C463F25-764C-4D3A-8CFD-2AB454B26B60}" presName="conn2-1" presStyleLbl="parChTrans1D3" presStyleIdx="0" presStyleCnt="5"/>
      <dgm:spPr/>
      <dgm:t>
        <a:bodyPr/>
        <a:lstStyle/>
        <a:p>
          <a:endParaRPr lang="es-ES"/>
        </a:p>
      </dgm:t>
    </dgm:pt>
    <dgm:pt modelId="{E649D96A-18F0-47C0-AE38-91819ABBCE34}" type="pres">
      <dgm:prSet presAssocID="{8C463F25-764C-4D3A-8CFD-2AB454B26B60}" presName="connTx" presStyleLbl="parChTrans1D3" presStyleIdx="0" presStyleCnt="5"/>
      <dgm:spPr/>
      <dgm:t>
        <a:bodyPr/>
        <a:lstStyle/>
        <a:p>
          <a:endParaRPr lang="es-ES"/>
        </a:p>
      </dgm:t>
    </dgm:pt>
    <dgm:pt modelId="{50A87ADB-2ECE-4DEA-9F9C-48D8296A9DCA}" type="pres">
      <dgm:prSet presAssocID="{F6C19632-6600-4271-895A-642F727A89EF}" presName="root2" presStyleCnt="0"/>
      <dgm:spPr/>
      <dgm:t>
        <a:bodyPr/>
        <a:lstStyle/>
        <a:p>
          <a:endParaRPr lang="es-ES"/>
        </a:p>
      </dgm:t>
    </dgm:pt>
    <dgm:pt modelId="{205E6B6F-8773-402E-8909-E1A38C37FAA0}" type="pres">
      <dgm:prSet presAssocID="{F6C19632-6600-4271-895A-642F727A89EF}" presName="LevelTwoTextNode" presStyleLbl="node3" presStyleIdx="0" presStyleCnt="5" custScaleX="203551" custScaleY="63630" custLinFactNeighborX="255" custLinFactNeighborY="7240">
        <dgm:presLayoutVars>
          <dgm:chPref val="3"/>
        </dgm:presLayoutVars>
      </dgm:prSet>
      <dgm:spPr/>
      <dgm:t>
        <a:bodyPr/>
        <a:lstStyle/>
        <a:p>
          <a:endParaRPr lang="es-ES"/>
        </a:p>
      </dgm:t>
    </dgm:pt>
    <dgm:pt modelId="{8EEB2D24-DDB1-4362-9A7A-BE6B959B0EBB}" type="pres">
      <dgm:prSet presAssocID="{F6C19632-6600-4271-895A-642F727A89EF}" presName="level3hierChild" presStyleCnt="0"/>
      <dgm:spPr/>
      <dgm:t>
        <a:bodyPr/>
        <a:lstStyle/>
        <a:p>
          <a:endParaRPr lang="es-ES"/>
        </a:p>
      </dgm:t>
    </dgm:pt>
    <dgm:pt modelId="{F0962DC6-1C23-48FB-836D-2E92B33A6CF7}" type="pres">
      <dgm:prSet presAssocID="{20E8E7C5-3446-4BCD-9085-E077DBEFFA99}" presName="conn2-1" presStyleLbl="parChTrans1D3" presStyleIdx="1" presStyleCnt="5"/>
      <dgm:spPr/>
      <dgm:t>
        <a:bodyPr/>
        <a:lstStyle/>
        <a:p>
          <a:endParaRPr lang="es-ES"/>
        </a:p>
      </dgm:t>
    </dgm:pt>
    <dgm:pt modelId="{44644E3C-E51B-49D7-BA05-CBC09CC43CF5}" type="pres">
      <dgm:prSet presAssocID="{20E8E7C5-3446-4BCD-9085-E077DBEFFA99}" presName="connTx" presStyleLbl="parChTrans1D3" presStyleIdx="1" presStyleCnt="5"/>
      <dgm:spPr/>
      <dgm:t>
        <a:bodyPr/>
        <a:lstStyle/>
        <a:p>
          <a:endParaRPr lang="es-ES"/>
        </a:p>
      </dgm:t>
    </dgm:pt>
    <dgm:pt modelId="{D0017DF2-30B2-400A-9A48-BC50B15CD0F6}" type="pres">
      <dgm:prSet presAssocID="{7BA5EA19-887D-4F89-8B09-631CB82D21B2}" presName="root2" presStyleCnt="0"/>
      <dgm:spPr/>
      <dgm:t>
        <a:bodyPr/>
        <a:lstStyle/>
        <a:p>
          <a:endParaRPr lang="es-ES"/>
        </a:p>
      </dgm:t>
    </dgm:pt>
    <dgm:pt modelId="{B2ED9F15-8667-4D09-AA1F-3235CB7DBE97}" type="pres">
      <dgm:prSet presAssocID="{7BA5EA19-887D-4F89-8B09-631CB82D21B2}" presName="LevelTwoTextNode" presStyleLbl="node3" presStyleIdx="1" presStyleCnt="5" custScaleX="203552" custScaleY="65256">
        <dgm:presLayoutVars>
          <dgm:chPref val="3"/>
        </dgm:presLayoutVars>
      </dgm:prSet>
      <dgm:spPr/>
      <dgm:t>
        <a:bodyPr/>
        <a:lstStyle/>
        <a:p>
          <a:endParaRPr lang="es-ES"/>
        </a:p>
      </dgm:t>
    </dgm:pt>
    <dgm:pt modelId="{499EE781-7605-4FE9-BEDC-E49DF71837F3}" type="pres">
      <dgm:prSet presAssocID="{7BA5EA19-887D-4F89-8B09-631CB82D21B2}" presName="level3hierChild" presStyleCnt="0"/>
      <dgm:spPr/>
      <dgm:t>
        <a:bodyPr/>
        <a:lstStyle/>
        <a:p>
          <a:endParaRPr lang="es-ES"/>
        </a:p>
      </dgm:t>
    </dgm:pt>
    <dgm:pt modelId="{031936D9-A82D-4131-A1CF-18657B5B3A7D}" type="pres">
      <dgm:prSet presAssocID="{19B2ECF1-AAA9-448D-9FE5-99D80D8E5030}" presName="conn2-1" presStyleLbl="parChTrans1D2" presStyleIdx="1" presStyleCnt="2"/>
      <dgm:spPr/>
      <dgm:t>
        <a:bodyPr/>
        <a:lstStyle/>
        <a:p>
          <a:endParaRPr lang="es-ES"/>
        </a:p>
      </dgm:t>
    </dgm:pt>
    <dgm:pt modelId="{DCD7F6F9-CE23-40F9-BE54-D7C0A318041A}" type="pres">
      <dgm:prSet presAssocID="{19B2ECF1-AAA9-448D-9FE5-99D80D8E5030}" presName="connTx" presStyleLbl="parChTrans1D2" presStyleIdx="1" presStyleCnt="2"/>
      <dgm:spPr/>
      <dgm:t>
        <a:bodyPr/>
        <a:lstStyle/>
        <a:p>
          <a:endParaRPr lang="es-ES"/>
        </a:p>
      </dgm:t>
    </dgm:pt>
    <dgm:pt modelId="{32D39055-0312-4E33-9FA1-8A48F39077C6}" type="pres">
      <dgm:prSet presAssocID="{34A2C91B-5640-4D37-9CE6-F1CBC44A7E32}" presName="root2" presStyleCnt="0"/>
      <dgm:spPr/>
      <dgm:t>
        <a:bodyPr/>
        <a:lstStyle/>
        <a:p>
          <a:endParaRPr lang="es-ES"/>
        </a:p>
      </dgm:t>
    </dgm:pt>
    <dgm:pt modelId="{51B3E8BA-87B3-42E0-9AF1-FD3C47FF3BE2}" type="pres">
      <dgm:prSet presAssocID="{34A2C91B-5640-4D37-9CE6-F1CBC44A7E32}" presName="LevelTwoTextNode" presStyleLbl="node2" presStyleIdx="1" presStyleCnt="2" custScaleX="138413" custLinFactNeighborX="-19190" custLinFactNeighborY="18172">
        <dgm:presLayoutVars>
          <dgm:chPref val="3"/>
        </dgm:presLayoutVars>
      </dgm:prSet>
      <dgm:spPr/>
      <dgm:t>
        <a:bodyPr/>
        <a:lstStyle/>
        <a:p>
          <a:endParaRPr lang="es-ES"/>
        </a:p>
      </dgm:t>
    </dgm:pt>
    <dgm:pt modelId="{5676A45D-7D18-40A9-AD72-CCD6A39F44EC}" type="pres">
      <dgm:prSet presAssocID="{34A2C91B-5640-4D37-9CE6-F1CBC44A7E32}" presName="level3hierChild" presStyleCnt="0"/>
      <dgm:spPr/>
      <dgm:t>
        <a:bodyPr/>
        <a:lstStyle/>
        <a:p>
          <a:endParaRPr lang="es-ES"/>
        </a:p>
      </dgm:t>
    </dgm:pt>
    <dgm:pt modelId="{70ACE52A-F4EC-4D31-A4E9-387FE26C5F34}" type="pres">
      <dgm:prSet presAssocID="{6B49E42F-BFBB-4013-9B45-3E1FACE6C588}" presName="conn2-1" presStyleLbl="parChTrans1D3" presStyleIdx="2" presStyleCnt="5"/>
      <dgm:spPr/>
      <dgm:t>
        <a:bodyPr/>
        <a:lstStyle/>
        <a:p>
          <a:endParaRPr lang="es-ES"/>
        </a:p>
      </dgm:t>
    </dgm:pt>
    <dgm:pt modelId="{2358E017-FB85-4EC0-9F06-A417DE0825A3}" type="pres">
      <dgm:prSet presAssocID="{6B49E42F-BFBB-4013-9B45-3E1FACE6C588}" presName="connTx" presStyleLbl="parChTrans1D3" presStyleIdx="2" presStyleCnt="5"/>
      <dgm:spPr/>
      <dgm:t>
        <a:bodyPr/>
        <a:lstStyle/>
        <a:p>
          <a:endParaRPr lang="es-ES"/>
        </a:p>
      </dgm:t>
    </dgm:pt>
    <dgm:pt modelId="{4989AA76-2B5B-41AC-B17D-2B8F42781F0F}" type="pres">
      <dgm:prSet presAssocID="{69263229-C93B-4691-9955-FBA2F001FA51}" presName="root2" presStyleCnt="0"/>
      <dgm:spPr/>
      <dgm:t>
        <a:bodyPr/>
        <a:lstStyle/>
        <a:p>
          <a:endParaRPr lang="es-ES"/>
        </a:p>
      </dgm:t>
    </dgm:pt>
    <dgm:pt modelId="{3D21DA14-8AC0-42E2-B77B-CB6CB0C12071}" type="pres">
      <dgm:prSet presAssocID="{69263229-C93B-4691-9955-FBA2F001FA51}" presName="LevelTwoTextNode" presStyleLbl="node3" presStyleIdx="2" presStyleCnt="5" custScaleX="200472" custScaleY="63923" custLinFactNeighborX="1607" custLinFactNeighborY="8476">
        <dgm:presLayoutVars>
          <dgm:chPref val="3"/>
        </dgm:presLayoutVars>
      </dgm:prSet>
      <dgm:spPr/>
      <dgm:t>
        <a:bodyPr/>
        <a:lstStyle/>
        <a:p>
          <a:endParaRPr lang="es-ES"/>
        </a:p>
      </dgm:t>
    </dgm:pt>
    <dgm:pt modelId="{32DC24FA-2851-4E20-B8AD-E67173BB066B}" type="pres">
      <dgm:prSet presAssocID="{69263229-C93B-4691-9955-FBA2F001FA51}" presName="level3hierChild" presStyleCnt="0"/>
      <dgm:spPr/>
      <dgm:t>
        <a:bodyPr/>
        <a:lstStyle/>
        <a:p>
          <a:endParaRPr lang="es-ES"/>
        </a:p>
      </dgm:t>
    </dgm:pt>
    <dgm:pt modelId="{5D21B3E3-0536-483A-A4BC-5ABB69EEF220}" type="pres">
      <dgm:prSet presAssocID="{B6ADE2C1-D7D7-4A42-B5C4-BA58EFD46D72}" presName="conn2-1" presStyleLbl="parChTrans1D3" presStyleIdx="3" presStyleCnt="5"/>
      <dgm:spPr/>
      <dgm:t>
        <a:bodyPr/>
        <a:lstStyle/>
        <a:p>
          <a:endParaRPr lang="es-ES"/>
        </a:p>
      </dgm:t>
    </dgm:pt>
    <dgm:pt modelId="{1C2C9E26-316F-4D3B-96A5-6A2AE0287952}" type="pres">
      <dgm:prSet presAssocID="{B6ADE2C1-D7D7-4A42-B5C4-BA58EFD46D72}" presName="connTx" presStyleLbl="parChTrans1D3" presStyleIdx="3" presStyleCnt="5"/>
      <dgm:spPr/>
      <dgm:t>
        <a:bodyPr/>
        <a:lstStyle/>
        <a:p>
          <a:endParaRPr lang="es-ES"/>
        </a:p>
      </dgm:t>
    </dgm:pt>
    <dgm:pt modelId="{DC12F93A-9116-4551-89D1-CB1285DA6E2A}" type="pres">
      <dgm:prSet presAssocID="{2E63D36D-97B6-4A4C-A6C3-8A7B15451C79}" presName="root2" presStyleCnt="0"/>
      <dgm:spPr/>
      <dgm:t>
        <a:bodyPr/>
        <a:lstStyle/>
        <a:p>
          <a:endParaRPr lang="es-ES"/>
        </a:p>
      </dgm:t>
    </dgm:pt>
    <dgm:pt modelId="{4337EF89-2831-4FBB-9EAF-6A69824CAD59}" type="pres">
      <dgm:prSet presAssocID="{2E63D36D-97B6-4A4C-A6C3-8A7B15451C79}" presName="LevelTwoTextNode" presStyleLbl="node3" presStyleIdx="3" presStyleCnt="5" custScaleX="200472" custScaleY="63923" custLinFactNeighborX="1607" custLinFactNeighborY="8476">
        <dgm:presLayoutVars>
          <dgm:chPref val="3"/>
        </dgm:presLayoutVars>
      </dgm:prSet>
      <dgm:spPr/>
      <dgm:t>
        <a:bodyPr/>
        <a:lstStyle/>
        <a:p>
          <a:endParaRPr lang="es-ES"/>
        </a:p>
      </dgm:t>
    </dgm:pt>
    <dgm:pt modelId="{470F6E23-D0D3-4A29-A68E-C5DAF9429569}" type="pres">
      <dgm:prSet presAssocID="{2E63D36D-97B6-4A4C-A6C3-8A7B15451C79}" presName="level3hierChild" presStyleCnt="0"/>
      <dgm:spPr/>
      <dgm:t>
        <a:bodyPr/>
        <a:lstStyle/>
        <a:p>
          <a:endParaRPr lang="es-ES"/>
        </a:p>
      </dgm:t>
    </dgm:pt>
    <dgm:pt modelId="{AD664538-FFED-49C9-ABD6-BDD5EF51B314}" type="pres">
      <dgm:prSet presAssocID="{4304C742-9341-46F6-9292-19CA84549703}" presName="conn2-1" presStyleLbl="parChTrans1D3" presStyleIdx="4" presStyleCnt="5"/>
      <dgm:spPr/>
      <dgm:t>
        <a:bodyPr/>
        <a:lstStyle/>
        <a:p>
          <a:endParaRPr lang="es-ES"/>
        </a:p>
      </dgm:t>
    </dgm:pt>
    <dgm:pt modelId="{26E0C063-4559-40E5-ACED-E66FE10A62FB}" type="pres">
      <dgm:prSet presAssocID="{4304C742-9341-46F6-9292-19CA84549703}" presName="connTx" presStyleLbl="parChTrans1D3" presStyleIdx="4" presStyleCnt="5"/>
      <dgm:spPr/>
      <dgm:t>
        <a:bodyPr/>
        <a:lstStyle/>
        <a:p>
          <a:endParaRPr lang="es-ES"/>
        </a:p>
      </dgm:t>
    </dgm:pt>
    <dgm:pt modelId="{7BAC6BB3-3583-4B59-939A-411A3DBACBBA}" type="pres">
      <dgm:prSet presAssocID="{B2704E09-E879-4A30-BCD3-8DBBB8A67C16}" presName="root2" presStyleCnt="0"/>
      <dgm:spPr/>
      <dgm:t>
        <a:bodyPr/>
        <a:lstStyle/>
        <a:p>
          <a:endParaRPr lang="es-ES"/>
        </a:p>
      </dgm:t>
    </dgm:pt>
    <dgm:pt modelId="{8AFEBCBF-CADB-4975-BC15-78FB12595B2B}" type="pres">
      <dgm:prSet presAssocID="{B2704E09-E879-4A30-BCD3-8DBBB8A67C16}" presName="LevelTwoTextNode" presStyleLbl="node3" presStyleIdx="4" presStyleCnt="5" custScaleX="206525" custScaleY="62449">
        <dgm:presLayoutVars>
          <dgm:chPref val="3"/>
        </dgm:presLayoutVars>
      </dgm:prSet>
      <dgm:spPr/>
      <dgm:t>
        <a:bodyPr/>
        <a:lstStyle/>
        <a:p>
          <a:endParaRPr lang="es-ES"/>
        </a:p>
      </dgm:t>
    </dgm:pt>
    <dgm:pt modelId="{80AF5B5A-17E1-4217-B66C-9396BCC8EBE6}" type="pres">
      <dgm:prSet presAssocID="{B2704E09-E879-4A30-BCD3-8DBBB8A67C16}" presName="level3hierChild" presStyleCnt="0"/>
      <dgm:spPr/>
      <dgm:t>
        <a:bodyPr/>
        <a:lstStyle/>
        <a:p>
          <a:endParaRPr lang="es-ES"/>
        </a:p>
      </dgm:t>
    </dgm:pt>
  </dgm:ptLst>
  <dgm:cxnLst>
    <dgm:cxn modelId="{72A9DD41-2B83-486B-BC32-E89D09FE66F3}" srcId="{1D4AB841-68B0-4453-BBC1-3F2CDDB19EF8}" destId="{7BA5EA19-887D-4F89-8B09-631CB82D21B2}" srcOrd="1" destOrd="0" parTransId="{20E8E7C5-3446-4BCD-9085-E077DBEFFA99}" sibTransId="{4C41F126-5C66-45B8-B25E-9DCAB3D4D810}"/>
    <dgm:cxn modelId="{B64EBA1E-7E01-4E66-9CA5-E753574AA7C7}" srcId="{34A2C91B-5640-4D37-9CE6-F1CBC44A7E32}" destId="{2E63D36D-97B6-4A4C-A6C3-8A7B15451C79}" srcOrd="1" destOrd="0" parTransId="{B6ADE2C1-D7D7-4A42-B5C4-BA58EFD46D72}" sibTransId="{AAA11A6E-EB1A-48F5-B2BB-9BD8F8365584}"/>
    <dgm:cxn modelId="{62A90541-BDF2-4187-9131-885C09B2B67D}" type="presOf" srcId="{B6ADE2C1-D7D7-4A42-B5C4-BA58EFD46D72}" destId="{5D21B3E3-0536-483A-A4BC-5ABB69EEF220}" srcOrd="0" destOrd="0" presId="urn:microsoft.com/office/officeart/2005/8/layout/hierarchy2"/>
    <dgm:cxn modelId="{363D7EE0-F058-4786-84FB-5A14CCDDE379}" srcId="{34A2C91B-5640-4D37-9CE6-F1CBC44A7E32}" destId="{B2704E09-E879-4A30-BCD3-8DBBB8A67C16}" srcOrd="2" destOrd="0" parTransId="{4304C742-9341-46F6-9292-19CA84549703}" sibTransId="{EC67949A-50FF-43C5-B014-2B44045D5AE1}"/>
    <dgm:cxn modelId="{B1EF4CF6-3490-4412-BE9B-7C6614ED054E}" type="presOf" srcId="{B6ADE2C1-D7D7-4A42-B5C4-BA58EFD46D72}" destId="{1C2C9E26-316F-4D3B-96A5-6A2AE0287952}" srcOrd="1" destOrd="0" presId="urn:microsoft.com/office/officeart/2005/8/layout/hierarchy2"/>
    <dgm:cxn modelId="{F61BF4A5-3067-42B2-A872-B3B54DFF5433}" type="presOf" srcId="{34A2C91B-5640-4D37-9CE6-F1CBC44A7E32}" destId="{51B3E8BA-87B3-42E0-9AF1-FD3C47FF3BE2}" srcOrd="0" destOrd="0" presId="urn:microsoft.com/office/officeart/2005/8/layout/hierarchy2"/>
    <dgm:cxn modelId="{305D9BE4-A8C4-4CFD-9D63-25E629F64452}" type="presOf" srcId="{1D4AB841-68B0-4453-BBC1-3F2CDDB19EF8}" destId="{975036AB-1568-4054-B599-82363FC422D9}" srcOrd="0" destOrd="0" presId="urn:microsoft.com/office/officeart/2005/8/layout/hierarchy2"/>
    <dgm:cxn modelId="{92A6D08D-9773-433D-A5ED-FAA09137E1CD}" type="presOf" srcId="{19B2ECF1-AAA9-448D-9FE5-99D80D8E5030}" destId="{031936D9-A82D-4131-A1CF-18657B5B3A7D}" srcOrd="0" destOrd="0" presId="urn:microsoft.com/office/officeart/2005/8/layout/hierarchy2"/>
    <dgm:cxn modelId="{02412C10-F694-430D-87CF-337A48BB10A0}" type="presOf" srcId="{2E63D36D-97B6-4A4C-A6C3-8A7B15451C79}" destId="{4337EF89-2831-4FBB-9EAF-6A69824CAD59}" srcOrd="0" destOrd="0" presId="urn:microsoft.com/office/officeart/2005/8/layout/hierarchy2"/>
    <dgm:cxn modelId="{9BEA1474-C95B-45A0-8BF8-2AC2DB449F2D}" type="presOf" srcId="{F6C19632-6600-4271-895A-642F727A89EF}" destId="{205E6B6F-8773-402E-8909-E1A38C37FAA0}" srcOrd="0" destOrd="0" presId="urn:microsoft.com/office/officeart/2005/8/layout/hierarchy2"/>
    <dgm:cxn modelId="{643B0782-62F9-485F-AEDF-916F8379DDCF}" type="presOf" srcId="{AC099BF4-A146-46DA-B5A3-5CB75A29EFEB}" destId="{25E45D6A-3350-43D5-B27A-F4C74766190E}" srcOrd="1" destOrd="0" presId="urn:microsoft.com/office/officeart/2005/8/layout/hierarchy2"/>
    <dgm:cxn modelId="{8BA00899-6DAB-4095-9C9A-1793943F872A}" srcId="{1D4AB841-68B0-4453-BBC1-3F2CDDB19EF8}" destId="{F6C19632-6600-4271-895A-642F727A89EF}" srcOrd="0" destOrd="0" parTransId="{8C463F25-764C-4D3A-8CFD-2AB454B26B60}" sibTransId="{CFC75AD4-FF8C-41AE-B747-209D2846A4E3}"/>
    <dgm:cxn modelId="{343C79D6-7E2A-4F77-A677-09F4D21489D7}" srcId="{34A2C91B-5640-4D37-9CE6-F1CBC44A7E32}" destId="{69263229-C93B-4691-9955-FBA2F001FA51}" srcOrd="0" destOrd="0" parTransId="{6B49E42F-BFBB-4013-9B45-3E1FACE6C588}" sibTransId="{373067B0-3FB1-417B-B87A-7603BD425614}"/>
    <dgm:cxn modelId="{B8FD6362-62DD-4DE1-B749-192D686A9F33}" type="presOf" srcId="{20E8E7C5-3446-4BCD-9085-E077DBEFFA99}" destId="{F0962DC6-1C23-48FB-836D-2E92B33A6CF7}" srcOrd="0" destOrd="0" presId="urn:microsoft.com/office/officeart/2005/8/layout/hierarchy2"/>
    <dgm:cxn modelId="{2723C607-41E7-4B92-A99A-6314FEC3C86C}" type="presOf" srcId="{4304C742-9341-46F6-9292-19CA84549703}" destId="{26E0C063-4559-40E5-ACED-E66FE10A62FB}" srcOrd="1" destOrd="0" presId="urn:microsoft.com/office/officeart/2005/8/layout/hierarchy2"/>
    <dgm:cxn modelId="{A662243A-AF3D-4D2D-98D5-43D4327D2D3C}" type="presOf" srcId="{69263229-C93B-4691-9955-FBA2F001FA51}" destId="{3D21DA14-8AC0-42E2-B77B-CB6CB0C12071}" srcOrd="0" destOrd="0" presId="urn:microsoft.com/office/officeart/2005/8/layout/hierarchy2"/>
    <dgm:cxn modelId="{DEDFA340-0E26-439A-856A-A08CE5F5B6A2}" type="presOf" srcId="{20E8E7C5-3446-4BCD-9085-E077DBEFFA99}" destId="{44644E3C-E51B-49D7-BA05-CBC09CC43CF5}" srcOrd="1" destOrd="0" presId="urn:microsoft.com/office/officeart/2005/8/layout/hierarchy2"/>
    <dgm:cxn modelId="{D6D4AA30-3CAE-4501-B2A4-FDB5C7B1C78E}" srcId="{8F4F1CC1-48BF-4E03-9B94-7EE0920CD63F}" destId="{1D4AB841-68B0-4453-BBC1-3F2CDDB19EF8}" srcOrd="0" destOrd="0" parTransId="{AC099BF4-A146-46DA-B5A3-5CB75A29EFEB}" sibTransId="{490698B0-DC90-4AE0-BB36-DB4E993BC329}"/>
    <dgm:cxn modelId="{25C7C13F-F366-4581-92EA-D9ACA78966AA}" type="presOf" srcId="{8C463F25-764C-4D3A-8CFD-2AB454B26B60}" destId="{74379226-CE1E-4D52-AF9C-02FE4C8545B4}" srcOrd="0" destOrd="0" presId="urn:microsoft.com/office/officeart/2005/8/layout/hierarchy2"/>
    <dgm:cxn modelId="{AB550815-17BC-43E8-B56E-44F138B78C1C}" type="presOf" srcId="{6B49E42F-BFBB-4013-9B45-3E1FACE6C588}" destId="{70ACE52A-F4EC-4D31-A4E9-387FE26C5F34}" srcOrd="0" destOrd="0" presId="urn:microsoft.com/office/officeart/2005/8/layout/hierarchy2"/>
    <dgm:cxn modelId="{E7EB7BEB-4DAE-4754-AD88-FCEC18C8DBDA}" type="presOf" srcId="{AC099BF4-A146-46DA-B5A3-5CB75A29EFEB}" destId="{D5B75E89-5E90-4522-B900-E84886C1F03D}" srcOrd="0" destOrd="0" presId="urn:microsoft.com/office/officeart/2005/8/layout/hierarchy2"/>
    <dgm:cxn modelId="{1D0104EB-0E52-44B3-AFD4-F2411E4C81D6}" type="presOf" srcId="{6B49E42F-BFBB-4013-9B45-3E1FACE6C588}" destId="{2358E017-FB85-4EC0-9F06-A417DE0825A3}" srcOrd="1" destOrd="0" presId="urn:microsoft.com/office/officeart/2005/8/layout/hierarchy2"/>
    <dgm:cxn modelId="{6F458139-0BB8-416A-862D-AA2E072DEE2B}" type="presOf" srcId="{7BA5EA19-887D-4F89-8B09-631CB82D21B2}" destId="{B2ED9F15-8667-4D09-AA1F-3235CB7DBE97}" srcOrd="0" destOrd="0" presId="urn:microsoft.com/office/officeart/2005/8/layout/hierarchy2"/>
    <dgm:cxn modelId="{5F5E67FE-EA51-4814-A01B-9173358EF6F4}" type="presOf" srcId="{19B2ECF1-AAA9-448D-9FE5-99D80D8E5030}" destId="{DCD7F6F9-CE23-40F9-BE54-D7C0A318041A}" srcOrd="1" destOrd="0" presId="urn:microsoft.com/office/officeart/2005/8/layout/hierarchy2"/>
    <dgm:cxn modelId="{705D8C1D-19B1-43FA-BF37-B4D8B4BD89AB}" srcId="{5035FC6B-17E3-4847-878D-E92662122F9A}" destId="{8F4F1CC1-48BF-4E03-9B94-7EE0920CD63F}" srcOrd="0" destOrd="0" parTransId="{0CC28882-890C-4028-BA29-2B8C34A2F0BE}" sibTransId="{E6B4CA82-C815-40B8-A7BE-D5AB5C3831A5}"/>
    <dgm:cxn modelId="{43C22E3C-5F4D-4686-A16C-69B1C8F29574}" type="presOf" srcId="{8C463F25-764C-4D3A-8CFD-2AB454B26B60}" destId="{E649D96A-18F0-47C0-AE38-91819ABBCE34}" srcOrd="1" destOrd="0" presId="urn:microsoft.com/office/officeart/2005/8/layout/hierarchy2"/>
    <dgm:cxn modelId="{8357AA03-2FD9-4220-AB44-68647BCDCC06}" type="presOf" srcId="{B2704E09-E879-4A30-BCD3-8DBBB8A67C16}" destId="{8AFEBCBF-CADB-4975-BC15-78FB12595B2B}" srcOrd="0" destOrd="0" presId="urn:microsoft.com/office/officeart/2005/8/layout/hierarchy2"/>
    <dgm:cxn modelId="{238E8263-6A3F-4E00-B8C8-684D57FB7107}" srcId="{8F4F1CC1-48BF-4E03-9B94-7EE0920CD63F}" destId="{34A2C91B-5640-4D37-9CE6-F1CBC44A7E32}" srcOrd="1" destOrd="0" parTransId="{19B2ECF1-AAA9-448D-9FE5-99D80D8E5030}" sibTransId="{64C4DFFA-4126-46C6-8E1D-E7F2090E946C}"/>
    <dgm:cxn modelId="{30F07B44-FC75-4A7E-B335-93209BEE30DB}" type="presOf" srcId="{4304C742-9341-46F6-9292-19CA84549703}" destId="{AD664538-FFED-49C9-ABD6-BDD5EF51B314}" srcOrd="0" destOrd="0" presId="urn:microsoft.com/office/officeart/2005/8/layout/hierarchy2"/>
    <dgm:cxn modelId="{056D7676-7C2E-4E83-9F8D-306E0210DDCE}" type="presOf" srcId="{8F4F1CC1-48BF-4E03-9B94-7EE0920CD63F}" destId="{C0D318F1-54B2-4359-9162-ABF68BD4B3FD}" srcOrd="0" destOrd="0" presId="urn:microsoft.com/office/officeart/2005/8/layout/hierarchy2"/>
    <dgm:cxn modelId="{68A46F7D-D0FD-44F4-A175-384EDA2E1EED}" type="presOf" srcId="{5035FC6B-17E3-4847-878D-E92662122F9A}" destId="{109BE93E-A734-4DF0-A2C6-87BD49B79FD1}" srcOrd="0" destOrd="0" presId="urn:microsoft.com/office/officeart/2005/8/layout/hierarchy2"/>
    <dgm:cxn modelId="{3C7CC96A-7C45-4239-860C-659BD8711B7F}" type="presParOf" srcId="{109BE93E-A734-4DF0-A2C6-87BD49B79FD1}" destId="{C11A4A69-7E1A-4875-B33C-EA57F02FD117}" srcOrd="0" destOrd="0" presId="urn:microsoft.com/office/officeart/2005/8/layout/hierarchy2"/>
    <dgm:cxn modelId="{D2BF06AE-AAAE-48A3-A67A-EFA76A507503}" type="presParOf" srcId="{C11A4A69-7E1A-4875-B33C-EA57F02FD117}" destId="{C0D318F1-54B2-4359-9162-ABF68BD4B3FD}" srcOrd="0" destOrd="0" presId="urn:microsoft.com/office/officeart/2005/8/layout/hierarchy2"/>
    <dgm:cxn modelId="{7667D350-2B75-4C32-B118-426DEA43B31E}" type="presParOf" srcId="{C11A4A69-7E1A-4875-B33C-EA57F02FD117}" destId="{9490CD82-60D1-47EE-BE71-DE6BA95FC31A}" srcOrd="1" destOrd="0" presId="urn:microsoft.com/office/officeart/2005/8/layout/hierarchy2"/>
    <dgm:cxn modelId="{2111E4F9-ED82-4463-BF52-ECA068D6BA4F}" type="presParOf" srcId="{9490CD82-60D1-47EE-BE71-DE6BA95FC31A}" destId="{D5B75E89-5E90-4522-B900-E84886C1F03D}" srcOrd="0" destOrd="0" presId="urn:microsoft.com/office/officeart/2005/8/layout/hierarchy2"/>
    <dgm:cxn modelId="{53B9B733-8F52-4AB7-AE5B-D84E73893E1C}" type="presParOf" srcId="{D5B75E89-5E90-4522-B900-E84886C1F03D}" destId="{25E45D6A-3350-43D5-B27A-F4C74766190E}" srcOrd="0" destOrd="0" presId="urn:microsoft.com/office/officeart/2005/8/layout/hierarchy2"/>
    <dgm:cxn modelId="{45782E1A-2178-4E98-BCED-755119BA3B78}" type="presParOf" srcId="{9490CD82-60D1-47EE-BE71-DE6BA95FC31A}" destId="{D002C8C5-7038-4105-A3C4-0CF6C4BD4877}" srcOrd="1" destOrd="0" presId="urn:microsoft.com/office/officeart/2005/8/layout/hierarchy2"/>
    <dgm:cxn modelId="{10B9A59A-A8F6-49C0-9EC3-911B30313B9B}" type="presParOf" srcId="{D002C8C5-7038-4105-A3C4-0CF6C4BD4877}" destId="{975036AB-1568-4054-B599-82363FC422D9}" srcOrd="0" destOrd="0" presId="urn:microsoft.com/office/officeart/2005/8/layout/hierarchy2"/>
    <dgm:cxn modelId="{E98EE260-C726-420D-948B-52AA7224D9CF}" type="presParOf" srcId="{D002C8C5-7038-4105-A3C4-0CF6C4BD4877}" destId="{B00BBA98-2E8F-4046-BCFC-26E8E8D17DF1}" srcOrd="1" destOrd="0" presId="urn:microsoft.com/office/officeart/2005/8/layout/hierarchy2"/>
    <dgm:cxn modelId="{2D7D0FB7-264D-4009-8D74-3EB591775891}" type="presParOf" srcId="{B00BBA98-2E8F-4046-BCFC-26E8E8D17DF1}" destId="{74379226-CE1E-4D52-AF9C-02FE4C8545B4}" srcOrd="0" destOrd="0" presId="urn:microsoft.com/office/officeart/2005/8/layout/hierarchy2"/>
    <dgm:cxn modelId="{1AFD3997-5587-45AD-850B-5164AB6F5CB0}" type="presParOf" srcId="{74379226-CE1E-4D52-AF9C-02FE4C8545B4}" destId="{E649D96A-18F0-47C0-AE38-91819ABBCE34}" srcOrd="0" destOrd="0" presId="urn:microsoft.com/office/officeart/2005/8/layout/hierarchy2"/>
    <dgm:cxn modelId="{96073950-D3BB-4B27-B242-4598D9F8D661}" type="presParOf" srcId="{B00BBA98-2E8F-4046-BCFC-26E8E8D17DF1}" destId="{50A87ADB-2ECE-4DEA-9F9C-48D8296A9DCA}" srcOrd="1" destOrd="0" presId="urn:microsoft.com/office/officeart/2005/8/layout/hierarchy2"/>
    <dgm:cxn modelId="{C26AF88F-D988-4B2B-9227-C52726EE673D}" type="presParOf" srcId="{50A87ADB-2ECE-4DEA-9F9C-48D8296A9DCA}" destId="{205E6B6F-8773-402E-8909-E1A38C37FAA0}" srcOrd="0" destOrd="0" presId="urn:microsoft.com/office/officeart/2005/8/layout/hierarchy2"/>
    <dgm:cxn modelId="{C5C169FC-8CBB-499F-8489-B46EE599BEF6}" type="presParOf" srcId="{50A87ADB-2ECE-4DEA-9F9C-48D8296A9DCA}" destId="{8EEB2D24-DDB1-4362-9A7A-BE6B959B0EBB}" srcOrd="1" destOrd="0" presId="urn:microsoft.com/office/officeart/2005/8/layout/hierarchy2"/>
    <dgm:cxn modelId="{CD9C580E-60E3-4415-9F92-418A12B4131B}" type="presParOf" srcId="{B00BBA98-2E8F-4046-BCFC-26E8E8D17DF1}" destId="{F0962DC6-1C23-48FB-836D-2E92B33A6CF7}" srcOrd="2" destOrd="0" presId="urn:microsoft.com/office/officeart/2005/8/layout/hierarchy2"/>
    <dgm:cxn modelId="{A1F9D61A-55C1-4B17-AF18-B4434B9DA0E2}" type="presParOf" srcId="{F0962DC6-1C23-48FB-836D-2E92B33A6CF7}" destId="{44644E3C-E51B-49D7-BA05-CBC09CC43CF5}" srcOrd="0" destOrd="0" presId="urn:microsoft.com/office/officeart/2005/8/layout/hierarchy2"/>
    <dgm:cxn modelId="{094F5222-FEC9-4B80-BDC1-8064BEFEA497}" type="presParOf" srcId="{B00BBA98-2E8F-4046-BCFC-26E8E8D17DF1}" destId="{D0017DF2-30B2-400A-9A48-BC50B15CD0F6}" srcOrd="3" destOrd="0" presId="urn:microsoft.com/office/officeart/2005/8/layout/hierarchy2"/>
    <dgm:cxn modelId="{167E2B69-D582-4EE2-98E2-0A61DE6084F6}" type="presParOf" srcId="{D0017DF2-30B2-400A-9A48-BC50B15CD0F6}" destId="{B2ED9F15-8667-4D09-AA1F-3235CB7DBE97}" srcOrd="0" destOrd="0" presId="urn:microsoft.com/office/officeart/2005/8/layout/hierarchy2"/>
    <dgm:cxn modelId="{CC7D037C-3752-4DA2-A7DB-CCD701C3DC35}" type="presParOf" srcId="{D0017DF2-30B2-400A-9A48-BC50B15CD0F6}" destId="{499EE781-7605-4FE9-BEDC-E49DF71837F3}" srcOrd="1" destOrd="0" presId="urn:microsoft.com/office/officeart/2005/8/layout/hierarchy2"/>
    <dgm:cxn modelId="{6B0A1FD5-457C-4A3B-AFB1-FB4D2C561B33}" type="presParOf" srcId="{9490CD82-60D1-47EE-BE71-DE6BA95FC31A}" destId="{031936D9-A82D-4131-A1CF-18657B5B3A7D}" srcOrd="2" destOrd="0" presId="urn:microsoft.com/office/officeart/2005/8/layout/hierarchy2"/>
    <dgm:cxn modelId="{650D9121-7A48-480E-8C7F-A1676214330B}" type="presParOf" srcId="{031936D9-A82D-4131-A1CF-18657B5B3A7D}" destId="{DCD7F6F9-CE23-40F9-BE54-D7C0A318041A}" srcOrd="0" destOrd="0" presId="urn:microsoft.com/office/officeart/2005/8/layout/hierarchy2"/>
    <dgm:cxn modelId="{43E4842F-FE8E-4BAC-919E-E106554E1A3F}" type="presParOf" srcId="{9490CD82-60D1-47EE-BE71-DE6BA95FC31A}" destId="{32D39055-0312-4E33-9FA1-8A48F39077C6}" srcOrd="3" destOrd="0" presId="urn:microsoft.com/office/officeart/2005/8/layout/hierarchy2"/>
    <dgm:cxn modelId="{AC0FA7AA-233A-4683-AB1B-7EB9222818A1}" type="presParOf" srcId="{32D39055-0312-4E33-9FA1-8A48F39077C6}" destId="{51B3E8BA-87B3-42E0-9AF1-FD3C47FF3BE2}" srcOrd="0" destOrd="0" presId="urn:microsoft.com/office/officeart/2005/8/layout/hierarchy2"/>
    <dgm:cxn modelId="{ECA1AC6B-6420-45B0-B588-A84242E59017}" type="presParOf" srcId="{32D39055-0312-4E33-9FA1-8A48F39077C6}" destId="{5676A45D-7D18-40A9-AD72-CCD6A39F44EC}" srcOrd="1" destOrd="0" presId="urn:microsoft.com/office/officeart/2005/8/layout/hierarchy2"/>
    <dgm:cxn modelId="{07B81CAA-B997-4E82-8E6C-A7D606B11FBF}" type="presParOf" srcId="{5676A45D-7D18-40A9-AD72-CCD6A39F44EC}" destId="{70ACE52A-F4EC-4D31-A4E9-387FE26C5F34}" srcOrd="0" destOrd="0" presId="urn:microsoft.com/office/officeart/2005/8/layout/hierarchy2"/>
    <dgm:cxn modelId="{073E576A-87F4-43A9-9A8E-CCB2BA5781DA}" type="presParOf" srcId="{70ACE52A-F4EC-4D31-A4E9-387FE26C5F34}" destId="{2358E017-FB85-4EC0-9F06-A417DE0825A3}" srcOrd="0" destOrd="0" presId="urn:microsoft.com/office/officeart/2005/8/layout/hierarchy2"/>
    <dgm:cxn modelId="{7A0E3A08-EB5D-4846-B8C4-21941D8FF0FD}" type="presParOf" srcId="{5676A45D-7D18-40A9-AD72-CCD6A39F44EC}" destId="{4989AA76-2B5B-41AC-B17D-2B8F42781F0F}" srcOrd="1" destOrd="0" presId="urn:microsoft.com/office/officeart/2005/8/layout/hierarchy2"/>
    <dgm:cxn modelId="{4A15515D-EBC6-4B3F-9621-7BA92CE512F6}" type="presParOf" srcId="{4989AA76-2B5B-41AC-B17D-2B8F42781F0F}" destId="{3D21DA14-8AC0-42E2-B77B-CB6CB0C12071}" srcOrd="0" destOrd="0" presId="urn:microsoft.com/office/officeart/2005/8/layout/hierarchy2"/>
    <dgm:cxn modelId="{8D7AFF4F-5375-4959-8C81-2DADE069800A}" type="presParOf" srcId="{4989AA76-2B5B-41AC-B17D-2B8F42781F0F}" destId="{32DC24FA-2851-4E20-B8AD-E67173BB066B}" srcOrd="1" destOrd="0" presId="urn:microsoft.com/office/officeart/2005/8/layout/hierarchy2"/>
    <dgm:cxn modelId="{F218751A-F573-4A83-ABFA-D84C5DE18E62}" type="presParOf" srcId="{5676A45D-7D18-40A9-AD72-CCD6A39F44EC}" destId="{5D21B3E3-0536-483A-A4BC-5ABB69EEF220}" srcOrd="2" destOrd="0" presId="urn:microsoft.com/office/officeart/2005/8/layout/hierarchy2"/>
    <dgm:cxn modelId="{2EFF34CF-58BF-4681-B771-B2510064C449}" type="presParOf" srcId="{5D21B3E3-0536-483A-A4BC-5ABB69EEF220}" destId="{1C2C9E26-316F-4D3B-96A5-6A2AE0287952}" srcOrd="0" destOrd="0" presId="urn:microsoft.com/office/officeart/2005/8/layout/hierarchy2"/>
    <dgm:cxn modelId="{EDC517A0-6FA3-4CD4-B08F-582A673E3644}" type="presParOf" srcId="{5676A45D-7D18-40A9-AD72-CCD6A39F44EC}" destId="{DC12F93A-9116-4551-89D1-CB1285DA6E2A}" srcOrd="3" destOrd="0" presId="urn:microsoft.com/office/officeart/2005/8/layout/hierarchy2"/>
    <dgm:cxn modelId="{8792228A-B0B7-4CCB-8371-BA803AAB5A77}" type="presParOf" srcId="{DC12F93A-9116-4551-89D1-CB1285DA6E2A}" destId="{4337EF89-2831-4FBB-9EAF-6A69824CAD59}" srcOrd="0" destOrd="0" presId="urn:microsoft.com/office/officeart/2005/8/layout/hierarchy2"/>
    <dgm:cxn modelId="{C51AE932-A838-410B-A2DE-9A678222895C}" type="presParOf" srcId="{DC12F93A-9116-4551-89D1-CB1285DA6E2A}" destId="{470F6E23-D0D3-4A29-A68E-C5DAF9429569}" srcOrd="1" destOrd="0" presId="urn:microsoft.com/office/officeart/2005/8/layout/hierarchy2"/>
    <dgm:cxn modelId="{E2756EA5-0AA4-4868-B94F-07216C30F688}" type="presParOf" srcId="{5676A45D-7D18-40A9-AD72-CCD6A39F44EC}" destId="{AD664538-FFED-49C9-ABD6-BDD5EF51B314}" srcOrd="4" destOrd="0" presId="urn:microsoft.com/office/officeart/2005/8/layout/hierarchy2"/>
    <dgm:cxn modelId="{4BC4E5CD-96D2-457F-8A82-5D373E66B218}" type="presParOf" srcId="{AD664538-FFED-49C9-ABD6-BDD5EF51B314}" destId="{26E0C063-4559-40E5-ACED-E66FE10A62FB}" srcOrd="0" destOrd="0" presId="urn:microsoft.com/office/officeart/2005/8/layout/hierarchy2"/>
    <dgm:cxn modelId="{1338CC34-45D0-4662-82B4-763F54BBB3C6}" type="presParOf" srcId="{5676A45D-7D18-40A9-AD72-CCD6A39F44EC}" destId="{7BAC6BB3-3583-4B59-939A-411A3DBACBBA}" srcOrd="5" destOrd="0" presId="urn:microsoft.com/office/officeart/2005/8/layout/hierarchy2"/>
    <dgm:cxn modelId="{DC3F2122-46DA-4F0B-B196-EC824FD7DE7F}" type="presParOf" srcId="{7BAC6BB3-3583-4B59-939A-411A3DBACBBA}" destId="{8AFEBCBF-CADB-4975-BC15-78FB12595B2B}" srcOrd="0" destOrd="0" presId="urn:microsoft.com/office/officeart/2005/8/layout/hierarchy2"/>
    <dgm:cxn modelId="{1F75170C-9118-4878-B76B-E5F1436F7287}" type="presParOf" srcId="{7BAC6BB3-3583-4B59-939A-411A3DBACBBA}" destId="{80AF5B5A-17E1-4217-B66C-9396BCC8EBE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118F5F-29D7-455B-B679-DC3105A249B9}" type="doc">
      <dgm:prSet loTypeId="urn:microsoft.com/office/officeart/2005/8/layout/process4" loCatId="list" qsTypeId="urn:microsoft.com/office/officeart/2005/8/quickstyle/simple3" qsCatId="simple" csTypeId="urn:microsoft.com/office/officeart/2005/8/colors/colorful1" csCatId="colorful" phldr="1"/>
      <dgm:spPr/>
      <dgm:t>
        <a:bodyPr/>
        <a:lstStyle/>
        <a:p>
          <a:endParaRPr lang="es-ES"/>
        </a:p>
      </dgm:t>
    </dgm:pt>
    <dgm:pt modelId="{D8A110D4-C4A5-4512-8E27-47A85926E691}">
      <dgm:prSet phldrT="[Texto]" custT="1"/>
      <dgm:spPr/>
      <dgm:t>
        <a:bodyPr/>
        <a:lstStyle/>
        <a:p>
          <a:pPr algn="just"/>
          <a:r>
            <a:rPr lang="es-ES" sz="1400" b="1" i="0" dirty="0">
              <a:latin typeface="Century Gothic" panose="020B0502020202020204" pitchFamily="34" charset="0"/>
              <a:cs typeface="Times New Roman" panose="02020603050405020304" pitchFamily="18" charset="0"/>
            </a:rPr>
            <a:t>1. Determinación objetivos del negocio</a:t>
          </a:r>
          <a:endParaRPr lang="es-ES" sz="1400" i="0" dirty="0">
            <a:latin typeface="Century Gothic" panose="020B0502020202020204" pitchFamily="34" charset="0"/>
          </a:endParaRPr>
        </a:p>
      </dgm:t>
    </dgm:pt>
    <dgm:pt modelId="{59D08C03-0B1B-42C8-A2DF-551F20F08AAC}" type="parTrans" cxnId="{8F2B595F-ED91-493A-8D31-1421C1D4F5A0}">
      <dgm:prSet/>
      <dgm:spPr/>
      <dgm:t>
        <a:bodyPr/>
        <a:lstStyle/>
        <a:p>
          <a:endParaRPr lang="es-ES" sz="1600" i="0">
            <a:latin typeface="Century Gothic" panose="020B0502020202020204" pitchFamily="34" charset="0"/>
          </a:endParaRPr>
        </a:p>
      </dgm:t>
    </dgm:pt>
    <dgm:pt modelId="{F2F3B0C1-9666-4E7F-81A3-FCDCB763EE95}" type="sibTrans" cxnId="{8F2B595F-ED91-493A-8D31-1421C1D4F5A0}">
      <dgm:prSet/>
      <dgm:spPr/>
      <dgm:t>
        <a:bodyPr/>
        <a:lstStyle/>
        <a:p>
          <a:endParaRPr lang="es-ES" sz="1600" i="0">
            <a:latin typeface="Century Gothic" panose="020B0502020202020204" pitchFamily="34" charset="0"/>
          </a:endParaRPr>
        </a:p>
      </dgm:t>
    </dgm:pt>
    <dgm:pt modelId="{24090B0B-E158-4822-A16B-2537958EDBD9}">
      <dgm:prSet custT="1"/>
      <dgm:spPr/>
      <dgm:t>
        <a:bodyPr/>
        <a:lstStyle/>
        <a:p>
          <a:pPr>
            <a:lnSpc>
              <a:spcPct val="100000"/>
            </a:lnSpc>
          </a:pPr>
          <a:r>
            <a:rPr lang="es-ES" sz="1400" i="0" dirty="0" smtClean="0">
              <a:latin typeface="Century Gothic" panose="020B0502020202020204" pitchFamily="34" charset="0"/>
              <a:cs typeface="Times New Roman" panose="02020603050405020304" pitchFamily="18" charset="0"/>
            </a:rPr>
            <a:t>Identificar patrones de comportamiento que ayuden a mejorar el cultivo de las rosas bajo invernadero, y elaborar una propuesta de mejoramiento para dichas instalaciones.</a:t>
          </a:r>
        </a:p>
      </dgm:t>
    </dgm:pt>
    <dgm:pt modelId="{70F582FF-7CA7-4264-A30B-11E2B5E54944}" type="parTrans" cxnId="{C3E4372C-295E-4B23-A4B8-1D41EF85BDC5}">
      <dgm:prSet/>
      <dgm:spPr/>
      <dgm:t>
        <a:bodyPr/>
        <a:lstStyle/>
        <a:p>
          <a:endParaRPr lang="es-ES" sz="1600" i="0">
            <a:latin typeface="Century Gothic" panose="020B0502020202020204" pitchFamily="34" charset="0"/>
          </a:endParaRPr>
        </a:p>
      </dgm:t>
    </dgm:pt>
    <dgm:pt modelId="{E89A1E8D-C27E-495B-8020-6530505D1BE2}" type="sibTrans" cxnId="{C3E4372C-295E-4B23-A4B8-1D41EF85BDC5}">
      <dgm:prSet/>
      <dgm:spPr/>
      <dgm:t>
        <a:bodyPr/>
        <a:lstStyle/>
        <a:p>
          <a:endParaRPr lang="es-ES" sz="1600" i="0">
            <a:latin typeface="Century Gothic" panose="020B0502020202020204" pitchFamily="34" charset="0"/>
          </a:endParaRPr>
        </a:p>
      </dgm:t>
    </dgm:pt>
    <dgm:pt modelId="{6CB1F59A-867C-4050-8134-73AF99B793A7}">
      <dgm:prSet custT="1"/>
      <dgm:spPr/>
      <dgm:t>
        <a:bodyPr/>
        <a:lstStyle/>
        <a:p>
          <a:pPr algn="just"/>
          <a:r>
            <a:rPr lang="es-EC" sz="1400" b="1" i="0" dirty="0">
              <a:latin typeface="Century Gothic" panose="020B0502020202020204" pitchFamily="34" charset="0"/>
              <a:ea typeface="Times New Roman" panose="02020603050405020304" pitchFamily="18" charset="0"/>
              <a:cs typeface="Times New Roman" panose="02020603050405020304" pitchFamily="18" charset="0"/>
            </a:rPr>
            <a:t>2. Evaluación de la Situación</a:t>
          </a:r>
        </a:p>
      </dgm:t>
    </dgm:pt>
    <dgm:pt modelId="{A943C5A4-0230-4246-AF03-07C4B3FE5A28}" type="parTrans" cxnId="{6AFF9AFB-D32B-4155-A359-55B9D69442A9}">
      <dgm:prSet/>
      <dgm:spPr/>
      <dgm:t>
        <a:bodyPr/>
        <a:lstStyle/>
        <a:p>
          <a:endParaRPr lang="es-ES" sz="1600" i="0">
            <a:latin typeface="Century Gothic" panose="020B0502020202020204" pitchFamily="34" charset="0"/>
          </a:endParaRPr>
        </a:p>
      </dgm:t>
    </dgm:pt>
    <dgm:pt modelId="{0DA4D46B-C733-41D7-8C02-B2DCFD93424F}" type="sibTrans" cxnId="{6AFF9AFB-D32B-4155-A359-55B9D69442A9}">
      <dgm:prSet/>
      <dgm:spPr/>
      <dgm:t>
        <a:bodyPr/>
        <a:lstStyle/>
        <a:p>
          <a:endParaRPr lang="es-ES" sz="1600" i="0">
            <a:latin typeface="Century Gothic" panose="020B0502020202020204" pitchFamily="34" charset="0"/>
          </a:endParaRPr>
        </a:p>
      </dgm:t>
    </dgm:pt>
    <dgm:pt modelId="{60E3A6E6-765C-4DDD-915C-24E656078178}">
      <dgm:prSet custT="1"/>
      <dgm:spPr/>
      <dgm:t>
        <a:bodyPr/>
        <a:lstStyle/>
        <a:p>
          <a:pPr algn="just"/>
          <a:r>
            <a:rPr lang="es-ES" sz="1400" b="1" i="0" dirty="0">
              <a:latin typeface="Century Gothic" panose="020B0502020202020204" pitchFamily="34" charset="0"/>
              <a:cs typeface="Times New Roman" panose="02020603050405020304" pitchFamily="18" charset="0"/>
            </a:rPr>
            <a:t>3. Determinación objetivos de la minería de datos</a:t>
          </a:r>
          <a:endParaRPr lang="es-EC" sz="1400" b="1" i="0" dirty="0">
            <a:latin typeface="Century Gothic" panose="020B0502020202020204" pitchFamily="34" charset="0"/>
            <a:cs typeface="Times New Roman" panose="02020603050405020304" pitchFamily="18" charset="0"/>
          </a:endParaRPr>
        </a:p>
      </dgm:t>
    </dgm:pt>
    <dgm:pt modelId="{87249AD6-442D-4C35-898E-2959C3FFF970}" type="parTrans" cxnId="{586E5678-826B-4B29-9516-0D13B2283804}">
      <dgm:prSet/>
      <dgm:spPr/>
      <dgm:t>
        <a:bodyPr/>
        <a:lstStyle/>
        <a:p>
          <a:endParaRPr lang="es-ES" sz="1600" i="0">
            <a:latin typeface="Century Gothic" panose="020B0502020202020204" pitchFamily="34" charset="0"/>
          </a:endParaRPr>
        </a:p>
      </dgm:t>
    </dgm:pt>
    <dgm:pt modelId="{9E70F799-22BE-4201-A3E5-2D81E638145E}" type="sibTrans" cxnId="{586E5678-826B-4B29-9516-0D13B2283804}">
      <dgm:prSet/>
      <dgm:spPr/>
      <dgm:t>
        <a:bodyPr/>
        <a:lstStyle/>
        <a:p>
          <a:endParaRPr lang="es-ES" sz="1600" i="0">
            <a:latin typeface="Century Gothic" panose="020B0502020202020204" pitchFamily="34" charset="0"/>
          </a:endParaRPr>
        </a:p>
      </dgm:t>
    </dgm:pt>
    <dgm:pt modelId="{4248D9C2-5CA9-4B82-B377-0D7127566A41}">
      <dgm:prSet custT="1"/>
      <dgm:spPr/>
      <dgm:t>
        <a:bodyPr/>
        <a:lstStyle/>
        <a:p>
          <a:pPr algn="just"/>
          <a:r>
            <a:rPr lang="es-ES" sz="1400" i="0" smtClean="0">
              <a:latin typeface="Century Gothic" panose="020B0502020202020204" pitchFamily="34" charset="0"/>
              <a:cs typeface="Times New Roman" panose="02020603050405020304" pitchFamily="18" charset="0"/>
            </a:rPr>
            <a:t>Resultados en dashbord</a:t>
          </a:r>
          <a:endParaRPr lang="es-EC" sz="1400" i="0" dirty="0">
            <a:latin typeface="Century Gothic" panose="020B0502020202020204" pitchFamily="34" charset="0"/>
            <a:cs typeface="Times New Roman" panose="02020603050405020304" pitchFamily="18" charset="0"/>
          </a:endParaRPr>
        </a:p>
      </dgm:t>
    </dgm:pt>
    <dgm:pt modelId="{48981002-E1D2-40EE-95FD-403CAB34593C}" type="parTrans" cxnId="{CE2B1D7F-7092-480D-B872-9CF2D9E7410F}">
      <dgm:prSet/>
      <dgm:spPr/>
      <dgm:t>
        <a:bodyPr/>
        <a:lstStyle/>
        <a:p>
          <a:endParaRPr lang="es-ES" sz="1600" i="0">
            <a:latin typeface="Century Gothic" panose="020B0502020202020204" pitchFamily="34" charset="0"/>
          </a:endParaRPr>
        </a:p>
      </dgm:t>
    </dgm:pt>
    <dgm:pt modelId="{9DAC24F9-0013-48C8-A071-CEBEE153A0CF}" type="sibTrans" cxnId="{CE2B1D7F-7092-480D-B872-9CF2D9E7410F}">
      <dgm:prSet/>
      <dgm:spPr/>
      <dgm:t>
        <a:bodyPr/>
        <a:lstStyle/>
        <a:p>
          <a:endParaRPr lang="es-ES" sz="1600" i="0">
            <a:latin typeface="Century Gothic" panose="020B0502020202020204" pitchFamily="34" charset="0"/>
          </a:endParaRPr>
        </a:p>
      </dgm:t>
    </dgm:pt>
    <dgm:pt modelId="{ED8EE934-1ED2-4E00-96A1-D87E3883C1E6}">
      <dgm:prSet custT="1"/>
      <dgm:spPr/>
      <dgm:t>
        <a:bodyPr/>
        <a:lstStyle/>
        <a:p>
          <a:pPr algn="just"/>
          <a:r>
            <a:rPr lang="es-ES" sz="1400" b="1" i="0" dirty="0">
              <a:latin typeface="Century Gothic" panose="020B0502020202020204" pitchFamily="34" charset="0"/>
              <a:cs typeface="Times New Roman" panose="02020603050405020304" pitchFamily="18" charset="0"/>
            </a:rPr>
            <a:t>4. Generación del plan de proyecto</a:t>
          </a:r>
          <a:endParaRPr lang="es-EC" sz="1400" b="1" i="0" dirty="0">
            <a:latin typeface="Century Gothic" panose="020B0502020202020204" pitchFamily="34" charset="0"/>
            <a:cs typeface="Times New Roman" panose="02020603050405020304" pitchFamily="18" charset="0"/>
          </a:endParaRPr>
        </a:p>
      </dgm:t>
    </dgm:pt>
    <dgm:pt modelId="{314E9D76-9A00-43A5-B99E-63157D561F7E}" type="parTrans" cxnId="{CD4CFCBC-F5C9-45A8-8703-2984AF0A0EE0}">
      <dgm:prSet/>
      <dgm:spPr/>
      <dgm:t>
        <a:bodyPr/>
        <a:lstStyle/>
        <a:p>
          <a:endParaRPr lang="es-ES" sz="1600" i="0">
            <a:latin typeface="Century Gothic" panose="020B0502020202020204" pitchFamily="34" charset="0"/>
          </a:endParaRPr>
        </a:p>
      </dgm:t>
    </dgm:pt>
    <dgm:pt modelId="{DD5164CA-C118-4F29-9BE1-E1F613CDE160}" type="sibTrans" cxnId="{CD4CFCBC-F5C9-45A8-8703-2984AF0A0EE0}">
      <dgm:prSet/>
      <dgm:spPr/>
      <dgm:t>
        <a:bodyPr/>
        <a:lstStyle/>
        <a:p>
          <a:endParaRPr lang="es-ES" sz="1600" i="0">
            <a:latin typeface="Century Gothic" panose="020B0502020202020204" pitchFamily="34" charset="0"/>
          </a:endParaRPr>
        </a:p>
      </dgm:t>
    </dgm:pt>
    <dgm:pt modelId="{B5449CAC-26DA-4F07-9496-A9AE019595F2}">
      <dgm:prSet custT="1"/>
      <dgm:spPr/>
      <dgm:t>
        <a:bodyPr/>
        <a:lstStyle/>
        <a:p>
          <a:pPr algn="just"/>
          <a:r>
            <a:rPr lang="es-ES" sz="1400" i="0" dirty="0" smtClean="0">
              <a:latin typeface="Century Gothic" panose="020B0502020202020204" pitchFamily="34" charset="0"/>
              <a:cs typeface="Times New Roman" panose="02020603050405020304" pitchFamily="18" charset="0"/>
            </a:rPr>
            <a:t>El invernadero ESPE-IASA I, tiene implementada una red WSN la cual genera datos de: temperatura, humedad relativa, luminosidad, factor UV, calidad de aire.</a:t>
          </a:r>
          <a:endParaRPr lang="es-EC" sz="1400" b="1" i="0" dirty="0">
            <a:latin typeface="Century Gothic" panose="020B0502020202020204" pitchFamily="34" charset="0"/>
            <a:ea typeface="Times New Roman" panose="02020603050405020304" pitchFamily="18" charset="0"/>
            <a:cs typeface="Times New Roman" panose="02020603050405020304" pitchFamily="18" charset="0"/>
          </a:endParaRPr>
        </a:p>
      </dgm:t>
    </dgm:pt>
    <dgm:pt modelId="{1CB794DF-7859-465C-B24D-694D5032FA98}" type="parTrans" cxnId="{F73933B2-25B4-468D-A607-098363DC82C0}">
      <dgm:prSet/>
      <dgm:spPr/>
      <dgm:t>
        <a:bodyPr/>
        <a:lstStyle/>
        <a:p>
          <a:endParaRPr lang="es-ES" sz="1600" i="0">
            <a:latin typeface="Century Gothic" panose="020B0502020202020204" pitchFamily="34" charset="0"/>
          </a:endParaRPr>
        </a:p>
      </dgm:t>
    </dgm:pt>
    <dgm:pt modelId="{63FAF8DF-7781-463C-95C8-80CF47957920}" type="sibTrans" cxnId="{F73933B2-25B4-468D-A607-098363DC82C0}">
      <dgm:prSet/>
      <dgm:spPr/>
      <dgm:t>
        <a:bodyPr/>
        <a:lstStyle/>
        <a:p>
          <a:endParaRPr lang="es-ES" sz="1600" i="0">
            <a:latin typeface="Century Gothic" panose="020B0502020202020204" pitchFamily="34" charset="0"/>
          </a:endParaRPr>
        </a:p>
      </dgm:t>
    </dgm:pt>
    <dgm:pt modelId="{A7F2B055-F096-4B7F-B47D-E05006AE1BDF}">
      <dgm:prSet custT="1"/>
      <dgm:spPr/>
      <dgm:t>
        <a:bodyPr/>
        <a:lstStyle/>
        <a:p>
          <a:pPr algn="just"/>
          <a:r>
            <a:rPr lang="es-ES" sz="1400" i="0" dirty="0" smtClean="0">
              <a:latin typeface="Century Gothic" panose="020B0502020202020204" pitchFamily="34" charset="0"/>
              <a:cs typeface="Times New Roman" panose="02020603050405020304" pitchFamily="18" charset="0"/>
            </a:rPr>
            <a:t>Condiciones del invernadero</a:t>
          </a:r>
          <a:endParaRPr lang="es-EC" sz="1400" b="1" i="0" dirty="0">
            <a:latin typeface="Century Gothic" panose="020B0502020202020204" pitchFamily="34" charset="0"/>
            <a:cs typeface="Times New Roman" panose="02020603050405020304" pitchFamily="18" charset="0"/>
          </a:endParaRPr>
        </a:p>
      </dgm:t>
    </dgm:pt>
    <dgm:pt modelId="{90914D97-92F3-4E9A-8E6B-40DEC5CEE88E}" type="parTrans" cxnId="{1CFBE429-958C-4BA4-8965-72D60AC51750}">
      <dgm:prSet/>
      <dgm:spPr/>
      <dgm:t>
        <a:bodyPr/>
        <a:lstStyle/>
        <a:p>
          <a:endParaRPr lang="es-ES" sz="1600" i="0">
            <a:latin typeface="Century Gothic" panose="020B0502020202020204" pitchFamily="34" charset="0"/>
          </a:endParaRPr>
        </a:p>
      </dgm:t>
    </dgm:pt>
    <dgm:pt modelId="{5308EC60-DF3C-46F4-9995-AAAF5264550B}" type="sibTrans" cxnId="{1CFBE429-958C-4BA4-8965-72D60AC51750}">
      <dgm:prSet/>
      <dgm:spPr/>
      <dgm:t>
        <a:bodyPr/>
        <a:lstStyle/>
        <a:p>
          <a:endParaRPr lang="es-ES" sz="1600" i="0">
            <a:latin typeface="Century Gothic" panose="020B0502020202020204" pitchFamily="34" charset="0"/>
          </a:endParaRPr>
        </a:p>
      </dgm:t>
    </dgm:pt>
    <dgm:pt modelId="{4308AE1A-3375-4A84-8188-44A0AAFEEC8D}">
      <dgm:prSet custT="1"/>
      <dgm:spPr/>
      <dgm:t>
        <a:bodyPr/>
        <a:lstStyle/>
        <a:p>
          <a:pPr algn="just"/>
          <a:r>
            <a:rPr lang="es-ES" sz="1400" i="0" dirty="0">
              <a:latin typeface="Century Gothic" panose="020B0502020202020204" pitchFamily="34" charset="0"/>
              <a:cs typeface="Times New Roman" panose="02020603050405020304" pitchFamily="18" charset="0"/>
            </a:rPr>
            <a:t>Refinar, limpiar los datos recopilados</a:t>
          </a:r>
          <a:endParaRPr lang="es-EC" sz="1400" b="1" i="0" dirty="0">
            <a:latin typeface="Century Gothic" panose="020B0502020202020204" pitchFamily="34" charset="0"/>
            <a:cs typeface="Times New Roman" panose="02020603050405020304" pitchFamily="18" charset="0"/>
          </a:endParaRPr>
        </a:p>
      </dgm:t>
    </dgm:pt>
    <dgm:pt modelId="{62207114-0251-4013-9A5B-1204CBB0CEA8}" type="parTrans" cxnId="{FC46489C-EF5B-4B67-A0F9-2F2A448D280E}">
      <dgm:prSet/>
      <dgm:spPr/>
      <dgm:t>
        <a:bodyPr/>
        <a:lstStyle/>
        <a:p>
          <a:endParaRPr lang="es-ES"/>
        </a:p>
      </dgm:t>
    </dgm:pt>
    <dgm:pt modelId="{95907E7B-7A2D-469D-91D4-64740FC01472}" type="sibTrans" cxnId="{FC46489C-EF5B-4B67-A0F9-2F2A448D280E}">
      <dgm:prSet/>
      <dgm:spPr/>
      <dgm:t>
        <a:bodyPr/>
        <a:lstStyle/>
        <a:p>
          <a:endParaRPr lang="es-ES"/>
        </a:p>
      </dgm:t>
    </dgm:pt>
    <dgm:pt modelId="{83C13972-CA8B-49B0-B99E-C5DC5A844916}">
      <dgm:prSet custT="1"/>
      <dgm:spPr/>
      <dgm:t>
        <a:bodyPr/>
        <a:lstStyle/>
        <a:p>
          <a:r>
            <a:rPr lang="es-ES" sz="1400" i="0" noProof="0" dirty="0" smtClean="0">
              <a:latin typeface="Century Gothic" panose="020B0502020202020204" pitchFamily="34" charset="0"/>
              <a:cs typeface="Times New Roman" panose="02020603050405020304" pitchFamily="18" charset="0"/>
            </a:rPr>
            <a:t>Identificar</a:t>
          </a:r>
          <a:r>
            <a:rPr lang="en-US" sz="1400" i="0" dirty="0" smtClean="0">
              <a:latin typeface="Century Gothic" panose="020B0502020202020204" pitchFamily="34" charset="0"/>
              <a:cs typeface="Times New Roman" panose="02020603050405020304" pitchFamily="18" charset="0"/>
            </a:rPr>
            <a:t> </a:t>
          </a:r>
          <a:r>
            <a:rPr lang="es-ES" sz="1400" i="0" noProof="0" dirty="0" smtClean="0">
              <a:latin typeface="Century Gothic" panose="020B0502020202020204" pitchFamily="34" charset="0"/>
              <a:cs typeface="Times New Roman" panose="02020603050405020304" pitchFamily="18" charset="0"/>
            </a:rPr>
            <a:t>existencia</a:t>
          </a:r>
          <a:r>
            <a:rPr lang="en-US" sz="1400" i="0" dirty="0" smtClean="0">
              <a:latin typeface="Century Gothic" panose="020B0502020202020204" pitchFamily="34" charset="0"/>
              <a:cs typeface="Times New Roman" panose="02020603050405020304" pitchFamily="18" charset="0"/>
            </a:rPr>
            <a:t> de </a:t>
          </a:r>
          <a:r>
            <a:rPr lang="es-ES" sz="1400" i="0" noProof="0" dirty="0" smtClean="0">
              <a:latin typeface="Century Gothic" panose="020B0502020202020204" pitchFamily="34" charset="0"/>
              <a:cs typeface="Times New Roman" panose="02020603050405020304" pitchFamily="18" charset="0"/>
            </a:rPr>
            <a:t>relaciones</a:t>
          </a:r>
          <a:endParaRPr lang="es-ES" sz="1400" i="0" noProof="0" dirty="0">
            <a:latin typeface="Century Gothic" panose="020B0502020202020204" pitchFamily="34" charset="0"/>
            <a:cs typeface="Times New Roman" panose="02020603050405020304" pitchFamily="18" charset="0"/>
          </a:endParaRPr>
        </a:p>
      </dgm:t>
    </dgm:pt>
    <dgm:pt modelId="{E39B5B32-1744-4035-80D5-2B353CD1B3E0}" type="parTrans" cxnId="{1E2AD9D3-5FBF-49C1-B66F-8BBD0FFB041C}">
      <dgm:prSet/>
      <dgm:spPr/>
      <dgm:t>
        <a:bodyPr/>
        <a:lstStyle/>
        <a:p>
          <a:endParaRPr lang="es-ES"/>
        </a:p>
      </dgm:t>
    </dgm:pt>
    <dgm:pt modelId="{D9A672F6-FBEE-44C0-8955-88ADDA415F49}" type="sibTrans" cxnId="{1E2AD9D3-5FBF-49C1-B66F-8BBD0FFB041C}">
      <dgm:prSet/>
      <dgm:spPr/>
      <dgm:t>
        <a:bodyPr/>
        <a:lstStyle/>
        <a:p>
          <a:endParaRPr lang="es-ES"/>
        </a:p>
      </dgm:t>
    </dgm:pt>
    <dgm:pt modelId="{D76BD3D2-710F-4218-9084-700E2A66EA3D}" type="pres">
      <dgm:prSet presAssocID="{43118F5F-29D7-455B-B679-DC3105A249B9}" presName="Name0" presStyleCnt="0">
        <dgm:presLayoutVars>
          <dgm:dir/>
          <dgm:animLvl val="lvl"/>
          <dgm:resizeHandles val="exact"/>
        </dgm:presLayoutVars>
      </dgm:prSet>
      <dgm:spPr/>
      <dgm:t>
        <a:bodyPr/>
        <a:lstStyle/>
        <a:p>
          <a:endParaRPr lang="es-ES"/>
        </a:p>
      </dgm:t>
    </dgm:pt>
    <dgm:pt modelId="{7A09841B-FA3C-4240-8180-0EAD4BE7DE4C}" type="pres">
      <dgm:prSet presAssocID="{ED8EE934-1ED2-4E00-96A1-D87E3883C1E6}" presName="boxAndChildren" presStyleCnt="0"/>
      <dgm:spPr/>
      <dgm:t>
        <a:bodyPr/>
        <a:lstStyle/>
        <a:p>
          <a:endParaRPr lang="es-ES"/>
        </a:p>
      </dgm:t>
    </dgm:pt>
    <dgm:pt modelId="{7421DD54-87BA-4B63-B6A1-B53BF74898F0}" type="pres">
      <dgm:prSet presAssocID="{ED8EE934-1ED2-4E00-96A1-D87E3883C1E6}" presName="parentTextBox" presStyleLbl="node1" presStyleIdx="0" presStyleCnt="4" custScaleY="56634"/>
      <dgm:spPr/>
      <dgm:t>
        <a:bodyPr/>
        <a:lstStyle/>
        <a:p>
          <a:endParaRPr lang="es-ES"/>
        </a:p>
      </dgm:t>
    </dgm:pt>
    <dgm:pt modelId="{8896D33A-8213-4E72-8BBA-10F9A494BBDE}" type="pres">
      <dgm:prSet presAssocID="{9E70F799-22BE-4201-A3E5-2D81E638145E}" presName="sp" presStyleCnt="0"/>
      <dgm:spPr/>
      <dgm:t>
        <a:bodyPr/>
        <a:lstStyle/>
        <a:p>
          <a:endParaRPr lang="es-ES"/>
        </a:p>
      </dgm:t>
    </dgm:pt>
    <dgm:pt modelId="{778313DA-785B-47D1-963E-29119AB610DB}" type="pres">
      <dgm:prSet presAssocID="{60E3A6E6-765C-4DDD-915C-24E656078178}" presName="arrowAndChildren" presStyleCnt="0"/>
      <dgm:spPr/>
      <dgm:t>
        <a:bodyPr/>
        <a:lstStyle/>
        <a:p>
          <a:endParaRPr lang="es-ES"/>
        </a:p>
      </dgm:t>
    </dgm:pt>
    <dgm:pt modelId="{C39B5588-E98B-4234-BD5B-49D050FA1143}" type="pres">
      <dgm:prSet presAssocID="{60E3A6E6-765C-4DDD-915C-24E656078178}" presName="parentTextArrow" presStyleLbl="node1" presStyleIdx="0" presStyleCnt="4"/>
      <dgm:spPr/>
      <dgm:t>
        <a:bodyPr/>
        <a:lstStyle/>
        <a:p>
          <a:endParaRPr lang="es-ES"/>
        </a:p>
      </dgm:t>
    </dgm:pt>
    <dgm:pt modelId="{797E45C4-B320-4A0E-9A88-E3BE8487E701}" type="pres">
      <dgm:prSet presAssocID="{60E3A6E6-765C-4DDD-915C-24E656078178}" presName="arrow" presStyleLbl="node1" presStyleIdx="1" presStyleCnt="4"/>
      <dgm:spPr/>
      <dgm:t>
        <a:bodyPr/>
        <a:lstStyle/>
        <a:p>
          <a:endParaRPr lang="es-ES"/>
        </a:p>
      </dgm:t>
    </dgm:pt>
    <dgm:pt modelId="{F1D4C5B3-38CC-4CB6-A6CD-05306918A806}" type="pres">
      <dgm:prSet presAssocID="{60E3A6E6-765C-4DDD-915C-24E656078178}" presName="descendantArrow" presStyleCnt="0"/>
      <dgm:spPr/>
      <dgm:t>
        <a:bodyPr/>
        <a:lstStyle/>
        <a:p>
          <a:endParaRPr lang="es-ES"/>
        </a:p>
      </dgm:t>
    </dgm:pt>
    <dgm:pt modelId="{9EDC2BE4-DB00-4A23-B7C5-659CFB743066}" type="pres">
      <dgm:prSet presAssocID="{4308AE1A-3375-4A84-8188-44A0AAFEEC8D}" presName="childTextArrow" presStyleLbl="fgAccFollowNode1" presStyleIdx="0" presStyleCnt="6" custScaleY="131494" custLinFactNeighborY="-7382">
        <dgm:presLayoutVars>
          <dgm:bulletEnabled val="1"/>
        </dgm:presLayoutVars>
      </dgm:prSet>
      <dgm:spPr/>
      <dgm:t>
        <a:bodyPr/>
        <a:lstStyle/>
        <a:p>
          <a:endParaRPr lang="es-ES"/>
        </a:p>
      </dgm:t>
    </dgm:pt>
    <dgm:pt modelId="{C62CC156-12CB-4E9C-8D0E-BFE46C8777B5}" type="pres">
      <dgm:prSet presAssocID="{83C13972-CA8B-49B0-B99E-C5DC5A844916}" presName="childTextArrow" presStyleLbl="fgAccFollowNode1" presStyleIdx="1" presStyleCnt="6" custScaleY="131494" custLinFactNeighborX="138" custLinFactNeighborY="-7382">
        <dgm:presLayoutVars>
          <dgm:bulletEnabled val="1"/>
        </dgm:presLayoutVars>
      </dgm:prSet>
      <dgm:spPr/>
      <dgm:t>
        <a:bodyPr/>
        <a:lstStyle/>
        <a:p>
          <a:endParaRPr lang="es-ES"/>
        </a:p>
      </dgm:t>
    </dgm:pt>
    <dgm:pt modelId="{AD3BF3C1-D578-4E6B-9AD7-406F5256DC24}" type="pres">
      <dgm:prSet presAssocID="{A7F2B055-F096-4B7F-B47D-E05006AE1BDF}" presName="childTextArrow" presStyleLbl="fgAccFollowNode1" presStyleIdx="2" presStyleCnt="6" custScaleY="131494" custLinFactNeighborY="-7382">
        <dgm:presLayoutVars>
          <dgm:bulletEnabled val="1"/>
        </dgm:presLayoutVars>
      </dgm:prSet>
      <dgm:spPr/>
      <dgm:t>
        <a:bodyPr/>
        <a:lstStyle/>
        <a:p>
          <a:endParaRPr lang="es-ES"/>
        </a:p>
      </dgm:t>
    </dgm:pt>
    <dgm:pt modelId="{7C17F87C-F53F-4EB0-B5F5-CCD3324C0E56}" type="pres">
      <dgm:prSet presAssocID="{4248D9C2-5CA9-4B82-B377-0D7127566A41}" presName="childTextArrow" presStyleLbl="fgAccFollowNode1" presStyleIdx="3" presStyleCnt="6" custScaleY="131494" custLinFactNeighborY="-7382">
        <dgm:presLayoutVars>
          <dgm:bulletEnabled val="1"/>
        </dgm:presLayoutVars>
      </dgm:prSet>
      <dgm:spPr/>
      <dgm:t>
        <a:bodyPr/>
        <a:lstStyle/>
        <a:p>
          <a:endParaRPr lang="es-ES"/>
        </a:p>
      </dgm:t>
    </dgm:pt>
    <dgm:pt modelId="{DF7357DB-611A-4F22-9043-8D10D7BB1D3C}" type="pres">
      <dgm:prSet presAssocID="{0DA4D46B-C733-41D7-8C02-B2DCFD93424F}" presName="sp" presStyleCnt="0"/>
      <dgm:spPr/>
      <dgm:t>
        <a:bodyPr/>
        <a:lstStyle/>
        <a:p>
          <a:endParaRPr lang="es-ES"/>
        </a:p>
      </dgm:t>
    </dgm:pt>
    <dgm:pt modelId="{938D4359-74CC-427F-A008-BE6F049E1259}" type="pres">
      <dgm:prSet presAssocID="{6CB1F59A-867C-4050-8134-73AF99B793A7}" presName="arrowAndChildren" presStyleCnt="0"/>
      <dgm:spPr/>
      <dgm:t>
        <a:bodyPr/>
        <a:lstStyle/>
        <a:p>
          <a:endParaRPr lang="es-ES"/>
        </a:p>
      </dgm:t>
    </dgm:pt>
    <dgm:pt modelId="{A9649F07-6BE5-488A-B617-E5EB2B52CE88}" type="pres">
      <dgm:prSet presAssocID="{6CB1F59A-867C-4050-8134-73AF99B793A7}" presName="parentTextArrow" presStyleLbl="node1" presStyleIdx="1" presStyleCnt="4"/>
      <dgm:spPr/>
      <dgm:t>
        <a:bodyPr/>
        <a:lstStyle/>
        <a:p>
          <a:endParaRPr lang="es-ES"/>
        </a:p>
      </dgm:t>
    </dgm:pt>
    <dgm:pt modelId="{63B42FE7-30B0-4987-A288-E855F8F07E0E}" type="pres">
      <dgm:prSet presAssocID="{6CB1F59A-867C-4050-8134-73AF99B793A7}" presName="arrow" presStyleLbl="node1" presStyleIdx="2" presStyleCnt="4"/>
      <dgm:spPr/>
      <dgm:t>
        <a:bodyPr/>
        <a:lstStyle/>
        <a:p>
          <a:endParaRPr lang="es-ES"/>
        </a:p>
      </dgm:t>
    </dgm:pt>
    <dgm:pt modelId="{217AE4BE-28EB-46AF-B410-D8C29F121D55}" type="pres">
      <dgm:prSet presAssocID="{6CB1F59A-867C-4050-8134-73AF99B793A7}" presName="descendantArrow" presStyleCnt="0"/>
      <dgm:spPr/>
      <dgm:t>
        <a:bodyPr/>
        <a:lstStyle/>
        <a:p>
          <a:endParaRPr lang="es-ES"/>
        </a:p>
      </dgm:t>
    </dgm:pt>
    <dgm:pt modelId="{34B02FB1-5C79-48B1-BCD9-44F6F5AFD526}" type="pres">
      <dgm:prSet presAssocID="{B5449CAC-26DA-4F07-9496-A9AE019595F2}" presName="childTextArrow" presStyleLbl="fgAccFollowNode1" presStyleIdx="4" presStyleCnt="6">
        <dgm:presLayoutVars>
          <dgm:bulletEnabled val="1"/>
        </dgm:presLayoutVars>
      </dgm:prSet>
      <dgm:spPr/>
      <dgm:t>
        <a:bodyPr/>
        <a:lstStyle/>
        <a:p>
          <a:endParaRPr lang="es-ES"/>
        </a:p>
      </dgm:t>
    </dgm:pt>
    <dgm:pt modelId="{E90B9C1D-036F-4774-806E-72C9F086DF55}" type="pres">
      <dgm:prSet presAssocID="{F2F3B0C1-9666-4E7F-81A3-FCDCB763EE95}" presName="sp" presStyleCnt="0"/>
      <dgm:spPr/>
      <dgm:t>
        <a:bodyPr/>
        <a:lstStyle/>
        <a:p>
          <a:endParaRPr lang="es-ES"/>
        </a:p>
      </dgm:t>
    </dgm:pt>
    <dgm:pt modelId="{1F81351F-CA2B-4A4A-978E-9FD0DA082EB6}" type="pres">
      <dgm:prSet presAssocID="{D8A110D4-C4A5-4512-8E27-47A85926E691}" presName="arrowAndChildren" presStyleCnt="0"/>
      <dgm:spPr/>
      <dgm:t>
        <a:bodyPr/>
        <a:lstStyle/>
        <a:p>
          <a:endParaRPr lang="es-ES"/>
        </a:p>
      </dgm:t>
    </dgm:pt>
    <dgm:pt modelId="{103A6981-41E3-4E24-B506-58972CB59DE1}" type="pres">
      <dgm:prSet presAssocID="{D8A110D4-C4A5-4512-8E27-47A85926E691}" presName="parentTextArrow" presStyleLbl="node1" presStyleIdx="2" presStyleCnt="4"/>
      <dgm:spPr/>
      <dgm:t>
        <a:bodyPr/>
        <a:lstStyle/>
        <a:p>
          <a:endParaRPr lang="es-ES"/>
        </a:p>
      </dgm:t>
    </dgm:pt>
    <dgm:pt modelId="{0EF6B5DC-1C8A-4854-AB29-FC94182E65D8}" type="pres">
      <dgm:prSet presAssocID="{D8A110D4-C4A5-4512-8E27-47A85926E691}" presName="arrow" presStyleLbl="node1" presStyleIdx="3" presStyleCnt="4"/>
      <dgm:spPr/>
      <dgm:t>
        <a:bodyPr/>
        <a:lstStyle/>
        <a:p>
          <a:endParaRPr lang="es-ES"/>
        </a:p>
      </dgm:t>
    </dgm:pt>
    <dgm:pt modelId="{9775A21F-F3C1-4093-BA75-2B8D622643DE}" type="pres">
      <dgm:prSet presAssocID="{D8A110D4-C4A5-4512-8E27-47A85926E691}" presName="descendantArrow" presStyleCnt="0"/>
      <dgm:spPr/>
      <dgm:t>
        <a:bodyPr/>
        <a:lstStyle/>
        <a:p>
          <a:endParaRPr lang="es-ES"/>
        </a:p>
      </dgm:t>
    </dgm:pt>
    <dgm:pt modelId="{B3DFA8AB-0641-483E-A83C-435ABA848028}" type="pres">
      <dgm:prSet presAssocID="{24090B0B-E158-4822-A16B-2537958EDBD9}" presName="childTextArrow" presStyleLbl="fgAccFollowNode1" presStyleIdx="5" presStyleCnt="6">
        <dgm:presLayoutVars>
          <dgm:bulletEnabled val="1"/>
        </dgm:presLayoutVars>
      </dgm:prSet>
      <dgm:spPr/>
      <dgm:t>
        <a:bodyPr/>
        <a:lstStyle/>
        <a:p>
          <a:endParaRPr lang="es-ES"/>
        </a:p>
      </dgm:t>
    </dgm:pt>
  </dgm:ptLst>
  <dgm:cxnLst>
    <dgm:cxn modelId="{1CFBE429-958C-4BA4-8965-72D60AC51750}" srcId="{60E3A6E6-765C-4DDD-915C-24E656078178}" destId="{A7F2B055-F096-4B7F-B47D-E05006AE1BDF}" srcOrd="2" destOrd="0" parTransId="{90914D97-92F3-4E9A-8E6B-40DEC5CEE88E}" sibTransId="{5308EC60-DF3C-46F4-9995-AAAF5264550B}"/>
    <dgm:cxn modelId="{0D58F902-2DBE-4562-B52B-C0A031C25DC8}" type="presOf" srcId="{4248D9C2-5CA9-4B82-B377-0D7127566A41}" destId="{7C17F87C-F53F-4EB0-B5F5-CCD3324C0E56}" srcOrd="0" destOrd="0" presId="urn:microsoft.com/office/officeart/2005/8/layout/process4"/>
    <dgm:cxn modelId="{6AFF9AFB-D32B-4155-A359-55B9D69442A9}" srcId="{43118F5F-29D7-455B-B679-DC3105A249B9}" destId="{6CB1F59A-867C-4050-8134-73AF99B793A7}" srcOrd="1" destOrd="0" parTransId="{A943C5A4-0230-4246-AF03-07C4B3FE5A28}" sibTransId="{0DA4D46B-C733-41D7-8C02-B2DCFD93424F}"/>
    <dgm:cxn modelId="{CDDE99BE-6F1D-467C-85C4-071050746646}" type="presOf" srcId="{60E3A6E6-765C-4DDD-915C-24E656078178}" destId="{797E45C4-B320-4A0E-9A88-E3BE8487E701}" srcOrd="1" destOrd="0" presId="urn:microsoft.com/office/officeart/2005/8/layout/process4"/>
    <dgm:cxn modelId="{586E5678-826B-4B29-9516-0D13B2283804}" srcId="{43118F5F-29D7-455B-B679-DC3105A249B9}" destId="{60E3A6E6-765C-4DDD-915C-24E656078178}" srcOrd="2" destOrd="0" parTransId="{87249AD6-442D-4C35-898E-2959C3FFF970}" sibTransId="{9E70F799-22BE-4201-A3E5-2D81E638145E}"/>
    <dgm:cxn modelId="{98F19D8B-DA84-4851-8496-05D4ACD5F913}" type="presOf" srcId="{60E3A6E6-765C-4DDD-915C-24E656078178}" destId="{C39B5588-E98B-4234-BD5B-49D050FA1143}" srcOrd="0" destOrd="0" presId="urn:microsoft.com/office/officeart/2005/8/layout/process4"/>
    <dgm:cxn modelId="{E8F8A94B-B18D-45EA-B50C-03BCDB1B8D55}" type="presOf" srcId="{4308AE1A-3375-4A84-8188-44A0AAFEEC8D}" destId="{9EDC2BE4-DB00-4A23-B7C5-659CFB743066}" srcOrd="0" destOrd="0" presId="urn:microsoft.com/office/officeart/2005/8/layout/process4"/>
    <dgm:cxn modelId="{CE2B1D7F-7092-480D-B872-9CF2D9E7410F}" srcId="{60E3A6E6-765C-4DDD-915C-24E656078178}" destId="{4248D9C2-5CA9-4B82-B377-0D7127566A41}" srcOrd="3" destOrd="0" parTransId="{48981002-E1D2-40EE-95FD-403CAB34593C}" sibTransId="{9DAC24F9-0013-48C8-A071-CEBEE153A0CF}"/>
    <dgm:cxn modelId="{A0752375-B082-4114-9170-06227C5FA24A}" type="presOf" srcId="{6CB1F59A-867C-4050-8134-73AF99B793A7}" destId="{A9649F07-6BE5-488A-B617-E5EB2B52CE88}" srcOrd="0" destOrd="0" presId="urn:microsoft.com/office/officeart/2005/8/layout/process4"/>
    <dgm:cxn modelId="{A0B04AFD-D029-4D63-B62D-7BA818781E86}" type="presOf" srcId="{6CB1F59A-867C-4050-8134-73AF99B793A7}" destId="{63B42FE7-30B0-4987-A288-E855F8F07E0E}" srcOrd="1" destOrd="0" presId="urn:microsoft.com/office/officeart/2005/8/layout/process4"/>
    <dgm:cxn modelId="{F73933B2-25B4-468D-A607-098363DC82C0}" srcId="{6CB1F59A-867C-4050-8134-73AF99B793A7}" destId="{B5449CAC-26DA-4F07-9496-A9AE019595F2}" srcOrd="0" destOrd="0" parTransId="{1CB794DF-7859-465C-B24D-694D5032FA98}" sibTransId="{63FAF8DF-7781-463C-95C8-80CF47957920}"/>
    <dgm:cxn modelId="{1311AFA8-1CD5-498A-B7C1-CEE1D338CD85}" type="presOf" srcId="{43118F5F-29D7-455B-B679-DC3105A249B9}" destId="{D76BD3D2-710F-4218-9084-700E2A66EA3D}" srcOrd="0" destOrd="0" presId="urn:microsoft.com/office/officeart/2005/8/layout/process4"/>
    <dgm:cxn modelId="{614679DE-D0CD-4D86-B5CB-311FC27D7051}" type="presOf" srcId="{83C13972-CA8B-49B0-B99E-C5DC5A844916}" destId="{C62CC156-12CB-4E9C-8D0E-BFE46C8777B5}" srcOrd="0" destOrd="0" presId="urn:microsoft.com/office/officeart/2005/8/layout/process4"/>
    <dgm:cxn modelId="{FC46489C-EF5B-4B67-A0F9-2F2A448D280E}" srcId="{60E3A6E6-765C-4DDD-915C-24E656078178}" destId="{4308AE1A-3375-4A84-8188-44A0AAFEEC8D}" srcOrd="0" destOrd="0" parTransId="{62207114-0251-4013-9A5B-1204CBB0CEA8}" sibTransId="{95907E7B-7A2D-469D-91D4-64740FC01472}"/>
    <dgm:cxn modelId="{1E2AD9D3-5FBF-49C1-B66F-8BBD0FFB041C}" srcId="{60E3A6E6-765C-4DDD-915C-24E656078178}" destId="{83C13972-CA8B-49B0-B99E-C5DC5A844916}" srcOrd="1" destOrd="0" parTransId="{E39B5B32-1744-4035-80D5-2B353CD1B3E0}" sibTransId="{D9A672F6-FBEE-44C0-8955-88ADDA415F49}"/>
    <dgm:cxn modelId="{B82445DF-DBBC-4FFD-85F5-039C167B5BCD}" type="presOf" srcId="{D8A110D4-C4A5-4512-8E27-47A85926E691}" destId="{103A6981-41E3-4E24-B506-58972CB59DE1}" srcOrd="0" destOrd="0" presId="urn:microsoft.com/office/officeart/2005/8/layout/process4"/>
    <dgm:cxn modelId="{44DB49C3-0F63-4A9C-B664-879EA3932BDB}" type="presOf" srcId="{B5449CAC-26DA-4F07-9496-A9AE019595F2}" destId="{34B02FB1-5C79-48B1-BCD9-44F6F5AFD526}" srcOrd="0" destOrd="0" presId="urn:microsoft.com/office/officeart/2005/8/layout/process4"/>
    <dgm:cxn modelId="{0B23A329-10A4-4BE7-AFF2-AFD732F826B1}" type="presOf" srcId="{A7F2B055-F096-4B7F-B47D-E05006AE1BDF}" destId="{AD3BF3C1-D578-4E6B-9AD7-406F5256DC24}" srcOrd="0" destOrd="0" presId="urn:microsoft.com/office/officeart/2005/8/layout/process4"/>
    <dgm:cxn modelId="{5F182C6F-7733-4CF6-8ACD-550BD0454CB4}" type="presOf" srcId="{ED8EE934-1ED2-4E00-96A1-D87E3883C1E6}" destId="{7421DD54-87BA-4B63-B6A1-B53BF74898F0}" srcOrd="0" destOrd="0" presId="urn:microsoft.com/office/officeart/2005/8/layout/process4"/>
    <dgm:cxn modelId="{C3E4372C-295E-4B23-A4B8-1D41EF85BDC5}" srcId="{D8A110D4-C4A5-4512-8E27-47A85926E691}" destId="{24090B0B-E158-4822-A16B-2537958EDBD9}" srcOrd="0" destOrd="0" parTransId="{70F582FF-7CA7-4264-A30B-11E2B5E54944}" sibTransId="{E89A1E8D-C27E-495B-8020-6530505D1BE2}"/>
    <dgm:cxn modelId="{19D7C89F-0A24-48BC-929D-360DF28E02BD}" type="presOf" srcId="{24090B0B-E158-4822-A16B-2537958EDBD9}" destId="{B3DFA8AB-0641-483E-A83C-435ABA848028}" srcOrd="0" destOrd="0" presId="urn:microsoft.com/office/officeart/2005/8/layout/process4"/>
    <dgm:cxn modelId="{8F2B595F-ED91-493A-8D31-1421C1D4F5A0}" srcId="{43118F5F-29D7-455B-B679-DC3105A249B9}" destId="{D8A110D4-C4A5-4512-8E27-47A85926E691}" srcOrd="0" destOrd="0" parTransId="{59D08C03-0B1B-42C8-A2DF-551F20F08AAC}" sibTransId="{F2F3B0C1-9666-4E7F-81A3-FCDCB763EE95}"/>
    <dgm:cxn modelId="{C5DD9637-C554-4AF2-B3BB-03AAE5A72848}" type="presOf" srcId="{D8A110D4-C4A5-4512-8E27-47A85926E691}" destId="{0EF6B5DC-1C8A-4854-AB29-FC94182E65D8}" srcOrd="1" destOrd="0" presId="urn:microsoft.com/office/officeart/2005/8/layout/process4"/>
    <dgm:cxn modelId="{CD4CFCBC-F5C9-45A8-8703-2984AF0A0EE0}" srcId="{43118F5F-29D7-455B-B679-DC3105A249B9}" destId="{ED8EE934-1ED2-4E00-96A1-D87E3883C1E6}" srcOrd="3" destOrd="0" parTransId="{314E9D76-9A00-43A5-B99E-63157D561F7E}" sibTransId="{DD5164CA-C118-4F29-9BE1-E1F613CDE160}"/>
    <dgm:cxn modelId="{16478569-D9E9-4C85-A6EB-2D008A6E3779}" type="presParOf" srcId="{D76BD3D2-710F-4218-9084-700E2A66EA3D}" destId="{7A09841B-FA3C-4240-8180-0EAD4BE7DE4C}" srcOrd="0" destOrd="0" presId="urn:microsoft.com/office/officeart/2005/8/layout/process4"/>
    <dgm:cxn modelId="{3B1F4395-3680-49DF-BA00-5C8D41A458D1}" type="presParOf" srcId="{7A09841B-FA3C-4240-8180-0EAD4BE7DE4C}" destId="{7421DD54-87BA-4B63-B6A1-B53BF74898F0}" srcOrd="0" destOrd="0" presId="urn:microsoft.com/office/officeart/2005/8/layout/process4"/>
    <dgm:cxn modelId="{DAF09198-13C4-4AE2-8295-5C857F2505BC}" type="presParOf" srcId="{D76BD3D2-710F-4218-9084-700E2A66EA3D}" destId="{8896D33A-8213-4E72-8BBA-10F9A494BBDE}" srcOrd="1" destOrd="0" presId="urn:microsoft.com/office/officeart/2005/8/layout/process4"/>
    <dgm:cxn modelId="{8F599A49-699F-4653-B4B3-010405249DD9}" type="presParOf" srcId="{D76BD3D2-710F-4218-9084-700E2A66EA3D}" destId="{778313DA-785B-47D1-963E-29119AB610DB}" srcOrd="2" destOrd="0" presId="urn:microsoft.com/office/officeart/2005/8/layout/process4"/>
    <dgm:cxn modelId="{12F4B007-6AFB-476C-A331-A8F19BE017E2}" type="presParOf" srcId="{778313DA-785B-47D1-963E-29119AB610DB}" destId="{C39B5588-E98B-4234-BD5B-49D050FA1143}" srcOrd="0" destOrd="0" presId="urn:microsoft.com/office/officeart/2005/8/layout/process4"/>
    <dgm:cxn modelId="{E77DF1CE-8544-4F5E-A8B0-7C7DBF4F0A1C}" type="presParOf" srcId="{778313DA-785B-47D1-963E-29119AB610DB}" destId="{797E45C4-B320-4A0E-9A88-E3BE8487E701}" srcOrd="1" destOrd="0" presId="urn:microsoft.com/office/officeart/2005/8/layout/process4"/>
    <dgm:cxn modelId="{965EAE27-42C0-4DE3-B850-FF2B70D02443}" type="presParOf" srcId="{778313DA-785B-47D1-963E-29119AB610DB}" destId="{F1D4C5B3-38CC-4CB6-A6CD-05306918A806}" srcOrd="2" destOrd="0" presId="urn:microsoft.com/office/officeart/2005/8/layout/process4"/>
    <dgm:cxn modelId="{565CF4DF-4188-4F33-9AB3-421C6B17D0F5}" type="presParOf" srcId="{F1D4C5B3-38CC-4CB6-A6CD-05306918A806}" destId="{9EDC2BE4-DB00-4A23-B7C5-659CFB743066}" srcOrd="0" destOrd="0" presId="urn:microsoft.com/office/officeart/2005/8/layout/process4"/>
    <dgm:cxn modelId="{B84F59DA-2622-4AE4-8D77-DECE2EB01BD0}" type="presParOf" srcId="{F1D4C5B3-38CC-4CB6-A6CD-05306918A806}" destId="{C62CC156-12CB-4E9C-8D0E-BFE46C8777B5}" srcOrd="1" destOrd="0" presId="urn:microsoft.com/office/officeart/2005/8/layout/process4"/>
    <dgm:cxn modelId="{00A648A0-3418-44B4-A83F-E8E9B8F362A1}" type="presParOf" srcId="{F1D4C5B3-38CC-4CB6-A6CD-05306918A806}" destId="{AD3BF3C1-D578-4E6B-9AD7-406F5256DC24}" srcOrd="2" destOrd="0" presId="urn:microsoft.com/office/officeart/2005/8/layout/process4"/>
    <dgm:cxn modelId="{1AD170D9-7054-41BF-9380-DDEA45E1C94C}" type="presParOf" srcId="{F1D4C5B3-38CC-4CB6-A6CD-05306918A806}" destId="{7C17F87C-F53F-4EB0-B5F5-CCD3324C0E56}" srcOrd="3" destOrd="0" presId="urn:microsoft.com/office/officeart/2005/8/layout/process4"/>
    <dgm:cxn modelId="{69C473C5-07C3-4564-A685-DEC6AF08590D}" type="presParOf" srcId="{D76BD3D2-710F-4218-9084-700E2A66EA3D}" destId="{DF7357DB-611A-4F22-9043-8D10D7BB1D3C}" srcOrd="3" destOrd="0" presId="urn:microsoft.com/office/officeart/2005/8/layout/process4"/>
    <dgm:cxn modelId="{5F793D66-D6C4-45C9-A94A-971123C0B7BC}" type="presParOf" srcId="{D76BD3D2-710F-4218-9084-700E2A66EA3D}" destId="{938D4359-74CC-427F-A008-BE6F049E1259}" srcOrd="4" destOrd="0" presId="urn:microsoft.com/office/officeart/2005/8/layout/process4"/>
    <dgm:cxn modelId="{003E754F-5A58-443B-817C-076B08A051F3}" type="presParOf" srcId="{938D4359-74CC-427F-A008-BE6F049E1259}" destId="{A9649F07-6BE5-488A-B617-E5EB2B52CE88}" srcOrd="0" destOrd="0" presId="urn:microsoft.com/office/officeart/2005/8/layout/process4"/>
    <dgm:cxn modelId="{57A51C92-3682-40F7-B131-7549E897D1F4}" type="presParOf" srcId="{938D4359-74CC-427F-A008-BE6F049E1259}" destId="{63B42FE7-30B0-4987-A288-E855F8F07E0E}" srcOrd="1" destOrd="0" presId="urn:microsoft.com/office/officeart/2005/8/layout/process4"/>
    <dgm:cxn modelId="{51E26B39-9E36-479E-886E-1C35637DF99F}" type="presParOf" srcId="{938D4359-74CC-427F-A008-BE6F049E1259}" destId="{217AE4BE-28EB-46AF-B410-D8C29F121D55}" srcOrd="2" destOrd="0" presId="urn:microsoft.com/office/officeart/2005/8/layout/process4"/>
    <dgm:cxn modelId="{86022F28-F28F-4F26-987E-DC4204BE1782}" type="presParOf" srcId="{217AE4BE-28EB-46AF-B410-D8C29F121D55}" destId="{34B02FB1-5C79-48B1-BCD9-44F6F5AFD526}" srcOrd="0" destOrd="0" presId="urn:microsoft.com/office/officeart/2005/8/layout/process4"/>
    <dgm:cxn modelId="{F9A2C6B9-D72F-4B46-909E-03479AC07435}" type="presParOf" srcId="{D76BD3D2-710F-4218-9084-700E2A66EA3D}" destId="{E90B9C1D-036F-4774-806E-72C9F086DF55}" srcOrd="5" destOrd="0" presId="urn:microsoft.com/office/officeart/2005/8/layout/process4"/>
    <dgm:cxn modelId="{A55FBF9F-302A-48C6-A11B-1F09B576E986}" type="presParOf" srcId="{D76BD3D2-710F-4218-9084-700E2A66EA3D}" destId="{1F81351F-CA2B-4A4A-978E-9FD0DA082EB6}" srcOrd="6" destOrd="0" presId="urn:microsoft.com/office/officeart/2005/8/layout/process4"/>
    <dgm:cxn modelId="{2E8BEBBC-EA46-47BE-8666-1A6A98648358}" type="presParOf" srcId="{1F81351F-CA2B-4A4A-978E-9FD0DA082EB6}" destId="{103A6981-41E3-4E24-B506-58972CB59DE1}" srcOrd="0" destOrd="0" presId="urn:microsoft.com/office/officeart/2005/8/layout/process4"/>
    <dgm:cxn modelId="{C3B79474-AFA4-4FC5-806B-42F2560193E8}" type="presParOf" srcId="{1F81351F-CA2B-4A4A-978E-9FD0DA082EB6}" destId="{0EF6B5DC-1C8A-4854-AB29-FC94182E65D8}" srcOrd="1" destOrd="0" presId="urn:microsoft.com/office/officeart/2005/8/layout/process4"/>
    <dgm:cxn modelId="{0499F7A5-B718-4A02-8E44-BBA9DB7801D5}" type="presParOf" srcId="{1F81351F-CA2B-4A4A-978E-9FD0DA082EB6}" destId="{9775A21F-F3C1-4093-BA75-2B8D622643DE}" srcOrd="2" destOrd="0" presId="urn:microsoft.com/office/officeart/2005/8/layout/process4"/>
    <dgm:cxn modelId="{FDF9E68F-EDC4-4E7A-B016-044926F204B0}" type="presParOf" srcId="{9775A21F-F3C1-4093-BA75-2B8D622643DE}" destId="{B3DFA8AB-0641-483E-A83C-435ABA848028}"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118F5F-29D7-455B-B679-DC3105A249B9}" type="doc">
      <dgm:prSet loTypeId="urn:microsoft.com/office/officeart/2005/8/layout/process4" loCatId="list" qsTypeId="urn:microsoft.com/office/officeart/2005/8/quickstyle/simple3" qsCatId="simple" csTypeId="urn:microsoft.com/office/officeart/2005/8/colors/colorful1" csCatId="colorful" phldr="1"/>
      <dgm:spPr/>
      <dgm:t>
        <a:bodyPr/>
        <a:lstStyle/>
        <a:p>
          <a:endParaRPr lang="es-ES"/>
        </a:p>
      </dgm:t>
    </dgm:pt>
    <dgm:pt modelId="{D8A110D4-C4A5-4512-8E27-47A85926E691}">
      <dgm:prSet phldrT="[Texto]" custT="1"/>
      <dgm:spPr/>
      <dgm:t>
        <a:bodyPr/>
        <a:lstStyle/>
        <a:p>
          <a:pPr algn="just"/>
          <a:r>
            <a:rPr lang="es-ES" sz="1500" b="1" i="0" dirty="0">
              <a:latin typeface="Century Gothic" panose="020B0502020202020204" pitchFamily="34" charset="0"/>
              <a:cs typeface="Times New Roman" panose="02020603050405020304" pitchFamily="18" charset="0"/>
            </a:rPr>
            <a:t>1. Recolectar datos</a:t>
          </a:r>
        </a:p>
      </dgm:t>
    </dgm:pt>
    <dgm:pt modelId="{59D08C03-0B1B-42C8-A2DF-551F20F08AAC}" type="parTrans" cxnId="{8F2B595F-ED91-493A-8D31-1421C1D4F5A0}">
      <dgm:prSet/>
      <dgm:spPr/>
      <dgm:t>
        <a:bodyPr/>
        <a:lstStyle/>
        <a:p>
          <a:endParaRPr lang="es-ES" i="0">
            <a:latin typeface="Century Gothic" panose="020B0502020202020204" pitchFamily="34" charset="0"/>
          </a:endParaRPr>
        </a:p>
      </dgm:t>
    </dgm:pt>
    <dgm:pt modelId="{F2F3B0C1-9666-4E7F-81A3-FCDCB763EE95}" type="sibTrans" cxnId="{8F2B595F-ED91-493A-8D31-1421C1D4F5A0}">
      <dgm:prSet/>
      <dgm:spPr/>
      <dgm:t>
        <a:bodyPr/>
        <a:lstStyle/>
        <a:p>
          <a:endParaRPr lang="es-ES" i="0">
            <a:latin typeface="Century Gothic" panose="020B0502020202020204" pitchFamily="34" charset="0"/>
          </a:endParaRPr>
        </a:p>
      </dgm:t>
    </dgm:pt>
    <dgm:pt modelId="{0C3DCFDE-CA71-4502-B997-369D565C95CC}">
      <dgm:prSet phldrT="[Texto]" custT="1"/>
      <dgm:spPr/>
      <dgm:t>
        <a:bodyPr/>
        <a:lstStyle/>
        <a:p>
          <a:pPr algn="just"/>
          <a:r>
            <a:rPr lang="es-ES" sz="1500" b="1" i="0" dirty="0">
              <a:latin typeface="Century Gothic" panose="020B0502020202020204" pitchFamily="34" charset="0"/>
              <a:cs typeface="Times New Roman" panose="02020603050405020304" pitchFamily="18" charset="0"/>
            </a:rPr>
            <a:t>2. Descripción de los Datos</a:t>
          </a:r>
        </a:p>
      </dgm:t>
    </dgm:pt>
    <dgm:pt modelId="{06772744-6E37-4716-B6C6-0A88DF346BE2}" type="parTrans" cxnId="{F961D653-41B9-4682-9C4E-70085A51E204}">
      <dgm:prSet/>
      <dgm:spPr/>
      <dgm:t>
        <a:bodyPr/>
        <a:lstStyle/>
        <a:p>
          <a:endParaRPr lang="es-ES" i="0">
            <a:latin typeface="Century Gothic" panose="020B0502020202020204" pitchFamily="34" charset="0"/>
          </a:endParaRPr>
        </a:p>
      </dgm:t>
    </dgm:pt>
    <dgm:pt modelId="{065C3BF1-7D29-4AFC-B92A-49E80B64B5E6}" type="sibTrans" cxnId="{F961D653-41B9-4682-9C4E-70085A51E204}">
      <dgm:prSet/>
      <dgm:spPr/>
      <dgm:t>
        <a:bodyPr/>
        <a:lstStyle/>
        <a:p>
          <a:endParaRPr lang="es-ES" i="0">
            <a:latin typeface="Century Gothic" panose="020B0502020202020204" pitchFamily="34" charset="0"/>
          </a:endParaRPr>
        </a:p>
      </dgm:t>
    </dgm:pt>
    <dgm:pt modelId="{20842D1A-D44A-4309-8B98-C66791A0AEAE}">
      <dgm:prSet phldrT="[Texto]" custT="1"/>
      <dgm:spPr/>
      <dgm:t>
        <a:bodyPr/>
        <a:lstStyle/>
        <a:p>
          <a:pPr algn="just"/>
          <a:r>
            <a:rPr lang="es-ES" sz="1500" i="0" dirty="0" smtClean="0">
              <a:latin typeface="Century Gothic" panose="020B0502020202020204" pitchFamily="34" charset="0"/>
              <a:cs typeface="Times New Roman" panose="02020603050405020304" pitchFamily="18" charset="0"/>
            </a:rPr>
            <a:t>Se realizó a través de la red WSN, mismos que posteriormente fueron almacenados en una bases datos.</a:t>
          </a:r>
          <a:endParaRPr lang="es-ES" sz="1500" i="0" dirty="0">
            <a:latin typeface="Century Gothic" panose="020B0502020202020204" pitchFamily="34" charset="0"/>
            <a:cs typeface="Times New Roman" panose="02020603050405020304" pitchFamily="18" charset="0"/>
          </a:endParaRPr>
        </a:p>
      </dgm:t>
    </dgm:pt>
    <dgm:pt modelId="{7F6F0C41-7FA9-408E-875C-6FB1F0066BB1}" type="parTrans" cxnId="{FA84D2A3-B117-4942-A9A8-FE5E13B5585C}">
      <dgm:prSet/>
      <dgm:spPr/>
      <dgm:t>
        <a:bodyPr/>
        <a:lstStyle/>
        <a:p>
          <a:endParaRPr lang="es-ES" i="0">
            <a:latin typeface="Century Gothic" panose="020B0502020202020204" pitchFamily="34" charset="0"/>
          </a:endParaRPr>
        </a:p>
      </dgm:t>
    </dgm:pt>
    <dgm:pt modelId="{097AD99A-AD8F-4CA0-8F24-585FD1204350}" type="sibTrans" cxnId="{FA84D2A3-B117-4942-A9A8-FE5E13B5585C}">
      <dgm:prSet/>
      <dgm:spPr/>
      <dgm:t>
        <a:bodyPr/>
        <a:lstStyle/>
        <a:p>
          <a:endParaRPr lang="es-ES" i="0">
            <a:latin typeface="Century Gothic" panose="020B0502020202020204" pitchFamily="34" charset="0"/>
          </a:endParaRPr>
        </a:p>
      </dgm:t>
    </dgm:pt>
    <dgm:pt modelId="{34EAF545-03DF-4EC4-85B0-35E4E9789DF8}">
      <dgm:prSet phldrT="[Texto]" custT="1"/>
      <dgm:spPr/>
      <dgm:t>
        <a:bodyPr/>
        <a:lstStyle/>
        <a:p>
          <a:pPr algn="just"/>
          <a:r>
            <a:rPr lang="es-ES" sz="1500" i="0" dirty="0" smtClean="0">
              <a:latin typeface="Century Gothic" panose="020B0502020202020204" pitchFamily="34" charset="0"/>
              <a:cs typeface="Times New Roman" panose="02020603050405020304" pitchFamily="18" charset="0"/>
            </a:rPr>
            <a:t>Temperatura, Humedad, Luminosidad, Factor UV, Calidad de aire: 25962 registros</a:t>
          </a:r>
          <a:endParaRPr lang="es-ES" sz="1500" b="0" i="0" dirty="0">
            <a:latin typeface="Century Gothic" panose="020B0502020202020204" pitchFamily="34" charset="0"/>
            <a:cs typeface="Times New Roman" panose="02020603050405020304" pitchFamily="18" charset="0"/>
          </a:endParaRPr>
        </a:p>
      </dgm:t>
    </dgm:pt>
    <dgm:pt modelId="{E2D366EB-48AE-44EA-9900-2FC499B03EDC}" type="parTrans" cxnId="{B824B7EA-3FBA-43D9-A4CF-30C87F5A348D}">
      <dgm:prSet/>
      <dgm:spPr/>
      <dgm:t>
        <a:bodyPr/>
        <a:lstStyle/>
        <a:p>
          <a:endParaRPr lang="es-ES" i="0">
            <a:latin typeface="Century Gothic" panose="020B0502020202020204" pitchFamily="34" charset="0"/>
          </a:endParaRPr>
        </a:p>
      </dgm:t>
    </dgm:pt>
    <dgm:pt modelId="{2FAAF41B-AE0A-4014-AA4E-6E68E23FAC7A}" type="sibTrans" cxnId="{B824B7EA-3FBA-43D9-A4CF-30C87F5A348D}">
      <dgm:prSet/>
      <dgm:spPr/>
      <dgm:t>
        <a:bodyPr/>
        <a:lstStyle/>
        <a:p>
          <a:endParaRPr lang="es-ES" i="0">
            <a:latin typeface="Century Gothic" panose="020B0502020202020204" pitchFamily="34" charset="0"/>
          </a:endParaRPr>
        </a:p>
      </dgm:t>
    </dgm:pt>
    <dgm:pt modelId="{6549ECD8-5303-48CD-8767-D66DEBB15433}">
      <dgm:prSet phldrT="[Texto]" custT="1"/>
      <dgm:spPr/>
      <dgm:t>
        <a:bodyPr/>
        <a:lstStyle/>
        <a:p>
          <a:pPr algn="just"/>
          <a:r>
            <a:rPr lang="es-ES" sz="1500" i="0" dirty="0">
              <a:latin typeface="Century Gothic" panose="020B0502020202020204" pitchFamily="34" charset="0"/>
              <a:cs typeface="Times New Roman" panose="02020603050405020304" pitchFamily="18" charset="0"/>
            </a:rPr>
            <a:t>Análisis estadístico que revela </a:t>
          </a:r>
          <a:r>
            <a:rPr lang="es-ES" sz="1500" i="0" dirty="0" smtClean="0">
              <a:latin typeface="Century Gothic" panose="020B0502020202020204" pitchFamily="34" charset="0"/>
              <a:cs typeface="Times New Roman" panose="02020603050405020304" pitchFamily="18" charset="0"/>
            </a:rPr>
            <a:t>la distribución de </a:t>
          </a:r>
          <a:r>
            <a:rPr lang="es-ES" sz="1500" i="0" dirty="0">
              <a:latin typeface="Century Gothic" panose="020B0502020202020204" pitchFamily="34" charset="0"/>
              <a:cs typeface="Times New Roman" panose="02020603050405020304" pitchFamily="18" charset="0"/>
            </a:rPr>
            <a:t>los </a:t>
          </a:r>
          <a:r>
            <a:rPr lang="es-ES" sz="1500" i="0" dirty="0" smtClean="0">
              <a:latin typeface="Century Gothic" panose="020B0502020202020204" pitchFamily="34" charset="0"/>
              <a:cs typeface="Times New Roman" panose="02020603050405020304" pitchFamily="18" charset="0"/>
            </a:rPr>
            <a:t>datos.</a:t>
          </a:r>
          <a:endParaRPr lang="es-ES" sz="1500" b="0" i="0" dirty="0">
            <a:latin typeface="Century Gothic" panose="020B0502020202020204" pitchFamily="34" charset="0"/>
            <a:cs typeface="Times New Roman" panose="02020603050405020304" pitchFamily="18" charset="0"/>
          </a:endParaRPr>
        </a:p>
      </dgm:t>
    </dgm:pt>
    <dgm:pt modelId="{2C9BD616-33B9-4A22-857D-01BE765BF0C0}" type="parTrans" cxnId="{74F2C9B2-4D17-4D06-A756-6DD1C44CB59E}">
      <dgm:prSet/>
      <dgm:spPr/>
      <dgm:t>
        <a:bodyPr/>
        <a:lstStyle/>
        <a:p>
          <a:endParaRPr lang="es-ES" i="0">
            <a:latin typeface="Century Gothic" panose="020B0502020202020204" pitchFamily="34" charset="0"/>
          </a:endParaRPr>
        </a:p>
      </dgm:t>
    </dgm:pt>
    <dgm:pt modelId="{EA4FA666-FCBA-465A-B616-27B0C82C1AF5}" type="sibTrans" cxnId="{74F2C9B2-4D17-4D06-A756-6DD1C44CB59E}">
      <dgm:prSet/>
      <dgm:spPr/>
      <dgm:t>
        <a:bodyPr/>
        <a:lstStyle/>
        <a:p>
          <a:endParaRPr lang="es-ES" i="0">
            <a:latin typeface="Century Gothic" panose="020B0502020202020204" pitchFamily="34" charset="0"/>
          </a:endParaRPr>
        </a:p>
      </dgm:t>
    </dgm:pt>
    <dgm:pt modelId="{0D182092-E4B2-4F6B-99B6-A6F6E78C6FA1}">
      <dgm:prSet phldrT="[Texto]" custT="1"/>
      <dgm:spPr/>
      <dgm:t>
        <a:bodyPr/>
        <a:lstStyle/>
        <a:p>
          <a:pPr algn="just"/>
          <a:r>
            <a:rPr lang="es-ES" sz="1500" b="1" i="0" dirty="0">
              <a:latin typeface="Century Gothic" panose="020B0502020202020204" pitchFamily="34" charset="0"/>
              <a:cs typeface="Times New Roman" panose="02020603050405020304" pitchFamily="18" charset="0"/>
            </a:rPr>
            <a:t>3. Exploración de los Datos</a:t>
          </a:r>
        </a:p>
      </dgm:t>
    </dgm:pt>
    <dgm:pt modelId="{F65880EE-A4C0-4F75-BAB6-10D7494DC949}" type="parTrans" cxnId="{ADA9A3B7-91EC-4D5E-82A3-A7F245A2C9C2}">
      <dgm:prSet/>
      <dgm:spPr/>
      <dgm:t>
        <a:bodyPr/>
        <a:lstStyle/>
        <a:p>
          <a:endParaRPr lang="es-ES" i="0">
            <a:latin typeface="Century Gothic" panose="020B0502020202020204" pitchFamily="34" charset="0"/>
          </a:endParaRPr>
        </a:p>
      </dgm:t>
    </dgm:pt>
    <dgm:pt modelId="{E9895BB4-E482-417F-BFB6-8D3222A64B54}" type="sibTrans" cxnId="{ADA9A3B7-91EC-4D5E-82A3-A7F245A2C9C2}">
      <dgm:prSet/>
      <dgm:spPr/>
      <dgm:t>
        <a:bodyPr/>
        <a:lstStyle/>
        <a:p>
          <a:endParaRPr lang="es-ES" i="0">
            <a:latin typeface="Century Gothic" panose="020B0502020202020204" pitchFamily="34" charset="0"/>
          </a:endParaRPr>
        </a:p>
      </dgm:t>
    </dgm:pt>
    <dgm:pt modelId="{E982FEBF-16F9-4E6A-BF4B-0DEBF12CC2AB}" type="pres">
      <dgm:prSet presAssocID="{43118F5F-29D7-455B-B679-DC3105A249B9}" presName="Name0" presStyleCnt="0">
        <dgm:presLayoutVars>
          <dgm:dir/>
          <dgm:animLvl val="lvl"/>
          <dgm:resizeHandles val="exact"/>
        </dgm:presLayoutVars>
      </dgm:prSet>
      <dgm:spPr/>
      <dgm:t>
        <a:bodyPr/>
        <a:lstStyle/>
        <a:p>
          <a:endParaRPr lang="es-ES"/>
        </a:p>
      </dgm:t>
    </dgm:pt>
    <dgm:pt modelId="{1DF40257-A29D-41E5-944D-FBA1785F783C}" type="pres">
      <dgm:prSet presAssocID="{0D182092-E4B2-4F6B-99B6-A6F6E78C6FA1}" presName="boxAndChildren" presStyleCnt="0"/>
      <dgm:spPr/>
      <dgm:t>
        <a:bodyPr/>
        <a:lstStyle/>
        <a:p>
          <a:endParaRPr lang="es-ES"/>
        </a:p>
      </dgm:t>
    </dgm:pt>
    <dgm:pt modelId="{8856A3CD-37C1-48D9-A3A8-CA228F656B19}" type="pres">
      <dgm:prSet presAssocID="{0D182092-E4B2-4F6B-99B6-A6F6E78C6FA1}" presName="parentTextBox" presStyleLbl="node1" presStyleIdx="0" presStyleCnt="3"/>
      <dgm:spPr/>
      <dgm:t>
        <a:bodyPr/>
        <a:lstStyle/>
        <a:p>
          <a:endParaRPr lang="es-ES"/>
        </a:p>
      </dgm:t>
    </dgm:pt>
    <dgm:pt modelId="{5500B321-0B4F-4E21-AD80-D5CCA6075AA5}" type="pres">
      <dgm:prSet presAssocID="{0D182092-E4B2-4F6B-99B6-A6F6E78C6FA1}" presName="entireBox" presStyleLbl="node1" presStyleIdx="0" presStyleCnt="3" custLinFactNeighborX="-66" custLinFactNeighborY="-1733"/>
      <dgm:spPr/>
      <dgm:t>
        <a:bodyPr/>
        <a:lstStyle/>
        <a:p>
          <a:endParaRPr lang="es-ES"/>
        </a:p>
      </dgm:t>
    </dgm:pt>
    <dgm:pt modelId="{9357C1DF-6906-433E-A22E-1BA7CF9ABB26}" type="pres">
      <dgm:prSet presAssocID="{0D182092-E4B2-4F6B-99B6-A6F6E78C6FA1}" presName="descendantBox" presStyleCnt="0"/>
      <dgm:spPr/>
      <dgm:t>
        <a:bodyPr/>
        <a:lstStyle/>
        <a:p>
          <a:endParaRPr lang="es-ES"/>
        </a:p>
      </dgm:t>
    </dgm:pt>
    <dgm:pt modelId="{6B12DCAF-F47B-4B40-A82C-167E7FC5322C}" type="pres">
      <dgm:prSet presAssocID="{6549ECD8-5303-48CD-8767-D66DEBB15433}" presName="childTextBox" presStyleLbl="fgAccFollowNode1" presStyleIdx="0" presStyleCnt="3">
        <dgm:presLayoutVars>
          <dgm:bulletEnabled val="1"/>
        </dgm:presLayoutVars>
      </dgm:prSet>
      <dgm:spPr/>
      <dgm:t>
        <a:bodyPr/>
        <a:lstStyle/>
        <a:p>
          <a:endParaRPr lang="es-ES"/>
        </a:p>
      </dgm:t>
    </dgm:pt>
    <dgm:pt modelId="{08E63C0B-BD60-4A27-B2D6-EDC228CE4A29}" type="pres">
      <dgm:prSet presAssocID="{065C3BF1-7D29-4AFC-B92A-49E80B64B5E6}" presName="sp" presStyleCnt="0"/>
      <dgm:spPr/>
      <dgm:t>
        <a:bodyPr/>
        <a:lstStyle/>
        <a:p>
          <a:endParaRPr lang="es-ES"/>
        </a:p>
      </dgm:t>
    </dgm:pt>
    <dgm:pt modelId="{FCD144AD-7159-453B-A5D1-73A27B992243}" type="pres">
      <dgm:prSet presAssocID="{0C3DCFDE-CA71-4502-B997-369D565C95CC}" presName="arrowAndChildren" presStyleCnt="0"/>
      <dgm:spPr/>
      <dgm:t>
        <a:bodyPr/>
        <a:lstStyle/>
        <a:p>
          <a:endParaRPr lang="es-ES"/>
        </a:p>
      </dgm:t>
    </dgm:pt>
    <dgm:pt modelId="{73F98C45-678E-4A5F-9BC1-ACBB36B1ACF8}" type="pres">
      <dgm:prSet presAssocID="{0C3DCFDE-CA71-4502-B997-369D565C95CC}" presName="parentTextArrow" presStyleLbl="node1" presStyleIdx="0" presStyleCnt="3"/>
      <dgm:spPr/>
      <dgm:t>
        <a:bodyPr/>
        <a:lstStyle/>
        <a:p>
          <a:endParaRPr lang="es-ES"/>
        </a:p>
      </dgm:t>
    </dgm:pt>
    <dgm:pt modelId="{C67DE26A-7893-4363-9FB5-25EFB9253E01}" type="pres">
      <dgm:prSet presAssocID="{0C3DCFDE-CA71-4502-B997-369D565C95CC}" presName="arrow" presStyleLbl="node1" presStyleIdx="1" presStyleCnt="3"/>
      <dgm:spPr/>
      <dgm:t>
        <a:bodyPr/>
        <a:lstStyle/>
        <a:p>
          <a:endParaRPr lang="es-ES"/>
        </a:p>
      </dgm:t>
    </dgm:pt>
    <dgm:pt modelId="{A7DA3BB4-A9F0-4729-8161-D0287963A43A}" type="pres">
      <dgm:prSet presAssocID="{0C3DCFDE-CA71-4502-B997-369D565C95CC}" presName="descendantArrow" presStyleCnt="0"/>
      <dgm:spPr/>
      <dgm:t>
        <a:bodyPr/>
        <a:lstStyle/>
        <a:p>
          <a:endParaRPr lang="es-ES"/>
        </a:p>
      </dgm:t>
    </dgm:pt>
    <dgm:pt modelId="{F57B0AD4-FBFC-4727-883C-326F16AF3FB6}" type="pres">
      <dgm:prSet presAssocID="{34EAF545-03DF-4EC4-85B0-35E4E9789DF8}" presName="childTextArrow" presStyleLbl="fgAccFollowNode1" presStyleIdx="1" presStyleCnt="3">
        <dgm:presLayoutVars>
          <dgm:bulletEnabled val="1"/>
        </dgm:presLayoutVars>
      </dgm:prSet>
      <dgm:spPr/>
      <dgm:t>
        <a:bodyPr/>
        <a:lstStyle/>
        <a:p>
          <a:endParaRPr lang="es-ES"/>
        </a:p>
      </dgm:t>
    </dgm:pt>
    <dgm:pt modelId="{27339A89-B631-4B49-AF31-BB5BF53DC99A}" type="pres">
      <dgm:prSet presAssocID="{F2F3B0C1-9666-4E7F-81A3-FCDCB763EE95}" presName="sp" presStyleCnt="0"/>
      <dgm:spPr/>
      <dgm:t>
        <a:bodyPr/>
        <a:lstStyle/>
        <a:p>
          <a:endParaRPr lang="es-ES"/>
        </a:p>
      </dgm:t>
    </dgm:pt>
    <dgm:pt modelId="{5FAAB0DD-D6F6-40ED-A60B-6BD8BC24ECF3}" type="pres">
      <dgm:prSet presAssocID="{D8A110D4-C4A5-4512-8E27-47A85926E691}" presName="arrowAndChildren" presStyleCnt="0"/>
      <dgm:spPr/>
      <dgm:t>
        <a:bodyPr/>
        <a:lstStyle/>
        <a:p>
          <a:endParaRPr lang="es-ES"/>
        </a:p>
      </dgm:t>
    </dgm:pt>
    <dgm:pt modelId="{0345431A-32EA-449F-8900-991721B171F0}" type="pres">
      <dgm:prSet presAssocID="{D8A110D4-C4A5-4512-8E27-47A85926E691}" presName="parentTextArrow" presStyleLbl="node1" presStyleIdx="1" presStyleCnt="3"/>
      <dgm:spPr/>
      <dgm:t>
        <a:bodyPr/>
        <a:lstStyle/>
        <a:p>
          <a:endParaRPr lang="es-ES"/>
        </a:p>
      </dgm:t>
    </dgm:pt>
    <dgm:pt modelId="{D8ACC144-9419-4F95-8D60-62AC0B4612CF}" type="pres">
      <dgm:prSet presAssocID="{D8A110D4-C4A5-4512-8E27-47A85926E691}" presName="arrow" presStyleLbl="node1" presStyleIdx="2" presStyleCnt="3" custScaleY="178759" custLinFactNeighborX="-28138" custLinFactNeighborY="-13267"/>
      <dgm:spPr/>
      <dgm:t>
        <a:bodyPr/>
        <a:lstStyle/>
        <a:p>
          <a:endParaRPr lang="es-ES"/>
        </a:p>
      </dgm:t>
    </dgm:pt>
    <dgm:pt modelId="{994B4653-35B9-4B94-B0BD-60DF569FA651}" type="pres">
      <dgm:prSet presAssocID="{D8A110D4-C4A5-4512-8E27-47A85926E691}" presName="descendantArrow" presStyleCnt="0"/>
      <dgm:spPr/>
      <dgm:t>
        <a:bodyPr/>
        <a:lstStyle/>
        <a:p>
          <a:endParaRPr lang="es-ES"/>
        </a:p>
      </dgm:t>
    </dgm:pt>
    <dgm:pt modelId="{FA3C43CC-F229-4F8C-976D-1F5AA2177C40}" type="pres">
      <dgm:prSet presAssocID="{20842D1A-D44A-4309-8B98-C66791A0AEAE}" presName="childTextArrow" presStyleLbl="fgAccFollowNode1" presStyleIdx="2" presStyleCnt="3" custScaleY="229508" custLinFactNeighborY="-26648">
        <dgm:presLayoutVars>
          <dgm:bulletEnabled val="1"/>
        </dgm:presLayoutVars>
      </dgm:prSet>
      <dgm:spPr/>
      <dgm:t>
        <a:bodyPr/>
        <a:lstStyle/>
        <a:p>
          <a:endParaRPr lang="es-ES"/>
        </a:p>
      </dgm:t>
    </dgm:pt>
  </dgm:ptLst>
  <dgm:cxnLst>
    <dgm:cxn modelId="{1DC06770-1172-40BB-9C68-57D48502F3A6}" type="presOf" srcId="{0C3DCFDE-CA71-4502-B997-369D565C95CC}" destId="{C67DE26A-7893-4363-9FB5-25EFB9253E01}" srcOrd="1" destOrd="0" presId="urn:microsoft.com/office/officeart/2005/8/layout/process4"/>
    <dgm:cxn modelId="{A87D31EB-F969-4CB4-92C9-9B7597E981F0}" type="presOf" srcId="{D8A110D4-C4A5-4512-8E27-47A85926E691}" destId="{D8ACC144-9419-4F95-8D60-62AC0B4612CF}" srcOrd="1" destOrd="0" presId="urn:microsoft.com/office/officeart/2005/8/layout/process4"/>
    <dgm:cxn modelId="{5CD7E574-E977-439A-B9F4-67285C3BD085}" type="presOf" srcId="{0D182092-E4B2-4F6B-99B6-A6F6E78C6FA1}" destId="{8856A3CD-37C1-48D9-A3A8-CA228F656B19}" srcOrd="0" destOrd="0" presId="urn:microsoft.com/office/officeart/2005/8/layout/process4"/>
    <dgm:cxn modelId="{9CB1A4F1-CF1C-495C-B992-921903289749}" type="presOf" srcId="{6549ECD8-5303-48CD-8767-D66DEBB15433}" destId="{6B12DCAF-F47B-4B40-A82C-167E7FC5322C}" srcOrd="0" destOrd="0" presId="urn:microsoft.com/office/officeart/2005/8/layout/process4"/>
    <dgm:cxn modelId="{FA84D2A3-B117-4942-A9A8-FE5E13B5585C}" srcId="{D8A110D4-C4A5-4512-8E27-47A85926E691}" destId="{20842D1A-D44A-4309-8B98-C66791A0AEAE}" srcOrd="0" destOrd="0" parTransId="{7F6F0C41-7FA9-408E-875C-6FB1F0066BB1}" sibTransId="{097AD99A-AD8F-4CA0-8F24-585FD1204350}"/>
    <dgm:cxn modelId="{8F2B595F-ED91-493A-8D31-1421C1D4F5A0}" srcId="{43118F5F-29D7-455B-B679-DC3105A249B9}" destId="{D8A110D4-C4A5-4512-8E27-47A85926E691}" srcOrd="0" destOrd="0" parTransId="{59D08C03-0B1B-42C8-A2DF-551F20F08AAC}" sibTransId="{F2F3B0C1-9666-4E7F-81A3-FCDCB763EE95}"/>
    <dgm:cxn modelId="{ADA9A3B7-91EC-4D5E-82A3-A7F245A2C9C2}" srcId="{43118F5F-29D7-455B-B679-DC3105A249B9}" destId="{0D182092-E4B2-4F6B-99B6-A6F6E78C6FA1}" srcOrd="2" destOrd="0" parTransId="{F65880EE-A4C0-4F75-BAB6-10D7494DC949}" sibTransId="{E9895BB4-E482-417F-BFB6-8D3222A64B54}"/>
    <dgm:cxn modelId="{B824B7EA-3FBA-43D9-A4CF-30C87F5A348D}" srcId="{0C3DCFDE-CA71-4502-B997-369D565C95CC}" destId="{34EAF545-03DF-4EC4-85B0-35E4E9789DF8}" srcOrd="0" destOrd="0" parTransId="{E2D366EB-48AE-44EA-9900-2FC499B03EDC}" sibTransId="{2FAAF41B-AE0A-4014-AA4E-6E68E23FAC7A}"/>
    <dgm:cxn modelId="{0A681169-4AC3-421F-BFCA-CCA161DBAEE8}" type="presOf" srcId="{0C3DCFDE-CA71-4502-B997-369D565C95CC}" destId="{73F98C45-678E-4A5F-9BC1-ACBB36B1ACF8}" srcOrd="0" destOrd="0" presId="urn:microsoft.com/office/officeart/2005/8/layout/process4"/>
    <dgm:cxn modelId="{74F2C9B2-4D17-4D06-A756-6DD1C44CB59E}" srcId="{0D182092-E4B2-4F6B-99B6-A6F6E78C6FA1}" destId="{6549ECD8-5303-48CD-8767-D66DEBB15433}" srcOrd="0" destOrd="0" parTransId="{2C9BD616-33B9-4A22-857D-01BE765BF0C0}" sibTransId="{EA4FA666-FCBA-465A-B616-27B0C82C1AF5}"/>
    <dgm:cxn modelId="{F961D653-41B9-4682-9C4E-70085A51E204}" srcId="{43118F5F-29D7-455B-B679-DC3105A249B9}" destId="{0C3DCFDE-CA71-4502-B997-369D565C95CC}" srcOrd="1" destOrd="0" parTransId="{06772744-6E37-4716-B6C6-0A88DF346BE2}" sibTransId="{065C3BF1-7D29-4AFC-B92A-49E80B64B5E6}"/>
    <dgm:cxn modelId="{676B60AA-D9A8-4F96-BCFE-75524C8C5145}" type="presOf" srcId="{34EAF545-03DF-4EC4-85B0-35E4E9789DF8}" destId="{F57B0AD4-FBFC-4727-883C-326F16AF3FB6}" srcOrd="0" destOrd="0" presId="urn:microsoft.com/office/officeart/2005/8/layout/process4"/>
    <dgm:cxn modelId="{F314D1A2-406A-4D18-B5D7-2CF159CB2DBE}" type="presOf" srcId="{0D182092-E4B2-4F6B-99B6-A6F6E78C6FA1}" destId="{5500B321-0B4F-4E21-AD80-D5CCA6075AA5}" srcOrd="1" destOrd="0" presId="urn:microsoft.com/office/officeart/2005/8/layout/process4"/>
    <dgm:cxn modelId="{5C0CAF1D-DB08-478F-9A24-048C704EB84B}" type="presOf" srcId="{D8A110D4-C4A5-4512-8E27-47A85926E691}" destId="{0345431A-32EA-449F-8900-991721B171F0}" srcOrd="0" destOrd="0" presId="urn:microsoft.com/office/officeart/2005/8/layout/process4"/>
    <dgm:cxn modelId="{D00C91D9-3684-4B5A-9B76-CC6D6F817FDF}" type="presOf" srcId="{20842D1A-D44A-4309-8B98-C66791A0AEAE}" destId="{FA3C43CC-F229-4F8C-976D-1F5AA2177C40}" srcOrd="0" destOrd="0" presId="urn:microsoft.com/office/officeart/2005/8/layout/process4"/>
    <dgm:cxn modelId="{FFF864AD-76C0-4954-BD94-62C8242A1327}" type="presOf" srcId="{43118F5F-29D7-455B-B679-DC3105A249B9}" destId="{E982FEBF-16F9-4E6A-BF4B-0DEBF12CC2AB}" srcOrd="0" destOrd="0" presId="urn:microsoft.com/office/officeart/2005/8/layout/process4"/>
    <dgm:cxn modelId="{BCA06345-5016-4C89-BD04-F0AE52969BEF}" type="presParOf" srcId="{E982FEBF-16F9-4E6A-BF4B-0DEBF12CC2AB}" destId="{1DF40257-A29D-41E5-944D-FBA1785F783C}" srcOrd="0" destOrd="0" presId="urn:microsoft.com/office/officeart/2005/8/layout/process4"/>
    <dgm:cxn modelId="{37FB3333-197B-434E-B193-7049D9A4316B}" type="presParOf" srcId="{1DF40257-A29D-41E5-944D-FBA1785F783C}" destId="{8856A3CD-37C1-48D9-A3A8-CA228F656B19}" srcOrd="0" destOrd="0" presId="urn:microsoft.com/office/officeart/2005/8/layout/process4"/>
    <dgm:cxn modelId="{68FD0987-9381-41FB-BDCD-9D96AD3377DA}" type="presParOf" srcId="{1DF40257-A29D-41E5-944D-FBA1785F783C}" destId="{5500B321-0B4F-4E21-AD80-D5CCA6075AA5}" srcOrd="1" destOrd="0" presId="urn:microsoft.com/office/officeart/2005/8/layout/process4"/>
    <dgm:cxn modelId="{37A54024-7DEC-440B-A449-076F3883FC79}" type="presParOf" srcId="{1DF40257-A29D-41E5-944D-FBA1785F783C}" destId="{9357C1DF-6906-433E-A22E-1BA7CF9ABB26}" srcOrd="2" destOrd="0" presId="urn:microsoft.com/office/officeart/2005/8/layout/process4"/>
    <dgm:cxn modelId="{58C22DDF-4193-4453-B077-530C6C41B41B}" type="presParOf" srcId="{9357C1DF-6906-433E-A22E-1BA7CF9ABB26}" destId="{6B12DCAF-F47B-4B40-A82C-167E7FC5322C}" srcOrd="0" destOrd="0" presId="urn:microsoft.com/office/officeart/2005/8/layout/process4"/>
    <dgm:cxn modelId="{E57EFE36-59EB-46E8-B5FE-A37B34F4BE59}" type="presParOf" srcId="{E982FEBF-16F9-4E6A-BF4B-0DEBF12CC2AB}" destId="{08E63C0B-BD60-4A27-B2D6-EDC228CE4A29}" srcOrd="1" destOrd="0" presId="urn:microsoft.com/office/officeart/2005/8/layout/process4"/>
    <dgm:cxn modelId="{2BA30895-2A6E-410D-B8B4-A910CBDF7734}" type="presParOf" srcId="{E982FEBF-16F9-4E6A-BF4B-0DEBF12CC2AB}" destId="{FCD144AD-7159-453B-A5D1-73A27B992243}" srcOrd="2" destOrd="0" presId="urn:microsoft.com/office/officeart/2005/8/layout/process4"/>
    <dgm:cxn modelId="{6A540938-5C5B-4399-A1BF-EF72F56918B4}" type="presParOf" srcId="{FCD144AD-7159-453B-A5D1-73A27B992243}" destId="{73F98C45-678E-4A5F-9BC1-ACBB36B1ACF8}" srcOrd="0" destOrd="0" presId="urn:microsoft.com/office/officeart/2005/8/layout/process4"/>
    <dgm:cxn modelId="{069D703F-D16B-4A9D-AE7A-C43C8C64DFDD}" type="presParOf" srcId="{FCD144AD-7159-453B-A5D1-73A27B992243}" destId="{C67DE26A-7893-4363-9FB5-25EFB9253E01}" srcOrd="1" destOrd="0" presId="urn:microsoft.com/office/officeart/2005/8/layout/process4"/>
    <dgm:cxn modelId="{37970858-CC73-48F6-9958-1BEBD5583B12}" type="presParOf" srcId="{FCD144AD-7159-453B-A5D1-73A27B992243}" destId="{A7DA3BB4-A9F0-4729-8161-D0287963A43A}" srcOrd="2" destOrd="0" presId="urn:microsoft.com/office/officeart/2005/8/layout/process4"/>
    <dgm:cxn modelId="{AE6A2941-E59B-4F70-9782-6B53678E58EE}" type="presParOf" srcId="{A7DA3BB4-A9F0-4729-8161-D0287963A43A}" destId="{F57B0AD4-FBFC-4727-883C-326F16AF3FB6}" srcOrd="0" destOrd="0" presId="urn:microsoft.com/office/officeart/2005/8/layout/process4"/>
    <dgm:cxn modelId="{7F935967-4559-48D0-802C-FBF9D4219075}" type="presParOf" srcId="{E982FEBF-16F9-4E6A-BF4B-0DEBF12CC2AB}" destId="{27339A89-B631-4B49-AF31-BB5BF53DC99A}" srcOrd="3" destOrd="0" presId="urn:microsoft.com/office/officeart/2005/8/layout/process4"/>
    <dgm:cxn modelId="{4487137A-E0ED-48D1-8C92-EF2F357A7C6C}" type="presParOf" srcId="{E982FEBF-16F9-4E6A-BF4B-0DEBF12CC2AB}" destId="{5FAAB0DD-D6F6-40ED-A60B-6BD8BC24ECF3}" srcOrd="4" destOrd="0" presId="urn:microsoft.com/office/officeart/2005/8/layout/process4"/>
    <dgm:cxn modelId="{788BD4B8-B40D-4F0D-869F-8C4EBB918F14}" type="presParOf" srcId="{5FAAB0DD-D6F6-40ED-A60B-6BD8BC24ECF3}" destId="{0345431A-32EA-449F-8900-991721B171F0}" srcOrd="0" destOrd="0" presId="urn:microsoft.com/office/officeart/2005/8/layout/process4"/>
    <dgm:cxn modelId="{E12B6EA6-2DAB-4147-88FF-8C6C469179E8}" type="presParOf" srcId="{5FAAB0DD-D6F6-40ED-A60B-6BD8BC24ECF3}" destId="{D8ACC144-9419-4F95-8D60-62AC0B4612CF}" srcOrd="1" destOrd="0" presId="urn:microsoft.com/office/officeart/2005/8/layout/process4"/>
    <dgm:cxn modelId="{F64F85E4-2AC4-4497-8F44-3E38BA69E64B}" type="presParOf" srcId="{5FAAB0DD-D6F6-40ED-A60B-6BD8BC24ECF3}" destId="{994B4653-35B9-4B94-B0BD-60DF569FA651}" srcOrd="2" destOrd="0" presId="urn:microsoft.com/office/officeart/2005/8/layout/process4"/>
    <dgm:cxn modelId="{54C31CBB-05BB-4802-8F5E-EDFC36349688}" type="presParOf" srcId="{994B4653-35B9-4B94-B0BD-60DF569FA651}" destId="{FA3C43CC-F229-4F8C-976D-1F5AA2177C40}"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5DFB2-F2CD-4D1F-A5D8-EAE51B81B0B2}">
      <dsp:nvSpPr>
        <dsp:cNvPr id="0" name=""/>
        <dsp:cNvSpPr/>
      </dsp:nvSpPr>
      <dsp:spPr>
        <a:xfrm>
          <a:off x="976" y="993425"/>
          <a:ext cx="2297781" cy="756000"/>
        </a:xfrm>
        <a:prstGeom prst="chevron">
          <a:avLst/>
        </a:prstGeom>
        <a:solidFill>
          <a:schemeClr val="accent2">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latin typeface="Century Gothic" panose="020B0502020202020204" pitchFamily="34" charset="0"/>
            </a:rPr>
            <a:t>¿Cómo surge nuestro proyecto?</a:t>
          </a:r>
        </a:p>
      </dsp:txBody>
      <dsp:txXfrm>
        <a:off x="378976" y="993425"/>
        <a:ext cx="1541781" cy="756000"/>
      </dsp:txXfrm>
    </dsp:sp>
    <dsp:sp modelId="{11FB4B7A-2200-40D8-9E73-4ED12200475D}">
      <dsp:nvSpPr>
        <dsp:cNvPr id="0" name=""/>
        <dsp:cNvSpPr/>
      </dsp:nvSpPr>
      <dsp:spPr>
        <a:xfrm>
          <a:off x="976"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Antecedentes</a:t>
          </a:r>
        </a:p>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Problema y Justificación</a:t>
          </a:r>
        </a:p>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Objetivos</a:t>
          </a:r>
        </a:p>
      </dsp:txBody>
      <dsp:txXfrm>
        <a:off x="976" y="1843926"/>
        <a:ext cx="1838224" cy="850500"/>
      </dsp:txXfrm>
    </dsp:sp>
    <dsp:sp modelId="{7FF885E0-C398-4D2B-9686-47CAE97DE58A}">
      <dsp:nvSpPr>
        <dsp:cNvPr id="0" name=""/>
        <dsp:cNvSpPr/>
      </dsp:nvSpPr>
      <dsp:spPr>
        <a:xfrm>
          <a:off x="2082757" y="993425"/>
          <a:ext cx="2297781" cy="756000"/>
        </a:xfrm>
        <a:prstGeom prst="chevron">
          <a:avLst/>
        </a:prstGeom>
        <a:solidFill>
          <a:schemeClr val="accent2">
            <a:shade val="80000"/>
            <a:hueOff val="-147861"/>
            <a:satOff val="-7499"/>
            <a:lumOff val="1010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latin typeface="Century Gothic" panose="020B0502020202020204" pitchFamily="34" charset="0"/>
            </a:rPr>
            <a:t>¿Cómo solucionamos el problema?</a:t>
          </a:r>
        </a:p>
      </dsp:txBody>
      <dsp:txXfrm>
        <a:off x="2460757" y="993425"/>
        <a:ext cx="1541781" cy="756000"/>
      </dsp:txXfrm>
    </dsp:sp>
    <dsp:sp modelId="{7AE34D46-ED14-4D01-A5A1-035F6D3936F9}">
      <dsp:nvSpPr>
        <dsp:cNvPr id="0" name=""/>
        <dsp:cNvSpPr/>
      </dsp:nvSpPr>
      <dsp:spPr>
        <a:xfrm>
          <a:off x="2082757"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Minería de Datos</a:t>
          </a:r>
        </a:p>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Metodología CRISP-DM</a:t>
          </a:r>
        </a:p>
      </dsp:txBody>
      <dsp:txXfrm>
        <a:off x="2082757" y="1843926"/>
        <a:ext cx="1838224" cy="850500"/>
      </dsp:txXfrm>
    </dsp:sp>
    <dsp:sp modelId="{10CB7DEF-0368-48F4-BC33-8B43992DB1A2}">
      <dsp:nvSpPr>
        <dsp:cNvPr id="0" name=""/>
        <dsp:cNvSpPr/>
      </dsp:nvSpPr>
      <dsp:spPr>
        <a:xfrm>
          <a:off x="4164539" y="993425"/>
          <a:ext cx="2483418" cy="756000"/>
        </a:xfrm>
        <a:prstGeom prst="chevron">
          <a:avLst/>
        </a:prstGeom>
        <a:solidFill>
          <a:schemeClr val="accent2">
            <a:shade val="80000"/>
            <a:hueOff val="-295722"/>
            <a:satOff val="-14998"/>
            <a:lumOff val="2021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latin typeface="Century Gothic" panose="020B0502020202020204" pitchFamily="34" charset="0"/>
            </a:rPr>
            <a:t>¿Conocimiento obtenido?</a:t>
          </a:r>
          <a:endParaRPr lang="es-ES" sz="1600" b="1" kern="1200" dirty="0">
            <a:solidFill>
              <a:schemeClr val="tx1"/>
            </a:solidFill>
            <a:latin typeface="Century Gothic" panose="020B0502020202020204" pitchFamily="34" charset="0"/>
          </a:endParaRPr>
        </a:p>
      </dsp:txBody>
      <dsp:txXfrm>
        <a:off x="4542539" y="993425"/>
        <a:ext cx="1727418" cy="756000"/>
      </dsp:txXfrm>
    </dsp:sp>
    <dsp:sp modelId="{3C23D6E8-A14D-41AE-8785-A2087BEFFA9E}">
      <dsp:nvSpPr>
        <dsp:cNvPr id="0" name=""/>
        <dsp:cNvSpPr/>
      </dsp:nvSpPr>
      <dsp:spPr>
        <a:xfrm>
          <a:off x="4257357"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latin typeface="Century Gothic" panose="020B0502020202020204" pitchFamily="34" charset="0"/>
            </a:rPr>
            <a:t>K-means</a:t>
          </a:r>
          <a:endParaRPr lang="es-ES" sz="1400" kern="1200" dirty="0">
            <a:solidFill>
              <a:schemeClr val="tx1"/>
            </a:solidFill>
            <a:latin typeface="Century Gothic" panose="020B0502020202020204" pitchFamily="34" charset="0"/>
          </a:endParaRPr>
        </a:p>
        <a:p>
          <a:pPr marL="114300" lvl="1" indent="-114300" algn="l" defTabSz="622300">
            <a:lnSpc>
              <a:spcPct val="90000"/>
            </a:lnSpc>
            <a:spcBef>
              <a:spcPct val="0"/>
            </a:spcBef>
            <a:spcAft>
              <a:spcPct val="15000"/>
            </a:spcAft>
            <a:buChar char="••"/>
          </a:pPr>
          <a:r>
            <a:rPr lang="en-US" sz="1400" kern="1200" dirty="0" smtClean="0">
              <a:solidFill>
                <a:schemeClr val="tx1"/>
              </a:solidFill>
              <a:latin typeface="Century Gothic" panose="020B0502020202020204" pitchFamily="34" charset="0"/>
            </a:rPr>
            <a:t>Correlaciones</a:t>
          </a:r>
          <a:endParaRPr lang="es-ES" sz="1400" kern="1200" dirty="0">
            <a:solidFill>
              <a:schemeClr val="tx1"/>
            </a:solidFill>
            <a:latin typeface="Century Gothic" panose="020B0502020202020204" pitchFamily="34" charset="0"/>
          </a:endParaRPr>
        </a:p>
        <a:p>
          <a:pPr marL="114300" lvl="1" indent="-114300" algn="l" defTabSz="622300">
            <a:lnSpc>
              <a:spcPct val="90000"/>
            </a:lnSpc>
            <a:spcBef>
              <a:spcPct val="0"/>
            </a:spcBef>
            <a:spcAft>
              <a:spcPct val="15000"/>
            </a:spcAft>
            <a:buChar char="••"/>
          </a:pPr>
          <a:r>
            <a:rPr lang="en-US" sz="1400" kern="1200" dirty="0" smtClean="0">
              <a:solidFill>
                <a:schemeClr val="tx1"/>
              </a:solidFill>
              <a:latin typeface="Century Gothic" panose="020B0502020202020204" pitchFamily="34" charset="0"/>
            </a:rPr>
            <a:t>Reglas de asociación</a:t>
          </a:r>
          <a:endParaRPr lang="es-ES" sz="1400" kern="1200" dirty="0">
            <a:solidFill>
              <a:schemeClr val="tx1"/>
            </a:solidFill>
            <a:latin typeface="Century Gothic" panose="020B0502020202020204" pitchFamily="34" charset="0"/>
          </a:endParaRPr>
        </a:p>
      </dsp:txBody>
      <dsp:txXfrm>
        <a:off x="4257357" y="1843926"/>
        <a:ext cx="1838224" cy="850500"/>
      </dsp:txXfrm>
    </dsp:sp>
    <dsp:sp modelId="{F247491A-DA26-4F17-9803-E3D9AC62AB64}">
      <dsp:nvSpPr>
        <dsp:cNvPr id="0" name=""/>
        <dsp:cNvSpPr/>
      </dsp:nvSpPr>
      <dsp:spPr>
        <a:xfrm>
          <a:off x="6431958" y="993425"/>
          <a:ext cx="2297781" cy="756000"/>
        </a:xfrm>
        <a:prstGeom prst="chevron">
          <a:avLst/>
        </a:prstGeom>
        <a:solidFill>
          <a:schemeClr val="accent2">
            <a:shade val="80000"/>
            <a:hueOff val="-443583"/>
            <a:satOff val="-22497"/>
            <a:lumOff val="3032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latin typeface="Century Gothic" panose="020B0502020202020204" pitchFamily="34" charset="0"/>
            </a:rPr>
            <a:t>¿Qué concluimos?</a:t>
          </a:r>
        </a:p>
      </dsp:txBody>
      <dsp:txXfrm>
        <a:off x="6809958" y="993425"/>
        <a:ext cx="1541781" cy="756000"/>
      </dsp:txXfrm>
    </dsp:sp>
    <dsp:sp modelId="{DF15F74A-C6FF-451A-8510-445248BD0FF8}">
      <dsp:nvSpPr>
        <dsp:cNvPr id="0" name=""/>
        <dsp:cNvSpPr/>
      </dsp:nvSpPr>
      <dsp:spPr>
        <a:xfrm>
          <a:off x="6431958"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s-ES" sz="1400" kern="1200">
              <a:solidFill>
                <a:schemeClr val="tx1"/>
              </a:solidFill>
              <a:latin typeface="Century Gothic" panose="020B0502020202020204" pitchFamily="34" charset="0"/>
            </a:rPr>
            <a:t>Conclusiones </a:t>
          </a:r>
          <a:endParaRPr lang="es-ES" sz="1400" kern="1200" dirty="0">
            <a:solidFill>
              <a:schemeClr val="tx1"/>
            </a:solidFill>
            <a:latin typeface="Century Gothic" panose="020B0502020202020204" pitchFamily="34" charset="0"/>
          </a:endParaRPr>
        </a:p>
        <a:p>
          <a:pPr marL="114300" lvl="1" indent="-114300" algn="l" defTabSz="622300">
            <a:lnSpc>
              <a:spcPct val="90000"/>
            </a:lnSpc>
            <a:spcBef>
              <a:spcPct val="0"/>
            </a:spcBef>
            <a:spcAft>
              <a:spcPct val="15000"/>
            </a:spcAft>
            <a:buChar char="••"/>
          </a:pPr>
          <a:r>
            <a:rPr lang="es-ES" sz="1400" kern="1200">
              <a:solidFill>
                <a:schemeClr val="tx1"/>
              </a:solidFill>
              <a:latin typeface="Century Gothic" panose="020B0502020202020204" pitchFamily="34" charset="0"/>
            </a:rPr>
            <a:t>Recomendaciones</a:t>
          </a:r>
          <a:endParaRPr lang="es-ES" sz="1400" kern="1200" dirty="0">
            <a:solidFill>
              <a:schemeClr val="tx1"/>
            </a:solidFill>
            <a:latin typeface="Century Gothic" panose="020B0502020202020204" pitchFamily="34" charset="0"/>
          </a:endParaRPr>
        </a:p>
        <a:p>
          <a:pPr marL="114300" lvl="1" indent="-114300" algn="l" defTabSz="622300">
            <a:lnSpc>
              <a:spcPct val="90000"/>
            </a:lnSpc>
            <a:spcBef>
              <a:spcPct val="0"/>
            </a:spcBef>
            <a:spcAft>
              <a:spcPct val="15000"/>
            </a:spcAft>
            <a:buChar char="••"/>
          </a:pPr>
          <a:r>
            <a:rPr lang="es-ES" sz="1400" kern="1200">
              <a:solidFill>
                <a:schemeClr val="tx1"/>
              </a:solidFill>
              <a:latin typeface="Century Gothic" panose="020B0502020202020204" pitchFamily="34" charset="0"/>
            </a:rPr>
            <a:t>Trabajos Futuros</a:t>
          </a:r>
          <a:endParaRPr lang="es-ES" sz="1400" kern="1200" dirty="0">
            <a:solidFill>
              <a:schemeClr val="tx1"/>
            </a:solidFill>
            <a:latin typeface="Century Gothic" panose="020B0502020202020204" pitchFamily="34" charset="0"/>
          </a:endParaRPr>
        </a:p>
      </dsp:txBody>
      <dsp:txXfrm>
        <a:off x="6431958" y="1843926"/>
        <a:ext cx="1838224" cy="850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5DFB2-F2CD-4D1F-A5D8-EAE51B81B0B2}">
      <dsp:nvSpPr>
        <dsp:cNvPr id="0" name=""/>
        <dsp:cNvSpPr/>
      </dsp:nvSpPr>
      <dsp:spPr>
        <a:xfrm>
          <a:off x="976" y="993425"/>
          <a:ext cx="2297781" cy="756000"/>
        </a:xfrm>
        <a:prstGeom prst="chevron">
          <a:avLst/>
        </a:prstGeom>
        <a:solidFill>
          <a:schemeClr val="accent2">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latin typeface="Century Gothic" panose="020B0502020202020204" pitchFamily="34" charset="0"/>
            </a:rPr>
            <a:t>¿Cómo surge nuestro proyecto?</a:t>
          </a:r>
        </a:p>
      </dsp:txBody>
      <dsp:txXfrm>
        <a:off x="378976" y="993425"/>
        <a:ext cx="1541781" cy="756000"/>
      </dsp:txXfrm>
    </dsp:sp>
    <dsp:sp modelId="{11FB4B7A-2200-40D8-9E73-4ED12200475D}">
      <dsp:nvSpPr>
        <dsp:cNvPr id="0" name=""/>
        <dsp:cNvSpPr/>
      </dsp:nvSpPr>
      <dsp:spPr>
        <a:xfrm>
          <a:off x="976"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Antecedentes</a:t>
          </a:r>
        </a:p>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Problema y Justificación</a:t>
          </a:r>
        </a:p>
        <a:p>
          <a:pPr marL="114300" lvl="1" indent="-114300" algn="l" defTabSz="622300">
            <a:lnSpc>
              <a:spcPct val="90000"/>
            </a:lnSpc>
            <a:spcBef>
              <a:spcPct val="0"/>
            </a:spcBef>
            <a:spcAft>
              <a:spcPct val="15000"/>
            </a:spcAft>
            <a:buChar char="••"/>
          </a:pPr>
          <a:r>
            <a:rPr lang="es-ES" sz="1400" kern="1200" dirty="0">
              <a:solidFill>
                <a:schemeClr val="tx1"/>
              </a:solidFill>
              <a:latin typeface="Century Gothic" panose="020B0502020202020204" pitchFamily="34" charset="0"/>
            </a:rPr>
            <a:t>Objetivos</a:t>
          </a:r>
        </a:p>
      </dsp:txBody>
      <dsp:txXfrm>
        <a:off x="976" y="1843926"/>
        <a:ext cx="1838224" cy="850500"/>
      </dsp:txXfrm>
    </dsp:sp>
    <dsp:sp modelId="{7FF885E0-C398-4D2B-9686-47CAE97DE58A}">
      <dsp:nvSpPr>
        <dsp:cNvPr id="0" name=""/>
        <dsp:cNvSpPr/>
      </dsp:nvSpPr>
      <dsp:spPr>
        <a:xfrm>
          <a:off x="2082757" y="993425"/>
          <a:ext cx="2297781" cy="756000"/>
        </a:xfrm>
        <a:prstGeom prst="chevron">
          <a:avLst/>
        </a:prstGeom>
        <a:solidFill>
          <a:schemeClr val="accent2">
            <a:shade val="80000"/>
            <a:hueOff val="-147861"/>
            <a:satOff val="-7499"/>
            <a:lumOff val="1010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a:solidFill>
                <a:schemeClr val="bg1">
                  <a:lumMod val="65000"/>
                </a:schemeClr>
              </a:solidFill>
              <a:latin typeface="Century Gothic" panose="020B0502020202020204" pitchFamily="34" charset="0"/>
            </a:rPr>
            <a:t>¿Cómo solucionamos el problema?</a:t>
          </a:r>
        </a:p>
      </dsp:txBody>
      <dsp:txXfrm>
        <a:off x="2460757" y="993425"/>
        <a:ext cx="1541781" cy="756000"/>
      </dsp:txXfrm>
    </dsp:sp>
    <dsp:sp modelId="{7AE34D46-ED14-4D01-A5A1-035F6D3936F9}">
      <dsp:nvSpPr>
        <dsp:cNvPr id="0" name=""/>
        <dsp:cNvSpPr/>
      </dsp:nvSpPr>
      <dsp:spPr>
        <a:xfrm>
          <a:off x="2082757"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s-ES" sz="1400" kern="1200" dirty="0">
              <a:solidFill>
                <a:schemeClr val="bg1">
                  <a:lumMod val="65000"/>
                </a:schemeClr>
              </a:solidFill>
              <a:latin typeface="Century Gothic" panose="020B0502020202020204" pitchFamily="34" charset="0"/>
            </a:rPr>
            <a:t>Minería de Datos</a:t>
          </a:r>
        </a:p>
        <a:p>
          <a:pPr marL="114300" lvl="1" indent="-114300" algn="l" defTabSz="622300">
            <a:lnSpc>
              <a:spcPct val="90000"/>
            </a:lnSpc>
            <a:spcBef>
              <a:spcPct val="0"/>
            </a:spcBef>
            <a:spcAft>
              <a:spcPct val="15000"/>
            </a:spcAft>
            <a:buChar char="••"/>
          </a:pPr>
          <a:r>
            <a:rPr lang="es-ES" sz="1400" kern="1200" dirty="0">
              <a:solidFill>
                <a:schemeClr val="bg1">
                  <a:lumMod val="65000"/>
                </a:schemeClr>
              </a:solidFill>
              <a:latin typeface="Century Gothic" panose="020B0502020202020204" pitchFamily="34" charset="0"/>
            </a:rPr>
            <a:t>Metodología CRISP-DM</a:t>
          </a:r>
        </a:p>
      </dsp:txBody>
      <dsp:txXfrm>
        <a:off x="2082757" y="1843926"/>
        <a:ext cx="1838224" cy="850500"/>
      </dsp:txXfrm>
    </dsp:sp>
    <dsp:sp modelId="{10CB7DEF-0368-48F4-BC33-8B43992DB1A2}">
      <dsp:nvSpPr>
        <dsp:cNvPr id="0" name=""/>
        <dsp:cNvSpPr/>
      </dsp:nvSpPr>
      <dsp:spPr>
        <a:xfrm>
          <a:off x="4164539" y="993425"/>
          <a:ext cx="2483418" cy="756000"/>
        </a:xfrm>
        <a:prstGeom prst="chevron">
          <a:avLst/>
        </a:prstGeom>
        <a:solidFill>
          <a:schemeClr val="accent2">
            <a:shade val="80000"/>
            <a:hueOff val="-295722"/>
            <a:satOff val="-14998"/>
            <a:lumOff val="2021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bg1">
                  <a:lumMod val="65000"/>
                </a:schemeClr>
              </a:solidFill>
              <a:latin typeface="Century Gothic" panose="020B0502020202020204" pitchFamily="34" charset="0"/>
            </a:rPr>
            <a:t>¿Conocimiento obtenido?</a:t>
          </a:r>
          <a:endParaRPr lang="es-ES" sz="1600" b="1" kern="1200" dirty="0">
            <a:solidFill>
              <a:schemeClr val="bg1">
                <a:lumMod val="65000"/>
              </a:schemeClr>
            </a:solidFill>
            <a:latin typeface="Century Gothic" panose="020B0502020202020204" pitchFamily="34" charset="0"/>
          </a:endParaRPr>
        </a:p>
      </dsp:txBody>
      <dsp:txXfrm>
        <a:off x="4542539" y="993425"/>
        <a:ext cx="1727418" cy="756000"/>
      </dsp:txXfrm>
    </dsp:sp>
    <dsp:sp modelId="{3C23D6E8-A14D-41AE-8785-A2087BEFFA9E}">
      <dsp:nvSpPr>
        <dsp:cNvPr id="0" name=""/>
        <dsp:cNvSpPr/>
      </dsp:nvSpPr>
      <dsp:spPr>
        <a:xfrm>
          <a:off x="4257357"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solidFill>
                <a:schemeClr val="bg1">
                  <a:lumMod val="65000"/>
                </a:schemeClr>
              </a:solidFill>
              <a:latin typeface="Century Gothic" panose="020B0502020202020204" pitchFamily="34" charset="0"/>
            </a:rPr>
            <a:t>K-</a:t>
          </a:r>
          <a:r>
            <a:rPr lang="es-ES" sz="1400" kern="1200" dirty="0" err="1" smtClean="0">
              <a:solidFill>
                <a:schemeClr val="bg1">
                  <a:lumMod val="65000"/>
                </a:schemeClr>
              </a:solidFill>
              <a:latin typeface="Century Gothic" panose="020B0502020202020204" pitchFamily="34" charset="0"/>
            </a:rPr>
            <a:t>means</a:t>
          </a:r>
          <a:endParaRPr lang="es-ES" sz="1400" kern="1200" dirty="0">
            <a:solidFill>
              <a:schemeClr val="bg1">
                <a:lumMod val="65000"/>
              </a:schemeClr>
            </a:solidFill>
            <a:latin typeface="Century Gothic" panose="020B0502020202020204" pitchFamily="34" charset="0"/>
          </a:endParaRPr>
        </a:p>
        <a:p>
          <a:pPr marL="114300" lvl="1" indent="-114300" algn="l" defTabSz="622300">
            <a:lnSpc>
              <a:spcPct val="90000"/>
            </a:lnSpc>
            <a:spcBef>
              <a:spcPct val="0"/>
            </a:spcBef>
            <a:spcAft>
              <a:spcPct val="15000"/>
            </a:spcAft>
            <a:buChar char="••"/>
          </a:pPr>
          <a:r>
            <a:rPr lang="en-US" sz="1400" kern="1200" dirty="0" smtClean="0">
              <a:solidFill>
                <a:schemeClr val="bg1">
                  <a:lumMod val="65000"/>
                </a:schemeClr>
              </a:solidFill>
              <a:latin typeface="Century Gothic" panose="020B0502020202020204" pitchFamily="34" charset="0"/>
            </a:rPr>
            <a:t>Correlaciones</a:t>
          </a:r>
          <a:endParaRPr lang="es-ES" sz="1400" kern="1200" dirty="0">
            <a:solidFill>
              <a:schemeClr val="bg1">
                <a:lumMod val="65000"/>
              </a:schemeClr>
            </a:solidFill>
            <a:latin typeface="Century Gothic" panose="020B0502020202020204" pitchFamily="34" charset="0"/>
          </a:endParaRPr>
        </a:p>
        <a:p>
          <a:pPr marL="114300" lvl="1" indent="-114300" algn="l" defTabSz="622300">
            <a:lnSpc>
              <a:spcPct val="90000"/>
            </a:lnSpc>
            <a:spcBef>
              <a:spcPct val="0"/>
            </a:spcBef>
            <a:spcAft>
              <a:spcPct val="15000"/>
            </a:spcAft>
            <a:buChar char="••"/>
          </a:pPr>
          <a:r>
            <a:rPr lang="es-ES" sz="1400" kern="1200" dirty="0" smtClean="0">
              <a:solidFill>
                <a:schemeClr val="bg1">
                  <a:lumMod val="65000"/>
                </a:schemeClr>
              </a:solidFill>
              <a:latin typeface="Century Gothic" panose="020B0502020202020204" pitchFamily="34" charset="0"/>
            </a:rPr>
            <a:t>Reglas de asociación</a:t>
          </a:r>
          <a:endParaRPr lang="es-ES" sz="1400" kern="1200" dirty="0">
            <a:solidFill>
              <a:schemeClr val="bg1">
                <a:lumMod val="65000"/>
              </a:schemeClr>
            </a:solidFill>
            <a:latin typeface="Century Gothic" panose="020B0502020202020204" pitchFamily="34" charset="0"/>
          </a:endParaRPr>
        </a:p>
      </dsp:txBody>
      <dsp:txXfrm>
        <a:off x="4257357" y="1843926"/>
        <a:ext cx="1838224" cy="850500"/>
      </dsp:txXfrm>
    </dsp:sp>
    <dsp:sp modelId="{F247491A-DA26-4F17-9803-E3D9AC62AB64}">
      <dsp:nvSpPr>
        <dsp:cNvPr id="0" name=""/>
        <dsp:cNvSpPr/>
      </dsp:nvSpPr>
      <dsp:spPr>
        <a:xfrm>
          <a:off x="6431958" y="993425"/>
          <a:ext cx="2297781" cy="756000"/>
        </a:xfrm>
        <a:prstGeom prst="chevron">
          <a:avLst/>
        </a:prstGeom>
        <a:solidFill>
          <a:schemeClr val="accent2">
            <a:shade val="80000"/>
            <a:hueOff val="-443583"/>
            <a:satOff val="-22497"/>
            <a:lumOff val="3032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b="1" kern="1200" dirty="0">
              <a:solidFill>
                <a:schemeClr val="bg1">
                  <a:lumMod val="65000"/>
                </a:schemeClr>
              </a:solidFill>
              <a:latin typeface="Century Gothic" panose="020B0502020202020204" pitchFamily="34" charset="0"/>
            </a:rPr>
            <a:t>¿Qué concluimos?</a:t>
          </a:r>
        </a:p>
      </dsp:txBody>
      <dsp:txXfrm>
        <a:off x="6809958" y="993425"/>
        <a:ext cx="1541781" cy="756000"/>
      </dsp:txXfrm>
    </dsp:sp>
    <dsp:sp modelId="{DF15F74A-C6FF-451A-8510-445248BD0FF8}">
      <dsp:nvSpPr>
        <dsp:cNvPr id="0" name=""/>
        <dsp:cNvSpPr/>
      </dsp:nvSpPr>
      <dsp:spPr>
        <a:xfrm>
          <a:off x="6431958" y="1843926"/>
          <a:ext cx="1838224" cy="85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s-ES" sz="1400" kern="1200" dirty="0">
              <a:solidFill>
                <a:schemeClr val="bg1">
                  <a:lumMod val="65000"/>
                </a:schemeClr>
              </a:solidFill>
              <a:latin typeface="Century Gothic" panose="020B0502020202020204" pitchFamily="34" charset="0"/>
            </a:rPr>
            <a:t>Conclusiones </a:t>
          </a:r>
        </a:p>
        <a:p>
          <a:pPr marL="114300" lvl="1" indent="-114300" algn="l" defTabSz="622300">
            <a:lnSpc>
              <a:spcPct val="90000"/>
            </a:lnSpc>
            <a:spcBef>
              <a:spcPct val="0"/>
            </a:spcBef>
            <a:spcAft>
              <a:spcPct val="15000"/>
            </a:spcAft>
            <a:buChar char="••"/>
          </a:pPr>
          <a:r>
            <a:rPr lang="es-ES" sz="1400" kern="1200" dirty="0">
              <a:solidFill>
                <a:schemeClr val="bg1">
                  <a:lumMod val="65000"/>
                </a:schemeClr>
              </a:solidFill>
              <a:latin typeface="Century Gothic" panose="020B0502020202020204" pitchFamily="34" charset="0"/>
            </a:rPr>
            <a:t>Recomendaciones</a:t>
          </a:r>
        </a:p>
        <a:p>
          <a:pPr marL="114300" lvl="1" indent="-114300" algn="l" defTabSz="622300">
            <a:lnSpc>
              <a:spcPct val="90000"/>
            </a:lnSpc>
            <a:spcBef>
              <a:spcPct val="0"/>
            </a:spcBef>
            <a:spcAft>
              <a:spcPct val="15000"/>
            </a:spcAft>
            <a:buChar char="••"/>
          </a:pPr>
          <a:r>
            <a:rPr lang="es-ES" sz="1400" kern="1200" dirty="0">
              <a:solidFill>
                <a:schemeClr val="bg1">
                  <a:lumMod val="65000"/>
                </a:schemeClr>
              </a:solidFill>
              <a:latin typeface="Century Gothic" panose="020B0502020202020204" pitchFamily="34" charset="0"/>
            </a:rPr>
            <a:t>Trabajos Futuros</a:t>
          </a:r>
        </a:p>
      </dsp:txBody>
      <dsp:txXfrm>
        <a:off x="6431958" y="1843926"/>
        <a:ext cx="1838224" cy="850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D7EAB-DCF1-482C-9CBA-FB9E2249FCE0}">
      <dsp:nvSpPr>
        <dsp:cNvPr id="0" name=""/>
        <dsp:cNvSpPr/>
      </dsp:nvSpPr>
      <dsp:spPr>
        <a:xfrm rot="5400000">
          <a:off x="642879" y="1409615"/>
          <a:ext cx="1246683" cy="1419305"/>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F29D170-24E9-4FD8-9FAE-825E32798719}">
      <dsp:nvSpPr>
        <dsp:cNvPr id="0" name=""/>
        <dsp:cNvSpPr/>
      </dsp:nvSpPr>
      <dsp:spPr>
        <a:xfrm>
          <a:off x="312584" y="27641"/>
          <a:ext cx="2098681" cy="1469008"/>
        </a:xfrm>
        <a:prstGeom prst="roundRect">
          <a:avLst>
            <a:gd name="adj" fmla="val 1667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es-ES" sz="1100" b="0" kern="1200" dirty="0">
            <a:latin typeface="Century Gothic" panose="020B0502020202020204" pitchFamily="34" charset="0"/>
          </a:endParaRPr>
        </a:p>
      </dsp:txBody>
      <dsp:txXfrm>
        <a:off x="384308" y="99365"/>
        <a:ext cx="1955233" cy="1325560"/>
      </dsp:txXfrm>
    </dsp:sp>
    <dsp:sp modelId="{45101C3F-DB5B-4D26-B24C-3C99FA64DB5F}">
      <dsp:nvSpPr>
        <dsp:cNvPr id="0" name=""/>
        <dsp:cNvSpPr/>
      </dsp:nvSpPr>
      <dsp:spPr>
        <a:xfrm>
          <a:off x="2411265" y="167745"/>
          <a:ext cx="1526380" cy="1187317"/>
        </a:xfrm>
        <a:prstGeom prst="rect">
          <a:avLst/>
        </a:prstGeom>
        <a:noFill/>
        <a:ln>
          <a:noFill/>
        </a:ln>
        <a:effectLst/>
      </dsp:spPr>
      <dsp:style>
        <a:lnRef idx="0">
          <a:scrgbClr r="0" g="0" b="0"/>
        </a:lnRef>
        <a:fillRef idx="0">
          <a:scrgbClr r="0" g="0" b="0"/>
        </a:fillRef>
        <a:effectRef idx="0">
          <a:scrgbClr r="0" g="0" b="0"/>
        </a:effectRef>
        <a:fontRef idx="minor"/>
      </dsp:style>
    </dsp:sp>
    <dsp:sp modelId="{A2DDC142-2894-49CB-A8BE-7C672B17B58A}">
      <dsp:nvSpPr>
        <dsp:cNvPr id="0" name=""/>
        <dsp:cNvSpPr/>
      </dsp:nvSpPr>
      <dsp:spPr>
        <a:xfrm rot="5400000">
          <a:off x="2382909" y="3059797"/>
          <a:ext cx="1246683" cy="1419305"/>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8085A3B-E779-497F-A555-DDC6D1E2A975}">
      <dsp:nvSpPr>
        <dsp:cNvPr id="0" name=""/>
        <dsp:cNvSpPr/>
      </dsp:nvSpPr>
      <dsp:spPr>
        <a:xfrm>
          <a:off x="2052613" y="1677823"/>
          <a:ext cx="2098681" cy="1469008"/>
        </a:xfrm>
        <a:prstGeom prst="roundRect">
          <a:avLst>
            <a:gd name="adj" fmla="val 16670"/>
          </a:avLst>
        </a:prstGeom>
        <a:blipFill rotWithShape="0">
          <a:blip xmlns:r="http://schemas.openxmlformats.org/officeDocument/2006/relationships" r:embed="rId2"/>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es-ES" sz="1100" b="0" kern="1200" dirty="0">
            <a:latin typeface="Century Gothic" panose="020B0502020202020204" pitchFamily="34" charset="0"/>
          </a:endParaRPr>
        </a:p>
      </dsp:txBody>
      <dsp:txXfrm>
        <a:off x="2124337" y="1749547"/>
        <a:ext cx="1955233" cy="1325560"/>
      </dsp:txXfrm>
    </dsp:sp>
    <dsp:sp modelId="{148BCC6A-366A-4D55-B4C3-7CBA33F90C07}">
      <dsp:nvSpPr>
        <dsp:cNvPr id="0" name=""/>
        <dsp:cNvSpPr/>
      </dsp:nvSpPr>
      <dsp:spPr>
        <a:xfrm>
          <a:off x="4151295" y="1817927"/>
          <a:ext cx="1526380" cy="1187317"/>
        </a:xfrm>
        <a:prstGeom prst="rect">
          <a:avLst/>
        </a:prstGeom>
        <a:noFill/>
        <a:ln>
          <a:noFill/>
        </a:ln>
        <a:effectLst/>
      </dsp:spPr>
      <dsp:style>
        <a:lnRef idx="0">
          <a:scrgbClr r="0" g="0" b="0"/>
        </a:lnRef>
        <a:fillRef idx="0">
          <a:scrgbClr r="0" g="0" b="0"/>
        </a:fillRef>
        <a:effectRef idx="0">
          <a:scrgbClr r="0" g="0" b="0"/>
        </a:effectRef>
        <a:fontRef idx="minor"/>
      </dsp:style>
    </dsp:sp>
    <dsp:sp modelId="{AB628BD0-8DED-45DE-BDD6-9D86FA341DBD}">
      <dsp:nvSpPr>
        <dsp:cNvPr id="0" name=""/>
        <dsp:cNvSpPr/>
      </dsp:nvSpPr>
      <dsp:spPr>
        <a:xfrm>
          <a:off x="3792643" y="3328005"/>
          <a:ext cx="2098681" cy="1469008"/>
        </a:xfrm>
        <a:prstGeom prst="roundRect">
          <a:avLst>
            <a:gd name="adj" fmla="val 16670"/>
          </a:avLst>
        </a:prstGeom>
        <a:blipFill rotWithShape="0">
          <a:blip xmlns:r="http://schemas.openxmlformats.org/officeDocument/2006/relationships" r:embed="rId3"/>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s-ES" sz="3600" b="1" kern="1200" dirty="0">
            <a:latin typeface="Century Gothic" panose="020B0502020202020204" pitchFamily="34" charset="0"/>
          </a:endParaRPr>
        </a:p>
      </dsp:txBody>
      <dsp:txXfrm>
        <a:off x="3864367" y="3399729"/>
        <a:ext cx="1955233" cy="1325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19867328-F127-4647-A108-4612FBA2E0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xmlns="" id="{DF689B37-C116-47ED-996E-2E1D636598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61C3D0-5C35-4AE8-AC7F-98A60D243FA6}" type="datetimeFigureOut">
              <a:rPr lang="es-EC" smtClean="0"/>
              <a:t>9/7/2019</a:t>
            </a:fld>
            <a:endParaRPr lang="es-EC"/>
          </a:p>
        </p:txBody>
      </p:sp>
      <p:sp>
        <p:nvSpPr>
          <p:cNvPr id="4" name="Marcador de pie de página 3">
            <a:extLst>
              <a:ext uri="{FF2B5EF4-FFF2-40B4-BE49-F238E27FC236}">
                <a16:creationId xmlns:a16="http://schemas.microsoft.com/office/drawing/2014/main" xmlns="" id="{2958042F-F127-46EA-80F5-56890C345F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xmlns="" id="{2657AFD4-4821-4FBB-B1AB-36CC92395D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DCDBDF-B913-4481-A843-B13DF0D7C552}" type="slidenum">
              <a:rPr lang="es-EC" smtClean="0"/>
              <a:t>‹Nº›</a:t>
            </a:fld>
            <a:endParaRPr lang="es-EC"/>
          </a:p>
        </p:txBody>
      </p:sp>
    </p:spTree>
    <p:extLst>
      <p:ext uri="{BB962C8B-B14F-4D97-AF65-F5344CB8AC3E}">
        <p14:creationId xmlns:p14="http://schemas.microsoft.com/office/powerpoint/2010/main" val="278280169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0F3E1A-F44A-4BDC-BFDE-3CE901F7CC0B}" type="datetimeFigureOut">
              <a:rPr lang="en-US" smtClean="0"/>
              <a:t>7/9/2019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BE1359-2DA2-4102-8E5F-3C314329F386}" type="slidenum">
              <a:rPr lang="en-US" smtClean="0"/>
              <a:t>‹Nº›</a:t>
            </a:fld>
            <a:endParaRPr lang="en-US"/>
          </a:p>
        </p:txBody>
      </p:sp>
    </p:spTree>
    <p:extLst>
      <p:ext uri="{BB962C8B-B14F-4D97-AF65-F5344CB8AC3E}">
        <p14:creationId xmlns:p14="http://schemas.microsoft.com/office/powerpoint/2010/main" val="3679760491"/>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7/9/2019 3:06 PM</a:t>
            </a:fld>
            <a:endParaRPr lang="en-US" sz="1200" b="0" i="0" dirty="0">
              <a:latin typeface="Calibri"/>
              <a:ea typeface="+mn-ea"/>
              <a:cs typeface="+mn-cs"/>
            </a:endParaRPr>
          </a:p>
        </p:txBody>
      </p:sp>
      <p:sp>
        <p:nvSpPr>
          <p:cNvPr id="6" name="Footer Placeholder 5"/>
          <p:cNvSpPr>
            <a:spLocks noGrp="1"/>
          </p:cNvSpPr>
          <p:nvPr>
            <p:ph type="ftr" sz="quarter" idx="12"/>
          </p:nvPr>
        </p:nvSpPr>
        <p:spPr>
          <a:xfrm>
            <a:off x="0" y="8685213"/>
            <a:ext cx="6172200" cy="457200"/>
          </a:xfrm>
        </p:spPr>
        <p:txBody>
          <a:bodyPr/>
          <a:lstStyle/>
          <a:p>
            <a:pPr algn="l" defTabSz="914400">
              <a:buNone/>
            </a:pPr>
            <a:r>
              <a:rPr lang="en-US" sz="500" b="0" i="0" dirty="0">
                <a:solidFill>
                  <a:srgbClr val="000000"/>
                </a:solidFill>
                <a:latin typeface="Calibri"/>
                <a:ea typeface="+mn-ea"/>
                <a:cs typeface="+mn-cs"/>
              </a:rPr>
              <a:t>© 2007 Microsoft Corporation. </a:t>
            </a:r>
            <a:r>
              <a:rPr lang="en-US" sz="500" b="0" i="0" dirty="0" err="1">
                <a:solidFill>
                  <a:srgbClr val="000000"/>
                </a:solidFill>
                <a:latin typeface="Calibri"/>
                <a:ea typeface="+mn-ea"/>
                <a:cs typeface="+mn-cs"/>
              </a:rPr>
              <a:t>Todos</a:t>
            </a:r>
            <a:r>
              <a:rPr lang="en-US" sz="500" b="0" i="0">
                <a:solidFill>
                  <a:srgbClr val="000000"/>
                </a:solidFill>
                <a:latin typeface="Calibri"/>
                <a:ea typeface="+mn-ea"/>
                <a:cs typeface="+mn-cs"/>
              </a:rPr>
              <a:t> los derechos reservados. Microsoft, Windows, Windows Vista y otros nombres de productos son o podrían ser marcas registradas o marcas comerciales en los EE.UU. u otros países.</a:t>
            </a:r>
          </a:p>
          <a:p>
            <a:pPr algn="l" defTabSz="914400">
              <a:buNone/>
            </a:pPr>
            <a:r>
              <a:rPr lang="en-US" sz="500" b="0" i="0">
                <a:solidFill>
                  <a:srgbClr val="000000"/>
                </a:solidFill>
                <a:latin typeface="Calibri"/>
                <a:ea typeface="+mn-ea"/>
                <a:cs typeface="+mn-cs"/>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Pr lang="en-US" sz="500" b="0" i="0">
                <a:solidFill>
                  <a:srgbClr val="000000"/>
                </a:solidFill>
                <a:latin typeface="Calibri"/>
                <a:ea typeface="+mn-ea"/>
                <a:cs typeface="+mn-cs"/>
              </a:rPr>
            </a:br>
            <a:r>
              <a:rPr lang="en-US" sz="500" b="0" i="0">
                <a:solidFill>
                  <a:srgbClr val="000000"/>
                </a:solidFill>
                <a:latin typeface="Calibri"/>
                <a:ea typeface="+mn-ea"/>
                <a:cs typeface="+mn-cs"/>
              </a:rPr>
              <a:t>MICROSOFT NO FACILITA GARANTÍAS EXPRESAS, IMPLÍCITAS O ESTATUTORIAS EN RELACIÓN A LA INFORMACIÓN CONTENIDA EN ESTA PRESENTACIÓN.</a:t>
            </a:r>
          </a:p>
          <a:p>
            <a:pPr algn="l" defTabSz="914400">
              <a:buNone/>
            </a:pPr>
            <a:endParaRPr lang="en-US" sz="500" dirty="0"/>
          </a:p>
        </p:txBody>
      </p:sp>
    </p:spTree>
    <p:extLst>
      <p:ext uri="{BB962C8B-B14F-4D97-AF65-F5344CB8AC3E}">
        <p14:creationId xmlns:p14="http://schemas.microsoft.com/office/powerpoint/2010/main" val="67937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JJ</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2643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KM</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1224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JJ</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224192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KM</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1162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KM</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3913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59009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JJ</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25072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35025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754538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46811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877109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137780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49151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129055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407340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746139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934315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74340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363882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KM</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109019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76690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486215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988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615821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974472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004365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25975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14490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470302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491103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072651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80150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KM</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7/9/2019 3:06 PM</a:t>
            </a:fld>
            <a:endParaRPr lang="en-US" sz="1200" b="0" i="0">
              <a:latin typeface="Calibri"/>
              <a:ea typeface="+mn-ea"/>
              <a:cs typeface="+mn-cs"/>
            </a:endParaRPr>
          </a:p>
        </p:txBody>
      </p:sp>
      <p:sp>
        <p:nvSpPr>
          <p:cNvPr id="6" name="Footer Placeholder 5"/>
          <p:cNvSpPr>
            <a:spLocks noGrp="1"/>
          </p:cNvSpPr>
          <p:nvPr>
            <p:ph type="ftr" sz="quarter" idx="12"/>
          </p:nvPr>
        </p:nvSpPr>
        <p:spPr/>
        <p:txBody>
          <a:bodyPr/>
          <a:lstStyle/>
          <a:p>
            <a:pPr algn="l" defTabSz="914400">
              <a:buNone/>
            </a:pPr>
            <a:r>
              <a:rPr lang="en-US" sz="1200" b="0" i="0">
                <a:solidFill>
                  <a:srgbClr val="000000"/>
                </a:solidFill>
                <a:latin typeface="Calibri"/>
                <a:ea typeface="+mn-ea"/>
                <a:cs typeface="+mn-cs"/>
              </a:rPr>
              <a:t>© 2007 Microsoft Corporation. Todos los derechos reservados. Microsoft, Windows, Windows Vista y otros nombres de productos son o podrían ser marcas registradas o marcas comerciales en los EE.UU. u otros países.</a:t>
            </a:r>
          </a:p>
          <a:p>
            <a:pPr algn="l" defTabSz="914400">
              <a:buNone/>
            </a:pPr>
            <a:r>
              <a:rPr lang="en-US" sz="1200" b="0" i="0">
                <a:solidFill>
                  <a:srgbClr val="000000"/>
                </a:solidFill>
                <a:latin typeface="Calibri"/>
                <a:ea typeface="+mn-ea"/>
                <a:cs typeface="+mn-cs"/>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Pr lang="en-US" sz="1200" b="0" i="0">
                <a:solidFill>
                  <a:srgbClr val="000000"/>
                </a:solidFill>
                <a:latin typeface="Calibri"/>
                <a:ea typeface="+mn-ea"/>
                <a:cs typeface="+mn-cs"/>
              </a:rPr>
            </a:br>
            <a:r>
              <a:rPr lang="en-US" sz="1200" b="0" i="0">
                <a:solidFill>
                  <a:srgbClr val="000000"/>
                </a:solidFill>
                <a:latin typeface="Calibri"/>
                <a:ea typeface="+mn-ea"/>
                <a:cs typeface="+mn-cs"/>
              </a:rPr>
              <a:t>MICROSOFT NO FACILITA GARANTÍAS EXPRESAS, IMPLÍCITAS O ESTATUTORIAS EN RELACIÓN A LA INFORMACIÓN CONTENIDA EN ESTA PRESENTACIÓN.</a:t>
            </a:r>
          </a:p>
          <a:p>
            <a:pPr algn="l" defTabSz="914400">
              <a:buNone/>
            </a:pPr>
            <a:endParaRPr lang="en-US" dirty="0"/>
          </a:p>
        </p:txBody>
      </p:sp>
    </p:spTree>
    <p:extLst>
      <p:ext uri="{BB962C8B-B14F-4D97-AF65-F5344CB8AC3E}">
        <p14:creationId xmlns:p14="http://schemas.microsoft.com/office/powerpoint/2010/main" val="2961825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320260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67746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KM</a:t>
            </a:r>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291378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r>
              <a:rPr lang="es-419" baseline="0" dirty="0" smtClean="0"/>
              <a:t> KM</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55022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564303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KM 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756335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JJ</a:t>
            </a:r>
            <a:endParaRPr lang="es-ES"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515784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98929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KM</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7/9/2019 3:06 PM</a:t>
            </a:fld>
            <a:endParaRPr lang="en-US" sz="1200" b="0" i="0">
              <a:latin typeface="Calibri"/>
              <a:ea typeface="+mn-ea"/>
              <a:cs typeface="+mn-cs"/>
            </a:endParaRPr>
          </a:p>
        </p:txBody>
      </p:sp>
      <p:sp>
        <p:nvSpPr>
          <p:cNvPr id="6" name="Footer Placeholder 5"/>
          <p:cNvSpPr>
            <a:spLocks noGrp="1"/>
          </p:cNvSpPr>
          <p:nvPr>
            <p:ph type="ftr" sz="quarter" idx="12"/>
          </p:nvPr>
        </p:nvSpPr>
        <p:spPr/>
        <p:txBody>
          <a:bodyPr/>
          <a:lstStyle/>
          <a:p>
            <a:pPr algn="l" defTabSz="914400">
              <a:buNone/>
            </a:pPr>
            <a:r>
              <a:rPr lang="en-US" sz="1200" b="0" i="0">
                <a:solidFill>
                  <a:srgbClr val="000000"/>
                </a:solidFill>
                <a:latin typeface="Calibri"/>
                <a:ea typeface="+mn-ea"/>
                <a:cs typeface="+mn-cs"/>
              </a:rPr>
              <a:t>© 2007 Microsoft Corporation. Todos los derechos reservados. Microsoft, Windows, Windows Vista y otros nombres de productos son o podrían ser marcas registradas o marcas comerciales en los EE.UU. u otros países.</a:t>
            </a:r>
          </a:p>
          <a:p>
            <a:pPr algn="l" defTabSz="914400">
              <a:buNone/>
            </a:pPr>
            <a:r>
              <a:rPr lang="en-US" sz="1200" b="0" i="0">
                <a:solidFill>
                  <a:srgbClr val="000000"/>
                </a:solidFill>
                <a:latin typeface="Calibri"/>
                <a:ea typeface="+mn-ea"/>
                <a:cs typeface="+mn-cs"/>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Pr lang="en-US" sz="1200" b="0" i="0">
                <a:solidFill>
                  <a:srgbClr val="000000"/>
                </a:solidFill>
                <a:latin typeface="Calibri"/>
                <a:ea typeface="+mn-ea"/>
                <a:cs typeface="+mn-cs"/>
              </a:rPr>
            </a:br>
            <a:r>
              <a:rPr lang="en-US" sz="1200" b="0" i="0">
                <a:solidFill>
                  <a:srgbClr val="000000"/>
                </a:solidFill>
                <a:latin typeface="Calibri"/>
                <a:ea typeface="+mn-ea"/>
                <a:cs typeface="+mn-cs"/>
              </a:rPr>
              <a:t>MICROSOFT NO FACILITA GARANTÍAS EXPRESAS, IMPLÍCITAS O ESTATUTORIAS EN RELACIÓN A LA INFORMACIÓN CONTENIDA EN ESTA PRESENTACIÓN.</a:t>
            </a:r>
          </a:p>
          <a:p>
            <a:pPr algn="l" defTabSz="914400">
              <a:buNone/>
            </a:pPr>
            <a:endParaRPr lang="en-US" dirty="0"/>
          </a:p>
        </p:txBody>
      </p:sp>
    </p:spTree>
    <p:extLst>
      <p:ext uri="{BB962C8B-B14F-4D97-AF65-F5344CB8AC3E}">
        <p14:creationId xmlns:p14="http://schemas.microsoft.com/office/powerpoint/2010/main" val="278275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JJ</a:t>
            </a:r>
          </a:p>
        </p:txBody>
      </p:sp>
      <p:sp>
        <p:nvSpPr>
          <p:cNvPr id="5" name="Marcador de encabezado 4">
            <a:extLst>
              <a:ext uri="{FF2B5EF4-FFF2-40B4-BE49-F238E27FC236}">
                <a16:creationId xmlns:a16="http://schemas.microsoft.com/office/drawing/2014/main" xmlns="" id="{09CE5A07-A0CF-4023-8917-4CE8294E233C}"/>
              </a:ext>
            </a:extLst>
          </p:cNvPr>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544403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JJ</a:t>
            </a:r>
            <a:endParaRPr lang="en-US" dirty="0"/>
          </a:p>
        </p:txBody>
      </p:sp>
      <p:sp>
        <p:nvSpPr>
          <p:cNvPr id="5" name="Marcador de encabezado 4">
            <a:extLst>
              <a:ext uri="{FF2B5EF4-FFF2-40B4-BE49-F238E27FC236}">
                <a16:creationId xmlns:a16="http://schemas.microsoft.com/office/drawing/2014/main" xmlns="" id="{D9975FFA-FE1E-48BD-A83A-BCCCCEBEBE54}"/>
              </a:ext>
            </a:extLst>
          </p:cNvPr>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98319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KM</a:t>
            </a:r>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90795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75601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a:t>Haga clic para editar el estilo de subtítulo del patrón</a:t>
            </a:r>
            <a:endParaRPr lang="en-US" dirty="0"/>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s-ES"/>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s-ES"/>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s-ES"/>
              <a:t>Editar el estilo de texto del patrón</a:t>
            </a:r>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a:t>Haga clic para editar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280619"/>
      </p:ext>
    </p:extLst>
  </p:cSld>
  <p:clrMapOvr>
    <a:masterClrMapping/>
  </p:clrMapOvr>
  <p:transition spd="med">
    <p:pull/>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‹Nº›</a:t>
            </a:fld>
            <a:endParaRPr lang="en-US" dirty="0"/>
          </a:p>
        </p:txBody>
      </p:sp>
    </p:spTree>
    <p:extLst>
      <p:ext uri="{BB962C8B-B14F-4D97-AF65-F5344CB8AC3E}">
        <p14:creationId xmlns:p14="http://schemas.microsoft.com/office/powerpoint/2010/main" val="2469917484"/>
      </p:ext>
    </p:extLst>
  </p:cSld>
  <p:clrMapOvr>
    <a:masterClrMapping/>
  </p:clrMapOvr>
  <p:transition spd="med">
    <p:pull/>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6DFF08F-DC6B-4601-B491-B0F83F6DD2DA}"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061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3820546924"/>
      </p:ext>
    </p:extLst>
  </p:cSld>
  <p:clrMapOvr>
    <a:masterClrMapping/>
  </p:clrMapOvr>
  <p:transition spd="med">
    <p:pull/>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024763943"/>
      </p:ext>
    </p:extLst>
  </p:cSld>
  <p:clrMapOvr>
    <a:masterClrMapping/>
  </p:clrMapOvr>
  <p:transition spd="med">
    <p:pull/>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pic>
        <p:nvPicPr>
          <p:cNvPr id="6" name="Imagen 5">
            <a:extLst>
              <a:ext uri="{FF2B5EF4-FFF2-40B4-BE49-F238E27FC236}">
                <a16:creationId xmlns:a16="http://schemas.microsoft.com/office/drawing/2014/main" xmlns="" id="{51BCCD66-7DA5-4B83-9DC1-032667952A5F}"/>
              </a:ext>
            </a:extLst>
          </p:cNvPr>
          <p:cNvPicPr>
            <a:picLocks noChangeAspect="1"/>
          </p:cNvPicPr>
          <p:nvPr userDrawn="1"/>
        </p:nvPicPr>
        <p:blipFill>
          <a:blip r:embed="rId2"/>
          <a:stretch>
            <a:fillRect/>
          </a:stretch>
        </p:blipFill>
        <p:spPr>
          <a:xfrm>
            <a:off x="0" y="-11969"/>
            <a:ext cx="9144000" cy="977221"/>
          </a:xfrm>
          <a:prstGeom prst="rect">
            <a:avLst/>
          </a:prstGeom>
        </p:spPr>
      </p:pic>
    </p:spTree>
    <p:extLst>
      <p:ext uri="{BB962C8B-B14F-4D97-AF65-F5344CB8AC3E}">
        <p14:creationId xmlns:p14="http://schemas.microsoft.com/office/powerpoint/2010/main" val="1165426817"/>
      </p:ext>
    </p:extLst>
  </p:cSld>
  <p:clrMapOvr>
    <a:masterClrMapping/>
  </p:clrMapOvr>
  <p:transition spd="med">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a:t>Haga clic para editar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7/9/2019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2855311536"/>
      </p:ext>
    </p:extLst>
  </p:cSld>
  <p:clrMapOvr>
    <a:masterClrMapping/>
  </p:clrMapOvr>
  <p:transition spd="med">
    <p:pull/>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dirty="0"/>
              <a:pPr/>
              <a:t>7/9/2019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974819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6DFF08F-DC6B-4601-B491-B0F83F6DD2DA}" type="datetimeFigureOut">
              <a:rPr lang="en-US" dirty="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3739616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4236260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1199608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330400424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pic>
        <p:nvPicPr>
          <p:cNvPr id="3" name="Imagen 2">
            <a:extLst>
              <a:ext uri="{FF2B5EF4-FFF2-40B4-BE49-F238E27FC236}">
                <a16:creationId xmlns:a16="http://schemas.microsoft.com/office/drawing/2014/main" xmlns="" id="{51BCCD66-7DA5-4B83-9DC1-032667952A5F}"/>
              </a:ext>
            </a:extLst>
          </p:cNvPr>
          <p:cNvPicPr>
            <a:picLocks noChangeAspect="1"/>
          </p:cNvPicPr>
          <p:nvPr userDrawn="1"/>
        </p:nvPicPr>
        <p:blipFill>
          <a:blip r:embed="rId2"/>
          <a:stretch>
            <a:fillRect/>
          </a:stretch>
        </p:blipFill>
        <p:spPr>
          <a:xfrm>
            <a:off x="0" y="-11969"/>
            <a:ext cx="9144000" cy="977221"/>
          </a:xfrm>
          <a:prstGeom prst="rect">
            <a:avLst/>
          </a:prstGeom>
        </p:spPr>
      </p:pic>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a:srcRect/>
          <a:stretch>
            <a:fillRect/>
          </a:stretch>
        </p:blipFill>
        <p:spPr bwMode="auto">
          <a:xfrm>
            <a:off x="-15875" y="6381328"/>
            <a:ext cx="9159875" cy="475085"/>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spd="med">
    <p:pull/>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spd="med">
    <p:pull/>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7/9/2019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‹Nº›</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8756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med">
    <p:pull/>
  </p:transition>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pn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png"/><Relationship Id="rId7" Type="http://schemas.openxmlformats.org/officeDocument/2006/relationships/diagramColors" Target="../diagrams/colors8.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png"/><Relationship Id="rId7"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pn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png"/><Relationship Id="rId7" Type="http://schemas.openxmlformats.org/officeDocument/2006/relationships/diagramColors" Target="../diagrams/colors11.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png"/><Relationship Id="rId7" Type="http://schemas.openxmlformats.org/officeDocument/2006/relationships/diagramColors" Target="../diagrams/colors12.xm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png"/><Relationship Id="rId7" Type="http://schemas.openxmlformats.org/officeDocument/2006/relationships/diagramColors" Target="../diagrams/colors13.xml"/><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png"/><Relationship Id="rId7" Type="http://schemas.openxmlformats.org/officeDocument/2006/relationships/diagramColors" Target="../diagrams/colors14.xml"/><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microsoft.com/office/2007/relationships/diagramDrawing" Target="../diagrams/drawing5.xml"/><Relationship Id="rId3" Type="http://schemas.openxmlformats.org/officeDocument/2006/relationships/image" Target="../media/image5.png"/><Relationship Id="rId7" Type="http://schemas.openxmlformats.org/officeDocument/2006/relationships/image" Target="../media/image18.jpeg"/><Relationship Id="rId12"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diagramQuickStyle" Target="../diagrams/quickStyle5.xml"/><Relationship Id="rId5" Type="http://schemas.openxmlformats.org/officeDocument/2006/relationships/image" Target="../media/image16.png"/><Relationship Id="rId10" Type="http://schemas.openxmlformats.org/officeDocument/2006/relationships/diagramLayout" Target="../diagrams/layout5.xml"/><Relationship Id="rId4" Type="http://schemas.openxmlformats.org/officeDocument/2006/relationships/image" Target="../media/image15.jpeg"/><Relationship Id="rId9"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1BFEF2-FDE9-4D6E-B145-298C8B45CD54}"/>
              </a:ext>
            </a:extLst>
          </p:cNvPr>
          <p:cNvSpPr txBox="1">
            <a:spLocks/>
          </p:cNvSpPr>
          <p:nvPr/>
        </p:nvSpPr>
        <p:spPr>
          <a:xfrm>
            <a:off x="731042" y="1268760"/>
            <a:ext cx="7681913" cy="1523495"/>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algn="ctr" defTabSz="914400">
              <a:lnSpc>
                <a:spcPct val="100000"/>
              </a:lnSpc>
              <a:spcBef>
                <a:spcPts val="0"/>
              </a:spcBef>
            </a:pPr>
            <a:r>
              <a:rPr lang="es-EC" sz="2600" b="1" noProof="1" smtClean="0">
                <a:effectLst/>
                <a:latin typeface="Century Gothic" panose="020B0502020202020204" pitchFamily="34" charset="0"/>
                <a:cs typeface="Arial"/>
              </a:rPr>
              <a:t>MINERÍA DE DATOS STREAMS APLICADA A PARÁMETROS ABIÓTICOS; </a:t>
            </a:r>
          </a:p>
          <a:p>
            <a:pPr algn="ctr" defTabSz="914400">
              <a:lnSpc>
                <a:spcPct val="100000"/>
              </a:lnSpc>
              <a:spcBef>
                <a:spcPts val="0"/>
              </a:spcBef>
            </a:pPr>
            <a:r>
              <a:rPr lang="es-EC" sz="2600" b="1" noProof="1" smtClean="0">
                <a:effectLst/>
                <a:latin typeface="Century Gothic" panose="020B0502020202020204" pitchFamily="34" charset="0"/>
                <a:cs typeface="Arial"/>
              </a:rPr>
              <a:t>CASO PRÁCTICO: </a:t>
            </a:r>
          </a:p>
          <a:p>
            <a:pPr algn="ctr" defTabSz="914400">
              <a:lnSpc>
                <a:spcPct val="100000"/>
              </a:lnSpc>
              <a:spcBef>
                <a:spcPts val="0"/>
              </a:spcBef>
            </a:pPr>
            <a:r>
              <a:rPr lang="es-EC" sz="2600" b="1" noProof="1" smtClean="0">
                <a:effectLst/>
                <a:latin typeface="Century Gothic" panose="020B0502020202020204" pitchFamily="34" charset="0"/>
                <a:cs typeface="Arial"/>
              </a:rPr>
              <a:t>INVERNADERO DE ROSAS ESPE-IASA I</a:t>
            </a:r>
            <a:endParaRPr lang="es-ES_tradnl" sz="2600" b="1" noProof="1">
              <a:effectLst/>
              <a:latin typeface="Century Gothic" panose="020B0502020202020204" pitchFamily="34" charset="0"/>
              <a:cs typeface="Arial"/>
            </a:endParaRPr>
          </a:p>
        </p:txBody>
      </p:sp>
      <p:sp>
        <p:nvSpPr>
          <p:cNvPr id="11" name="Subtítulo 10">
            <a:extLst>
              <a:ext uri="{FF2B5EF4-FFF2-40B4-BE49-F238E27FC236}">
                <a16:creationId xmlns:a16="http://schemas.microsoft.com/office/drawing/2014/main" xmlns="" id="{2928EF37-8AE4-4F81-95F5-3D66D0AEB436}"/>
              </a:ext>
            </a:extLst>
          </p:cNvPr>
          <p:cNvSpPr>
            <a:spLocks noGrp="1"/>
          </p:cNvSpPr>
          <p:nvPr>
            <p:ph type="subTitle" idx="1"/>
          </p:nvPr>
        </p:nvSpPr>
        <p:spPr>
          <a:xfrm>
            <a:off x="611560" y="3545813"/>
            <a:ext cx="7681913" cy="461665"/>
          </a:xfrm>
        </p:spPr>
        <p:txBody>
          <a:bodyPr>
            <a:normAutofit fontScale="25000" lnSpcReduction="20000"/>
          </a:bodyPr>
          <a:lstStyle/>
          <a:p>
            <a:pPr algn="ctr"/>
            <a:r>
              <a:rPr lang="es-EC" sz="9600" b="1" dirty="0">
                <a:solidFill>
                  <a:schemeClr val="bg2">
                    <a:lumMod val="50000"/>
                  </a:schemeClr>
                </a:solidFill>
                <a:latin typeface="Century Gothic" panose="020B0502020202020204" pitchFamily="34" charset="0"/>
              </a:rPr>
              <a:t>ELABORADO POR: </a:t>
            </a:r>
          </a:p>
          <a:p>
            <a:pPr algn="ctr"/>
            <a:r>
              <a:rPr lang="es-EC" sz="9600" dirty="0" smtClean="0">
                <a:solidFill>
                  <a:schemeClr val="bg2">
                    <a:lumMod val="50000"/>
                  </a:schemeClr>
                </a:solidFill>
                <a:latin typeface="Century Gothic" panose="020B0502020202020204" pitchFamily="34" charset="0"/>
              </a:rPr>
              <a:t>JAMI FERNÁNDEZ, JHONNY ALONSO</a:t>
            </a:r>
            <a:endParaRPr lang="es-EC" sz="9600" dirty="0">
              <a:solidFill>
                <a:schemeClr val="bg2">
                  <a:lumMod val="50000"/>
                </a:schemeClr>
              </a:solidFill>
              <a:latin typeface="Century Gothic" panose="020B0502020202020204" pitchFamily="34" charset="0"/>
            </a:endParaRPr>
          </a:p>
          <a:p>
            <a:pPr algn="ctr"/>
            <a:r>
              <a:rPr lang="es-EC" sz="9600" dirty="0" err="1" smtClean="0">
                <a:solidFill>
                  <a:schemeClr val="bg2">
                    <a:lumMod val="50000"/>
                  </a:schemeClr>
                </a:solidFill>
                <a:latin typeface="Century Gothic" panose="020B0502020202020204" pitchFamily="34" charset="0"/>
              </a:rPr>
              <a:t>MACHáNGARA</a:t>
            </a:r>
            <a:r>
              <a:rPr lang="es-EC" sz="9600" dirty="0" smtClean="0">
                <a:solidFill>
                  <a:schemeClr val="bg2">
                    <a:lumMod val="50000"/>
                  </a:schemeClr>
                </a:solidFill>
                <a:latin typeface="Century Gothic" panose="020B0502020202020204" pitchFamily="34" charset="0"/>
              </a:rPr>
              <a:t> QUILCA</a:t>
            </a:r>
            <a:r>
              <a:rPr lang="es-EC" sz="9600" smtClean="0">
                <a:solidFill>
                  <a:schemeClr val="bg2">
                    <a:lumMod val="50000"/>
                  </a:schemeClr>
                </a:solidFill>
                <a:latin typeface="Century Gothic" panose="020B0502020202020204" pitchFamily="34" charset="0"/>
              </a:rPr>
              <a:t>, KLÉVER </a:t>
            </a:r>
            <a:r>
              <a:rPr lang="es-EC" sz="9600" dirty="0" smtClean="0">
                <a:solidFill>
                  <a:schemeClr val="bg2">
                    <a:lumMod val="50000"/>
                  </a:schemeClr>
                </a:solidFill>
                <a:latin typeface="Century Gothic" panose="020B0502020202020204" pitchFamily="34" charset="0"/>
              </a:rPr>
              <a:t>GEOVANY</a:t>
            </a:r>
            <a:endParaRPr lang="es-EC" sz="9600" dirty="0">
              <a:solidFill>
                <a:schemeClr val="bg2">
                  <a:lumMod val="50000"/>
                </a:schemeClr>
              </a:solidFill>
              <a:latin typeface="Century Gothic" panose="020B0502020202020204" pitchFamily="34" charset="0"/>
            </a:endParaRPr>
          </a:p>
          <a:p>
            <a:pPr algn="ctr"/>
            <a:endParaRPr lang="es-EC" dirty="0">
              <a:solidFill>
                <a:schemeClr val="bg2">
                  <a:lumMod val="50000"/>
                </a:schemeClr>
              </a:solidFill>
              <a:latin typeface="Century Gothic" panose="020B0502020202020204" pitchFamily="34" charset="0"/>
            </a:endParaRPr>
          </a:p>
        </p:txBody>
      </p:sp>
      <p:sp>
        <p:nvSpPr>
          <p:cNvPr id="12" name="Subtítulo 10">
            <a:extLst>
              <a:ext uri="{FF2B5EF4-FFF2-40B4-BE49-F238E27FC236}">
                <a16:creationId xmlns:a16="http://schemas.microsoft.com/office/drawing/2014/main" xmlns="" id="{8796C543-4400-476A-A0F5-6896CEFE12E4}"/>
              </a:ext>
            </a:extLst>
          </p:cNvPr>
          <p:cNvSpPr txBox="1">
            <a:spLocks/>
          </p:cNvSpPr>
          <p:nvPr/>
        </p:nvSpPr>
        <p:spPr>
          <a:xfrm>
            <a:off x="467544" y="5517232"/>
            <a:ext cx="7681913" cy="461665"/>
          </a:xfrm>
          <a:prstGeom prst="rect">
            <a:avLst/>
          </a:prstGeom>
        </p:spPr>
        <p:txBody>
          <a:bodyPr vert="horz" lIns="0" tIns="0" rIns="0" bIns="0" rtlCol="0">
            <a:no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s-EC" sz="2800" b="1" dirty="0">
                <a:latin typeface="Century Gothic" panose="020B0502020202020204" pitchFamily="34" charset="0"/>
              </a:rPr>
              <a:t>DIRECTOR</a:t>
            </a:r>
            <a:r>
              <a:rPr lang="es-EC" sz="2800" dirty="0">
                <a:latin typeface="Century Gothic" panose="020B0502020202020204" pitchFamily="34" charset="0"/>
              </a:rPr>
              <a:t>:  ING. </a:t>
            </a:r>
            <a:r>
              <a:rPr lang="es-EC" sz="2800" smtClean="0">
                <a:latin typeface="Century Gothic" panose="020B0502020202020204" pitchFamily="34" charset="0"/>
              </a:rPr>
              <a:t>DÍAZ </a:t>
            </a:r>
            <a:r>
              <a:rPr lang="es-EC" sz="2800" smtClean="0">
                <a:latin typeface="Century Gothic" panose="020B0502020202020204" pitchFamily="34" charset="0"/>
              </a:rPr>
              <a:t>ZÚÑIGA</a:t>
            </a:r>
            <a:r>
              <a:rPr lang="es-EC" sz="2800" dirty="0" smtClean="0">
                <a:latin typeface="Century Gothic" panose="020B0502020202020204" pitchFamily="34" charset="0"/>
              </a:rPr>
              <a:t>, </a:t>
            </a:r>
            <a:r>
              <a:rPr lang="es-EC" sz="2800" dirty="0">
                <a:latin typeface="Century Gothic" panose="020B0502020202020204" pitchFamily="34" charset="0"/>
              </a:rPr>
              <a:t>MAGI </a:t>
            </a:r>
            <a:r>
              <a:rPr lang="es-EC" sz="2800" dirty="0" smtClean="0">
                <a:latin typeface="Century Gothic" panose="020B0502020202020204" pitchFamily="34" charset="0"/>
              </a:rPr>
              <a:t>PAÚL, </a:t>
            </a:r>
            <a:r>
              <a:rPr lang="es-EC" sz="2800" dirty="0" err="1" smtClean="0">
                <a:latin typeface="Century Gothic" panose="020B0502020202020204" pitchFamily="34" charset="0"/>
              </a:rPr>
              <a:t>MSc</a:t>
            </a:r>
            <a:r>
              <a:rPr lang="es-EC" sz="2800" dirty="0" smtClean="0">
                <a:latin typeface="Century Gothic" panose="020B0502020202020204" pitchFamily="34" charset="0"/>
              </a:rPr>
              <a:t>.</a:t>
            </a:r>
            <a:endParaRPr lang="es-EC" sz="2800" dirty="0">
              <a:latin typeface="Century Gothic" panose="020B0502020202020204" pitchFamily="34" charset="0"/>
            </a:endParaRPr>
          </a:p>
        </p:txBody>
      </p:sp>
      <p:pic>
        <p:nvPicPr>
          <p:cNvPr id="13" name="Imagen 12">
            <a:extLst>
              <a:ext uri="{FF2B5EF4-FFF2-40B4-BE49-F238E27FC236}">
                <a16:creationId xmlns:a16="http://schemas.microsoft.com/office/drawing/2014/main" xmlns="" id="{DDFD0A3D-AAF6-45A8-B370-D8CF39F9B7A8}"/>
              </a:ext>
            </a:extLst>
          </p:cNvPr>
          <p:cNvPicPr>
            <a:picLocks noChangeAspect="1"/>
          </p:cNvPicPr>
          <p:nvPr/>
        </p:nvPicPr>
        <p:blipFill>
          <a:blip r:embed="rId3"/>
          <a:stretch>
            <a:fillRect/>
          </a:stretch>
        </p:blipFill>
        <p:spPr>
          <a:xfrm>
            <a:off x="0" y="-11969"/>
            <a:ext cx="9144000" cy="977221"/>
          </a:xfrm>
          <a:prstGeom prst="rect">
            <a:avLst/>
          </a:prstGeom>
        </p:spPr>
      </p:pic>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D8766B9-120B-4B6C-85F6-CC06CA18D29F}"/>
              </a:ext>
            </a:extLst>
          </p:cNvPr>
          <p:cNvPicPr>
            <a:picLocks noChangeAspect="1"/>
          </p:cNvPicPr>
          <p:nvPr/>
        </p:nvPicPr>
        <p:blipFill>
          <a:blip r:embed="rId3"/>
          <a:stretch>
            <a:fillRect/>
          </a:stretch>
        </p:blipFill>
        <p:spPr>
          <a:xfrm>
            <a:off x="0" y="-11969"/>
            <a:ext cx="9144000" cy="977221"/>
          </a:xfrm>
          <a:prstGeom prst="rect">
            <a:avLst/>
          </a:prstGeom>
        </p:spPr>
      </p:pic>
      <p:graphicFrame>
        <p:nvGraphicFramePr>
          <p:cNvPr id="4" name="Diagrama 3">
            <a:extLst>
              <a:ext uri="{FF2B5EF4-FFF2-40B4-BE49-F238E27FC236}">
                <a16:creationId xmlns:a16="http://schemas.microsoft.com/office/drawing/2014/main" xmlns="" id="{228F8D80-F65B-40AB-9378-80279E3862DD}"/>
              </a:ext>
            </a:extLst>
          </p:cNvPr>
          <p:cNvGraphicFramePr/>
          <p:nvPr>
            <p:extLst>
              <p:ext uri="{D42A27DB-BD31-4B8C-83A1-F6EECF244321}">
                <p14:modId xmlns:p14="http://schemas.microsoft.com/office/powerpoint/2010/main" val="4025257489"/>
              </p:ext>
            </p:extLst>
          </p:nvPr>
        </p:nvGraphicFramePr>
        <p:xfrm>
          <a:off x="145657" y="1484784"/>
          <a:ext cx="8818831" cy="49729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0AA99760-D64F-4AFD-82C7-239A2A3AC1EE}"/>
              </a:ext>
            </a:extLst>
          </p:cNvPr>
          <p:cNvSpPr txBox="1"/>
          <p:nvPr/>
        </p:nvSpPr>
        <p:spPr>
          <a:xfrm>
            <a:off x="755576" y="1196752"/>
            <a:ext cx="5788764" cy="523220"/>
          </a:xfrm>
          <a:prstGeom prst="rect">
            <a:avLst/>
          </a:prstGeom>
          <a:noFill/>
        </p:spPr>
        <p:txBody>
          <a:bodyPr wrap="none" rtlCol="0">
            <a:spAutoFit/>
          </a:bodyPr>
          <a:lstStyle/>
          <a:p>
            <a:pPr algn="ctr"/>
            <a:r>
              <a:rPr lang="es-EC" sz="2800" b="1" dirty="0">
                <a:solidFill>
                  <a:srgbClr val="0070C0"/>
                </a:solidFill>
                <a:latin typeface="Century Gothic" panose="020B0502020202020204" pitchFamily="34" charset="0"/>
              </a:rPr>
              <a:t>TÉCNICAS DE MINERÍA DE DATOS</a:t>
            </a:r>
          </a:p>
        </p:txBody>
      </p:sp>
    </p:spTree>
    <p:extLst>
      <p:ext uri="{BB962C8B-B14F-4D97-AF65-F5344CB8AC3E}">
        <p14:creationId xmlns:p14="http://schemas.microsoft.com/office/powerpoint/2010/main" val="793697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0D318F1-54B2-4359-9162-ABF68BD4B3F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D5B75E89-5E90-4522-B900-E84886C1F03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975036AB-1568-4054-B599-82363FC422D9}"/>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031936D9-A82D-4131-A1CF-18657B5B3A7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51B3E8BA-87B3-42E0-9AF1-FD3C47FF3BE2}"/>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74379226-CE1E-4D52-AF9C-02FE4C8545B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205E6B6F-8773-402E-8909-E1A38C37FAA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F0962DC6-1C23-48FB-836D-2E92B33A6C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B2ED9F15-8667-4D09-AA1F-3235CB7DBE97}"/>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70ACE52A-F4EC-4D31-A4E9-387FE26C5F3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3D21DA14-8AC0-42E2-B77B-CB6CB0C12071}"/>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5D21B3E3-0536-483A-A4BC-5ABB69EEF220}"/>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4337EF89-2831-4FBB-9EAF-6A69824CAD5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AD664538-FFED-49C9-ABD6-BDD5EF51B314}"/>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8AFEBCBF-CADB-4975-BC15-78FB12595B2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6887F8A-5760-435F-8151-E3128FA45245}"/>
              </a:ext>
            </a:extLst>
          </p:cNvPr>
          <p:cNvPicPr>
            <a:picLocks noChangeAspect="1"/>
          </p:cNvPicPr>
          <p:nvPr/>
        </p:nvPicPr>
        <p:blipFill>
          <a:blip r:embed="rId3"/>
          <a:stretch>
            <a:fillRect/>
          </a:stretch>
        </p:blipFill>
        <p:spPr>
          <a:xfrm>
            <a:off x="0" y="-11969"/>
            <a:ext cx="9144000" cy="977221"/>
          </a:xfrm>
          <a:prstGeom prst="rect">
            <a:avLst/>
          </a:prstGeom>
        </p:spPr>
      </p:pic>
      <p:pic>
        <p:nvPicPr>
          <p:cNvPr id="1026" name="Picture 2" descr="Resultado de imagen para metodologia crisp dm">
            <a:extLst>
              <a:ext uri="{FF2B5EF4-FFF2-40B4-BE49-F238E27FC236}">
                <a16:creationId xmlns:a16="http://schemas.microsoft.com/office/drawing/2014/main" xmlns="" id="{59370AEF-BFA4-4C88-B055-47634BA9C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671648"/>
            <a:ext cx="6696744" cy="4456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xmlns="" id="{E025949E-6EF2-489B-B0D8-573E213306F3}"/>
              </a:ext>
            </a:extLst>
          </p:cNvPr>
          <p:cNvSpPr txBox="1"/>
          <p:nvPr/>
        </p:nvSpPr>
        <p:spPr>
          <a:xfrm>
            <a:off x="755576" y="1148428"/>
            <a:ext cx="4631396" cy="523220"/>
          </a:xfrm>
          <a:prstGeom prst="rect">
            <a:avLst/>
          </a:prstGeom>
          <a:noFill/>
        </p:spPr>
        <p:txBody>
          <a:bodyPr wrap="none" rtlCol="0">
            <a:spAutoFit/>
          </a:bodyPr>
          <a:lstStyle/>
          <a:p>
            <a:pPr algn="ctr"/>
            <a:r>
              <a:rPr lang="es-EC" sz="2800" b="1" dirty="0">
                <a:solidFill>
                  <a:srgbClr val="0070C0"/>
                </a:solidFill>
                <a:latin typeface="Century Gothic" panose="020B0502020202020204" pitchFamily="34" charset="0"/>
              </a:rPr>
              <a:t>METODOLOGÍA CRISP-DM</a:t>
            </a:r>
          </a:p>
        </p:txBody>
      </p:sp>
    </p:spTree>
    <p:extLst>
      <p:ext uri="{BB962C8B-B14F-4D97-AF65-F5344CB8AC3E}">
        <p14:creationId xmlns:p14="http://schemas.microsoft.com/office/powerpoint/2010/main" val="105681829"/>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graphicFrame>
        <p:nvGraphicFramePr>
          <p:cNvPr id="4" name="Diagrama 3">
            <a:extLst>
              <a:ext uri="{FF2B5EF4-FFF2-40B4-BE49-F238E27FC236}">
                <a16:creationId xmlns:a16="http://schemas.microsoft.com/office/drawing/2014/main" xmlns="" id="{EAE686FE-8505-4805-99E4-4CC5169ABC46}"/>
              </a:ext>
            </a:extLst>
          </p:cNvPr>
          <p:cNvGraphicFramePr/>
          <p:nvPr>
            <p:extLst>
              <p:ext uri="{D42A27DB-BD31-4B8C-83A1-F6EECF244321}">
                <p14:modId xmlns:p14="http://schemas.microsoft.com/office/powerpoint/2010/main" val="4275638244"/>
              </p:ext>
            </p:extLst>
          </p:nvPr>
        </p:nvGraphicFramePr>
        <p:xfrm>
          <a:off x="29345" y="1772816"/>
          <a:ext cx="8935143"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C49B5E58-9AA3-448D-ABF0-66AD049E349F}"/>
              </a:ext>
            </a:extLst>
          </p:cNvPr>
          <p:cNvSpPr txBox="1"/>
          <p:nvPr/>
        </p:nvSpPr>
        <p:spPr>
          <a:xfrm>
            <a:off x="78031" y="1138201"/>
            <a:ext cx="5646097"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 COMPRENSIÓN DEL NEGOCIO</a:t>
            </a:r>
          </a:p>
        </p:txBody>
      </p:sp>
    </p:spTree>
    <p:extLst>
      <p:ext uri="{BB962C8B-B14F-4D97-AF65-F5344CB8AC3E}">
        <p14:creationId xmlns:p14="http://schemas.microsoft.com/office/powerpoint/2010/main" val="1476617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EF6B5DC-1C8A-4854-AB29-FC94182E65D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B3DFA8AB-0641-483E-A83C-435ABA84802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3B42FE7-30B0-4987-A288-E855F8F07E0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34B02FB1-5C79-48B1-BCD9-44F6F5AFD52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797E45C4-B320-4A0E-9A88-E3BE8487E70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9EDC2BE4-DB00-4A23-B7C5-659CFB74306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C62CC156-12CB-4E9C-8D0E-BFE46C8777B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AD3BF3C1-D578-4E6B-9AD7-406F5256DC2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7C17F87C-F53F-4EB0-B5F5-CCD3324C0E56}"/>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7421DD54-87BA-4B63-B6A1-B53BF74898F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graphicFrame>
        <p:nvGraphicFramePr>
          <p:cNvPr id="4" name="Diagrama 3">
            <a:extLst>
              <a:ext uri="{FF2B5EF4-FFF2-40B4-BE49-F238E27FC236}">
                <a16:creationId xmlns:a16="http://schemas.microsoft.com/office/drawing/2014/main" xmlns="" id="{EAE686FE-8505-4805-99E4-4CC5169ABC46}"/>
              </a:ext>
            </a:extLst>
          </p:cNvPr>
          <p:cNvGraphicFramePr/>
          <p:nvPr>
            <p:extLst>
              <p:ext uri="{D42A27DB-BD31-4B8C-83A1-F6EECF244321}">
                <p14:modId xmlns:p14="http://schemas.microsoft.com/office/powerpoint/2010/main" val="1811213107"/>
              </p:ext>
            </p:extLst>
          </p:nvPr>
        </p:nvGraphicFramePr>
        <p:xfrm>
          <a:off x="115529" y="1772815"/>
          <a:ext cx="8935143"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C49B5E58-9AA3-448D-ABF0-66AD049E349F}"/>
              </a:ext>
            </a:extLst>
          </p:cNvPr>
          <p:cNvSpPr txBox="1"/>
          <p:nvPr/>
        </p:nvSpPr>
        <p:spPr>
          <a:xfrm>
            <a:off x="755576" y="1196752"/>
            <a:ext cx="573907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II: COMPRENSIÓN DE LOS DATOS</a:t>
            </a:r>
          </a:p>
        </p:txBody>
      </p:sp>
    </p:spTree>
    <p:extLst>
      <p:ext uri="{BB962C8B-B14F-4D97-AF65-F5344CB8AC3E}">
        <p14:creationId xmlns:p14="http://schemas.microsoft.com/office/powerpoint/2010/main" val="28421979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D8ACC144-9419-4F95-8D60-62AC0B4612C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A3C43CC-F229-4F8C-976D-1F5AA2177C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67DE26A-7893-4363-9FB5-25EFB9253E0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F57B0AD4-FBFC-4727-883C-326F16AF3FB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5500B321-0B4F-4E21-AD80-D5CCA6075AA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B12DCAF-F47B-4B40-A82C-167E7FC5322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CD142793-169C-4EA8-936A-97547F4183D7}"/>
              </a:ext>
            </a:extLst>
          </p:cNvPr>
          <p:cNvSpPr txBox="1"/>
          <p:nvPr/>
        </p:nvSpPr>
        <p:spPr>
          <a:xfrm>
            <a:off x="819091" y="1191573"/>
            <a:ext cx="573907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II: COMPRENSIÓN DE LOS DATOS</a:t>
            </a:r>
          </a:p>
        </p:txBody>
      </p:sp>
      <p:sp>
        <p:nvSpPr>
          <p:cNvPr id="10" name="Rectángulo 9">
            <a:extLst>
              <a:ext uri="{FF2B5EF4-FFF2-40B4-BE49-F238E27FC236}">
                <a16:creationId xmlns:a16="http://schemas.microsoft.com/office/drawing/2014/main" xmlns="" id="{E48C0B7B-2B35-4580-8803-C58A78B08A5E}"/>
              </a:ext>
            </a:extLst>
          </p:cNvPr>
          <p:cNvSpPr/>
          <p:nvPr/>
        </p:nvSpPr>
        <p:spPr>
          <a:xfrm>
            <a:off x="107504" y="1708381"/>
            <a:ext cx="3403689" cy="369332"/>
          </a:xfrm>
          <a:prstGeom prst="rect">
            <a:avLst/>
          </a:prstGeom>
        </p:spPr>
        <p:txBody>
          <a:bodyPr wrap="square">
            <a:spAutoFit/>
          </a:bodyPr>
          <a:lstStyle/>
          <a:p>
            <a:pPr algn="ctr"/>
            <a:r>
              <a:rPr lang="es-EC" b="1" i="1" dirty="0">
                <a:latin typeface="Century Gothic" panose="020B0502020202020204" pitchFamily="34" charset="0"/>
                <a:cs typeface="Times New Roman" panose="02020603050405020304" pitchFamily="18" charset="0"/>
              </a:rPr>
              <a:t>3. Exploración de los datos</a:t>
            </a:r>
          </a:p>
        </p:txBody>
      </p:sp>
      <p:pic>
        <p:nvPicPr>
          <p:cNvPr id="14" name="13 Imagen"/>
          <p:cNvPicPr/>
          <p:nvPr/>
        </p:nvPicPr>
        <p:blipFill>
          <a:blip r:embed="rId3"/>
          <a:stretch>
            <a:fillRect/>
          </a:stretch>
        </p:blipFill>
        <p:spPr>
          <a:xfrm>
            <a:off x="854049" y="2132856"/>
            <a:ext cx="4149999" cy="3744416"/>
          </a:xfrm>
          <a:prstGeom prst="rect">
            <a:avLst/>
          </a:prstGeom>
          <a:ln>
            <a:solidFill>
              <a:schemeClr val="accent1"/>
            </a:solidFill>
          </a:ln>
        </p:spPr>
      </p:pic>
      <p:sp>
        <p:nvSpPr>
          <p:cNvPr id="3" name="2 Rectángulo"/>
          <p:cNvSpPr/>
          <p:nvPr/>
        </p:nvSpPr>
        <p:spPr>
          <a:xfrm>
            <a:off x="5292080" y="2243982"/>
            <a:ext cx="3456384" cy="1754326"/>
          </a:xfrm>
          <a:prstGeom prst="rect">
            <a:avLst/>
          </a:prstGeom>
        </p:spPr>
        <p:txBody>
          <a:bodyPr wrap="square">
            <a:spAutoFit/>
          </a:bodyPr>
          <a:lstStyle/>
          <a:p>
            <a:r>
              <a:rPr lang="es-ES_tradnl" dirty="0"/>
              <a:t>Febrero 2018 – Junio </a:t>
            </a:r>
            <a:r>
              <a:rPr lang="es-ES_tradnl" dirty="0" smtClean="0"/>
              <a:t>2018,</a:t>
            </a:r>
          </a:p>
          <a:p>
            <a:r>
              <a:rPr lang="es-ES_tradnl" dirty="0" smtClean="0"/>
              <a:t>0,82 </a:t>
            </a:r>
            <a:r>
              <a:rPr lang="es-ES_tradnl" dirty="0"/>
              <a:t>% </a:t>
            </a:r>
            <a:r>
              <a:rPr lang="es-ES_tradnl" dirty="0" smtClean="0"/>
              <a:t>Febrero,</a:t>
            </a:r>
          </a:p>
          <a:p>
            <a:r>
              <a:rPr lang="es-ES_tradnl" dirty="0" smtClean="0"/>
              <a:t>37.29 </a:t>
            </a:r>
            <a:r>
              <a:rPr lang="es-ES_tradnl" dirty="0"/>
              <a:t>% </a:t>
            </a:r>
            <a:r>
              <a:rPr lang="es-ES_tradnl" dirty="0" smtClean="0"/>
              <a:t>Marzo,</a:t>
            </a:r>
          </a:p>
          <a:p>
            <a:r>
              <a:rPr lang="es-ES_tradnl" dirty="0" smtClean="0"/>
              <a:t>22,80 </a:t>
            </a:r>
            <a:r>
              <a:rPr lang="es-ES_tradnl" dirty="0"/>
              <a:t>% </a:t>
            </a:r>
            <a:r>
              <a:rPr lang="es-ES_tradnl" dirty="0" smtClean="0"/>
              <a:t>Abril</a:t>
            </a:r>
            <a:r>
              <a:rPr lang="es-ES_tradnl" dirty="0"/>
              <a:t>, </a:t>
            </a:r>
            <a:endParaRPr lang="es-ES_tradnl" dirty="0" smtClean="0"/>
          </a:p>
          <a:p>
            <a:r>
              <a:rPr lang="es-ES_tradnl" dirty="0" smtClean="0"/>
              <a:t>23,09 </a:t>
            </a:r>
            <a:r>
              <a:rPr lang="es-ES_tradnl" dirty="0"/>
              <a:t>% </a:t>
            </a:r>
            <a:r>
              <a:rPr lang="es-ES_tradnl" dirty="0" smtClean="0"/>
              <a:t>Mayo,</a:t>
            </a:r>
          </a:p>
          <a:p>
            <a:r>
              <a:rPr lang="es-ES_tradnl" dirty="0" smtClean="0"/>
              <a:t>15,20 </a:t>
            </a:r>
            <a:r>
              <a:rPr lang="es-ES_tradnl" dirty="0"/>
              <a:t>% </a:t>
            </a:r>
            <a:r>
              <a:rPr lang="es-ES_tradnl" dirty="0" smtClean="0"/>
              <a:t>Junio</a:t>
            </a:r>
            <a:endParaRPr lang="es-ES" dirty="0"/>
          </a:p>
        </p:txBody>
      </p:sp>
    </p:spTree>
    <p:extLst>
      <p:ext uri="{BB962C8B-B14F-4D97-AF65-F5344CB8AC3E}">
        <p14:creationId xmlns:p14="http://schemas.microsoft.com/office/powerpoint/2010/main" val="381296999"/>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CE7C6466-6ACE-4528-B3DD-C498E6C28457}"/>
              </a:ext>
            </a:extLst>
          </p:cNvPr>
          <p:cNvSpPr/>
          <p:nvPr/>
        </p:nvSpPr>
        <p:spPr>
          <a:xfrm>
            <a:off x="251520" y="1869354"/>
            <a:ext cx="4464496" cy="369332"/>
          </a:xfrm>
          <a:prstGeom prst="rect">
            <a:avLst/>
          </a:prstGeom>
        </p:spPr>
        <p:txBody>
          <a:bodyPr wrap="square">
            <a:spAutoFit/>
          </a:bodyPr>
          <a:lstStyle/>
          <a:p>
            <a:pPr algn="ctr"/>
            <a:r>
              <a:rPr lang="es-EC" b="1" i="1" dirty="0">
                <a:latin typeface="Century Gothic" panose="020B0502020202020204" pitchFamily="34" charset="0"/>
                <a:cs typeface="Times New Roman" panose="02020603050405020304" pitchFamily="18" charset="0"/>
              </a:rPr>
              <a:t>4. Verificar la calidad de los datos</a:t>
            </a:r>
          </a:p>
        </p:txBody>
      </p:sp>
      <p:sp>
        <p:nvSpPr>
          <p:cNvPr id="8" name="CuadroTexto 7">
            <a:extLst>
              <a:ext uri="{FF2B5EF4-FFF2-40B4-BE49-F238E27FC236}">
                <a16:creationId xmlns:a16="http://schemas.microsoft.com/office/drawing/2014/main" xmlns="" id="{FE6CBA74-A2E0-4FAA-A271-12206B907A7C}"/>
              </a:ext>
            </a:extLst>
          </p:cNvPr>
          <p:cNvSpPr txBox="1"/>
          <p:nvPr/>
        </p:nvSpPr>
        <p:spPr>
          <a:xfrm>
            <a:off x="755576" y="1186918"/>
            <a:ext cx="573907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II: COMPRENSIÓN DE LOS DATOS</a:t>
            </a:r>
          </a:p>
        </p:txBody>
      </p:sp>
      <p:sp>
        <p:nvSpPr>
          <p:cNvPr id="2" name="1 Rectángulo"/>
          <p:cNvSpPr/>
          <p:nvPr/>
        </p:nvSpPr>
        <p:spPr>
          <a:xfrm>
            <a:off x="1979712" y="2487206"/>
            <a:ext cx="6264696" cy="1200329"/>
          </a:xfrm>
          <a:prstGeom prst="rect">
            <a:avLst/>
          </a:prstGeom>
        </p:spPr>
        <p:txBody>
          <a:bodyPr wrap="square">
            <a:spAutoFit/>
          </a:bodyPr>
          <a:lstStyle/>
          <a:p>
            <a:pPr algn="just"/>
            <a:r>
              <a:rPr lang="es-ES" dirty="0" smtClean="0"/>
              <a:t>Utilizaron </a:t>
            </a:r>
            <a:r>
              <a:rPr lang="es-ES" dirty="0"/>
              <a:t>consultas SQL para verificar los campos que toman parte en los análisis, mismos en los que no se encontraron datos nulos o basura en los campos de temperatura, humedad relativa, luminosidad, factor UV y calidad del aire</a:t>
            </a:r>
          </a:p>
        </p:txBody>
      </p:sp>
    </p:spTree>
    <p:extLst>
      <p:ext uri="{BB962C8B-B14F-4D97-AF65-F5344CB8AC3E}">
        <p14:creationId xmlns:p14="http://schemas.microsoft.com/office/powerpoint/2010/main" val="4282350443"/>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graphicFrame>
        <p:nvGraphicFramePr>
          <p:cNvPr id="4" name="Diagrama 3">
            <a:extLst>
              <a:ext uri="{FF2B5EF4-FFF2-40B4-BE49-F238E27FC236}">
                <a16:creationId xmlns:a16="http://schemas.microsoft.com/office/drawing/2014/main" xmlns="" id="{EAE686FE-8505-4805-99E4-4CC5169ABC46}"/>
              </a:ext>
            </a:extLst>
          </p:cNvPr>
          <p:cNvGraphicFramePr/>
          <p:nvPr>
            <p:extLst>
              <p:ext uri="{D42A27DB-BD31-4B8C-83A1-F6EECF244321}">
                <p14:modId xmlns:p14="http://schemas.microsoft.com/office/powerpoint/2010/main" val="567037104"/>
              </p:ext>
            </p:extLst>
          </p:nvPr>
        </p:nvGraphicFramePr>
        <p:xfrm>
          <a:off x="0" y="1700808"/>
          <a:ext cx="9114655"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C49B5E58-9AA3-448D-ABF0-66AD049E349F}"/>
              </a:ext>
            </a:extLst>
          </p:cNvPr>
          <p:cNvSpPr txBox="1"/>
          <p:nvPr/>
        </p:nvSpPr>
        <p:spPr>
          <a:xfrm>
            <a:off x="755576" y="1124744"/>
            <a:ext cx="5708615"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III: PREPARACIÓN DE LOS DATOS</a:t>
            </a:r>
          </a:p>
        </p:txBody>
      </p:sp>
    </p:spTree>
    <p:extLst>
      <p:ext uri="{BB962C8B-B14F-4D97-AF65-F5344CB8AC3E}">
        <p14:creationId xmlns:p14="http://schemas.microsoft.com/office/powerpoint/2010/main" val="1680728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07536E1-2489-44E4-9C32-7946B456320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CCC175A-DF76-4CA3-8007-8DE842FE57D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0AB62AF-B4E3-45E6-BD17-3E693AC35C8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23EE47D-A748-46F8-854D-58A3576FD16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graphicFrame>
        <p:nvGraphicFramePr>
          <p:cNvPr id="4" name="Diagrama 3">
            <a:extLst>
              <a:ext uri="{FF2B5EF4-FFF2-40B4-BE49-F238E27FC236}">
                <a16:creationId xmlns:a16="http://schemas.microsoft.com/office/drawing/2014/main" xmlns="" id="{EAE686FE-8505-4805-99E4-4CC5169ABC46}"/>
              </a:ext>
            </a:extLst>
          </p:cNvPr>
          <p:cNvGraphicFramePr/>
          <p:nvPr>
            <p:extLst>
              <p:ext uri="{D42A27DB-BD31-4B8C-83A1-F6EECF244321}">
                <p14:modId xmlns:p14="http://schemas.microsoft.com/office/powerpoint/2010/main" val="628639174"/>
              </p:ext>
            </p:extLst>
          </p:nvPr>
        </p:nvGraphicFramePr>
        <p:xfrm>
          <a:off x="107504" y="1700808"/>
          <a:ext cx="8964488" cy="3168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C49B5E58-9AA3-448D-ABF0-66AD049E349F}"/>
              </a:ext>
            </a:extLst>
          </p:cNvPr>
          <p:cNvSpPr txBox="1"/>
          <p:nvPr/>
        </p:nvSpPr>
        <p:spPr>
          <a:xfrm>
            <a:off x="755576" y="1196752"/>
            <a:ext cx="5708615"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III: PREPARACIÓN DE LOS DATOS</a:t>
            </a:r>
          </a:p>
        </p:txBody>
      </p:sp>
    </p:spTree>
    <p:extLst>
      <p:ext uri="{BB962C8B-B14F-4D97-AF65-F5344CB8AC3E}">
        <p14:creationId xmlns:p14="http://schemas.microsoft.com/office/powerpoint/2010/main" val="25235422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07536E1-2489-44E4-9C32-7946B456320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CCC175A-DF76-4CA3-8007-8DE842FE57D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86624" y="1133536"/>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2" name="Rectángulo 1">
            <a:extLst>
              <a:ext uri="{FF2B5EF4-FFF2-40B4-BE49-F238E27FC236}">
                <a16:creationId xmlns:a16="http://schemas.microsoft.com/office/drawing/2014/main" xmlns="" id="{9C6D60ED-3BF1-473C-BB12-FABB9678F549}"/>
              </a:ext>
            </a:extLst>
          </p:cNvPr>
          <p:cNvSpPr/>
          <p:nvPr/>
        </p:nvSpPr>
        <p:spPr>
          <a:xfrm>
            <a:off x="317372" y="1783143"/>
            <a:ext cx="4254628" cy="369332"/>
          </a:xfrm>
          <a:prstGeom prst="rect">
            <a:avLst/>
          </a:prstGeom>
        </p:spPr>
        <p:txBody>
          <a:bodyPr wrap="square">
            <a:spAutoFit/>
          </a:bodyPr>
          <a:lstStyle/>
          <a:p>
            <a:pPr algn="ctr"/>
            <a:r>
              <a:rPr lang="es-EC" b="1" i="1" dirty="0">
                <a:latin typeface="Century Gothic" panose="020B0502020202020204" pitchFamily="34" charset="0"/>
                <a:cs typeface="Times New Roman" panose="02020603050405020304" pitchFamily="18" charset="0"/>
              </a:rPr>
              <a:t>1. Escoger la técnica de modelado</a:t>
            </a:r>
          </a:p>
        </p:txBody>
      </p:sp>
      <p:sp>
        <p:nvSpPr>
          <p:cNvPr id="13" name="Rectángulo 12">
            <a:extLst>
              <a:ext uri="{FF2B5EF4-FFF2-40B4-BE49-F238E27FC236}">
                <a16:creationId xmlns:a16="http://schemas.microsoft.com/office/drawing/2014/main" xmlns="" id="{C5535953-73BF-43D3-A4FE-CF637457B972}"/>
              </a:ext>
            </a:extLst>
          </p:cNvPr>
          <p:cNvSpPr/>
          <p:nvPr/>
        </p:nvSpPr>
        <p:spPr>
          <a:xfrm>
            <a:off x="47737" y="2563418"/>
            <a:ext cx="2740620" cy="369332"/>
          </a:xfrm>
          <a:prstGeom prst="rect">
            <a:avLst/>
          </a:prstGeom>
        </p:spPr>
        <p:txBody>
          <a:bodyPr wrap="square">
            <a:spAutoFit/>
          </a:bodyPr>
          <a:lstStyle/>
          <a:p>
            <a:pPr algn="ctr"/>
            <a:r>
              <a:rPr lang="es-EC" u="sng" dirty="0" smtClean="0">
                <a:ln w="0"/>
                <a:effectLst>
                  <a:outerShdw blurRad="38100" dist="19050" dir="2700000" algn="tl" rotWithShape="0">
                    <a:schemeClr val="dk1">
                      <a:alpha val="40000"/>
                    </a:schemeClr>
                  </a:outerShdw>
                </a:effectLst>
                <a:latin typeface="Century Gothic" panose="020B0502020202020204" pitchFamily="34" charset="0"/>
                <a:cs typeface="Times New Roman" panose="02020603050405020304" pitchFamily="18" charset="0"/>
              </a:rPr>
              <a:t>K-</a:t>
            </a:r>
            <a:r>
              <a:rPr lang="es-EC" u="sng" dirty="0" err="1" smtClean="0">
                <a:ln w="0"/>
                <a:effectLst>
                  <a:outerShdw blurRad="38100" dist="19050" dir="2700000" algn="tl" rotWithShape="0">
                    <a:schemeClr val="dk1">
                      <a:alpha val="40000"/>
                    </a:schemeClr>
                  </a:outerShdw>
                </a:effectLst>
                <a:latin typeface="Century Gothic" panose="020B0502020202020204" pitchFamily="34" charset="0"/>
                <a:cs typeface="Times New Roman" panose="02020603050405020304" pitchFamily="18" charset="0"/>
              </a:rPr>
              <a:t>means</a:t>
            </a:r>
            <a:endParaRPr lang="es-EC" u="sng" dirty="0">
              <a:ln w="0"/>
              <a:effectLst>
                <a:outerShdw blurRad="38100" dist="19050" dir="2700000" algn="tl" rotWithShape="0">
                  <a:schemeClr val="dk1">
                    <a:alpha val="40000"/>
                  </a:schemeClr>
                </a:outerShdw>
              </a:effectLst>
              <a:latin typeface="Century Gothic" panose="020B0502020202020204" pitchFamily="34" charset="0"/>
              <a:cs typeface="Times New Roman" panose="02020603050405020304" pitchFamily="18" charset="0"/>
            </a:endParaRPr>
          </a:p>
        </p:txBody>
      </p:sp>
      <p:sp>
        <p:nvSpPr>
          <p:cNvPr id="4" name="AutoShape 2" descr="Image result for k means"/>
          <p:cNvSpPr>
            <a:spLocks noChangeAspect="1" noChangeArrowheads="1"/>
          </p:cNvSpPr>
          <p:nvPr/>
        </p:nvSpPr>
        <p:spPr bwMode="auto">
          <a:xfrm>
            <a:off x="155575" y="-1804988"/>
            <a:ext cx="8896350" cy="2952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28" name="Picture 4" descr="Image result for k mea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054" y="3233714"/>
            <a:ext cx="3781970" cy="1599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6" name="15 Grupo"/>
          <p:cNvGrpSpPr/>
          <p:nvPr/>
        </p:nvGrpSpPr>
        <p:grpSpPr>
          <a:xfrm>
            <a:off x="0" y="1297312"/>
            <a:ext cx="9129771" cy="5156024"/>
            <a:chOff x="2470997" y="0"/>
            <a:chExt cx="9129771" cy="5156024"/>
          </a:xfrm>
        </p:grpSpPr>
        <p:sp>
          <p:nvSpPr>
            <p:cNvPr id="17" name="16 Rectángulo"/>
            <p:cNvSpPr/>
            <p:nvPr/>
          </p:nvSpPr>
          <p:spPr>
            <a:xfrm>
              <a:off x="2470997" y="0"/>
              <a:ext cx="3548554" cy="40038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17 Rectángulo"/>
            <p:cNvSpPr/>
            <p:nvPr/>
          </p:nvSpPr>
          <p:spPr>
            <a:xfrm>
              <a:off x="8684952" y="1915664"/>
              <a:ext cx="2915816" cy="32403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0" rIns="113792" bIns="113792" numCol="1" spcCol="1270" anchor="ctr" anchorCtr="0">
              <a:noAutofit/>
            </a:bodyPr>
            <a:lstStyle/>
            <a:p>
              <a:pPr lvl="0" algn="l" defTabSz="711200">
                <a:lnSpc>
                  <a:spcPct val="90000"/>
                </a:lnSpc>
                <a:spcBef>
                  <a:spcPct val="0"/>
                </a:spcBef>
                <a:spcAft>
                  <a:spcPct val="35000"/>
                </a:spcAft>
              </a:pPr>
              <a:endParaRPr lang="es-ES" sz="1600" kern="1200" dirty="0">
                <a:latin typeface="Century Gothic" panose="020B0502020202020204" pitchFamily="34" charset="0"/>
                <a:cs typeface="Times New Roman" panose="02020603050405020304" pitchFamily="18" charset="0"/>
              </a:endParaRPr>
            </a:p>
          </p:txBody>
        </p:sp>
      </p:grpSp>
      <p:sp>
        <p:nvSpPr>
          <p:cNvPr id="8" name="7 Rectángulo"/>
          <p:cNvSpPr/>
          <p:nvPr/>
        </p:nvSpPr>
        <p:spPr>
          <a:xfrm>
            <a:off x="5125776" y="2748084"/>
            <a:ext cx="3926149" cy="757130"/>
          </a:xfrm>
          <a:prstGeom prst="rect">
            <a:avLst/>
          </a:prstGeom>
        </p:spPr>
        <p:txBody>
          <a:bodyPr wrap="square">
            <a:spAutoFit/>
          </a:bodyPr>
          <a:lstStyle/>
          <a:p>
            <a:pPr lvl="0" defTabSz="711200">
              <a:lnSpc>
                <a:spcPct val="90000"/>
              </a:lnSpc>
              <a:spcBef>
                <a:spcPct val="0"/>
              </a:spcBef>
              <a:spcAft>
                <a:spcPct val="35000"/>
              </a:spcAft>
            </a:pPr>
            <a:r>
              <a:rPr lang="es-ES" sz="1600" dirty="0" smtClean="0">
                <a:latin typeface="Century Gothic" panose="020B0502020202020204" pitchFamily="34" charset="0"/>
                <a:cs typeface="Times New Roman" panose="02020603050405020304" pitchFamily="18" charset="0"/>
              </a:rPr>
              <a:t>Agrupaciones </a:t>
            </a:r>
            <a:r>
              <a:rPr lang="es-ES" sz="1600" dirty="0">
                <a:latin typeface="Century Gothic" panose="020B0502020202020204" pitchFamily="34" charset="0"/>
                <a:cs typeface="Times New Roman" panose="02020603050405020304" pitchFamily="18" charset="0"/>
              </a:rPr>
              <a:t>o clústeres de elementos de acuerdo a una medida de similitud entre ellos</a:t>
            </a:r>
          </a:p>
        </p:txBody>
      </p:sp>
    </p:spTree>
    <p:extLst>
      <p:ext uri="{BB962C8B-B14F-4D97-AF65-F5344CB8AC3E}">
        <p14:creationId xmlns:p14="http://schemas.microsoft.com/office/powerpoint/2010/main" val="799951883"/>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623958" y="1135334"/>
            <a:ext cx="3437946" cy="461665"/>
          </a:xfrm>
          <a:prstGeom prst="rect">
            <a:avLst/>
          </a:prstGeom>
          <a:noFill/>
        </p:spPr>
        <p:txBody>
          <a:bodyPr wrap="square" rtlCol="0">
            <a:spAutoFit/>
          </a:bodyPr>
          <a:lstStyle/>
          <a:p>
            <a:pPr algn="ctr"/>
            <a:r>
              <a:rPr lang="es-EC" sz="2400" b="1" dirty="0">
                <a:solidFill>
                  <a:srgbClr val="0070C0"/>
                </a:solidFill>
                <a:latin typeface="Century Gothic" panose="020B0502020202020204" pitchFamily="34" charset="0"/>
              </a:rPr>
              <a:t>FASE IV: MODELADO                </a:t>
            </a:r>
          </a:p>
        </p:txBody>
      </p:sp>
      <p:sp>
        <p:nvSpPr>
          <p:cNvPr id="2" name="Rectángulo 1">
            <a:extLst>
              <a:ext uri="{FF2B5EF4-FFF2-40B4-BE49-F238E27FC236}">
                <a16:creationId xmlns:a16="http://schemas.microsoft.com/office/drawing/2014/main" xmlns="" id="{9C6D60ED-3BF1-473C-BB12-FABB9678F549}"/>
              </a:ext>
            </a:extLst>
          </p:cNvPr>
          <p:cNvSpPr/>
          <p:nvPr/>
        </p:nvSpPr>
        <p:spPr>
          <a:xfrm>
            <a:off x="338485" y="1854420"/>
            <a:ext cx="4320480" cy="369332"/>
          </a:xfrm>
          <a:prstGeom prst="rect">
            <a:avLst/>
          </a:prstGeom>
        </p:spPr>
        <p:txBody>
          <a:bodyPr wrap="square">
            <a:spAutoFit/>
          </a:bodyPr>
          <a:lstStyle/>
          <a:p>
            <a:pPr algn="ctr"/>
            <a:r>
              <a:rPr lang="es-EC" b="1" i="1" dirty="0">
                <a:latin typeface="Century Gothic" panose="020B0502020202020204" pitchFamily="34" charset="0"/>
                <a:cs typeface="Times New Roman" panose="02020603050405020304" pitchFamily="18" charset="0"/>
              </a:rPr>
              <a:t>1. Escoger la técnica de modelado</a:t>
            </a:r>
          </a:p>
        </p:txBody>
      </p:sp>
      <p:sp>
        <p:nvSpPr>
          <p:cNvPr id="13" name="Rectángulo 12">
            <a:extLst>
              <a:ext uri="{FF2B5EF4-FFF2-40B4-BE49-F238E27FC236}">
                <a16:creationId xmlns:a16="http://schemas.microsoft.com/office/drawing/2014/main" xmlns="" id="{C5535953-73BF-43D3-A4FE-CF637457B972}"/>
              </a:ext>
            </a:extLst>
          </p:cNvPr>
          <p:cNvSpPr/>
          <p:nvPr/>
        </p:nvSpPr>
        <p:spPr>
          <a:xfrm>
            <a:off x="6057729" y="1794057"/>
            <a:ext cx="2740620" cy="369332"/>
          </a:xfrm>
          <a:prstGeom prst="rect">
            <a:avLst/>
          </a:prstGeom>
        </p:spPr>
        <p:txBody>
          <a:bodyPr wrap="square">
            <a:spAutoFit/>
          </a:bodyPr>
          <a:lstStyle/>
          <a:p>
            <a:pPr algn="ctr"/>
            <a:r>
              <a:rPr lang="es-EC" u="sng" dirty="0" smtClean="0">
                <a:ln w="0"/>
                <a:effectLst>
                  <a:outerShdw blurRad="38100" dist="19050" dir="2700000" algn="tl" rotWithShape="0">
                    <a:schemeClr val="dk1">
                      <a:alpha val="40000"/>
                    </a:schemeClr>
                  </a:outerShdw>
                </a:effectLst>
                <a:latin typeface="Century Gothic" panose="020B0502020202020204" pitchFamily="34" charset="0"/>
                <a:cs typeface="Times New Roman" panose="02020603050405020304" pitchFamily="18" charset="0"/>
              </a:rPr>
              <a:t>CORRELACIÓN</a:t>
            </a:r>
            <a:endParaRPr lang="es-EC" u="sng" dirty="0">
              <a:ln w="0"/>
              <a:effectLst>
                <a:outerShdw blurRad="38100" dist="19050" dir="2700000" algn="tl" rotWithShape="0">
                  <a:schemeClr val="dk1">
                    <a:alpha val="40000"/>
                  </a:schemeClr>
                </a:outerShdw>
              </a:effectLst>
              <a:latin typeface="Century Gothic" panose="020B0502020202020204" pitchFamily="34" charset="0"/>
              <a:cs typeface="Times New Roman" panose="02020603050405020304" pitchFamily="18" charset="0"/>
            </a:endParaRPr>
          </a:p>
        </p:txBody>
      </p:sp>
      <p:sp>
        <p:nvSpPr>
          <p:cNvPr id="4" name="AutoShape 2" descr="Image result for CORRELACION MINERIA DE DATOS"/>
          <p:cNvSpPr>
            <a:spLocks noChangeAspect="1" noChangeArrowheads="1"/>
          </p:cNvSpPr>
          <p:nvPr/>
        </p:nvSpPr>
        <p:spPr bwMode="auto">
          <a:xfrm>
            <a:off x="155575" y="-982663"/>
            <a:ext cx="2857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4" descr="Image result for CORRELACION MINERIA DE DATOS"/>
          <p:cNvSpPr>
            <a:spLocks noChangeAspect="1" noChangeArrowheads="1"/>
          </p:cNvSpPr>
          <p:nvPr/>
        </p:nvSpPr>
        <p:spPr bwMode="auto">
          <a:xfrm>
            <a:off x="307975" y="-830263"/>
            <a:ext cx="2857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6" descr="Image result for CORRELACION MINERIA DE DATOS"/>
          <p:cNvSpPr>
            <a:spLocks noChangeAspect="1" noChangeArrowheads="1"/>
          </p:cNvSpPr>
          <p:nvPr/>
        </p:nvSpPr>
        <p:spPr bwMode="auto">
          <a:xfrm>
            <a:off x="460375" y="-677863"/>
            <a:ext cx="2857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8" descr="Image result for CORRELACION MINERIA DE DATOS"/>
          <p:cNvSpPr>
            <a:spLocks noChangeAspect="1" noChangeArrowheads="1"/>
          </p:cNvSpPr>
          <p:nvPr/>
        </p:nvSpPr>
        <p:spPr bwMode="auto">
          <a:xfrm>
            <a:off x="612775" y="-525463"/>
            <a:ext cx="2857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1" name="AutoShape 10" descr="Image result for CORRELACION MINERIA DE DATOS"/>
          <p:cNvSpPr>
            <a:spLocks noChangeAspect="1" noChangeArrowheads="1"/>
          </p:cNvSpPr>
          <p:nvPr/>
        </p:nvSpPr>
        <p:spPr bwMode="auto">
          <a:xfrm>
            <a:off x="765175" y="-373063"/>
            <a:ext cx="2857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AutoShape 12" descr="Image result for CORRELACION MINERIA DE DATOS"/>
          <p:cNvSpPr>
            <a:spLocks noChangeAspect="1" noChangeArrowheads="1"/>
          </p:cNvSpPr>
          <p:nvPr/>
        </p:nvSpPr>
        <p:spPr bwMode="auto">
          <a:xfrm>
            <a:off x="917575" y="-220663"/>
            <a:ext cx="2857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4" name="AutoShape 14" descr="Image result for CORRELACION MINERIA DE DATOS"/>
          <p:cNvSpPr>
            <a:spLocks noChangeAspect="1" noChangeArrowheads="1"/>
          </p:cNvSpPr>
          <p:nvPr/>
        </p:nvSpPr>
        <p:spPr bwMode="auto">
          <a:xfrm>
            <a:off x="1069975" y="-68263"/>
            <a:ext cx="2857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6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061" y="2348880"/>
            <a:ext cx="2873375" cy="2073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5" name="14 Rectángulo"/>
          <p:cNvSpPr/>
          <p:nvPr/>
        </p:nvSpPr>
        <p:spPr>
          <a:xfrm>
            <a:off x="1031875" y="3385517"/>
            <a:ext cx="4572000" cy="523220"/>
          </a:xfrm>
          <a:prstGeom prst="rect">
            <a:avLst/>
          </a:prstGeom>
        </p:spPr>
        <p:txBody>
          <a:bodyPr>
            <a:spAutoFit/>
          </a:bodyPr>
          <a:lstStyle/>
          <a:p>
            <a:pPr lvl="0"/>
            <a:r>
              <a:rPr lang="es-EC" sz="1400" dirty="0" smtClean="0">
                <a:latin typeface="Century Gothic" panose="020B0502020202020204" pitchFamily="34" charset="0"/>
                <a:cs typeface="Times New Roman" panose="02020603050405020304" pitchFamily="18" charset="0"/>
              </a:rPr>
              <a:t>Entender como </a:t>
            </a:r>
            <a:r>
              <a:rPr lang="es-EC" sz="1400" dirty="0">
                <a:latin typeface="Century Gothic" panose="020B0502020202020204" pitchFamily="34" charset="0"/>
                <a:cs typeface="Times New Roman" panose="02020603050405020304" pitchFamily="18" charset="0"/>
              </a:rPr>
              <a:t>se </a:t>
            </a:r>
            <a:r>
              <a:rPr lang="es-EC" sz="1400" dirty="0" smtClean="0">
                <a:latin typeface="Century Gothic" panose="020B0502020202020204" pitchFamily="34" charset="0"/>
                <a:cs typeface="Times New Roman" panose="02020603050405020304" pitchFamily="18" charset="0"/>
              </a:rPr>
              <a:t>relacionan </a:t>
            </a:r>
            <a:r>
              <a:rPr lang="es-EC" sz="1400" dirty="0">
                <a:latin typeface="Century Gothic" panose="020B0502020202020204" pitchFamily="34" charset="0"/>
                <a:cs typeface="Times New Roman" panose="02020603050405020304" pitchFamily="18" charset="0"/>
              </a:rPr>
              <a:t>variables entre nuestro negocio de forma lineal</a:t>
            </a:r>
            <a:endParaRPr lang="es-ES" sz="1400"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462235231"/>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C4D05CC-CCFD-4DEB-AEDD-A128E3F412F0}"/>
              </a:ext>
            </a:extLst>
          </p:cNvPr>
          <p:cNvPicPr>
            <a:picLocks noChangeAspect="1"/>
          </p:cNvPicPr>
          <p:nvPr/>
        </p:nvPicPr>
        <p:blipFill>
          <a:blip r:embed="rId3"/>
          <a:stretch>
            <a:fillRect/>
          </a:stretch>
        </p:blipFill>
        <p:spPr>
          <a:xfrm>
            <a:off x="0" y="3507"/>
            <a:ext cx="9144000" cy="977221"/>
          </a:xfrm>
          <a:prstGeom prst="rect">
            <a:avLst/>
          </a:prstGeom>
        </p:spPr>
      </p:pic>
      <p:graphicFrame>
        <p:nvGraphicFramePr>
          <p:cNvPr id="2" name="Diagrama 1">
            <a:extLst>
              <a:ext uri="{FF2B5EF4-FFF2-40B4-BE49-F238E27FC236}">
                <a16:creationId xmlns:a16="http://schemas.microsoft.com/office/drawing/2014/main" xmlns="" id="{1433C54B-85D7-4E62-9562-1044B6191C86}"/>
              </a:ext>
            </a:extLst>
          </p:cNvPr>
          <p:cNvGraphicFramePr/>
          <p:nvPr>
            <p:extLst>
              <p:ext uri="{D42A27DB-BD31-4B8C-83A1-F6EECF244321}">
                <p14:modId xmlns:p14="http://schemas.microsoft.com/office/powerpoint/2010/main" val="3370951677"/>
              </p:ext>
            </p:extLst>
          </p:nvPr>
        </p:nvGraphicFramePr>
        <p:xfrm>
          <a:off x="251520" y="1988840"/>
          <a:ext cx="8730716" cy="368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CuadroTexto 10">
            <a:extLst>
              <a:ext uri="{FF2B5EF4-FFF2-40B4-BE49-F238E27FC236}">
                <a16:creationId xmlns:a16="http://schemas.microsoft.com/office/drawing/2014/main" xmlns="" id="{3C545E41-63C6-4002-B4A0-2012B60B9292}"/>
              </a:ext>
            </a:extLst>
          </p:cNvPr>
          <p:cNvSpPr txBox="1"/>
          <p:nvPr/>
        </p:nvSpPr>
        <p:spPr>
          <a:xfrm>
            <a:off x="755576" y="1124744"/>
            <a:ext cx="1938351"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AGENDA</a:t>
            </a:r>
          </a:p>
        </p:txBody>
      </p:sp>
    </p:spTree>
    <p:extLst>
      <p:ext uri="{BB962C8B-B14F-4D97-AF65-F5344CB8AC3E}">
        <p14:creationId xmlns:p14="http://schemas.microsoft.com/office/powerpoint/2010/main" val="178003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F75DFB2-F2CD-4D1F-A5D8-EAE51B81B0B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7FF885E0-C398-4D2B-9686-47CAE97DE58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10CB7DEF-0368-48F4-BC33-8B43992DB1A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F247491A-DA26-4F17-9803-E3D9AC62AB6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11FB4B7A-2200-40D8-9E73-4ED12200475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7AE34D46-ED14-4D01-A5A1-035F6D3936F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3C23D6E8-A14D-41AE-8785-A2087BEFFA9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DF15F74A-C6FF-451A-8510-445248BD0FF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AtOnc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C49B5E58-9AA3-448D-ABF0-66AD049E349F}"/>
              </a:ext>
            </a:extLst>
          </p:cNvPr>
          <p:cNvSpPr txBox="1"/>
          <p:nvPr/>
        </p:nvSpPr>
        <p:spPr>
          <a:xfrm>
            <a:off x="818601" y="1136812"/>
            <a:ext cx="3187091"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2" name="Rectángulo 1">
            <a:extLst>
              <a:ext uri="{FF2B5EF4-FFF2-40B4-BE49-F238E27FC236}">
                <a16:creationId xmlns:a16="http://schemas.microsoft.com/office/drawing/2014/main" xmlns="" id="{9C6D60ED-3BF1-473C-BB12-FABB9678F549}"/>
              </a:ext>
            </a:extLst>
          </p:cNvPr>
          <p:cNvSpPr/>
          <p:nvPr/>
        </p:nvSpPr>
        <p:spPr>
          <a:xfrm>
            <a:off x="317372" y="1783143"/>
            <a:ext cx="4542660" cy="369332"/>
          </a:xfrm>
          <a:prstGeom prst="rect">
            <a:avLst/>
          </a:prstGeom>
        </p:spPr>
        <p:txBody>
          <a:bodyPr wrap="square">
            <a:spAutoFit/>
          </a:bodyPr>
          <a:lstStyle/>
          <a:p>
            <a:pPr algn="ctr"/>
            <a:r>
              <a:rPr lang="es-EC" b="1" i="1" dirty="0">
                <a:latin typeface="Century Gothic" panose="020B0502020202020204" pitchFamily="34" charset="0"/>
                <a:cs typeface="Times New Roman" panose="02020603050405020304" pitchFamily="18" charset="0"/>
              </a:rPr>
              <a:t>1. Escoger la técnica de modelado</a:t>
            </a:r>
          </a:p>
        </p:txBody>
      </p:sp>
      <p:sp>
        <p:nvSpPr>
          <p:cNvPr id="13" name="Rectángulo 12">
            <a:extLst>
              <a:ext uri="{FF2B5EF4-FFF2-40B4-BE49-F238E27FC236}">
                <a16:creationId xmlns:a16="http://schemas.microsoft.com/office/drawing/2014/main" xmlns="" id="{C5535953-73BF-43D3-A4FE-CF637457B972}"/>
              </a:ext>
            </a:extLst>
          </p:cNvPr>
          <p:cNvSpPr/>
          <p:nvPr/>
        </p:nvSpPr>
        <p:spPr>
          <a:xfrm>
            <a:off x="287469" y="2927169"/>
            <a:ext cx="3010255" cy="369332"/>
          </a:xfrm>
          <a:prstGeom prst="rect">
            <a:avLst/>
          </a:prstGeom>
        </p:spPr>
        <p:txBody>
          <a:bodyPr wrap="square">
            <a:spAutoFit/>
          </a:bodyPr>
          <a:lstStyle/>
          <a:p>
            <a:pPr algn="ctr"/>
            <a:r>
              <a:rPr lang="es-EC" u="sng" dirty="0" smtClean="0">
                <a:ln w="0"/>
                <a:effectLst>
                  <a:outerShdw blurRad="38100" dist="19050" dir="2700000" algn="tl" rotWithShape="0">
                    <a:schemeClr val="dk1">
                      <a:alpha val="40000"/>
                    </a:schemeClr>
                  </a:outerShdw>
                </a:effectLst>
                <a:latin typeface="Century Gothic" panose="020B0502020202020204" pitchFamily="34" charset="0"/>
                <a:cs typeface="Times New Roman" panose="02020603050405020304" pitchFamily="18" charset="0"/>
              </a:rPr>
              <a:t>REGLAS DE ASOCIACIÓN</a:t>
            </a:r>
            <a:endParaRPr lang="es-EC" u="sng" dirty="0">
              <a:ln w="0"/>
              <a:effectLst>
                <a:outerShdw blurRad="38100" dist="19050" dir="2700000" algn="tl" rotWithShape="0">
                  <a:schemeClr val="dk1">
                    <a:alpha val="40000"/>
                  </a:schemeClr>
                </a:outerShdw>
              </a:effectLst>
              <a:latin typeface="Century Gothic" panose="020B0502020202020204" pitchFamily="34" charset="0"/>
              <a:cs typeface="Times New Roman" panose="02020603050405020304" pitchFamily="18" charset="0"/>
            </a:endParaRPr>
          </a:p>
        </p:txBody>
      </p:sp>
      <p:sp>
        <p:nvSpPr>
          <p:cNvPr id="6" name="5 Rectángulo"/>
          <p:cNvSpPr/>
          <p:nvPr/>
        </p:nvSpPr>
        <p:spPr>
          <a:xfrm>
            <a:off x="4067944" y="2860340"/>
            <a:ext cx="4572000" cy="584775"/>
          </a:xfrm>
          <a:prstGeom prst="rect">
            <a:avLst/>
          </a:prstGeom>
        </p:spPr>
        <p:txBody>
          <a:bodyPr>
            <a:spAutoFit/>
          </a:bodyPr>
          <a:lstStyle/>
          <a:p>
            <a:pPr lvl="0"/>
            <a:r>
              <a:rPr lang="es-ES" sz="1600" dirty="0">
                <a:latin typeface="Century Gothic" panose="020B0502020202020204" pitchFamily="34" charset="0"/>
                <a:cs typeface="Times New Roman" panose="02020603050405020304" pitchFamily="18" charset="0"/>
              </a:rPr>
              <a:t>E</a:t>
            </a:r>
            <a:r>
              <a:rPr lang="es-ES" sz="1600" dirty="0" smtClean="0">
                <a:latin typeface="Century Gothic" panose="020B0502020202020204" pitchFamily="34" charset="0"/>
                <a:cs typeface="Times New Roman" panose="02020603050405020304" pitchFamily="18" charset="0"/>
              </a:rPr>
              <a:t>stablecer </a:t>
            </a:r>
            <a:r>
              <a:rPr lang="es-ES" sz="1600" dirty="0">
                <a:latin typeface="Century Gothic" panose="020B0502020202020204" pitchFamily="34" charset="0"/>
                <a:cs typeface="Times New Roman" panose="02020603050405020304" pitchFamily="18" charset="0"/>
              </a:rPr>
              <a:t>relaciones entre diferentes </a:t>
            </a:r>
            <a:r>
              <a:rPr lang="es-ES" sz="1600" dirty="0" smtClean="0">
                <a:latin typeface="Century Gothic" panose="020B0502020202020204" pitchFamily="34" charset="0"/>
                <a:cs typeface="Times New Roman" panose="02020603050405020304" pitchFamily="18" charset="0"/>
              </a:rPr>
              <a:t>variables.</a:t>
            </a:r>
            <a:endParaRPr lang="es-ES" sz="1600" dirty="0">
              <a:latin typeface="Century Gothic" panose="020B0502020202020204" pitchFamily="34"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573016"/>
            <a:ext cx="2455686" cy="1860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351778"/>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811392" y="1142440"/>
            <a:ext cx="2878480" cy="830997"/>
          </a:xfrm>
          <a:prstGeom prst="rect">
            <a:avLst/>
          </a:prstGeom>
          <a:noFill/>
        </p:spPr>
        <p:txBody>
          <a:bodyPr wrap="none" rtlCol="0">
            <a:spAutoFit/>
          </a:bodyPr>
          <a:lstStyle/>
          <a:p>
            <a:pPr algn="ctr"/>
            <a:r>
              <a:rPr lang="es-EC" sz="2400" b="1" dirty="0">
                <a:solidFill>
                  <a:srgbClr val="0070C0"/>
                </a:solidFill>
              </a:rPr>
              <a:t>FASE IV: MODELADO </a:t>
            </a:r>
          </a:p>
          <a:p>
            <a:pPr algn="ctr"/>
            <a:r>
              <a:rPr lang="es-EC" sz="2400" b="1" dirty="0">
                <a:solidFill>
                  <a:srgbClr val="0070C0"/>
                </a:solidFill>
              </a:rPr>
              <a:t>                </a:t>
            </a:r>
          </a:p>
        </p:txBody>
      </p:sp>
      <p:sp>
        <p:nvSpPr>
          <p:cNvPr id="2" name="Rectángulo 1">
            <a:extLst>
              <a:ext uri="{FF2B5EF4-FFF2-40B4-BE49-F238E27FC236}">
                <a16:creationId xmlns:a16="http://schemas.microsoft.com/office/drawing/2014/main" xmlns="" id="{9C6D60ED-3BF1-473C-BB12-FABB9678F549}"/>
              </a:ext>
            </a:extLst>
          </p:cNvPr>
          <p:cNvSpPr/>
          <p:nvPr/>
        </p:nvSpPr>
        <p:spPr>
          <a:xfrm>
            <a:off x="539552" y="1827830"/>
            <a:ext cx="3403689" cy="369332"/>
          </a:xfrm>
          <a:prstGeom prst="rect">
            <a:avLst/>
          </a:prstGeom>
        </p:spPr>
        <p:txBody>
          <a:bodyPr wrap="square">
            <a:spAutoFit/>
          </a:bodyPr>
          <a:lstStyle/>
          <a:p>
            <a:r>
              <a:rPr lang="es-EC" b="1" i="1" dirty="0">
                <a:latin typeface="Times New Roman" panose="02020603050405020304" pitchFamily="18" charset="0"/>
                <a:cs typeface="Times New Roman" panose="02020603050405020304" pitchFamily="18" charset="0"/>
              </a:rPr>
              <a:t>2. Generar el plan de prueba</a:t>
            </a:r>
          </a:p>
        </p:txBody>
      </p:sp>
      <p:sp>
        <p:nvSpPr>
          <p:cNvPr id="7" name="6 Rectángulo"/>
          <p:cNvSpPr/>
          <p:nvPr/>
        </p:nvSpPr>
        <p:spPr>
          <a:xfrm>
            <a:off x="539552" y="2636912"/>
            <a:ext cx="7785252" cy="2308324"/>
          </a:xfrm>
          <a:prstGeom prst="rect">
            <a:avLst/>
          </a:prstGeom>
        </p:spPr>
        <p:txBody>
          <a:bodyPr wrap="square">
            <a:spAutoFit/>
          </a:bodyPr>
          <a:lstStyle/>
          <a:p>
            <a:pPr algn="just"/>
            <a:r>
              <a:rPr lang="es-ES_tradnl" b="1" dirty="0"/>
              <a:t>Validación de </a:t>
            </a:r>
            <a:r>
              <a:rPr lang="es-ES_tradnl" b="1" dirty="0" err="1"/>
              <a:t>Clustering</a:t>
            </a:r>
            <a:r>
              <a:rPr lang="es-ES_tradnl" b="1" dirty="0"/>
              <a:t>:</a:t>
            </a:r>
          </a:p>
          <a:p>
            <a:pPr algn="just"/>
            <a:endParaRPr lang="es-ES_tradnl" b="1" dirty="0"/>
          </a:p>
          <a:p>
            <a:pPr algn="just"/>
            <a:r>
              <a:rPr lang="es-ES_tradnl" dirty="0"/>
              <a:t>  Validación externa o </a:t>
            </a:r>
            <a:r>
              <a:rPr lang="en-US" dirty="0" err="1"/>
              <a:t>interna</a:t>
            </a:r>
            <a:endParaRPr lang="es-ES" dirty="0"/>
          </a:p>
          <a:p>
            <a:pPr algn="just"/>
            <a:endParaRPr lang="es-ES" b="1" dirty="0"/>
          </a:p>
          <a:p>
            <a:pPr lvl="0" algn="just"/>
            <a:r>
              <a:rPr lang="es-ES_tradnl" b="1" dirty="0"/>
              <a:t>Cohesión</a:t>
            </a:r>
            <a:r>
              <a:rPr lang="es-ES_tradnl" dirty="0"/>
              <a:t>: Miembro de cada clúster debe estar lo más cercano posible.</a:t>
            </a:r>
          </a:p>
          <a:p>
            <a:pPr lvl="0" algn="just"/>
            <a:endParaRPr lang="es-ES" dirty="0"/>
          </a:p>
          <a:p>
            <a:pPr algn="just"/>
            <a:r>
              <a:rPr lang="es-ES_tradnl" b="1" dirty="0"/>
              <a:t>Separación</a:t>
            </a:r>
            <a:r>
              <a:rPr lang="es-ES_tradnl" dirty="0"/>
              <a:t>: Distancia entre el miembro más cercano, distancia entre los miembros más distantes o la distancia entre los </a:t>
            </a:r>
            <a:r>
              <a:rPr lang="es-ES_tradnl" dirty="0" err="1"/>
              <a:t>centroides</a:t>
            </a:r>
            <a:r>
              <a:rPr lang="es-ES" dirty="0"/>
              <a:t>.</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951733"/>
            <a:ext cx="2528668" cy="172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364769"/>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829720" y="1233438"/>
            <a:ext cx="2878480" cy="830997"/>
          </a:xfrm>
          <a:prstGeom prst="rect">
            <a:avLst/>
          </a:prstGeom>
          <a:noFill/>
        </p:spPr>
        <p:txBody>
          <a:bodyPr wrap="none" rtlCol="0">
            <a:spAutoFit/>
          </a:bodyPr>
          <a:lstStyle/>
          <a:p>
            <a:pPr algn="ctr"/>
            <a:r>
              <a:rPr lang="es-EC" sz="2400" b="1" dirty="0">
                <a:solidFill>
                  <a:srgbClr val="0070C0"/>
                </a:solidFill>
              </a:rPr>
              <a:t>FASE IV: MODELADO </a:t>
            </a:r>
          </a:p>
          <a:p>
            <a:pPr algn="ctr"/>
            <a:r>
              <a:rPr lang="es-EC" sz="2400" b="1" dirty="0">
                <a:solidFill>
                  <a:srgbClr val="0070C0"/>
                </a:solidFill>
              </a:rPr>
              <a:t>                </a:t>
            </a:r>
          </a:p>
        </p:txBody>
      </p:sp>
      <p:sp>
        <p:nvSpPr>
          <p:cNvPr id="2" name="Rectángulo 1">
            <a:extLst>
              <a:ext uri="{FF2B5EF4-FFF2-40B4-BE49-F238E27FC236}">
                <a16:creationId xmlns:a16="http://schemas.microsoft.com/office/drawing/2014/main" xmlns="" id="{9C6D60ED-3BF1-473C-BB12-FABB9678F549}"/>
              </a:ext>
            </a:extLst>
          </p:cNvPr>
          <p:cNvSpPr/>
          <p:nvPr/>
        </p:nvSpPr>
        <p:spPr>
          <a:xfrm>
            <a:off x="467544" y="1879769"/>
            <a:ext cx="3403689" cy="369332"/>
          </a:xfrm>
          <a:prstGeom prst="rect">
            <a:avLst/>
          </a:prstGeom>
        </p:spPr>
        <p:txBody>
          <a:bodyPr wrap="square">
            <a:spAutoFit/>
          </a:bodyPr>
          <a:lstStyle/>
          <a:p>
            <a:r>
              <a:rPr lang="es-EC" b="1" i="1" dirty="0">
                <a:latin typeface="Times New Roman" panose="02020603050405020304" pitchFamily="18" charset="0"/>
                <a:cs typeface="Times New Roman" panose="02020603050405020304" pitchFamily="18" charset="0"/>
              </a:rPr>
              <a:t>2. Generar el plan de prueba</a:t>
            </a:r>
          </a:p>
        </p:txBody>
      </p:sp>
      <p:sp>
        <p:nvSpPr>
          <p:cNvPr id="7" name="6 Rectángulo"/>
          <p:cNvSpPr/>
          <p:nvPr/>
        </p:nvSpPr>
        <p:spPr>
          <a:xfrm>
            <a:off x="539552" y="2420888"/>
            <a:ext cx="8424936" cy="2308324"/>
          </a:xfrm>
          <a:prstGeom prst="rect">
            <a:avLst/>
          </a:prstGeom>
        </p:spPr>
        <p:txBody>
          <a:bodyPr wrap="square">
            <a:spAutoFit/>
          </a:bodyPr>
          <a:lstStyle/>
          <a:p>
            <a:r>
              <a:rPr lang="es-ES_tradnl" b="1" dirty="0"/>
              <a:t>Validación de </a:t>
            </a:r>
            <a:r>
              <a:rPr lang="es-ES_tradnl" b="1" dirty="0" smtClean="0"/>
              <a:t>correlaciones</a:t>
            </a:r>
          </a:p>
          <a:p>
            <a:endParaRPr lang="es-ES_tradnl" b="1" dirty="0" smtClean="0"/>
          </a:p>
          <a:p>
            <a:endParaRPr lang="es-ES_tradnl" b="1" dirty="0" smtClean="0"/>
          </a:p>
          <a:p>
            <a:r>
              <a:rPr lang="es-ES_tradnl" b="1" dirty="0" smtClean="0"/>
              <a:t>Fuerza</a:t>
            </a:r>
            <a:endParaRPr lang="es-ES" dirty="0"/>
          </a:p>
          <a:p>
            <a:r>
              <a:rPr lang="es-ES_tradnl" dirty="0"/>
              <a:t>El valor del coeficiente de correlación puede variar de −1 a +1. </a:t>
            </a:r>
            <a:endParaRPr lang="es-ES_tradnl" dirty="0" smtClean="0"/>
          </a:p>
          <a:p>
            <a:endParaRPr lang="es-ES" dirty="0"/>
          </a:p>
          <a:p>
            <a:r>
              <a:rPr lang="es-ES_tradnl" b="1" dirty="0"/>
              <a:t>Dirección</a:t>
            </a:r>
            <a:endParaRPr lang="es-ES" dirty="0"/>
          </a:p>
          <a:p>
            <a:r>
              <a:rPr lang="es-ES_tradnl" dirty="0"/>
              <a:t>El signo del coeficiente indica la dirección de la </a:t>
            </a:r>
            <a:r>
              <a:rPr lang="es-ES_tradnl" dirty="0" smtClean="0"/>
              <a:t>relación.</a:t>
            </a:r>
            <a:endParaRPr lang="es-ES" dirty="0"/>
          </a:p>
        </p:txBody>
      </p:sp>
      <p:pic>
        <p:nvPicPr>
          <p:cNvPr id="8" name="7 Imagen"/>
          <p:cNvPicPr/>
          <p:nvPr/>
        </p:nvPicPr>
        <p:blipFill>
          <a:blip r:embed="rId4">
            <a:extLst>
              <a:ext uri="{28A0092B-C50C-407E-A947-70E740481C1C}">
                <a14:useLocalDpi xmlns:a14="http://schemas.microsoft.com/office/drawing/2010/main" val="0"/>
              </a:ext>
            </a:extLst>
          </a:blip>
          <a:stretch>
            <a:fillRect/>
          </a:stretch>
        </p:blipFill>
        <p:spPr>
          <a:xfrm>
            <a:off x="6372200" y="1767204"/>
            <a:ext cx="2458085" cy="1661795"/>
          </a:xfrm>
          <a:prstGeom prst="rect">
            <a:avLst/>
          </a:prstGeom>
        </p:spPr>
      </p:pic>
      <p:pic>
        <p:nvPicPr>
          <p:cNvPr id="9" name="8 Imagen"/>
          <p:cNvPicPr/>
          <p:nvPr/>
        </p:nvPicPr>
        <p:blipFill>
          <a:blip r:embed="rId5">
            <a:extLst>
              <a:ext uri="{28A0092B-C50C-407E-A947-70E740481C1C}">
                <a14:useLocalDpi xmlns:a14="http://schemas.microsoft.com/office/drawing/2010/main" val="0"/>
              </a:ext>
            </a:extLst>
          </a:blip>
          <a:stretch>
            <a:fillRect/>
          </a:stretch>
        </p:blipFill>
        <p:spPr>
          <a:xfrm>
            <a:off x="6462052" y="3933056"/>
            <a:ext cx="2278380" cy="1518920"/>
          </a:xfrm>
          <a:prstGeom prst="rect">
            <a:avLst/>
          </a:prstGeom>
        </p:spPr>
      </p:pic>
      <p:sp>
        <p:nvSpPr>
          <p:cNvPr id="3" name="2 CuadroTexto"/>
          <p:cNvSpPr txBox="1"/>
          <p:nvPr/>
        </p:nvSpPr>
        <p:spPr>
          <a:xfrm>
            <a:off x="6588224" y="5661248"/>
            <a:ext cx="2152208" cy="369332"/>
          </a:xfrm>
          <a:prstGeom prst="rect">
            <a:avLst/>
          </a:prstGeom>
          <a:noFill/>
        </p:spPr>
        <p:txBody>
          <a:bodyPr wrap="square" rtlCol="0">
            <a:spAutoFit/>
          </a:bodyPr>
          <a:lstStyle/>
          <a:p>
            <a:r>
              <a:rPr lang="en-US" dirty="0" smtClean="0"/>
              <a:t>C. </a:t>
            </a:r>
            <a:r>
              <a:rPr lang="en-US" dirty="0" err="1" smtClean="0"/>
              <a:t>Negativa</a:t>
            </a:r>
            <a:endParaRPr lang="es-ES" dirty="0"/>
          </a:p>
        </p:txBody>
      </p:sp>
      <p:sp>
        <p:nvSpPr>
          <p:cNvPr id="10" name="9 CuadroTexto"/>
          <p:cNvSpPr txBox="1"/>
          <p:nvPr/>
        </p:nvSpPr>
        <p:spPr>
          <a:xfrm>
            <a:off x="6525138" y="3390384"/>
            <a:ext cx="2152208" cy="369332"/>
          </a:xfrm>
          <a:prstGeom prst="rect">
            <a:avLst/>
          </a:prstGeom>
          <a:noFill/>
        </p:spPr>
        <p:txBody>
          <a:bodyPr wrap="square" rtlCol="0">
            <a:spAutoFit/>
          </a:bodyPr>
          <a:lstStyle/>
          <a:p>
            <a:r>
              <a:rPr lang="en-US" dirty="0" smtClean="0"/>
              <a:t>C. </a:t>
            </a:r>
            <a:r>
              <a:rPr lang="en-US" dirty="0" err="1" smtClean="0"/>
              <a:t>Positiva</a:t>
            </a:r>
            <a:endParaRPr lang="es-ES" dirty="0"/>
          </a:p>
        </p:txBody>
      </p:sp>
    </p:spTree>
    <p:extLst>
      <p:ext uri="{BB962C8B-B14F-4D97-AF65-F5344CB8AC3E}">
        <p14:creationId xmlns:p14="http://schemas.microsoft.com/office/powerpoint/2010/main" val="2335958909"/>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802156" y="1175206"/>
            <a:ext cx="2878480" cy="830997"/>
          </a:xfrm>
          <a:prstGeom prst="rect">
            <a:avLst/>
          </a:prstGeom>
          <a:noFill/>
        </p:spPr>
        <p:txBody>
          <a:bodyPr wrap="none" rtlCol="0">
            <a:spAutoFit/>
          </a:bodyPr>
          <a:lstStyle/>
          <a:p>
            <a:pPr algn="ctr"/>
            <a:r>
              <a:rPr lang="es-EC" sz="2400" b="1" dirty="0">
                <a:solidFill>
                  <a:srgbClr val="0070C0"/>
                </a:solidFill>
              </a:rPr>
              <a:t>FASE IV: MODELADO </a:t>
            </a:r>
          </a:p>
          <a:p>
            <a:pPr algn="ctr"/>
            <a:r>
              <a:rPr lang="es-EC" sz="2400" b="1" dirty="0">
                <a:solidFill>
                  <a:srgbClr val="0070C0"/>
                </a:solidFill>
              </a:rPr>
              <a:t>                </a:t>
            </a:r>
          </a:p>
        </p:txBody>
      </p:sp>
      <p:sp>
        <p:nvSpPr>
          <p:cNvPr id="2" name="Rectángulo 1">
            <a:extLst>
              <a:ext uri="{FF2B5EF4-FFF2-40B4-BE49-F238E27FC236}">
                <a16:creationId xmlns:a16="http://schemas.microsoft.com/office/drawing/2014/main" xmlns="" id="{9C6D60ED-3BF1-473C-BB12-FABB9678F549}"/>
              </a:ext>
            </a:extLst>
          </p:cNvPr>
          <p:cNvSpPr/>
          <p:nvPr/>
        </p:nvSpPr>
        <p:spPr>
          <a:xfrm>
            <a:off x="539552" y="1821537"/>
            <a:ext cx="3403689" cy="369332"/>
          </a:xfrm>
          <a:prstGeom prst="rect">
            <a:avLst/>
          </a:prstGeom>
        </p:spPr>
        <p:txBody>
          <a:bodyPr wrap="square">
            <a:spAutoFit/>
          </a:bodyPr>
          <a:lstStyle/>
          <a:p>
            <a:r>
              <a:rPr lang="es-EC" b="1" i="1" dirty="0">
                <a:latin typeface="Times New Roman" panose="02020603050405020304" pitchFamily="18" charset="0"/>
                <a:cs typeface="Times New Roman" panose="02020603050405020304" pitchFamily="18" charset="0"/>
              </a:rPr>
              <a:t>2. Generar el plan de prueba</a:t>
            </a:r>
          </a:p>
        </p:txBody>
      </p:sp>
      <p:sp>
        <p:nvSpPr>
          <p:cNvPr id="7" name="6 Rectángulo"/>
          <p:cNvSpPr/>
          <p:nvPr/>
        </p:nvSpPr>
        <p:spPr>
          <a:xfrm>
            <a:off x="808985" y="2380668"/>
            <a:ext cx="8424936" cy="923330"/>
          </a:xfrm>
          <a:prstGeom prst="rect">
            <a:avLst/>
          </a:prstGeom>
        </p:spPr>
        <p:txBody>
          <a:bodyPr wrap="square">
            <a:spAutoFit/>
          </a:bodyPr>
          <a:lstStyle/>
          <a:p>
            <a:r>
              <a:rPr lang="es-ES" b="1" dirty="0"/>
              <a:t>Validación de reglas de asociación</a:t>
            </a:r>
          </a:p>
          <a:p>
            <a:endParaRPr lang="es-ES" b="1" dirty="0"/>
          </a:p>
          <a:p>
            <a:r>
              <a:rPr lang="es-ES" dirty="0"/>
              <a:t>Encontrar los siguientes problemas:</a:t>
            </a:r>
          </a:p>
        </p:txBody>
      </p:sp>
      <p:sp>
        <p:nvSpPr>
          <p:cNvPr id="3" name="2 Rectángulo"/>
          <p:cNvSpPr/>
          <p:nvPr/>
        </p:nvSpPr>
        <p:spPr>
          <a:xfrm>
            <a:off x="1054184" y="3573016"/>
            <a:ext cx="3960440" cy="1754326"/>
          </a:xfrm>
          <a:prstGeom prst="rect">
            <a:avLst/>
          </a:prstGeom>
        </p:spPr>
        <p:txBody>
          <a:bodyPr wrap="square">
            <a:spAutoFit/>
          </a:bodyPr>
          <a:lstStyle/>
          <a:p>
            <a:r>
              <a:rPr lang="es-ES" dirty="0"/>
              <a:t>• Reglas Redundantes. Antecedentes </a:t>
            </a:r>
          </a:p>
          <a:p>
            <a:r>
              <a:rPr lang="es-ES" dirty="0"/>
              <a:t>• Reglas Innecesarias. Consecuentes</a:t>
            </a:r>
          </a:p>
          <a:p>
            <a:r>
              <a:rPr lang="es-ES" dirty="0"/>
              <a:t>• Medida de Mejora (</a:t>
            </a:r>
            <a:r>
              <a:rPr lang="es-ES" dirty="0" err="1"/>
              <a:t>lift</a:t>
            </a:r>
            <a:r>
              <a:rPr lang="es-ES" dirty="0"/>
              <a:t>).</a:t>
            </a:r>
          </a:p>
          <a:p>
            <a:r>
              <a:rPr lang="es-ES" dirty="0"/>
              <a:t>• Reglas con una confianza baja. Medida probabilística en 0.65</a:t>
            </a:r>
          </a:p>
          <a:p>
            <a:r>
              <a:rPr lang="es-ES" dirty="0"/>
              <a:t>• Soporte</a:t>
            </a:r>
            <a:r>
              <a:rPr lang="es-ES" dirty="0" smtClean="0"/>
              <a:t>.</a:t>
            </a:r>
            <a:endParaRPr lang="es-ES" dirty="0"/>
          </a:p>
        </p:txBody>
      </p:sp>
      <p:pic>
        <p:nvPicPr>
          <p:cNvPr id="8" name="Picture 2" descr="Image result for reglas de asociac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006203"/>
            <a:ext cx="3683034" cy="165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583876"/>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55576" y="1205743"/>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2" name="Rectángulo 1">
            <a:extLst>
              <a:ext uri="{FF2B5EF4-FFF2-40B4-BE49-F238E27FC236}">
                <a16:creationId xmlns:a16="http://schemas.microsoft.com/office/drawing/2014/main" xmlns="" id="{9C6D60ED-3BF1-473C-BB12-FABB9678F549}"/>
              </a:ext>
            </a:extLst>
          </p:cNvPr>
          <p:cNvSpPr/>
          <p:nvPr/>
        </p:nvSpPr>
        <p:spPr>
          <a:xfrm>
            <a:off x="356454" y="1730165"/>
            <a:ext cx="4974708" cy="369332"/>
          </a:xfrm>
          <a:prstGeom prst="rect">
            <a:avLst/>
          </a:prstGeom>
        </p:spPr>
        <p:txBody>
          <a:bodyPr wrap="square">
            <a:spAutoFit/>
          </a:bodyPr>
          <a:lstStyle/>
          <a:p>
            <a:r>
              <a:rPr lang="es-EC" b="1" i="1" dirty="0">
                <a:latin typeface="Century Gothic" panose="020B0502020202020204" pitchFamily="34" charset="0"/>
                <a:cs typeface="Times New Roman" panose="02020603050405020304" pitchFamily="18" charset="0"/>
              </a:rPr>
              <a:t>3. Construir el modelo y evaluar el modelo </a:t>
            </a:r>
          </a:p>
        </p:txBody>
      </p:sp>
      <p:graphicFrame>
        <p:nvGraphicFramePr>
          <p:cNvPr id="3" name="Tabla 2">
            <a:extLst>
              <a:ext uri="{FF2B5EF4-FFF2-40B4-BE49-F238E27FC236}">
                <a16:creationId xmlns:a16="http://schemas.microsoft.com/office/drawing/2014/main" xmlns="" id="{A0C58390-0875-47C6-A4AA-E3E7EB25983A}"/>
              </a:ext>
            </a:extLst>
          </p:cNvPr>
          <p:cNvGraphicFramePr>
            <a:graphicFrameLocks noGrp="1"/>
          </p:cNvGraphicFramePr>
          <p:nvPr>
            <p:extLst>
              <p:ext uri="{D42A27DB-BD31-4B8C-83A1-F6EECF244321}">
                <p14:modId xmlns:p14="http://schemas.microsoft.com/office/powerpoint/2010/main" val="2617081427"/>
              </p:ext>
            </p:extLst>
          </p:nvPr>
        </p:nvGraphicFramePr>
        <p:xfrm>
          <a:off x="395536" y="2924944"/>
          <a:ext cx="8424936" cy="3180680"/>
        </p:xfrm>
        <a:graphic>
          <a:graphicData uri="http://schemas.openxmlformats.org/drawingml/2006/table">
            <a:tbl>
              <a:tblPr firstRow="1" bandRow="1">
                <a:tableStyleId>{21E4AEA4-8DFA-4A89-87EB-49C32662AFE0}</a:tableStyleId>
              </a:tblPr>
              <a:tblGrid>
                <a:gridCol w="2448272">
                  <a:extLst>
                    <a:ext uri="{9D8B030D-6E8A-4147-A177-3AD203B41FA5}">
                      <a16:colId xmlns:a16="http://schemas.microsoft.com/office/drawing/2014/main" xmlns="" val="433578228"/>
                    </a:ext>
                  </a:extLst>
                </a:gridCol>
                <a:gridCol w="2181810">
                  <a:extLst>
                    <a:ext uri="{9D8B030D-6E8A-4147-A177-3AD203B41FA5}">
                      <a16:colId xmlns:a16="http://schemas.microsoft.com/office/drawing/2014/main" xmlns="" val="1497120003"/>
                    </a:ext>
                  </a:extLst>
                </a:gridCol>
                <a:gridCol w="1774865">
                  <a:extLst>
                    <a:ext uri="{9D8B030D-6E8A-4147-A177-3AD203B41FA5}">
                      <a16:colId xmlns:a16="http://schemas.microsoft.com/office/drawing/2014/main" xmlns="" val="4290238120"/>
                    </a:ext>
                  </a:extLst>
                </a:gridCol>
                <a:gridCol w="2019989">
                  <a:extLst>
                    <a:ext uri="{9D8B030D-6E8A-4147-A177-3AD203B41FA5}">
                      <a16:colId xmlns:a16="http://schemas.microsoft.com/office/drawing/2014/main" xmlns="" val="3731324871"/>
                    </a:ext>
                  </a:extLst>
                </a:gridCol>
              </a:tblGrid>
              <a:tr h="453123">
                <a:tc>
                  <a:txBody>
                    <a:bodyPr/>
                    <a:lstStyle/>
                    <a:p>
                      <a:pPr algn="ctr"/>
                      <a:r>
                        <a:rPr lang="es-EC" sz="1400" dirty="0">
                          <a:latin typeface="Century Gothic" panose="020B0502020202020204" pitchFamily="34" charset="0"/>
                        </a:rPr>
                        <a:t>CARACTERÍSTICAS</a:t>
                      </a:r>
                    </a:p>
                  </a:txBody>
                  <a:tcPr/>
                </a:tc>
                <a:tc>
                  <a:txBody>
                    <a:bodyPr/>
                    <a:lstStyle/>
                    <a:p>
                      <a:pPr algn="ctr"/>
                      <a:r>
                        <a:rPr lang="es-EC" sz="1400" dirty="0">
                          <a:latin typeface="Century Gothic" panose="020B0502020202020204" pitchFamily="34" charset="0"/>
                        </a:rPr>
                        <a:t>VENTAJAS</a:t>
                      </a:r>
                    </a:p>
                  </a:txBody>
                  <a:tcPr/>
                </a:tc>
                <a:tc>
                  <a:txBody>
                    <a:bodyPr/>
                    <a:lstStyle/>
                    <a:p>
                      <a:pPr algn="ctr"/>
                      <a:r>
                        <a:rPr lang="es-EC" sz="1400" dirty="0">
                          <a:latin typeface="Century Gothic" panose="020B0502020202020204" pitchFamily="34" charset="0"/>
                        </a:rPr>
                        <a:t>DESVENTAJAS</a:t>
                      </a:r>
                    </a:p>
                  </a:txBody>
                  <a:tcPr/>
                </a:tc>
                <a:tc>
                  <a:txBody>
                    <a:bodyPr/>
                    <a:lstStyle/>
                    <a:p>
                      <a:pPr algn="ctr"/>
                      <a:r>
                        <a:rPr lang="es-EC" sz="1400" dirty="0">
                          <a:latin typeface="Century Gothic" panose="020B0502020202020204" pitchFamily="34" charset="0"/>
                        </a:rPr>
                        <a:t>ALGORTIMOS</a:t>
                      </a:r>
                    </a:p>
                  </a:txBody>
                  <a:tcPr/>
                </a:tc>
                <a:extLst>
                  <a:ext uri="{0D108BD9-81ED-4DB2-BD59-A6C34878D82A}">
                    <a16:rowId xmlns:a16="http://schemas.microsoft.com/office/drawing/2014/main" xmlns="" val="4146524205"/>
                  </a:ext>
                </a:extLst>
              </a:tr>
              <a:tr h="2727557">
                <a:tc>
                  <a:txBody>
                    <a:bodyPr/>
                    <a:lstStyle/>
                    <a:p>
                      <a:pPr marL="285750" indent="-285750">
                        <a:buFont typeface="Arial" panose="020B0604020202020204" pitchFamily="34" charset="0"/>
                        <a:buChar char="•"/>
                      </a:pPr>
                      <a:r>
                        <a:rPr lang="es-ES" sz="1400" b="0" i="0" kern="1200" dirty="0" smtClean="0">
                          <a:solidFill>
                            <a:schemeClr val="dk1"/>
                          </a:solidFill>
                          <a:effectLst/>
                          <a:latin typeface="Century Gothic" panose="020B0502020202020204" pitchFamily="34" charset="0"/>
                          <a:ea typeface="+mn-ea"/>
                          <a:cs typeface="+mn-cs"/>
                        </a:rPr>
                        <a:t>Consta de componentes desarrollados en C++</a:t>
                      </a:r>
                    </a:p>
                    <a:p>
                      <a:pPr marL="285750" indent="-285750">
                        <a:buFont typeface="Arial" panose="020B0604020202020204" pitchFamily="34" charset="0"/>
                        <a:buChar char="•"/>
                      </a:pPr>
                      <a:r>
                        <a:rPr lang="es-ES" sz="1400" b="0" i="0" kern="1200" dirty="0" smtClean="0">
                          <a:solidFill>
                            <a:schemeClr val="dk1"/>
                          </a:solidFill>
                          <a:effectLst/>
                          <a:latin typeface="Century Gothic" panose="020B0502020202020204" pitchFamily="34" charset="0"/>
                          <a:ea typeface="+mn-ea"/>
                          <a:cs typeface="+mn-cs"/>
                        </a:rPr>
                        <a:t>Se puede manipular en Python o en un entorno gráfico</a:t>
                      </a:r>
                      <a:endParaRPr lang="es-EC" sz="1400" b="0" i="0" kern="1200" dirty="0">
                        <a:solidFill>
                          <a:schemeClr val="dk1"/>
                        </a:solidFill>
                        <a:effectLst/>
                        <a:latin typeface="Century Gothic" panose="020B0502020202020204" pitchFamily="34" charset="0"/>
                        <a:ea typeface="+mn-ea"/>
                        <a:cs typeface="+mn-cs"/>
                      </a:endParaRPr>
                    </a:p>
                  </a:txBody>
                  <a:tcPr/>
                </a:tc>
                <a:tc>
                  <a:txBody>
                    <a:bodyPr/>
                    <a:lstStyle/>
                    <a:p>
                      <a:pPr marL="285750" indent="-285750">
                        <a:buFont typeface="Arial" panose="020B0604020202020204" pitchFamily="34" charset="0"/>
                        <a:buChar char="•"/>
                      </a:pPr>
                      <a:r>
                        <a:rPr lang="es-EC" sz="1400" dirty="0">
                          <a:latin typeface="Century Gothic" panose="020B0502020202020204" pitchFamily="34" charset="0"/>
                        </a:rPr>
                        <a:t>Identifica patrones de comportamiento</a:t>
                      </a:r>
                    </a:p>
                    <a:p>
                      <a:pPr marL="285750" indent="-285750">
                        <a:buFont typeface="Arial" panose="020B0604020202020204" pitchFamily="34" charset="0"/>
                        <a:buChar char="•"/>
                      </a:pPr>
                      <a:r>
                        <a:rPr lang="es-EC" sz="1400" dirty="0">
                          <a:latin typeface="Century Gothic" panose="020B0502020202020204" pitchFamily="34" charset="0"/>
                        </a:rPr>
                        <a:t>Licencia GNU-GPL</a:t>
                      </a:r>
                    </a:p>
                    <a:p>
                      <a:pPr marL="285750" indent="-285750">
                        <a:buFont typeface="Arial" panose="020B0604020202020204" pitchFamily="34" charset="0"/>
                        <a:buChar char="•"/>
                      </a:pPr>
                      <a:r>
                        <a:rPr lang="es-EC" sz="1400" dirty="0">
                          <a:latin typeface="Century Gothic" panose="020B0502020202020204" pitchFamily="34" charset="0"/>
                        </a:rPr>
                        <a:t>Corre en cualquier plataforma</a:t>
                      </a:r>
                    </a:p>
                    <a:p>
                      <a:pPr marL="285750" indent="-285750">
                        <a:buFont typeface="Arial" panose="020B0604020202020204" pitchFamily="34" charset="0"/>
                        <a:buChar char="•"/>
                      </a:pPr>
                      <a:r>
                        <a:rPr lang="es-EC" sz="1400" dirty="0">
                          <a:latin typeface="Century Gothic" panose="020B0502020202020204" pitchFamily="34" charset="0"/>
                        </a:rPr>
                        <a:t>Extensa colección de </a:t>
                      </a:r>
                      <a:r>
                        <a:rPr lang="es-EC" sz="1400" dirty="0" smtClean="0">
                          <a:latin typeface="Century Gothic" panose="020B0502020202020204" pitchFamily="34" charset="0"/>
                        </a:rPr>
                        <a:t>técnicas</a:t>
                      </a:r>
                    </a:p>
                    <a:p>
                      <a:pPr marL="285750" marR="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400" dirty="0" smtClean="0">
                          <a:latin typeface="Century Gothic" panose="020B0502020202020204" pitchFamily="34" charset="0"/>
                        </a:rPr>
                        <a:t>Interfaz interactiva</a:t>
                      </a:r>
                    </a:p>
                    <a:p>
                      <a:pPr marL="0" indent="0">
                        <a:buFont typeface="Arial" panose="020B0604020202020204" pitchFamily="34" charset="0"/>
                        <a:buNone/>
                      </a:pPr>
                      <a:endParaRPr lang="es-EC" sz="14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s-EC" sz="1400" dirty="0">
                          <a:latin typeface="Century Gothic" panose="020B0502020202020204" pitchFamily="34" charset="0"/>
                        </a:rPr>
                        <a:t>Poca documentación</a:t>
                      </a:r>
                    </a:p>
                    <a:p>
                      <a:pPr marL="285750" indent="-285750">
                        <a:buFont typeface="Arial" panose="020B0604020202020204" pitchFamily="34" charset="0"/>
                        <a:buChar char="•"/>
                      </a:pPr>
                      <a:r>
                        <a:rPr lang="es-EC" sz="1400" dirty="0">
                          <a:latin typeface="Century Gothic" panose="020B0502020202020204" pitchFamily="34" charset="0"/>
                        </a:rPr>
                        <a:t>No incluye algoritmo para el modelado de </a:t>
                      </a:r>
                      <a:r>
                        <a:rPr lang="es-EC" sz="1400" dirty="0" smtClean="0">
                          <a:latin typeface="Century Gothic" panose="020B0502020202020204" pitchFamily="34" charset="0"/>
                        </a:rPr>
                        <a:t>secuencias</a:t>
                      </a:r>
                      <a:endParaRPr lang="es-EC" sz="14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s-EC" sz="1400" dirty="0">
                          <a:latin typeface="Century Gothic" panose="020B0502020202020204" pitchFamily="34" charset="0"/>
                        </a:rPr>
                        <a:t>Bayesianos </a:t>
                      </a:r>
                    </a:p>
                    <a:p>
                      <a:pPr marL="285750" indent="-285750">
                        <a:buFont typeface="Arial" panose="020B0604020202020204" pitchFamily="34" charset="0"/>
                        <a:buChar char="•"/>
                      </a:pPr>
                      <a:r>
                        <a:rPr lang="es-EC" sz="1400" dirty="0">
                          <a:latin typeface="Century Gothic" panose="020B0502020202020204" pitchFamily="34" charset="0"/>
                        </a:rPr>
                        <a:t>Árboles de decisión </a:t>
                      </a:r>
                    </a:p>
                    <a:p>
                      <a:pPr marL="285750" indent="-285750">
                        <a:buFont typeface="Arial" panose="020B0604020202020204" pitchFamily="34" charset="0"/>
                        <a:buChar char="•"/>
                      </a:pPr>
                      <a:r>
                        <a:rPr lang="es-EC" sz="1400" dirty="0">
                          <a:latin typeface="Century Gothic" panose="020B0502020202020204" pitchFamily="34" charset="0"/>
                        </a:rPr>
                        <a:t>Basados en Reglas </a:t>
                      </a:r>
                    </a:p>
                    <a:p>
                      <a:pPr marL="285750" indent="-285750">
                        <a:buFont typeface="Arial" panose="020B0604020202020204" pitchFamily="34" charset="0"/>
                        <a:buChar char="•"/>
                      </a:pPr>
                      <a:r>
                        <a:rPr lang="es-EC" sz="1400" dirty="0">
                          <a:latin typeface="Century Gothic" panose="020B0502020202020204" pitchFamily="34" charset="0"/>
                        </a:rPr>
                        <a:t>Funciones (Regresión Logística)</a:t>
                      </a:r>
                    </a:p>
                    <a:p>
                      <a:pPr marL="285750" indent="-285750">
                        <a:buFont typeface="Arial" panose="020B0604020202020204" pitchFamily="34" charset="0"/>
                        <a:buChar char="•"/>
                      </a:pPr>
                      <a:r>
                        <a:rPr lang="es-EC" sz="1400" dirty="0">
                          <a:latin typeface="Century Gothic" panose="020B0502020202020204" pitchFamily="34" charset="0"/>
                        </a:rPr>
                        <a:t>Perezosos (</a:t>
                      </a:r>
                      <a:r>
                        <a:rPr lang="es-EC" sz="1400" dirty="0" err="1">
                          <a:latin typeface="Century Gothic" panose="020B0502020202020204" pitchFamily="34" charset="0"/>
                        </a:rPr>
                        <a:t>lazy</a:t>
                      </a:r>
                      <a:r>
                        <a:rPr lang="es-EC" sz="1400" dirty="0">
                          <a:latin typeface="Century Gothic" panose="020B0502020202020204" pitchFamily="34" charset="0"/>
                        </a:rPr>
                        <a:t>) </a:t>
                      </a:r>
                    </a:p>
                    <a:p>
                      <a:pPr marL="285750" indent="-285750">
                        <a:buFont typeface="Arial" panose="020B0604020202020204" pitchFamily="34" charset="0"/>
                        <a:buChar char="•"/>
                      </a:pPr>
                      <a:r>
                        <a:rPr lang="es-EC" sz="1400" dirty="0" err="1">
                          <a:latin typeface="Century Gothic" panose="020B0502020202020204" pitchFamily="34" charset="0"/>
                        </a:rPr>
                        <a:t>Multiclasificadores</a:t>
                      </a:r>
                      <a:endParaRPr lang="es-EC" sz="1400" dirty="0">
                        <a:latin typeface="Century Gothic" panose="020B0502020202020204" pitchFamily="34" charset="0"/>
                      </a:endParaRPr>
                    </a:p>
                  </a:txBody>
                  <a:tcPr/>
                </a:tc>
                <a:extLst>
                  <a:ext uri="{0D108BD9-81ED-4DB2-BD59-A6C34878D82A}">
                    <a16:rowId xmlns:a16="http://schemas.microsoft.com/office/drawing/2014/main" xmlns="" val="566326071"/>
                  </a:ext>
                </a:extLst>
              </a:tr>
            </a:tbl>
          </a:graphicData>
        </a:graphic>
      </p:graphicFrame>
      <p:pic>
        <p:nvPicPr>
          <p:cNvPr id="4" name="Imagen 3">
            <a:extLst>
              <a:ext uri="{FF2B5EF4-FFF2-40B4-BE49-F238E27FC236}">
                <a16:creationId xmlns:a16="http://schemas.microsoft.com/office/drawing/2014/main" xmlns="" id="{78905B37-618E-4BE5-BCED-7BD8F8B6F44E}"/>
              </a:ext>
            </a:extLst>
          </p:cNvPr>
          <p:cNvPicPr>
            <a:picLocks noChangeAspect="1"/>
          </p:cNvPicPr>
          <p:nvPr/>
        </p:nvPicPr>
        <p:blipFill>
          <a:blip r:embed="rId4"/>
          <a:stretch>
            <a:fillRect/>
          </a:stretch>
        </p:blipFill>
        <p:spPr>
          <a:xfrm>
            <a:off x="2843808" y="2904243"/>
            <a:ext cx="6050285" cy="3189054"/>
          </a:xfrm>
          <a:prstGeom prst="rect">
            <a:avLst/>
          </a:prstGeom>
        </p:spPr>
      </p:pic>
      <p:pic>
        <p:nvPicPr>
          <p:cNvPr id="10" name="Imagen 9">
            <a:extLst>
              <a:ext uri="{FF2B5EF4-FFF2-40B4-BE49-F238E27FC236}">
                <a16:creationId xmlns:a16="http://schemas.microsoft.com/office/drawing/2014/main" xmlns="" id="{BC770778-F76A-4703-A54D-F7D7AC85D829}"/>
              </a:ext>
            </a:extLst>
          </p:cNvPr>
          <p:cNvPicPr>
            <a:picLocks noChangeAspect="1"/>
          </p:cNvPicPr>
          <p:nvPr/>
        </p:nvPicPr>
        <p:blipFill>
          <a:blip r:embed="rId4"/>
          <a:stretch>
            <a:fillRect/>
          </a:stretch>
        </p:blipFill>
        <p:spPr>
          <a:xfrm>
            <a:off x="5005857" y="2936897"/>
            <a:ext cx="3888236" cy="3156400"/>
          </a:xfrm>
          <a:prstGeom prst="rect">
            <a:avLst/>
          </a:prstGeom>
        </p:spPr>
      </p:pic>
      <p:pic>
        <p:nvPicPr>
          <p:cNvPr id="11" name="Imagen 10">
            <a:extLst>
              <a:ext uri="{FF2B5EF4-FFF2-40B4-BE49-F238E27FC236}">
                <a16:creationId xmlns:a16="http://schemas.microsoft.com/office/drawing/2014/main" xmlns="" id="{ACB5C341-83F2-4E77-BF21-EE7B6580B6B0}"/>
              </a:ext>
            </a:extLst>
          </p:cNvPr>
          <p:cNvPicPr>
            <a:picLocks noChangeAspect="1"/>
          </p:cNvPicPr>
          <p:nvPr/>
        </p:nvPicPr>
        <p:blipFill>
          <a:blip r:embed="rId4"/>
          <a:stretch>
            <a:fillRect/>
          </a:stretch>
        </p:blipFill>
        <p:spPr>
          <a:xfrm>
            <a:off x="6824891" y="2904243"/>
            <a:ext cx="2069202" cy="3193854"/>
          </a:xfrm>
          <a:prstGeom prst="rect">
            <a:avLst/>
          </a:prstGeom>
        </p:spPr>
      </p:pic>
      <p:pic>
        <p:nvPicPr>
          <p:cNvPr id="1026" name="Picture 2" descr="Image result for orange mineria de da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186240"/>
            <a:ext cx="2232248" cy="1675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140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58848" y="1164779"/>
            <a:ext cx="2878480" cy="461665"/>
          </a:xfrm>
          <a:prstGeom prst="rect">
            <a:avLst/>
          </a:prstGeom>
          <a:noFill/>
        </p:spPr>
        <p:txBody>
          <a:bodyPr wrap="none" rtlCol="0">
            <a:spAutoFit/>
          </a:bodyPr>
          <a:lstStyle/>
          <a:p>
            <a:pPr algn="ctr"/>
            <a:r>
              <a:rPr lang="es-EC" sz="2400" b="1" dirty="0">
                <a:solidFill>
                  <a:srgbClr val="0070C0"/>
                </a:solidFill>
              </a:rPr>
              <a:t>FASE IV: </a:t>
            </a:r>
            <a:r>
              <a:rPr lang="es-EC" sz="2400" b="1" dirty="0" smtClean="0">
                <a:solidFill>
                  <a:srgbClr val="0070C0"/>
                </a:solidFill>
              </a:rPr>
              <a:t>MODELADO</a:t>
            </a:r>
            <a:endParaRPr lang="es-EC" sz="2400" b="1" dirty="0">
              <a:solidFill>
                <a:srgbClr val="0070C0"/>
              </a:solidFill>
            </a:endParaRPr>
          </a:p>
        </p:txBody>
      </p:sp>
      <p:sp>
        <p:nvSpPr>
          <p:cNvPr id="2" name="Rectángulo 1">
            <a:extLst>
              <a:ext uri="{FF2B5EF4-FFF2-40B4-BE49-F238E27FC236}">
                <a16:creationId xmlns:a16="http://schemas.microsoft.com/office/drawing/2014/main" xmlns="" id="{9C6D60ED-3BF1-473C-BB12-FABB9678F549}"/>
              </a:ext>
            </a:extLst>
          </p:cNvPr>
          <p:cNvSpPr/>
          <p:nvPr/>
        </p:nvSpPr>
        <p:spPr>
          <a:xfrm>
            <a:off x="539552" y="1762313"/>
            <a:ext cx="7632848" cy="646331"/>
          </a:xfrm>
          <a:prstGeom prst="rect">
            <a:avLst/>
          </a:prstGeom>
        </p:spPr>
        <p:txBody>
          <a:bodyPr wrap="square">
            <a:spAutoFit/>
          </a:bodyPr>
          <a:lstStyle/>
          <a:p>
            <a:r>
              <a:rPr lang="es-EC" b="1" i="1" dirty="0">
                <a:latin typeface="Century Gothic" panose="020B0502020202020204" pitchFamily="34" charset="0"/>
                <a:cs typeface="Times New Roman" panose="02020603050405020304" pitchFamily="18" charset="0"/>
              </a:rPr>
              <a:t>3. Construir </a:t>
            </a:r>
            <a:r>
              <a:rPr lang="es-EC" b="1" i="1" dirty="0" smtClean="0">
                <a:latin typeface="Century Gothic" panose="020B0502020202020204" pitchFamily="34" charset="0"/>
                <a:cs typeface="Times New Roman" panose="02020603050405020304" pitchFamily="18" charset="0"/>
              </a:rPr>
              <a:t>el modelo </a:t>
            </a:r>
            <a:r>
              <a:rPr lang="es-EC" b="1" i="1" dirty="0">
                <a:latin typeface="Century Gothic" panose="020B0502020202020204" pitchFamily="34" charset="0"/>
                <a:cs typeface="Times New Roman" panose="02020603050405020304" pitchFamily="18" charset="0"/>
              </a:rPr>
              <a:t>y evaluar el modelo</a:t>
            </a:r>
            <a:endParaRPr lang="es-ES" dirty="0">
              <a:latin typeface="Century Gothic" panose="020B0502020202020204" pitchFamily="34" charset="0"/>
              <a:cs typeface="Times New Roman" panose="02020603050405020304" pitchFamily="18" charset="0"/>
            </a:endParaRPr>
          </a:p>
          <a:p>
            <a:endParaRPr lang="es-EC" b="1" i="1" dirty="0">
              <a:latin typeface="Century Gothic" panose="020B0502020202020204" pitchFamily="34" charset="0"/>
              <a:cs typeface="Times New Roman" panose="02020603050405020304" pitchFamily="18" charset="0"/>
            </a:endParaRPr>
          </a:p>
        </p:txBody>
      </p:sp>
      <p:pic>
        <p:nvPicPr>
          <p:cNvPr id="19" name="18 Imagen" descr="C:\Users\Jhonny\Downloads\50681606_299857030887395_1705918756082941952_n.jpg"/>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730107"/>
            <a:ext cx="5759450" cy="2934335"/>
          </a:xfrm>
          <a:prstGeom prst="rect">
            <a:avLst/>
          </a:prstGeom>
          <a:noFill/>
          <a:ln>
            <a:solidFill>
              <a:schemeClr val="accent1"/>
            </a:solidFill>
          </a:ln>
        </p:spPr>
      </p:pic>
      <p:sp>
        <p:nvSpPr>
          <p:cNvPr id="22" name="Rectángulo 1">
            <a:extLst>
              <a:ext uri="{FF2B5EF4-FFF2-40B4-BE49-F238E27FC236}">
                <a16:creationId xmlns:a16="http://schemas.microsoft.com/office/drawing/2014/main" xmlns="" id="{9C6D60ED-3BF1-473C-BB12-FABB9678F549}"/>
              </a:ext>
            </a:extLst>
          </p:cNvPr>
          <p:cNvSpPr/>
          <p:nvPr/>
        </p:nvSpPr>
        <p:spPr>
          <a:xfrm>
            <a:off x="758848" y="2117020"/>
            <a:ext cx="1719808" cy="369332"/>
          </a:xfrm>
          <a:prstGeom prst="rect">
            <a:avLst/>
          </a:prstGeom>
        </p:spPr>
        <p:txBody>
          <a:bodyPr wrap="square">
            <a:spAutoFit/>
          </a:bodyPr>
          <a:lstStyle/>
          <a:p>
            <a:r>
              <a:rPr lang="es-EC" b="1" i="1" dirty="0" smtClean="0">
                <a:latin typeface="Century Gothic" panose="020B0502020202020204" pitchFamily="34" charset="0"/>
                <a:cs typeface="Times New Roman" panose="02020603050405020304" pitchFamily="18" charset="0"/>
              </a:rPr>
              <a:t>K-</a:t>
            </a:r>
            <a:r>
              <a:rPr lang="es-EC" b="1" i="1" dirty="0" err="1" smtClean="0">
                <a:latin typeface="Century Gothic" panose="020B0502020202020204" pitchFamily="34" charset="0"/>
                <a:cs typeface="Times New Roman" panose="02020603050405020304" pitchFamily="18" charset="0"/>
              </a:rPr>
              <a:t>means</a:t>
            </a:r>
            <a:endParaRPr lang="es-EC" b="1" i="1"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989870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11443" y="1231149"/>
            <a:ext cx="2878480" cy="830997"/>
          </a:xfrm>
          <a:prstGeom prst="rect">
            <a:avLst/>
          </a:prstGeom>
          <a:noFill/>
        </p:spPr>
        <p:txBody>
          <a:bodyPr wrap="none" rtlCol="0">
            <a:spAutoFit/>
          </a:bodyPr>
          <a:lstStyle/>
          <a:p>
            <a:pPr algn="ctr"/>
            <a:r>
              <a:rPr lang="es-EC" sz="2400" b="1" dirty="0">
                <a:solidFill>
                  <a:srgbClr val="0070C0"/>
                </a:solidFill>
              </a:rPr>
              <a:t>FASE IV: MODELADO </a:t>
            </a:r>
          </a:p>
          <a:p>
            <a:pPr algn="ctr"/>
            <a:r>
              <a:rPr lang="es-EC" sz="2400" b="1" dirty="0">
                <a:solidFill>
                  <a:srgbClr val="0070C0"/>
                </a:solidFill>
              </a:rPr>
              <a:t>                </a:t>
            </a:r>
          </a:p>
        </p:txBody>
      </p:sp>
      <p:sp>
        <p:nvSpPr>
          <p:cNvPr id="2" name="Rectángulo 1">
            <a:extLst>
              <a:ext uri="{FF2B5EF4-FFF2-40B4-BE49-F238E27FC236}">
                <a16:creationId xmlns:a16="http://schemas.microsoft.com/office/drawing/2014/main" xmlns="" id="{9C6D60ED-3BF1-473C-BB12-FABB9678F549}"/>
              </a:ext>
            </a:extLst>
          </p:cNvPr>
          <p:cNvSpPr/>
          <p:nvPr/>
        </p:nvSpPr>
        <p:spPr>
          <a:xfrm>
            <a:off x="395536" y="1808657"/>
            <a:ext cx="7632848" cy="646331"/>
          </a:xfrm>
          <a:prstGeom prst="rect">
            <a:avLst/>
          </a:prstGeom>
        </p:spPr>
        <p:txBody>
          <a:bodyPr wrap="square">
            <a:spAutoFit/>
          </a:bodyPr>
          <a:lstStyle/>
          <a:p>
            <a:r>
              <a:rPr lang="es-EC" b="1" i="1" dirty="0">
                <a:latin typeface="Century Gothic" panose="020B0502020202020204" pitchFamily="34" charset="0"/>
                <a:cs typeface="Times New Roman" panose="02020603050405020304" pitchFamily="18" charset="0"/>
              </a:rPr>
              <a:t>3. Construir el modelo y evaluar el modelo</a:t>
            </a:r>
            <a:endParaRPr lang="es-ES" dirty="0">
              <a:latin typeface="Century Gothic" panose="020B0502020202020204" pitchFamily="34" charset="0"/>
              <a:cs typeface="Times New Roman" panose="02020603050405020304" pitchFamily="18" charset="0"/>
            </a:endParaRPr>
          </a:p>
          <a:p>
            <a:endParaRPr lang="es-EC" b="1" i="1" dirty="0">
              <a:latin typeface="Century Gothic" panose="020B0502020202020204" pitchFamily="34" charset="0"/>
              <a:cs typeface="Times New Roman" panose="02020603050405020304" pitchFamily="18" charset="0"/>
            </a:endParaRPr>
          </a:p>
        </p:txBody>
      </p:sp>
      <p:pic>
        <p:nvPicPr>
          <p:cNvPr id="7" name="6 Imagen" descr="C:\Users\Jhonny\Downloads\51121453_227609431518538_6436921770606854144_n (1).jpg"/>
          <p:cNvPicPr/>
          <p:nvPr/>
        </p:nvPicPr>
        <p:blipFill>
          <a:blip r:embed="rId4">
            <a:extLst>
              <a:ext uri="{28A0092B-C50C-407E-A947-70E740481C1C}">
                <a14:useLocalDpi xmlns:a14="http://schemas.microsoft.com/office/drawing/2010/main" val="0"/>
              </a:ext>
            </a:extLst>
          </a:blip>
          <a:srcRect/>
          <a:stretch>
            <a:fillRect/>
          </a:stretch>
        </p:blipFill>
        <p:spPr bwMode="auto">
          <a:xfrm>
            <a:off x="1692274" y="2822128"/>
            <a:ext cx="6192093" cy="2839120"/>
          </a:xfrm>
          <a:prstGeom prst="rect">
            <a:avLst/>
          </a:prstGeom>
          <a:noFill/>
          <a:ln>
            <a:solidFill>
              <a:schemeClr val="accent1"/>
            </a:solidFill>
          </a:ln>
        </p:spPr>
      </p:pic>
      <p:sp>
        <p:nvSpPr>
          <p:cNvPr id="8" name="Rectángulo 1">
            <a:extLst>
              <a:ext uri="{FF2B5EF4-FFF2-40B4-BE49-F238E27FC236}">
                <a16:creationId xmlns:a16="http://schemas.microsoft.com/office/drawing/2014/main" xmlns="" id="{9C6D60ED-3BF1-473C-BB12-FABB9678F549}"/>
              </a:ext>
            </a:extLst>
          </p:cNvPr>
          <p:cNvSpPr/>
          <p:nvPr/>
        </p:nvSpPr>
        <p:spPr>
          <a:xfrm>
            <a:off x="746401" y="2130969"/>
            <a:ext cx="2295872" cy="369332"/>
          </a:xfrm>
          <a:prstGeom prst="rect">
            <a:avLst/>
          </a:prstGeom>
        </p:spPr>
        <p:txBody>
          <a:bodyPr wrap="square">
            <a:spAutoFit/>
          </a:bodyPr>
          <a:lstStyle/>
          <a:p>
            <a:r>
              <a:rPr lang="es-EC" b="1" i="1" dirty="0" smtClean="0">
                <a:latin typeface="Century Gothic" panose="020B0502020202020204" pitchFamily="34" charset="0"/>
                <a:cs typeface="Times New Roman" panose="02020603050405020304" pitchFamily="18" charset="0"/>
              </a:rPr>
              <a:t>Correlación</a:t>
            </a:r>
            <a:endParaRPr lang="es-EC" b="1" i="1"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27172524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827584" y="1191774"/>
            <a:ext cx="2878480" cy="830997"/>
          </a:xfrm>
          <a:prstGeom prst="rect">
            <a:avLst/>
          </a:prstGeom>
          <a:noFill/>
        </p:spPr>
        <p:txBody>
          <a:bodyPr wrap="none" rtlCol="0">
            <a:spAutoFit/>
          </a:bodyPr>
          <a:lstStyle/>
          <a:p>
            <a:pPr algn="ctr"/>
            <a:r>
              <a:rPr lang="es-EC" sz="2400" b="1" dirty="0">
                <a:solidFill>
                  <a:srgbClr val="0070C0"/>
                </a:solidFill>
              </a:rPr>
              <a:t>FASE IV: MODELADO </a:t>
            </a:r>
          </a:p>
          <a:p>
            <a:pPr algn="ctr"/>
            <a:r>
              <a:rPr lang="es-EC" sz="2400" b="1" dirty="0">
                <a:solidFill>
                  <a:srgbClr val="0070C0"/>
                </a:solidFill>
              </a:rPr>
              <a:t>                </a:t>
            </a:r>
          </a:p>
        </p:txBody>
      </p:sp>
      <p:sp>
        <p:nvSpPr>
          <p:cNvPr id="2" name="Rectángulo 1">
            <a:extLst>
              <a:ext uri="{FF2B5EF4-FFF2-40B4-BE49-F238E27FC236}">
                <a16:creationId xmlns:a16="http://schemas.microsoft.com/office/drawing/2014/main" xmlns="" id="{9C6D60ED-3BF1-473C-BB12-FABB9678F549}"/>
              </a:ext>
            </a:extLst>
          </p:cNvPr>
          <p:cNvSpPr/>
          <p:nvPr/>
        </p:nvSpPr>
        <p:spPr>
          <a:xfrm>
            <a:off x="467544" y="1711040"/>
            <a:ext cx="7632848" cy="646331"/>
          </a:xfrm>
          <a:prstGeom prst="rect">
            <a:avLst/>
          </a:prstGeom>
        </p:spPr>
        <p:txBody>
          <a:bodyPr wrap="square">
            <a:spAutoFit/>
          </a:bodyPr>
          <a:lstStyle/>
          <a:p>
            <a:r>
              <a:rPr lang="es-EC" b="1" i="1" dirty="0">
                <a:latin typeface="Century Gothic" panose="020B0502020202020204" pitchFamily="34" charset="0"/>
                <a:cs typeface="Times New Roman" panose="02020603050405020304" pitchFamily="18" charset="0"/>
              </a:rPr>
              <a:t>3. Construir el modelo y evaluar el modelo</a:t>
            </a:r>
            <a:endParaRPr lang="es-ES" dirty="0">
              <a:latin typeface="Century Gothic" panose="020B0502020202020204" pitchFamily="34" charset="0"/>
              <a:cs typeface="Times New Roman" panose="02020603050405020304" pitchFamily="18" charset="0"/>
            </a:endParaRPr>
          </a:p>
          <a:p>
            <a:endParaRPr lang="es-EC" b="1" i="1" dirty="0">
              <a:latin typeface="Century Gothic" panose="020B0502020202020204" pitchFamily="34" charset="0"/>
              <a:cs typeface="Times New Roman" panose="02020603050405020304" pitchFamily="18" charset="0"/>
            </a:endParaRPr>
          </a:p>
        </p:txBody>
      </p:sp>
      <p:pic>
        <p:nvPicPr>
          <p:cNvPr id="7" name="6 Imagen" descr="C:\Users\Jhonny\Downloads\50806995_385469878686346_2705911228491890688_n.jpg"/>
          <p:cNvPicPr/>
          <p:nvPr/>
        </p:nvPicPr>
        <p:blipFill>
          <a:blip r:embed="rId4">
            <a:extLst>
              <a:ext uri="{28A0092B-C50C-407E-A947-70E740481C1C}">
                <a14:useLocalDpi xmlns:a14="http://schemas.microsoft.com/office/drawing/2010/main" val="0"/>
              </a:ext>
            </a:extLst>
          </a:blip>
          <a:srcRect/>
          <a:stretch>
            <a:fillRect/>
          </a:stretch>
        </p:blipFill>
        <p:spPr bwMode="auto">
          <a:xfrm>
            <a:off x="2000250" y="2564904"/>
            <a:ext cx="5143500" cy="3287395"/>
          </a:xfrm>
          <a:prstGeom prst="rect">
            <a:avLst/>
          </a:prstGeom>
          <a:noFill/>
          <a:ln>
            <a:solidFill>
              <a:schemeClr val="accent1"/>
            </a:solidFill>
          </a:ln>
        </p:spPr>
      </p:pic>
      <p:sp>
        <p:nvSpPr>
          <p:cNvPr id="8" name="Rectángulo 1">
            <a:extLst>
              <a:ext uri="{FF2B5EF4-FFF2-40B4-BE49-F238E27FC236}">
                <a16:creationId xmlns:a16="http://schemas.microsoft.com/office/drawing/2014/main" xmlns="" id="{9C6D60ED-3BF1-473C-BB12-FABB9678F549}"/>
              </a:ext>
            </a:extLst>
          </p:cNvPr>
          <p:cNvSpPr/>
          <p:nvPr/>
        </p:nvSpPr>
        <p:spPr>
          <a:xfrm>
            <a:off x="827584" y="2091806"/>
            <a:ext cx="2583904" cy="369332"/>
          </a:xfrm>
          <a:prstGeom prst="rect">
            <a:avLst/>
          </a:prstGeom>
        </p:spPr>
        <p:txBody>
          <a:bodyPr wrap="square">
            <a:spAutoFit/>
          </a:bodyPr>
          <a:lstStyle/>
          <a:p>
            <a:r>
              <a:rPr lang="es-EC" b="1" i="1" dirty="0" smtClean="0">
                <a:latin typeface="Century Gothic" panose="020B0502020202020204" pitchFamily="34" charset="0"/>
                <a:cs typeface="Times New Roman" panose="02020603050405020304" pitchFamily="18" charset="0"/>
              </a:rPr>
              <a:t>Reglas de asociación</a:t>
            </a:r>
            <a:endParaRPr lang="es-EC" b="1" i="1"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49086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C4D05CC-CCFD-4DEB-AEDD-A128E3F412F0}"/>
              </a:ext>
            </a:extLst>
          </p:cNvPr>
          <p:cNvPicPr>
            <a:picLocks noChangeAspect="1"/>
          </p:cNvPicPr>
          <p:nvPr/>
        </p:nvPicPr>
        <p:blipFill>
          <a:blip r:embed="rId3"/>
          <a:stretch>
            <a:fillRect/>
          </a:stretch>
        </p:blipFill>
        <p:spPr>
          <a:xfrm>
            <a:off x="0" y="3507"/>
            <a:ext cx="9144000" cy="977221"/>
          </a:xfrm>
          <a:prstGeom prst="rect">
            <a:avLst/>
          </a:prstGeom>
        </p:spPr>
      </p:pic>
      <p:graphicFrame>
        <p:nvGraphicFramePr>
          <p:cNvPr id="2" name="Diagrama 1">
            <a:extLst>
              <a:ext uri="{FF2B5EF4-FFF2-40B4-BE49-F238E27FC236}">
                <a16:creationId xmlns:a16="http://schemas.microsoft.com/office/drawing/2014/main" xmlns="" id="{1433C54B-85D7-4E62-9562-1044B6191C86}"/>
              </a:ext>
            </a:extLst>
          </p:cNvPr>
          <p:cNvGraphicFramePr/>
          <p:nvPr>
            <p:extLst>
              <p:ext uri="{D42A27DB-BD31-4B8C-83A1-F6EECF244321}">
                <p14:modId xmlns:p14="http://schemas.microsoft.com/office/powerpoint/2010/main" val="643749893"/>
              </p:ext>
            </p:extLst>
          </p:nvPr>
        </p:nvGraphicFramePr>
        <p:xfrm>
          <a:off x="251520" y="1988840"/>
          <a:ext cx="8730716" cy="368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12B99218-E912-4E80-A69A-E64A5F3F1E61}"/>
              </a:ext>
            </a:extLst>
          </p:cNvPr>
          <p:cNvSpPr txBox="1"/>
          <p:nvPr/>
        </p:nvSpPr>
        <p:spPr>
          <a:xfrm>
            <a:off x="611560" y="1124744"/>
            <a:ext cx="1938351"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AGENDA</a:t>
            </a:r>
          </a:p>
        </p:txBody>
      </p:sp>
    </p:spTree>
    <p:extLst>
      <p:ext uri="{BB962C8B-B14F-4D97-AF65-F5344CB8AC3E}">
        <p14:creationId xmlns:p14="http://schemas.microsoft.com/office/powerpoint/2010/main" val="349996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55576" y="1162926"/>
            <a:ext cx="3273653" cy="830997"/>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MODELADO </a:t>
            </a:r>
          </a:p>
          <a:p>
            <a:pPr algn="ctr"/>
            <a:r>
              <a:rPr lang="es-EC" sz="2400" b="1" dirty="0">
                <a:solidFill>
                  <a:srgbClr val="0070C0"/>
                </a:solidFill>
                <a:latin typeface="Century Gothic" panose="020B0502020202020204" pitchFamily="34" charset="0"/>
              </a:rPr>
              <a:t>                </a:t>
            </a:r>
          </a:p>
        </p:txBody>
      </p:sp>
      <p:pic>
        <p:nvPicPr>
          <p:cNvPr id="13" name="12 Imagen" descr="C:\Users\Jhonny\Dropbox\Pasantias2017\Thesis\Data Mining\Resultados Obtenidos\Kmeans_Dia_Datos_Preprocesados.png"/>
          <p:cNvPicPr/>
          <p:nvPr/>
        </p:nvPicPr>
        <p:blipFill>
          <a:blip r:embed="rId4">
            <a:extLst>
              <a:ext uri="{28A0092B-C50C-407E-A947-70E740481C1C}">
                <a14:useLocalDpi xmlns:a14="http://schemas.microsoft.com/office/drawing/2010/main" val="0"/>
              </a:ext>
            </a:extLst>
          </a:blip>
          <a:srcRect/>
          <a:stretch>
            <a:fillRect/>
          </a:stretch>
        </p:blipFill>
        <p:spPr bwMode="auto">
          <a:xfrm>
            <a:off x="3131840" y="2214434"/>
            <a:ext cx="5522193" cy="3734845"/>
          </a:xfrm>
          <a:prstGeom prst="rect">
            <a:avLst/>
          </a:prstGeom>
          <a:noFill/>
          <a:ln>
            <a:noFill/>
          </a:ln>
        </p:spPr>
      </p:pic>
      <p:sp>
        <p:nvSpPr>
          <p:cNvPr id="14" name="Rectángulo 1">
            <a:extLst>
              <a:ext uri="{FF2B5EF4-FFF2-40B4-BE49-F238E27FC236}">
                <a16:creationId xmlns:a16="http://schemas.microsoft.com/office/drawing/2014/main" xmlns="" id="{9C6D60ED-3BF1-473C-BB12-FABB9678F549}"/>
              </a:ext>
            </a:extLst>
          </p:cNvPr>
          <p:cNvSpPr/>
          <p:nvPr/>
        </p:nvSpPr>
        <p:spPr>
          <a:xfrm>
            <a:off x="395536" y="1773413"/>
            <a:ext cx="7632848" cy="646331"/>
          </a:xfrm>
          <a:prstGeom prst="rect">
            <a:avLst/>
          </a:prstGeom>
        </p:spPr>
        <p:txBody>
          <a:bodyPr wrap="square">
            <a:spAutoFit/>
          </a:bodyPr>
          <a:lstStyle/>
          <a:p>
            <a:r>
              <a:rPr lang="en-US" b="1" i="1" dirty="0" smtClean="0">
                <a:latin typeface="Century Gothic" panose="020B0502020202020204" pitchFamily="34" charset="0"/>
                <a:cs typeface="Times New Roman" panose="02020603050405020304" pitchFamily="18" charset="0"/>
              </a:rPr>
              <a:t>K-means </a:t>
            </a:r>
            <a:r>
              <a:rPr lang="en-US" b="1" i="1" dirty="0" err="1" smtClean="0">
                <a:latin typeface="Century Gothic" panose="020B0502020202020204" pitchFamily="34" charset="0"/>
                <a:cs typeface="Times New Roman" panose="02020603050405020304" pitchFamily="18" charset="0"/>
              </a:rPr>
              <a:t>evaluado</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por</a:t>
            </a:r>
            <a:r>
              <a:rPr lang="en-US" b="1" i="1" dirty="0" smtClean="0">
                <a:latin typeface="Century Gothic" panose="020B0502020202020204" pitchFamily="34" charset="0"/>
                <a:cs typeface="Times New Roman" panose="02020603050405020304" pitchFamily="18" charset="0"/>
              </a:rPr>
              <a:t> un </a:t>
            </a:r>
            <a:r>
              <a:rPr lang="en-US" b="1" i="1" dirty="0" err="1" smtClean="0">
                <a:latin typeface="Century Gothic" panose="020B0502020202020204" pitchFamily="34" charset="0"/>
                <a:cs typeface="Times New Roman" panose="02020603050405020304" pitchFamily="18" charset="0"/>
              </a:rPr>
              <a:t>día</a:t>
            </a:r>
            <a:endParaRPr lang="es-ES" dirty="0">
              <a:latin typeface="Century Gothic" panose="020B0502020202020204" pitchFamily="34" charset="0"/>
              <a:cs typeface="Times New Roman" panose="02020603050405020304" pitchFamily="18" charset="0"/>
            </a:endParaRPr>
          </a:p>
          <a:p>
            <a:endParaRPr lang="es-EC" b="1" i="1" dirty="0">
              <a:latin typeface="Century Gothic" panose="020B0502020202020204" pitchFamily="34" charset="0"/>
              <a:cs typeface="Times New Roman" panose="02020603050405020304" pitchFamily="18" charset="0"/>
            </a:endParaRPr>
          </a:p>
        </p:txBody>
      </p:sp>
      <p:pic>
        <p:nvPicPr>
          <p:cNvPr id="15" name="14 Imagen" descr="C:\Users\Jhonny\Dropbox\Pasantias2017\Thesis\Data Mining\Resultados Obtenidos\DatosPreprocesados_SC_Dia.PNG"/>
          <p:cNvPicPr/>
          <p:nvPr/>
        </p:nvPicPr>
        <p:blipFill>
          <a:blip r:embed="rId5">
            <a:extLst>
              <a:ext uri="{28A0092B-C50C-407E-A947-70E740481C1C}">
                <a14:useLocalDpi xmlns:a14="http://schemas.microsoft.com/office/drawing/2010/main" val="0"/>
              </a:ext>
            </a:extLst>
          </a:blip>
          <a:srcRect/>
          <a:stretch>
            <a:fillRect/>
          </a:stretch>
        </p:blipFill>
        <p:spPr bwMode="auto">
          <a:xfrm>
            <a:off x="899592" y="3090859"/>
            <a:ext cx="1847215" cy="1892300"/>
          </a:xfrm>
          <a:prstGeom prst="rect">
            <a:avLst/>
          </a:prstGeom>
          <a:noFill/>
          <a:ln>
            <a:noFill/>
          </a:ln>
        </p:spPr>
      </p:pic>
    </p:spTree>
    <p:extLst>
      <p:ext uri="{BB962C8B-B14F-4D97-AF65-F5344CB8AC3E}">
        <p14:creationId xmlns:p14="http://schemas.microsoft.com/office/powerpoint/2010/main" val="22132605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C4D05CC-CCFD-4DEB-AEDD-A128E3F412F0}"/>
              </a:ext>
            </a:extLst>
          </p:cNvPr>
          <p:cNvPicPr>
            <a:picLocks noChangeAspect="1"/>
          </p:cNvPicPr>
          <p:nvPr/>
        </p:nvPicPr>
        <p:blipFill>
          <a:blip r:embed="rId3"/>
          <a:stretch>
            <a:fillRect/>
          </a:stretch>
        </p:blipFill>
        <p:spPr>
          <a:xfrm>
            <a:off x="0" y="3507"/>
            <a:ext cx="9144000" cy="977221"/>
          </a:xfrm>
          <a:prstGeom prst="rect">
            <a:avLst/>
          </a:prstGeom>
        </p:spPr>
      </p:pic>
      <p:graphicFrame>
        <p:nvGraphicFramePr>
          <p:cNvPr id="2" name="Diagrama 1">
            <a:extLst>
              <a:ext uri="{FF2B5EF4-FFF2-40B4-BE49-F238E27FC236}">
                <a16:creationId xmlns:a16="http://schemas.microsoft.com/office/drawing/2014/main" xmlns="" id="{1433C54B-85D7-4E62-9562-1044B6191C86}"/>
              </a:ext>
            </a:extLst>
          </p:cNvPr>
          <p:cNvGraphicFramePr/>
          <p:nvPr>
            <p:extLst>
              <p:ext uri="{D42A27DB-BD31-4B8C-83A1-F6EECF244321}">
                <p14:modId xmlns:p14="http://schemas.microsoft.com/office/powerpoint/2010/main" val="1588299086"/>
              </p:ext>
            </p:extLst>
          </p:nvPr>
        </p:nvGraphicFramePr>
        <p:xfrm>
          <a:off x="251520" y="1988840"/>
          <a:ext cx="8730716" cy="368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3E884B6C-80BF-424A-99F8-48750E36118D}"/>
              </a:ext>
            </a:extLst>
          </p:cNvPr>
          <p:cNvSpPr txBox="1"/>
          <p:nvPr/>
        </p:nvSpPr>
        <p:spPr>
          <a:xfrm>
            <a:off x="683568" y="1124744"/>
            <a:ext cx="1938351"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AGENDA</a:t>
            </a:r>
          </a:p>
        </p:txBody>
      </p:sp>
    </p:spTree>
    <p:extLst>
      <p:ext uri="{BB962C8B-B14F-4D97-AF65-F5344CB8AC3E}">
        <p14:creationId xmlns:p14="http://schemas.microsoft.com/office/powerpoint/2010/main" val="3216222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810954" y="1285401"/>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395536" y="1747066"/>
            <a:ext cx="7632848" cy="369332"/>
          </a:xfrm>
          <a:prstGeom prst="rect">
            <a:avLst/>
          </a:prstGeom>
        </p:spPr>
        <p:txBody>
          <a:bodyPr wrap="square">
            <a:spAutoFit/>
          </a:bodyPr>
          <a:lstStyle/>
          <a:p>
            <a:r>
              <a:rPr lang="en-US" b="1" i="1" dirty="0" smtClean="0">
                <a:latin typeface="Century Gothic" panose="020B0502020202020204" pitchFamily="34" charset="0"/>
                <a:cs typeface="Times New Roman" panose="02020603050405020304" pitchFamily="18" charset="0"/>
              </a:rPr>
              <a:t>K-means </a:t>
            </a:r>
            <a:r>
              <a:rPr lang="en-US" b="1" i="1" dirty="0" err="1" smtClean="0">
                <a:latin typeface="Century Gothic" panose="020B0502020202020204" pitchFamily="34" charset="0"/>
                <a:cs typeface="Times New Roman" panose="02020603050405020304" pitchFamily="18" charset="0"/>
              </a:rPr>
              <a:t>evaluado</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por</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una</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semana</a:t>
            </a:r>
            <a:endParaRPr lang="es-ES" dirty="0">
              <a:latin typeface="Century Gothic" panose="020B0502020202020204" pitchFamily="34" charset="0"/>
              <a:cs typeface="Times New Roman" panose="02020603050405020304" pitchFamily="18" charset="0"/>
            </a:endParaRPr>
          </a:p>
        </p:txBody>
      </p:sp>
      <p:pic>
        <p:nvPicPr>
          <p:cNvPr id="7" name="6 Imagen" descr="C:\Users\Jhonny\Dropbox\Pasantias2017\Thesis\Data Mining\Resultados Obtenidos\DatosPreprocesados_SC_Semana.PNG"/>
          <p:cNvPicPr/>
          <p:nvPr/>
        </p:nvPicPr>
        <p:blipFill>
          <a:blip r:embed="rId4">
            <a:extLst>
              <a:ext uri="{28A0092B-C50C-407E-A947-70E740481C1C}">
                <a14:useLocalDpi xmlns:a14="http://schemas.microsoft.com/office/drawing/2010/main" val="0"/>
              </a:ext>
            </a:extLst>
          </a:blip>
          <a:srcRect/>
          <a:stretch>
            <a:fillRect/>
          </a:stretch>
        </p:blipFill>
        <p:spPr bwMode="auto">
          <a:xfrm>
            <a:off x="827584" y="3068960"/>
            <a:ext cx="1700805" cy="1872208"/>
          </a:xfrm>
          <a:prstGeom prst="rect">
            <a:avLst/>
          </a:prstGeom>
          <a:noFill/>
          <a:ln>
            <a:noFill/>
          </a:ln>
        </p:spPr>
      </p:pic>
      <p:pic>
        <p:nvPicPr>
          <p:cNvPr id="8" name="7 Imagen" descr="C:\Users\Jhonny\Dropbox\Pasantias2017\Thesis\Data Mining\Resultados Obtenidos\DatosPreprocesados_Kmeans3_Semana.png"/>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214435"/>
            <a:ext cx="5704066" cy="3652295"/>
          </a:xfrm>
          <a:prstGeom prst="rect">
            <a:avLst/>
          </a:prstGeom>
          <a:noFill/>
          <a:ln>
            <a:noFill/>
          </a:ln>
        </p:spPr>
      </p:pic>
    </p:spTree>
    <p:extLst>
      <p:ext uri="{BB962C8B-B14F-4D97-AF65-F5344CB8AC3E}">
        <p14:creationId xmlns:p14="http://schemas.microsoft.com/office/powerpoint/2010/main" val="638503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21552"/>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683568" y="1222960"/>
            <a:ext cx="3273653" cy="830997"/>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MODELADO </a:t>
            </a:r>
          </a:p>
          <a:p>
            <a:pPr algn="ctr"/>
            <a:r>
              <a:rPr lang="es-EC" sz="2400" b="1" dirty="0">
                <a:solidFill>
                  <a:srgbClr val="0070C0"/>
                </a:solidFill>
                <a:latin typeface="Century Gothic" panose="020B0502020202020204" pitchFamily="34" charset="0"/>
              </a:rPr>
              <a:t>                </a:t>
            </a:r>
          </a:p>
        </p:txBody>
      </p:sp>
      <p:sp>
        <p:nvSpPr>
          <p:cNvPr id="14" name="Rectángulo 1">
            <a:extLst>
              <a:ext uri="{FF2B5EF4-FFF2-40B4-BE49-F238E27FC236}">
                <a16:creationId xmlns:a16="http://schemas.microsoft.com/office/drawing/2014/main" xmlns="" id="{9C6D60ED-3BF1-473C-BB12-FABB9678F549}"/>
              </a:ext>
            </a:extLst>
          </p:cNvPr>
          <p:cNvSpPr/>
          <p:nvPr/>
        </p:nvSpPr>
        <p:spPr>
          <a:xfrm>
            <a:off x="539552" y="1730792"/>
            <a:ext cx="7632848" cy="646331"/>
          </a:xfrm>
          <a:prstGeom prst="rect">
            <a:avLst/>
          </a:prstGeom>
        </p:spPr>
        <p:txBody>
          <a:bodyPr wrap="square">
            <a:spAutoFit/>
          </a:bodyPr>
          <a:lstStyle/>
          <a:p>
            <a:r>
              <a:rPr lang="en-US" b="1" i="1" dirty="0" smtClean="0">
                <a:latin typeface="Century Gothic" panose="020B0502020202020204" pitchFamily="34" charset="0"/>
                <a:cs typeface="Times New Roman" panose="02020603050405020304" pitchFamily="18" charset="0"/>
              </a:rPr>
              <a:t>K-means </a:t>
            </a:r>
            <a:r>
              <a:rPr lang="en-US" b="1" i="1" dirty="0" err="1" smtClean="0">
                <a:latin typeface="Century Gothic" panose="020B0502020202020204" pitchFamily="34" charset="0"/>
                <a:cs typeface="Times New Roman" panose="02020603050405020304" pitchFamily="18" charset="0"/>
              </a:rPr>
              <a:t>evaluado</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por</a:t>
            </a:r>
            <a:r>
              <a:rPr lang="en-US" b="1" i="1" dirty="0">
                <a:latin typeface="Century Gothic" panose="020B0502020202020204" pitchFamily="34" charset="0"/>
                <a:cs typeface="Times New Roman" panose="02020603050405020304" pitchFamily="18" charset="0"/>
              </a:rPr>
              <a:t> </a:t>
            </a:r>
            <a:r>
              <a:rPr lang="en-US" b="1" i="1" dirty="0" smtClean="0">
                <a:latin typeface="Century Gothic" panose="020B0502020202020204" pitchFamily="34" charset="0"/>
                <a:cs typeface="Times New Roman" panose="02020603050405020304" pitchFamily="18" charset="0"/>
              </a:rPr>
              <a:t>un </a:t>
            </a:r>
            <a:r>
              <a:rPr lang="en-US" b="1" i="1" dirty="0" err="1" smtClean="0">
                <a:latin typeface="Century Gothic" panose="020B0502020202020204" pitchFamily="34" charset="0"/>
                <a:cs typeface="Times New Roman" panose="02020603050405020304" pitchFamily="18" charset="0"/>
              </a:rPr>
              <a:t>mes</a:t>
            </a:r>
            <a:endParaRPr lang="es-ES" dirty="0">
              <a:latin typeface="Century Gothic" panose="020B0502020202020204" pitchFamily="34" charset="0"/>
              <a:cs typeface="Times New Roman" panose="02020603050405020304" pitchFamily="18" charset="0"/>
            </a:endParaRPr>
          </a:p>
          <a:p>
            <a:endParaRPr lang="es-EC" b="1" i="1" dirty="0">
              <a:latin typeface="Century Gothic" panose="020B0502020202020204" pitchFamily="34" charset="0"/>
              <a:cs typeface="Times New Roman" panose="02020603050405020304" pitchFamily="18" charset="0"/>
            </a:endParaRPr>
          </a:p>
        </p:txBody>
      </p:sp>
      <p:pic>
        <p:nvPicPr>
          <p:cNvPr id="9" name="8 Imagen" descr="C:\Users\Jhonny\Dropbox\Pasantias2017\Thesis\Data Mining\Resultados Obtenidos\DatosPreprocesados_SC_Mes.PNG"/>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269633"/>
            <a:ext cx="1630680" cy="1691005"/>
          </a:xfrm>
          <a:prstGeom prst="rect">
            <a:avLst/>
          </a:prstGeom>
          <a:noFill/>
          <a:ln>
            <a:noFill/>
          </a:ln>
        </p:spPr>
      </p:pic>
      <p:pic>
        <p:nvPicPr>
          <p:cNvPr id="10" name="9 Imagen" descr="C:\Users\Jhonny\Dropbox\Pasantias2017\Thesis\Data Mining\Resultados Obtenidos\DatosPreprocesados_Kmeans3_Mes.png"/>
          <p:cNvPicPr/>
          <p:nvPr/>
        </p:nvPicPr>
        <p:blipFill>
          <a:blip r:embed="rId5">
            <a:extLst>
              <a:ext uri="{28A0092B-C50C-407E-A947-70E740481C1C}">
                <a14:useLocalDpi xmlns:a14="http://schemas.microsoft.com/office/drawing/2010/main" val="0"/>
              </a:ext>
            </a:extLst>
          </a:blip>
          <a:srcRect/>
          <a:stretch>
            <a:fillRect/>
          </a:stretch>
        </p:blipFill>
        <p:spPr bwMode="auto">
          <a:xfrm>
            <a:off x="2939068" y="2302996"/>
            <a:ext cx="5688632" cy="3528392"/>
          </a:xfrm>
          <a:prstGeom prst="rect">
            <a:avLst/>
          </a:prstGeom>
          <a:noFill/>
          <a:ln>
            <a:noFill/>
          </a:ln>
        </p:spPr>
      </p:pic>
      <p:sp>
        <p:nvSpPr>
          <p:cNvPr id="7" name="6 CuadroTexto"/>
          <p:cNvSpPr txBox="1"/>
          <p:nvPr/>
        </p:nvSpPr>
        <p:spPr>
          <a:xfrm>
            <a:off x="346780" y="4039306"/>
            <a:ext cx="2592288" cy="2308324"/>
          </a:xfrm>
          <a:prstGeom prst="rect">
            <a:avLst/>
          </a:prstGeom>
          <a:noFill/>
        </p:spPr>
        <p:txBody>
          <a:bodyPr wrap="square" rtlCol="0">
            <a:spAutoFit/>
          </a:bodyPr>
          <a:lstStyle/>
          <a:p>
            <a:r>
              <a:rPr lang="en-US" dirty="0" err="1" smtClean="0"/>
              <a:t>Temperatura</a:t>
            </a:r>
            <a:r>
              <a:rPr lang="en-US" dirty="0" smtClean="0"/>
              <a:t>:</a:t>
            </a:r>
            <a:endParaRPr lang="es-ES" dirty="0" smtClean="0"/>
          </a:p>
          <a:p>
            <a:r>
              <a:rPr lang="es-ES" dirty="0" smtClean="0"/>
              <a:t>(9:30 </a:t>
            </a:r>
            <a:r>
              <a:rPr lang="es-ES" dirty="0"/>
              <a:t>a 12:00</a:t>
            </a:r>
            <a:r>
              <a:rPr lang="es-ES" dirty="0" smtClean="0"/>
              <a:t>)</a:t>
            </a:r>
          </a:p>
          <a:p>
            <a:r>
              <a:rPr lang="es-ES" dirty="0" smtClean="0"/>
              <a:t>(</a:t>
            </a:r>
            <a:r>
              <a:rPr lang="es-ES" dirty="0"/>
              <a:t>16:40 a 18:30</a:t>
            </a:r>
            <a:r>
              <a:rPr lang="es-ES" dirty="0" smtClean="0"/>
              <a:t>)</a:t>
            </a:r>
          </a:p>
          <a:p>
            <a:r>
              <a:rPr lang="es-ES" dirty="0" smtClean="0"/>
              <a:t> (</a:t>
            </a:r>
            <a:r>
              <a:rPr lang="es-ES" dirty="0"/>
              <a:t>18:30 a 8:30</a:t>
            </a:r>
            <a:r>
              <a:rPr lang="es-ES" dirty="0" smtClean="0"/>
              <a:t>)</a:t>
            </a:r>
          </a:p>
          <a:p>
            <a:endParaRPr lang="es-ES" dirty="0" smtClean="0"/>
          </a:p>
          <a:p>
            <a:r>
              <a:rPr lang="es-ES" dirty="0" smtClean="0"/>
              <a:t>Humedad Relativa: </a:t>
            </a:r>
          </a:p>
          <a:p>
            <a:r>
              <a:rPr lang="es-ES" dirty="0" smtClean="0"/>
              <a:t>(</a:t>
            </a:r>
            <a:r>
              <a:rPr lang="es-ES" dirty="0"/>
              <a:t>8:00 a 8.30) </a:t>
            </a:r>
            <a:endParaRPr lang="es-ES" dirty="0" smtClean="0"/>
          </a:p>
          <a:p>
            <a:r>
              <a:rPr lang="es-ES" dirty="0" smtClean="0"/>
              <a:t>(</a:t>
            </a:r>
            <a:r>
              <a:rPr lang="es-ES" dirty="0"/>
              <a:t>17:00 a 18:30</a:t>
            </a:r>
            <a:r>
              <a:rPr lang="es-ES" dirty="0" smtClean="0"/>
              <a:t>)</a:t>
            </a:r>
            <a:endParaRPr lang="es-ES" dirty="0"/>
          </a:p>
        </p:txBody>
      </p:sp>
    </p:spTree>
    <p:extLst>
      <p:ext uri="{BB962C8B-B14F-4D97-AF65-F5344CB8AC3E}">
        <p14:creationId xmlns:p14="http://schemas.microsoft.com/office/powerpoint/2010/main" val="9194193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55450" y="1196752"/>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539552" y="1736978"/>
            <a:ext cx="7632848" cy="923330"/>
          </a:xfrm>
          <a:prstGeom prst="rect">
            <a:avLst/>
          </a:prstGeom>
        </p:spPr>
        <p:txBody>
          <a:bodyPr wrap="square">
            <a:spAutoFit/>
          </a:bodyPr>
          <a:lstStyle/>
          <a:p>
            <a:r>
              <a:rPr lang="es-ES" b="1" i="1" dirty="0" smtClean="0">
                <a:latin typeface="Century Gothic" panose="020B0502020202020204" pitchFamily="34" charset="0"/>
                <a:cs typeface="Times New Roman" panose="02020603050405020304" pitchFamily="18" charset="0"/>
              </a:rPr>
              <a:t>Correlaciones</a:t>
            </a:r>
            <a:r>
              <a:rPr lang="en-US" b="1" i="1" dirty="0" smtClean="0">
                <a:latin typeface="Century Gothic" panose="020B0502020202020204" pitchFamily="34" charset="0"/>
                <a:cs typeface="Times New Roman" panose="02020603050405020304" pitchFamily="18" charset="0"/>
              </a:rPr>
              <a:t>:</a:t>
            </a:r>
          </a:p>
          <a:p>
            <a:pPr algn="ctr"/>
            <a:r>
              <a:rPr lang="es-ES" b="1" i="1" dirty="0" smtClean="0">
                <a:latin typeface="Century Gothic" panose="020B0502020202020204" pitchFamily="34" charset="0"/>
                <a:cs typeface="Times New Roman" panose="02020603050405020304" pitchFamily="18" charset="0"/>
              </a:rPr>
              <a:t>Día</a:t>
            </a:r>
            <a:r>
              <a:rPr lang="en-US" b="1" i="1" dirty="0" smtClean="0">
                <a:latin typeface="Century Gothic" panose="020B0502020202020204" pitchFamily="34" charset="0"/>
                <a:cs typeface="Times New Roman" panose="02020603050405020304" pitchFamily="18" charset="0"/>
              </a:rPr>
              <a:t> – </a:t>
            </a:r>
            <a:r>
              <a:rPr lang="es-ES" b="1" i="1" dirty="0" smtClean="0">
                <a:latin typeface="Century Gothic" panose="020B0502020202020204" pitchFamily="34" charset="0"/>
                <a:cs typeface="Times New Roman" panose="02020603050405020304" pitchFamily="18" charset="0"/>
              </a:rPr>
              <a:t>Semana</a:t>
            </a:r>
            <a:r>
              <a:rPr lang="en-US" b="1" i="1" dirty="0" smtClean="0">
                <a:latin typeface="Century Gothic" panose="020B0502020202020204" pitchFamily="34" charset="0"/>
                <a:cs typeface="Times New Roman" panose="02020603050405020304" pitchFamily="18" charset="0"/>
              </a:rPr>
              <a:t> - </a:t>
            </a:r>
            <a:r>
              <a:rPr lang="es-ES" b="1" i="1" dirty="0" smtClean="0">
                <a:latin typeface="Century Gothic" panose="020B0502020202020204" pitchFamily="34" charset="0"/>
                <a:cs typeface="Times New Roman" panose="02020603050405020304" pitchFamily="18" charset="0"/>
              </a:rPr>
              <a:t>Mes</a:t>
            </a:r>
            <a:r>
              <a:rPr lang="en-US" b="1" i="1" dirty="0" smtClean="0">
                <a:latin typeface="Century Gothic" panose="020B0502020202020204" pitchFamily="34" charset="0"/>
                <a:cs typeface="Times New Roman" panose="02020603050405020304" pitchFamily="18" charset="0"/>
              </a:rPr>
              <a:t> </a:t>
            </a:r>
          </a:p>
          <a:p>
            <a:endParaRPr lang="es-EC" b="1" i="1" dirty="0">
              <a:latin typeface="Century Gothic" panose="020B0502020202020204" pitchFamily="34" charset="0"/>
              <a:cs typeface="Times New Roman" panose="02020603050405020304" pitchFamily="18" charset="0"/>
            </a:endParaRPr>
          </a:p>
        </p:txBody>
      </p:sp>
      <p:pic>
        <p:nvPicPr>
          <p:cNvPr id="7" name="6 Imagen"/>
          <p:cNvPicPr/>
          <p:nvPr/>
        </p:nvPicPr>
        <p:blipFill>
          <a:blip r:embed="rId4"/>
          <a:stretch>
            <a:fillRect/>
          </a:stretch>
        </p:blipFill>
        <p:spPr>
          <a:xfrm>
            <a:off x="755575" y="2657356"/>
            <a:ext cx="2168525" cy="2540000"/>
          </a:xfrm>
          <a:prstGeom prst="rect">
            <a:avLst/>
          </a:prstGeom>
          <a:ln>
            <a:solidFill>
              <a:schemeClr val="accent1"/>
            </a:solidFill>
          </a:ln>
        </p:spPr>
      </p:pic>
      <p:pic>
        <p:nvPicPr>
          <p:cNvPr id="11" name="10 Imagen"/>
          <p:cNvPicPr/>
          <p:nvPr/>
        </p:nvPicPr>
        <p:blipFill>
          <a:blip r:embed="rId5">
            <a:extLst>
              <a:ext uri="{28A0092B-C50C-407E-A947-70E740481C1C}">
                <a14:useLocalDpi xmlns:a14="http://schemas.microsoft.com/office/drawing/2010/main" val="0"/>
              </a:ext>
            </a:extLst>
          </a:blip>
          <a:stretch>
            <a:fillRect/>
          </a:stretch>
        </p:blipFill>
        <p:spPr>
          <a:xfrm>
            <a:off x="3491880" y="2660308"/>
            <a:ext cx="2232248" cy="2537048"/>
          </a:xfrm>
          <a:prstGeom prst="rect">
            <a:avLst/>
          </a:prstGeom>
          <a:ln>
            <a:solidFill>
              <a:schemeClr val="accent1"/>
            </a:solidFill>
          </a:ln>
        </p:spPr>
      </p:pic>
      <p:pic>
        <p:nvPicPr>
          <p:cNvPr id="12" name="11 Imagen"/>
          <p:cNvPicPr/>
          <p:nvPr/>
        </p:nvPicPr>
        <p:blipFill>
          <a:blip r:embed="rId6"/>
          <a:stretch>
            <a:fillRect/>
          </a:stretch>
        </p:blipFill>
        <p:spPr>
          <a:xfrm>
            <a:off x="6156176" y="2630031"/>
            <a:ext cx="2141220" cy="2534285"/>
          </a:xfrm>
          <a:prstGeom prst="rect">
            <a:avLst/>
          </a:prstGeom>
          <a:ln>
            <a:solidFill>
              <a:schemeClr val="accent1"/>
            </a:solidFill>
          </a:ln>
        </p:spPr>
      </p:pic>
    </p:spTree>
    <p:extLst>
      <p:ext uri="{BB962C8B-B14F-4D97-AF65-F5344CB8AC3E}">
        <p14:creationId xmlns:p14="http://schemas.microsoft.com/office/powerpoint/2010/main" val="23630215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660001" y="1152605"/>
            <a:ext cx="3187091"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395536" y="1729330"/>
            <a:ext cx="7632848" cy="923330"/>
          </a:xfrm>
          <a:prstGeom prst="rect">
            <a:avLst/>
          </a:prstGeom>
        </p:spPr>
        <p:txBody>
          <a:bodyPr wrap="square">
            <a:spAutoFit/>
          </a:bodyPr>
          <a:lstStyle/>
          <a:p>
            <a:r>
              <a:rPr lang="es-ES" b="1" i="1" dirty="0" smtClean="0">
                <a:latin typeface="Century Gothic" panose="020B0502020202020204" pitchFamily="34" charset="0"/>
                <a:cs typeface="Times New Roman" panose="02020603050405020304" pitchFamily="18" charset="0"/>
              </a:rPr>
              <a:t>Correlación</a:t>
            </a:r>
          </a:p>
          <a:p>
            <a:pPr algn="ctr"/>
            <a:r>
              <a:rPr lang="es-ES" b="1" i="1" dirty="0" smtClean="0">
                <a:latin typeface="Century Gothic" panose="020B0502020202020204" pitchFamily="34" charset="0"/>
                <a:cs typeface="Times New Roman" panose="02020603050405020304" pitchFamily="18" charset="0"/>
              </a:rPr>
              <a:t>Humedad</a:t>
            </a:r>
            <a:r>
              <a:rPr lang="en-US" b="1" i="1" dirty="0" smtClean="0">
                <a:latin typeface="Century Gothic" panose="020B0502020202020204" pitchFamily="34" charset="0"/>
                <a:cs typeface="Times New Roman" panose="02020603050405020304" pitchFamily="18" charset="0"/>
              </a:rPr>
              <a:t> - </a:t>
            </a:r>
            <a:r>
              <a:rPr lang="es-ES" b="1" i="1" dirty="0" smtClean="0">
                <a:latin typeface="Century Gothic" panose="020B0502020202020204" pitchFamily="34" charset="0"/>
                <a:cs typeface="Times New Roman" panose="02020603050405020304" pitchFamily="18" charset="0"/>
              </a:rPr>
              <a:t>Temperatura</a:t>
            </a:r>
            <a:endParaRPr lang="es-ES" dirty="0" smtClean="0">
              <a:latin typeface="Century Gothic" panose="020B0502020202020204" pitchFamily="34" charset="0"/>
              <a:cs typeface="Times New Roman" panose="02020603050405020304" pitchFamily="18" charset="0"/>
            </a:endParaRPr>
          </a:p>
          <a:p>
            <a:endParaRPr lang="es-EC" b="1" i="1" dirty="0">
              <a:latin typeface="Century Gothic" panose="020B0502020202020204" pitchFamily="34" charset="0"/>
              <a:cs typeface="Times New Roman" panose="02020603050405020304" pitchFamily="18" charset="0"/>
            </a:endParaRPr>
          </a:p>
        </p:txBody>
      </p:sp>
      <p:pic>
        <p:nvPicPr>
          <p:cNvPr id="11" name="10 Imagen"/>
          <p:cNvPicPr/>
          <p:nvPr/>
        </p:nvPicPr>
        <p:blipFill>
          <a:blip r:embed="rId4"/>
          <a:stretch>
            <a:fillRect/>
          </a:stretch>
        </p:blipFill>
        <p:spPr>
          <a:xfrm>
            <a:off x="3779913" y="2420888"/>
            <a:ext cx="3600400" cy="1873670"/>
          </a:xfrm>
          <a:prstGeom prst="rect">
            <a:avLst/>
          </a:prstGeom>
          <a:ln>
            <a:solidFill>
              <a:schemeClr val="accent1"/>
            </a:solidFill>
          </a:ln>
        </p:spPr>
      </p:pic>
      <p:pic>
        <p:nvPicPr>
          <p:cNvPr id="12" name="11 Imagen"/>
          <p:cNvPicPr/>
          <p:nvPr/>
        </p:nvPicPr>
        <p:blipFill>
          <a:blip r:embed="rId5"/>
          <a:stretch>
            <a:fillRect/>
          </a:stretch>
        </p:blipFill>
        <p:spPr>
          <a:xfrm>
            <a:off x="616720" y="3321719"/>
            <a:ext cx="2932051" cy="1945678"/>
          </a:xfrm>
          <a:prstGeom prst="rect">
            <a:avLst/>
          </a:prstGeom>
          <a:ln>
            <a:solidFill>
              <a:schemeClr val="accent1"/>
            </a:solidFill>
          </a:ln>
        </p:spPr>
      </p:pic>
      <p:pic>
        <p:nvPicPr>
          <p:cNvPr id="13" name="12 Imagen"/>
          <p:cNvPicPr/>
          <p:nvPr/>
        </p:nvPicPr>
        <p:blipFill>
          <a:blip r:embed="rId6"/>
          <a:stretch>
            <a:fillRect/>
          </a:stretch>
        </p:blipFill>
        <p:spPr>
          <a:xfrm>
            <a:off x="3779913" y="4493509"/>
            <a:ext cx="3600400" cy="1723450"/>
          </a:xfrm>
          <a:prstGeom prst="rect">
            <a:avLst/>
          </a:prstGeom>
          <a:ln>
            <a:solidFill>
              <a:schemeClr val="accent1"/>
            </a:solidFill>
          </a:ln>
        </p:spPr>
      </p:pic>
    </p:spTree>
    <p:extLst>
      <p:ext uri="{BB962C8B-B14F-4D97-AF65-F5344CB8AC3E}">
        <p14:creationId xmlns:p14="http://schemas.microsoft.com/office/powerpoint/2010/main" val="24156227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45979" y="1185787"/>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479392" y="1693619"/>
            <a:ext cx="7632848" cy="646331"/>
          </a:xfrm>
          <a:prstGeom prst="rect">
            <a:avLst/>
          </a:prstGeom>
        </p:spPr>
        <p:txBody>
          <a:bodyPr wrap="square">
            <a:spAutoFit/>
          </a:bodyPr>
          <a:lstStyle/>
          <a:p>
            <a:r>
              <a:rPr lang="en-US" b="1" i="1" dirty="0" err="1" smtClean="0">
                <a:latin typeface="Century Gothic" panose="020B0502020202020204" pitchFamily="34" charset="0"/>
                <a:cs typeface="Times New Roman" panose="02020603050405020304" pitchFamily="18" charset="0"/>
              </a:rPr>
              <a:t>Correlación</a:t>
            </a:r>
            <a:endParaRPr lang="en-US" b="1" i="1" dirty="0">
              <a:latin typeface="Century Gothic" panose="020B0502020202020204" pitchFamily="34" charset="0"/>
              <a:cs typeface="Times New Roman" panose="02020603050405020304" pitchFamily="18" charset="0"/>
            </a:endParaRPr>
          </a:p>
          <a:p>
            <a:pPr algn="ctr"/>
            <a:r>
              <a:rPr lang="en-US" b="1" i="1" dirty="0" err="1" smtClean="0">
                <a:latin typeface="Century Gothic" panose="020B0502020202020204" pitchFamily="34" charset="0"/>
                <a:cs typeface="Times New Roman" panose="02020603050405020304" pitchFamily="18" charset="0"/>
              </a:rPr>
              <a:t>Luminosidad</a:t>
            </a:r>
            <a:r>
              <a:rPr lang="en-US" b="1" i="1" dirty="0" smtClean="0">
                <a:latin typeface="Century Gothic" panose="020B0502020202020204" pitchFamily="34" charset="0"/>
                <a:cs typeface="Times New Roman" panose="02020603050405020304" pitchFamily="18" charset="0"/>
              </a:rPr>
              <a:t> - </a:t>
            </a:r>
            <a:r>
              <a:rPr lang="en-US" b="1" i="1" dirty="0" err="1" smtClean="0">
                <a:latin typeface="Century Gothic" panose="020B0502020202020204" pitchFamily="34" charset="0"/>
                <a:cs typeface="Times New Roman" panose="02020603050405020304" pitchFamily="18" charset="0"/>
              </a:rPr>
              <a:t>Humedad</a:t>
            </a:r>
            <a:endParaRPr lang="es-EC" b="1" i="1" dirty="0">
              <a:latin typeface="Century Gothic" panose="020B0502020202020204" pitchFamily="34" charset="0"/>
              <a:cs typeface="Times New Roman" panose="02020603050405020304" pitchFamily="18" charset="0"/>
            </a:endParaRPr>
          </a:p>
        </p:txBody>
      </p:sp>
      <p:pic>
        <p:nvPicPr>
          <p:cNvPr id="10" name="9 Imagen"/>
          <p:cNvPicPr/>
          <p:nvPr/>
        </p:nvPicPr>
        <p:blipFill>
          <a:blip r:embed="rId4"/>
          <a:stretch>
            <a:fillRect/>
          </a:stretch>
        </p:blipFill>
        <p:spPr>
          <a:xfrm>
            <a:off x="202872" y="3068318"/>
            <a:ext cx="3816760" cy="2295065"/>
          </a:xfrm>
          <a:prstGeom prst="rect">
            <a:avLst/>
          </a:prstGeom>
          <a:ln>
            <a:solidFill>
              <a:schemeClr val="accent1"/>
            </a:solidFill>
          </a:ln>
        </p:spPr>
      </p:pic>
      <p:pic>
        <p:nvPicPr>
          <p:cNvPr id="12" name="11 Imagen"/>
          <p:cNvPicPr/>
          <p:nvPr/>
        </p:nvPicPr>
        <p:blipFill>
          <a:blip r:embed="rId5"/>
          <a:stretch>
            <a:fillRect/>
          </a:stretch>
        </p:blipFill>
        <p:spPr>
          <a:xfrm>
            <a:off x="4427983" y="2275968"/>
            <a:ext cx="3447691" cy="1939882"/>
          </a:xfrm>
          <a:prstGeom prst="rect">
            <a:avLst/>
          </a:prstGeom>
          <a:ln>
            <a:solidFill>
              <a:schemeClr val="accent1"/>
            </a:solidFill>
          </a:ln>
        </p:spPr>
      </p:pic>
      <p:pic>
        <p:nvPicPr>
          <p:cNvPr id="13" name="12 Imagen"/>
          <p:cNvPicPr/>
          <p:nvPr/>
        </p:nvPicPr>
        <p:blipFill>
          <a:blip r:embed="rId6"/>
          <a:stretch>
            <a:fillRect/>
          </a:stretch>
        </p:blipFill>
        <p:spPr>
          <a:xfrm>
            <a:off x="4427984" y="4293096"/>
            <a:ext cx="3447690" cy="1944216"/>
          </a:xfrm>
          <a:prstGeom prst="rect">
            <a:avLst/>
          </a:prstGeom>
          <a:ln>
            <a:solidFill>
              <a:schemeClr val="accent1"/>
            </a:solidFill>
          </a:ln>
        </p:spPr>
      </p:pic>
    </p:spTree>
    <p:extLst>
      <p:ext uri="{BB962C8B-B14F-4D97-AF65-F5344CB8AC3E}">
        <p14:creationId xmlns:p14="http://schemas.microsoft.com/office/powerpoint/2010/main" val="5558734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611560" y="1202826"/>
            <a:ext cx="3273653"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395536" y="1723910"/>
            <a:ext cx="7632848" cy="646331"/>
          </a:xfrm>
          <a:prstGeom prst="rect">
            <a:avLst/>
          </a:prstGeom>
        </p:spPr>
        <p:txBody>
          <a:bodyPr wrap="square">
            <a:spAutoFit/>
          </a:bodyPr>
          <a:lstStyle/>
          <a:p>
            <a:r>
              <a:rPr lang="en-US" b="1" i="1" dirty="0" err="1" smtClean="0">
                <a:latin typeface="Century Gothic" panose="020B0502020202020204" pitchFamily="34" charset="0"/>
                <a:cs typeface="Times New Roman" panose="02020603050405020304" pitchFamily="18" charset="0"/>
              </a:rPr>
              <a:t>Correlación</a:t>
            </a:r>
            <a:endParaRPr lang="en-US" b="1" i="1" dirty="0" smtClean="0">
              <a:latin typeface="Century Gothic" panose="020B0502020202020204" pitchFamily="34" charset="0"/>
              <a:cs typeface="Times New Roman" panose="02020603050405020304" pitchFamily="18" charset="0"/>
            </a:endParaRPr>
          </a:p>
          <a:p>
            <a:pPr algn="ctr"/>
            <a:r>
              <a:rPr lang="en-US" b="1" i="1" dirty="0" err="1" smtClean="0">
                <a:latin typeface="Century Gothic" panose="020B0502020202020204" pitchFamily="34" charset="0"/>
                <a:cs typeface="Times New Roman" panose="02020603050405020304" pitchFamily="18" charset="0"/>
              </a:rPr>
              <a:t>Temperatura</a:t>
            </a:r>
            <a:r>
              <a:rPr lang="en-US" b="1" i="1" dirty="0" smtClean="0">
                <a:latin typeface="Century Gothic" panose="020B0502020202020204" pitchFamily="34" charset="0"/>
                <a:cs typeface="Times New Roman" panose="02020603050405020304" pitchFamily="18" charset="0"/>
              </a:rPr>
              <a:t> - Factor UV</a:t>
            </a:r>
            <a:endParaRPr lang="es-EC" b="1" i="1" dirty="0">
              <a:latin typeface="Century Gothic" panose="020B0502020202020204" pitchFamily="34" charset="0"/>
              <a:cs typeface="Times New Roman" panose="02020603050405020304" pitchFamily="18" charset="0"/>
            </a:endParaRPr>
          </a:p>
        </p:txBody>
      </p:sp>
      <p:pic>
        <p:nvPicPr>
          <p:cNvPr id="9" name="8 Imagen"/>
          <p:cNvPicPr/>
          <p:nvPr/>
        </p:nvPicPr>
        <p:blipFill>
          <a:blip r:embed="rId4"/>
          <a:stretch>
            <a:fillRect/>
          </a:stretch>
        </p:blipFill>
        <p:spPr>
          <a:xfrm>
            <a:off x="251520" y="3075992"/>
            <a:ext cx="3559638" cy="1944216"/>
          </a:xfrm>
          <a:prstGeom prst="rect">
            <a:avLst/>
          </a:prstGeom>
          <a:ln>
            <a:solidFill>
              <a:schemeClr val="accent1"/>
            </a:solidFill>
          </a:ln>
        </p:spPr>
      </p:pic>
      <p:pic>
        <p:nvPicPr>
          <p:cNvPr id="11" name="10 Imagen"/>
          <p:cNvPicPr/>
          <p:nvPr/>
        </p:nvPicPr>
        <p:blipFill>
          <a:blip r:embed="rId5"/>
          <a:stretch>
            <a:fillRect/>
          </a:stretch>
        </p:blipFill>
        <p:spPr>
          <a:xfrm>
            <a:off x="4427985" y="2348880"/>
            <a:ext cx="3298337" cy="1944216"/>
          </a:xfrm>
          <a:prstGeom prst="rect">
            <a:avLst/>
          </a:prstGeom>
          <a:ln>
            <a:solidFill>
              <a:schemeClr val="accent1"/>
            </a:solidFill>
          </a:ln>
        </p:spPr>
      </p:pic>
      <p:pic>
        <p:nvPicPr>
          <p:cNvPr id="12" name="11 Imagen"/>
          <p:cNvPicPr/>
          <p:nvPr/>
        </p:nvPicPr>
        <p:blipFill>
          <a:blip r:embed="rId6"/>
          <a:stretch>
            <a:fillRect/>
          </a:stretch>
        </p:blipFill>
        <p:spPr>
          <a:xfrm>
            <a:off x="4427985" y="4365104"/>
            <a:ext cx="3324134" cy="1944216"/>
          </a:xfrm>
          <a:prstGeom prst="rect">
            <a:avLst/>
          </a:prstGeom>
          <a:ln>
            <a:solidFill>
              <a:schemeClr val="accent1"/>
            </a:solidFill>
          </a:ln>
        </p:spPr>
      </p:pic>
    </p:spTree>
    <p:extLst>
      <p:ext uri="{BB962C8B-B14F-4D97-AF65-F5344CB8AC3E}">
        <p14:creationId xmlns:p14="http://schemas.microsoft.com/office/powerpoint/2010/main" val="21579894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55576" y="1145800"/>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467544" y="1695681"/>
            <a:ext cx="7632848" cy="646331"/>
          </a:xfrm>
          <a:prstGeom prst="rect">
            <a:avLst/>
          </a:prstGeom>
        </p:spPr>
        <p:txBody>
          <a:bodyPr wrap="square">
            <a:spAutoFit/>
          </a:bodyPr>
          <a:lstStyle/>
          <a:p>
            <a:r>
              <a:rPr lang="en-US" b="1" i="1" dirty="0" err="1" smtClean="0">
                <a:latin typeface="Century Gothic" panose="020B0502020202020204" pitchFamily="34" charset="0"/>
                <a:cs typeface="Times New Roman" panose="02020603050405020304" pitchFamily="18" charset="0"/>
              </a:rPr>
              <a:t>Correlación</a:t>
            </a:r>
            <a:endParaRPr lang="en-US" b="1" i="1" dirty="0" smtClean="0">
              <a:latin typeface="Century Gothic" panose="020B0502020202020204" pitchFamily="34" charset="0"/>
              <a:cs typeface="Times New Roman" panose="02020603050405020304" pitchFamily="18" charset="0"/>
            </a:endParaRPr>
          </a:p>
          <a:p>
            <a:pPr algn="ctr"/>
            <a:r>
              <a:rPr lang="en-US" b="1" i="1" dirty="0" err="1" smtClean="0">
                <a:latin typeface="Century Gothic" panose="020B0502020202020204" pitchFamily="34" charset="0"/>
                <a:cs typeface="Times New Roman" panose="02020603050405020304" pitchFamily="18" charset="0"/>
              </a:rPr>
              <a:t>Luminosidad</a:t>
            </a:r>
            <a:r>
              <a:rPr lang="en-US" b="1" i="1" dirty="0" smtClean="0">
                <a:latin typeface="Century Gothic" panose="020B0502020202020204" pitchFamily="34" charset="0"/>
                <a:cs typeface="Times New Roman" panose="02020603050405020304" pitchFamily="18" charset="0"/>
              </a:rPr>
              <a:t> - </a:t>
            </a:r>
            <a:r>
              <a:rPr lang="en-US" b="1" i="1" dirty="0" err="1" smtClean="0">
                <a:latin typeface="Century Gothic" panose="020B0502020202020204" pitchFamily="34" charset="0"/>
                <a:cs typeface="Times New Roman" panose="02020603050405020304" pitchFamily="18" charset="0"/>
              </a:rPr>
              <a:t>Temperatura</a:t>
            </a:r>
            <a:endParaRPr lang="es-EC" b="1" i="1" dirty="0">
              <a:latin typeface="Century Gothic" panose="020B0502020202020204" pitchFamily="34" charset="0"/>
              <a:cs typeface="Times New Roman" panose="02020603050405020304" pitchFamily="18" charset="0"/>
            </a:endParaRPr>
          </a:p>
        </p:txBody>
      </p:sp>
      <p:pic>
        <p:nvPicPr>
          <p:cNvPr id="10" name="9 Imagen"/>
          <p:cNvPicPr/>
          <p:nvPr/>
        </p:nvPicPr>
        <p:blipFill>
          <a:blip r:embed="rId4"/>
          <a:stretch>
            <a:fillRect/>
          </a:stretch>
        </p:blipFill>
        <p:spPr>
          <a:xfrm>
            <a:off x="178590" y="3083418"/>
            <a:ext cx="3635129" cy="2001765"/>
          </a:xfrm>
          <a:prstGeom prst="rect">
            <a:avLst/>
          </a:prstGeom>
          <a:ln>
            <a:solidFill>
              <a:schemeClr val="accent1"/>
            </a:solidFill>
          </a:ln>
        </p:spPr>
      </p:pic>
      <p:pic>
        <p:nvPicPr>
          <p:cNvPr id="11" name="10 Imagen"/>
          <p:cNvPicPr/>
          <p:nvPr/>
        </p:nvPicPr>
        <p:blipFill>
          <a:blip r:embed="rId5"/>
          <a:stretch>
            <a:fillRect/>
          </a:stretch>
        </p:blipFill>
        <p:spPr>
          <a:xfrm>
            <a:off x="4283968" y="2348880"/>
            <a:ext cx="3290351" cy="1880277"/>
          </a:xfrm>
          <a:prstGeom prst="rect">
            <a:avLst/>
          </a:prstGeom>
          <a:ln>
            <a:solidFill>
              <a:schemeClr val="accent1"/>
            </a:solidFill>
          </a:ln>
        </p:spPr>
      </p:pic>
      <p:pic>
        <p:nvPicPr>
          <p:cNvPr id="12" name="11 Imagen"/>
          <p:cNvPicPr/>
          <p:nvPr/>
        </p:nvPicPr>
        <p:blipFill>
          <a:blip r:embed="rId6"/>
          <a:stretch>
            <a:fillRect/>
          </a:stretch>
        </p:blipFill>
        <p:spPr>
          <a:xfrm>
            <a:off x="4283968" y="4365104"/>
            <a:ext cx="3312368" cy="1939472"/>
          </a:xfrm>
          <a:prstGeom prst="rect">
            <a:avLst/>
          </a:prstGeom>
          <a:ln>
            <a:solidFill>
              <a:schemeClr val="accent1"/>
            </a:solidFill>
          </a:ln>
        </p:spPr>
      </p:pic>
    </p:spTree>
    <p:extLst>
      <p:ext uri="{BB962C8B-B14F-4D97-AF65-F5344CB8AC3E}">
        <p14:creationId xmlns:p14="http://schemas.microsoft.com/office/powerpoint/2010/main" val="3381632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54594" y="1180621"/>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395536" y="1685928"/>
            <a:ext cx="7632848" cy="646331"/>
          </a:xfrm>
          <a:prstGeom prst="rect">
            <a:avLst/>
          </a:prstGeom>
        </p:spPr>
        <p:txBody>
          <a:bodyPr wrap="square">
            <a:spAutoFit/>
          </a:bodyPr>
          <a:lstStyle/>
          <a:p>
            <a:r>
              <a:rPr lang="en-US" b="1" i="1" dirty="0" err="1" smtClean="0">
                <a:latin typeface="Century Gothic" panose="020B0502020202020204" pitchFamily="34" charset="0"/>
                <a:cs typeface="Times New Roman" panose="02020603050405020304" pitchFamily="18" charset="0"/>
              </a:rPr>
              <a:t>Correlación</a:t>
            </a:r>
            <a:endParaRPr lang="en-US" b="1" i="1" dirty="0">
              <a:latin typeface="Century Gothic" panose="020B0502020202020204" pitchFamily="34" charset="0"/>
              <a:cs typeface="Times New Roman" panose="02020603050405020304" pitchFamily="18" charset="0"/>
            </a:endParaRPr>
          </a:p>
          <a:p>
            <a:pPr algn="ctr"/>
            <a:r>
              <a:rPr lang="en-US" b="1" i="1" dirty="0" err="1" smtClean="0">
                <a:latin typeface="Century Gothic" panose="020B0502020202020204" pitchFamily="34" charset="0"/>
                <a:cs typeface="Times New Roman" panose="02020603050405020304" pitchFamily="18" charset="0"/>
              </a:rPr>
              <a:t>Humedad</a:t>
            </a:r>
            <a:r>
              <a:rPr lang="en-US" b="1" i="1" dirty="0" smtClean="0">
                <a:latin typeface="Century Gothic" panose="020B0502020202020204" pitchFamily="34" charset="0"/>
                <a:cs typeface="Times New Roman" panose="02020603050405020304" pitchFamily="18" charset="0"/>
              </a:rPr>
              <a:t> - Factor UV</a:t>
            </a:r>
            <a:endParaRPr lang="es-EC" b="1" i="1" dirty="0">
              <a:latin typeface="Century Gothic" panose="020B0502020202020204" pitchFamily="34" charset="0"/>
              <a:cs typeface="Times New Roman" panose="02020603050405020304" pitchFamily="18" charset="0"/>
            </a:endParaRPr>
          </a:p>
        </p:txBody>
      </p:sp>
      <p:pic>
        <p:nvPicPr>
          <p:cNvPr id="8" name="7 Imagen"/>
          <p:cNvPicPr/>
          <p:nvPr/>
        </p:nvPicPr>
        <p:blipFill>
          <a:blip r:embed="rId4"/>
          <a:stretch>
            <a:fillRect/>
          </a:stretch>
        </p:blipFill>
        <p:spPr>
          <a:xfrm>
            <a:off x="251520" y="3068960"/>
            <a:ext cx="3457303" cy="2177388"/>
          </a:xfrm>
          <a:prstGeom prst="rect">
            <a:avLst/>
          </a:prstGeom>
          <a:ln>
            <a:solidFill>
              <a:schemeClr val="accent1"/>
            </a:solidFill>
          </a:ln>
        </p:spPr>
      </p:pic>
      <p:pic>
        <p:nvPicPr>
          <p:cNvPr id="10" name="9 Imagen"/>
          <p:cNvPicPr/>
          <p:nvPr/>
        </p:nvPicPr>
        <p:blipFill>
          <a:blip r:embed="rId5"/>
          <a:stretch>
            <a:fillRect/>
          </a:stretch>
        </p:blipFill>
        <p:spPr>
          <a:xfrm>
            <a:off x="4067944" y="2332259"/>
            <a:ext cx="3672410" cy="1948345"/>
          </a:xfrm>
          <a:prstGeom prst="rect">
            <a:avLst/>
          </a:prstGeom>
          <a:ln>
            <a:solidFill>
              <a:schemeClr val="accent1"/>
            </a:solidFill>
          </a:ln>
        </p:spPr>
      </p:pic>
      <p:pic>
        <p:nvPicPr>
          <p:cNvPr id="11" name="10 Imagen"/>
          <p:cNvPicPr/>
          <p:nvPr/>
        </p:nvPicPr>
        <p:blipFill>
          <a:blip r:embed="rId6"/>
          <a:stretch>
            <a:fillRect/>
          </a:stretch>
        </p:blipFill>
        <p:spPr>
          <a:xfrm>
            <a:off x="4067944" y="4280604"/>
            <a:ext cx="3672410" cy="2024056"/>
          </a:xfrm>
          <a:prstGeom prst="rect">
            <a:avLst/>
          </a:prstGeom>
          <a:ln>
            <a:solidFill>
              <a:schemeClr val="accent1"/>
            </a:solidFill>
          </a:ln>
        </p:spPr>
      </p:pic>
    </p:spTree>
    <p:extLst>
      <p:ext uri="{BB962C8B-B14F-4D97-AF65-F5344CB8AC3E}">
        <p14:creationId xmlns:p14="http://schemas.microsoft.com/office/powerpoint/2010/main" val="21484285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683568" y="1160427"/>
            <a:ext cx="3273653" cy="830997"/>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MODELADO </a:t>
            </a:r>
          </a:p>
          <a:p>
            <a:pPr algn="ctr"/>
            <a:r>
              <a:rPr lang="es-EC" sz="2400" b="1" dirty="0">
                <a:solidFill>
                  <a:srgbClr val="0070C0"/>
                </a:solidFill>
                <a:latin typeface="Century Gothic" panose="020B0502020202020204" pitchFamily="34" charset="0"/>
              </a:rPr>
              <a:t>                </a:t>
            </a:r>
          </a:p>
        </p:txBody>
      </p:sp>
      <p:sp>
        <p:nvSpPr>
          <p:cNvPr id="14" name="Rectángulo 1">
            <a:extLst>
              <a:ext uri="{FF2B5EF4-FFF2-40B4-BE49-F238E27FC236}">
                <a16:creationId xmlns:a16="http://schemas.microsoft.com/office/drawing/2014/main" xmlns="" id="{9C6D60ED-3BF1-473C-BB12-FABB9678F549}"/>
              </a:ext>
            </a:extLst>
          </p:cNvPr>
          <p:cNvSpPr/>
          <p:nvPr/>
        </p:nvSpPr>
        <p:spPr>
          <a:xfrm>
            <a:off x="464740" y="1684489"/>
            <a:ext cx="7632848" cy="646331"/>
          </a:xfrm>
          <a:prstGeom prst="rect">
            <a:avLst/>
          </a:prstGeom>
        </p:spPr>
        <p:txBody>
          <a:bodyPr wrap="square">
            <a:spAutoFit/>
          </a:bodyPr>
          <a:lstStyle/>
          <a:p>
            <a:r>
              <a:rPr lang="en-US" b="1" i="1" dirty="0" smtClean="0">
                <a:latin typeface="Century Gothic" panose="020B0502020202020204" pitchFamily="34" charset="0"/>
                <a:cs typeface="Times New Roman" panose="02020603050405020304" pitchFamily="18" charset="0"/>
              </a:rPr>
              <a:t>No </a:t>
            </a:r>
            <a:r>
              <a:rPr lang="en-US" b="1" i="1" dirty="0" err="1" smtClean="0">
                <a:latin typeface="Century Gothic" panose="020B0502020202020204" pitchFamily="34" charset="0"/>
                <a:cs typeface="Times New Roman" panose="02020603050405020304" pitchFamily="18" charset="0"/>
              </a:rPr>
              <a:t>Correlación</a:t>
            </a:r>
            <a:endParaRPr lang="en-US" b="1" i="1" dirty="0">
              <a:latin typeface="Century Gothic" panose="020B0502020202020204" pitchFamily="34" charset="0"/>
              <a:cs typeface="Times New Roman" panose="02020603050405020304" pitchFamily="18" charset="0"/>
            </a:endParaRPr>
          </a:p>
          <a:p>
            <a:pPr algn="ctr"/>
            <a:r>
              <a:rPr lang="en-US" b="1" i="1" dirty="0" err="1" smtClean="0">
                <a:latin typeface="Century Gothic" panose="020B0502020202020204" pitchFamily="34" charset="0"/>
                <a:cs typeface="Times New Roman" panose="02020603050405020304" pitchFamily="18" charset="0"/>
              </a:rPr>
              <a:t>Temperatura</a:t>
            </a:r>
            <a:r>
              <a:rPr lang="en-US" b="1" i="1" dirty="0" smtClean="0">
                <a:latin typeface="Century Gothic" panose="020B0502020202020204" pitchFamily="34" charset="0"/>
                <a:cs typeface="Times New Roman" panose="02020603050405020304" pitchFamily="18" charset="0"/>
              </a:rPr>
              <a:t> - </a:t>
            </a:r>
            <a:r>
              <a:rPr lang="en-US" b="1" i="1" dirty="0" err="1" smtClean="0">
                <a:latin typeface="Century Gothic" panose="020B0502020202020204" pitchFamily="34" charset="0"/>
                <a:cs typeface="Times New Roman" panose="02020603050405020304" pitchFamily="18" charset="0"/>
              </a:rPr>
              <a:t>Calidad</a:t>
            </a:r>
            <a:r>
              <a:rPr lang="en-US" b="1" i="1" dirty="0" smtClean="0">
                <a:latin typeface="Century Gothic" panose="020B0502020202020204" pitchFamily="34" charset="0"/>
                <a:cs typeface="Times New Roman" panose="02020603050405020304" pitchFamily="18" charset="0"/>
              </a:rPr>
              <a:t> de </a:t>
            </a:r>
            <a:r>
              <a:rPr lang="en-US" b="1" i="1" dirty="0" err="1" smtClean="0">
                <a:latin typeface="Century Gothic" panose="020B0502020202020204" pitchFamily="34" charset="0"/>
                <a:cs typeface="Times New Roman" panose="02020603050405020304" pitchFamily="18" charset="0"/>
              </a:rPr>
              <a:t>Aire</a:t>
            </a:r>
            <a:endParaRPr lang="es-EC" b="1" i="1" dirty="0">
              <a:latin typeface="Century Gothic" panose="020B0502020202020204" pitchFamily="34" charset="0"/>
              <a:cs typeface="Times New Roman" panose="02020603050405020304" pitchFamily="18" charset="0"/>
            </a:endParaRPr>
          </a:p>
        </p:txBody>
      </p:sp>
      <p:pic>
        <p:nvPicPr>
          <p:cNvPr id="9" name="8 Imagen" descr="C:\Users\Jhonny\Dropbox\Pasantias2017\Thesis\Data Mining\Resultados Obtenidos\T-AQ-Day.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600" y="3356992"/>
            <a:ext cx="3529311" cy="2016224"/>
          </a:xfrm>
          <a:prstGeom prst="rect">
            <a:avLst/>
          </a:prstGeom>
          <a:noFill/>
          <a:ln>
            <a:solidFill>
              <a:schemeClr val="accent1"/>
            </a:solidFill>
          </a:ln>
        </p:spPr>
      </p:pic>
      <p:pic>
        <p:nvPicPr>
          <p:cNvPr id="12" name="11 Imagen" descr="C:\Users\Jhonny\Dropbox\Pasantias2017\Thesis\Data Mining\Resultados Obtenidos\T-AQ-Month.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4470446"/>
            <a:ext cx="3438787" cy="1805540"/>
          </a:xfrm>
          <a:prstGeom prst="rect">
            <a:avLst/>
          </a:prstGeom>
          <a:noFill/>
          <a:ln>
            <a:solidFill>
              <a:schemeClr val="accent1"/>
            </a:solidFill>
          </a:ln>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2725" y="2312397"/>
            <a:ext cx="3441590" cy="2089190"/>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63175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755576" y="1145534"/>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395536" y="1976531"/>
            <a:ext cx="7632848" cy="369332"/>
          </a:xfrm>
          <a:prstGeom prst="rect">
            <a:avLst/>
          </a:prstGeom>
        </p:spPr>
        <p:txBody>
          <a:bodyPr wrap="square">
            <a:spAutoFit/>
          </a:bodyPr>
          <a:lstStyle/>
          <a:p>
            <a:r>
              <a:rPr lang="en-US" b="1" i="1" dirty="0" smtClean="0">
                <a:latin typeface="Century Gothic" panose="020B0502020202020204" pitchFamily="34" charset="0"/>
                <a:cs typeface="Times New Roman" panose="02020603050405020304" pitchFamily="18" charset="0"/>
              </a:rPr>
              <a:t>3. </a:t>
            </a:r>
            <a:r>
              <a:rPr lang="en-US" b="1" i="1" dirty="0" err="1" smtClean="0">
                <a:latin typeface="Century Gothic" panose="020B0502020202020204" pitchFamily="34" charset="0"/>
                <a:cs typeface="Times New Roman" panose="02020603050405020304" pitchFamily="18" charset="0"/>
              </a:rPr>
              <a:t>Reglas</a:t>
            </a:r>
            <a:r>
              <a:rPr lang="en-US" b="1" i="1" dirty="0" smtClean="0">
                <a:latin typeface="Century Gothic" panose="020B0502020202020204" pitchFamily="34" charset="0"/>
                <a:cs typeface="Times New Roman" panose="02020603050405020304" pitchFamily="18" charset="0"/>
              </a:rPr>
              <a:t> de </a:t>
            </a:r>
            <a:r>
              <a:rPr lang="en-US" b="1" i="1" dirty="0" err="1" smtClean="0">
                <a:latin typeface="Century Gothic" panose="020B0502020202020204" pitchFamily="34" charset="0"/>
                <a:cs typeface="Times New Roman" panose="02020603050405020304" pitchFamily="18" charset="0"/>
              </a:rPr>
              <a:t>asociación</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por</a:t>
            </a:r>
            <a:r>
              <a:rPr lang="en-US" b="1" i="1" dirty="0" smtClean="0">
                <a:latin typeface="Century Gothic" panose="020B0502020202020204" pitchFamily="34" charset="0"/>
                <a:cs typeface="Times New Roman" panose="02020603050405020304" pitchFamily="18" charset="0"/>
              </a:rPr>
              <a:t> un </a:t>
            </a:r>
            <a:r>
              <a:rPr lang="en-US" b="1" i="1" dirty="0" err="1" smtClean="0">
                <a:latin typeface="Century Gothic" panose="020B0502020202020204" pitchFamily="34" charset="0"/>
                <a:cs typeface="Times New Roman" panose="02020603050405020304" pitchFamily="18" charset="0"/>
              </a:rPr>
              <a:t>día</a:t>
            </a:r>
            <a:endParaRPr lang="en-US" b="1" i="1" dirty="0">
              <a:latin typeface="Century Gothic" panose="020B0502020202020204" pitchFamily="34" charset="0"/>
              <a:cs typeface="Times New Roman" panose="02020603050405020304" pitchFamily="18" charset="0"/>
            </a:endParaRPr>
          </a:p>
        </p:txBody>
      </p:sp>
      <p:pic>
        <p:nvPicPr>
          <p:cNvPr id="8" name="7 Imagen" descr="C:\Users\Jhonny\Dropbox\Pasantias2017\Thesis\Data Mining\Resultados Obtenidos\Reglas de Asociacion Dia.PNG"/>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780928"/>
            <a:ext cx="6697664" cy="2700233"/>
          </a:xfrm>
          <a:prstGeom prst="rect">
            <a:avLst/>
          </a:prstGeom>
          <a:noFill/>
          <a:ln>
            <a:solidFill>
              <a:schemeClr val="accent1"/>
            </a:solidFill>
          </a:ln>
        </p:spPr>
      </p:pic>
    </p:spTree>
    <p:extLst>
      <p:ext uri="{BB962C8B-B14F-4D97-AF65-F5344CB8AC3E}">
        <p14:creationId xmlns:p14="http://schemas.microsoft.com/office/powerpoint/2010/main" val="3786791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650947"/>
          </a:xfrm>
        </p:spPr>
        <p:txBody>
          <a:bodyPr>
            <a:normAutofit fontScale="90000"/>
          </a:bodyPr>
          <a:lstStyle/>
          <a:p>
            <a:pPr algn="l" defTabSz="914400">
              <a:lnSpc>
                <a:spcPct val="90000"/>
              </a:lnSpc>
              <a:spcBef>
                <a:spcPts val="0"/>
              </a:spcBef>
              <a:buNone/>
            </a:pPr>
            <a:r>
              <a:rPr lang="es-ES_tradnl" sz="4600" b="0" i="0" spc="-200" noProof="1">
                <a:effectLst>
                  <a:outerShdw blurRad="50800" dist="38100" dir="2700000" algn="tl">
                    <a:prstClr val="black">
                      <a:alpha val="40000"/>
                    </a:prstClr>
                  </a:outerShdw>
                </a:effectLst>
                <a:latin typeface="Calibri"/>
                <a:ea typeface="+mn-ea"/>
                <a:cs typeface="Arial"/>
              </a:rPr>
              <a:t>Instrucciones para el uso de PowerPoint</a:t>
            </a:r>
          </a:p>
        </p:txBody>
      </p:sp>
      <p:pic>
        <p:nvPicPr>
          <p:cNvPr id="10" name="Imagen 9">
            <a:extLst>
              <a:ext uri="{FF2B5EF4-FFF2-40B4-BE49-F238E27FC236}">
                <a16:creationId xmlns:a16="http://schemas.microsoft.com/office/drawing/2014/main" xmlns="" id="{7CBF2775-E5A2-45BB-9DAB-09968BD69C4A}"/>
              </a:ext>
            </a:extLst>
          </p:cNvPr>
          <p:cNvPicPr>
            <a:picLocks noChangeAspect="1"/>
          </p:cNvPicPr>
          <p:nvPr/>
        </p:nvPicPr>
        <p:blipFill>
          <a:blip r:embed="rId3"/>
          <a:stretch>
            <a:fillRect/>
          </a:stretch>
        </p:blipFill>
        <p:spPr>
          <a:xfrm>
            <a:off x="0" y="-11969"/>
            <a:ext cx="9144000" cy="977221"/>
          </a:xfrm>
          <a:prstGeom prst="rect">
            <a:avLst/>
          </a:prstGeom>
        </p:spPr>
      </p:pic>
      <p:sp>
        <p:nvSpPr>
          <p:cNvPr id="8" name="CuadroTexto 7">
            <a:extLst>
              <a:ext uri="{FF2B5EF4-FFF2-40B4-BE49-F238E27FC236}">
                <a16:creationId xmlns:a16="http://schemas.microsoft.com/office/drawing/2014/main" xmlns="" id="{880AFD6E-FF72-427D-BE24-D30A2AA2DE23}"/>
              </a:ext>
            </a:extLst>
          </p:cNvPr>
          <p:cNvSpPr txBox="1"/>
          <p:nvPr/>
        </p:nvSpPr>
        <p:spPr>
          <a:xfrm>
            <a:off x="755576" y="1028995"/>
            <a:ext cx="3113353"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ANTECEDENTES</a:t>
            </a:r>
          </a:p>
        </p:txBody>
      </p:sp>
      <p:pic>
        <p:nvPicPr>
          <p:cNvPr id="4" name="Picture 2" descr="Image result for data mi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99179">
            <a:off x="368618" y="2713878"/>
            <a:ext cx="4640832" cy="1947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Image result for data streams  i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895" y="2924944"/>
            <a:ext cx="2780363" cy="2664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ángulo 13">
            <a:extLst>
              <a:ext uri="{FF2B5EF4-FFF2-40B4-BE49-F238E27FC236}">
                <a16:creationId xmlns:a16="http://schemas.microsoft.com/office/drawing/2014/main" xmlns="" id="{9DAFDFF9-48C9-4C85-B76C-1A500D8D6472}"/>
              </a:ext>
            </a:extLst>
          </p:cNvPr>
          <p:cNvSpPr/>
          <p:nvPr/>
        </p:nvSpPr>
        <p:spPr>
          <a:xfrm>
            <a:off x="5896557" y="1700808"/>
            <a:ext cx="2952328" cy="646331"/>
          </a:xfrm>
          <a:prstGeom prst="rect">
            <a:avLst/>
          </a:prstGeom>
          <a:noFill/>
        </p:spPr>
        <p:txBody>
          <a:bodyPr wrap="square" lIns="91440" tIns="45720" rIns="91440" bIns="45720">
            <a:spAutoFit/>
          </a:bodyPr>
          <a:lstStyle/>
          <a:p>
            <a:pPr algn="ctr"/>
            <a:r>
              <a:rPr lang="es-EC" sz="3600" b="1" dirty="0" err="1" smtClean="0">
                <a:ln w="22225">
                  <a:solidFill>
                    <a:schemeClr val="accent2"/>
                  </a:solidFill>
                  <a:prstDash val="solid"/>
                </a:ln>
                <a:latin typeface="Century Gothic" panose="020B0502020202020204" pitchFamily="34" charset="0"/>
              </a:rPr>
              <a:t>I</a:t>
            </a:r>
            <a:r>
              <a:rPr lang="es-EC" sz="3600" b="1" cap="none" spc="0" dirty="0" err="1" smtClean="0">
                <a:ln w="22225">
                  <a:solidFill>
                    <a:schemeClr val="accent2"/>
                  </a:solidFill>
                  <a:prstDash val="solid"/>
                </a:ln>
                <a:effectLst/>
                <a:latin typeface="Century Gothic" panose="020B0502020202020204" pitchFamily="34" charset="0"/>
              </a:rPr>
              <a:t>oT</a:t>
            </a:r>
            <a:r>
              <a:rPr lang="es-EC" sz="3600" b="1" dirty="0" smtClean="0">
                <a:ln w="22225">
                  <a:solidFill>
                    <a:schemeClr val="accent2"/>
                  </a:solidFill>
                  <a:prstDash val="solid"/>
                </a:ln>
                <a:latin typeface="Century Gothic" panose="020B0502020202020204" pitchFamily="34" charset="0"/>
              </a:rPr>
              <a:t>/</a:t>
            </a:r>
            <a:r>
              <a:rPr lang="es-EC" sz="3600" b="1" cap="none" spc="0" dirty="0" smtClean="0">
                <a:ln w="22225">
                  <a:solidFill>
                    <a:schemeClr val="accent2"/>
                  </a:solidFill>
                  <a:prstDash val="solid"/>
                </a:ln>
                <a:effectLst/>
                <a:latin typeface="Century Gothic" panose="020B0502020202020204" pitchFamily="34" charset="0"/>
              </a:rPr>
              <a:t>Sensores</a:t>
            </a:r>
            <a:endParaRPr lang="es-ES" sz="3600" b="1" cap="none" spc="0" dirty="0">
              <a:ln w="22225">
                <a:solidFill>
                  <a:schemeClr val="accent2"/>
                </a:solidFill>
                <a:prstDash val="solid"/>
              </a:ln>
              <a:effectLst/>
              <a:latin typeface="Century Gothic" panose="020B0502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9E05FD7-0883-490A-AA50-1FE75E1054FA}"/>
              </a:ext>
            </a:extLst>
          </p:cNvPr>
          <p:cNvPicPr>
            <a:picLocks noChangeAspect="1"/>
          </p:cNvPicPr>
          <p:nvPr/>
        </p:nvPicPr>
        <p:blipFill>
          <a:blip r:embed="rId3"/>
          <a:stretch>
            <a:fillRect/>
          </a:stretch>
        </p:blipFill>
        <p:spPr>
          <a:xfrm>
            <a:off x="0" y="-11969"/>
            <a:ext cx="9144000" cy="977221"/>
          </a:xfrm>
          <a:prstGeom prst="rect">
            <a:avLst/>
          </a:prstGeom>
        </p:spPr>
      </p:pic>
      <p:sp>
        <p:nvSpPr>
          <p:cNvPr id="5" name="CuadroTexto 4">
            <a:extLst>
              <a:ext uri="{FF2B5EF4-FFF2-40B4-BE49-F238E27FC236}">
                <a16:creationId xmlns:a16="http://schemas.microsoft.com/office/drawing/2014/main" xmlns="" id="{C49B5E58-9AA3-448D-ABF0-66AD049E349F}"/>
              </a:ext>
            </a:extLst>
          </p:cNvPr>
          <p:cNvSpPr txBox="1"/>
          <p:nvPr/>
        </p:nvSpPr>
        <p:spPr>
          <a:xfrm>
            <a:off x="683568" y="1173249"/>
            <a:ext cx="3273652"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IV: </a:t>
            </a:r>
            <a:r>
              <a:rPr lang="es-EC" sz="2400" b="1" dirty="0" smtClean="0">
                <a:solidFill>
                  <a:srgbClr val="0070C0"/>
                </a:solidFill>
                <a:latin typeface="Century Gothic" panose="020B0502020202020204" pitchFamily="34" charset="0"/>
              </a:rPr>
              <a:t>MODELADO</a:t>
            </a:r>
            <a:endParaRPr lang="es-EC" sz="2400" b="1" dirty="0">
              <a:solidFill>
                <a:srgbClr val="0070C0"/>
              </a:solidFill>
              <a:latin typeface="Century Gothic" panose="020B0502020202020204" pitchFamily="34" charset="0"/>
            </a:endParaRPr>
          </a:p>
        </p:txBody>
      </p:sp>
      <p:sp>
        <p:nvSpPr>
          <p:cNvPr id="14" name="Rectángulo 1">
            <a:extLst>
              <a:ext uri="{FF2B5EF4-FFF2-40B4-BE49-F238E27FC236}">
                <a16:creationId xmlns:a16="http://schemas.microsoft.com/office/drawing/2014/main" xmlns="" id="{9C6D60ED-3BF1-473C-BB12-FABB9678F549}"/>
              </a:ext>
            </a:extLst>
          </p:cNvPr>
          <p:cNvSpPr/>
          <p:nvPr/>
        </p:nvSpPr>
        <p:spPr>
          <a:xfrm>
            <a:off x="395536" y="1819580"/>
            <a:ext cx="7632848" cy="369332"/>
          </a:xfrm>
          <a:prstGeom prst="rect">
            <a:avLst/>
          </a:prstGeom>
        </p:spPr>
        <p:txBody>
          <a:bodyPr wrap="square">
            <a:spAutoFit/>
          </a:bodyPr>
          <a:lstStyle/>
          <a:p>
            <a:r>
              <a:rPr lang="en-US" b="1" i="1" dirty="0" smtClean="0">
                <a:latin typeface="Century Gothic" panose="020B0502020202020204" pitchFamily="34" charset="0"/>
                <a:cs typeface="Times New Roman" panose="02020603050405020304" pitchFamily="18" charset="0"/>
              </a:rPr>
              <a:t>3. </a:t>
            </a:r>
            <a:r>
              <a:rPr lang="en-US" b="1" i="1" dirty="0" err="1" smtClean="0">
                <a:latin typeface="Century Gothic" panose="020B0502020202020204" pitchFamily="34" charset="0"/>
                <a:cs typeface="Times New Roman" panose="02020603050405020304" pitchFamily="18" charset="0"/>
              </a:rPr>
              <a:t>Reglas</a:t>
            </a:r>
            <a:r>
              <a:rPr lang="en-US" b="1" i="1" dirty="0" smtClean="0">
                <a:latin typeface="Century Gothic" panose="020B0502020202020204" pitchFamily="34" charset="0"/>
                <a:cs typeface="Times New Roman" panose="02020603050405020304" pitchFamily="18" charset="0"/>
              </a:rPr>
              <a:t> de </a:t>
            </a:r>
            <a:r>
              <a:rPr lang="en-US" b="1" i="1" dirty="0" err="1" smtClean="0">
                <a:latin typeface="Century Gothic" panose="020B0502020202020204" pitchFamily="34" charset="0"/>
                <a:cs typeface="Times New Roman" panose="02020603050405020304" pitchFamily="18" charset="0"/>
              </a:rPr>
              <a:t>asociación</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por</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una</a:t>
            </a:r>
            <a:r>
              <a:rPr lang="en-US" b="1" i="1" dirty="0" smtClean="0">
                <a:latin typeface="Century Gothic" panose="020B0502020202020204" pitchFamily="34" charset="0"/>
                <a:cs typeface="Times New Roman" panose="02020603050405020304" pitchFamily="18" charset="0"/>
              </a:rPr>
              <a:t> </a:t>
            </a:r>
            <a:r>
              <a:rPr lang="en-US" b="1" i="1" dirty="0" err="1" smtClean="0">
                <a:latin typeface="Century Gothic" panose="020B0502020202020204" pitchFamily="34" charset="0"/>
                <a:cs typeface="Times New Roman" panose="02020603050405020304" pitchFamily="18" charset="0"/>
              </a:rPr>
              <a:t>semana</a:t>
            </a:r>
            <a:endParaRPr lang="en-US" b="1" i="1" dirty="0">
              <a:latin typeface="Century Gothic" panose="020B0502020202020204" pitchFamily="34" charset="0"/>
              <a:cs typeface="Times New Roman" panose="02020603050405020304" pitchFamily="18" charset="0"/>
            </a:endParaRPr>
          </a:p>
        </p:txBody>
      </p:sp>
      <p:pic>
        <p:nvPicPr>
          <p:cNvPr id="7" name="6 Imagen" descr="C:\Users\Jhonny\Dropbox\Pasantias2017\Thesis\Data Mining\Resultados Obtenidos\Reglas de Asociacion Semana.PNG"/>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399101"/>
            <a:ext cx="6840165" cy="3416544"/>
          </a:xfrm>
          <a:prstGeom prst="rect">
            <a:avLst/>
          </a:prstGeom>
          <a:noFill/>
          <a:ln>
            <a:solidFill>
              <a:schemeClr val="accent1"/>
            </a:solidFill>
          </a:ln>
        </p:spPr>
      </p:pic>
    </p:spTree>
    <p:extLst>
      <p:ext uri="{BB962C8B-B14F-4D97-AF65-F5344CB8AC3E}">
        <p14:creationId xmlns:p14="http://schemas.microsoft.com/office/powerpoint/2010/main" val="42944406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A412A26E-0BF5-4EFA-A46B-5898BFD22E30}"/>
              </a:ext>
            </a:extLst>
          </p:cNvPr>
          <p:cNvSpPr txBox="1"/>
          <p:nvPr/>
        </p:nvSpPr>
        <p:spPr>
          <a:xfrm>
            <a:off x="251520" y="980728"/>
            <a:ext cx="4108818" cy="461665"/>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FASE VI: </a:t>
            </a:r>
            <a:r>
              <a:rPr lang="es-EC" sz="2400" b="1" dirty="0" smtClean="0">
                <a:solidFill>
                  <a:srgbClr val="0070C0"/>
                </a:solidFill>
                <a:latin typeface="Century Gothic" panose="020B0502020202020204" pitchFamily="34" charset="0"/>
              </a:rPr>
              <a:t>IMPLEMENTACIÓN</a:t>
            </a:r>
            <a:endParaRPr lang="es-EC" sz="2400" b="1" dirty="0">
              <a:solidFill>
                <a:srgbClr val="0070C0"/>
              </a:solidFill>
              <a:latin typeface="Century Gothic" panose="020B0502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8352928" cy="490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4808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C4D05CC-CCFD-4DEB-AEDD-A128E3F412F0}"/>
              </a:ext>
            </a:extLst>
          </p:cNvPr>
          <p:cNvPicPr>
            <a:picLocks noChangeAspect="1"/>
          </p:cNvPicPr>
          <p:nvPr/>
        </p:nvPicPr>
        <p:blipFill>
          <a:blip r:embed="rId3"/>
          <a:stretch>
            <a:fillRect/>
          </a:stretch>
        </p:blipFill>
        <p:spPr>
          <a:xfrm>
            <a:off x="0" y="3507"/>
            <a:ext cx="9144000" cy="977221"/>
          </a:xfrm>
          <a:prstGeom prst="rect">
            <a:avLst/>
          </a:prstGeom>
        </p:spPr>
      </p:pic>
      <p:sp>
        <p:nvSpPr>
          <p:cNvPr id="9" name="CuadroTexto 8">
            <a:extLst>
              <a:ext uri="{FF2B5EF4-FFF2-40B4-BE49-F238E27FC236}">
                <a16:creationId xmlns:a16="http://schemas.microsoft.com/office/drawing/2014/main" xmlns="" id="{7CE4D71E-A0A7-47CB-B46A-E1DB137F8248}"/>
              </a:ext>
            </a:extLst>
          </p:cNvPr>
          <p:cNvSpPr txBox="1"/>
          <p:nvPr/>
        </p:nvSpPr>
        <p:spPr>
          <a:xfrm>
            <a:off x="755576" y="1124744"/>
            <a:ext cx="1938351"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AGENDA</a:t>
            </a:r>
          </a:p>
        </p:txBody>
      </p:sp>
      <p:graphicFrame>
        <p:nvGraphicFramePr>
          <p:cNvPr id="2" name="Diagrama 1">
            <a:extLst>
              <a:ext uri="{FF2B5EF4-FFF2-40B4-BE49-F238E27FC236}">
                <a16:creationId xmlns:a16="http://schemas.microsoft.com/office/drawing/2014/main" xmlns="" id="{1433C54B-85D7-4E62-9562-1044B6191C86}"/>
              </a:ext>
            </a:extLst>
          </p:cNvPr>
          <p:cNvGraphicFramePr/>
          <p:nvPr>
            <p:extLst>
              <p:ext uri="{D42A27DB-BD31-4B8C-83A1-F6EECF244321}">
                <p14:modId xmlns:p14="http://schemas.microsoft.com/office/powerpoint/2010/main" val="1707408781"/>
              </p:ext>
            </p:extLst>
          </p:nvPr>
        </p:nvGraphicFramePr>
        <p:xfrm>
          <a:off x="251520" y="1988840"/>
          <a:ext cx="8730716" cy="368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043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65AABDE-C34F-4A66-8393-E9672F259565}"/>
              </a:ext>
            </a:extLst>
          </p:cNvPr>
          <p:cNvPicPr>
            <a:picLocks noChangeAspect="1"/>
          </p:cNvPicPr>
          <p:nvPr/>
        </p:nvPicPr>
        <p:blipFill>
          <a:blip r:embed="rId3"/>
          <a:stretch>
            <a:fillRect/>
          </a:stretch>
        </p:blipFill>
        <p:spPr>
          <a:xfrm>
            <a:off x="0" y="-11969"/>
            <a:ext cx="9144000" cy="977221"/>
          </a:xfrm>
          <a:prstGeom prst="rect">
            <a:avLst/>
          </a:prstGeom>
        </p:spPr>
      </p:pic>
      <p:sp>
        <p:nvSpPr>
          <p:cNvPr id="6" name="CuadroTexto 5">
            <a:extLst>
              <a:ext uri="{FF2B5EF4-FFF2-40B4-BE49-F238E27FC236}">
                <a16:creationId xmlns:a16="http://schemas.microsoft.com/office/drawing/2014/main" xmlns="" id="{F3DB8B49-AC4C-4415-818E-BB6F302AABF3}"/>
              </a:ext>
            </a:extLst>
          </p:cNvPr>
          <p:cNvSpPr txBox="1"/>
          <p:nvPr/>
        </p:nvSpPr>
        <p:spPr>
          <a:xfrm>
            <a:off x="714660" y="1144109"/>
            <a:ext cx="2996334" cy="892552"/>
          </a:xfrm>
          <a:prstGeom prst="rect">
            <a:avLst/>
          </a:prstGeom>
          <a:noFill/>
        </p:spPr>
        <p:txBody>
          <a:bodyPr wrap="none" rtlCol="0">
            <a:spAutoFit/>
          </a:bodyPr>
          <a:lstStyle/>
          <a:p>
            <a:pPr algn="ctr"/>
            <a:r>
              <a:rPr lang="es-EC" sz="2800" b="1" dirty="0">
                <a:solidFill>
                  <a:srgbClr val="0070C0"/>
                </a:solidFill>
                <a:latin typeface="Century Gothic" panose="020B0502020202020204" pitchFamily="34" charset="0"/>
              </a:rPr>
              <a:t>CONCLUSIONES</a:t>
            </a:r>
            <a:r>
              <a:rPr lang="es-EC" sz="2400" b="1" dirty="0">
                <a:solidFill>
                  <a:srgbClr val="0070C0"/>
                </a:solidFill>
              </a:rPr>
              <a:t> </a:t>
            </a:r>
          </a:p>
          <a:p>
            <a:pPr algn="ctr"/>
            <a:r>
              <a:rPr lang="es-EC" sz="2400" b="1" dirty="0">
                <a:solidFill>
                  <a:srgbClr val="0070C0"/>
                </a:solidFill>
              </a:rPr>
              <a:t>                </a:t>
            </a:r>
          </a:p>
        </p:txBody>
      </p:sp>
      <p:sp>
        <p:nvSpPr>
          <p:cNvPr id="7" name="6 Rectángulo"/>
          <p:cNvSpPr/>
          <p:nvPr/>
        </p:nvSpPr>
        <p:spPr>
          <a:xfrm>
            <a:off x="714660" y="1772815"/>
            <a:ext cx="7971763"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gn="just">
              <a:buFont typeface="Arial" panose="020B0604020202020204" pitchFamily="34" charset="0"/>
              <a:buChar char="•"/>
            </a:pPr>
            <a:r>
              <a:rPr lang="es-ES" dirty="0"/>
              <a:t>Al realizar esta investigación se pudo constatar que ese tipo proyectos pueden ser aplicados en otros campos como la piscicultura, avicultura, </a:t>
            </a:r>
            <a:r>
              <a:rPr lang="es-ES" dirty="0" smtClean="0"/>
              <a:t>etc</a:t>
            </a:r>
            <a:r>
              <a:rPr lang="es-ES" dirty="0"/>
              <a:t>. para el descubrimiento de patrones de comportamiento o identificación de interacción de factores abióticos y bióticos que inciden en la producción o crecimiento animal.</a:t>
            </a:r>
          </a:p>
        </p:txBody>
      </p:sp>
      <p:sp>
        <p:nvSpPr>
          <p:cNvPr id="8" name="7 Rectángulo"/>
          <p:cNvSpPr/>
          <p:nvPr/>
        </p:nvSpPr>
        <p:spPr>
          <a:xfrm>
            <a:off x="714660" y="3429000"/>
            <a:ext cx="7971763"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buFont typeface="Arial" panose="020B0604020202020204" pitchFamily="34" charset="0"/>
              <a:buChar char="•"/>
            </a:pPr>
            <a:r>
              <a:rPr lang="es-ES_tradnl" dirty="0"/>
              <a:t>A pesar de lo novedoso del tema, puede afirmarse que el uso de técnicas de minería sobre </a:t>
            </a:r>
            <a:r>
              <a:rPr lang="es-ES_tradnl" dirty="0" err="1"/>
              <a:t>streams</a:t>
            </a:r>
            <a:r>
              <a:rPr lang="es-ES_tradnl" dirty="0"/>
              <a:t> de datos provenientes de este tipo de redes WSN beneficia el entorno florícola en gran medida, debido a que es una importante herramienta para obtener conocimiento. Por ende su uso hizo posible, entre otros objetivos, identificar fortalezas y/o debilidades mediante el análisis de los datos para de esta manera tomar acciones correctivas y contribuir a que se lleve a cabo un mejor manejo de los procesos internos del invernadero</a:t>
            </a:r>
            <a:endParaRPr lang="es-ES" dirty="0"/>
          </a:p>
        </p:txBody>
      </p:sp>
    </p:spTree>
    <p:extLst>
      <p:ext uri="{BB962C8B-B14F-4D97-AF65-F5344CB8AC3E}">
        <p14:creationId xmlns:p14="http://schemas.microsoft.com/office/powerpoint/2010/main" val="32981216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65AABDE-C34F-4A66-8393-E9672F259565}"/>
              </a:ext>
            </a:extLst>
          </p:cNvPr>
          <p:cNvPicPr>
            <a:picLocks noChangeAspect="1"/>
          </p:cNvPicPr>
          <p:nvPr/>
        </p:nvPicPr>
        <p:blipFill>
          <a:blip r:embed="rId3"/>
          <a:stretch>
            <a:fillRect/>
          </a:stretch>
        </p:blipFill>
        <p:spPr>
          <a:xfrm>
            <a:off x="0" y="-11969"/>
            <a:ext cx="9144000" cy="977221"/>
          </a:xfrm>
          <a:prstGeom prst="rect">
            <a:avLst/>
          </a:prstGeom>
        </p:spPr>
      </p:pic>
      <p:sp>
        <p:nvSpPr>
          <p:cNvPr id="6" name="CuadroTexto 5">
            <a:extLst>
              <a:ext uri="{FF2B5EF4-FFF2-40B4-BE49-F238E27FC236}">
                <a16:creationId xmlns:a16="http://schemas.microsoft.com/office/drawing/2014/main" xmlns="" id="{F3DB8B49-AC4C-4415-818E-BB6F302AABF3}"/>
              </a:ext>
            </a:extLst>
          </p:cNvPr>
          <p:cNvSpPr txBox="1"/>
          <p:nvPr/>
        </p:nvSpPr>
        <p:spPr>
          <a:xfrm>
            <a:off x="755576" y="1134750"/>
            <a:ext cx="2996333" cy="523220"/>
          </a:xfrm>
          <a:prstGeom prst="rect">
            <a:avLst/>
          </a:prstGeom>
          <a:noFill/>
        </p:spPr>
        <p:txBody>
          <a:bodyPr wrap="none" rtlCol="0">
            <a:spAutoFit/>
          </a:bodyPr>
          <a:lstStyle/>
          <a:p>
            <a:pPr algn="ctr"/>
            <a:r>
              <a:rPr lang="es-EC" sz="2800" b="1" dirty="0" smtClean="0">
                <a:solidFill>
                  <a:srgbClr val="0070C0"/>
                </a:solidFill>
                <a:latin typeface="Century Gothic" panose="020B0502020202020204" pitchFamily="34" charset="0"/>
              </a:rPr>
              <a:t>CONCLUSIONES</a:t>
            </a:r>
            <a:endParaRPr lang="es-EC" sz="2400" b="1" dirty="0">
              <a:solidFill>
                <a:srgbClr val="0070C0"/>
              </a:solidFill>
            </a:endParaRPr>
          </a:p>
        </p:txBody>
      </p:sp>
      <p:sp>
        <p:nvSpPr>
          <p:cNvPr id="7" name="6 Rectángulo"/>
          <p:cNvSpPr/>
          <p:nvPr/>
        </p:nvSpPr>
        <p:spPr>
          <a:xfrm>
            <a:off x="611560" y="1916832"/>
            <a:ext cx="8043771"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es-ES" dirty="0"/>
              <a:t>Del análisis realizado podemos concluir que los factores más significativos son: humedad y temperatura, en los cuales se determinó que nunca llegan a mantenerse en las condiciones óptimas requeridas dentro del invernadero en el día, caso contrario sucede en la noche y madrugada donde estos mismos factores fluctúan en los rangos óptimos (10 °C -16 °C y 70 – 75% respectivamente), por tal motivo en el día el técnico del invernadero debe tomar las medidas correctivas ya que la temperatura y humedad alcanzan puntos extremadamente altos o bajos que repercuten de alguna manera en la producción y la calidad de las rosas.</a:t>
            </a:r>
          </a:p>
        </p:txBody>
      </p:sp>
    </p:spTree>
    <p:extLst>
      <p:ext uri="{BB962C8B-B14F-4D97-AF65-F5344CB8AC3E}">
        <p14:creationId xmlns:p14="http://schemas.microsoft.com/office/powerpoint/2010/main" val="20853405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4F352E9-C8E7-463D-B807-FC724B52F690}"/>
              </a:ext>
            </a:extLst>
          </p:cNvPr>
          <p:cNvPicPr>
            <a:picLocks noChangeAspect="1"/>
          </p:cNvPicPr>
          <p:nvPr/>
        </p:nvPicPr>
        <p:blipFill>
          <a:blip r:embed="rId3"/>
          <a:stretch>
            <a:fillRect/>
          </a:stretch>
        </p:blipFill>
        <p:spPr>
          <a:xfrm>
            <a:off x="0" y="-11969"/>
            <a:ext cx="9144000" cy="977221"/>
          </a:xfrm>
          <a:prstGeom prst="rect">
            <a:avLst/>
          </a:prstGeom>
        </p:spPr>
      </p:pic>
      <p:sp>
        <p:nvSpPr>
          <p:cNvPr id="6" name="CuadroTexto 5">
            <a:extLst>
              <a:ext uri="{FF2B5EF4-FFF2-40B4-BE49-F238E27FC236}">
                <a16:creationId xmlns:a16="http://schemas.microsoft.com/office/drawing/2014/main" xmlns="" id="{8A1CAF9F-7480-4D1F-94E7-2A1CD33FBF24}"/>
              </a:ext>
            </a:extLst>
          </p:cNvPr>
          <p:cNvSpPr txBox="1"/>
          <p:nvPr/>
        </p:nvSpPr>
        <p:spPr>
          <a:xfrm>
            <a:off x="755576" y="1124744"/>
            <a:ext cx="3262433" cy="830997"/>
          </a:xfrm>
          <a:prstGeom prst="rect">
            <a:avLst/>
          </a:prstGeom>
          <a:noFill/>
        </p:spPr>
        <p:txBody>
          <a:bodyPr wrap="none" rtlCol="0">
            <a:spAutoFit/>
          </a:bodyPr>
          <a:lstStyle/>
          <a:p>
            <a:pPr algn="ctr"/>
            <a:r>
              <a:rPr lang="es-EC" sz="2400" b="1" dirty="0">
                <a:solidFill>
                  <a:srgbClr val="0070C0"/>
                </a:solidFill>
                <a:latin typeface="Century Gothic" panose="020B0502020202020204" pitchFamily="34" charset="0"/>
              </a:rPr>
              <a:t>RECOMENDACIONES</a:t>
            </a:r>
          </a:p>
          <a:p>
            <a:pPr algn="ctr"/>
            <a:r>
              <a:rPr lang="es-EC" sz="2400" b="1" dirty="0">
                <a:solidFill>
                  <a:srgbClr val="0070C0"/>
                </a:solidFill>
              </a:rPr>
              <a:t>           </a:t>
            </a:r>
            <a:r>
              <a:rPr lang="es-EC" sz="2400" b="1" dirty="0" smtClean="0">
                <a:solidFill>
                  <a:srgbClr val="0070C0"/>
                </a:solidFill>
              </a:rPr>
              <a:t>     </a:t>
            </a:r>
            <a:endParaRPr lang="es-EC" sz="2400" b="1" dirty="0">
              <a:solidFill>
                <a:srgbClr val="0070C0"/>
              </a:solidFill>
            </a:endParaRPr>
          </a:p>
        </p:txBody>
      </p:sp>
      <p:sp>
        <p:nvSpPr>
          <p:cNvPr id="4" name="3 Rectángulo"/>
          <p:cNvSpPr/>
          <p:nvPr/>
        </p:nvSpPr>
        <p:spPr>
          <a:xfrm>
            <a:off x="395535" y="1955741"/>
            <a:ext cx="8136904"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buFont typeface="Arial" panose="020B0604020202020204" pitchFamily="34" charset="0"/>
              <a:buChar char="•"/>
            </a:pPr>
            <a:r>
              <a:rPr lang="es-ES_tradnl" dirty="0"/>
              <a:t>En relación a los sensores se recomienda remplazar el sensor de Luminosidad por un TSL2591 el cual permite cálculos exactos en Lux, con respecto al sensor Factor UV se debe adquirir un  VEML6070 el cual posee un sensor real de luz en el espectro UV y con relación al sensor de Calidad de Aire se sugiere realizar una configuración adecuada para obtener los datos requeridos ya que este sensor detecta varios gases tal como alcohol, benceno, humo, CO2, </a:t>
            </a:r>
            <a:r>
              <a:rPr lang="es-ES_tradnl" dirty="0" err="1"/>
              <a:t>etc</a:t>
            </a:r>
            <a:endParaRPr lang="es-ES" dirty="0"/>
          </a:p>
        </p:txBody>
      </p:sp>
      <p:sp>
        <p:nvSpPr>
          <p:cNvPr id="7" name="6 Rectángulo"/>
          <p:cNvSpPr/>
          <p:nvPr/>
        </p:nvSpPr>
        <p:spPr>
          <a:xfrm>
            <a:off x="437042" y="4046148"/>
            <a:ext cx="8053891"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lgn="just">
              <a:buFont typeface="Arial" panose="020B0604020202020204" pitchFamily="34" charset="0"/>
              <a:buChar char="•"/>
            </a:pPr>
            <a:r>
              <a:rPr lang="es-ES_tradnl" dirty="0"/>
              <a:t>Cuando se realiza un proyecto de minería de datos se debe aplicar la minería descriptiva y predictiva a la vez, ya que estas se relacionan mutuamente y complementan entre sí, ya que otorgan modelos confiables y efectos inesperados que se transforma en un valor añadido a la empresa.</a:t>
            </a:r>
            <a:endParaRPr lang="es-ES" dirty="0"/>
          </a:p>
        </p:txBody>
      </p:sp>
    </p:spTree>
    <p:extLst>
      <p:ext uri="{BB962C8B-B14F-4D97-AF65-F5344CB8AC3E}">
        <p14:creationId xmlns:p14="http://schemas.microsoft.com/office/powerpoint/2010/main" val="29653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4F352E9-C8E7-463D-B807-FC724B52F690}"/>
              </a:ext>
            </a:extLst>
          </p:cNvPr>
          <p:cNvPicPr>
            <a:picLocks noChangeAspect="1"/>
          </p:cNvPicPr>
          <p:nvPr/>
        </p:nvPicPr>
        <p:blipFill>
          <a:blip r:embed="rId3"/>
          <a:stretch>
            <a:fillRect/>
          </a:stretch>
        </p:blipFill>
        <p:spPr>
          <a:xfrm>
            <a:off x="0" y="-11969"/>
            <a:ext cx="9144000" cy="977221"/>
          </a:xfrm>
          <a:prstGeom prst="rect">
            <a:avLst/>
          </a:prstGeom>
        </p:spPr>
      </p:pic>
      <p:sp>
        <p:nvSpPr>
          <p:cNvPr id="6" name="CuadroTexto 5">
            <a:extLst>
              <a:ext uri="{FF2B5EF4-FFF2-40B4-BE49-F238E27FC236}">
                <a16:creationId xmlns:a16="http://schemas.microsoft.com/office/drawing/2014/main" xmlns="" id="{8A1CAF9F-7480-4D1F-94E7-2A1CD33FBF24}"/>
              </a:ext>
            </a:extLst>
          </p:cNvPr>
          <p:cNvSpPr txBox="1"/>
          <p:nvPr/>
        </p:nvSpPr>
        <p:spPr>
          <a:xfrm>
            <a:off x="755576" y="1231404"/>
            <a:ext cx="3262432" cy="461665"/>
          </a:xfrm>
          <a:prstGeom prst="rect">
            <a:avLst/>
          </a:prstGeom>
          <a:noFill/>
        </p:spPr>
        <p:txBody>
          <a:bodyPr wrap="none" rtlCol="0">
            <a:spAutoFit/>
          </a:bodyPr>
          <a:lstStyle/>
          <a:p>
            <a:pPr algn="ctr"/>
            <a:r>
              <a:rPr lang="es-EC" sz="2400" b="1" dirty="0" smtClean="0">
                <a:solidFill>
                  <a:srgbClr val="0070C0"/>
                </a:solidFill>
                <a:latin typeface="Century Gothic" panose="020B0502020202020204" pitchFamily="34" charset="0"/>
              </a:rPr>
              <a:t>RECOMENDACIONES</a:t>
            </a:r>
          </a:p>
        </p:txBody>
      </p:sp>
      <p:sp>
        <p:nvSpPr>
          <p:cNvPr id="4" name="3 Rectángulo"/>
          <p:cNvSpPr/>
          <p:nvPr/>
        </p:nvSpPr>
        <p:spPr>
          <a:xfrm>
            <a:off x="395536" y="2420888"/>
            <a:ext cx="813690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es-ES_tradnl" dirty="0"/>
              <a:t>Se recomienda que para establecer un patrón de comportamiento a nivel correlacional, los resultados obtenidos por este análisis deben ser similares por más de tres veces y con diferentes grupos de datos,  ya que de lo contrario puede tomarse como una coincidencia</a:t>
            </a:r>
            <a:endParaRPr lang="es-ES" dirty="0"/>
          </a:p>
        </p:txBody>
      </p:sp>
    </p:spTree>
    <p:extLst>
      <p:ext uri="{BB962C8B-B14F-4D97-AF65-F5344CB8AC3E}">
        <p14:creationId xmlns:p14="http://schemas.microsoft.com/office/powerpoint/2010/main" val="968620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7EAAF44D-BBFC-4B41-A478-AFDF3E447BD6}"/>
              </a:ext>
            </a:extLst>
          </p:cNvPr>
          <p:cNvPicPr>
            <a:picLocks noChangeAspect="1"/>
          </p:cNvPicPr>
          <p:nvPr/>
        </p:nvPicPr>
        <p:blipFill>
          <a:blip r:embed="rId3"/>
          <a:stretch>
            <a:fillRect/>
          </a:stretch>
        </p:blipFill>
        <p:spPr>
          <a:xfrm>
            <a:off x="0" y="-11969"/>
            <a:ext cx="9144000" cy="977221"/>
          </a:xfrm>
          <a:prstGeom prst="rect">
            <a:avLst/>
          </a:prstGeom>
        </p:spPr>
      </p:pic>
      <p:graphicFrame>
        <p:nvGraphicFramePr>
          <p:cNvPr id="5" name="Diagrama 4">
            <a:extLst>
              <a:ext uri="{FF2B5EF4-FFF2-40B4-BE49-F238E27FC236}">
                <a16:creationId xmlns:a16="http://schemas.microsoft.com/office/drawing/2014/main" xmlns="" id="{DF2DC411-CF88-4517-A144-BBD90D00CCD9}"/>
              </a:ext>
            </a:extLst>
          </p:cNvPr>
          <p:cNvGraphicFramePr/>
          <p:nvPr>
            <p:extLst>
              <p:ext uri="{D42A27DB-BD31-4B8C-83A1-F6EECF244321}">
                <p14:modId xmlns:p14="http://schemas.microsoft.com/office/powerpoint/2010/main" val="2063187645"/>
              </p:ext>
            </p:extLst>
          </p:nvPr>
        </p:nvGraphicFramePr>
        <p:xfrm>
          <a:off x="395365" y="1601797"/>
          <a:ext cx="5070242" cy="4552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xmlns="" id="{C53F002E-AFE4-4AF1-A6C9-ABE9F665E85C}"/>
              </a:ext>
            </a:extLst>
          </p:cNvPr>
          <p:cNvSpPr txBox="1"/>
          <p:nvPr/>
        </p:nvSpPr>
        <p:spPr>
          <a:xfrm>
            <a:off x="755576" y="1144007"/>
            <a:ext cx="3523722" cy="954107"/>
          </a:xfrm>
          <a:prstGeom prst="rect">
            <a:avLst/>
          </a:prstGeom>
          <a:noFill/>
        </p:spPr>
        <p:txBody>
          <a:bodyPr wrap="none" rtlCol="0">
            <a:spAutoFit/>
          </a:bodyPr>
          <a:lstStyle/>
          <a:p>
            <a:pPr algn="ctr"/>
            <a:r>
              <a:rPr lang="es-EC" sz="2800" b="1" dirty="0">
                <a:solidFill>
                  <a:srgbClr val="0070C0"/>
                </a:solidFill>
                <a:latin typeface="Century Gothic" panose="020B0502020202020204" pitchFamily="34" charset="0"/>
              </a:rPr>
              <a:t>TRABAJOS FUTUROS</a:t>
            </a:r>
          </a:p>
          <a:p>
            <a:pPr algn="ctr"/>
            <a:r>
              <a:rPr lang="es-EC" sz="2800" b="1" dirty="0">
                <a:solidFill>
                  <a:srgbClr val="0070C0"/>
                </a:solidFill>
              </a:rPr>
              <a:t>                </a:t>
            </a:r>
          </a:p>
        </p:txBody>
      </p:sp>
      <p:pic>
        <p:nvPicPr>
          <p:cNvPr id="9" name="Imagen 8"/>
          <p:cNvPicPr>
            <a:picLocks noChangeAspect="1"/>
          </p:cNvPicPr>
          <p:nvPr/>
        </p:nvPicPr>
        <p:blipFill>
          <a:blip r:embed="rId9"/>
          <a:stretch>
            <a:fillRect/>
          </a:stretch>
        </p:blipFill>
        <p:spPr>
          <a:xfrm rot="1137882">
            <a:off x="6207391" y="2559864"/>
            <a:ext cx="2130651" cy="23294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27509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graphicEl>
                                              <a:dgm id="{CB5E91A1-7690-4AC8-A9C8-EFCA3C68B009}"/>
                                            </p:graphic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graphicEl>
                                              <a:dgm id="{DA8242B0-70C5-4F7C-B793-D24333AF54AF}"/>
                                            </p:graphic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graphicEl>
                                              <a:dgm id="{6B1E43AC-220D-45D9-9DC2-8E36AA938F7C}"/>
                                            </p:graphic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graphicEl>
                                              <a:dgm id="{F109AB65-82AC-4075-B9A4-FACCED72EE3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400600"/>
          </a:xfrm>
          <a:prstGeom prst="rect">
            <a:avLst/>
          </a:prstGeom>
        </p:spPr>
      </p:pic>
    </p:spTree>
    <p:extLst>
      <p:ext uri="{BB962C8B-B14F-4D97-AF65-F5344CB8AC3E}">
        <p14:creationId xmlns:p14="http://schemas.microsoft.com/office/powerpoint/2010/main" val="20253404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C23CF855-4CF9-41A7-ABD7-7DEC5A005AF7}"/>
              </a:ext>
            </a:extLst>
          </p:cNvPr>
          <p:cNvPicPr>
            <a:picLocks noChangeAspect="1"/>
          </p:cNvPicPr>
          <p:nvPr/>
        </p:nvPicPr>
        <p:blipFill>
          <a:blip r:embed="rId3"/>
          <a:stretch>
            <a:fillRect/>
          </a:stretch>
        </p:blipFill>
        <p:spPr>
          <a:xfrm>
            <a:off x="0" y="-11969"/>
            <a:ext cx="9144000" cy="977221"/>
          </a:xfrm>
          <a:prstGeom prst="rect">
            <a:avLst/>
          </a:prstGeom>
        </p:spPr>
      </p:pic>
      <p:sp>
        <p:nvSpPr>
          <p:cNvPr id="15" name="CuadroTexto 14">
            <a:extLst>
              <a:ext uri="{FF2B5EF4-FFF2-40B4-BE49-F238E27FC236}">
                <a16:creationId xmlns:a16="http://schemas.microsoft.com/office/drawing/2014/main" xmlns="" id="{F125D885-3726-4516-9662-0E7EEFFAC3E6}"/>
              </a:ext>
            </a:extLst>
          </p:cNvPr>
          <p:cNvSpPr txBox="1"/>
          <p:nvPr/>
        </p:nvSpPr>
        <p:spPr>
          <a:xfrm>
            <a:off x="755576" y="1140885"/>
            <a:ext cx="3113353"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ANTECEDENTES</a:t>
            </a:r>
          </a:p>
        </p:txBody>
      </p:sp>
      <p:sp>
        <p:nvSpPr>
          <p:cNvPr id="11" name="Rectángulo 13">
            <a:extLst>
              <a:ext uri="{FF2B5EF4-FFF2-40B4-BE49-F238E27FC236}">
                <a16:creationId xmlns:a16="http://schemas.microsoft.com/office/drawing/2014/main" xmlns="" id="{9DAFDFF9-48C9-4C85-B76C-1A500D8D6472}"/>
              </a:ext>
            </a:extLst>
          </p:cNvPr>
          <p:cNvSpPr/>
          <p:nvPr/>
        </p:nvSpPr>
        <p:spPr>
          <a:xfrm>
            <a:off x="5436096" y="2060848"/>
            <a:ext cx="3528392" cy="646331"/>
          </a:xfrm>
          <a:prstGeom prst="rect">
            <a:avLst/>
          </a:prstGeom>
          <a:noFill/>
        </p:spPr>
        <p:txBody>
          <a:bodyPr wrap="square" lIns="91440" tIns="45720" rIns="91440" bIns="45720">
            <a:spAutoFit/>
          </a:bodyPr>
          <a:lstStyle/>
          <a:p>
            <a:pPr algn="ctr"/>
            <a:r>
              <a:rPr lang="es-EC" sz="3600" b="1" cap="none" spc="0" dirty="0" smtClean="0">
                <a:ln w="22225">
                  <a:solidFill>
                    <a:schemeClr val="accent2"/>
                  </a:solidFill>
                  <a:prstDash val="solid"/>
                </a:ln>
                <a:effectLst/>
                <a:latin typeface="Century Gothic" panose="020B0502020202020204" pitchFamily="34" charset="0"/>
              </a:rPr>
              <a:t>Patrones</a:t>
            </a:r>
            <a:endParaRPr lang="es-ES" sz="3600" b="1" cap="none" spc="0" dirty="0">
              <a:ln w="22225">
                <a:solidFill>
                  <a:schemeClr val="accent2"/>
                </a:solidFill>
                <a:prstDash val="solid"/>
              </a:ln>
              <a:effectLst/>
              <a:latin typeface="Century Gothic" panose="020B0502020202020204" pitchFamily="34" charset="0"/>
            </a:endParaRPr>
          </a:p>
        </p:txBody>
      </p:sp>
      <p:pic>
        <p:nvPicPr>
          <p:cNvPr id="2050" name="Picture 2" descr="Image result for data mining patter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54" y="2707179"/>
            <a:ext cx="4285494" cy="25036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xmlns="" id="{EF622C3E-F4B7-4C00-99F8-3C7FD2AF21E5}"/>
              </a:ext>
            </a:extLst>
          </p:cNvPr>
          <p:cNvGraphicFramePr/>
          <p:nvPr>
            <p:extLst>
              <p:ext uri="{D42A27DB-BD31-4B8C-83A1-F6EECF244321}">
                <p14:modId xmlns:p14="http://schemas.microsoft.com/office/powerpoint/2010/main" val="2373888954"/>
              </p:ext>
            </p:extLst>
          </p:nvPr>
        </p:nvGraphicFramePr>
        <p:xfrm>
          <a:off x="107504" y="1509616"/>
          <a:ext cx="6203909" cy="482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xmlns="" id="{F2A53C08-FCB9-4DBB-905E-2E9F09B33215}"/>
              </a:ext>
            </a:extLst>
          </p:cNvPr>
          <p:cNvSpPr txBox="1"/>
          <p:nvPr/>
        </p:nvSpPr>
        <p:spPr>
          <a:xfrm>
            <a:off x="323528" y="1021060"/>
            <a:ext cx="2118657" cy="584775"/>
          </a:xfrm>
          <a:prstGeom prst="rect">
            <a:avLst/>
          </a:prstGeom>
          <a:noFill/>
        </p:spPr>
        <p:txBody>
          <a:bodyPr wrap="none" rtlCol="0">
            <a:spAutoFit/>
          </a:bodyPr>
          <a:lstStyle/>
          <a:p>
            <a:pPr algn="ctr"/>
            <a:r>
              <a:rPr lang="es-EC" sz="3200" b="1" dirty="0">
                <a:solidFill>
                  <a:srgbClr val="0070C0"/>
                </a:solidFill>
              </a:rPr>
              <a:t>PROBLEMA</a:t>
            </a:r>
          </a:p>
        </p:txBody>
      </p:sp>
      <p:sp>
        <p:nvSpPr>
          <p:cNvPr id="12" name="Rectángulo 11">
            <a:extLst>
              <a:ext uri="{FF2B5EF4-FFF2-40B4-BE49-F238E27FC236}">
                <a16:creationId xmlns:a16="http://schemas.microsoft.com/office/drawing/2014/main" xmlns="" id="{23BD213A-E3F3-4F3A-88F0-390410785FF2}"/>
              </a:ext>
            </a:extLst>
          </p:cNvPr>
          <p:cNvSpPr/>
          <p:nvPr/>
        </p:nvSpPr>
        <p:spPr bwMode="auto">
          <a:xfrm>
            <a:off x="6877563" y="1703972"/>
            <a:ext cx="1767397" cy="414374"/>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C" b="1" dirty="0" smtClean="0">
                <a:solidFill>
                  <a:schemeClr val="tx1"/>
                </a:solidFill>
                <a:latin typeface="Century Gothic" panose="020B0502020202020204" pitchFamily="34" charset="0"/>
              </a:rPr>
              <a:t>Rosas</a:t>
            </a:r>
            <a:endParaRPr lang="es-EC" b="1" dirty="0">
              <a:solidFill>
                <a:schemeClr val="tx1"/>
              </a:solidFill>
              <a:latin typeface="Century Gothic" panose="020B0502020202020204" pitchFamily="34" charset="0"/>
            </a:endParaRPr>
          </a:p>
        </p:txBody>
      </p:sp>
      <p:sp>
        <p:nvSpPr>
          <p:cNvPr id="13" name="Rectángulo 12">
            <a:extLst>
              <a:ext uri="{FF2B5EF4-FFF2-40B4-BE49-F238E27FC236}">
                <a16:creationId xmlns:a16="http://schemas.microsoft.com/office/drawing/2014/main" xmlns="" id="{884C358A-D8F8-40C7-B505-142EDA9E19A4}"/>
              </a:ext>
            </a:extLst>
          </p:cNvPr>
          <p:cNvSpPr/>
          <p:nvPr/>
        </p:nvSpPr>
        <p:spPr bwMode="auto">
          <a:xfrm>
            <a:off x="6877563" y="3284984"/>
            <a:ext cx="1767397" cy="41437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C" b="1" dirty="0" smtClean="0">
                <a:solidFill>
                  <a:schemeClr val="tx1"/>
                </a:solidFill>
                <a:latin typeface="Century Gothic" panose="020B0502020202020204" pitchFamily="34" charset="0"/>
              </a:rPr>
              <a:t>Invernaderos</a:t>
            </a:r>
            <a:endParaRPr lang="es-EC" b="1" dirty="0">
              <a:solidFill>
                <a:schemeClr val="tx1"/>
              </a:solidFill>
              <a:latin typeface="Century Gothic" panose="020B0502020202020204" pitchFamily="34" charset="0"/>
            </a:endParaRPr>
          </a:p>
        </p:txBody>
      </p:sp>
      <p:sp>
        <p:nvSpPr>
          <p:cNvPr id="14" name="Rectángulo 13">
            <a:extLst>
              <a:ext uri="{FF2B5EF4-FFF2-40B4-BE49-F238E27FC236}">
                <a16:creationId xmlns:a16="http://schemas.microsoft.com/office/drawing/2014/main" xmlns="" id="{1FFAB0E7-D4A3-4476-9AFB-6A89217B1C4C}"/>
              </a:ext>
            </a:extLst>
          </p:cNvPr>
          <p:cNvSpPr/>
          <p:nvPr/>
        </p:nvSpPr>
        <p:spPr bwMode="auto">
          <a:xfrm>
            <a:off x="6877563" y="4941168"/>
            <a:ext cx="1888234" cy="540614"/>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C" b="1" dirty="0" smtClean="0">
                <a:solidFill>
                  <a:schemeClr val="tx1"/>
                </a:solidFill>
                <a:latin typeface="Century Gothic" panose="020B0502020202020204" pitchFamily="34" charset="0"/>
              </a:rPr>
              <a:t>Sensores Ambientales</a:t>
            </a:r>
            <a:endParaRPr lang="es-EC" b="1" dirty="0">
              <a:solidFill>
                <a:schemeClr val="tx1"/>
              </a:solidFill>
              <a:latin typeface="Century Gothic" panose="020B0502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4BBB48E-2142-4A44-ADA9-FB5B7A749013}"/>
              </a:ext>
            </a:extLst>
          </p:cNvPr>
          <p:cNvPicPr>
            <a:picLocks noChangeAspect="1"/>
          </p:cNvPicPr>
          <p:nvPr/>
        </p:nvPicPr>
        <p:blipFill>
          <a:blip r:embed="rId3"/>
          <a:stretch>
            <a:fillRect/>
          </a:stretch>
        </p:blipFill>
        <p:spPr>
          <a:xfrm>
            <a:off x="0" y="3507"/>
            <a:ext cx="9144000" cy="977221"/>
          </a:xfrm>
          <a:prstGeom prst="rect">
            <a:avLst/>
          </a:prstGeom>
        </p:spPr>
      </p:pic>
      <p:graphicFrame>
        <p:nvGraphicFramePr>
          <p:cNvPr id="6" name="Diagrama 5">
            <a:extLst>
              <a:ext uri="{FF2B5EF4-FFF2-40B4-BE49-F238E27FC236}">
                <a16:creationId xmlns:a16="http://schemas.microsoft.com/office/drawing/2014/main" xmlns="" id="{1E6EF494-8993-4247-8D11-677F932409F3}"/>
              </a:ext>
            </a:extLst>
          </p:cNvPr>
          <p:cNvGraphicFramePr/>
          <p:nvPr>
            <p:extLst>
              <p:ext uri="{D42A27DB-BD31-4B8C-83A1-F6EECF244321}">
                <p14:modId xmlns:p14="http://schemas.microsoft.com/office/powerpoint/2010/main" val="774210063"/>
              </p:ext>
            </p:extLst>
          </p:nvPr>
        </p:nvGraphicFramePr>
        <p:xfrm>
          <a:off x="971600" y="1124744"/>
          <a:ext cx="8400662" cy="5362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4" name="Picture 4" descr="Resultado de imagen para justificacion">
            <a:extLst>
              <a:ext uri="{FF2B5EF4-FFF2-40B4-BE49-F238E27FC236}">
                <a16:creationId xmlns:a16="http://schemas.microsoft.com/office/drawing/2014/main" xmlns="" id="{6D3593FE-37DB-4A71-BD72-E5D2C7B7D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5827" y="2852936"/>
            <a:ext cx="2016224" cy="2029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xmlns="" id="{89C9F8EA-E331-4016-8418-F2F2D5652193}"/>
              </a:ext>
            </a:extLst>
          </p:cNvPr>
          <p:cNvSpPr txBox="1"/>
          <p:nvPr/>
        </p:nvSpPr>
        <p:spPr>
          <a:xfrm>
            <a:off x="323528" y="1132002"/>
            <a:ext cx="2794355" cy="523220"/>
          </a:xfrm>
          <a:prstGeom prst="rect">
            <a:avLst/>
          </a:prstGeom>
          <a:noFill/>
        </p:spPr>
        <p:txBody>
          <a:bodyPr wrap="none" rtlCol="0">
            <a:spAutoFit/>
          </a:bodyPr>
          <a:lstStyle/>
          <a:p>
            <a:pPr algn="ctr"/>
            <a:r>
              <a:rPr lang="es-EC" sz="2800" b="1" dirty="0">
                <a:solidFill>
                  <a:srgbClr val="0070C0"/>
                </a:solidFill>
                <a:latin typeface="Century Gothic" panose="020B0502020202020204" pitchFamily="34" charset="0"/>
              </a:rPr>
              <a:t>JUSTIFICACIÓN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E2D2ADE-0B28-4D8F-8F75-A571925611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D9079314-3DD3-462A-A5E8-824A50FCE76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30EA8BA2-38A3-47EB-B117-2ABFDFD690D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57D97947-35AE-4DFC-916C-85A345491C8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8D934CC0-354A-4C79-9914-AA0E8DA6059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DF27CF0F-3988-4DF6-AD3B-92D8BDFDE97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55BF488B-692C-4224-B85C-B73D3341D7F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1C7F010A-8DB5-4944-94E4-5E41E0CFECB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1A5D318D-FBDC-40BA-937B-93D438C050DF}"/>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A111527D-54D0-452E-BBDA-BC233482BC70}"/>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593CBE2-58A3-4C41-B4AF-DFF51BED5F77}"/>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5F3CAA68-4B74-4E96-8459-EAF219249C7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C4D05CC-CCFD-4DEB-AEDD-A128E3F412F0}"/>
              </a:ext>
            </a:extLst>
          </p:cNvPr>
          <p:cNvPicPr>
            <a:picLocks noChangeAspect="1"/>
          </p:cNvPicPr>
          <p:nvPr/>
        </p:nvPicPr>
        <p:blipFill>
          <a:blip r:embed="rId3"/>
          <a:stretch>
            <a:fillRect/>
          </a:stretch>
        </p:blipFill>
        <p:spPr>
          <a:xfrm>
            <a:off x="0" y="3507"/>
            <a:ext cx="9144000" cy="977221"/>
          </a:xfrm>
          <a:prstGeom prst="rect">
            <a:avLst/>
          </a:prstGeom>
        </p:spPr>
      </p:pic>
      <p:pic>
        <p:nvPicPr>
          <p:cNvPr id="6146" name="Picture 2" descr="Resultado de imagen para análisis PREDICTIVO">
            <a:extLst>
              <a:ext uri="{FF2B5EF4-FFF2-40B4-BE49-F238E27FC236}">
                <a16:creationId xmlns:a16="http://schemas.microsoft.com/office/drawing/2014/main" xmlns="" id="{ED9A9BE5-D52F-4C6C-A784-B910C4F5C8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45" y="1759261"/>
            <a:ext cx="1762380" cy="1024992"/>
          </a:xfrm>
          <a:prstGeom prst="rect">
            <a:avLst/>
          </a:prstGeom>
          <a:ln>
            <a:noFill/>
          </a:ln>
          <a:effectLst>
            <a:softEdge rad="112500"/>
          </a:effectLst>
          <a:extLst/>
        </p:spPr>
      </p:pic>
      <p:pic>
        <p:nvPicPr>
          <p:cNvPr id="7" name="Imagen 6">
            <a:extLst>
              <a:ext uri="{FF2B5EF4-FFF2-40B4-BE49-F238E27FC236}">
                <a16:creationId xmlns:a16="http://schemas.microsoft.com/office/drawing/2014/main" xmlns="" id="{E8DA4E03-CA68-4FC8-A95D-4DCF98C50D61}"/>
              </a:ext>
            </a:extLst>
          </p:cNvPr>
          <p:cNvPicPr>
            <a:picLocks noChangeAspect="1"/>
          </p:cNvPicPr>
          <p:nvPr/>
        </p:nvPicPr>
        <p:blipFill>
          <a:blip r:embed="rId5"/>
          <a:stretch>
            <a:fillRect/>
          </a:stretch>
        </p:blipFill>
        <p:spPr>
          <a:xfrm>
            <a:off x="2307216" y="1713168"/>
            <a:ext cx="1906277" cy="1071085"/>
          </a:xfrm>
          <a:prstGeom prst="rect">
            <a:avLst/>
          </a:prstGeom>
          <a:ln>
            <a:noFill/>
          </a:ln>
          <a:effectLst>
            <a:softEdge rad="112500"/>
          </a:effectLst>
        </p:spPr>
      </p:pic>
      <p:pic>
        <p:nvPicPr>
          <p:cNvPr id="8" name="Imagen 7">
            <a:extLst>
              <a:ext uri="{FF2B5EF4-FFF2-40B4-BE49-F238E27FC236}">
                <a16:creationId xmlns:a16="http://schemas.microsoft.com/office/drawing/2014/main" xmlns="" id="{A450A77D-5F04-4CAC-8757-47C344668096}"/>
              </a:ext>
            </a:extLst>
          </p:cNvPr>
          <p:cNvPicPr>
            <a:picLocks noChangeAspect="1"/>
          </p:cNvPicPr>
          <p:nvPr/>
        </p:nvPicPr>
        <p:blipFill>
          <a:blip r:embed="rId6"/>
          <a:stretch>
            <a:fillRect/>
          </a:stretch>
        </p:blipFill>
        <p:spPr>
          <a:xfrm>
            <a:off x="4329733" y="1747061"/>
            <a:ext cx="1145326" cy="1037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2" name="Picture 8" descr="Resultado de imagen para desercion universitaria">
            <a:extLst>
              <a:ext uri="{FF2B5EF4-FFF2-40B4-BE49-F238E27FC236}">
                <a16:creationId xmlns:a16="http://schemas.microsoft.com/office/drawing/2014/main" xmlns="" id="{A09F5C8A-B46C-461E-80E0-6445856FB9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5050" y="1753162"/>
            <a:ext cx="2142414" cy="1112488"/>
          </a:xfrm>
          <a:prstGeom prst="rect">
            <a:avLst/>
          </a:prstGeom>
          <a:ln>
            <a:noFill/>
          </a:ln>
          <a:effectLst>
            <a:outerShdw blurRad="292100" dist="139700" dir="2700000" algn="tl" rotWithShape="0">
              <a:srgbClr val="333333">
                <a:alpha val="65000"/>
              </a:srgbClr>
            </a:outerShdw>
          </a:effectLst>
          <a:extLst/>
        </p:spPr>
      </p:pic>
      <p:pic>
        <p:nvPicPr>
          <p:cNvPr id="6154" name="Picture 10" descr="Resultado de imagen para espe">
            <a:extLst>
              <a:ext uri="{FF2B5EF4-FFF2-40B4-BE49-F238E27FC236}">
                <a16:creationId xmlns:a16="http://schemas.microsoft.com/office/drawing/2014/main" xmlns="" id="{BAB5C52D-45A3-42D1-9E7B-128D5ED1E6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5287" y="1753161"/>
            <a:ext cx="1097193" cy="1097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CuadroTexto 8">
            <a:extLst>
              <a:ext uri="{FF2B5EF4-FFF2-40B4-BE49-F238E27FC236}">
                <a16:creationId xmlns:a16="http://schemas.microsoft.com/office/drawing/2014/main" xmlns="" id="{7CE4D71E-A0A7-47CB-B46A-E1DB137F8248}"/>
              </a:ext>
            </a:extLst>
          </p:cNvPr>
          <p:cNvSpPr txBox="1"/>
          <p:nvPr/>
        </p:nvSpPr>
        <p:spPr>
          <a:xfrm>
            <a:off x="755576" y="1104477"/>
            <a:ext cx="2311851"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OBJETIVOS</a:t>
            </a:r>
          </a:p>
        </p:txBody>
      </p:sp>
      <p:graphicFrame>
        <p:nvGraphicFramePr>
          <p:cNvPr id="2" name="Diagrama 1">
            <a:extLst>
              <a:ext uri="{FF2B5EF4-FFF2-40B4-BE49-F238E27FC236}">
                <a16:creationId xmlns:a16="http://schemas.microsoft.com/office/drawing/2014/main" xmlns="" id="{638E8C65-91AE-412C-A061-D97B870E44EA}"/>
              </a:ext>
            </a:extLst>
          </p:cNvPr>
          <p:cNvGraphicFramePr/>
          <p:nvPr>
            <p:extLst>
              <p:ext uri="{D42A27DB-BD31-4B8C-83A1-F6EECF244321}">
                <p14:modId xmlns:p14="http://schemas.microsoft.com/office/powerpoint/2010/main" val="2013668441"/>
              </p:ext>
            </p:extLst>
          </p:nvPr>
        </p:nvGraphicFramePr>
        <p:xfrm>
          <a:off x="113667" y="2869309"/>
          <a:ext cx="8916665" cy="37792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4895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B4BCA43-E7D5-48FE-9C98-4128CF1F5B7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99FCC616-F55A-448F-B085-ED81C4692A5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45F06037-5732-4925-BC8C-F2E885643759}"/>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graphicEl>
                                              <a:dgm id="{CDD708A1-818A-4228-9D7A-9BB12D71E03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graphicEl>
                                              <a:dgm id="{5EB5410E-49FC-4908-8FCB-C39507E35F7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graphicEl>
                                              <a:dgm id="{D4573EF4-458F-45CC-9F50-65EB244587A1}"/>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graphicEl>
                                              <a:dgm id="{9D18956C-727D-4722-881C-F110D18B2D08}"/>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graphicEl>
                                              <a:dgm id="{28082B75-B416-4252-8B8F-AC1FAD7B3BC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5D0A559D-E9D1-427E-A769-7C84B2CC9EE0}"/>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7FAF61D2-86B2-4F28-82D5-66A87BEFAE97}"/>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graphicEl>
                                              <a:dgm id="{0C08BA42-F24F-4A66-B269-C9B8B8B6DB6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C4D05CC-CCFD-4DEB-AEDD-A128E3F412F0}"/>
              </a:ext>
            </a:extLst>
          </p:cNvPr>
          <p:cNvPicPr>
            <a:picLocks noChangeAspect="1"/>
          </p:cNvPicPr>
          <p:nvPr/>
        </p:nvPicPr>
        <p:blipFill>
          <a:blip r:embed="rId3"/>
          <a:stretch>
            <a:fillRect/>
          </a:stretch>
        </p:blipFill>
        <p:spPr>
          <a:xfrm>
            <a:off x="0" y="3507"/>
            <a:ext cx="9144000" cy="977221"/>
          </a:xfrm>
          <a:prstGeom prst="rect">
            <a:avLst/>
          </a:prstGeom>
        </p:spPr>
      </p:pic>
      <p:graphicFrame>
        <p:nvGraphicFramePr>
          <p:cNvPr id="2" name="Diagrama 1">
            <a:extLst>
              <a:ext uri="{FF2B5EF4-FFF2-40B4-BE49-F238E27FC236}">
                <a16:creationId xmlns:a16="http://schemas.microsoft.com/office/drawing/2014/main" xmlns="" id="{1433C54B-85D7-4E62-9562-1044B6191C86}"/>
              </a:ext>
            </a:extLst>
          </p:cNvPr>
          <p:cNvGraphicFramePr/>
          <p:nvPr>
            <p:extLst>
              <p:ext uri="{D42A27DB-BD31-4B8C-83A1-F6EECF244321}">
                <p14:modId xmlns:p14="http://schemas.microsoft.com/office/powerpoint/2010/main" val="1631092883"/>
              </p:ext>
            </p:extLst>
          </p:nvPr>
        </p:nvGraphicFramePr>
        <p:xfrm>
          <a:off x="251520" y="1988840"/>
          <a:ext cx="8730716" cy="368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xmlns="" id="{5553E5BA-AB75-460E-89CE-61011C656F81}"/>
              </a:ext>
            </a:extLst>
          </p:cNvPr>
          <p:cNvSpPr txBox="1"/>
          <p:nvPr/>
        </p:nvSpPr>
        <p:spPr>
          <a:xfrm>
            <a:off x="755576" y="1124744"/>
            <a:ext cx="1938351" cy="584775"/>
          </a:xfrm>
          <a:prstGeom prst="rect">
            <a:avLst/>
          </a:prstGeom>
          <a:noFill/>
        </p:spPr>
        <p:txBody>
          <a:bodyPr wrap="none" rtlCol="0">
            <a:spAutoFit/>
          </a:bodyPr>
          <a:lstStyle/>
          <a:p>
            <a:pPr algn="ctr"/>
            <a:r>
              <a:rPr lang="es-EC" sz="3200" b="1" dirty="0">
                <a:solidFill>
                  <a:srgbClr val="0070C0"/>
                </a:solidFill>
                <a:latin typeface="Century Gothic" panose="020B0502020202020204" pitchFamily="34" charset="0"/>
              </a:rPr>
              <a:t>AGENDA</a:t>
            </a:r>
          </a:p>
        </p:txBody>
      </p:sp>
    </p:spTree>
    <p:extLst>
      <p:ext uri="{BB962C8B-B14F-4D97-AF65-F5344CB8AC3E}">
        <p14:creationId xmlns:p14="http://schemas.microsoft.com/office/powerpoint/2010/main" val="2686875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White with Blue Bar Segoe Template_TP10286789">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EEFD162-EDAF-40F1-8DE6-8C07E9AEC8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Diapositivas de presentación de muestra (blanco con diseño de barra azul)</Template>
  <TotalTime>6890</TotalTime>
  <Words>1972</Words>
  <Application>Microsoft Office PowerPoint</Application>
  <PresentationFormat>Presentación en pantalla (4:3)</PresentationFormat>
  <Paragraphs>346</Paragraphs>
  <Slides>48</Slides>
  <Notes>47</Notes>
  <HiddenSlides>0</HiddenSlides>
  <MMClips>0</MMClips>
  <ScaleCrop>false</ScaleCrop>
  <HeadingPairs>
    <vt:vector size="4" baseType="variant">
      <vt:variant>
        <vt:lpstr>Tema</vt:lpstr>
      </vt:variant>
      <vt:variant>
        <vt:i4>3</vt:i4>
      </vt:variant>
      <vt:variant>
        <vt:lpstr>Títulos de diapositiva</vt:lpstr>
      </vt:variant>
      <vt:variant>
        <vt:i4>48</vt:i4>
      </vt:variant>
    </vt:vector>
  </HeadingPairs>
  <TitlesOfParts>
    <vt:vector size="51" baseType="lpstr">
      <vt:lpstr>1_White with Blue Bar Segoe Template_TP10286789</vt:lpstr>
      <vt:lpstr>White with Courier font for code slides</vt:lpstr>
      <vt:lpstr>Retrospección</vt:lpstr>
      <vt:lpstr>Presentación de PowerPoint</vt:lpstr>
      <vt:lpstr>Presentación de PowerPoint</vt:lpstr>
      <vt:lpstr>Presentación de PowerPoint</vt:lpstr>
      <vt:lpstr>Instrucciones para el uso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Ely</dc:creator>
  <cp:keywords/>
  <cp:lastModifiedBy>Jhonny</cp:lastModifiedBy>
  <cp:revision>394</cp:revision>
  <dcterms:created xsi:type="dcterms:W3CDTF">2017-08-02T20:19:36Z</dcterms:created>
  <dcterms:modified xsi:type="dcterms:W3CDTF">2019-07-09T20:10:44Z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