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93" r:id="rId25"/>
    <p:sldId id="280" r:id="rId26"/>
    <p:sldId id="281" r:id="rId27"/>
    <p:sldId id="282" r:id="rId28"/>
    <p:sldId id="283" r:id="rId29"/>
    <p:sldId id="284" r:id="rId30"/>
    <p:sldId id="294" r:id="rId31"/>
    <p:sldId id="285" r:id="rId32"/>
    <p:sldId id="286" r:id="rId33"/>
    <p:sldId id="287" r:id="rId34"/>
    <p:sldId id="295" r:id="rId35"/>
    <p:sldId id="288" r:id="rId36"/>
    <p:sldId id="289" r:id="rId37"/>
    <p:sldId id="290" r:id="rId38"/>
    <p:sldId id="291" r:id="rId39"/>
    <p:sldId id="296" r:id="rId40"/>
    <p:sldId id="292" r:id="rId41"/>
    <p:sldId id="297" r:id="rId42"/>
    <p:sldId id="298" r:id="rId43"/>
    <p:sldId id="299" r:id="rId44"/>
    <p:sldId id="300" r:id="rId45"/>
    <p:sldId id="301" r:id="rId46"/>
    <p:sldId id="306" r:id="rId47"/>
    <p:sldId id="307" r:id="rId48"/>
    <p:sldId id="302" r:id="rId49"/>
    <p:sldId id="308" r:id="rId50"/>
    <p:sldId id="309" r:id="rId51"/>
    <p:sldId id="303" r:id="rId52"/>
    <p:sldId id="310" r:id="rId53"/>
    <p:sldId id="311" r:id="rId54"/>
    <p:sldId id="304" r:id="rId55"/>
    <p:sldId id="312" r:id="rId56"/>
    <p:sldId id="313" r:id="rId57"/>
    <p:sldId id="31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CER\Desktop\TESIS%20ESPE\An&#225;lisis%20Descriptivo%20Tot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Rodilla</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Ref>
              <c:f>'Cabeceo Frontal'!$L$6</c:f>
              <c:numCache>
                <c:formatCode>0</c:formatCode>
                <c:ptCount val="1"/>
                <c:pt idx="0">
                  <c:v>103.8</c:v>
                </c:pt>
              </c:numCache>
            </c:numRef>
          </c:val>
        </c:ser>
        <c:ser>
          <c:idx val="1"/>
          <c:order val="1"/>
          <c:tx>
            <c:v>jugadores sub 16</c:v>
          </c:tx>
          <c:invertIfNegative val="0"/>
          <c:cat>
            <c:strLit>
              <c:ptCount val="1"/>
              <c:pt idx="0">
                <c:v>Grados</c:v>
              </c:pt>
            </c:strLit>
          </c:cat>
          <c:val>
            <c:numRef>
              <c:f>'Cabeceo Frontal'!$L$36</c:f>
              <c:numCache>
                <c:formatCode>General</c:formatCode>
                <c:ptCount val="1"/>
                <c:pt idx="0">
                  <c:v>140</c:v>
                </c:pt>
              </c:numCache>
            </c:numRef>
          </c:val>
        </c:ser>
        <c:ser>
          <c:idx val="2"/>
          <c:order val="2"/>
          <c:tx>
            <c:v>jugadores sub 14</c:v>
          </c:tx>
          <c:invertIfNegative val="0"/>
          <c:cat>
            <c:strLit>
              <c:ptCount val="1"/>
              <c:pt idx="0">
                <c:v>Grados</c:v>
              </c:pt>
            </c:strLit>
          </c:cat>
          <c:val>
            <c:numRef>
              <c:f>'Cabeceo Frontal'!$L$26</c:f>
              <c:numCache>
                <c:formatCode>General</c:formatCode>
                <c:ptCount val="1"/>
                <c:pt idx="0">
                  <c:v>126.8</c:v>
                </c:pt>
              </c:numCache>
            </c:numRef>
          </c:val>
        </c:ser>
        <c:ser>
          <c:idx val="3"/>
          <c:order val="3"/>
          <c:tx>
            <c:v>jugadores sub 12</c:v>
          </c:tx>
          <c:invertIfNegative val="0"/>
          <c:cat>
            <c:strLit>
              <c:ptCount val="1"/>
              <c:pt idx="0">
                <c:v>Grados</c:v>
              </c:pt>
            </c:strLit>
          </c:cat>
          <c:val>
            <c:numRef>
              <c:f>'Cabeceo Frontal'!$L$16</c:f>
              <c:numCache>
                <c:formatCode>0</c:formatCode>
                <c:ptCount val="1"/>
                <c:pt idx="0">
                  <c:v>124.4</c:v>
                </c:pt>
              </c:numCache>
            </c:numRef>
          </c:val>
        </c:ser>
        <c:dLbls>
          <c:showLegendKey val="0"/>
          <c:showVal val="0"/>
          <c:showCatName val="0"/>
          <c:showSerName val="0"/>
          <c:showPercent val="0"/>
          <c:showBubbleSize val="0"/>
        </c:dLbls>
        <c:gapWidth val="150"/>
        <c:axId val="775018528"/>
        <c:axId val="685691848"/>
      </c:barChart>
      <c:catAx>
        <c:axId val="775018528"/>
        <c:scaling>
          <c:orientation val="minMax"/>
        </c:scaling>
        <c:delete val="0"/>
        <c:axPos val="b"/>
        <c:numFmt formatCode="General" sourceLinked="0"/>
        <c:majorTickMark val="none"/>
        <c:minorTickMark val="none"/>
        <c:tickLblPos val="nextTo"/>
        <c:crossAx val="685691848"/>
        <c:crosses val="autoZero"/>
        <c:auto val="1"/>
        <c:lblAlgn val="ctr"/>
        <c:lblOffset val="100"/>
        <c:noMultiLvlLbl val="0"/>
      </c:catAx>
      <c:valAx>
        <c:axId val="685691848"/>
        <c:scaling>
          <c:orientation val="minMax"/>
        </c:scaling>
        <c:delete val="0"/>
        <c:axPos val="l"/>
        <c:majorGridlines/>
        <c:numFmt formatCode="0" sourceLinked="1"/>
        <c:majorTickMark val="none"/>
        <c:minorTickMark val="none"/>
        <c:tickLblPos val="nextTo"/>
        <c:crossAx val="77501852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Codo Derecho</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100.2</c:v>
              </c:pt>
            </c:numLit>
          </c:val>
        </c:ser>
        <c:ser>
          <c:idx val="1"/>
          <c:order val="1"/>
          <c:tx>
            <c:v>Jugadores Sub 16</c:v>
          </c:tx>
          <c:invertIfNegative val="0"/>
          <c:cat>
            <c:strLit>
              <c:ptCount val="1"/>
              <c:pt idx="0">
                <c:v>Grados</c:v>
              </c:pt>
            </c:strLit>
          </c:cat>
          <c:val>
            <c:numLit>
              <c:formatCode>General</c:formatCode>
              <c:ptCount val="1"/>
              <c:pt idx="0">
                <c:v>96</c:v>
              </c:pt>
            </c:numLit>
          </c:val>
        </c:ser>
        <c:ser>
          <c:idx val="2"/>
          <c:order val="2"/>
          <c:tx>
            <c:v>Jugadores Sub 14</c:v>
          </c:tx>
          <c:invertIfNegative val="0"/>
          <c:cat>
            <c:strLit>
              <c:ptCount val="1"/>
              <c:pt idx="0">
                <c:v>Grados</c:v>
              </c:pt>
            </c:strLit>
          </c:cat>
          <c:val>
            <c:numLit>
              <c:formatCode>General</c:formatCode>
              <c:ptCount val="1"/>
              <c:pt idx="0">
                <c:v>91.8</c:v>
              </c:pt>
            </c:numLit>
          </c:val>
        </c:ser>
        <c:ser>
          <c:idx val="3"/>
          <c:order val="3"/>
          <c:tx>
            <c:v>Jugadores Sub 12</c:v>
          </c:tx>
          <c:invertIfNegative val="0"/>
          <c:cat>
            <c:strLit>
              <c:ptCount val="1"/>
              <c:pt idx="0">
                <c:v>Grados</c:v>
              </c:pt>
            </c:strLit>
          </c:cat>
          <c:val>
            <c:numLit>
              <c:formatCode>General</c:formatCode>
              <c:ptCount val="1"/>
              <c:pt idx="0">
                <c:v>111.6</c:v>
              </c:pt>
            </c:numLit>
          </c:val>
        </c:ser>
        <c:dLbls>
          <c:showLegendKey val="0"/>
          <c:showVal val="0"/>
          <c:showCatName val="0"/>
          <c:showSerName val="0"/>
          <c:showPercent val="0"/>
          <c:showBubbleSize val="0"/>
        </c:dLbls>
        <c:gapWidth val="150"/>
        <c:axId val="685705176"/>
        <c:axId val="685674208"/>
      </c:barChart>
      <c:catAx>
        <c:axId val="685705176"/>
        <c:scaling>
          <c:orientation val="minMax"/>
        </c:scaling>
        <c:delete val="0"/>
        <c:axPos val="b"/>
        <c:numFmt formatCode="General" sourceLinked="0"/>
        <c:majorTickMark val="none"/>
        <c:minorTickMark val="none"/>
        <c:tickLblPos val="nextTo"/>
        <c:crossAx val="685674208"/>
        <c:crosses val="autoZero"/>
        <c:auto val="1"/>
        <c:lblAlgn val="ctr"/>
        <c:lblOffset val="100"/>
        <c:noMultiLvlLbl val="0"/>
      </c:catAx>
      <c:valAx>
        <c:axId val="685674208"/>
        <c:scaling>
          <c:orientation val="minMax"/>
        </c:scaling>
        <c:delete val="0"/>
        <c:axPos val="l"/>
        <c:majorGridlines/>
        <c:numFmt formatCode="General" sourceLinked="1"/>
        <c:majorTickMark val="none"/>
        <c:minorTickMark val="none"/>
        <c:tickLblPos val="nextTo"/>
        <c:crossAx val="68570517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Codo Izquierdo</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103.8</c:v>
              </c:pt>
            </c:numLit>
          </c:val>
        </c:ser>
        <c:ser>
          <c:idx val="1"/>
          <c:order val="1"/>
          <c:tx>
            <c:v>Jugadores Sub 16</c:v>
          </c:tx>
          <c:invertIfNegative val="0"/>
          <c:cat>
            <c:strLit>
              <c:ptCount val="1"/>
              <c:pt idx="0">
                <c:v>Grados</c:v>
              </c:pt>
            </c:strLit>
          </c:cat>
          <c:val>
            <c:numLit>
              <c:formatCode>General</c:formatCode>
              <c:ptCount val="1"/>
              <c:pt idx="0">
                <c:v>95.8</c:v>
              </c:pt>
            </c:numLit>
          </c:val>
        </c:ser>
        <c:ser>
          <c:idx val="2"/>
          <c:order val="2"/>
          <c:tx>
            <c:v>Jugadores Sub 14</c:v>
          </c:tx>
          <c:invertIfNegative val="0"/>
          <c:cat>
            <c:strLit>
              <c:ptCount val="1"/>
              <c:pt idx="0">
                <c:v>Grados</c:v>
              </c:pt>
            </c:strLit>
          </c:cat>
          <c:val>
            <c:numLit>
              <c:formatCode>General</c:formatCode>
              <c:ptCount val="1"/>
              <c:pt idx="0">
                <c:v>90</c:v>
              </c:pt>
            </c:numLit>
          </c:val>
        </c:ser>
        <c:ser>
          <c:idx val="3"/>
          <c:order val="3"/>
          <c:tx>
            <c:v>Jugadores Sub 12</c:v>
          </c:tx>
          <c:invertIfNegative val="0"/>
          <c:cat>
            <c:strLit>
              <c:ptCount val="1"/>
              <c:pt idx="0">
                <c:v>Grados</c:v>
              </c:pt>
            </c:strLit>
          </c:cat>
          <c:val>
            <c:numLit>
              <c:formatCode>General</c:formatCode>
              <c:ptCount val="1"/>
              <c:pt idx="0">
                <c:v>137</c:v>
              </c:pt>
            </c:numLit>
          </c:val>
        </c:ser>
        <c:dLbls>
          <c:showLegendKey val="0"/>
          <c:showVal val="0"/>
          <c:showCatName val="0"/>
          <c:showSerName val="0"/>
          <c:showPercent val="0"/>
          <c:showBubbleSize val="0"/>
        </c:dLbls>
        <c:gapWidth val="150"/>
        <c:axId val="685694200"/>
        <c:axId val="685694984"/>
      </c:barChart>
      <c:catAx>
        <c:axId val="685694200"/>
        <c:scaling>
          <c:orientation val="minMax"/>
        </c:scaling>
        <c:delete val="0"/>
        <c:axPos val="b"/>
        <c:numFmt formatCode="General" sourceLinked="0"/>
        <c:majorTickMark val="none"/>
        <c:minorTickMark val="none"/>
        <c:tickLblPos val="nextTo"/>
        <c:crossAx val="685694984"/>
        <c:crosses val="autoZero"/>
        <c:auto val="1"/>
        <c:lblAlgn val="ctr"/>
        <c:lblOffset val="100"/>
        <c:noMultiLvlLbl val="0"/>
      </c:catAx>
      <c:valAx>
        <c:axId val="685694984"/>
        <c:scaling>
          <c:orientation val="minMax"/>
        </c:scaling>
        <c:delete val="0"/>
        <c:axPos val="l"/>
        <c:majorGridlines/>
        <c:numFmt formatCode="General" sourceLinked="1"/>
        <c:majorTickMark val="none"/>
        <c:minorTickMark val="none"/>
        <c:tickLblPos val="nextTo"/>
        <c:crossAx val="68569420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Rodilla Derecha</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146.6</c:v>
              </c:pt>
            </c:numLit>
          </c:val>
        </c:ser>
        <c:ser>
          <c:idx val="1"/>
          <c:order val="1"/>
          <c:tx>
            <c:v>Jugadores Sub 16</c:v>
          </c:tx>
          <c:invertIfNegative val="0"/>
          <c:cat>
            <c:strLit>
              <c:ptCount val="1"/>
              <c:pt idx="0">
                <c:v>Grados</c:v>
              </c:pt>
            </c:strLit>
          </c:cat>
          <c:val>
            <c:numLit>
              <c:formatCode>General</c:formatCode>
              <c:ptCount val="1"/>
              <c:pt idx="0">
                <c:v>143</c:v>
              </c:pt>
            </c:numLit>
          </c:val>
        </c:ser>
        <c:ser>
          <c:idx val="2"/>
          <c:order val="2"/>
          <c:tx>
            <c:v>Jugadores Sub 14</c:v>
          </c:tx>
          <c:invertIfNegative val="0"/>
          <c:cat>
            <c:strLit>
              <c:ptCount val="1"/>
              <c:pt idx="0">
                <c:v>Grados</c:v>
              </c:pt>
            </c:strLit>
          </c:cat>
          <c:val>
            <c:numLit>
              <c:formatCode>General</c:formatCode>
              <c:ptCount val="1"/>
              <c:pt idx="0">
                <c:v>132.19999999999999</c:v>
              </c:pt>
            </c:numLit>
          </c:val>
        </c:ser>
        <c:ser>
          <c:idx val="3"/>
          <c:order val="3"/>
          <c:tx>
            <c:v>Jugadores Sub 12</c:v>
          </c:tx>
          <c:invertIfNegative val="0"/>
          <c:cat>
            <c:strLit>
              <c:ptCount val="1"/>
              <c:pt idx="0">
                <c:v>Grados</c:v>
              </c:pt>
            </c:strLit>
          </c:cat>
          <c:val>
            <c:numLit>
              <c:formatCode>General</c:formatCode>
              <c:ptCount val="1"/>
              <c:pt idx="0">
                <c:v>137</c:v>
              </c:pt>
            </c:numLit>
          </c:val>
        </c:ser>
        <c:dLbls>
          <c:showLegendKey val="0"/>
          <c:showVal val="0"/>
          <c:showCatName val="0"/>
          <c:showSerName val="0"/>
          <c:showPercent val="0"/>
          <c:showBubbleSize val="0"/>
        </c:dLbls>
        <c:gapWidth val="150"/>
        <c:axId val="685696944"/>
        <c:axId val="685695376"/>
      </c:barChart>
      <c:catAx>
        <c:axId val="685696944"/>
        <c:scaling>
          <c:orientation val="minMax"/>
        </c:scaling>
        <c:delete val="0"/>
        <c:axPos val="b"/>
        <c:numFmt formatCode="General" sourceLinked="0"/>
        <c:majorTickMark val="none"/>
        <c:minorTickMark val="none"/>
        <c:tickLblPos val="nextTo"/>
        <c:crossAx val="685695376"/>
        <c:crosses val="autoZero"/>
        <c:auto val="1"/>
        <c:lblAlgn val="ctr"/>
        <c:lblOffset val="100"/>
        <c:noMultiLvlLbl val="0"/>
      </c:catAx>
      <c:valAx>
        <c:axId val="685695376"/>
        <c:scaling>
          <c:orientation val="minMax"/>
        </c:scaling>
        <c:delete val="0"/>
        <c:axPos val="l"/>
        <c:majorGridlines/>
        <c:numFmt formatCode="General" sourceLinked="1"/>
        <c:majorTickMark val="none"/>
        <c:minorTickMark val="none"/>
        <c:tickLblPos val="nextTo"/>
        <c:crossAx val="68569694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 Rodilla Izquierda</a:t>
            </a:r>
          </a:p>
        </c:rich>
      </c:tx>
      <c:layout>
        <c:manualLayout>
          <c:xMode val="edge"/>
          <c:yMode val="edge"/>
          <c:x val="9.4407797552283915E-2"/>
          <c:y val="4.0417962818946045E-2"/>
        </c:manualLayout>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153.4</c:v>
              </c:pt>
            </c:numLit>
          </c:val>
        </c:ser>
        <c:ser>
          <c:idx val="1"/>
          <c:order val="1"/>
          <c:tx>
            <c:v>Jugadores Sub 16</c:v>
          </c:tx>
          <c:invertIfNegative val="0"/>
          <c:cat>
            <c:strLit>
              <c:ptCount val="1"/>
              <c:pt idx="0">
                <c:v>Grados</c:v>
              </c:pt>
            </c:strLit>
          </c:cat>
          <c:val>
            <c:numLit>
              <c:formatCode>General</c:formatCode>
              <c:ptCount val="1"/>
              <c:pt idx="0">
                <c:v>133</c:v>
              </c:pt>
            </c:numLit>
          </c:val>
        </c:ser>
        <c:ser>
          <c:idx val="2"/>
          <c:order val="2"/>
          <c:tx>
            <c:v>Jugadores Sub 14</c:v>
          </c:tx>
          <c:invertIfNegative val="0"/>
          <c:cat>
            <c:strLit>
              <c:ptCount val="1"/>
              <c:pt idx="0">
                <c:v>Grados</c:v>
              </c:pt>
            </c:strLit>
          </c:cat>
          <c:val>
            <c:numLit>
              <c:formatCode>General</c:formatCode>
              <c:ptCount val="1"/>
              <c:pt idx="0">
                <c:v>132.80000000000001</c:v>
              </c:pt>
            </c:numLit>
          </c:val>
        </c:ser>
        <c:ser>
          <c:idx val="3"/>
          <c:order val="3"/>
          <c:tx>
            <c:v>Jugadores Sub 12</c:v>
          </c:tx>
          <c:invertIfNegative val="0"/>
          <c:cat>
            <c:strLit>
              <c:ptCount val="1"/>
              <c:pt idx="0">
                <c:v>Grados</c:v>
              </c:pt>
            </c:strLit>
          </c:cat>
          <c:val>
            <c:numLit>
              <c:formatCode>General</c:formatCode>
              <c:ptCount val="1"/>
              <c:pt idx="0">
                <c:v>136.80000000000001</c:v>
              </c:pt>
            </c:numLit>
          </c:val>
        </c:ser>
        <c:dLbls>
          <c:showLegendKey val="0"/>
          <c:showVal val="0"/>
          <c:showCatName val="0"/>
          <c:showSerName val="0"/>
          <c:showPercent val="0"/>
          <c:showBubbleSize val="0"/>
        </c:dLbls>
        <c:gapWidth val="150"/>
        <c:axId val="685682048"/>
        <c:axId val="685671856"/>
      </c:barChart>
      <c:catAx>
        <c:axId val="685682048"/>
        <c:scaling>
          <c:orientation val="minMax"/>
        </c:scaling>
        <c:delete val="0"/>
        <c:axPos val="b"/>
        <c:numFmt formatCode="General" sourceLinked="0"/>
        <c:majorTickMark val="none"/>
        <c:minorTickMark val="none"/>
        <c:tickLblPos val="nextTo"/>
        <c:crossAx val="685671856"/>
        <c:crosses val="autoZero"/>
        <c:auto val="1"/>
        <c:lblAlgn val="ctr"/>
        <c:lblOffset val="100"/>
        <c:noMultiLvlLbl val="0"/>
      </c:catAx>
      <c:valAx>
        <c:axId val="685671856"/>
        <c:scaling>
          <c:orientation val="minMax"/>
        </c:scaling>
        <c:delete val="0"/>
        <c:axPos val="l"/>
        <c:majorGridlines/>
        <c:numFmt formatCode="General" sourceLinked="1"/>
        <c:majorTickMark val="none"/>
        <c:minorTickMark val="none"/>
        <c:tickLblPos val="nextTo"/>
        <c:crossAx val="68568204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Vertical Pie de Apoyo</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174.04</c:v>
              </c:pt>
            </c:numLit>
          </c:val>
        </c:ser>
        <c:ser>
          <c:idx val="1"/>
          <c:order val="1"/>
          <c:tx>
            <c:v>Jugadores Sub 16</c:v>
          </c:tx>
          <c:invertIfNegative val="0"/>
          <c:cat>
            <c:strLit>
              <c:ptCount val="1"/>
              <c:pt idx="0">
                <c:v>Grados</c:v>
              </c:pt>
            </c:strLit>
          </c:cat>
          <c:val>
            <c:numLit>
              <c:formatCode>General</c:formatCode>
              <c:ptCount val="1"/>
              <c:pt idx="0">
                <c:v>167.82</c:v>
              </c:pt>
            </c:numLit>
          </c:val>
        </c:ser>
        <c:ser>
          <c:idx val="2"/>
          <c:order val="2"/>
          <c:tx>
            <c:v>Jugadores Sub 14</c:v>
          </c:tx>
          <c:invertIfNegative val="0"/>
          <c:cat>
            <c:strLit>
              <c:ptCount val="1"/>
              <c:pt idx="0">
                <c:v>Grados</c:v>
              </c:pt>
            </c:strLit>
          </c:cat>
          <c:val>
            <c:numLit>
              <c:formatCode>General</c:formatCode>
              <c:ptCount val="1"/>
              <c:pt idx="0">
                <c:v>172.5</c:v>
              </c:pt>
            </c:numLit>
          </c:val>
        </c:ser>
        <c:ser>
          <c:idx val="3"/>
          <c:order val="3"/>
          <c:tx>
            <c:v>Jugadores Sub 12</c:v>
          </c:tx>
          <c:invertIfNegative val="0"/>
          <c:cat>
            <c:strLit>
              <c:ptCount val="1"/>
              <c:pt idx="0">
                <c:v>Grados</c:v>
              </c:pt>
            </c:strLit>
          </c:cat>
          <c:val>
            <c:numLit>
              <c:formatCode>General</c:formatCode>
              <c:ptCount val="1"/>
              <c:pt idx="0">
                <c:v>165.8</c:v>
              </c:pt>
            </c:numLit>
          </c:val>
        </c:ser>
        <c:dLbls>
          <c:showLegendKey val="0"/>
          <c:showVal val="0"/>
          <c:showCatName val="0"/>
          <c:showSerName val="0"/>
          <c:showPercent val="0"/>
          <c:showBubbleSize val="0"/>
        </c:dLbls>
        <c:gapWidth val="150"/>
        <c:axId val="685673032"/>
        <c:axId val="685705960"/>
      </c:barChart>
      <c:catAx>
        <c:axId val="685673032"/>
        <c:scaling>
          <c:orientation val="minMax"/>
        </c:scaling>
        <c:delete val="0"/>
        <c:axPos val="b"/>
        <c:numFmt formatCode="General" sourceLinked="0"/>
        <c:majorTickMark val="none"/>
        <c:minorTickMark val="none"/>
        <c:tickLblPos val="nextTo"/>
        <c:crossAx val="685705960"/>
        <c:crosses val="autoZero"/>
        <c:auto val="1"/>
        <c:lblAlgn val="ctr"/>
        <c:lblOffset val="100"/>
        <c:noMultiLvlLbl val="0"/>
      </c:catAx>
      <c:valAx>
        <c:axId val="685705960"/>
        <c:scaling>
          <c:orientation val="minMax"/>
        </c:scaling>
        <c:delete val="0"/>
        <c:axPos val="l"/>
        <c:majorGridlines/>
        <c:numFmt formatCode="General" sourceLinked="1"/>
        <c:majorTickMark val="none"/>
        <c:minorTickMark val="none"/>
        <c:tickLblPos val="nextTo"/>
        <c:crossAx val="68567303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Vertical Pie de Ejecución</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157.66</c:v>
              </c:pt>
            </c:numLit>
          </c:val>
        </c:ser>
        <c:ser>
          <c:idx val="1"/>
          <c:order val="1"/>
          <c:tx>
            <c:v>Jugaodores Sub 16</c:v>
          </c:tx>
          <c:invertIfNegative val="0"/>
          <c:cat>
            <c:strLit>
              <c:ptCount val="1"/>
              <c:pt idx="0">
                <c:v>Grados</c:v>
              </c:pt>
            </c:strLit>
          </c:cat>
          <c:val>
            <c:numLit>
              <c:formatCode>General</c:formatCode>
              <c:ptCount val="1"/>
              <c:pt idx="0">
                <c:v>150.19999999999999</c:v>
              </c:pt>
            </c:numLit>
          </c:val>
        </c:ser>
        <c:ser>
          <c:idx val="2"/>
          <c:order val="2"/>
          <c:tx>
            <c:v>Jugadores Sub 14</c:v>
          </c:tx>
          <c:invertIfNegative val="0"/>
          <c:cat>
            <c:strLit>
              <c:ptCount val="1"/>
              <c:pt idx="0">
                <c:v>Grados</c:v>
              </c:pt>
            </c:strLit>
          </c:cat>
          <c:val>
            <c:numLit>
              <c:formatCode>General</c:formatCode>
              <c:ptCount val="1"/>
              <c:pt idx="0">
                <c:v>144.47999999999999</c:v>
              </c:pt>
            </c:numLit>
          </c:val>
        </c:ser>
        <c:ser>
          <c:idx val="3"/>
          <c:order val="3"/>
          <c:tx>
            <c:v>Jugadores Sub 12</c:v>
          </c:tx>
          <c:invertIfNegative val="0"/>
          <c:cat>
            <c:strLit>
              <c:ptCount val="1"/>
              <c:pt idx="0">
                <c:v>Grados</c:v>
              </c:pt>
            </c:strLit>
          </c:cat>
          <c:val>
            <c:numLit>
              <c:formatCode>General</c:formatCode>
              <c:ptCount val="1"/>
              <c:pt idx="0">
                <c:v>153.13999999999999</c:v>
              </c:pt>
            </c:numLit>
          </c:val>
        </c:ser>
        <c:dLbls>
          <c:showLegendKey val="0"/>
          <c:showVal val="0"/>
          <c:showCatName val="0"/>
          <c:showSerName val="0"/>
          <c:showPercent val="0"/>
          <c:showBubbleSize val="0"/>
        </c:dLbls>
        <c:gapWidth val="150"/>
        <c:axId val="685697728"/>
        <c:axId val="685699688"/>
      </c:barChart>
      <c:catAx>
        <c:axId val="685697728"/>
        <c:scaling>
          <c:orientation val="minMax"/>
        </c:scaling>
        <c:delete val="0"/>
        <c:axPos val="b"/>
        <c:numFmt formatCode="General" sourceLinked="0"/>
        <c:majorTickMark val="none"/>
        <c:minorTickMark val="none"/>
        <c:tickLblPos val="nextTo"/>
        <c:crossAx val="685699688"/>
        <c:crosses val="autoZero"/>
        <c:auto val="1"/>
        <c:lblAlgn val="ctr"/>
        <c:lblOffset val="100"/>
        <c:noMultiLvlLbl val="0"/>
      </c:catAx>
      <c:valAx>
        <c:axId val="685699688"/>
        <c:scaling>
          <c:orientation val="minMax"/>
        </c:scaling>
        <c:delete val="0"/>
        <c:axPos val="l"/>
        <c:majorGridlines/>
        <c:numFmt formatCode="General" sourceLinked="1"/>
        <c:majorTickMark val="none"/>
        <c:minorTickMark val="none"/>
        <c:tickLblPos val="nextTo"/>
        <c:crossAx val="68569772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a:t>Ángulo</a:t>
            </a:r>
            <a:r>
              <a:rPr lang="es-EC" baseline="0" dirty="0"/>
              <a:t> de Rodilla</a:t>
            </a:r>
            <a:endParaRPr lang="es-EC" dirty="0"/>
          </a:p>
        </c:rich>
      </c:tx>
      <c:layout/>
      <c:overlay val="0"/>
    </c:title>
    <c:autoTitleDeleted val="0"/>
    <c:plotArea>
      <c:layout/>
      <c:barChart>
        <c:barDir val="col"/>
        <c:grouping val="clustered"/>
        <c:varyColors val="0"/>
        <c:ser>
          <c:idx val="0"/>
          <c:order val="0"/>
          <c:tx>
            <c:v>Jugadores Profesionales </c:v>
          </c:tx>
          <c:invertIfNegative val="0"/>
          <c:cat>
            <c:strLit>
              <c:ptCount val="1"/>
              <c:pt idx="0">
                <c:v>Grados</c:v>
              </c:pt>
            </c:strLit>
          </c:cat>
          <c:val>
            <c:numLit>
              <c:formatCode>General</c:formatCode>
              <c:ptCount val="1"/>
              <c:pt idx="0">
                <c:v>161.4</c:v>
              </c:pt>
            </c:numLit>
          </c:val>
        </c:ser>
        <c:ser>
          <c:idx val="1"/>
          <c:order val="1"/>
          <c:tx>
            <c:v>Jugadores Sub 16</c:v>
          </c:tx>
          <c:invertIfNegative val="0"/>
          <c:cat>
            <c:strLit>
              <c:ptCount val="1"/>
              <c:pt idx="0">
                <c:v>Grados</c:v>
              </c:pt>
            </c:strLit>
          </c:cat>
          <c:val>
            <c:numLit>
              <c:formatCode>General</c:formatCode>
              <c:ptCount val="1"/>
              <c:pt idx="0">
                <c:v>171.6</c:v>
              </c:pt>
            </c:numLit>
          </c:val>
        </c:ser>
        <c:ser>
          <c:idx val="2"/>
          <c:order val="2"/>
          <c:tx>
            <c:v>Jugadores Sub 14</c:v>
          </c:tx>
          <c:invertIfNegative val="0"/>
          <c:cat>
            <c:strLit>
              <c:ptCount val="1"/>
              <c:pt idx="0">
                <c:v>Grados</c:v>
              </c:pt>
            </c:strLit>
          </c:cat>
          <c:val>
            <c:numLit>
              <c:formatCode>General</c:formatCode>
              <c:ptCount val="1"/>
              <c:pt idx="0">
                <c:v>134.4</c:v>
              </c:pt>
            </c:numLit>
          </c:val>
        </c:ser>
        <c:ser>
          <c:idx val="3"/>
          <c:order val="3"/>
          <c:tx>
            <c:v>Jugadores Sub 12</c:v>
          </c:tx>
          <c:invertIfNegative val="0"/>
          <c:cat>
            <c:strLit>
              <c:ptCount val="1"/>
              <c:pt idx="0">
                <c:v>Grados</c:v>
              </c:pt>
            </c:strLit>
          </c:cat>
          <c:val>
            <c:numLit>
              <c:formatCode>General</c:formatCode>
              <c:ptCount val="1"/>
              <c:pt idx="0">
                <c:v>173.2</c:v>
              </c:pt>
            </c:numLit>
          </c:val>
        </c:ser>
        <c:dLbls>
          <c:showLegendKey val="0"/>
          <c:showVal val="0"/>
          <c:showCatName val="0"/>
          <c:showSerName val="0"/>
          <c:showPercent val="0"/>
          <c:showBubbleSize val="0"/>
        </c:dLbls>
        <c:gapWidth val="150"/>
        <c:axId val="685705568"/>
        <c:axId val="685707920"/>
      </c:barChart>
      <c:catAx>
        <c:axId val="685705568"/>
        <c:scaling>
          <c:orientation val="minMax"/>
        </c:scaling>
        <c:delete val="0"/>
        <c:axPos val="b"/>
        <c:numFmt formatCode="General" sourceLinked="0"/>
        <c:majorTickMark val="none"/>
        <c:minorTickMark val="none"/>
        <c:tickLblPos val="nextTo"/>
        <c:crossAx val="685707920"/>
        <c:crosses val="autoZero"/>
        <c:auto val="1"/>
        <c:lblAlgn val="ctr"/>
        <c:lblOffset val="100"/>
        <c:noMultiLvlLbl val="0"/>
      </c:catAx>
      <c:valAx>
        <c:axId val="685707920"/>
        <c:scaling>
          <c:orientation val="minMax"/>
        </c:scaling>
        <c:delete val="0"/>
        <c:axPos val="l"/>
        <c:majorGridlines/>
        <c:numFmt formatCode="General" sourceLinked="1"/>
        <c:majorTickMark val="none"/>
        <c:minorTickMark val="none"/>
        <c:tickLblPos val="nextTo"/>
        <c:crossAx val="68570556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Tiempo</a:t>
            </a:r>
            <a:r>
              <a:rPr lang="es-EC" baseline="0"/>
              <a:t> de Ejecución</a:t>
            </a:r>
            <a:endParaRPr lang="es-EC"/>
          </a:p>
        </c:rich>
      </c:tx>
      <c:layout/>
      <c:overlay val="0"/>
    </c:title>
    <c:autoTitleDeleted val="0"/>
    <c:plotArea>
      <c:layout/>
      <c:barChart>
        <c:barDir val="col"/>
        <c:grouping val="clustered"/>
        <c:varyColors val="0"/>
        <c:ser>
          <c:idx val="0"/>
          <c:order val="0"/>
          <c:tx>
            <c:v>Judadores Profesionales</c:v>
          </c:tx>
          <c:invertIfNegative val="0"/>
          <c:cat>
            <c:strLit>
              <c:ptCount val="1"/>
              <c:pt idx="0">
                <c:v>Decisegundos</c:v>
              </c:pt>
            </c:strLit>
          </c:cat>
          <c:val>
            <c:numLit>
              <c:formatCode>General</c:formatCode>
              <c:ptCount val="1"/>
              <c:pt idx="0">
                <c:v>21.6</c:v>
              </c:pt>
            </c:numLit>
          </c:val>
        </c:ser>
        <c:ser>
          <c:idx val="1"/>
          <c:order val="1"/>
          <c:tx>
            <c:v>Jugadores Sub 16</c:v>
          </c:tx>
          <c:invertIfNegative val="0"/>
          <c:cat>
            <c:strLit>
              <c:ptCount val="1"/>
              <c:pt idx="0">
                <c:v>Decisegundos</c:v>
              </c:pt>
            </c:strLit>
          </c:cat>
          <c:val>
            <c:numLit>
              <c:formatCode>General</c:formatCode>
              <c:ptCount val="1"/>
              <c:pt idx="0">
                <c:v>22</c:v>
              </c:pt>
            </c:numLit>
          </c:val>
        </c:ser>
        <c:ser>
          <c:idx val="2"/>
          <c:order val="2"/>
          <c:tx>
            <c:v>Jugadores Sub 14</c:v>
          </c:tx>
          <c:invertIfNegative val="0"/>
          <c:cat>
            <c:strLit>
              <c:ptCount val="1"/>
              <c:pt idx="0">
                <c:v>Decisegundos</c:v>
              </c:pt>
            </c:strLit>
          </c:cat>
          <c:val>
            <c:numLit>
              <c:formatCode>General</c:formatCode>
              <c:ptCount val="1"/>
              <c:pt idx="0">
                <c:v>26.6</c:v>
              </c:pt>
            </c:numLit>
          </c:val>
        </c:ser>
        <c:ser>
          <c:idx val="3"/>
          <c:order val="3"/>
          <c:tx>
            <c:v>Jugadores Sub 12</c:v>
          </c:tx>
          <c:invertIfNegative val="0"/>
          <c:cat>
            <c:strLit>
              <c:ptCount val="1"/>
              <c:pt idx="0">
                <c:v>Decisegundos</c:v>
              </c:pt>
            </c:strLit>
          </c:cat>
          <c:val>
            <c:numLit>
              <c:formatCode>General</c:formatCode>
              <c:ptCount val="1"/>
              <c:pt idx="0">
                <c:v>21.6</c:v>
              </c:pt>
            </c:numLit>
          </c:val>
        </c:ser>
        <c:dLbls>
          <c:showLegendKey val="0"/>
          <c:showVal val="0"/>
          <c:showCatName val="0"/>
          <c:showSerName val="0"/>
          <c:showPercent val="0"/>
          <c:showBubbleSize val="0"/>
        </c:dLbls>
        <c:gapWidth val="150"/>
        <c:axId val="685711056"/>
        <c:axId val="685711448"/>
      </c:barChart>
      <c:catAx>
        <c:axId val="685711056"/>
        <c:scaling>
          <c:orientation val="minMax"/>
        </c:scaling>
        <c:delete val="0"/>
        <c:axPos val="b"/>
        <c:numFmt formatCode="General" sourceLinked="0"/>
        <c:majorTickMark val="none"/>
        <c:minorTickMark val="none"/>
        <c:tickLblPos val="nextTo"/>
        <c:crossAx val="685711448"/>
        <c:crosses val="autoZero"/>
        <c:auto val="1"/>
        <c:lblAlgn val="ctr"/>
        <c:lblOffset val="100"/>
        <c:noMultiLvlLbl val="0"/>
      </c:catAx>
      <c:valAx>
        <c:axId val="685711448"/>
        <c:scaling>
          <c:orientation val="minMax"/>
        </c:scaling>
        <c:delete val="0"/>
        <c:axPos val="l"/>
        <c:majorGridlines/>
        <c:numFmt formatCode="General" sourceLinked="1"/>
        <c:majorTickMark val="none"/>
        <c:minorTickMark val="none"/>
        <c:tickLblPos val="nextTo"/>
        <c:crossAx val="68571105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smtClean="0"/>
              <a:t>Ángulo Codo</a:t>
            </a:r>
            <a:r>
              <a:rPr lang="es-EC" baseline="0" dirty="0" smtClean="0"/>
              <a:t> </a:t>
            </a:r>
            <a:r>
              <a:rPr lang="es-EC" baseline="0" dirty="0"/>
              <a:t>Derecho</a:t>
            </a:r>
            <a:endParaRPr lang="es-EC" dirty="0"/>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114</c:v>
              </c:pt>
            </c:numLit>
          </c:val>
        </c:ser>
        <c:ser>
          <c:idx val="1"/>
          <c:order val="1"/>
          <c:tx>
            <c:v>Jugadores Sub 16</c:v>
          </c:tx>
          <c:invertIfNegative val="0"/>
          <c:cat>
            <c:strLit>
              <c:ptCount val="1"/>
              <c:pt idx="0">
                <c:v>Grados</c:v>
              </c:pt>
            </c:strLit>
          </c:cat>
          <c:val>
            <c:numLit>
              <c:formatCode>General</c:formatCode>
              <c:ptCount val="1"/>
              <c:pt idx="0">
                <c:v>112.6</c:v>
              </c:pt>
            </c:numLit>
          </c:val>
        </c:ser>
        <c:ser>
          <c:idx val="2"/>
          <c:order val="2"/>
          <c:tx>
            <c:v>Jugadores Sub 14</c:v>
          </c:tx>
          <c:invertIfNegative val="0"/>
          <c:cat>
            <c:strLit>
              <c:ptCount val="1"/>
              <c:pt idx="0">
                <c:v>Grados</c:v>
              </c:pt>
            </c:strLit>
          </c:cat>
          <c:val>
            <c:numLit>
              <c:formatCode>General</c:formatCode>
              <c:ptCount val="1"/>
              <c:pt idx="0">
                <c:v>105.2</c:v>
              </c:pt>
            </c:numLit>
          </c:val>
        </c:ser>
        <c:ser>
          <c:idx val="3"/>
          <c:order val="3"/>
          <c:tx>
            <c:v>Jugadores Sub 12</c:v>
          </c:tx>
          <c:invertIfNegative val="0"/>
          <c:cat>
            <c:strLit>
              <c:ptCount val="1"/>
              <c:pt idx="0">
                <c:v>Grados</c:v>
              </c:pt>
            </c:strLit>
          </c:cat>
          <c:val>
            <c:numLit>
              <c:formatCode>General</c:formatCode>
              <c:ptCount val="1"/>
              <c:pt idx="0">
                <c:v>104</c:v>
              </c:pt>
            </c:numLit>
          </c:val>
        </c:ser>
        <c:dLbls>
          <c:showLegendKey val="0"/>
          <c:showVal val="0"/>
          <c:showCatName val="0"/>
          <c:showSerName val="0"/>
          <c:showPercent val="0"/>
          <c:showBubbleSize val="0"/>
        </c:dLbls>
        <c:gapWidth val="150"/>
        <c:axId val="685690672"/>
        <c:axId val="685690280"/>
      </c:barChart>
      <c:catAx>
        <c:axId val="685690672"/>
        <c:scaling>
          <c:orientation val="minMax"/>
        </c:scaling>
        <c:delete val="0"/>
        <c:axPos val="b"/>
        <c:numFmt formatCode="General" sourceLinked="0"/>
        <c:majorTickMark val="none"/>
        <c:minorTickMark val="none"/>
        <c:tickLblPos val="nextTo"/>
        <c:crossAx val="685690280"/>
        <c:crosses val="autoZero"/>
        <c:auto val="1"/>
        <c:lblAlgn val="ctr"/>
        <c:lblOffset val="100"/>
        <c:noMultiLvlLbl val="0"/>
      </c:catAx>
      <c:valAx>
        <c:axId val="685690280"/>
        <c:scaling>
          <c:orientation val="minMax"/>
        </c:scaling>
        <c:delete val="0"/>
        <c:axPos val="l"/>
        <c:majorGridlines/>
        <c:numFmt formatCode="General" sourceLinked="1"/>
        <c:majorTickMark val="none"/>
        <c:minorTickMark val="none"/>
        <c:tickLblPos val="nextTo"/>
        <c:crossAx val="68569067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Ángulo</a:t>
            </a:r>
            <a:r>
              <a:rPr lang="en-US" baseline="0" dirty="0" smtClean="0"/>
              <a:t> </a:t>
            </a:r>
            <a:r>
              <a:rPr lang="en-US" dirty="0" err="1" smtClean="0"/>
              <a:t>Codo</a:t>
            </a:r>
            <a:r>
              <a:rPr lang="en-US" dirty="0" smtClean="0"/>
              <a:t> </a:t>
            </a:r>
            <a:r>
              <a:rPr lang="en-US" dirty="0" err="1"/>
              <a:t>Izquierdo</a:t>
            </a:r>
            <a:endParaRPr lang="en-US" dirty="0"/>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109</c:v>
              </c:pt>
            </c:numLit>
          </c:val>
        </c:ser>
        <c:ser>
          <c:idx val="1"/>
          <c:order val="1"/>
          <c:tx>
            <c:v>Jugadores Sub 16</c:v>
          </c:tx>
          <c:invertIfNegative val="0"/>
          <c:cat>
            <c:strLit>
              <c:ptCount val="1"/>
              <c:pt idx="0">
                <c:v>Grados</c:v>
              </c:pt>
            </c:strLit>
          </c:cat>
          <c:val>
            <c:numLit>
              <c:formatCode>General</c:formatCode>
              <c:ptCount val="1"/>
              <c:pt idx="0">
                <c:v>86.6</c:v>
              </c:pt>
            </c:numLit>
          </c:val>
        </c:ser>
        <c:ser>
          <c:idx val="2"/>
          <c:order val="2"/>
          <c:tx>
            <c:v>Jugadores Sub 14</c:v>
          </c:tx>
          <c:invertIfNegative val="0"/>
          <c:cat>
            <c:strLit>
              <c:ptCount val="1"/>
              <c:pt idx="0">
                <c:v>Grados</c:v>
              </c:pt>
            </c:strLit>
          </c:cat>
          <c:val>
            <c:numLit>
              <c:formatCode>General</c:formatCode>
              <c:ptCount val="1"/>
              <c:pt idx="0">
                <c:v>105.2</c:v>
              </c:pt>
            </c:numLit>
          </c:val>
        </c:ser>
        <c:ser>
          <c:idx val="3"/>
          <c:order val="3"/>
          <c:tx>
            <c:v>Jugadores Sub 12</c:v>
          </c:tx>
          <c:invertIfNegative val="0"/>
          <c:cat>
            <c:strLit>
              <c:ptCount val="1"/>
              <c:pt idx="0">
                <c:v>Grados</c:v>
              </c:pt>
            </c:strLit>
          </c:cat>
          <c:val>
            <c:numLit>
              <c:formatCode>General</c:formatCode>
              <c:ptCount val="1"/>
              <c:pt idx="0">
                <c:v>109</c:v>
              </c:pt>
            </c:numLit>
          </c:val>
        </c:ser>
        <c:dLbls>
          <c:showLegendKey val="0"/>
          <c:showVal val="0"/>
          <c:showCatName val="0"/>
          <c:showSerName val="0"/>
          <c:showPercent val="0"/>
          <c:showBubbleSize val="0"/>
        </c:dLbls>
        <c:gapWidth val="150"/>
        <c:axId val="685689104"/>
        <c:axId val="685688712"/>
      </c:barChart>
      <c:catAx>
        <c:axId val="685689104"/>
        <c:scaling>
          <c:orientation val="minMax"/>
        </c:scaling>
        <c:delete val="0"/>
        <c:axPos val="b"/>
        <c:numFmt formatCode="General" sourceLinked="0"/>
        <c:majorTickMark val="none"/>
        <c:minorTickMark val="none"/>
        <c:tickLblPos val="nextTo"/>
        <c:crossAx val="685688712"/>
        <c:crosses val="autoZero"/>
        <c:auto val="1"/>
        <c:lblAlgn val="ctr"/>
        <c:lblOffset val="100"/>
        <c:noMultiLvlLbl val="0"/>
      </c:catAx>
      <c:valAx>
        <c:axId val="685688712"/>
        <c:scaling>
          <c:orientation val="minMax"/>
        </c:scaling>
        <c:delete val="0"/>
        <c:axPos val="l"/>
        <c:majorGridlines/>
        <c:numFmt formatCode="General" sourceLinked="1"/>
        <c:majorTickMark val="none"/>
        <c:minorTickMark val="none"/>
        <c:tickLblPos val="nextTo"/>
        <c:crossAx val="68568910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Corporal</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168</c:v>
              </c:pt>
            </c:numLit>
          </c:val>
        </c:ser>
        <c:ser>
          <c:idx val="1"/>
          <c:order val="1"/>
          <c:tx>
            <c:v>Jugadores Sub 16</c:v>
          </c:tx>
          <c:invertIfNegative val="0"/>
          <c:cat>
            <c:strLit>
              <c:ptCount val="1"/>
              <c:pt idx="0">
                <c:v>Grados</c:v>
              </c:pt>
            </c:strLit>
          </c:cat>
          <c:val>
            <c:numLit>
              <c:formatCode>General</c:formatCode>
              <c:ptCount val="1"/>
              <c:pt idx="0">
                <c:v>155</c:v>
              </c:pt>
            </c:numLit>
          </c:val>
        </c:ser>
        <c:ser>
          <c:idx val="2"/>
          <c:order val="2"/>
          <c:tx>
            <c:v>Jugadores Sub 14</c:v>
          </c:tx>
          <c:invertIfNegative val="0"/>
          <c:cat>
            <c:strLit>
              <c:ptCount val="1"/>
              <c:pt idx="0">
                <c:v>Grados</c:v>
              </c:pt>
            </c:strLit>
          </c:cat>
          <c:val>
            <c:numLit>
              <c:formatCode>General</c:formatCode>
              <c:ptCount val="1"/>
              <c:pt idx="0">
                <c:v>157.80000000000001</c:v>
              </c:pt>
            </c:numLit>
          </c:val>
        </c:ser>
        <c:ser>
          <c:idx val="3"/>
          <c:order val="3"/>
          <c:tx>
            <c:v>Jugadores Sub 12</c:v>
          </c:tx>
          <c:invertIfNegative val="0"/>
          <c:cat>
            <c:strLit>
              <c:ptCount val="1"/>
              <c:pt idx="0">
                <c:v>Grados</c:v>
              </c:pt>
            </c:strLit>
          </c:cat>
          <c:val>
            <c:numLit>
              <c:formatCode>General</c:formatCode>
              <c:ptCount val="1"/>
              <c:pt idx="0">
                <c:v>167</c:v>
              </c:pt>
            </c:numLit>
          </c:val>
        </c:ser>
        <c:dLbls>
          <c:showLegendKey val="0"/>
          <c:showVal val="0"/>
          <c:showCatName val="0"/>
          <c:showSerName val="0"/>
          <c:showPercent val="0"/>
          <c:showBubbleSize val="0"/>
        </c:dLbls>
        <c:gapWidth val="150"/>
        <c:axId val="685687536"/>
        <c:axId val="685687144"/>
      </c:barChart>
      <c:catAx>
        <c:axId val="685687536"/>
        <c:scaling>
          <c:orientation val="minMax"/>
        </c:scaling>
        <c:delete val="0"/>
        <c:axPos val="b"/>
        <c:numFmt formatCode="General" sourceLinked="0"/>
        <c:majorTickMark val="none"/>
        <c:minorTickMark val="none"/>
        <c:tickLblPos val="nextTo"/>
        <c:crossAx val="685687144"/>
        <c:crosses val="autoZero"/>
        <c:auto val="1"/>
        <c:lblAlgn val="ctr"/>
        <c:lblOffset val="100"/>
        <c:noMultiLvlLbl val="0"/>
      </c:catAx>
      <c:valAx>
        <c:axId val="685687144"/>
        <c:scaling>
          <c:orientation val="minMax"/>
        </c:scaling>
        <c:delete val="0"/>
        <c:axPos val="l"/>
        <c:majorGridlines/>
        <c:numFmt formatCode="General" sourceLinked="1"/>
        <c:majorTickMark val="none"/>
        <c:minorTickMark val="none"/>
        <c:tickLblPos val="nextTo"/>
        <c:crossAx val="68568753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Vertical Pie de Apoyo</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176.44</c:v>
              </c:pt>
            </c:numLit>
          </c:val>
        </c:ser>
        <c:ser>
          <c:idx val="1"/>
          <c:order val="1"/>
          <c:tx>
            <c:v>Jugadores Sub 16</c:v>
          </c:tx>
          <c:invertIfNegative val="0"/>
          <c:cat>
            <c:strLit>
              <c:ptCount val="1"/>
              <c:pt idx="0">
                <c:v>Grados</c:v>
              </c:pt>
            </c:strLit>
          </c:cat>
          <c:val>
            <c:numLit>
              <c:formatCode>General</c:formatCode>
              <c:ptCount val="1"/>
              <c:pt idx="0">
                <c:v>176.82</c:v>
              </c:pt>
            </c:numLit>
          </c:val>
        </c:ser>
        <c:ser>
          <c:idx val="2"/>
          <c:order val="2"/>
          <c:tx>
            <c:v>Jugadores Sub 14</c:v>
          </c:tx>
          <c:invertIfNegative val="0"/>
          <c:cat>
            <c:strLit>
              <c:ptCount val="1"/>
              <c:pt idx="0">
                <c:v>Grados</c:v>
              </c:pt>
            </c:strLit>
          </c:cat>
          <c:val>
            <c:numLit>
              <c:formatCode>General</c:formatCode>
              <c:ptCount val="1"/>
              <c:pt idx="0">
                <c:v>71.2</c:v>
              </c:pt>
            </c:numLit>
          </c:val>
        </c:ser>
        <c:ser>
          <c:idx val="3"/>
          <c:order val="3"/>
          <c:tx>
            <c:v>Jugadores Sub 12</c:v>
          </c:tx>
          <c:invertIfNegative val="0"/>
          <c:cat>
            <c:strLit>
              <c:ptCount val="1"/>
              <c:pt idx="0">
                <c:v>Grados</c:v>
              </c:pt>
            </c:strLit>
          </c:cat>
          <c:val>
            <c:numLit>
              <c:formatCode>General</c:formatCode>
              <c:ptCount val="1"/>
              <c:pt idx="0">
                <c:v>38.380000000000003</c:v>
              </c:pt>
            </c:numLit>
          </c:val>
        </c:ser>
        <c:dLbls>
          <c:showLegendKey val="0"/>
          <c:showVal val="0"/>
          <c:showCatName val="0"/>
          <c:showSerName val="0"/>
          <c:showPercent val="0"/>
          <c:showBubbleSize val="0"/>
        </c:dLbls>
        <c:gapWidth val="150"/>
        <c:axId val="685666760"/>
        <c:axId val="685710272"/>
      </c:barChart>
      <c:catAx>
        <c:axId val="685666760"/>
        <c:scaling>
          <c:orientation val="minMax"/>
        </c:scaling>
        <c:delete val="0"/>
        <c:axPos val="b"/>
        <c:numFmt formatCode="General" sourceLinked="0"/>
        <c:majorTickMark val="none"/>
        <c:minorTickMark val="none"/>
        <c:tickLblPos val="nextTo"/>
        <c:crossAx val="685710272"/>
        <c:crosses val="autoZero"/>
        <c:auto val="1"/>
        <c:lblAlgn val="ctr"/>
        <c:lblOffset val="100"/>
        <c:noMultiLvlLbl val="0"/>
      </c:catAx>
      <c:valAx>
        <c:axId val="685710272"/>
        <c:scaling>
          <c:orientation val="minMax"/>
        </c:scaling>
        <c:delete val="0"/>
        <c:axPos val="l"/>
        <c:majorGridlines/>
        <c:numFmt formatCode="General" sourceLinked="1"/>
        <c:majorTickMark val="none"/>
        <c:minorTickMark val="none"/>
        <c:tickLblPos val="nextTo"/>
        <c:crossAx val="68566676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Vertical  Pie de Ejecución</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168.24</c:v>
              </c:pt>
            </c:numLit>
          </c:val>
        </c:ser>
        <c:ser>
          <c:idx val="1"/>
          <c:order val="1"/>
          <c:tx>
            <c:v>Jugadores Sub 16</c:v>
          </c:tx>
          <c:invertIfNegative val="0"/>
          <c:cat>
            <c:strLit>
              <c:ptCount val="1"/>
              <c:pt idx="0">
                <c:v>Grados</c:v>
              </c:pt>
            </c:strLit>
          </c:cat>
          <c:val>
            <c:numLit>
              <c:formatCode>General</c:formatCode>
              <c:ptCount val="1"/>
              <c:pt idx="0">
                <c:v>173.7</c:v>
              </c:pt>
            </c:numLit>
          </c:val>
        </c:ser>
        <c:ser>
          <c:idx val="2"/>
          <c:order val="2"/>
          <c:tx>
            <c:v>Jugadores Sub 14</c:v>
          </c:tx>
          <c:invertIfNegative val="0"/>
          <c:cat>
            <c:strLit>
              <c:ptCount val="1"/>
              <c:pt idx="0">
                <c:v>Grados</c:v>
              </c:pt>
            </c:strLit>
          </c:cat>
          <c:val>
            <c:numLit>
              <c:formatCode>General</c:formatCode>
              <c:ptCount val="1"/>
              <c:pt idx="0">
                <c:v>169.1</c:v>
              </c:pt>
            </c:numLit>
          </c:val>
        </c:ser>
        <c:ser>
          <c:idx val="3"/>
          <c:order val="3"/>
          <c:tx>
            <c:v>Jugadores Sub 12</c:v>
          </c:tx>
          <c:invertIfNegative val="0"/>
          <c:cat>
            <c:strLit>
              <c:ptCount val="1"/>
              <c:pt idx="0">
                <c:v>Grados</c:v>
              </c:pt>
            </c:strLit>
          </c:cat>
          <c:val>
            <c:numLit>
              <c:formatCode>General</c:formatCode>
              <c:ptCount val="1"/>
              <c:pt idx="0">
                <c:v>136.9</c:v>
              </c:pt>
            </c:numLit>
          </c:val>
        </c:ser>
        <c:dLbls>
          <c:showLegendKey val="0"/>
          <c:showVal val="0"/>
          <c:showCatName val="0"/>
          <c:showSerName val="0"/>
          <c:showPercent val="0"/>
          <c:showBubbleSize val="0"/>
        </c:dLbls>
        <c:gapWidth val="150"/>
        <c:axId val="685668328"/>
        <c:axId val="685669896"/>
      </c:barChart>
      <c:catAx>
        <c:axId val="685668328"/>
        <c:scaling>
          <c:orientation val="minMax"/>
        </c:scaling>
        <c:delete val="0"/>
        <c:axPos val="b"/>
        <c:numFmt formatCode="General" sourceLinked="0"/>
        <c:majorTickMark val="none"/>
        <c:minorTickMark val="none"/>
        <c:tickLblPos val="nextTo"/>
        <c:crossAx val="685669896"/>
        <c:crosses val="autoZero"/>
        <c:auto val="1"/>
        <c:lblAlgn val="ctr"/>
        <c:lblOffset val="100"/>
        <c:noMultiLvlLbl val="0"/>
      </c:catAx>
      <c:valAx>
        <c:axId val="685669896"/>
        <c:scaling>
          <c:orientation val="minMax"/>
        </c:scaling>
        <c:delete val="0"/>
        <c:axPos val="l"/>
        <c:majorGridlines/>
        <c:numFmt formatCode="General" sourceLinked="1"/>
        <c:majorTickMark val="none"/>
        <c:minorTickMark val="none"/>
        <c:tickLblPos val="nextTo"/>
        <c:crossAx val="68566832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Rodilla</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146.6</c:v>
              </c:pt>
            </c:numLit>
          </c:val>
        </c:ser>
        <c:ser>
          <c:idx val="1"/>
          <c:order val="1"/>
          <c:tx>
            <c:v>Jugadores Sub 16</c:v>
          </c:tx>
          <c:invertIfNegative val="0"/>
          <c:cat>
            <c:strLit>
              <c:ptCount val="1"/>
              <c:pt idx="0">
                <c:v>Grados</c:v>
              </c:pt>
            </c:strLit>
          </c:cat>
          <c:val>
            <c:numLit>
              <c:formatCode>General</c:formatCode>
              <c:ptCount val="1"/>
              <c:pt idx="0">
                <c:v>121.4</c:v>
              </c:pt>
            </c:numLit>
          </c:val>
        </c:ser>
        <c:ser>
          <c:idx val="2"/>
          <c:order val="2"/>
          <c:tx>
            <c:v>Jugadores Sub 14</c:v>
          </c:tx>
          <c:invertIfNegative val="0"/>
          <c:cat>
            <c:strLit>
              <c:ptCount val="1"/>
              <c:pt idx="0">
                <c:v>Grados</c:v>
              </c:pt>
            </c:strLit>
          </c:cat>
          <c:val>
            <c:numLit>
              <c:formatCode>General</c:formatCode>
              <c:ptCount val="1"/>
              <c:pt idx="0">
                <c:v>127.4</c:v>
              </c:pt>
            </c:numLit>
          </c:val>
        </c:ser>
        <c:ser>
          <c:idx val="3"/>
          <c:order val="3"/>
          <c:tx>
            <c:v>Jugadores Sub 12</c:v>
          </c:tx>
          <c:invertIfNegative val="0"/>
          <c:cat>
            <c:strLit>
              <c:ptCount val="1"/>
              <c:pt idx="0">
                <c:v>Grados</c:v>
              </c:pt>
            </c:strLit>
          </c:cat>
          <c:val>
            <c:numLit>
              <c:formatCode>General</c:formatCode>
              <c:ptCount val="1"/>
              <c:pt idx="0">
                <c:v>131.4</c:v>
              </c:pt>
            </c:numLit>
          </c:val>
        </c:ser>
        <c:dLbls>
          <c:showLegendKey val="0"/>
          <c:showVal val="0"/>
          <c:showCatName val="0"/>
          <c:showSerName val="0"/>
          <c:showPercent val="0"/>
          <c:showBubbleSize val="0"/>
        </c:dLbls>
        <c:gapWidth val="150"/>
        <c:axId val="685667152"/>
        <c:axId val="685671464"/>
      </c:barChart>
      <c:catAx>
        <c:axId val="685667152"/>
        <c:scaling>
          <c:orientation val="minMax"/>
        </c:scaling>
        <c:delete val="0"/>
        <c:axPos val="b"/>
        <c:numFmt formatCode="General" sourceLinked="0"/>
        <c:majorTickMark val="none"/>
        <c:minorTickMark val="none"/>
        <c:tickLblPos val="nextTo"/>
        <c:crossAx val="685671464"/>
        <c:crosses val="autoZero"/>
        <c:auto val="1"/>
        <c:lblAlgn val="ctr"/>
        <c:lblOffset val="100"/>
        <c:noMultiLvlLbl val="0"/>
      </c:catAx>
      <c:valAx>
        <c:axId val="685671464"/>
        <c:scaling>
          <c:orientation val="minMax"/>
        </c:scaling>
        <c:delete val="0"/>
        <c:axPos val="l"/>
        <c:majorGridlines/>
        <c:numFmt formatCode="General" sourceLinked="1"/>
        <c:majorTickMark val="none"/>
        <c:minorTickMark val="none"/>
        <c:tickLblPos val="nextTo"/>
        <c:crossAx val="68566715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Tiempo</a:t>
            </a:r>
            <a:r>
              <a:rPr lang="es-EC" baseline="0"/>
              <a:t> de Ejecución</a:t>
            </a:r>
            <a:endParaRPr lang="es-EC"/>
          </a:p>
        </c:rich>
      </c:tx>
      <c:layout/>
      <c:overlay val="0"/>
    </c:title>
    <c:autoTitleDeleted val="0"/>
    <c:plotArea>
      <c:layout/>
      <c:barChart>
        <c:barDir val="col"/>
        <c:grouping val="clustered"/>
        <c:varyColors val="0"/>
        <c:ser>
          <c:idx val="0"/>
          <c:order val="0"/>
          <c:tx>
            <c:v>Jugaodores Profesionales</c:v>
          </c:tx>
          <c:invertIfNegative val="0"/>
          <c:cat>
            <c:strLit>
              <c:ptCount val="1"/>
              <c:pt idx="0">
                <c:v>Decisegundos</c:v>
              </c:pt>
            </c:strLit>
          </c:cat>
          <c:val>
            <c:numLit>
              <c:formatCode>General</c:formatCode>
              <c:ptCount val="1"/>
              <c:pt idx="0">
                <c:v>26</c:v>
              </c:pt>
            </c:numLit>
          </c:val>
        </c:ser>
        <c:ser>
          <c:idx val="1"/>
          <c:order val="1"/>
          <c:tx>
            <c:v>Jugadores Sub 16</c:v>
          </c:tx>
          <c:invertIfNegative val="0"/>
          <c:cat>
            <c:strLit>
              <c:ptCount val="1"/>
              <c:pt idx="0">
                <c:v>Decisegundos</c:v>
              </c:pt>
            </c:strLit>
          </c:cat>
          <c:val>
            <c:numLit>
              <c:formatCode>General</c:formatCode>
              <c:ptCount val="1"/>
              <c:pt idx="0">
                <c:v>26</c:v>
              </c:pt>
            </c:numLit>
          </c:val>
        </c:ser>
        <c:ser>
          <c:idx val="2"/>
          <c:order val="2"/>
          <c:tx>
            <c:v>Jugaodores Sub 14</c:v>
          </c:tx>
          <c:invertIfNegative val="0"/>
          <c:cat>
            <c:strLit>
              <c:ptCount val="1"/>
              <c:pt idx="0">
                <c:v>Decisegundos</c:v>
              </c:pt>
            </c:strLit>
          </c:cat>
          <c:val>
            <c:numLit>
              <c:formatCode>General</c:formatCode>
              <c:ptCount val="1"/>
              <c:pt idx="0">
                <c:v>19.399999999999999</c:v>
              </c:pt>
            </c:numLit>
          </c:val>
        </c:ser>
        <c:ser>
          <c:idx val="3"/>
          <c:order val="3"/>
          <c:tx>
            <c:v>Jugadores Sub 12</c:v>
          </c:tx>
          <c:invertIfNegative val="0"/>
          <c:cat>
            <c:strLit>
              <c:ptCount val="1"/>
              <c:pt idx="0">
                <c:v>Decisegundos</c:v>
              </c:pt>
            </c:strLit>
          </c:cat>
          <c:val>
            <c:numLit>
              <c:formatCode>General</c:formatCode>
              <c:ptCount val="1"/>
              <c:pt idx="0">
                <c:v>16.399999999999999</c:v>
              </c:pt>
            </c:numLit>
          </c:val>
        </c:ser>
        <c:dLbls>
          <c:showLegendKey val="0"/>
          <c:showVal val="0"/>
          <c:showCatName val="0"/>
          <c:showSerName val="0"/>
          <c:showPercent val="0"/>
          <c:showBubbleSize val="0"/>
        </c:dLbls>
        <c:gapWidth val="150"/>
        <c:axId val="685674600"/>
        <c:axId val="685664408"/>
      </c:barChart>
      <c:catAx>
        <c:axId val="685674600"/>
        <c:scaling>
          <c:orientation val="minMax"/>
        </c:scaling>
        <c:delete val="0"/>
        <c:axPos val="b"/>
        <c:numFmt formatCode="General" sourceLinked="0"/>
        <c:majorTickMark val="none"/>
        <c:minorTickMark val="none"/>
        <c:tickLblPos val="nextTo"/>
        <c:crossAx val="685664408"/>
        <c:crosses val="autoZero"/>
        <c:auto val="1"/>
        <c:lblAlgn val="ctr"/>
        <c:lblOffset val="100"/>
        <c:noMultiLvlLbl val="0"/>
      </c:catAx>
      <c:valAx>
        <c:axId val="685664408"/>
        <c:scaling>
          <c:orientation val="minMax"/>
        </c:scaling>
        <c:delete val="0"/>
        <c:axPos val="l"/>
        <c:majorGridlines/>
        <c:numFmt formatCode="General" sourceLinked="1"/>
        <c:majorTickMark val="none"/>
        <c:minorTickMark val="none"/>
        <c:tickLblPos val="nextTo"/>
        <c:crossAx val="68567460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Ángulo</a:t>
            </a:r>
            <a:r>
              <a:rPr lang="es-EC" baseline="0"/>
              <a:t> Corporal</a:t>
            </a:r>
            <a:endParaRPr lang="es-EC"/>
          </a:p>
        </c:rich>
      </c:tx>
      <c:layout/>
      <c:overlay val="0"/>
    </c:title>
    <c:autoTitleDeleted val="0"/>
    <c:plotArea>
      <c:layout/>
      <c:barChart>
        <c:barDir val="col"/>
        <c:grouping val="clustered"/>
        <c:varyColors val="0"/>
        <c:ser>
          <c:idx val="0"/>
          <c:order val="0"/>
          <c:tx>
            <c:v>Jugadores Profesionales</c:v>
          </c:tx>
          <c:invertIfNegative val="0"/>
          <c:cat>
            <c:strLit>
              <c:ptCount val="1"/>
              <c:pt idx="0">
                <c:v>Grados</c:v>
              </c:pt>
            </c:strLit>
          </c:cat>
          <c:val>
            <c:numLit>
              <c:formatCode>General</c:formatCode>
              <c:ptCount val="1"/>
              <c:pt idx="0">
                <c:v>142</c:v>
              </c:pt>
            </c:numLit>
          </c:val>
        </c:ser>
        <c:ser>
          <c:idx val="1"/>
          <c:order val="1"/>
          <c:tx>
            <c:v>Jugadores Sub 16</c:v>
          </c:tx>
          <c:invertIfNegative val="0"/>
          <c:cat>
            <c:strLit>
              <c:ptCount val="1"/>
              <c:pt idx="0">
                <c:v>Grados</c:v>
              </c:pt>
            </c:strLit>
          </c:cat>
          <c:val>
            <c:numLit>
              <c:formatCode>General</c:formatCode>
              <c:ptCount val="1"/>
              <c:pt idx="0">
                <c:v>134</c:v>
              </c:pt>
            </c:numLit>
          </c:val>
        </c:ser>
        <c:ser>
          <c:idx val="2"/>
          <c:order val="2"/>
          <c:tx>
            <c:v>Jugadores Sub 14</c:v>
          </c:tx>
          <c:invertIfNegative val="0"/>
          <c:cat>
            <c:strLit>
              <c:ptCount val="1"/>
              <c:pt idx="0">
                <c:v>Grados</c:v>
              </c:pt>
            </c:strLit>
          </c:cat>
          <c:val>
            <c:numLit>
              <c:formatCode>General</c:formatCode>
              <c:ptCount val="1"/>
              <c:pt idx="0">
                <c:v>138.19999999999999</c:v>
              </c:pt>
            </c:numLit>
          </c:val>
        </c:ser>
        <c:ser>
          <c:idx val="3"/>
          <c:order val="3"/>
          <c:tx>
            <c:v>Jugadores Sub12</c:v>
          </c:tx>
          <c:invertIfNegative val="0"/>
          <c:cat>
            <c:strLit>
              <c:ptCount val="1"/>
              <c:pt idx="0">
                <c:v>Grados</c:v>
              </c:pt>
            </c:strLit>
          </c:cat>
          <c:val>
            <c:numLit>
              <c:formatCode>General</c:formatCode>
              <c:ptCount val="1"/>
              <c:pt idx="0">
                <c:v>153.4</c:v>
              </c:pt>
            </c:numLit>
          </c:val>
        </c:ser>
        <c:dLbls>
          <c:showLegendKey val="0"/>
          <c:showVal val="0"/>
          <c:showCatName val="0"/>
          <c:showSerName val="0"/>
          <c:showPercent val="0"/>
          <c:showBubbleSize val="0"/>
        </c:dLbls>
        <c:gapWidth val="150"/>
        <c:axId val="685704392"/>
        <c:axId val="685704000"/>
      </c:barChart>
      <c:catAx>
        <c:axId val="685704392"/>
        <c:scaling>
          <c:orientation val="minMax"/>
        </c:scaling>
        <c:delete val="0"/>
        <c:axPos val="b"/>
        <c:numFmt formatCode="General" sourceLinked="0"/>
        <c:majorTickMark val="none"/>
        <c:minorTickMark val="none"/>
        <c:tickLblPos val="nextTo"/>
        <c:crossAx val="685704000"/>
        <c:crosses val="autoZero"/>
        <c:auto val="1"/>
        <c:lblAlgn val="ctr"/>
        <c:lblOffset val="100"/>
        <c:noMultiLvlLbl val="0"/>
      </c:catAx>
      <c:valAx>
        <c:axId val="685704000"/>
        <c:scaling>
          <c:orientation val="minMax"/>
        </c:scaling>
        <c:delete val="0"/>
        <c:axPos val="l"/>
        <c:majorGridlines/>
        <c:numFmt formatCode="General" sourceLinked="1"/>
        <c:majorTickMark val="none"/>
        <c:minorTickMark val="none"/>
        <c:tickLblPos val="nextTo"/>
        <c:crossAx val="68570439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55EB1-63B7-4A00-8AED-F50A7116EE3C}"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s-EC"/>
        </a:p>
      </dgm:t>
    </dgm:pt>
    <dgm:pt modelId="{876917DE-6725-4A86-9B90-677E33EF16CB}">
      <dgm:prSet phldrT="[Texto]" custT="1"/>
      <dgm:spPr/>
      <dgm:t>
        <a:bodyPr/>
        <a:lstStyle/>
        <a:p>
          <a:pPr algn="just"/>
          <a:r>
            <a:rPr lang="es-EC" sz="1800" dirty="0" smtClean="0">
              <a:effectLst/>
            </a:rPr>
            <a:t>Da respuesta a la necesidad de mejorar la efectividad de las acciones técnicas en el Club Sociedad Deportiva Aucas, a partir de la identificación de problemáticas existentes en las metodologías de aprendizaje.</a:t>
          </a:r>
          <a:endParaRPr lang="es-EC" sz="1800" dirty="0"/>
        </a:p>
      </dgm:t>
    </dgm:pt>
    <dgm:pt modelId="{848BFC05-7CA1-467F-89F6-07DD78286325}" type="parTrans" cxnId="{DF6CA9FD-280F-4A82-96EF-A7E0CF6EBCD1}">
      <dgm:prSet/>
      <dgm:spPr/>
      <dgm:t>
        <a:bodyPr/>
        <a:lstStyle/>
        <a:p>
          <a:pPr algn="just"/>
          <a:endParaRPr lang="es-EC" sz="1800"/>
        </a:p>
      </dgm:t>
    </dgm:pt>
    <dgm:pt modelId="{E85871D9-67BD-4540-84C8-F6A3687CB50C}" type="sibTrans" cxnId="{DF6CA9FD-280F-4A82-96EF-A7E0CF6EBCD1}">
      <dgm:prSet custT="1"/>
      <dgm:spPr/>
      <dgm:t>
        <a:bodyPr/>
        <a:lstStyle/>
        <a:p>
          <a:pPr algn="just"/>
          <a:endParaRPr lang="es-EC" sz="3600"/>
        </a:p>
      </dgm:t>
    </dgm:pt>
    <dgm:pt modelId="{68C8C712-AF78-4591-B8F6-93A09D5505B9}">
      <dgm:prSet phldrT="[Texto]" custT="1"/>
      <dgm:spPr/>
      <dgm:t>
        <a:bodyPr/>
        <a:lstStyle/>
        <a:p>
          <a:pPr algn="just"/>
          <a:r>
            <a:rPr lang="es-EC" sz="1800" dirty="0" smtClean="0">
              <a:effectLst/>
            </a:rPr>
            <a:t>Carencia de estudios semejantes en el club.</a:t>
          </a:r>
          <a:endParaRPr lang="es-EC" sz="1800" dirty="0"/>
        </a:p>
      </dgm:t>
    </dgm:pt>
    <dgm:pt modelId="{7FB9F5AD-B39B-4B15-8E74-1B70A55158BB}" type="parTrans" cxnId="{5C8B915D-E34B-43A1-A333-776C5DCA769E}">
      <dgm:prSet/>
      <dgm:spPr/>
      <dgm:t>
        <a:bodyPr/>
        <a:lstStyle/>
        <a:p>
          <a:pPr algn="just"/>
          <a:endParaRPr lang="es-EC" sz="1800"/>
        </a:p>
      </dgm:t>
    </dgm:pt>
    <dgm:pt modelId="{37B47B3E-3DF2-4403-A95E-FBA27D390CF9}" type="sibTrans" cxnId="{5C8B915D-E34B-43A1-A333-776C5DCA769E}">
      <dgm:prSet/>
      <dgm:spPr/>
      <dgm:t>
        <a:bodyPr/>
        <a:lstStyle/>
        <a:p>
          <a:pPr algn="just"/>
          <a:endParaRPr lang="es-EC" sz="1800"/>
        </a:p>
      </dgm:t>
    </dgm:pt>
    <dgm:pt modelId="{52D6148D-88EB-4EB6-B62B-2AABEB9F46C8}">
      <dgm:prSet custT="1"/>
      <dgm:spPr/>
      <dgm:t>
        <a:bodyPr/>
        <a:lstStyle/>
        <a:p>
          <a:pPr algn="just"/>
          <a:r>
            <a:rPr lang="es-EC" sz="1800" smtClean="0">
              <a:effectLst/>
            </a:rPr>
            <a:t>Las capacidades coordinativas constituyen la base para lograr el desempeño adecuado y de los jugadores. </a:t>
          </a:r>
          <a:endParaRPr lang="es-EC" sz="1800" dirty="0" smtClean="0">
            <a:effectLst/>
          </a:endParaRPr>
        </a:p>
      </dgm:t>
    </dgm:pt>
    <dgm:pt modelId="{A74928D0-2581-4482-85FE-099810E33D0B}" type="parTrans" cxnId="{C4E97F6A-352B-4304-A307-ED8D4CC7FF0A}">
      <dgm:prSet/>
      <dgm:spPr/>
      <dgm:t>
        <a:bodyPr/>
        <a:lstStyle/>
        <a:p>
          <a:pPr algn="just"/>
          <a:endParaRPr lang="es-EC" sz="1800"/>
        </a:p>
      </dgm:t>
    </dgm:pt>
    <dgm:pt modelId="{DA18C55F-E653-4DF4-87E7-6FA2E47BBB6C}" type="sibTrans" cxnId="{C4E97F6A-352B-4304-A307-ED8D4CC7FF0A}">
      <dgm:prSet custT="1"/>
      <dgm:spPr/>
      <dgm:t>
        <a:bodyPr/>
        <a:lstStyle/>
        <a:p>
          <a:pPr algn="just"/>
          <a:endParaRPr lang="es-EC" sz="3600"/>
        </a:p>
      </dgm:t>
    </dgm:pt>
    <dgm:pt modelId="{EE5FE0E8-B5D9-43D6-AD06-7DCBBA5D4294}" type="pres">
      <dgm:prSet presAssocID="{33D55EB1-63B7-4A00-8AED-F50A7116EE3C}" presName="outerComposite" presStyleCnt="0">
        <dgm:presLayoutVars>
          <dgm:chMax val="5"/>
          <dgm:dir/>
          <dgm:resizeHandles val="exact"/>
        </dgm:presLayoutVars>
      </dgm:prSet>
      <dgm:spPr/>
    </dgm:pt>
    <dgm:pt modelId="{DC2AA08C-8085-4B5B-BF7D-9457233B48D2}" type="pres">
      <dgm:prSet presAssocID="{33D55EB1-63B7-4A00-8AED-F50A7116EE3C}" presName="dummyMaxCanvas" presStyleCnt="0">
        <dgm:presLayoutVars/>
      </dgm:prSet>
      <dgm:spPr/>
    </dgm:pt>
    <dgm:pt modelId="{C86BFC9C-F417-429B-A7A5-C101D70E236A}" type="pres">
      <dgm:prSet presAssocID="{33D55EB1-63B7-4A00-8AED-F50A7116EE3C}" presName="ThreeNodes_1" presStyleLbl="node1" presStyleIdx="0" presStyleCnt="3">
        <dgm:presLayoutVars>
          <dgm:bulletEnabled val="1"/>
        </dgm:presLayoutVars>
      </dgm:prSet>
      <dgm:spPr/>
      <dgm:t>
        <a:bodyPr/>
        <a:lstStyle/>
        <a:p>
          <a:endParaRPr lang="es-EC"/>
        </a:p>
      </dgm:t>
    </dgm:pt>
    <dgm:pt modelId="{D9F0BF8E-B8DA-4CB7-8FEE-C143C102BAD0}" type="pres">
      <dgm:prSet presAssocID="{33D55EB1-63B7-4A00-8AED-F50A7116EE3C}" presName="ThreeNodes_2" presStyleLbl="node1" presStyleIdx="1" presStyleCnt="3" custScaleY="78498">
        <dgm:presLayoutVars>
          <dgm:bulletEnabled val="1"/>
        </dgm:presLayoutVars>
      </dgm:prSet>
      <dgm:spPr/>
    </dgm:pt>
    <dgm:pt modelId="{788BFC5D-A8CB-4D67-B2B6-3D16DAC3691D}" type="pres">
      <dgm:prSet presAssocID="{33D55EB1-63B7-4A00-8AED-F50A7116EE3C}" presName="ThreeNodes_3" presStyleLbl="node1" presStyleIdx="2" presStyleCnt="3" custScaleY="79750">
        <dgm:presLayoutVars>
          <dgm:bulletEnabled val="1"/>
        </dgm:presLayoutVars>
      </dgm:prSet>
      <dgm:spPr/>
    </dgm:pt>
    <dgm:pt modelId="{C9775E78-96C9-456F-8B74-C2E8920F841F}" type="pres">
      <dgm:prSet presAssocID="{33D55EB1-63B7-4A00-8AED-F50A7116EE3C}" presName="ThreeConn_1-2" presStyleLbl="fgAccFollowNode1" presStyleIdx="0" presStyleCnt="2">
        <dgm:presLayoutVars>
          <dgm:bulletEnabled val="1"/>
        </dgm:presLayoutVars>
      </dgm:prSet>
      <dgm:spPr/>
    </dgm:pt>
    <dgm:pt modelId="{8685A514-CAB6-4038-BAF2-9005F8A5A804}" type="pres">
      <dgm:prSet presAssocID="{33D55EB1-63B7-4A00-8AED-F50A7116EE3C}" presName="ThreeConn_2-3" presStyleLbl="fgAccFollowNode1" presStyleIdx="1" presStyleCnt="2">
        <dgm:presLayoutVars>
          <dgm:bulletEnabled val="1"/>
        </dgm:presLayoutVars>
      </dgm:prSet>
      <dgm:spPr/>
    </dgm:pt>
    <dgm:pt modelId="{4161611D-ED00-43A1-A29F-9411BD2B25E8}" type="pres">
      <dgm:prSet presAssocID="{33D55EB1-63B7-4A00-8AED-F50A7116EE3C}" presName="ThreeNodes_1_text" presStyleLbl="node1" presStyleIdx="2" presStyleCnt="3">
        <dgm:presLayoutVars>
          <dgm:bulletEnabled val="1"/>
        </dgm:presLayoutVars>
      </dgm:prSet>
      <dgm:spPr/>
      <dgm:t>
        <a:bodyPr/>
        <a:lstStyle/>
        <a:p>
          <a:endParaRPr lang="es-EC"/>
        </a:p>
      </dgm:t>
    </dgm:pt>
    <dgm:pt modelId="{A7DB7744-EC0F-49C4-B3E2-7FF103A6E008}" type="pres">
      <dgm:prSet presAssocID="{33D55EB1-63B7-4A00-8AED-F50A7116EE3C}" presName="ThreeNodes_2_text" presStyleLbl="node1" presStyleIdx="2" presStyleCnt="3">
        <dgm:presLayoutVars>
          <dgm:bulletEnabled val="1"/>
        </dgm:presLayoutVars>
      </dgm:prSet>
      <dgm:spPr/>
    </dgm:pt>
    <dgm:pt modelId="{9E968D9B-ED11-43E8-A873-C18C730F9012}" type="pres">
      <dgm:prSet presAssocID="{33D55EB1-63B7-4A00-8AED-F50A7116EE3C}" presName="ThreeNodes_3_text" presStyleLbl="node1" presStyleIdx="2" presStyleCnt="3">
        <dgm:presLayoutVars>
          <dgm:bulletEnabled val="1"/>
        </dgm:presLayoutVars>
      </dgm:prSet>
      <dgm:spPr/>
    </dgm:pt>
  </dgm:ptLst>
  <dgm:cxnLst>
    <dgm:cxn modelId="{484629B6-D69A-4B52-BB00-6E205BE8E713}" type="presOf" srcId="{876917DE-6725-4A86-9B90-677E33EF16CB}" destId="{C86BFC9C-F417-429B-A7A5-C101D70E236A}" srcOrd="0" destOrd="0" presId="urn:microsoft.com/office/officeart/2005/8/layout/vProcess5"/>
    <dgm:cxn modelId="{C4E97F6A-352B-4304-A307-ED8D4CC7FF0A}" srcId="{33D55EB1-63B7-4A00-8AED-F50A7116EE3C}" destId="{52D6148D-88EB-4EB6-B62B-2AABEB9F46C8}" srcOrd="1" destOrd="0" parTransId="{A74928D0-2581-4482-85FE-099810E33D0B}" sibTransId="{DA18C55F-E653-4DF4-87E7-6FA2E47BBB6C}"/>
    <dgm:cxn modelId="{530E75B4-0C70-482B-97D8-B17FC94B9B68}" type="presOf" srcId="{68C8C712-AF78-4591-B8F6-93A09D5505B9}" destId="{9E968D9B-ED11-43E8-A873-C18C730F9012}" srcOrd="1" destOrd="0" presId="urn:microsoft.com/office/officeart/2005/8/layout/vProcess5"/>
    <dgm:cxn modelId="{351A3AC8-2C04-4B65-884D-B637729221CB}" type="presOf" srcId="{DA18C55F-E653-4DF4-87E7-6FA2E47BBB6C}" destId="{8685A514-CAB6-4038-BAF2-9005F8A5A804}" srcOrd="0" destOrd="0" presId="urn:microsoft.com/office/officeart/2005/8/layout/vProcess5"/>
    <dgm:cxn modelId="{5C8B915D-E34B-43A1-A333-776C5DCA769E}" srcId="{33D55EB1-63B7-4A00-8AED-F50A7116EE3C}" destId="{68C8C712-AF78-4591-B8F6-93A09D5505B9}" srcOrd="2" destOrd="0" parTransId="{7FB9F5AD-B39B-4B15-8E74-1B70A55158BB}" sibTransId="{37B47B3E-3DF2-4403-A95E-FBA27D390CF9}"/>
    <dgm:cxn modelId="{9556BED6-D30E-44B4-A594-B2F8FE49A584}" type="presOf" srcId="{68C8C712-AF78-4591-B8F6-93A09D5505B9}" destId="{788BFC5D-A8CB-4D67-B2B6-3D16DAC3691D}" srcOrd="0" destOrd="0" presId="urn:microsoft.com/office/officeart/2005/8/layout/vProcess5"/>
    <dgm:cxn modelId="{86C4AB15-E378-4F6A-8C5B-15691972DAF8}" type="presOf" srcId="{52D6148D-88EB-4EB6-B62B-2AABEB9F46C8}" destId="{A7DB7744-EC0F-49C4-B3E2-7FF103A6E008}" srcOrd="1" destOrd="0" presId="urn:microsoft.com/office/officeart/2005/8/layout/vProcess5"/>
    <dgm:cxn modelId="{8A6DC644-649B-4337-92AC-516E8B690F5E}" type="presOf" srcId="{E85871D9-67BD-4540-84C8-F6A3687CB50C}" destId="{C9775E78-96C9-456F-8B74-C2E8920F841F}" srcOrd="0" destOrd="0" presId="urn:microsoft.com/office/officeart/2005/8/layout/vProcess5"/>
    <dgm:cxn modelId="{DF6CA9FD-280F-4A82-96EF-A7E0CF6EBCD1}" srcId="{33D55EB1-63B7-4A00-8AED-F50A7116EE3C}" destId="{876917DE-6725-4A86-9B90-677E33EF16CB}" srcOrd="0" destOrd="0" parTransId="{848BFC05-7CA1-467F-89F6-07DD78286325}" sibTransId="{E85871D9-67BD-4540-84C8-F6A3687CB50C}"/>
    <dgm:cxn modelId="{A3D593D6-BEC8-4B5C-BECF-B1CF07D0F135}" type="presOf" srcId="{33D55EB1-63B7-4A00-8AED-F50A7116EE3C}" destId="{EE5FE0E8-B5D9-43D6-AD06-7DCBBA5D4294}" srcOrd="0" destOrd="0" presId="urn:microsoft.com/office/officeart/2005/8/layout/vProcess5"/>
    <dgm:cxn modelId="{BF402F57-E2ED-4ED7-8358-E19892FD9856}" type="presOf" srcId="{876917DE-6725-4A86-9B90-677E33EF16CB}" destId="{4161611D-ED00-43A1-A29F-9411BD2B25E8}" srcOrd="1" destOrd="0" presId="urn:microsoft.com/office/officeart/2005/8/layout/vProcess5"/>
    <dgm:cxn modelId="{DD2F5006-0B91-4E59-A373-1EABE681032B}" type="presOf" srcId="{52D6148D-88EB-4EB6-B62B-2AABEB9F46C8}" destId="{D9F0BF8E-B8DA-4CB7-8FEE-C143C102BAD0}" srcOrd="0" destOrd="0" presId="urn:microsoft.com/office/officeart/2005/8/layout/vProcess5"/>
    <dgm:cxn modelId="{5905E385-9373-4781-8C7F-08A1D0F674CF}" type="presParOf" srcId="{EE5FE0E8-B5D9-43D6-AD06-7DCBBA5D4294}" destId="{DC2AA08C-8085-4B5B-BF7D-9457233B48D2}" srcOrd="0" destOrd="0" presId="urn:microsoft.com/office/officeart/2005/8/layout/vProcess5"/>
    <dgm:cxn modelId="{E8809BC8-9367-4285-BDAF-02A8DCD9B5E3}" type="presParOf" srcId="{EE5FE0E8-B5D9-43D6-AD06-7DCBBA5D4294}" destId="{C86BFC9C-F417-429B-A7A5-C101D70E236A}" srcOrd="1" destOrd="0" presId="urn:microsoft.com/office/officeart/2005/8/layout/vProcess5"/>
    <dgm:cxn modelId="{EA8FAC28-866E-4FCB-B898-CBB8AF073617}" type="presParOf" srcId="{EE5FE0E8-B5D9-43D6-AD06-7DCBBA5D4294}" destId="{D9F0BF8E-B8DA-4CB7-8FEE-C143C102BAD0}" srcOrd="2" destOrd="0" presId="urn:microsoft.com/office/officeart/2005/8/layout/vProcess5"/>
    <dgm:cxn modelId="{B59ECEA2-B2B3-43D8-A543-42DBAA0AC3BF}" type="presParOf" srcId="{EE5FE0E8-B5D9-43D6-AD06-7DCBBA5D4294}" destId="{788BFC5D-A8CB-4D67-B2B6-3D16DAC3691D}" srcOrd="3" destOrd="0" presId="urn:microsoft.com/office/officeart/2005/8/layout/vProcess5"/>
    <dgm:cxn modelId="{41E6A553-959E-4F7E-8E89-67B469E0B2B4}" type="presParOf" srcId="{EE5FE0E8-B5D9-43D6-AD06-7DCBBA5D4294}" destId="{C9775E78-96C9-456F-8B74-C2E8920F841F}" srcOrd="4" destOrd="0" presId="urn:microsoft.com/office/officeart/2005/8/layout/vProcess5"/>
    <dgm:cxn modelId="{01457D15-9586-4D94-8A9F-7105363E9587}" type="presParOf" srcId="{EE5FE0E8-B5D9-43D6-AD06-7DCBBA5D4294}" destId="{8685A514-CAB6-4038-BAF2-9005F8A5A804}" srcOrd="5" destOrd="0" presId="urn:microsoft.com/office/officeart/2005/8/layout/vProcess5"/>
    <dgm:cxn modelId="{31D4B5E3-56D4-4193-B1BD-6A58081A6FF9}" type="presParOf" srcId="{EE5FE0E8-B5D9-43D6-AD06-7DCBBA5D4294}" destId="{4161611D-ED00-43A1-A29F-9411BD2B25E8}" srcOrd="6" destOrd="0" presId="urn:microsoft.com/office/officeart/2005/8/layout/vProcess5"/>
    <dgm:cxn modelId="{39AF88FF-717B-4514-B1B2-1D41F4978550}" type="presParOf" srcId="{EE5FE0E8-B5D9-43D6-AD06-7DCBBA5D4294}" destId="{A7DB7744-EC0F-49C4-B3E2-7FF103A6E008}" srcOrd="7" destOrd="0" presId="urn:microsoft.com/office/officeart/2005/8/layout/vProcess5"/>
    <dgm:cxn modelId="{9531B8FE-1F09-4965-8140-52FD82608EFF}" type="presParOf" srcId="{EE5FE0E8-B5D9-43D6-AD06-7DCBBA5D4294}" destId="{9E968D9B-ED11-43E8-A873-C18C730F901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D92D8C-EA37-4DCC-8FAC-F5835B2E74AE}"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s-EC"/>
        </a:p>
      </dgm:t>
    </dgm:pt>
    <dgm:pt modelId="{A80F21F3-4849-4E2B-8B6A-BC1D1D74EBE6}">
      <dgm:prSet phldrT="[Texto]" custT="1"/>
      <dgm:spPr/>
      <dgm:t>
        <a:bodyPr/>
        <a:lstStyle/>
        <a:p>
          <a:r>
            <a:rPr lang="es-EC" sz="3600" b="1" dirty="0" smtClean="0"/>
            <a:t>COMPLEJAS</a:t>
          </a:r>
          <a:endParaRPr lang="es-EC" sz="3600" b="1" dirty="0"/>
        </a:p>
      </dgm:t>
    </dgm:pt>
    <dgm:pt modelId="{3DA0A4F7-F899-42DB-BA81-D00DF5013134}" type="parTrans" cxnId="{FDC734FA-C69A-46CB-B556-F5E6CEF1C26E}">
      <dgm:prSet/>
      <dgm:spPr/>
      <dgm:t>
        <a:bodyPr/>
        <a:lstStyle/>
        <a:p>
          <a:endParaRPr lang="es-EC"/>
        </a:p>
      </dgm:t>
    </dgm:pt>
    <dgm:pt modelId="{F04D017C-CD58-4DCF-BCC8-EDD526E9EC79}" type="sibTrans" cxnId="{FDC734FA-C69A-46CB-B556-F5E6CEF1C26E}">
      <dgm:prSet/>
      <dgm:spPr/>
      <dgm:t>
        <a:bodyPr/>
        <a:lstStyle/>
        <a:p>
          <a:endParaRPr lang="es-EC"/>
        </a:p>
      </dgm:t>
    </dgm:pt>
    <dgm:pt modelId="{DC3935AB-7E01-4EE2-9626-F563AF499D9A}">
      <dgm:prSet phldrT="[Texto]"/>
      <dgm:spPr/>
      <dgm:t>
        <a:bodyPr/>
        <a:lstStyle/>
        <a:p>
          <a:r>
            <a:rPr lang="es-EC" dirty="0" smtClean="0"/>
            <a:t>APRENDIZAJE MOTOR</a:t>
          </a:r>
          <a:endParaRPr lang="es-EC" dirty="0"/>
        </a:p>
      </dgm:t>
    </dgm:pt>
    <dgm:pt modelId="{61394A34-AF6F-4AD4-8B5A-4D82F12D8E2B}" type="parTrans" cxnId="{F16F2ABA-BCB9-467B-B2D2-3E549C4DF699}">
      <dgm:prSet/>
      <dgm:spPr/>
      <dgm:t>
        <a:bodyPr/>
        <a:lstStyle/>
        <a:p>
          <a:endParaRPr lang="es-EC"/>
        </a:p>
      </dgm:t>
    </dgm:pt>
    <dgm:pt modelId="{CFC724AF-DC0A-4292-A0B7-8C20D1B9FE7F}" type="sibTrans" cxnId="{F16F2ABA-BCB9-467B-B2D2-3E549C4DF699}">
      <dgm:prSet/>
      <dgm:spPr/>
      <dgm:t>
        <a:bodyPr/>
        <a:lstStyle/>
        <a:p>
          <a:endParaRPr lang="es-EC"/>
        </a:p>
      </dgm:t>
    </dgm:pt>
    <dgm:pt modelId="{7C7E77B0-98B4-4EE3-BB24-654E1AA30CDD}">
      <dgm:prSet phldrT="[Texto]"/>
      <dgm:spPr/>
      <dgm:t>
        <a:bodyPr/>
        <a:lstStyle/>
        <a:p>
          <a:r>
            <a:rPr lang="es-EC" dirty="0" smtClean="0"/>
            <a:t>AGILIDAD</a:t>
          </a:r>
          <a:endParaRPr lang="es-EC" dirty="0"/>
        </a:p>
      </dgm:t>
    </dgm:pt>
    <dgm:pt modelId="{278DADD6-179F-4AD0-8407-C58BFC5D456E}" type="parTrans" cxnId="{6CE3F486-3FD1-48CD-93FB-7F6AEDC20725}">
      <dgm:prSet/>
      <dgm:spPr/>
      <dgm:t>
        <a:bodyPr/>
        <a:lstStyle/>
        <a:p>
          <a:endParaRPr lang="es-EC"/>
        </a:p>
      </dgm:t>
    </dgm:pt>
    <dgm:pt modelId="{65F255FF-FF1D-40E8-88CC-28B804893D3A}" type="sibTrans" cxnId="{6CE3F486-3FD1-48CD-93FB-7F6AEDC20725}">
      <dgm:prSet/>
      <dgm:spPr/>
      <dgm:t>
        <a:bodyPr/>
        <a:lstStyle/>
        <a:p>
          <a:endParaRPr lang="es-EC"/>
        </a:p>
      </dgm:t>
    </dgm:pt>
    <dgm:pt modelId="{5231326B-95A2-449B-A4D0-4C218A055176}" type="pres">
      <dgm:prSet presAssocID="{64D92D8C-EA37-4DCC-8FAC-F5835B2E74AE}" presName="hierChild1" presStyleCnt="0">
        <dgm:presLayoutVars>
          <dgm:chPref val="1"/>
          <dgm:dir/>
          <dgm:animOne val="branch"/>
          <dgm:animLvl val="lvl"/>
          <dgm:resizeHandles/>
        </dgm:presLayoutVars>
      </dgm:prSet>
      <dgm:spPr/>
    </dgm:pt>
    <dgm:pt modelId="{4A38C1B1-6AA4-4FCD-B426-8B6978F2D809}" type="pres">
      <dgm:prSet presAssocID="{A80F21F3-4849-4E2B-8B6A-BC1D1D74EBE6}" presName="hierRoot1" presStyleCnt="0"/>
      <dgm:spPr/>
    </dgm:pt>
    <dgm:pt modelId="{7F0AC0CB-A92C-404E-8497-E4519C9CD9BB}" type="pres">
      <dgm:prSet presAssocID="{A80F21F3-4849-4E2B-8B6A-BC1D1D74EBE6}" presName="composite" presStyleCnt="0"/>
      <dgm:spPr/>
    </dgm:pt>
    <dgm:pt modelId="{C1FA2E49-552A-4734-8591-204D85DAC9B2}" type="pres">
      <dgm:prSet presAssocID="{A80F21F3-4849-4E2B-8B6A-BC1D1D74EBE6}" presName="background" presStyleLbl="node0" presStyleIdx="0" presStyleCnt="1"/>
      <dgm:spPr/>
    </dgm:pt>
    <dgm:pt modelId="{D65EE77F-BC9E-415A-ADA4-D12F51CD5B22}" type="pres">
      <dgm:prSet presAssocID="{A80F21F3-4849-4E2B-8B6A-BC1D1D74EBE6}" presName="text" presStyleLbl="fgAcc0" presStyleIdx="0" presStyleCnt="1">
        <dgm:presLayoutVars>
          <dgm:chPref val="3"/>
        </dgm:presLayoutVars>
      </dgm:prSet>
      <dgm:spPr/>
      <dgm:t>
        <a:bodyPr/>
        <a:lstStyle/>
        <a:p>
          <a:endParaRPr lang="es-EC"/>
        </a:p>
      </dgm:t>
    </dgm:pt>
    <dgm:pt modelId="{D258BC9A-5469-42F3-8F07-2311B79D4292}" type="pres">
      <dgm:prSet presAssocID="{A80F21F3-4849-4E2B-8B6A-BC1D1D74EBE6}" presName="hierChild2" presStyleCnt="0"/>
      <dgm:spPr/>
    </dgm:pt>
    <dgm:pt modelId="{79677189-16A9-4B1E-B780-50076B157CC0}" type="pres">
      <dgm:prSet presAssocID="{61394A34-AF6F-4AD4-8B5A-4D82F12D8E2B}" presName="Name10" presStyleLbl="parChTrans1D2" presStyleIdx="0" presStyleCnt="2"/>
      <dgm:spPr/>
    </dgm:pt>
    <dgm:pt modelId="{A73DB594-FECD-455E-8D6C-A89E7A7085F4}" type="pres">
      <dgm:prSet presAssocID="{DC3935AB-7E01-4EE2-9626-F563AF499D9A}" presName="hierRoot2" presStyleCnt="0"/>
      <dgm:spPr/>
    </dgm:pt>
    <dgm:pt modelId="{748F4598-C982-4C7E-A569-47A124358337}" type="pres">
      <dgm:prSet presAssocID="{DC3935AB-7E01-4EE2-9626-F563AF499D9A}" presName="composite2" presStyleCnt="0"/>
      <dgm:spPr/>
    </dgm:pt>
    <dgm:pt modelId="{C03244E5-154E-4715-A08F-6B859277E7E0}" type="pres">
      <dgm:prSet presAssocID="{DC3935AB-7E01-4EE2-9626-F563AF499D9A}" presName="background2" presStyleLbl="node2" presStyleIdx="0" presStyleCnt="2"/>
      <dgm:spPr/>
    </dgm:pt>
    <dgm:pt modelId="{8867F2CB-09A6-45DE-88C4-69EE681E30FC}" type="pres">
      <dgm:prSet presAssocID="{DC3935AB-7E01-4EE2-9626-F563AF499D9A}" presName="text2" presStyleLbl="fgAcc2" presStyleIdx="0" presStyleCnt="2">
        <dgm:presLayoutVars>
          <dgm:chPref val="3"/>
        </dgm:presLayoutVars>
      </dgm:prSet>
      <dgm:spPr/>
    </dgm:pt>
    <dgm:pt modelId="{DD93F094-8AF6-4DED-99CC-6FA8C9D53031}" type="pres">
      <dgm:prSet presAssocID="{DC3935AB-7E01-4EE2-9626-F563AF499D9A}" presName="hierChild3" presStyleCnt="0"/>
      <dgm:spPr/>
    </dgm:pt>
    <dgm:pt modelId="{41ECFA20-2624-43BB-AAB3-557B449DA7F3}" type="pres">
      <dgm:prSet presAssocID="{278DADD6-179F-4AD0-8407-C58BFC5D456E}" presName="Name10" presStyleLbl="parChTrans1D2" presStyleIdx="1" presStyleCnt="2"/>
      <dgm:spPr/>
    </dgm:pt>
    <dgm:pt modelId="{53766F30-8F77-4EAA-ABE1-31370E42DB6D}" type="pres">
      <dgm:prSet presAssocID="{7C7E77B0-98B4-4EE3-BB24-654E1AA30CDD}" presName="hierRoot2" presStyleCnt="0"/>
      <dgm:spPr/>
    </dgm:pt>
    <dgm:pt modelId="{FCE3A0DE-3EC3-40E0-B064-9350E2B19405}" type="pres">
      <dgm:prSet presAssocID="{7C7E77B0-98B4-4EE3-BB24-654E1AA30CDD}" presName="composite2" presStyleCnt="0"/>
      <dgm:spPr/>
    </dgm:pt>
    <dgm:pt modelId="{641E6F4A-99C4-4CE9-A2EB-753D4FC1701B}" type="pres">
      <dgm:prSet presAssocID="{7C7E77B0-98B4-4EE3-BB24-654E1AA30CDD}" presName="background2" presStyleLbl="node2" presStyleIdx="1" presStyleCnt="2"/>
      <dgm:spPr/>
    </dgm:pt>
    <dgm:pt modelId="{D36BAF3A-6CE6-4741-A523-DF859947F4BF}" type="pres">
      <dgm:prSet presAssocID="{7C7E77B0-98B4-4EE3-BB24-654E1AA30CDD}" presName="text2" presStyleLbl="fgAcc2" presStyleIdx="1" presStyleCnt="2">
        <dgm:presLayoutVars>
          <dgm:chPref val="3"/>
        </dgm:presLayoutVars>
      </dgm:prSet>
      <dgm:spPr/>
    </dgm:pt>
    <dgm:pt modelId="{35C871B4-2A13-4BFD-82C4-B58B96944696}" type="pres">
      <dgm:prSet presAssocID="{7C7E77B0-98B4-4EE3-BB24-654E1AA30CDD}" presName="hierChild3" presStyleCnt="0"/>
      <dgm:spPr/>
    </dgm:pt>
  </dgm:ptLst>
  <dgm:cxnLst>
    <dgm:cxn modelId="{DF4BEA16-EB59-4953-8A55-9165376EF162}" type="presOf" srcId="{61394A34-AF6F-4AD4-8B5A-4D82F12D8E2B}" destId="{79677189-16A9-4B1E-B780-50076B157CC0}" srcOrd="0" destOrd="0" presId="urn:microsoft.com/office/officeart/2005/8/layout/hierarchy1"/>
    <dgm:cxn modelId="{7415E1B8-CE48-4937-88AF-E9282AA04AE3}" type="presOf" srcId="{7C7E77B0-98B4-4EE3-BB24-654E1AA30CDD}" destId="{D36BAF3A-6CE6-4741-A523-DF859947F4BF}" srcOrd="0" destOrd="0" presId="urn:microsoft.com/office/officeart/2005/8/layout/hierarchy1"/>
    <dgm:cxn modelId="{6CE3F486-3FD1-48CD-93FB-7F6AEDC20725}" srcId="{A80F21F3-4849-4E2B-8B6A-BC1D1D74EBE6}" destId="{7C7E77B0-98B4-4EE3-BB24-654E1AA30CDD}" srcOrd="1" destOrd="0" parTransId="{278DADD6-179F-4AD0-8407-C58BFC5D456E}" sibTransId="{65F255FF-FF1D-40E8-88CC-28B804893D3A}"/>
    <dgm:cxn modelId="{7999CEBB-5398-455A-A640-B498D51977E5}" type="presOf" srcId="{278DADD6-179F-4AD0-8407-C58BFC5D456E}" destId="{41ECFA20-2624-43BB-AAB3-557B449DA7F3}" srcOrd="0" destOrd="0" presId="urn:microsoft.com/office/officeart/2005/8/layout/hierarchy1"/>
    <dgm:cxn modelId="{FDC734FA-C69A-46CB-B556-F5E6CEF1C26E}" srcId="{64D92D8C-EA37-4DCC-8FAC-F5835B2E74AE}" destId="{A80F21F3-4849-4E2B-8B6A-BC1D1D74EBE6}" srcOrd="0" destOrd="0" parTransId="{3DA0A4F7-F899-42DB-BA81-D00DF5013134}" sibTransId="{F04D017C-CD58-4DCF-BCC8-EDD526E9EC79}"/>
    <dgm:cxn modelId="{38679CC1-BAAA-4A57-A756-1796D4413288}" type="presOf" srcId="{DC3935AB-7E01-4EE2-9626-F563AF499D9A}" destId="{8867F2CB-09A6-45DE-88C4-69EE681E30FC}" srcOrd="0" destOrd="0" presId="urn:microsoft.com/office/officeart/2005/8/layout/hierarchy1"/>
    <dgm:cxn modelId="{F16F2ABA-BCB9-467B-B2D2-3E549C4DF699}" srcId="{A80F21F3-4849-4E2B-8B6A-BC1D1D74EBE6}" destId="{DC3935AB-7E01-4EE2-9626-F563AF499D9A}" srcOrd="0" destOrd="0" parTransId="{61394A34-AF6F-4AD4-8B5A-4D82F12D8E2B}" sibTransId="{CFC724AF-DC0A-4292-A0B7-8C20D1B9FE7F}"/>
    <dgm:cxn modelId="{AED85656-BAE7-4E6F-A6E1-28BEE8573A92}" type="presOf" srcId="{64D92D8C-EA37-4DCC-8FAC-F5835B2E74AE}" destId="{5231326B-95A2-449B-A4D0-4C218A055176}" srcOrd="0" destOrd="0" presId="urn:microsoft.com/office/officeart/2005/8/layout/hierarchy1"/>
    <dgm:cxn modelId="{365C3C45-FA83-4F20-8836-F7EE73B9BA87}" type="presOf" srcId="{A80F21F3-4849-4E2B-8B6A-BC1D1D74EBE6}" destId="{D65EE77F-BC9E-415A-ADA4-D12F51CD5B22}" srcOrd="0" destOrd="0" presId="urn:microsoft.com/office/officeart/2005/8/layout/hierarchy1"/>
    <dgm:cxn modelId="{5588CA19-DAAD-4586-BF01-20FA6DB9D93B}" type="presParOf" srcId="{5231326B-95A2-449B-A4D0-4C218A055176}" destId="{4A38C1B1-6AA4-4FCD-B426-8B6978F2D809}" srcOrd="0" destOrd="0" presId="urn:microsoft.com/office/officeart/2005/8/layout/hierarchy1"/>
    <dgm:cxn modelId="{9CEEE5C4-9DE4-418E-9DB1-C6E0140F622D}" type="presParOf" srcId="{4A38C1B1-6AA4-4FCD-B426-8B6978F2D809}" destId="{7F0AC0CB-A92C-404E-8497-E4519C9CD9BB}" srcOrd="0" destOrd="0" presId="urn:microsoft.com/office/officeart/2005/8/layout/hierarchy1"/>
    <dgm:cxn modelId="{29307A99-2FBC-41EE-950B-59A13EE0000D}" type="presParOf" srcId="{7F0AC0CB-A92C-404E-8497-E4519C9CD9BB}" destId="{C1FA2E49-552A-4734-8591-204D85DAC9B2}" srcOrd="0" destOrd="0" presId="urn:microsoft.com/office/officeart/2005/8/layout/hierarchy1"/>
    <dgm:cxn modelId="{4E37F28A-8854-4CF0-BC01-7CF353B4581F}" type="presParOf" srcId="{7F0AC0CB-A92C-404E-8497-E4519C9CD9BB}" destId="{D65EE77F-BC9E-415A-ADA4-D12F51CD5B22}" srcOrd="1" destOrd="0" presId="urn:microsoft.com/office/officeart/2005/8/layout/hierarchy1"/>
    <dgm:cxn modelId="{BA7B3F49-DC38-42AD-B34C-FA1021F267A0}" type="presParOf" srcId="{4A38C1B1-6AA4-4FCD-B426-8B6978F2D809}" destId="{D258BC9A-5469-42F3-8F07-2311B79D4292}" srcOrd="1" destOrd="0" presId="urn:microsoft.com/office/officeart/2005/8/layout/hierarchy1"/>
    <dgm:cxn modelId="{E6BACC60-74FA-4B95-A519-27A1FBF72C26}" type="presParOf" srcId="{D258BC9A-5469-42F3-8F07-2311B79D4292}" destId="{79677189-16A9-4B1E-B780-50076B157CC0}" srcOrd="0" destOrd="0" presId="urn:microsoft.com/office/officeart/2005/8/layout/hierarchy1"/>
    <dgm:cxn modelId="{D45FE8FE-6928-488C-890B-15EC8D12C03E}" type="presParOf" srcId="{D258BC9A-5469-42F3-8F07-2311B79D4292}" destId="{A73DB594-FECD-455E-8D6C-A89E7A7085F4}" srcOrd="1" destOrd="0" presId="urn:microsoft.com/office/officeart/2005/8/layout/hierarchy1"/>
    <dgm:cxn modelId="{788714B8-DE76-4152-A6BD-C3330898C291}" type="presParOf" srcId="{A73DB594-FECD-455E-8D6C-A89E7A7085F4}" destId="{748F4598-C982-4C7E-A569-47A124358337}" srcOrd="0" destOrd="0" presId="urn:microsoft.com/office/officeart/2005/8/layout/hierarchy1"/>
    <dgm:cxn modelId="{BD336BB4-457B-45B4-ACD8-BA1755DC2D57}" type="presParOf" srcId="{748F4598-C982-4C7E-A569-47A124358337}" destId="{C03244E5-154E-4715-A08F-6B859277E7E0}" srcOrd="0" destOrd="0" presId="urn:microsoft.com/office/officeart/2005/8/layout/hierarchy1"/>
    <dgm:cxn modelId="{52D8C7D4-5DF7-4708-BCB7-59AB0750DB33}" type="presParOf" srcId="{748F4598-C982-4C7E-A569-47A124358337}" destId="{8867F2CB-09A6-45DE-88C4-69EE681E30FC}" srcOrd="1" destOrd="0" presId="urn:microsoft.com/office/officeart/2005/8/layout/hierarchy1"/>
    <dgm:cxn modelId="{EF784E08-C38F-445F-81D7-1C9404F8DA15}" type="presParOf" srcId="{A73DB594-FECD-455E-8D6C-A89E7A7085F4}" destId="{DD93F094-8AF6-4DED-99CC-6FA8C9D53031}" srcOrd="1" destOrd="0" presId="urn:microsoft.com/office/officeart/2005/8/layout/hierarchy1"/>
    <dgm:cxn modelId="{6D63FA64-6538-4849-91DD-98AE57F42DEF}" type="presParOf" srcId="{D258BC9A-5469-42F3-8F07-2311B79D4292}" destId="{41ECFA20-2624-43BB-AAB3-557B449DA7F3}" srcOrd="2" destOrd="0" presId="urn:microsoft.com/office/officeart/2005/8/layout/hierarchy1"/>
    <dgm:cxn modelId="{835BBEF6-C2F1-4809-9FE1-26C29C57B45E}" type="presParOf" srcId="{D258BC9A-5469-42F3-8F07-2311B79D4292}" destId="{53766F30-8F77-4EAA-ABE1-31370E42DB6D}" srcOrd="3" destOrd="0" presId="urn:microsoft.com/office/officeart/2005/8/layout/hierarchy1"/>
    <dgm:cxn modelId="{467FAE01-1866-4AA6-9203-C614FE59FEE1}" type="presParOf" srcId="{53766F30-8F77-4EAA-ABE1-31370E42DB6D}" destId="{FCE3A0DE-3EC3-40E0-B064-9350E2B19405}" srcOrd="0" destOrd="0" presId="urn:microsoft.com/office/officeart/2005/8/layout/hierarchy1"/>
    <dgm:cxn modelId="{A618D30D-9676-4586-AF53-17ED861AEF2F}" type="presParOf" srcId="{FCE3A0DE-3EC3-40E0-B064-9350E2B19405}" destId="{641E6F4A-99C4-4CE9-A2EB-753D4FC1701B}" srcOrd="0" destOrd="0" presId="urn:microsoft.com/office/officeart/2005/8/layout/hierarchy1"/>
    <dgm:cxn modelId="{E3849CD5-5BD5-4DD2-83EB-CF7E32F569F7}" type="presParOf" srcId="{FCE3A0DE-3EC3-40E0-B064-9350E2B19405}" destId="{D36BAF3A-6CE6-4741-A523-DF859947F4BF}" srcOrd="1" destOrd="0" presId="urn:microsoft.com/office/officeart/2005/8/layout/hierarchy1"/>
    <dgm:cxn modelId="{E4E2FD3F-4C7D-4F9B-B276-B37D08AE5913}" type="presParOf" srcId="{53766F30-8F77-4EAA-ABE1-31370E42DB6D}" destId="{35C871B4-2A13-4BFD-82C4-B58B9694469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C5F7A2-4350-477C-9E55-71F89C795C1D}" type="doc">
      <dgm:prSet loTypeId="urn:microsoft.com/office/officeart/2005/8/layout/process1" loCatId="process" qsTypeId="urn:microsoft.com/office/officeart/2005/8/quickstyle/simple2" qsCatId="simple" csTypeId="urn:microsoft.com/office/officeart/2005/8/colors/accent1_1" csCatId="accent1" phldr="1"/>
      <dgm:spPr/>
    </dgm:pt>
    <dgm:pt modelId="{4F9BE372-FAF8-4A87-B52E-CB9441B6C872}">
      <dgm:prSet phldrT="[Texto]" custT="1"/>
      <dgm:spPr>
        <a:solidFill>
          <a:srgbClr val="FFFF00"/>
        </a:solidFill>
      </dgm:spPr>
      <dgm:t>
        <a:bodyPr/>
        <a:lstStyle/>
        <a:p>
          <a:r>
            <a:rPr lang="es-EC" sz="2400" dirty="0" smtClean="0"/>
            <a:t>TIPO DE INVESTIGACIÓN</a:t>
          </a:r>
          <a:endParaRPr lang="es-EC" sz="2400" dirty="0"/>
        </a:p>
      </dgm:t>
    </dgm:pt>
    <dgm:pt modelId="{1617AA72-1FAD-4D76-AEF6-41C3DE4F80EF}" type="parTrans" cxnId="{5E501DD0-26B7-4B91-AE95-A5A33AFB6BE1}">
      <dgm:prSet/>
      <dgm:spPr/>
      <dgm:t>
        <a:bodyPr/>
        <a:lstStyle/>
        <a:p>
          <a:endParaRPr lang="es-EC" sz="1600"/>
        </a:p>
      </dgm:t>
    </dgm:pt>
    <dgm:pt modelId="{E45FFD93-B216-4BEC-871D-CC3F347015FD}" type="sibTrans" cxnId="{5E501DD0-26B7-4B91-AE95-A5A33AFB6BE1}">
      <dgm:prSet custT="1"/>
      <dgm:spPr/>
      <dgm:t>
        <a:bodyPr/>
        <a:lstStyle/>
        <a:p>
          <a:endParaRPr lang="es-EC" sz="2000"/>
        </a:p>
      </dgm:t>
    </dgm:pt>
    <dgm:pt modelId="{57DF6B5D-5D01-47ED-92D3-ABD072E5D993}">
      <dgm:prSet phldrT="[Texto]" custT="1"/>
      <dgm:spPr/>
      <dgm:t>
        <a:bodyPr/>
        <a:lstStyle/>
        <a:p>
          <a:r>
            <a:rPr lang="es-EC" sz="2400" dirty="0" smtClean="0"/>
            <a:t>CUASI EXPERIMENTAL</a:t>
          </a:r>
          <a:endParaRPr lang="es-EC" sz="2400" dirty="0"/>
        </a:p>
      </dgm:t>
    </dgm:pt>
    <dgm:pt modelId="{698AFEB8-F726-4D9E-AB07-9352216EF3C7}" type="parTrans" cxnId="{095220C2-6982-4E98-B8E7-A1515F36B6E1}">
      <dgm:prSet/>
      <dgm:spPr/>
      <dgm:t>
        <a:bodyPr/>
        <a:lstStyle/>
        <a:p>
          <a:endParaRPr lang="es-EC" sz="1600"/>
        </a:p>
      </dgm:t>
    </dgm:pt>
    <dgm:pt modelId="{B3F582AC-2CF3-4B2B-AD93-74663B15372D}" type="sibTrans" cxnId="{095220C2-6982-4E98-B8E7-A1515F36B6E1}">
      <dgm:prSet custT="1"/>
      <dgm:spPr/>
      <dgm:t>
        <a:bodyPr/>
        <a:lstStyle/>
        <a:p>
          <a:endParaRPr lang="es-EC" sz="2000"/>
        </a:p>
      </dgm:t>
    </dgm:pt>
    <dgm:pt modelId="{57E6B3D7-E191-4F0B-A813-D4E0DBC475E7}">
      <dgm:prSet phldrT="[Texto]" custT="1"/>
      <dgm:spPr/>
      <dgm:t>
        <a:bodyPr/>
        <a:lstStyle/>
        <a:p>
          <a:r>
            <a:rPr lang="es-EC" sz="2400" dirty="0" smtClean="0"/>
            <a:t>Mediante estudio de caso</a:t>
          </a:r>
          <a:endParaRPr lang="es-EC" sz="2400" dirty="0"/>
        </a:p>
      </dgm:t>
    </dgm:pt>
    <dgm:pt modelId="{D41E9121-152E-443C-8916-EBE0BD318700}" type="parTrans" cxnId="{27BC4154-67CD-4AD6-9783-460306EE60E6}">
      <dgm:prSet/>
      <dgm:spPr/>
      <dgm:t>
        <a:bodyPr/>
        <a:lstStyle/>
        <a:p>
          <a:endParaRPr lang="es-EC" sz="1600"/>
        </a:p>
      </dgm:t>
    </dgm:pt>
    <dgm:pt modelId="{312CC638-EF67-47E4-A022-AE2AB617FDE2}" type="sibTrans" cxnId="{27BC4154-67CD-4AD6-9783-460306EE60E6}">
      <dgm:prSet/>
      <dgm:spPr/>
      <dgm:t>
        <a:bodyPr/>
        <a:lstStyle/>
        <a:p>
          <a:endParaRPr lang="es-EC" sz="1600"/>
        </a:p>
      </dgm:t>
    </dgm:pt>
    <dgm:pt modelId="{360C27BA-E1AD-425A-9068-D1C309F6B1FA}" type="pres">
      <dgm:prSet presAssocID="{22C5F7A2-4350-477C-9E55-71F89C795C1D}" presName="Name0" presStyleCnt="0">
        <dgm:presLayoutVars>
          <dgm:dir/>
          <dgm:resizeHandles val="exact"/>
        </dgm:presLayoutVars>
      </dgm:prSet>
      <dgm:spPr/>
    </dgm:pt>
    <dgm:pt modelId="{2004E3A0-D5AF-4DE7-A535-783BF7C2CFF4}" type="pres">
      <dgm:prSet presAssocID="{4F9BE372-FAF8-4A87-B52E-CB9441B6C872}" presName="node" presStyleLbl="node1" presStyleIdx="0" presStyleCnt="3">
        <dgm:presLayoutVars>
          <dgm:bulletEnabled val="1"/>
        </dgm:presLayoutVars>
      </dgm:prSet>
      <dgm:spPr/>
      <dgm:t>
        <a:bodyPr/>
        <a:lstStyle/>
        <a:p>
          <a:endParaRPr lang="es-EC"/>
        </a:p>
      </dgm:t>
    </dgm:pt>
    <dgm:pt modelId="{9CF3A4C3-A890-4E48-9E94-E927E6E959AD}" type="pres">
      <dgm:prSet presAssocID="{E45FFD93-B216-4BEC-871D-CC3F347015FD}" presName="sibTrans" presStyleLbl="sibTrans2D1" presStyleIdx="0" presStyleCnt="2"/>
      <dgm:spPr/>
    </dgm:pt>
    <dgm:pt modelId="{22071FD3-241C-4095-8423-75A293BBA99B}" type="pres">
      <dgm:prSet presAssocID="{E45FFD93-B216-4BEC-871D-CC3F347015FD}" presName="connectorText" presStyleLbl="sibTrans2D1" presStyleIdx="0" presStyleCnt="2"/>
      <dgm:spPr/>
    </dgm:pt>
    <dgm:pt modelId="{3BEC647F-36B5-4EDC-B44A-DF852254BE92}" type="pres">
      <dgm:prSet presAssocID="{57DF6B5D-5D01-47ED-92D3-ABD072E5D993}" presName="node" presStyleLbl="node1" presStyleIdx="1" presStyleCnt="3">
        <dgm:presLayoutVars>
          <dgm:bulletEnabled val="1"/>
        </dgm:presLayoutVars>
      </dgm:prSet>
      <dgm:spPr/>
      <dgm:t>
        <a:bodyPr/>
        <a:lstStyle/>
        <a:p>
          <a:endParaRPr lang="es-EC"/>
        </a:p>
      </dgm:t>
    </dgm:pt>
    <dgm:pt modelId="{2B4717AE-98F5-4783-AFB0-4D19239BE0D3}" type="pres">
      <dgm:prSet presAssocID="{B3F582AC-2CF3-4B2B-AD93-74663B15372D}" presName="sibTrans" presStyleLbl="sibTrans2D1" presStyleIdx="1" presStyleCnt="2"/>
      <dgm:spPr/>
    </dgm:pt>
    <dgm:pt modelId="{270D8120-3DFC-4D94-B1A8-6644635BC635}" type="pres">
      <dgm:prSet presAssocID="{B3F582AC-2CF3-4B2B-AD93-74663B15372D}" presName="connectorText" presStyleLbl="sibTrans2D1" presStyleIdx="1" presStyleCnt="2"/>
      <dgm:spPr/>
    </dgm:pt>
    <dgm:pt modelId="{EBC9AC1A-D324-4BAB-AA61-BD7D07695E2F}" type="pres">
      <dgm:prSet presAssocID="{57E6B3D7-E191-4F0B-A813-D4E0DBC475E7}" presName="node" presStyleLbl="node1" presStyleIdx="2" presStyleCnt="3">
        <dgm:presLayoutVars>
          <dgm:bulletEnabled val="1"/>
        </dgm:presLayoutVars>
      </dgm:prSet>
      <dgm:spPr/>
      <dgm:t>
        <a:bodyPr/>
        <a:lstStyle/>
        <a:p>
          <a:endParaRPr lang="es-EC"/>
        </a:p>
      </dgm:t>
    </dgm:pt>
  </dgm:ptLst>
  <dgm:cxnLst>
    <dgm:cxn modelId="{35F569F3-CB95-49E6-A3CB-D8D12C235F48}" type="presOf" srcId="{4F9BE372-FAF8-4A87-B52E-CB9441B6C872}" destId="{2004E3A0-D5AF-4DE7-A535-783BF7C2CFF4}" srcOrd="0" destOrd="0" presId="urn:microsoft.com/office/officeart/2005/8/layout/process1"/>
    <dgm:cxn modelId="{1F890B9E-377C-4A20-AC90-6A29A6BF02B0}" type="presOf" srcId="{57E6B3D7-E191-4F0B-A813-D4E0DBC475E7}" destId="{EBC9AC1A-D324-4BAB-AA61-BD7D07695E2F}" srcOrd="0" destOrd="0" presId="urn:microsoft.com/office/officeart/2005/8/layout/process1"/>
    <dgm:cxn modelId="{095220C2-6982-4E98-B8E7-A1515F36B6E1}" srcId="{22C5F7A2-4350-477C-9E55-71F89C795C1D}" destId="{57DF6B5D-5D01-47ED-92D3-ABD072E5D993}" srcOrd="1" destOrd="0" parTransId="{698AFEB8-F726-4D9E-AB07-9352216EF3C7}" sibTransId="{B3F582AC-2CF3-4B2B-AD93-74663B15372D}"/>
    <dgm:cxn modelId="{8B0D0416-29F0-42FE-9AA6-CB687599A54F}" type="presOf" srcId="{57DF6B5D-5D01-47ED-92D3-ABD072E5D993}" destId="{3BEC647F-36B5-4EDC-B44A-DF852254BE92}" srcOrd="0" destOrd="0" presId="urn:microsoft.com/office/officeart/2005/8/layout/process1"/>
    <dgm:cxn modelId="{545E2033-7166-48E6-BBD1-ECDC32E3EF97}" type="presOf" srcId="{22C5F7A2-4350-477C-9E55-71F89C795C1D}" destId="{360C27BA-E1AD-425A-9068-D1C309F6B1FA}" srcOrd="0" destOrd="0" presId="urn:microsoft.com/office/officeart/2005/8/layout/process1"/>
    <dgm:cxn modelId="{BA3F4153-0FFD-4F81-8607-989A209F6811}" type="presOf" srcId="{E45FFD93-B216-4BEC-871D-CC3F347015FD}" destId="{9CF3A4C3-A890-4E48-9E94-E927E6E959AD}" srcOrd="0" destOrd="0" presId="urn:microsoft.com/office/officeart/2005/8/layout/process1"/>
    <dgm:cxn modelId="{C520A2A9-55D7-4A0E-A0D8-A17ACEA796D5}" type="presOf" srcId="{B3F582AC-2CF3-4B2B-AD93-74663B15372D}" destId="{270D8120-3DFC-4D94-B1A8-6644635BC635}" srcOrd="1" destOrd="0" presId="urn:microsoft.com/office/officeart/2005/8/layout/process1"/>
    <dgm:cxn modelId="{27BC4154-67CD-4AD6-9783-460306EE60E6}" srcId="{22C5F7A2-4350-477C-9E55-71F89C795C1D}" destId="{57E6B3D7-E191-4F0B-A813-D4E0DBC475E7}" srcOrd="2" destOrd="0" parTransId="{D41E9121-152E-443C-8916-EBE0BD318700}" sibTransId="{312CC638-EF67-47E4-A022-AE2AB617FDE2}"/>
    <dgm:cxn modelId="{931E9833-0F64-436C-BD38-C4A3175241F8}" type="presOf" srcId="{B3F582AC-2CF3-4B2B-AD93-74663B15372D}" destId="{2B4717AE-98F5-4783-AFB0-4D19239BE0D3}" srcOrd="0" destOrd="0" presId="urn:microsoft.com/office/officeart/2005/8/layout/process1"/>
    <dgm:cxn modelId="{8A7651AD-94FE-461C-938B-4019CDD55B8C}" type="presOf" srcId="{E45FFD93-B216-4BEC-871D-CC3F347015FD}" destId="{22071FD3-241C-4095-8423-75A293BBA99B}" srcOrd="1" destOrd="0" presId="urn:microsoft.com/office/officeart/2005/8/layout/process1"/>
    <dgm:cxn modelId="{5E501DD0-26B7-4B91-AE95-A5A33AFB6BE1}" srcId="{22C5F7A2-4350-477C-9E55-71F89C795C1D}" destId="{4F9BE372-FAF8-4A87-B52E-CB9441B6C872}" srcOrd="0" destOrd="0" parTransId="{1617AA72-1FAD-4D76-AEF6-41C3DE4F80EF}" sibTransId="{E45FFD93-B216-4BEC-871D-CC3F347015FD}"/>
    <dgm:cxn modelId="{A0668385-CD23-4D36-B24D-CA1FDF280D05}" type="presParOf" srcId="{360C27BA-E1AD-425A-9068-D1C309F6B1FA}" destId="{2004E3A0-D5AF-4DE7-A535-783BF7C2CFF4}" srcOrd="0" destOrd="0" presId="urn:microsoft.com/office/officeart/2005/8/layout/process1"/>
    <dgm:cxn modelId="{37EBB932-547D-47E7-8EDD-A36626D30B8C}" type="presParOf" srcId="{360C27BA-E1AD-425A-9068-D1C309F6B1FA}" destId="{9CF3A4C3-A890-4E48-9E94-E927E6E959AD}" srcOrd="1" destOrd="0" presId="urn:microsoft.com/office/officeart/2005/8/layout/process1"/>
    <dgm:cxn modelId="{38925092-4BBB-463A-A089-465DD05A503F}" type="presParOf" srcId="{9CF3A4C3-A890-4E48-9E94-E927E6E959AD}" destId="{22071FD3-241C-4095-8423-75A293BBA99B}" srcOrd="0" destOrd="0" presId="urn:microsoft.com/office/officeart/2005/8/layout/process1"/>
    <dgm:cxn modelId="{0A4B2E8A-4FAC-4C6F-8DF8-5ABA9884D9C3}" type="presParOf" srcId="{360C27BA-E1AD-425A-9068-D1C309F6B1FA}" destId="{3BEC647F-36B5-4EDC-B44A-DF852254BE92}" srcOrd="2" destOrd="0" presId="urn:microsoft.com/office/officeart/2005/8/layout/process1"/>
    <dgm:cxn modelId="{0D74B864-84D3-4A27-AF01-857C03380703}" type="presParOf" srcId="{360C27BA-E1AD-425A-9068-D1C309F6B1FA}" destId="{2B4717AE-98F5-4783-AFB0-4D19239BE0D3}" srcOrd="3" destOrd="0" presId="urn:microsoft.com/office/officeart/2005/8/layout/process1"/>
    <dgm:cxn modelId="{395D4767-E32A-4B3F-ACB5-211BE75AD0C2}" type="presParOf" srcId="{2B4717AE-98F5-4783-AFB0-4D19239BE0D3}" destId="{270D8120-3DFC-4D94-B1A8-6644635BC635}" srcOrd="0" destOrd="0" presId="urn:microsoft.com/office/officeart/2005/8/layout/process1"/>
    <dgm:cxn modelId="{1F2B8E2D-1E75-486C-9061-82258E874A39}" type="presParOf" srcId="{360C27BA-E1AD-425A-9068-D1C309F6B1FA}" destId="{EBC9AC1A-D324-4BAB-AA61-BD7D07695E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2F9CD4-6093-4A93-B31E-665D07975ECE}" type="doc">
      <dgm:prSet loTypeId="urn:microsoft.com/office/officeart/2005/8/layout/hierarchy4" loCatId="hierarchy" qsTypeId="urn:microsoft.com/office/officeart/2005/8/quickstyle/simple2" qsCatId="simple" csTypeId="urn:microsoft.com/office/officeart/2005/8/colors/accent1_1" csCatId="accent1" phldr="1"/>
      <dgm:spPr/>
      <dgm:t>
        <a:bodyPr/>
        <a:lstStyle/>
        <a:p>
          <a:endParaRPr lang="es-EC"/>
        </a:p>
      </dgm:t>
    </dgm:pt>
    <dgm:pt modelId="{A951411A-4569-4F5A-9927-0CD5BF8666A3}">
      <dgm:prSet phldrT="[Texto]" custT="1"/>
      <dgm:spPr>
        <a:solidFill>
          <a:srgbClr val="FFFF00"/>
        </a:solidFill>
      </dgm:spPr>
      <dgm:t>
        <a:bodyPr/>
        <a:lstStyle/>
        <a:p>
          <a:r>
            <a:rPr lang="es-EC" sz="4000" dirty="0" smtClean="0"/>
            <a:t>MÉTODOS DE INVESTIGACIÓN</a:t>
          </a:r>
          <a:endParaRPr lang="es-EC" sz="4000" dirty="0"/>
        </a:p>
      </dgm:t>
    </dgm:pt>
    <dgm:pt modelId="{52F99BC9-918D-4060-A091-A0C664AE247F}" type="parTrans" cxnId="{709B1927-905B-4020-881B-8C9BB6098C42}">
      <dgm:prSet/>
      <dgm:spPr/>
      <dgm:t>
        <a:bodyPr/>
        <a:lstStyle/>
        <a:p>
          <a:endParaRPr lang="es-EC"/>
        </a:p>
      </dgm:t>
    </dgm:pt>
    <dgm:pt modelId="{DCE055E0-0974-4D71-8990-0A50501D17AF}" type="sibTrans" cxnId="{709B1927-905B-4020-881B-8C9BB6098C42}">
      <dgm:prSet/>
      <dgm:spPr/>
      <dgm:t>
        <a:bodyPr/>
        <a:lstStyle/>
        <a:p>
          <a:endParaRPr lang="es-EC"/>
        </a:p>
      </dgm:t>
    </dgm:pt>
    <dgm:pt modelId="{D2358112-857E-46F9-ACCA-216EC3645B82}">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4000" dirty="0" smtClean="0"/>
            <a:t>TEÓRICOS</a:t>
          </a:r>
          <a:endParaRPr lang="es-EC" sz="4000" dirty="0"/>
        </a:p>
      </dgm:t>
    </dgm:pt>
    <dgm:pt modelId="{3F6FCA6A-B12C-4050-8766-ECA74F018334}" type="parTrans" cxnId="{E3D7B3B5-D1A7-4D9C-B0D1-D6F7A7F64C1B}">
      <dgm:prSet/>
      <dgm:spPr/>
      <dgm:t>
        <a:bodyPr/>
        <a:lstStyle/>
        <a:p>
          <a:endParaRPr lang="es-EC"/>
        </a:p>
      </dgm:t>
    </dgm:pt>
    <dgm:pt modelId="{9A3ABA85-2941-4E00-A7B4-E6428A1B3879}" type="sibTrans" cxnId="{E3D7B3B5-D1A7-4D9C-B0D1-D6F7A7F64C1B}">
      <dgm:prSet/>
      <dgm:spPr/>
      <dgm:t>
        <a:bodyPr/>
        <a:lstStyle/>
        <a:p>
          <a:endParaRPr lang="es-EC"/>
        </a:p>
      </dgm:t>
    </dgm:pt>
    <dgm:pt modelId="{273911BE-137A-4FD1-A742-DA147CD99F47}">
      <dgm:prSet phldrT="[Texto]">
        <dgm:style>
          <a:lnRef idx="1">
            <a:schemeClr val="accent1"/>
          </a:lnRef>
          <a:fillRef idx="2">
            <a:schemeClr val="accent1"/>
          </a:fillRef>
          <a:effectRef idx="1">
            <a:schemeClr val="accent1"/>
          </a:effectRef>
          <a:fontRef idx="minor">
            <a:schemeClr val="dk1"/>
          </a:fontRef>
        </dgm:style>
      </dgm:prSet>
      <dgm:spPr/>
      <dgm:t>
        <a:bodyPr/>
        <a:lstStyle/>
        <a:p>
          <a:r>
            <a:rPr lang="es-EC" dirty="0" smtClean="0"/>
            <a:t>ANALÍTICO</a:t>
          </a:r>
          <a:endParaRPr lang="es-EC" dirty="0"/>
        </a:p>
      </dgm:t>
    </dgm:pt>
    <dgm:pt modelId="{3AA9C302-9D11-40AF-AA8B-D1CCF4DB6296}" type="parTrans" cxnId="{9FC70F33-F364-405C-BCEC-C2824A931587}">
      <dgm:prSet/>
      <dgm:spPr/>
      <dgm:t>
        <a:bodyPr/>
        <a:lstStyle/>
        <a:p>
          <a:endParaRPr lang="es-EC"/>
        </a:p>
      </dgm:t>
    </dgm:pt>
    <dgm:pt modelId="{D3F0C7E7-A667-4051-8CC1-6A75C6082612}" type="sibTrans" cxnId="{9FC70F33-F364-405C-BCEC-C2824A931587}">
      <dgm:prSet/>
      <dgm:spPr/>
      <dgm:t>
        <a:bodyPr/>
        <a:lstStyle/>
        <a:p>
          <a:endParaRPr lang="es-EC"/>
        </a:p>
      </dgm:t>
    </dgm:pt>
    <dgm:pt modelId="{98D5F958-079E-4C89-AE8E-D83A40B6EF8B}">
      <dgm:prSet phldrT="[Texto]">
        <dgm:style>
          <a:lnRef idx="1">
            <a:schemeClr val="accent1"/>
          </a:lnRef>
          <a:fillRef idx="2">
            <a:schemeClr val="accent1"/>
          </a:fillRef>
          <a:effectRef idx="1">
            <a:schemeClr val="accent1"/>
          </a:effectRef>
          <a:fontRef idx="minor">
            <a:schemeClr val="dk1"/>
          </a:fontRef>
        </dgm:style>
      </dgm:prSet>
      <dgm:spPr/>
      <dgm:t>
        <a:bodyPr/>
        <a:lstStyle/>
        <a:p>
          <a:r>
            <a:rPr lang="es-EC" dirty="0" smtClean="0"/>
            <a:t>HIPOTÉTICO - DEDUCTIVO</a:t>
          </a:r>
          <a:endParaRPr lang="es-EC" dirty="0"/>
        </a:p>
      </dgm:t>
    </dgm:pt>
    <dgm:pt modelId="{DAB636F6-E48A-467F-BBC6-AB76434A1E06}" type="parTrans" cxnId="{7266B01D-3037-49F1-9D09-CAB0FA29CEC6}">
      <dgm:prSet/>
      <dgm:spPr/>
      <dgm:t>
        <a:bodyPr/>
        <a:lstStyle/>
        <a:p>
          <a:endParaRPr lang="es-EC"/>
        </a:p>
      </dgm:t>
    </dgm:pt>
    <dgm:pt modelId="{00F97062-8AAD-4766-8764-E8F3F3D3A576}" type="sibTrans" cxnId="{7266B01D-3037-49F1-9D09-CAB0FA29CEC6}">
      <dgm:prSet/>
      <dgm:spPr/>
      <dgm:t>
        <a:bodyPr/>
        <a:lstStyle/>
        <a:p>
          <a:endParaRPr lang="es-EC"/>
        </a:p>
      </dgm:t>
    </dgm:pt>
    <dgm:pt modelId="{F1C00688-97F7-40C5-A24F-4E52F92C2878}">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4000" dirty="0" smtClean="0"/>
            <a:t>EMPÍRICOS</a:t>
          </a:r>
          <a:endParaRPr lang="es-EC" sz="4000" dirty="0"/>
        </a:p>
      </dgm:t>
    </dgm:pt>
    <dgm:pt modelId="{D0D749C2-19C3-4F5F-8CA0-8B57D20A4914}" type="parTrans" cxnId="{9F838ED7-9F50-4AC1-9375-8C880817CC64}">
      <dgm:prSet/>
      <dgm:spPr/>
      <dgm:t>
        <a:bodyPr/>
        <a:lstStyle/>
        <a:p>
          <a:endParaRPr lang="es-EC"/>
        </a:p>
      </dgm:t>
    </dgm:pt>
    <dgm:pt modelId="{FC9B6604-910C-4BFC-818D-39CD0B52774A}" type="sibTrans" cxnId="{9F838ED7-9F50-4AC1-9375-8C880817CC64}">
      <dgm:prSet/>
      <dgm:spPr/>
      <dgm:t>
        <a:bodyPr/>
        <a:lstStyle/>
        <a:p>
          <a:endParaRPr lang="es-EC"/>
        </a:p>
      </dgm:t>
    </dgm:pt>
    <dgm:pt modelId="{C77CEE31-E6E7-4AAB-B068-B9D590A7EA8E}">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dirty="0" smtClean="0"/>
            <a:t>OBSERVACIÓN</a:t>
          </a:r>
          <a:endParaRPr lang="es-EC" dirty="0"/>
        </a:p>
      </dgm:t>
    </dgm:pt>
    <dgm:pt modelId="{A0074EE2-C7BC-4323-A1B7-340F9F71B8F3}" type="parTrans" cxnId="{F9323D79-0870-4274-9E58-26D3FEBAA9FC}">
      <dgm:prSet/>
      <dgm:spPr/>
      <dgm:t>
        <a:bodyPr/>
        <a:lstStyle/>
        <a:p>
          <a:endParaRPr lang="es-EC"/>
        </a:p>
      </dgm:t>
    </dgm:pt>
    <dgm:pt modelId="{10CA49D8-2862-4C5E-9284-1148436BFE5F}" type="sibTrans" cxnId="{F9323D79-0870-4274-9E58-26D3FEBAA9FC}">
      <dgm:prSet/>
      <dgm:spPr/>
      <dgm:t>
        <a:bodyPr/>
        <a:lstStyle/>
        <a:p>
          <a:endParaRPr lang="es-EC"/>
        </a:p>
      </dgm:t>
    </dgm:pt>
    <dgm:pt modelId="{80C32D93-F9D3-4F03-A63E-FAA42E6BFA96}">
      <dgm:prSet>
        <dgm:style>
          <a:lnRef idx="1">
            <a:schemeClr val="accent6"/>
          </a:lnRef>
          <a:fillRef idx="2">
            <a:schemeClr val="accent6"/>
          </a:fillRef>
          <a:effectRef idx="1">
            <a:schemeClr val="accent6"/>
          </a:effectRef>
          <a:fontRef idx="minor">
            <a:schemeClr val="dk1"/>
          </a:fontRef>
        </dgm:style>
      </dgm:prSet>
      <dgm:spPr/>
      <dgm:t>
        <a:bodyPr/>
        <a:lstStyle/>
        <a:p>
          <a:r>
            <a:rPr lang="es-EC" dirty="0" smtClean="0"/>
            <a:t>MEDICIÓN</a:t>
          </a:r>
          <a:endParaRPr lang="es-EC" dirty="0"/>
        </a:p>
      </dgm:t>
    </dgm:pt>
    <dgm:pt modelId="{23EB9D36-C4FA-481C-B88F-5F37C3E914CA}" type="parTrans" cxnId="{7C492DCA-5EAE-4333-BFD2-ADC71305BFA5}">
      <dgm:prSet/>
      <dgm:spPr/>
      <dgm:t>
        <a:bodyPr/>
        <a:lstStyle/>
        <a:p>
          <a:endParaRPr lang="es-EC"/>
        </a:p>
      </dgm:t>
    </dgm:pt>
    <dgm:pt modelId="{4FDEB3CC-9776-446D-BA64-01DAA28D9098}" type="sibTrans" cxnId="{7C492DCA-5EAE-4333-BFD2-ADC71305BFA5}">
      <dgm:prSet/>
      <dgm:spPr/>
      <dgm:t>
        <a:bodyPr/>
        <a:lstStyle/>
        <a:p>
          <a:endParaRPr lang="es-EC"/>
        </a:p>
      </dgm:t>
    </dgm:pt>
    <dgm:pt modelId="{41AA00F3-154A-4C80-85F6-92B8889EF5E8}">
      <dgm:prSet>
        <dgm:style>
          <a:lnRef idx="1">
            <a:schemeClr val="accent6"/>
          </a:lnRef>
          <a:fillRef idx="2">
            <a:schemeClr val="accent6"/>
          </a:fillRef>
          <a:effectRef idx="1">
            <a:schemeClr val="accent6"/>
          </a:effectRef>
          <a:fontRef idx="minor">
            <a:schemeClr val="dk1"/>
          </a:fontRef>
        </dgm:style>
      </dgm:prSet>
      <dgm:spPr/>
      <dgm:t>
        <a:bodyPr/>
        <a:lstStyle/>
        <a:p>
          <a:r>
            <a:rPr lang="es-EC" dirty="0" smtClean="0"/>
            <a:t>EXPERIMENTACIÓN</a:t>
          </a:r>
          <a:endParaRPr lang="es-EC" dirty="0"/>
        </a:p>
      </dgm:t>
    </dgm:pt>
    <dgm:pt modelId="{7AFBAE6D-C5C8-49CF-9FBA-4141261F3FB0}" type="parTrans" cxnId="{9E9A39E4-7317-4BCE-9C3A-FB0D882A4251}">
      <dgm:prSet/>
      <dgm:spPr/>
      <dgm:t>
        <a:bodyPr/>
        <a:lstStyle/>
        <a:p>
          <a:endParaRPr lang="es-EC"/>
        </a:p>
      </dgm:t>
    </dgm:pt>
    <dgm:pt modelId="{DB9A5872-6B23-4DBB-9C25-285DC4932B83}" type="sibTrans" cxnId="{9E9A39E4-7317-4BCE-9C3A-FB0D882A4251}">
      <dgm:prSet/>
      <dgm:spPr/>
      <dgm:t>
        <a:bodyPr/>
        <a:lstStyle/>
        <a:p>
          <a:endParaRPr lang="es-EC"/>
        </a:p>
      </dgm:t>
    </dgm:pt>
    <dgm:pt modelId="{487E4F5D-E5C8-48FA-985E-822569085C4C}" type="pres">
      <dgm:prSet presAssocID="{652F9CD4-6093-4A93-B31E-665D07975ECE}" presName="Name0" presStyleCnt="0">
        <dgm:presLayoutVars>
          <dgm:chPref val="1"/>
          <dgm:dir/>
          <dgm:animOne val="branch"/>
          <dgm:animLvl val="lvl"/>
          <dgm:resizeHandles/>
        </dgm:presLayoutVars>
      </dgm:prSet>
      <dgm:spPr/>
    </dgm:pt>
    <dgm:pt modelId="{169B8C51-64E6-4FF7-9114-3F1F6B419EE5}" type="pres">
      <dgm:prSet presAssocID="{A951411A-4569-4F5A-9927-0CD5BF8666A3}" presName="vertOne" presStyleCnt="0"/>
      <dgm:spPr/>
    </dgm:pt>
    <dgm:pt modelId="{FBBE9614-2993-4E95-A3A7-08B1DEC687B8}" type="pres">
      <dgm:prSet presAssocID="{A951411A-4569-4F5A-9927-0CD5BF8666A3}" presName="txOne" presStyleLbl="node0" presStyleIdx="0" presStyleCnt="1">
        <dgm:presLayoutVars>
          <dgm:chPref val="3"/>
        </dgm:presLayoutVars>
      </dgm:prSet>
      <dgm:spPr/>
    </dgm:pt>
    <dgm:pt modelId="{B4B21F31-4EAE-4386-98A3-E4AC7185CBCC}" type="pres">
      <dgm:prSet presAssocID="{A951411A-4569-4F5A-9927-0CD5BF8666A3}" presName="parTransOne" presStyleCnt="0"/>
      <dgm:spPr/>
    </dgm:pt>
    <dgm:pt modelId="{45FCBFC6-5BF8-4EDD-B44D-B193438B506C}" type="pres">
      <dgm:prSet presAssocID="{A951411A-4569-4F5A-9927-0CD5BF8666A3}" presName="horzOne" presStyleCnt="0"/>
      <dgm:spPr/>
    </dgm:pt>
    <dgm:pt modelId="{49769AD2-F63D-46F1-B50B-51145CE9FD80}" type="pres">
      <dgm:prSet presAssocID="{D2358112-857E-46F9-ACCA-216EC3645B82}" presName="vertTwo" presStyleCnt="0"/>
      <dgm:spPr/>
    </dgm:pt>
    <dgm:pt modelId="{1B1CA212-EA87-465E-9897-340EA4CC0362}" type="pres">
      <dgm:prSet presAssocID="{D2358112-857E-46F9-ACCA-216EC3645B82}" presName="txTwo" presStyleLbl="node2" presStyleIdx="0" presStyleCnt="2">
        <dgm:presLayoutVars>
          <dgm:chPref val="3"/>
        </dgm:presLayoutVars>
      </dgm:prSet>
      <dgm:spPr/>
    </dgm:pt>
    <dgm:pt modelId="{DF7890F7-5C5C-4B75-8094-0A10B0261405}" type="pres">
      <dgm:prSet presAssocID="{D2358112-857E-46F9-ACCA-216EC3645B82}" presName="parTransTwo" presStyleCnt="0"/>
      <dgm:spPr/>
    </dgm:pt>
    <dgm:pt modelId="{F6DC1D28-FA46-45B5-A143-0321F64FD399}" type="pres">
      <dgm:prSet presAssocID="{D2358112-857E-46F9-ACCA-216EC3645B82}" presName="horzTwo" presStyleCnt="0"/>
      <dgm:spPr/>
    </dgm:pt>
    <dgm:pt modelId="{DAF92814-598B-4E9F-82DD-D187C4055D3B}" type="pres">
      <dgm:prSet presAssocID="{273911BE-137A-4FD1-A742-DA147CD99F47}" presName="vertThree" presStyleCnt="0"/>
      <dgm:spPr/>
    </dgm:pt>
    <dgm:pt modelId="{8B699950-6F24-4E7A-BBD1-072E089D264C}" type="pres">
      <dgm:prSet presAssocID="{273911BE-137A-4FD1-A742-DA147CD99F47}" presName="txThree" presStyleLbl="node3" presStyleIdx="0" presStyleCnt="5">
        <dgm:presLayoutVars>
          <dgm:chPref val="3"/>
        </dgm:presLayoutVars>
      </dgm:prSet>
      <dgm:spPr/>
    </dgm:pt>
    <dgm:pt modelId="{45247DE2-FE6F-4E30-9E2E-66BFF0821789}" type="pres">
      <dgm:prSet presAssocID="{273911BE-137A-4FD1-A742-DA147CD99F47}" presName="horzThree" presStyleCnt="0"/>
      <dgm:spPr/>
    </dgm:pt>
    <dgm:pt modelId="{BA89B46F-5428-4F26-BB05-D4E11F45428E}" type="pres">
      <dgm:prSet presAssocID="{D3F0C7E7-A667-4051-8CC1-6A75C6082612}" presName="sibSpaceThree" presStyleCnt="0"/>
      <dgm:spPr/>
    </dgm:pt>
    <dgm:pt modelId="{0B9B6B40-148B-425F-A51D-56EE2B7C73FD}" type="pres">
      <dgm:prSet presAssocID="{98D5F958-079E-4C89-AE8E-D83A40B6EF8B}" presName="vertThree" presStyleCnt="0"/>
      <dgm:spPr/>
    </dgm:pt>
    <dgm:pt modelId="{6385E8BE-CAB7-47DF-A92C-F47B6D2D332E}" type="pres">
      <dgm:prSet presAssocID="{98D5F958-079E-4C89-AE8E-D83A40B6EF8B}" presName="txThree" presStyleLbl="node3" presStyleIdx="1" presStyleCnt="5">
        <dgm:presLayoutVars>
          <dgm:chPref val="3"/>
        </dgm:presLayoutVars>
      </dgm:prSet>
      <dgm:spPr/>
    </dgm:pt>
    <dgm:pt modelId="{2DBAB271-1581-45F7-8537-DA4E829BB140}" type="pres">
      <dgm:prSet presAssocID="{98D5F958-079E-4C89-AE8E-D83A40B6EF8B}" presName="horzThree" presStyleCnt="0"/>
      <dgm:spPr/>
    </dgm:pt>
    <dgm:pt modelId="{28438A1A-8BAC-438A-B6C2-CAEE867F9A9A}" type="pres">
      <dgm:prSet presAssocID="{9A3ABA85-2941-4E00-A7B4-E6428A1B3879}" presName="sibSpaceTwo" presStyleCnt="0"/>
      <dgm:spPr/>
    </dgm:pt>
    <dgm:pt modelId="{73620DF4-92E5-4665-982D-F318B90542BB}" type="pres">
      <dgm:prSet presAssocID="{F1C00688-97F7-40C5-A24F-4E52F92C2878}" presName="vertTwo" presStyleCnt="0"/>
      <dgm:spPr/>
    </dgm:pt>
    <dgm:pt modelId="{4D87A797-18BD-4F09-A984-DCF9CB5E0A7C}" type="pres">
      <dgm:prSet presAssocID="{F1C00688-97F7-40C5-A24F-4E52F92C2878}" presName="txTwo" presStyleLbl="node2" presStyleIdx="1" presStyleCnt="2">
        <dgm:presLayoutVars>
          <dgm:chPref val="3"/>
        </dgm:presLayoutVars>
      </dgm:prSet>
      <dgm:spPr/>
    </dgm:pt>
    <dgm:pt modelId="{AA9A9C8D-E41E-4CB0-AD19-F4A59F6D920B}" type="pres">
      <dgm:prSet presAssocID="{F1C00688-97F7-40C5-A24F-4E52F92C2878}" presName="parTransTwo" presStyleCnt="0"/>
      <dgm:spPr/>
    </dgm:pt>
    <dgm:pt modelId="{D2D1ABC7-940B-4328-BE51-7C81BA7B800F}" type="pres">
      <dgm:prSet presAssocID="{F1C00688-97F7-40C5-A24F-4E52F92C2878}" presName="horzTwo" presStyleCnt="0"/>
      <dgm:spPr/>
    </dgm:pt>
    <dgm:pt modelId="{704AB489-2E54-40F4-8048-6C9F76008A99}" type="pres">
      <dgm:prSet presAssocID="{C77CEE31-E6E7-4AAB-B068-B9D590A7EA8E}" presName="vertThree" presStyleCnt="0"/>
      <dgm:spPr/>
    </dgm:pt>
    <dgm:pt modelId="{45322E66-1DFF-4EFE-B2C0-A1E92E395519}" type="pres">
      <dgm:prSet presAssocID="{C77CEE31-E6E7-4AAB-B068-B9D590A7EA8E}" presName="txThree" presStyleLbl="node3" presStyleIdx="2" presStyleCnt="5">
        <dgm:presLayoutVars>
          <dgm:chPref val="3"/>
        </dgm:presLayoutVars>
      </dgm:prSet>
      <dgm:spPr/>
    </dgm:pt>
    <dgm:pt modelId="{11D5B54E-EB92-49C5-8BB3-646021484989}" type="pres">
      <dgm:prSet presAssocID="{C77CEE31-E6E7-4AAB-B068-B9D590A7EA8E}" presName="horzThree" presStyleCnt="0"/>
      <dgm:spPr/>
    </dgm:pt>
    <dgm:pt modelId="{6A5BA7C3-8D83-43D9-830D-737F7ECEDF2E}" type="pres">
      <dgm:prSet presAssocID="{10CA49D8-2862-4C5E-9284-1148436BFE5F}" presName="sibSpaceThree" presStyleCnt="0"/>
      <dgm:spPr/>
    </dgm:pt>
    <dgm:pt modelId="{F7180526-B8BC-4D68-AAAE-0777A4C4CCB4}" type="pres">
      <dgm:prSet presAssocID="{80C32D93-F9D3-4F03-A63E-FAA42E6BFA96}" presName="vertThree" presStyleCnt="0"/>
      <dgm:spPr/>
    </dgm:pt>
    <dgm:pt modelId="{2B612148-D13B-4800-8C12-6ECDDF0C4BDB}" type="pres">
      <dgm:prSet presAssocID="{80C32D93-F9D3-4F03-A63E-FAA42E6BFA96}" presName="txThree" presStyleLbl="node3" presStyleIdx="3" presStyleCnt="5">
        <dgm:presLayoutVars>
          <dgm:chPref val="3"/>
        </dgm:presLayoutVars>
      </dgm:prSet>
      <dgm:spPr/>
    </dgm:pt>
    <dgm:pt modelId="{E91CDDDC-8167-43F6-B89B-000179722F50}" type="pres">
      <dgm:prSet presAssocID="{80C32D93-F9D3-4F03-A63E-FAA42E6BFA96}" presName="horzThree" presStyleCnt="0"/>
      <dgm:spPr/>
    </dgm:pt>
    <dgm:pt modelId="{BEA5D631-1363-4DC8-B4E3-27043CC2B333}" type="pres">
      <dgm:prSet presAssocID="{4FDEB3CC-9776-446D-BA64-01DAA28D9098}" presName="sibSpaceThree" presStyleCnt="0"/>
      <dgm:spPr/>
    </dgm:pt>
    <dgm:pt modelId="{8939A906-4CFB-4012-B067-ED325EAE7BA8}" type="pres">
      <dgm:prSet presAssocID="{41AA00F3-154A-4C80-85F6-92B8889EF5E8}" presName="vertThree" presStyleCnt="0"/>
      <dgm:spPr/>
    </dgm:pt>
    <dgm:pt modelId="{24423595-09A0-4FA6-8831-3D9C8D788A22}" type="pres">
      <dgm:prSet presAssocID="{41AA00F3-154A-4C80-85F6-92B8889EF5E8}" presName="txThree" presStyleLbl="node3" presStyleIdx="4" presStyleCnt="5">
        <dgm:presLayoutVars>
          <dgm:chPref val="3"/>
        </dgm:presLayoutVars>
      </dgm:prSet>
      <dgm:spPr/>
    </dgm:pt>
    <dgm:pt modelId="{8C0C674E-B685-42F7-9029-C24AEBCDB604}" type="pres">
      <dgm:prSet presAssocID="{41AA00F3-154A-4C80-85F6-92B8889EF5E8}" presName="horzThree" presStyleCnt="0"/>
      <dgm:spPr/>
    </dgm:pt>
  </dgm:ptLst>
  <dgm:cxnLst>
    <dgm:cxn modelId="{E3D7B3B5-D1A7-4D9C-B0D1-D6F7A7F64C1B}" srcId="{A951411A-4569-4F5A-9927-0CD5BF8666A3}" destId="{D2358112-857E-46F9-ACCA-216EC3645B82}" srcOrd="0" destOrd="0" parTransId="{3F6FCA6A-B12C-4050-8766-ECA74F018334}" sibTransId="{9A3ABA85-2941-4E00-A7B4-E6428A1B3879}"/>
    <dgm:cxn modelId="{AE4E7E89-5B1B-4D91-BB1B-BA83C90A93E9}" type="presOf" srcId="{D2358112-857E-46F9-ACCA-216EC3645B82}" destId="{1B1CA212-EA87-465E-9897-340EA4CC0362}" srcOrd="0" destOrd="0" presId="urn:microsoft.com/office/officeart/2005/8/layout/hierarchy4"/>
    <dgm:cxn modelId="{20A84E29-AC49-4D87-9BB9-F0DB5151DC6C}" type="presOf" srcId="{C77CEE31-E6E7-4AAB-B068-B9D590A7EA8E}" destId="{45322E66-1DFF-4EFE-B2C0-A1E92E395519}" srcOrd="0" destOrd="0" presId="urn:microsoft.com/office/officeart/2005/8/layout/hierarchy4"/>
    <dgm:cxn modelId="{7C492DCA-5EAE-4333-BFD2-ADC71305BFA5}" srcId="{F1C00688-97F7-40C5-A24F-4E52F92C2878}" destId="{80C32D93-F9D3-4F03-A63E-FAA42E6BFA96}" srcOrd="1" destOrd="0" parTransId="{23EB9D36-C4FA-481C-B88F-5F37C3E914CA}" sibTransId="{4FDEB3CC-9776-446D-BA64-01DAA28D9098}"/>
    <dgm:cxn modelId="{82503915-1CB1-443F-9D68-2840C48CC8AB}" type="presOf" srcId="{41AA00F3-154A-4C80-85F6-92B8889EF5E8}" destId="{24423595-09A0-4FA6-8831-3D9C8D788A22}" srcOrd="0" destOrd="0" presId="urn:microsoft.com/office/officeart/2005/8/layout/hierarchy4"/>
    <dgm:cxn modelId="{6BBA1387-FA66-45F7-BD71-9E496B8ED2F6}" type="presOf" srcId="{80C32D93-F9D3-4F03-A63E-FAA42E6BFA96}" destId="{2B612148-D13B-4800-8C12-6ECDDF0C4BDB}" srcOrd="0" destOrd="0" presId="urn:microsoft.com/office/officeart/2005/8/layout/hierarchy4"/>
    <dgm:cxn modelId="{9F838ED7-9F50-4AC1-9375-8C880817CC64}" srcId="{A951411A-4569-4F5A-9927-0CD5BF8666A3}" destId="{F1C00688-97F7-40C5-A24F-4E52F92C2878}" srcOrd="1" destOrd="0" parTransId="{D0D749C2-19C3-4F5F-8CA0-8B57D20A4914}" sibTransId="{FC9B6604-910C-4BFC-818D-39CD0B52774A}"/>
    <dgm:cxn modelId="{7266B01D-3037-49F1-9D09-CAB0FA29CEC6}" srcId="{D2358112-857E-46F9-ACCA-216EC3645B82}" destId="{98D5F958-079E-4C89-AE8E-D83A40B6EF8B}" srcOrd="1" destOrd="0" parTransId="{DAB636F6-E48A-467F-BBC6-AB76434A1E06}" sibTransId="{00F97062-8AAD-4766-8764-E8F3F3D3A576}"/>
    <dgm:cxn modelId="{4F93A1FF-F612-4181-AC67-A4BEB7AB77DC}" type="presOf" srcId="{F1C00688-97F7-40C5-A24F-4E52F92C2878}" destId="{4D87A797-18BD-4F09-A984-DCF9CB5E0A7C}" srcOrd="0" destOrd="0" presId="urn:microsoft.com/office/officeart/2005/8/layout/hierarchy4"/>
    <dgm:cxn modelId="{709B1927-905B-4020-881B-8C9BB6098C42}" srcId="{652F9CD4-6093-4A93-B31E-665D07975ECE}" destId="{A951411A-4569-4F5A-9927-0CD5BF8666A3}" srcOrd="0" destOrd="0" parTransId="{52F99BC9-918D-4060-A091-A0C664AE247F}" sibTransId="{DCE055E0-0974-4D71-8990-0A50501D17AF}"/>
    <dgm:cxn modelId="{F9323D79-0870-4274-9E58-26D3FEBAA9FC}" srcId="{F1C00688-97F7-40C5-A24F-4E52F92C2878}" destId="{C77CEE31-E6E7-4AAB-B068-B9D590A7EA8E}" srcOrd="0" destOrd="0" parTransId="{A0074EE2-C7BC-4323-A1B7-340F9F71B8F3}" sibTransId="{10CA49D8-2862-4C5E-9284-1148436BFE5F}"/>
    <dgm:cxn modelId="{9FC70F33-F364-405C-BCEC-C2824A931587}" srcId="{D2358112-857E-46F9-ACCA-216EC3645B82}" destId="{273911BE-137A-4FD1-A742-DA147CD99F47}" srcOrd="0" destOrd="0" parTransId="{3AA9C302-9D11-40AF-AA8B-D1CCF4DB6296}" sibTransId="{D3F0C7E7-A667-4051-8CC1-6A75C6082612}"/>
    <dgm:cxn modelId="{095E488E-9599-40FC-AAF5-D90A61EBBB7F}" type="presOf" srcId="{273911BE-137A-4FD1-A742-DA147CD99F47}" destId="{8B699950-6F24-4E7A-BBD1-072E089D264C}" srcOrd="0" destOrd="0" presId="urn:microsoft.com/office/officeart/2005/8/layout/hierarchy4"/>
    <dgm:cxn modelId="{5547804D-7854-48AC-9DD0-EF3C502437E1}" type="presOf" srcId="{98D5F958-079E-4C89-AE8E-D83A40B6EF8B}" destId="{6385E8BE-CAB7-47DF-A92C-F47B6D2D332E}" srcOrd="0" destOrd="0" presId="urn:microsoft.com/office/officeart/2005/8/layout/hierarchy4"/>
    <dgm:cxn modelId="{6B86C537-81F7-4AE0-8532-C921B9AB2244}" type="presOf" srcId="{A951411A-4569-4F5A-9927-0CD5BF8666A3}" destId="{FBBE9614-2993-4E95-A3A7-08B1DEC687B8}" srcOrd="0" destOrd="0" presId="urn:microsoft.com/office/officeart/2005/8/layout/hierarchy4"/>
    <dgm:cxn modelId="{CD4ADD9C-E36E-4A15-A444-0B798D22B333}" type="presOf" srcId="{652F9CD4-6093-4A93-B31E-665D07975ECE}" destId="{487E4F5D-E5C8-48FA-985E-822569085C4C}" srcOrd="0" destOrd="0" presId="urn:microsoft.com/office/officeart/2005/8/layout/hierarchy4"/>
    <dgm:cxn modelId="{9E9A39E4-7317-4BCE-9C3A-FB0D882A4251}" srcId="{F1C00688-97F7-40C5-A24F-4E52F92C2878}" destId="{41AA00F3-154A-4C80-85F6-92B8889EF5E8}" srcOrd="2" destOrd="0" parTransId="{7AFBAE6D-C5C8-49CF-9FBA-4141261F3FB0}" sibTransId="{DB9A5872-6B23-4DBB-9C25-285DC4932B83}"/>
    <dgm:cxn modelId="{08AF77A9-5830-4D52-9F68-A95446F7367B}" type="presParOf" srcId="{487E4F5D-E5C8-48FA-985E-822569085C4C}" destId="{169B8C51-64E6-4FF7-9114-3F1F6B419EE5}" srcOrd="0" destOrd="0" presId="urn:microsoft.com/office/officeart/2005/8/layout/hierarchy4"/>
    <dgm:cxn modelId="{9AF8615F-974F-48A0-B531-67347DE556B4}" type="presParOf" srcId="{169B8C51-64E6-4FF7-9114-3F1F6B419EE5}" destId="{FBBE9614-2993-4E95-A3A7-08B1DEC687B8}" srcOrd="0" destOrd="0" presId="urn:microsoft.com/office/officeart/2005/8/layout/hierarchy4"/>
    <dgm:cxn modelId="{45CB138F-9EFA-4406-AB17-5E1E062974B3}" type="presParOf" srcId="{169B8C51-64E6-4FF7-9114-3F1F6B419EE5}" destId="{B4B21F31-4EAE-4386-98A3-E4AC7185CBCC}" srcOrd="1" destOrd="0" presId="urn:microsoft.com/office/officeart/2005/8/layout/hierarchy4"/>
    <dgm:cxn modelId="{6600B4F1-D8A0-4FC7-876C-FC702FF73359}" type="presParOf" srcId="{169B8C51-64E6-4FF7-9114-3F1F6B419EE5}" destId="{45FCBFC6-5BF8-4EDD-B44D-B193438B506C}" srcOrd="2" destOrd="0" presId="urn:microsoft.com/office/officeart/2005/8/layout/hierarchy4"/>
    <dgm:cxn modelId="{F810D620-E990-462B-8BF4-8765290DC75D}" type="presParOf" srcId="{45FCBFC6-5BF8-4EDD-B44D-B193438B506C}" destId="{49769AD2-F63D-46F1-B50B-51145CE9FD80}" srcOrd="0" destOrd="0" presId="urn:microsoft.com/office/officeart/2005/8/layout/hierarchy4"/>
    <dgm:cxn modelId="{2B324A4D-31F1-436F-BF77-183C5C2EB1DB}" type="presParOf" srcId="{49769AD2-F63D-46F1-B50B-51145CE9FD80}" destId="{1B1CA212-EA87-465E-9897-340EA4CC0362}" srcOrd="0" destOrd="0" presId="urn:microsoft.com/office/officeart/2005/8/layout/hierarchy4"/>
    <dgm:cxn modelId="{4D07C6A9-3EA2-4AC8-9E9C-FA519477CDBE}" type="presParOf" srcId="{49769AD2-F63D-46F1-B50B-51145CE9FD80}" destId="{DF7890F7-5C5C-4B75-8094-0A10B0261405}" srcOrd="1" destOrd="0" presId="urn:microsoft.com/office/officeart/2005/8/layout/hierarchy4"/>
    <dgm:cxn modelId="{2B6C6E0A-3D01-4BC5-9E72-8AECED12F262}" type="presParOf" srcId="{49769AD2-F63D-46F1-B50B-51145CE9FD80}" destId="{F6DC1D28-FA46-45B5-A143-0321F64FD399}" srcOrd="2" destOrd="0" presId="urn:microsoft.com/office/officeart/2005/8/layout/hierarchy4"/>
    <dgm:cxn modelId="{9406332B-2DAC-4D06-860C-F37F3E728978}" type="presParOf" srcId="{F6DC1D28-FA46-45B5-A143-0321F64FD399}" destId="{DAF92814-598B-4E9F-82DD-D187C4055D3B}" srcOrd="0" destOrd="0" presId="urn:microsoft.com/office/officeart/2005/8/layout/hierarchy4"/>
    <dgm:cxn modelId="{10279481-9DB3-4B74-A988-80573080D29F}" type="presParOf" srcId="{DAF92814-598B-4E9F-82DD-D187C4055D3B}" destId="{8B699950-6F24-4E7A-BBD1-072E089D264C}" srcOrd="0" destOrd="0" presId="urn:microsoft.com/office/officeart/2005/8/layout/hierarchy4"/>
    <dgm:cxn modelId="{0EC0A446-69A7-419F-BDC9-EC76EDE955D0}" type="presParOf" srcId="{DAF92814-598B-4E9F-82DD-D187C4055D3B}" destId="{45247DE2-FE6F-4E30-9E2E-66BFF0821789}" srcOrd="1" destOrd="0" presId="urn:microsoft.com/office/officeart/2005/8/layout/hierarchy4"/>
    <dgm:cxn modelId="{A30B378E-CAA1-4E27-9B57-13B055763E47}" type="presParOf" srcId="{F6DC1D28-FA46-45B5-A143-0321F64FD399}" destId="{BA89B46F-5428-4F26-BB05-D4E11F45428E}" srcOrd="1" destOrd="0" presId="urn:microsoft.com/office/officeart/2005/8/layout/hierarchy4"/>
    <dgm:cxn modelId="{61156F59-FEC5-49C9-A757-6E5005D97A22}" type="presParOf" srcId="{F6DC1D28-FA46-45B5-A143-0321F64FD399}" destId="{0B9B6B40-148B-425F-A51D-56EE2B7C73FD}" srcOrd="2" destOrd="0" presId="urn:microsoft.com/office/officeart/2005/8/layout/hierarchy4"/>
    <dgm:cxn modelId="{A78B6F51-3BD5-43D8-B247-5B1E7F902DC7}" type="presParOf" srcId="{0B9B6B40-148B-425F-A51D-56EE2B7C73FD}" destId="{6385E8BE-CAB7-47DF-A92C-F47B6D2D332E}" srcOrd="0" destOrd="0" presId="urn:microsoft.com/office/officeart/2005/8/layout/hierarchy4"/>
    <dgm:cxn modelId="{FC15F8E8-2BD8-40D2-B01E-D4DA78C21717}" type="presParOf" srcId="{0B9B6B40-148B-425F-A51D-56EE2B7C73FD}" destId="{2DBAB271-1581-45F7-8537-DA4E829BB140}" srcOrd="1" destOrd="0" presId="urn:microsoft.com/office/officeart/2005/8/layout/hierarchy4"/>
    <dgm:cxn modelId="{CC5FDC18-3BC3-4135-AD99-B1A287E76B17}" type="presParOf" srcId="{45FCBFC6-5BF8-4EDD-B44D-B193438B506C}" destId="{28438A1A-8BAC-438A-B6C2-CAEE867F9A9A}" srcOrd="1" destOrd="0" presId="urn:microsoft.com/office/officeart/2005/8/layout/hierarchy4"/>
    <dgm:cxn modelId="{6C477D7C-04FF-44BF-AD3A-27C662F2FFF8}" type="presParOf" srcId="{45FCBFC6-5BF8-4EDD-B44D-B193438B506C}" destId="{73620DF4-92E5-4665-982D-F318B90542BB}" srcOrd="2" destOrd="0" presId="urn:microsoft.com/office/officeart/2005/8/layout/hierarchy4"/>
    <dgm:cxn modelId="{C2C4A6DC-24C6-45CF-91E9-33D5BE67F113}" type="presParOf" srcId="{73620DF4-92E5-4665-982D-F318B90542BB}" destId="{4D87A797-18BD-4F09-A984-DCF9CB5E0A7C}" srcOrd="0" destOrd="0" presId="urn:microsoft.com/office/officeart/2005/8/layout/hierarchy4"/>
    <dgm:cxn modelId="{1068FBC6-DB2C-42FC-9A89-A7E64EFF3A24}" type="presParOf" srcId="{73620DF4-92E5-4665-982D-F318B90542BB}" destId="{AA9A9C8D-E41E-4CB0-AD19-F4A59F6D920B}" srcOrd="1" destOrd="0" presId="urn:microsoft.com/office/officeart/2005/8/layout/hierarchy4"/>
    <dgm:cxn modelId="{DC812CB7-7362-450A-B252-71D4EBB03D67}" type="presParOf" srcId="{73620DF4-92E5-4665-982D-F318B90542BB}" destId="{D2D1ABC7-940B-4328-BE51-7C81BA7B800F}" srcOrd="2" destOrd="0" presId="urn:microsoft.com/office/officeart/2005/8/layout/hierarchy4"/>
    <dgm:cxn modelId="{C9EE8F33-CDB0-4442-9CA3-5C7C49867586}" type="presParOf" srcId="{D2D1ABC7-940B-4328-BE51-7C81BA7B800F}" destId="{704AB489-2E54-40F4-8048-6C9F76008A99}" srcOrd="0" destOrd="0" presId="urn:microsoft.com/office/officeart/2005/8/layout/hierarchy4"/>
    <dgm:cxn modelId="{BE19C911-6ABD-4514-BA55-1C071F9CF171}" type="presParOf" srcId="{704AB489-2E54-40F4-8048-6C9F76008A99}" destId="{45322E66-1DFF-4EFE-B2C0-A1E92E395519}" srcOrd="0" destOrd="0" presId="urn:microsoft.com/office/officeart/2005/8/layout/hierarchy4"/>
    <dgm:cxn modelId="{61433428-33C3-44A2-B2DD-F8AFBC7B546D}" type="presParOf" srcId="{704AB489-2E54-40F4-8048-6C9F76008A99}" destId="{11D5B54E-EB92-49C5-8BB3-646021484989}" srcOrd="1" destOrd="0" presId="urn:microsoft.com/office/officeart/2005/8/layout/hierarchy4"/>
    <dgm:cxn modelId="{505D3F52-37E5-4D48-8853-F21EFB8DA371}" type="presParOf" srcId="{D2D1ABC7-940B-4328-BE51-7C81BA7B800F}" destId="{6A5BA7C3-8D83-43D9-830D-737F7ECEDF2E}" srcOrd="1" destOrd="0" presId="urn:microsoft.com/office/officeart/2005/8/layout/hierarchy4"/>
    <dgm:cxn modelId="{22EE4E56-4972-4630-97EB-CF9A5619FE62}" type="presParOf" srcId="{D2D1ABC7-940B-4328-BE51-7C81BA7B800F}" destId="{F7180526-B8BC-4D68-AAAE-0777A4C4CCB4}" srcOrd="2" destOrd="0" presId="urn:microsoft.com/office/officeart/2005/8/layout/hierarchy4"/>
    <dgm:cxn modelId="{6C644AF3-3DFB-472C-A3ED-9800416FE5A3}" type="presParOf" srcId="{F7180526-B8BC-4D68-AAAE-0777A4C4CCB4}" destId="{2B612148-D13B-4800-8C12-6ECDDF0C4BDB}" srcOrd="0" destOrd="0" presId="urn:microsoft.com/office/officeart/2005/8/layout/hierarchy4"/>
    <dgm:cxn modelId="{8CEE81BC-B490-4AEA-AC5C-7575243F4034}" type="presParOf" srcId="{F7180526-B8BC-4D68-AAAE-0777A4C4CCB4}" destId="{E91CDDDC-8167-43F6-B89B-000179722F50}" srcOrd="1" destOrd="0" presId="urn:microsoft.com/office/officeart/2005/8/layout/hierarchy4"/>
    <dgm:cxn modelId="{C050D89B-42DB-4707-A3F3-EE68BBD6CE2B}" type="presParOf" srcId="{D2D1ABC7-940B-4328-BE51-7C81BA7B800F}" destId="{BEA5D631-1363-4DC8-B4E3-27043CC2B333}" srcOrd="3" destOrd="0" presId="urn:microsoft.com/office/officeart/2005/8/layout/hierarchy4"/>
    <dgm:cxn modelId="{8F384F9C-4A18-43D1-A4BD-ED7ED55DC727}" type="presParOf" srcId="{D2D1ABC7-940B-4328-BE51-7C81BA7B800F}" destId="{8939A906-4CFB-4012-B067-ED325EAE7BA8}" srcOrd="4" destOrd="0" presId="urn:microsoft.com/office/officeart/2005/8/layout/hierarchy4"/>
    <dgm:cxn modelId="{8B4FF616-DC6E-44A3-9138-455BC87317C6}" type="presParOf" srcId="{8939A906-4CFB-4012-B067-ED325EAE7BA8}" destId="{24423595-09A0-4FA6-8831-3D9C8D788A22}" srcOrd="0" destOrd="0" presId="urn:microsoft.com/office/officeart/2005/8/layout/hierarchy4"/>
    <dgm:cxn modelId="{B97AD89E-275E-4A81-8E57-2131C0708437}" type="presParOf" srcId="{8939A906-4CFB-4012-B067-ED325EAE7BA8}" destId="{8C0C674E-B685-42F7-9029-C24AEBCDB604}"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C5F7A2-4350-477C-9E55-71F89C795C1D}" type="doc">
      <dgm:prSet loTypeId="urn:microsoft.com/office/officeart/2005/8/layout/process1" loCatId="process" qsTypeId="urn:microsoft.com/office/officeart/2005/8/quickstyle/simple2" qsCatId="simple" csTypeId="urn:microsoft.com/office/officeart/2005/8/colors/accent1_1" csCatId="accent1" phldr="1"/>
      <dgm:spPr/>
    </dgm:pt>
    <dgm:pt modelId="{4F9BE372-FAF8-4A87-B52E-CB9441B6C872}">
      <dgm:prSet phldrT="[Texto]" custT="1"/>
      <dgm:spPr>
        <a:solidFill>
          <a:srgbClr val="FFFF00"/>
        </a:solidFill>
      </dgm:spPr>
      <dgm:t>
        <a:bodyPr/>
        <a:lstStyle/>
        <a:p>
          <a:r>
            <a:rPr lang="es-EC" sz="2400" dirty="0" smtClean="0"/>
            <a:t>RECOLECCIÓN</a:t>
          </a:r>
          <a:r>
            <a:rPr lang="es-EC" sz="2400" baseline="0" dirty="0" smtClean="0"/>
            <a:t> DE INFORMACIÓN</a:t>
          </a:r>
          <a:endParaRPr lang="es-EC" sz="2400" dirty="0"/>
        </a:p>
      </dgm:t>
    </dgm:pt>
    <dgm:pt modelId="{1617AA72-1FAD-4D76-AEF6-41C3DE4F80EF}" type="parTrans" cxnId="{5E501DD0-26B7-4B91-AE95-A5A33AFB6BE1}">
      <dgm:prSet/>
      <dgm:spPr/>
      <dgm:t>
        <a:bodyPr/>
        <a:lstStyle/>
        <a:p>
          <a:endParaRPr lang="es-EC" sz="1600"/>
        </a:p>
      </dgm:t>
    </dgm:pt>
    <dgm:pt modelId="{E45FFD93-B216-4BEC-871D-CC3F347015FD}" type="sibTrans" cxnId="{5E501DD0-26B7-4B91-AE95-A5A33AFB6BE1}">
      <dgm:prSet custT="1"/>
      <dgm:spPr/>
      <dgm:t>
        <a:bodyPr/>
        <a:lstStyle/>
        <a:p>
          <a:endParaRPr lang="es-EC" sz="2000"/>
        </a:p>
      </dgm:t>
    </dgm:pt>
    <dgm:pt modelId="{57DF6B5D-5D01-47ED-92D3-ABD072E5D993}">
      <dgm:prSet phldrT="[Texto]" custT="1"/>
      <dgm:spPr/>
      <dgm:t>
        <a:bodyPr/>
        <a:lstStyle/>
        <a:p>
          <a:r>
            <a:rPr lang="es-EC" sz="2400" dirty="0" smtClean="0"/>
            <a:t>Obtener</a:t>
          </a:r>
          <a:r>
            <a:rPr lang="es-EC" sz="2400" baseline="0" dirty="0" smtClean="0"/>
            <a:t> y evaluar evidencias</a:t>
          </a:r>
          <a:endParaRPr lang="es-EC" sz="2400" dirty="0"/>
        </a:p>
      </dgm:t>
    </dgm:pt>
    <dgm:pt modelId="{698AFEB8-F726-4D9E-AB07-9352216EF3C7}" type="parTrans" cxnId="{095220C2-6982-4E98-B8E7-A1515F36B6E1}">
      <dgm:prSet/>
      <dgm:spPr/>
      <dgm:t>
        <a:bodyPr/>
        <a:lstStyle/>
        <a:p>
          <a:endParaRPr lang="es-EC" sz="1600"/>
        </a:p>
      </dgm:t>
    </dgm:pt>
    <dgm:pt modelId="{B3F582AC-2CF3-4B2B-AD93-74663B15372D}" type="sibTrans" cxnId="{095220C2-6982-4E98-B8E7-A1515F36B6E1}">
      <dgm:prSet custT="1"/>
      <dgm:spPr/>
      <dgm:t>
        <a:bodyPr/>
        <a:lstStyle/>
        <a:p>
          <a:endParaRPr lang="es-EC" sz="2000"/>
        </a:p>
      </dgm:t>
    </dgm:pt>
    <dgm:pt modelId="{57E6B3D7-E191-4F0B-A813-D4E0DBC475E7}">
      <dgm:prSet phldrT="[Texto]" custT="1"/>
      <dgm:spPr/>
      <dgm:t>
        <a:bodyPr/>
        <a:lstStyle/>
        <a:p>
          <a:r>
            <a:rPr lang="es-EC" sz="2400" dirty="0" smtClean="0"/>
            <a:t>-</a:t>
          </a:r>
          <a:r>
            <a:rPr lang="es-EC" sz="2400" baseline="0" dirty="0" smtClean="0"/>
            <a:t> Grabación</a:t>
          </a:r>
        </a:p>
        <a:p>
          <a:r>
            <a:rPr lang="es-EC" sz="2400" baseline="0" dirty="0" smtClean="0"/>
            <a:t>- Programa Kinovea</a:t>
          </a:r>
        </a:p>
      </dgm:t>
    </dgm:pt>
    <dgm:pt modelId="{D41E9121-152E-443C-8916-EBE0BD318700}" type="parTrans" cxnId="{27BC4154-67CD-4AD6-9783-460306EE60E6}">
      <dgm:prSet/>
      <dgm:spPr/>
      <dgm:t>
        <a:bodyPr/>
        <a:lstStyle/>
        <a:p>
          <a:endParaRPr lang="es-EC" sz="1600"/>
        </a:p>
      </dgm:t>
    </dgm:pt>
    <dgm:pt modelId="{312CC638-EF67-47E4-A022-AE2AB617FDE2}" type="sibTrans" cxnId="{27BC4154-67CD-4AD6-9783-460306EE60E6}">
      <dgm:prSet/>
      <dgm:spPr/>
      <dgm:t>
        <a:bodyPr/>
        <a:lstStyle/>
        <a:p>
          <a:endParaRPr lang="es-EC" sz="1600"/>
        </a:p>
      </dgm:t>
    </dgm:pt>
    <dgm:pt modelId="{360C27BA-E1AD-425A-9068-D1C309F6B1FA}" type="pres">
      <dgm:prSet presAssocID="{22C5F7A2-4350-477C-9E55-71F89C795C1D}" presName="Name0" presStyleCnt="0">
        <dgm:presLayoutVars>
          <dgm:dir/>
          <dgm:resizeHandles val="exact"/>
        </dgm:presLayoutVars>
      </dgm:prSet>
      <dgm:spPr/>
    </dgm:pt>
    <dgm:pt modelId="{2004E3A0-D5AF-4DE7-A535-783BF7C2CFF4}" type="pres">
      <dgm:prSet presAssocID="{4F9BE372-FAF8-4A87-B52E-CB9441B6C872}" presName="node" presStyleLbl="node1" presStyleIdx="0" presStyleCnt="3">
        <dgm:presLayoutVars>
          <dgm:bulletEnabled val="1"/>
        </dgm:presLayoutVars>
      </dgm:prSet>
      <dgm:spPr/>
      <dgm:t>
        <a:bodyPr/>
        <a:lstStyle/>
        <a:p>
          <a:endParaRPr lang="es-EC"/>
        </a:p>
      </dgm:t>
    </dgm:pt>
    <dgm:pt modelId="{9CF3A4C3-A890-4E48-9E94-E927E6E959AD}" type="pres">
      <dgm:prSet presAssocID="{E45FFD93-B216-4BEC-871D-CC3F347015FD}" presName="sibTrans" presStyleLbl="sibTrans2D1" presStyleIdx="0" presStyleCnt="2"/>
      <dgm:spPr/>
    </dgm:pt>
    <dgm:pt modelId="{22071FD3-241C-4095-8423-75A293BBA99B}" type="pres">
      <dgm:prSet presAssocID="{E45FFD93-B216-4BEC-871D-CC3F347015FD}" presName="connectorText" presStyleLbl="sibTrans2D1" presStyleIdx="0" presStyleCnt="2"/>
      <dgm:spPr/>
    </dgm:pt>
    <dgm:pt modelId="{3BEC647F-36B5-4EDC-B44A-DF852254BE92}" type="pres">
      <dgm:prSet presAssocID="{57DF6B5D-5D01-47ED-92D3-ABD072E5D993}" presName="node" presStyleLbl="node1" presStyleIdx="1" presStyleCnt="3">
        <dgm:presLayoutVars>
          <dgm:bulletEnabled val="1"/>
        </dgm:presLayoutVars>
      </dgm:prSet>
      <dgm:spPr/>
      <dgm:t>
        <a:bodyPr/>
        <a:lstStyle/>
        <a:p>
          <a:endParaRPr lang="es-EC"/>
        </a:p>
      </dgm:t>
    </dgm:pt>
    <dgm:pt modelId="{2B4717AE-98F5-4783-AFB0-4D19239BE0D3}" type="pres">
      <dgm:prSet presAssocID="{B3F582AC-2CF3-4B2B-AD93-74663B15372D}" presName="sibTrans" presStyleLbl="sibTrans2D1" presStyleIdx="1" presStyleCnt="2"/>
      <dgm:spPr/>
    </dgm:pt>
    <dgm:pt modelId="{270D8120-3DFC-4D94-B1A8-6644635BC635}" type="pres">
      <dgm:prSet presAssocID="{B3F582AC-2CF3-4B2B-AD93-74663B15372D}" presName="connectorText" presStyleLbl="sibTrans2D1" presStyleIdx="1" presStyleCnt="2"/>
      <dgm:spPr/>
    </dgm:pt>
    <dgm:pt modelId="{EBC9AC1A-D324-4BAB-AA61-BD7D07695E2F}" type="pres">
      <dgm:prSet presAssocID="{57E6B3D7-E191-4F0B-A813-D4E0DBC475E7}" presName="node" presStyleLbl="node1" presStyleIdx="2" presStyleCnt="3">
        <dgm:presLayoutVars>
          <dgm:bulletEnabled val="1"/>
        </dgm:presLayoutVars>
      </dgm:prSet>
      <dgm:spPr/>
      <dgm:t>
        <a:bodyPr/>
        <a:lstStyle/>
        <a:p>
          <a:endParaRPr lang="es-EC"/>
        </a:p>
      </dgm:t>
    </dgm:pt>
  </dgm:ptLst>
  <dgm:cxnLst>
    <dgm:cxn modelId="{095220C2-6982-4E98-B8E7-A1515F36B6E1}" srcId="{22C5F7A2-4350-477C-9E55-71F89C795C1D}" destId="{57DF6B5D-5D01-47ED-92D3-ABD072E5D993}" srcOrd="1" destOrd="0" parTransId="{698AFEB8-F726-4D9E-AB07-9352216EF3C7}" sibTransId="{B3F582AC-2CF3-4B2B-AD93-74663B15372D}"/>
    <dgm:cxn modelId="{5810406B-E793-4F6D-9610-A05FC222F3DF}" type="presOf" srcId="{B3F582AC-2CF3-4B2B-AD93-74663B15372D}" destId="{270D8120-3DFC-4D94-B1A8-6644635BC635}" srcOrd="1" destOrd="0" presId="urn:microsoft.com/office/officeart/2005/8/layout/process1"/>
    <dgm:cxn modelId="{BF9B2730-C351-47EC-8B0A-3619DD1EB372}" type="presOf" srcId="{22C5F7A2-4350-477C-9E55-71F89C795C1D}" destId="{360C27BA-E1AD-425A-9068-D1C309F6B1FA}" srcOrd="0" destOrd="0" presId="urn:microsoft.com/office/officeart/2005/8/layout/process1"/>
    <dgm:cxn modelId="{87E1A703-F20A-4207-A60D-80596CCADEC6}" type="presOf" srcId="{57DF6B5D-5D01-47ED-92D3-ABD072E5D993}" destId="{3BEC647F-36B5-4EDC-B44A-DF852254BE92}" srcOrd="0" destOrd="0" presId="urn:microsoft.com/office/officeart/2005/8/layout/process1"/>
    <dgm:cxn modelId="{9CD96DA2-A7B3-4910-8911-BDBA5D419E5D}" type="presOf" srcId="{E45FFD93-B216-4BEC-871D-CC3F347015FD}" destId="{9CF3A4C3-A890-4E48-9E94-E927E6E959AD}" srcOrd="0" destOrd="0" presId="urn:microsoft.com/office/officeart/2005/8/layout/process1"/>
    <dgm:cxn modelId="{2241F1C1-2479-4B92-806A-1D47550850D2}" type="presOf" srcId="{4F9BE372-FAF8-4A87-B52E-CB9441B6C872}" destId="{2004E3A0-D5AF-4DE7-A535-783BF7C2CFF4}" srcOrd="0" destOrd="0" presId="urn:microsoft.com/office/officeart/2005/8/layout/process1"/>
    <dgm:cxn modelId="{827B30EF-7D97-4654-B590-C0E4CC768F83}" type="presOf" srcId="{57E6B3D7-E191-4F0B-A813-D4E0DBC475E7}" destId="{EBC9AC1A-D324-4BAB-AA61-BD7D07695E2F}" srcOrd="0" destOrd="0" presId="urn:microsoft.com/office/officeart/2005/8/layout/process1"/>
    <dgm:cxn modelId="{27BC4154-67CD-4AD6-9783-460306EE60E6}" srcId="{22C5F7A2-4350-477C-9E55-71F89C795C1D}" destId="{57E6B3D7-E191-4F0B-A813-D4E0DBC475E7}" srcOrd="2" destOrd="0" parTransId="{D41E9121-152E-443C-8916-EBE0BD318700}" sibTransId="{312CC638-EF67-47E4-A022-AE2AB617FDE2}"/>
    <dgm:cxn modelId="{73E00473-B710-42DE-8844-E8BB2A3A2825}" type="presOf" srcId="{B3F582AC-2CF3-4B2B-AD93-74663B15372D}" destId="{2B4717AE-98F5-4783-AFB0-4D19239BE0D3}" srcOrd="0" destOrd="0" presId="urn:microsoft.com/office/officeart/2005/8/layout/process1"/>
    <dgm:cxn modelId="{3CA56944-5050-4194-9B1F-3F0CCF1AB7BF}" type="presOf" srcId="{E45FFD93-B216-4BEC-871D-CC3F347015FD}" destId="{22071FD3-241C-4095-8423-75A293BBA99B}" srcOrd="1" destOrd="0" presId="urn:microsoft.com/office/officeart/2005/8/layout/process1"/>
    <dgm:cxn modelId="{5E501DD0-26B7-4B91-AE95-A5A33AFB6BE1}" srcId="{22C5F7A2-4350-477C-9E55-71F89C795C1D}" destId="{4F9BE372-FAF8-4A87-B52E-CB9441B6C872}" srcOrd="0" destOrd="0" parTransId="{1617AA72-1FAD-4D76-AEF6-41C3DE4F80EF}" sibTransId="{E45FFD93-B216-4BEC-871D-CC3F347015FD}"/>
    <dgm:cxn modelId="{9C345415-99CD-45ED-9C5B-EFA01D0F30ED}" type="presParOf" srcId="{360C27BA-E1AD-425A-9068-D1C309F6B1FA}" destId="{2004E3A0-D5AF-4DE7-A535-783BF7C2CFF4}" srcOrd="0" destOrd="0" presId="urn:microsoft.com/office/officeart/2005/8/layout/process1"/>
    <dgm:cxn modelId="{0C08350D-1788-4344-9356-742B0B9C2C21}" type="presParOf" srcId="{360C27BA-E1AD-425A-9068-D1C309F6B1FA}" destId="{9CF3A4C3-A890-4E48-9E94-E927E6E959AD}" srcOrd="1" destOrd="0" presId="urn:microsoft.com/office/officeart/2005/8/layout/process1"/>
    <dgm:cxn modelId="{81D8E108-ED7E-4456-BC91-8A0C06FCFBAC}" type="presParOf" srcId="{9CF3A4C3-A890-4E48-9E94-E927E6E959AD}" destId="{22071FD3-241C-4095-8423-75A293BBA99B}" srcOrd="0" destOrd="0" presId="urn:microsoft.com/office/officeart/2005/8/layout/process1"/>
    <dgm:cxn modelId="{33C1A086-C8E7-44A1-99F9-019B294AC8B9}" type="presParOf" srcId="{360C27BA-E1AD-425A-9068-D1C309F6B1FA}" destId="{3BEC647F-36B5-4EDC-B44A-DF852254BE92}" srcOrd="2" destOrd="0" presId="urn:microsoft.com/office/officeart/2005/8/layout/process1"/>
    <dgm:cxn modelId="{09495840-FD91-4E9B-BA1F-66B521104A7A}" type="presParOf" srcId="{360C27BA-E1AD-425A-9068-D1C309F6B1FA}" destId="{2B4717AE-98F5-4783-AFB0-4D19239BE0D3}" srcOrd="3" destOrd="0" presId="urn:microsoft.com/office/officeart/2005/8/layout/process1"/>
    <dgm:cxn modelId="{56673E0F-134A-4909-827F-E681CCC636D2}" type="presParOf" srcId="{2B4717AE-98F5-4783-AFB0-4D19239BE0D3}" destId="{270D8120-3DFC-4D94-B1A8-6644635BC635}" srcOrd="0" destOrd="0" presId="urn:microsoft.com/office/officeart/2005/8/layout/process1"/>
    <dgm:cxn modelId="{07E8CD78-BD4F-4B71-93B5-327C5B21D99D}" type="presParOf" srcId="{360C27BA-E1AD-425A-9068-D1C309F6B1FA}" destId="{EBC9AC1A-D324-4BAB-AA61-BD7D07695E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2C5F7A2-4350-477C-9E55-71F89C795C1D}" type="doc">
      <dgm:prSet loTypeId="urn:microsoft.com/office/officeart/2005/8/layout/process1" loCatId="process" qsTypeId="urn:microsoft.com/office/officeart/2005/8/quickstyle/simple2" qsCatId="simple" csTypeId="urn:microsoft.com/office/officeart/2005/8/colors/accent1_1" csCatId="accent1" phldr="1"/>
      <dgm:spPr/>
    </dgm:pt>
    <dgm:pt modelId="{4F9BE372-FAF8-4A87-B52E-CB9441B6C872}">
      <dgm:prSet phldrT="[Texto]" custT="1"/>
      <dgm:spPr>
        <a:solidFill>
          <a:srgbClr val="FFFF00"/>
        </a:solidFill>
      </dgm:spPr>
      <dgm:t>
        <a:bodyPr/>
        <a:lstStyle/>
        <a:p>
          <a:r>
            <a:rPr lang="es-EC" sz="2400" dirty="0" smtClean="0"/>
            <a:t>TRATAMIENTO</a:t>
          </a:r>
          <a:r>
            <a:rPr lang="es-EC" sz="2400" baseline="0" dirty="0" smtClean="0"/>
            <a:t> Y ANÁLISIS ESTADÍSTICOS</a:t>
          </a:r>
          <a:endParaRPr lang="es-EC" sz="2400" dirty="0"/>
        </a:p>
      </dgm:t>
    </dgm:pt>
    <dgm:pt modelId="{1617AA72-1FAD-4D76-AEF6-41C3DE4F80EF}" type="parTrans" cxnId="{5E501DD0-26B7-4B91-AE95-A5A33AFB6BE1}">
      <dgm:prSet/>
      <dgm:spPr/>
      <dgm:t>
        <a:bodyPr/>
        <a:lstStyle/>
        <a:p>
          <a:endParaRPr lang="es-EC" sz="1600"/>
        </a:p>
      </dgm:t>
    </dgm:pt>
    <dgm:pt modelId="{E45FFD93-B216-4BEC-871D-CC3F347015FD}" type="sibTrans" cxnId="{5E501DD0-26B7-4B91-AE95-A5A33AFB6BE1}">
      <dgm:prSet custT="1"/>
      <dgm:spPr/>
      <dgm:t>
        <a:bodyPr/>
        <a:lstStyle/>
        <a:p>
          <a:endParaRPr lang="es-EC" sz="2000"/>
        </a:p>
      </dgm:t>
    </dgm:pt>
    <dgm:pt modelId="{57DF6B5D-5D01-47ED-92D3-ABD072E5D993}">
      <dgm:prSet phldrT="[Texto]" custT="1"/>
      <dgm:spPr/>
      <dgm:t>
        <a:bodyPr/>
        <a:lstStyle/>
        <a:p>
          <a:r>
            <a:rPr lang="es-EC" sz="2400" baseline="0" dirty="0" smtClean="0"/>
            <a:t>Resultados del análisis en Kinovea</a:t>
          </a:r>
          <a:endParaRPr lang="es-EC" sz="2400" dirty="0"/>
        </a:p>
      </dgm:t>
    </dgm:pt>
    <dgm:pt modelId="{698AFEB8-F726-4D9E-AB07-9352216EF3C7}" type="parTrans" cxnId="{095220C2-6982-4E98-B8E7-A1515F36B6E1}">
      <dgm:prSet/>
      <dgm:spPr/>
      <dgm:t>
        <a:bodyPr/>
        <a:lstStyle/>
        <a:p>
          <a:endParaRPr lang="es-EC" sz="1600"/>
        </a:p>
      </dgm:t>
    </dgm:pt>
    <dgm:pt modelId="{B3F582AC-2CF3-4B2B-AD93-74663B15372D}" type="sibTrans" cxnId="{095220C2-6982-4E98-B8E7-A1515F36B6E1}">
      <dgm:prSet custT="1"/>
      <dgm:spPr/>
      <dgm:t>
        <a:bodyPr/>
        <a:lstStyle/>
        <a:p>
          <a:endParaRPr lang="es-EC" sz="2000"/>
        </a:p>
      </dgm:t>
    </dgm:pt>
    <dgm:pt modelId="{57E6B3D7-E191-4F0B-A813-D4E0DBC475E7}">
      <dgm:prSet phldrT="[Texto]" custT="1"/>
      <dgm:spPr/>
      <dgm:t>
        <a:bodyPr/>
        <a:lstStyle/>
        <a:p>
          <a:r>
            <a:rPr lang="es-EC" sz="2400" dirty="0" smtClean="0"/>
            <a:t>- Excel (Análisis Descriptivo y Tablas)</a:t>
          </a:r>
          <a:endParaRPr lang="es-EC" sz="2400" baseline="0" dirty="0" smtClean="0"/>
        </a:p>
        <a:p>
          <a:r>
            <a:rPr lang="es-EC" sz="2400" baseline="0" dirty="0" smtClean="0"/>
            <a:t>- S</a:t>
          </a:r>
          <a:r>
            <a:rPr lang="es-ES" sz="2400" dirty="0" err="1" smtClean="0"/>
            <a:t>istema</a:t>
          </a:r>
          <a:r>
            <a:rPr lang="es-ES" sz="2400" dirty="0" smtClean="0"/>
            <a:t> estadístico SPSS (prueba de los rangos con signo de Wilcoxon) </a:t>
          </a:r>
          <a:endParaRPr lang="es-EC" sz="2400" baseline="0" dirty="0" smtClean="0"/>
        </a:p>
      </dgm:t>
    </dgm:pt>
    <dgm:pt modelId="{D41E9121-152E-443C-8916-EBE0BD318700}" type="parTrans" cxnId="{27BC4154-67CD-4AD6-9783-460306EE60E6}">
      <dgm:prSet/>
      <dgm:spPr/>
      <dgm:t>
        <a:bodyPr/>
        <a:lstStyle/>
        <a:p>
          <a:endParaRPr lang="es-EC" sz="1600"/>
        </a:p>
      </dgm:t>
    </dgm:pt>
    <dgm:pt modelId="{312CC638-EF67-47E4-A022-AE2AB617FDE2}" type="sibTrans" cxnId="{27BC4154-67CD-4AD6-9783-460306EE60E6}">
      <dgm:prSet/>
      <dgm:spPr/>
      <dgm:t>
        <a:bodyPr/>
        <a:lstStyle/>
        <a:p>
          <a:endParaRPr lang="es-EC" sz="1600"/>
        </a:p>
      </dgm:t>
    </dgm:pt>
    <dgm:pt modelId="{360C27BA-E1AD-425A-9068-D1C309F6B1FA}" type="pres">
      <dgm:prSet presAssocID="{22C5F7A2-4350-477C-9E55-71F89C795C1D}" presName="Name0" presStyleCnt="0">
        <dgm:presLayoutVars>
          <dgm:dir/>
          <dgm:resizeHandles val="exact"/>
        </dgm:presLayoutVars>
      </dgm:prSet>
      <dgm:spPr/>
    </dgm:pt>
    <dgm:pt modelId="{2004E3A0-D5AF-4DE7-A535-783BF7C2CFF4}" type="pres">
      <dgm:prSet presAssocID="{4F9BE372-FAF8-4A87-B52E-CB9441B6C872}" presName="node" presStyleLbl="node1" presStyleIdx="0" presStyleCnt="3">
        <dgm:presLayoutVars>
          <dgm:bulletEnabled val="1"/>
        </dgm:presLayoutVars>
      </dgm:prSet>
      <dgm:spPr/>
      <dgm:t>
        <a:bodyPr/>
        <a:lstStyle/>
        <a:p>
          <a:endParaRPr lang="es-EC"/>
        </a:p>
      </dgm:t>
    </dgm:pt>
    <dgm:pt modelId="{9CF3A4C3-A890-4E48-9E94-E927E6E959AD}" type="pres">
      <dgm:prSet presAssocID="{E45FFD93-B216-4BEC-871D-CC3F347015FD}" presName="sibTrans" presStyleLbl="sibTrans2D1" presStyleIdx="0" presStyleCnt="2"/>
      <dgm:spPr/>
    </dgm:pt>
    <dgm:pt modelId="{22071FD3-241C-4095-8423-75A293BBA99B}" type="pres">
      <dgm:prSet presAssocID="{E45FFD93-B216-4BEC-871D-CC3F347015FD}" presName="connectorText" presStyleLbl="sibTrans2D1" presStyleIdx="0" presStyleCnt="2"/>
      <dgm:spPr/>
    </dgm:pt>
    <dgm:pt modelId="{3BEC647F-36B5-4EDC-B44A-DF852254BE92}" type="pres">
      <dgm:prSet presAssocID="{57DF6B5D-5D01-47ED-92D3-ABD072E5D993}" presName="node" presStyleLbl="node1" presStyleIdx="1" presStyleCnt="3">
        <dgm:presLayoutVars>
          <dgm:bulletEnabled val="1"/>
        </dgm:presLayoutVars>
      </dgm:prSet>
      <dgm:spPr/>
      <dgm:t>
        <a:bodyPr/>
        <a:lstStyle/>
        <a:p>
          <a:endParaRPr lang="es-EC"/>
        </a:p>
      </dgm:t>
    </dgm:pt>
    <dgm:pt modelId="{2B4717AE-98F5-4783-AFB0-4D19239BE0D3}" type="pres">
      <dgm:prSet presAssocID="{B3F582AC-2CF3-4B2B-AD93-74663B15372D}" presName="sibTrans" presStyleLbl="sibTrans2D1" presStyleIdx="1" presStyleCnt="2"/>
      <dgm:spPr/>
    </dgm:pt>
    <dgm:pt modelId="{270D8120-3DFC-4D94-B1A8-6644635BC635}" type="pres">
      <dgm:prSet presAssocID="{B3F582AC-2CF3-4B2B-AD93-74663B15372D}" presName="connectorText" presStyleLbl="sibTrans2D1" presStyleIdx="1" presStyleCnt="2"/>
      <dgm:spPr/>
    </dgm:pt>
    <dgm:pt modelId="{EBC9AC1A-D324-4BAB-AA61-BD7D07695E2F}" type="pres">
      <dgm:prSet presAssocID="{57E6B3D7-E191-4F0B-A813-D4E0DBC475E7}" presName="node" presStyleLbl="node1" presStyleIdx="2" presStyleCnt="3">
        <dgm:presLayoutVars>
          <dgm:bulletEnabled val="1"/>
        </dgm:presLayoutVars>
      </dgm:prSet>
      <dgm:spPr/>
      <dgm:t>
        <a:bodyPr/>
        <a:lstStyle/>
        <a:p>
          <a:endParaRPr lang="es-EC"/>
        </a:p>
      </dgm:t>
    </dgm:pt>
  </dgm:ptLst>
  <dgm:cxnLst>
    <dgm:cxn modelId="{FEE3ACE2-34B6-47A5-9491-B6E349721E29}" type="presOf" srcId="{57DF6B5D-5D01-47ED-92D3-ABD072E5D993}" destId="{3BEC647F-36B5-4EDC-B44A-DF852254BE92}" srcOrd="0" destOrd="0" presId="urn:microsoft.com/office/officeart/2005/8/layout/process1"/>
    <dgm:cxn modelId="{27BC4154-67CD-4AD6-9783-460306EE60E6}" srcId="{22C5F7A2-4350-477C-9E55-71F89C795C1D}" destId="{57E6B3D7-E191-4F0B-A813-D4E0DBC475E7}" srcOrd="2" destOrd="0" parTransId="{D41E9121-152E-443C-8916-EBE0BD318700}" sibTransId="{312CC638-EF67-47E4-A022-AE2AB617FDE2}"/>
    <dgm:cxn modelId="{8838800B-28E1-4581-AC60-077BD968321C}" type="presOf" srcId="{22C5F7A2-4350-477C-9E55-71F89C795C1D}" destId="{360C27BA-E1AD-425A-9068-D1C309F6B1FA}" srcOrd="0" destOrd="0" presId="urn:microsoft.com/office/officeart/2005/8/layout/process1"/>
    <dgm:cxn modelId="{0F8E531E-968A-48C7-AEF5-2359899264A9}" type="presOf" srcId="{B3F582AC-2CF3-4B2B-AD93-74663B15372D}" destId="{270D8120-3DFC-4D94-B1A8-6644635BC635}" srcOrd="1" destOrd="0" presId="urn:microsoft.com/office/officeart/2005/8/layout/process1"/>
    <dgm:cxn modelId="{5E501DD0-26B7-4B91-AE95-A5A33AFB6BE1}" srcId="{22C5F7A2-4350-477C-9E55-71F89C795C1D}" destId="{4F9BE372-FAF8-4A87-B52E-CB9441B6C872}" srcOrd="0" destOrd="0" parTransId="{1617AA72-1FAD-4D76-AEF6-41C3DE4F80EF}" sibTransId="{E45FFD93-B216-4BEC-871D-CC3F347015FD}"/>
    <dgm:cxn modelId="{6A9BA393-DF90-43FA-B727-C219ED19F042}" type="presOf" srcId="{B3F582AC-2CF3-4B2B-AD93-74663B15372D}" destId="{2B4717AE-98F5-4783-AFB0-4D19239BE0D3}" srcOrd="0" destOrd="0" presId="urn:microsoft.com/office/officeart/2005/8/layout/process1"/>
    <dgm:cxn modelId="{0391E15A-1D18-41DF-8C36-495766239894}" type="presOf" srcId="{57E6B3D7-E191-4F0B-A813-D4E0DBC475E7}" destId="{EBC9AC1A-D324-4BAB-AA61-BD7D07695E2F}" srcOrd="0" destOrd="0" presId="urn:microsoft.com/office/officeart/2005/8/layout/process1"/>
    <dgm:cxn modelId="{4AB7CD28-E6C0-4DD7-9B88-B63FFA404EDC}" type="presOf" srcId="{E45FFD93-B216-4BEC-871D-CC3F347015FD}" destId="{9CF3A4C3-A890-4E48-9E94-E927E6E959AD}" srcOrd="0" destOrd="0" presId="urn:microsoft.com/office/officeart/2005/8/layout/process1"/>
    <dgm:cxn modelId="{7027A1C4-DE06-4B15-87DC-CB8D78224DFA}" type="presOf" srcId="{4F9BE372-FAF8-4A87-B52E-CB9441B6C872}" destId="{2004E3A0-D5AF-4DE7-A535-783BF7C2CFF4}" srcOrd="0" destOrd="0" presId="urn:microsoft.com/office/officeart/2005/8/layout/process1"/>
    <dgm:cxn modelId="{B35C584A-D55C-43B9-9CF5-19793E5E762E}" type="presOf" srcId="{E45FFD93-B216-4BEC-871D-CC3F347015FD}" destId="{22071FD3-241C-4095-8423-75A293BBA99B}" srcOrd="1" destOrd="0" presId="urn:microsoft.com/office/officeart/2005/8/layout/process1"/>
    <dgm:cxn modelId="{095220C2-6982-4E98-B8E7-A1515F36B6E1}" srcId="{22C5F7A2-4350-477C-9E55-71F89C795C1D}" destId="{57DF6B5D-5D01-47ED-92D3-ABD072E5D993}" srcOrd="1" destOrd="0" parTransId="{698AFEB8-F726-4D9E-AB07-9352216EF3C7}" sibTransId="{B3F582AC-2CF3-4B2B-AD93-74663B15372D}"/>
    <dgm:cxn modelId="{EB4B1332-8806-4AA3-99A7-9C87E8400B7C}" type="presParOf" srcId="{360C27BA-E1AD-425A-9068-D1C309F6B1FA}" destId="{2004E3A0-D5AF-4DE7-A535-783BF7C2CFF4}" srcOrd="0" destOrd="0" presId="urn:microsoft.com/office/officeart/2005/8/layout/process1"/>
    <dgm:cxn modelId="{96FB4097-1E67-4D19-B3CC-7FFD7E689FD5}" type="presParOf" srcId="{360C27BA-E1AD-425A-9068-D1C309F6B1FA}" destId="{9CF3A4C3-A890-4E48-9E94-E927E6E959AD}" srcOrd="1" destOrd="0" presId="urn:microsoft.com/office/officeart/2005/8/layout/process1"/>
    <dgm:cxn modelId="{BF01D751-39FB-4D6B-A99A-57720C1E06DD}" type="presParOf" srcId="{9CF3A4C3-A890-4E48-9E94-E927E6E959AD}" destId="{22071FD3-241C-4095-8423-75A293BBA99B}" srcOrd="0" destOrd="0" presId="urn:microsoft.com/office/officeart/2005/8/layout/process1"/>
    <dgm:cxn modelId="{B3AC9B0E-AA17-41FA-9F1A-CFB65EABA970}" type="presParOf" srcId="{360C27BA-E1AD-425A-9068-D1C309F6B1FA}" destId="{3BEC647F-36B5-4EDC-B44A-DF852254BE92}" srcOrd="2" destOrd="0" presId="urn:microsoft.com/office/officeart/2005/8/layout/process1"/>
    <dgm:cxn modelId="{44888BDC-9361-4A62-A901-33D661578465}" type="presParOf" srcId="{360C27BA-E1AD-425A-9068-D1C309F6B1FA}" destId="{2B4717AE-98F5-4783-AFB0-4D19239BE0D3}" srcOrd="3" destOrd="0" presId="urn:microsoft.com/office/officeart/2005/8/layout/process1"/>
    <dgm:cxn modelId="{418A426D-938F-4DB1-86CA-FC5B7F82075D}" type="presParOf" srcId="{2B4717AE-98F5-4783-AFB0-4D19239BE0D3}" destId="{270D8120-3DFC-4D94-B1A8-6644635BC635}" srcOrd="0" destOrd="0" presId="urn:microsoft.com/office/officeart/2005/8/layout/process1"/>
    <dgm:cxn modelId="{59C09117-4DFE-4973-BC4A-4D1EC0ED70D5}" type="presParOf" srcId="{360C27BA-E1AD-425A-9068-D1C309F6B1FA}" destId="{EBC9AC1A-D324-4BAB-AA61-BD7D07695E2F}"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A8E8A3D-DD8D-48FC-A245-920A80F9A3D7}" type="doc">
      <dgm:prSet loTypeId="urn:microsoft.com/office/officeart/2005/8/layout/hierarchy3" loCatId="hierarchy" qsTypeId="urn:microsoft.com/office/officeart/2005/8/quickstyle/simple2" qsCatId="simple" csTypeId="urn:microsoft.com/office/officeart/2005/8/colors/colorful5" csCatId="colorful" phldr="1"/>
      <dgm:spPr/>
      <dgm:t>
        <a:bodyPr/>
        <a:lstStyle/>
        <a:p>
          <a:endParaRPr lang="es-EC"/>
        </a:p>
      </dgm:t>
    </dgm:pt>
    <dgm:pt modelId="{BD965E68-661D-4CA4-813B-1D5333863094}">
      <dgm:prSet phldrT="[Texto]"/>
      <dgm:spPr/>
      <dgm:t>
        <a:bodyPr/>
        <a:lstStyle/>
        <a:p>
          <a:r>
            <a:rPr lang="es-EC" dirty="0" smtClean="0"/>
            <a:t>OBJETIVO GENERAL</a:t>
          </a:r>
          <a:endParaRPr lang="es-EC" dirty="0"/>
        </a:p>
      </dgm:t>
    </dgm:pt>
    <dgm:pt modelId="{C265335E-227D-4C5E-B208-573A9CB6660F}" type="parTrans" cxnId="{733E0830-D039-4862-A9F4-04CE9269A617}">
      <dgm:prSet/>
      <dgm:spPr/>
      <dgm:t>
        <a:bodyPr/>
        <a:lstStyle/>
        <a:p>
          <a:endParaRPr lang="es-EC"/>
        </a:p>
      </dgm:t>
    </dgm:pt>
    <dgm:pt modelId="{62C10EDF-B989-4C02-96A5-D1E010528BAA}" type="sibTrans" cxnId="{733E0830-D039-4862-A9F4-04CE9269A617}">
      <dgm:prSet/>
      <dgm:spPr/>
      <dgm:t>
        <a:bodyPr/>
        <a:lstStyle/>
        <a:p>
          <a:endParaRPr lang="es-EC"/>
        </a:p>
      </dgm:t>
    </dgm:pt>
    <dgm:pt modelId="{3461A3CE-152F-4042-8631-DC3C835E3026}">
      <dgm:prSet phldrT="[Texto]"/>
      <dgm:spPr/>
      <dgm:t>
        <a:bodyPr/>
        <a:lstStyle/>
        <a:p>
          <a:r>
            <a:rPr lang="es-EC" dirty="0" smtClean="0"/>
            <a:t>Desarrollar un manual de condiciones metodológicas para procesos de enseñanza de los fundamentos técnicos del fútbol desde un aspecto biomecánico para las categorías formativas del Club Sociedad Deportiva Aucas.</a:t>
          </a:r>
          <a:endParaRPr lang="es-EC" dirty="0"/>
        </a:p>
      </dgm:t>
    </dgm:pt>
    <dgm:pt modelId="{E650D94F-F4DE-4C75-9385-4600487B254B}" type="parTrans" cxnId="{29980B20-2FEB-470D-9DDC-C3B1624F47E2}">
      <dgm:prSet/>
      <dgm:spPr/>
      <dgm:t>
        <a:bodyPr/>
        <a:lstStyle/>
        <a:p>
          <a:endParaRPr lang="es-EC"/>
        </a:p>
      </dgm:t>
    </dgm:pt>
    <dgm:pt modelId="{FA09A4E7-2411-4FAB-8CB5-68DF18130177}" type="sibTrans" cxnId="{29980B20-2FEB-470D-9DDC-C3B1624F47E2}">
      <dgm:prSet/>
      <dgm:spPr/>
      <dgm:t>
        <a:bodyPr/>
        <a:lstStyle/>
        <a:p>
          <a:endParaRPr lang="es-EC"/>
        </a:p>
      </dgm:t>
    </dgm:pt>
    <dgm:pt modelId="{F42803C2-ABF9-40D6-B086-72F000D21F60}">
      <dgm:prSet phldrT="[Texto]"/>
      <dgm:spPr/>
      <dgm:t>
        <a:bodyPr/>
        <a:lstStyle/>
        <a:p>
          <a:r>
            <a:rPr lang="es-EC" dirty="0" smtClean="0"/>
            <a:t>OBJETIVOS ESPECÍFICOS</a:t>
          </a:r>
          <a:endParaRPr lang="es-EC" dirty="0"/>
        </a:p>
      </dgm:t>
    </dgm:pt>
    <dgm:pt modelId="{7E20DB33-40D5-4941-A54F-524A275298E6}" type="parTrans" cxnId="{3CF823C4-D1E1-4AD1-900C-C82D452081F7}">
      <dgm:prSet/>
      <dgm:spPr/>
      <dgm:t>
        <a:bodyPr/>
        <a:lstStyle/>
        <a:p>
          <a:endParaRPr lang="es-EC"/>
        </a:p>
      </dgm:t>
    </dgm:pt>
    <dgm:pt modelId="{EF3D72E9-1151-453B-9000-4BAB8E28F63E}" type="sibTrans" cxnId="{3CF823C4-D1E1-4AD1-900C-C82D452081F7}">
      <dgm:prSet/>
      <dgm:spPr/>
      <dgm:t>
        <a:bodyPr/>
        <a:lstStyle/>
        <a:p>
          <a:endParaRPr lang="es-EC"/>
        </a:p>
      </dgm:t>
    </dgm:pt>
    <dgm:pt modelId="{D3F0987F-FDDC-4A05-A906-163D54707E88}">
      <dgm:prSet phldrT="[Texto]"/>
      <dgm:spPr/>
      <dgm:t>
        <a:bodyPr/>
        <a:lstStyle/>
        <a:p>
          <a:r>
            <a:rPr lang="es-EC" dirty="0" smtClean="0"/>
            <a:t>Aportar en la formación de nuevos jugadores infanto-juveniles del Club Sociedad Deportiva Aucas, con ejercicios dinámicos que ayuden a mejor su calidad técnica.</a:t>
          </a:r>
          <a:endParaRPr lang="es-EC" dirty="0"/>
        </a:p>
      </dgm:t>
    </dgm:pt>
    <dgm:pt modelId="{438F0988-A430-423B-9FD0-6FC3FC3E12EC}" type="parTrans" cxnId="{EDB9A911-60B9-4008-8DF7-07D745DA8B7B}">
      <dgm:prSet/>
      <dgm:spPr/>
      <dgm:t>
        <a:bodyPr/>
        <a:lstStyle/>
        <a:p>
          <a:endParaRPr lang="es-EC"/>
        </a:p>
      </dgm:t>
    </dgm:pt>
    <dgm:pt modelId="{0B394CE0-6E2D-43C1-A624-24F2C5DDDCA9}" type="sibTrans" cxnId="{EDB9A911-60B9-4008-8DF7-07D745DA8B7B}">
      <dgm:prSet/>
      <dgm:spPr/>
      <dgm:t>
        <a:bodyPr/>
        <a:lstStyle/>
        <a:p>
          <a:endParaRPr lang="es-EC"/>
        </a:p>
      </dgm:t>
    </dgm:pt>
    <dgm:pt modelId="{29634C3E-FCC0-49A8-BC23-718DE62C9DBB}">
      <dgm:prSet phldrT="[Texto]"/>
      <dgm:spPr/>
      <dgm:t>
        <a:bodyPr/>
        <a:lstStyle/>
        <a:p>
          <a:r>
            <a:rPr lang="es-EC" dirty="0" smtClean="0"/>
            <a:t>Brindar una metodología de enseñanza actualizada y dinámica a los entrenadores de las categorías formativas del Club.</a:t>
          </a:r>
          <a:endParaRPr lang="es-EC" dirty="0"/>
        </a:p>
      </dgm:t>
    </dgm:pt>
    <dgm:pt modelId="{37F9D84A-31B8-47D5-A84E-4CB0C3148B07}" type="parTrans" cxnId="{5FB2B592-5297-4007-B560-F4FDEFEC6623}">
      <dgm:prSet/>
      <dgm:spPr/>
      <dgm:t>
        <a:bodyPr/>
        <a:lstStyle/>
        <a:p>
          <a:endParaRPr lang="es-EC"/>
        </a:p>
      </dgm:t>
    </dgm:pt>
    <dgm:pt modelId="{B1387E09-E2D1-4848-BAA7-73E3235E4A2E}" type="sibTrans" cxnId="{5FB2B592-5297-4007-B560-F4FDEFEC6623}">
      <dgm:prSet/>
      <dgm:spPr/>
      <dgm:t>
        <a:bodyPr/>
        <a:lstStyle/>
        <a:p>
          <a:endParaRPr lang="es-EC"/>
        </a:p>
      </dgm:t>
    </dgm:pt>
    <dgm:pt modelId="{2A82C5C0-DA7D-4911-A4E4-9DB81A5E42ED}">
      <dgm:prSet/>
      <dgm:spPr/>
      <dgm:t>
        <a:bodyPr/>
        <a:lstStyle/>
        <a:p>
          <a:r>
            <a:rPr lang="es-EC" dirty="0" smtClean="0"/>
            <a:t>Intervenir en edades ideales que nos permitirán impartir una eficiente dosificación de las cargas y frecuencias del entrenamiento para aprovechar al máximo la plasticidad nerviosa que desarrollan los jugadores.</a:t>
          </a:r>
          <a:endParaRPr lang="es-EC" dirty="0"/>
        </a:p>
      </dgm:t>
    </dgm:pt>
    <dgm:pt modelId="{080DA567-D677-4BB6-A8D0-8D2ABEDC19DF}" type="parTrans" cxnId="{9699786E-361E-47CD-B3CB-04B59CE5FA94}">
      <dgm:prSet/>
      <dgm:spPr/>
      <dgm:t>
        <a:bodyPr/>
        <a:lstStyle/>
        <a:p>
          <a:endParaRPr lang="es-EC"/>
        </a:p>
      </dgm:t>
    </dgm:pt>
    <dgm:pt modelId="{2605FFA3-05C9-4329-81D5-D626176DCD1A}" type="sibTrans" cxnId="{9699786E-361E-47CD-B3CB-04B59CE5FA94}">
      <dgm:prSet/>
      <dgm:spPr/>
      <dgm:t>
        <a:bodyPr/>
        <a:lstStyle/>
        <a:p>
          <a:endParaRPr lang="es-EC"/>
        </a:p>
      </dgm:t>
    </dgm:pt>
    <dgm:pt modelId="{1B4F1E98-C0BC-4302-A1A1-D1EE8EE89DFF}" type="pres">
      <dgm:prSet presAssocID="{3A8E8A3D-DD8D-48FC-A245-920A80F9A3D7}" presName="diagram" presStyleCnt="0">
        <dgm:presLayoutVars>
          <dgm:chPref val="1"/>
          <dgm:dir/>
          <dgm:animOne val="branch"/>
          <dgm:animLvl val="lvl"/>
          <dgm:resizeHandles/>
        </dgm:presLayoutVars>
      </dgm:prSet>
      <dgm:spPr/>
    </dgm:pt>
    <dgm:pt modelId="{923D7F34-6550-4F1E-9460-0064C674FB66}" type="pres">
      <dgm:prSet presAssocID="{BD965E68-661D-4CA4-813B-1D5333863094}" presName="root" presStyleCnt="0"/>
      <dgm:spPr/>
    </dgm:pt>
    <dgm:pt modelId="{BEC5A434-BB11-453E-BEA3-C87C63812FFB}" type="pres">
      <dgm:prSet presAssocID="{BD965E68-661D-4CA4-813B-1D5333863094}" presName="rootComposite" presStyleCnt="0"/>
      <dgm:spPr/>
    </dgm:pt>
    <dgm:pt modelId="{D22BA6A9-6376-445C-A496-A1099915162A}" type="pres">
      <dgm:prSet presAssocID="{BD965E68-661D-4CA4-813B-1D5333863094}" presName="rootText" presStyleLbl="node1" presStyleIdx="0" presStyleCnt="2"/>
      <dgm:spPr/>
    </dgm:pt>
    <dgm:pt modelId="{4CA3E050-BA47-454B-9100-F1AFF11D36A4}" type="pres">
      <dgm:prSet presAssocID="{BD965E68-661D-4CA4-813B-1D5333863094}" presName="rootConnector" presStyleLbl="node1" presStyleIdx="0" presStyleCnt="2"/>
      <dgm:spPr/>
    </dgm:pt>
    <dgm:pt modelId="{F57418D9-5D50-4A9B-8514-9CD4A2AEE4BC}" type="pres">
      <dgm:prSet presAssocID="{BD965E68-661D-4CA4-813B-1D5333863094}" presName="childShape" presStyleCnt="0"/>
      <dgm:spPr/>
    </dgm:pt>
    <dgm:pt modelId="{EF5C8BD6-E846-4B10-837E-F5F4AFE4625D}" type="pres">
      <dgm:prSet presAssocID="{E650D94F-F4DE-4C75-9385-4600487B254B}" presName="Name13" presStyleLbl="parChTrans1D2" presStyleIdx="0" presStyleCnt="4"/>
      <dgm:spPr/>
    </dgm:pt>
    <dgm:pt modelId="{FE2DBDCC-92D8-4DA9-8505-4C75FAFE5D35}" type="pres">
      <dgm:prSet presAssocID="{3461A3CE-152F-4042-8631-DC3C835E3026}" presName="childText" presStyleLbl="bgAcc1" presStyleIdx="0" presStyleCnt="4" custScaleX="147684" custScaleY="304177">
        <dgm:presLayoutVars>
          <dgm:bulletEnabled val="1"/>
        </dgm:presLayoutVars>
      </dgm:prSet>
      <dgm:spPr/>
      <dgm:t>
        <a:bodyPr/>
        <a:lstStyle/>
        <a:p>
          <a:endParaRPr lang="es-EC"/>
        </a:p>
      </dgm:t>
    </dgm:pt>
    <dgm:pt modelId="{FA9CB0C1-6D21-4C33-83B8-8584095B230D}" type="pres">
      <dgm:prSet presAssocID="{F42803C2-ABF9-40D6-B086-72F000D21F60}" presName="root" presStyleCnt="0"/>
      <dgm:spPr/>
    </dgm:pt>
    <dgm:pt modelId="{AEAEF85A-DF46-4C8E-A99A-93250133B2A1}" type="pres">
      <dgm:prSet presAssocID="{F42803C2-ABF9-40D6-B086-72F000D21F60}" presName="rootComposite" presStyleCnt="0"/>
      <dgm:spPr/>
    </dgm:pt>
    <dgm:pt modelId="{64A669E8-6AB9-4090-9D67-7837866B419D}" type="pres">
      <dgm:prSet presAssocID="{F42803C2-ABF9-40D6-B086-72F000D21F60}" presName="rootText" presStyleLbl="node1" presStyleIdx="1" presStyleCnt="2"/>
      <dgm:spPr/>
    </dgm:pt>
    <dgm:pt modelId="{21C88537-A9D4-411D-AB27-07D9803C4036}" type="pres">
      <dgm:prSet presAssocID="{F42803C2-ABF9-40D6-B086-72F000D21F60}" presName="rootConnector" presStyleLbl="node1" presStyleIdx="1" presStyleCnt="2"/>
      <dgm:spPr/>
    </dgm:pt>
    <dgm:pt modelId="{A49BA819-B1AB-4F24-A1DC-70A15F1C02D6}" type="pres">
      <dgm:prSet presAssocID="{F42803C2-ABF9-40D6-B086-72F000D21F60}" presName="childShape" presStyleCnt="0"/>
      <dgm:spPr/>
    </dgm:pt>
    <dgm:pt modelId="{AAEA02F2-5DE0-48C2-975E-1E49752B20F6}" type="pres">
      <dgm:prSet presAssocID="{438F0988-A430-423B-9FD0-6FC3FC3E12EC}" presName="Name13" presStyleLbl="parChTrans1D2" presStyleIdx="1" presStyleCnt="4"/>
      <dgm:spPr/>
    </dgm:pt>
    <dgm:pt modelId="{332362CD-51F0-4EB3-885E-3AF13CC0A39D}" type="pres">
      <dgm:prSet presAssocID="{D3F0987F-FDDC-4A05-A906-163D54707E88}" presName="childText" presStyleLbl="bgAcc1" presStyleIdx="1" presStyleCnt="4" custScaleX="392391">
        <dgm:presLayoutVars>
          <dgm:bulletEnabled val="1"/>
        </dgm:presLayoutVars>
      </dgm:prSet>
      <dgm:spPr/>
      <dgm:t>
        <a:bodyPr/>
        <a:lstStyle/>
        <a:p>
          <a:endParaRPr lang="es-EC"/>
        </a:p>
      </dgm:t>
    </dgm:pt>
    <dgm:pt modelId="{F966FBE1-65CB-4183-9D3F-C34A32141368}" type="pres">
      <dgm:prSet presAssocID="{37F9D84A-31B8-47D5-A84E-4CB0C3148B07}" presName="Name13" presStyleLbl="parChTrans1D2" presStyleIdx="2" presStyleCnt="4"/>
      <dgm:spPr/>
    </dgm:pt>
    <dgm:pt modelId="{756B5084-62C2-440B-901B-A86D0EBAD78F}" type="pres">
      <dgm:prSet presAssocID="{29634C3E-FCC0-49A8-BC23-718DE62C9DBB}" presName="childText" presStyleLbl="bgAcc1" presStyleIdx="2" presStyleCnt="4" custScaleX="398306">
        <dgm:presLayoutVars>
          <dgm:bulletEnabled val="1"/>
        </dgm:presLayoutVars>
      </dgm:prSet>
      <dgm:spPr/>
      <dgm:t>
        <a:bodyPr/>
        <a:lstStyle/>
        <a:p>
          <a:endParaRPr lang="es-EC"/>
        </a:p>
      </dgm:t>
    </dgm:pt>
    <dgm:pt modelId="{C3C33F4B-96B1-4B4E-9149-6AD78F672B00}" type="pres">
      <dgm:prSet presAssocID="{080DA567-D677-4BB6-A8D0-8D2ABEDC19DF}" presName="Name13" presStyleLbl="parChTrans1D2" presStyleIdx="3" presStyleCnt="4"/>
      <dgm:spPr/>
    </dgm:pt>
    <dgm:pt modelId="{41E92208-E314-4043-A4AC-CCD1155F1266}" type="pres">
      <dgm:prSet presAssocID="{2A82C5C0-DA7D-4911-A4E4-9DB81A5E42ED}" presName="childText" presStyleLbl="bgAcc1" presStyleIdx="3" presStyleCnt="4" custScaleX="396457">
        <dgm:presLayoutVars>
          <dgm:bulletEnabled val="1"/>
        </dgm:presLayoutVars>
      </dgm:prSet>
      <dgm:spPr/>
    </dgm:pt>
  </dgm:ptLst>
  <dgm:cxnLst>
    <dgm:cxn modelId="{EDB9A911-60B9-4008-8DF7-07D745DA8B7B}" srcId="{F42803C2-ABF9-40D6-B086-72F000D21F60}" destId="{D3F0987F-FDDC-4A05-A906-163D54707E88}" srcOrd="0" destOrd="0" parTransId="{438F0988-A430-423B-9FD0-6FC3FC3E12EC}" sibTransId="{0B394CE0-6E2D-43C1-A624-24F2C5DDDCA9}"/>
    <dgm:cxn modelId="{29980B20-2FEB-470D-9DDC-C3B1624F47E2}" srcId="{BD965E68-661D-4CA4-813B-1D5333863094}" destId="{3461A3CE-152F-4042-8631-DC3C835E3026}" srcOrd="0" destOrd="0" parTransId="{E650D94F-F4DE-4C75-9385-4600487B254B}" sibTransId="{FA09A4E7-2411-4FAB-8CB5-68DF18130177}"/>
    <dgm:cxn modelId="{733E0830-D039-4862-A9F4-04CE9269A617}" srcId="{3A8E8A3D-DD8D-48FC-A245-920A80F9A3D7}" destId="{BD965E68-661D-4CA4-813B-1D5333863094}" srcOrd="0" destOrd="0" parTransId="{C265335E-227D-4C5E-B208-573A9CB6660F}" sibTransId="{62C10EDF-B989-4C02-96A5-D1E010528BAA}"/>
    <dgm:cxn modelId="{1383A597-C260-4A39-B7B7-1FF0C290BF0E}" type="presOf" srcId="{2A82C5C0-DA7D-4911-A4E4-9DB81A5E42ED}" destId="{41E92208-E314-4043-A4AC-CCD1155F1266}" srcOrd="0" destOrd="0" presId="urn:microsoft.com/office/officeart/2005/8/layout/hierarchy3"/>
    <dgm:cxn modelId="{43250D8E-1349-4AC6-B46E-8BD08C1E7D81}" type="presOf" srcId="{F42803C2-ABF9-40D6-B086-72F000D21F60}" destId="{21C88537-A9D4-411D-AB27-07D9803C4036}" srcOrd="1" destOrd="0" presId="urn:microsoft.com/office/officeart/2005/8/layout/hierarchy3"/>
    <dgm:cxn modelId="{90920634-259D-4EDA-8A22-1BDF176854BF}" type="presOf" srcId="{29634C3E-FCC0-49A8-BC23-718DE62C9DBB}" destId="{756B5084-62C2-440B-901B-A86D0EBAD78F}" srcOrd="0" destOrd="0" presId="urn:microsoft.com/office/officeart/2005/8/layout/hierarchy3"/>
    <dgm:cxn modelId="{9699786E-361E-47CD-B3CB-04B59CE5FA94}" srcId="{F42803C2-ABF9-40D6-B086-72F000D21F60}" destId="{2A82C5C0-DA7D-4911-A4E4-9DB81A5E42ED}" srcOrd="2" destOrd="0" parTransId="{080DA567-D677-4BB6-A8D0-8D2ABEDC19DF}" sibTransId="{2605FFA3-05C9-4329-81D5-D626176DCD1A}"/>
    <dgm:cxn modelId="{4E76B39A-2487-4E9A-BFF8-053CCC049AAB}" type="presOf" srcId="{D3F0987F-FDDC-4A05-A906-163D54707E88}" destId="{332362CD-51F0-4EB3-885E-3AF13CC0A39D}" srcOrd="0" destOrd="0" presId="urn:microsoft.com/office/officeart/2005/8/layout/hierarchy3"/>
    <dgm:cxn modelId="{57E4CBC0-78A9-4AF6-864F-81C2FE001884}" type="presOf" srcId="{080DA567-D677-4BB6-A8D0-8D2ABEDC19DF}" destId="{C3C33F4B-96B1-4B4E-9149-6AD78F672B00}" srcOrd="0" destOrd="0" presId="urn:microsoft.com/office/officeart/2005/8/layout/hierarchy3"/>
    <dgm:cxn modelId="{9EDBCB4E-1309-421D-B1E5-BE058562B509}" type="presOf" srcId="{F42803C2-ABF9-40D6-B086-72F000D21F60}" destId="{64A669E8-6AB9-4090-9D67-7837866B419D}" srcOrd="0" destOrd="0" presId="urn:microsoft.com/office/officeart/2005/8/layout/hierarchy3"/>
    <dgm:cxn modelId="{D77B0336-7693-47D2-9FFE-09B043E0032B}" type="presOf" srcId="{BD965E68-661D-4CA4-813B-1D5333863094}" destId="{D22BA6A9-6376-445C-A496-A1099915162A}" srcOrd="0" destOrd="0" presId="urn:microsoft.com/office/officeart/2005/8/layout/hierarchy3"/>
    <dgm:cxn modelId="{3CF823C4-D1E1-4AD1-900C-C82D452081F7}" srcId="{3A8E8A3D-DD8D-48FC-A245-920A80F9A3D7}" destId="{F42803C2-ABF9-40D6-B086-72F000D21F60}" srcOrd="1" destOrd="0" parTransId="{7E20DB33-40D5-4941-A54F-524A275298E6}" sibTransId="{EF3D72E9-1151-453B-9000-4BAB8E28F63E}"/>
    <dgm:cxn modelId="{583198AF-C883-4220-87FD-707783FFFDEF}" type="presOf" srcId="{438F0988-A430-423B-9FD0-6FC3FC3E12EC}" destId="{AAEA02F2-5DE0-48C2-975E-1E49752B20F6}" srcOrd="0" destOrd="0" presId="urn:microsoft.com/office/officeart/2005/8/layout/hierarchy3"/>
    <dgm:cxn modelId="{A75F7B6F-054E-4FBB-9A24-A4FB6E47AA52}" type="presOf" srcId="{37F9D84A-31B8-47D5-A84E-4CB0C3148B07}" destId="{F966FBE1-65CB-4183-9D3F-C34A32141368}" srcOrd="0" destOrd="0" presId="urn:microsoft.com/office/officeart/2005/8/layout/hierarchy3"/>
    <dgm:cxn modelId="{2FF7220D-E6A1-4123-9C52-A5CDBCDC5851}" type="presOf" srcId="{E650D94F-F4DE-4C75-9385-4600487B254B}" destId="{EF5C8BD6-E846-4B10-837E-F5F4AFE4625D}" srcOrd="0" destOrd="0" presId="urn:microsoft.com/office/officeart/2005/8/layout/hierarchy3"/>
    <dgm:cxn modelId="{D0B51DBD-D6EE-4983-8668-1D3520951EF4}" type="presOf" srcId="{BD965E68-661D-4CA4-813B-1D5333863094}" destId="{4CA3E050-BA47-454B-9100-F1AFF11D36A4}" srcOrd="1" destOrd="0" presId="urn:microsoft.com/office/officeart/2005/8/layout/hierarchy3"/>
    <dgm:cxn modelId="{5FB2B592-5297-4007-B560-F4FDEFEC6623}" srcId="{F42803C2-ABF9-40D6-B086-72F000D21F60}" destId="{29634C3E-FCC0-49A8-BC23-718DE62C9DBB}" srcOrd="1" destOrd="0" parTransId="{37F9D84A-31B8-47D5-A84E-4CB0C3148B07}" sibTransId="{B1387E09-E2D1-4848-BAA7-73E3235E4A2E}"/>
    <dgm:cxn modelId="{13DE1F9B-EA4A-4E22-B4B3-364F731B14F8}" type="presOf" srcId="{3A8E8A3D-DD8D-48FC-A245-920A80F9A3D7}" destId="{1B4F1E98-C0BC-4302-A1A1-D1EE8EE89DFF}" srcOrd="0" destOrd="0" presId="urn:microsoft.com/office/officeart/2005/8/layout/hierarchy3"/>
    <dgm:cxn modelId="{C121FC0E-5182-4EF9-8ABF-52778A77B6A9}" type="presOf" srcId="{3461A3CE-152F-4042-8631-DC3C835E3026}" destId="{FE2DBDCC-92D8-4DA9-8505-4C75FAFE5D35}" srcOrd="0" destOrd="0" presId="urn:microsoft.com/office/officeart/2005/8/layout/hierarchy3"/>
    <dgm:cxn modelId="{46C3F07A-3D95-4608-83CB-52F083D90652}" type="presParOf" srcId="{1B4F1E98-C0BC-4302-A1A1-D1EE8EE89DFF}" destId="{923D7F34-6550-4F1E-9460-0064C674FB66}" srcOrd="0" destOrd="0" presId="urn:microsoft.com/office/officeart/2005/8/layout/hierarchy3"/>
    <dgm:cxn modelId="{23E5D199-966B-4A4C-A8BD-5B0EE0EB8EB4}" type="presParOf" srcId="{923D7F34-6550-4F1E-9460-0064C674FB66}" destId="{BEC5A434-BB11-453E-BEA3-C87C63812FFB}" srcOrd="0" destOrd="0" presId="urn:microsoft.com/office/officeart/2005/8/layout/hierarchy3"/>
    <dgm:cxn modelId="{950F67B0-2558-4B92-995E-0079C18953F5}" type="presParOf" srcId="{BEC5A434-BB11-453E-BEA3-C87C63812FFB}" destId="{D22BA6A9-6376-445C-A496-A1099915162A}" srcOrd="0" destOrd="0" presId="urn:microsoft.com/office/officeart/2005/8/layout/hierarchy3"/>
    <dgm:cxn modelId="{08C13731-3FF3-4CD0-BA4D-7FD1B6BDC110}" type="presParOf" srcId="{BEC5A434-BB11-453E-BEA3-C87C63812FFB}" destId="{4CA3E050-BA47-454B-9100-F1AFF11D36A4}" srcOrd="1" destOrd="0" presId="urn:microsoft.com/office/officeart/2005/8/layout/hierarchy3"/>
    <dgm:cxn modelId="{03A6F879-6604-4ECB-9BB7-635836EF826B}" type="presParOf" srcId="{923D7F34-6550-4F1E-9460-0064C674FB66}" destId="{F57418D9-5D50-4A9B-8514-9CD4A2AEE4BC}" srcOrd="1" destOrd="0" presId="urn:microsoft.com/office/officeart/2005/8/layout/hierarchy3"/>
    <dgm:cxn modelId="{434D8772-4C9E-4AAA-A4BD-05DAE1242AD2}" type="presParOf" srcId="{F57418D9-5D50-4A9B-8514-9CD4A2AEE4BC}" destId="{EF5C8BD6-E846-4B10-837E-F5F4AFE4625D}" srcOrd="0" destOrd="0" presId="urn:microsoft.com/office/officeart/2005/8/layout/hierarchy3"/>
    <dgm:cxn modelId="{57B12BDB-B71C-4D51-A2CF-0009048B3CE8}" type="presParOf" srcId="{F57418D9-5D50-4A9B-8514-9CD4A2AEE4BC}" destId="{FE2DBDCC-92D8-4DA9-8505-4C75FAFE5D35}" srcOrd="1" destOrd="0" presId="urn:microsoft.com/office/officeart/2005/8/layout/hierarchy3"/>
    <dgm:cxn modelId="{2F8226F5-7B3E-49AC-A99E-42BE92BE2AF1}" type="presParOf" srcId="{1B4F1E98-C0BC-4302-A1A1-D1EE8EE89DFF}" destId="{FA9CB0C1-6D21-4C33-83B8-8584095B230D}" srcOrd="1" destOrd="0" presId="urn:microsoft.com/office/officeart/2005/8/layout/hierarchy3"/>
    <dgm:cxn modelId="{AAE52E30-9835-4927-89D3-C0605E836EED}" type="presParOf" srcId="{FA9CB0C1-6D21-4C33-83B8-8584095B230D}" destId="{AEAEF85A-DF46-4C8E-A99A-93250133B2A1}" srcOrd="0" destOrd="0" presId="urn:microsoft.com/office/officeart/2005/8/layout/hierarchy3"/>
    <dgm:cxn modelId="{46F9BCAA-F032-48C9-A865-FBFE13FA71D7}" type="presParOf" srcId="{AEAEF85A-DF46-4C8E-A99A-93250133B2A1}" destId="{64A669E8-6AB9-4090-9D67-7837866B419D}" srcOrd="0" destOrd="0" presId="urn:microsoft.com/office/officeart/2005/8/layout/hierarchy3"/>
    <dgm:cxn modelId="{A54524E8-61D0-44BD-800E-7091BD81782D}" type="presParOf" srcId="{AEAEF85A-DF46-4C8E-A99A-93250133B2A1}" destId="{21C88537-A9D4-411D-AB27-07D9803C4036}" srcOrd="1" destOrd="0" presId="urn:microsoft.com/office/officeart/2005/8/layout/hierarchy3"/>
    <dgm:cxn modelId="{C12D662C-7481-4A4C-8979-C3254135F5E2}" type="presParOf" srcId="{FA9CB0C1-6D21-4C33-83B8-8584095B230D}" destId="{A49BA819-B1AB-4F24-A1DC-70A15F1C02D6}" srcOrd="1" destOrd="0" presId="urn:microsoft.com/office/officeart/2005/8/layout/hierarchy3"/>
    <dgm:cxn modelId="{54759B46-8692-4284-8411-63C3CD79B21F}" type="presParOf" srcId="{A49BA819-B1AB-4F24-A1DC-70A15F1C02D6}" destId="{AAEA02F2-5DE0-48C2-975E-1E49752B20F6}" srcOrd="0" destOrd="0" presId="urn:microsoft.com/office/officeart/2005/8/layout/hierarchy3"/>
    <dgm:cxn modelId="{1B311B1A-B4ED-4455-B3E7-C18B83A10762}" type="presParOf" srcId="{A49BA819-B1AB-4F24-A1DC-70A15F1C02D6}" destId="{332362CD-51F0-4EB3-885E-3AF13CC0A39D}" srcOrd="1" destOrd="0" presId="urn:microsoft.com/office/officeart/2005/8/layout/hierarchy3"/>
    <dgm:cxn modelId="{9322B90A-5DE1-48FD-8D3D-17B2795F82F2}" type="presParOf" srcId="{A49BA819-B1AB-4F24-A1DC-70A15F1C02D6}" destId="{F966FBE1-65CB-4183-9D3F-C34A32141368}" srcOrd="2" destOrd="0" presId="urn:microsoft.com/office/officeart/2005/8/layout/hierarchy3"/>
    <dgm:cxn modelId="{4C863C98-5A10-4823-95C3-E1206AA7EFE9}" type="presParOf" srcId="{A49BA819-B1AB-4F24-A1DC-70A15F1C02D6}" destId="{756B5084-62C2-440B-901B-A86D0EBAD78F}" srcOrd="3" destOrd="0" presId="urn:microsoft.com/office/officeart/2005/8/layout/hierarchy3"/>
    <dgm:cxn modelId="{C9FC63C6-934B-4E5F-AE85-E1055049F2B1}" type="presParOf" srcId="{A49BA819-B1AB-4F24-A1DC-70A15F1C02D6}" destId="{C3C33F4B-96B1-4B4E-9149-6AD78F672B00}" srcOrd="4" destOrd="0" presId="urn:microsoft.com/office/officeart/2005/8/layout/hierarchy3"/>
    <dgm:cxn modelId="{B1211FA7-42BE-4ACE-819C-1957318517D8}" type="presParOf" srcId="{A49BA819-B1AB-4F24-A1DC-70A15F1C02D6}" destId="{41E92208-E314-4043-A4AC-CCD1155F126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2FE693-B2E2-497F-A85E-B2421B10E38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EB069B9A-B5BF-4E98-99CE-C33E8428CB5D}">
      <dgm:prSet phldrT="[Texto]" custT="1"/>
      <dgm:spPr/>
      <dgm:t>
        <a:bodyPr/>
        <a:lstStyle/>
        <a:p>
          <a:pPr algn="just"/>
          <a:r>
            <a:rPr lang="es-EC" sz="2400" dirty="0" smtClean="0"/>
            <a:t>GENERAL</a:t>
          </a:r>
          <a:endParaRPr lang="es-EC" sz="2400" dirty="0"/>
        </a:p>
      </dgm:t>
    </dgm:pt>
    <dgm:pt modelId="{D4DF3E63-286B-4884-A58D-6B64B6EC59B1}" type="parTrans" cxnId="{38D24C66-7B2A-49DC-8E22-D13DB11A990C}">
      <dgm:prSet/>
      <dgm:spPr/>
      <dgm:t>
        <a:bodyPr/>
        <a:lstStyle/>
        <a:p>
          <a:pPr algn="just"/>
          <a:endParaRPr lang="es-EC" sz="2000"/>
        </a:p>
      </dgm:t>
    </dgm:pt>
    <dgm:pt modelId="{36F748FD-1A71-40E4-8FD9-FA56BFEBF30B}" type="sibTrans" cxnId="{38D24C66-7B2A-49DC-8E22-D13DB11A990C}">
      <dgm:prSet/>
      <dgm:spPr/>
      <dgm:t>
        <a:bodyPr/>
        <a:lstStyle/>
        <a:p>
          <a:pPr algn="just"/>
          <a:endParaRPr lang="es-EC" sz="2000"/>
        </a:p>
      </dgm:t>
    </dgm:pt>
    <dgm:pt modelId="{92DDFF95-1446-43AB-BE6A-6138EFB1B7D6}">
      <dgm:prSet phldrT="[Texto]" custT="1"/>
      <dgm:spPr/>
      <dgm:t>
        <a:bodyPr/>
        <a:lstStyle/>
        <a:p>
          <a:pPr algn="just"/>
          <a:r>
            <a:rPr lang="es-EC" sz="1400" dirty="0" smtClean="0"/>
            <a:t>Analizar la incidencia de las metodologías de aprendizaje para el desarrollo de capacidades coordinativas en la efectividad de las acciones técnicas del cabeceo, pase borde interno, despeje y recepción con pecho desarrolladas durante el entrenamiento en el Club Sociedad Deportiva Aucas.</a:t>
          </a:r>
          <a:endParaRPr lang="es-EC" sz="1400" dirty="0"/>
        </a:p>
      </dgm:t>
    </dgm:pt>
    <dgm:pt modelId="{5E2A3E64-178F-4611-8BC9-0E5779974DBF}" type="parTrans" cxnId="{D04A2E5F-7D36-4A3F-8211-7E51431791F4}">
      <dgm:prSet/>
      <dgm:spPr/>
      <dgm:t>
        <a:bodyPr/>
        <a:lstStyle/>
        <a:p>
          <a:pPr algn="just"/>
          <a:endParaRPr lang="es-EC" sz="2000"/>
        </a:p>
      </dgm:t>
    </dgm:pt>
    <dgm:pt modelId="{4F2CF3CF-2457-4E90-8356-1814FC2D1622}" type="sibTrans" cxnId="{D04A2E5F-7D36-4A3F-8211-7E51431791F4}">
      <dgm:prSet/>
      <dgm:spPr/>
      <dgm:t>
        <a:bodyPr/>
        <a:lstStyle/>
        <a:p>
          <a:pPr algn="just"/>
          <a:endParaRPr lang="es-EC" sz="2000"/>
        </a:p>
      </dgm:t>
    </dgm:pt>
    <dgm:pt modelId="{9C9C1D43-9E6D-4C1D-A080-5C50A87BFDDE}">
      <dgm:prSet phldrT="[Texto]" custT="1"/>
      <dgm:spPr/>
      <dgm:t>
        <a:bodyPr/>
        <a:lstStyle/>
        <a:p>
          <a:pPr algn="just"/>
          <a:r>
            <a:rPr lang="es-EC" sz="2400" dirty="0" smtClean="0"/>
            <a:t>ESPECÍFICOS</a:t>
          </a:r>
          <a:endParaRPr lang="es-EC" sz="2400" dirty="0"/>
        </a:p>
      </dgm:t>
    </dgm:pt>
    <dgm:pt modelId="{B19071C1-8820-40E9-9DB5-956F2496C803}" type="parTrans" cxnId="{6E69702D-287B-403F-8B01-D60565D137A4}">
      <dgm:prSet/>
      <dgm:spPr/>
      <dgm:t>
        <a:bodyPr/>
        <a:lstStyle/>
        <a:p>
          <a:pPr algn="just"/>
          <a:endParaRPr lang="es-EC" sz="2000"/>
        </a:p>
      </dgm:t>
    </dgm:pt>
    <dgm:pt modelId="{A505CC35-2B73-4F4F-BFC6-B8053846A2AC}" type="sibTrans" cxnId="{6E69702D-287B-403F-8B01-D60565D137A4}">
      <dgm:prSet/>
      <dgm:spPr/>
      <dgm:t>
        <a:bodyPr/>
        <a:lstStyle/>
        <a:p>
          <a:pPr algn="just"/>
          <a:endParaRPr lang="es-EC" sz="2000"/>
        </a:p>
      </dgm:t>
    </dgm:pt>
    <dgm:pt modelId="{E969069B-551B-4B39-B96D-A7533EFADFB4}">
      <dgm:prSet phldrT="[Texto]" custT="1"/>
      <dgm:spPr/>
      <dgm:t>
        <a:bodyPr/>
        <a:lstStyle/>
        <a:p>
          <a:pPr algn="just"/>
          <a:r>
            <a:rPr lang="es-EC" sz="1600" dirty="0" smtClean="0"/>
            <a:t>Observar biomecanicamente las diferentes acciones técnicas teniendo en cuenta las capacidades coordinativas desarrolladas con las metodologías del aprendizaje.</a:t>
          </a:r>
          <a:endParaRPr lang="es-EC" sz="1600" dirty="0"/>
        </a:p>
      </dgm:t>
    </dgm:pt>
    <dgm:pt modelId="{AE3B90C6-587F-45FC-A12A-BCA76BC8940D}" type="parTrans" cxnId="{1FB9C4D0-4552-4219-AEEB-AD083EC15EE6}">
      <dgm:prSet/>
      <dgm:spPr/>
      <dgm:t>
        <a:bodyPr/>
        <a:lstStyle/>
        <a:p>
          <a:pPr algn="just"/>
          <a:endParaRPr lang="es-EC" sz="2000"/>
        </a:p>
      </dgm:t>
    </dgm:pt>
    <dgm:pt modelId="{53127241-B93C-451A-AE9B-554D5D859928}" type="sibTrans" cxnId="{1FB9C4D0-4552-4219-AEEB-AD083EC15EE6}">
      <dgm:prSet/>
      <dgm:spPr/>
      <dgm:t>
        <a:bodyPr/>
        <a:lstStyle/>
        <a:p>
          <a:pPr algn="just"/>
          <a:endParaRPr lang="es-EC" sz="2000"/>
        </a:p>
      </dgm:t>
    </dgm:pt>
    <dgm:pt modelId="{934D7507-AF90-444B-B68A-7D331E890B1A}">
      <dgm:prSet phldrT="[Texto]" custT="1"/>
      <dgm:spPr/>
      <dgm:t>
        <a:bodyPr/>
        <a:lstStyle/>
        <a:p>
          <a:pPr algn="just"/>
          <a:r>
            <a:rPr lang="es-EC" sz="1600" dirty="0" smtClean="0"/>
            <a:t>Analizar los principios biomecánicos de las acciones técnicas</a:t>
          </a:r>
          <a:endParaRPr lang="es-EC" sz="1600" dirty="0"/>
        </a:p>
      </dgm:t>
    </dgm:pt>
    <dgm:pt modelId="{22E517FE-5D06-411E-8830-49C4BC085976}" type="parTrans" cxnId="{F62D706F-FA10-4717-B03C-7FEF94188671}">
      <dgm:prSet/>
      <dgm:spPr/>
      <dgm:t>
        <a:bodyPr/>
        <a:lstStyle/>
        <a:p>
          <a:pPr algn="just"/>
          <a:endParaRPr lang="es-EC" sz="2000"/>
        </a:p>
      </dgm:t>
    </dgm:pt>
    <dgm:pt modelId="{141DDAF5-ABC7-4EAD-AB22-2EA25F9C7BCB}" type="sibTrans" cxnId="{F62D706F-FA10-4717-B03C-7FEF94188671}">
      <dgm:prSet/>
      <dgm:spPr/>
      <dgm:t>
        <a:bodyPr/>
        <a:lstStyle/>
        <a:p>
          <a:pPr algn="just"/>
          <a:endParaRPr lang="es-EC" sz="2000"/>
        </a:p>
      </dgm:t>
    </dgm:pt>
    <dgm:pt modelId="{CF42B093-E819-4A3D-B300-4282B0D25EFE}">
      <dgm:prSet custT="1"/>
      <dgm:spPr/>
      <dgm:t>
        <a:bodyPr/>
        <a:lstStyle/>
        <a:p>
          <a:pPr algn="just"/>
          <a:r>
            <a:rPr lang="es-EC" sz="1600" dirty="0" smtClean="0"/>
            <a:t>Correlacionar la incidencia de los ángulos en la ejecución de las acciones técnicas</a:t>
          </a:r>
          <a:endParaRPr lang="es-EC" sz="1600" dirty="0"/>
        </a:p>
      </dgm:t>
    </dgm:pt>
    <dgm:pt modelId="{967C103B-EFFD-4126-BFF6-B2EFA8603B3C}" type="parTrans" cxnId="{1A75ADF8-08A8-4975-AC15-66D82B96D5D8}">
      <dgm:prSet/>
      <dgm:spPr/>
      <dgm:t>
        <a:bodyPr/>
        <a:lstStyle/>
        <a:p>
          <a:pPr algn="just"/>
          <a:endParaRPr lang="es-EC" sz="2000"/>
        </a:p>
      </dgm:t>
    </dgm:pt>
    <dgm:pt modelId="{ABF209A2-0D21-469F-B3DC-DD90CCE285D4}" type="sibTrans" cxnId="{1A75ADF8-08A8-4975-AC15-66D82B96D5D8}">
      <dgm:prSet/>
      <dgm:spPr/>
      <dgm:t>
        <a:bodyPr/>
        <a:lstStyle/>
        <a:p>
          <a:pPr algn="just"/>
          <a:endParaRPr lang="es-EC" sz="2000"/>
        </a:p>
      </dgm:t>
    </dgm:pt>
    <dgm:pt modelId="{C76513E0-1163-433C-891E-79D649DF2FC2}">
      <dgm:prSet custT="1"/>
      <dgm:spPr/>
      <dgm:t>
        <a:bodyPr/>
        <a:lstStyle/>
        <a:p>
          <a:pPr algn="just"/>
          <a:r>
            <a:rPr lang="es-EC" sz="1600" dirty="0" smtClean="0"/>
            <a:t>Proponer una alternativa de solución a la problemática de la biomecánica de ejecución de las acciones técnicas mediante una metodología de aprendizaje.</a:t>
          </a:r>
          <a:endParaRPr lang="es-EC" sz="1600" dirty="0"/>
        </a:p>
      </dgm:t>
    </dgm:pt>
    <dgm:pt modelId="{94DFF180-C41C-4CC0-92DA-7F445738CF6C}" type="parTrans" cxnId="{889457F7-C3C8-4CE5-ACF2-109D6EEBF6C7}">
      <dgm:prSet/>
      <dgm:spPr/>
      <dgm:t>
        <a:bodyPr/>
        <a:lstStyle/>
        <a:p>
          <a:pPr algn="just"/>
          <a:endParaRPr lang="es-EC" sz="2000"/>
        </a:p>
      </dgm:t>
    </dgm:pt>
    <dgm:pt modelId="{3C692106-74B1-4E8A-A6F1-E8648BCE026F}" type="sibTrans" cxnId="{889457F7-C3C8-4CE5-ACF2-109D6EEBF6C7}">
      <dgm:prSet/>
      <dgm:spPr/>
      <dgm:t>
        <a:bodyPr/>
        <a:lstStyle/>
        <a:p>
          <a:pPr algn="just"/>
          <a:endParaRPr lang="es-EC" sz="2000"/>
        </a:p>
      </dgm:t>
    </dgm:pt>
    <dgm:pt modelId="{A44DD915-F454-4CB6-BDED-545850612364}" type="pres">
      <dgm:prSet presAssocID="{2C2FE693-B2E2-497F-A85E-B2421B10E38C}" presName="diagram" presStyleCnt="0">
        <dgm:presLayoutVars>
          <dgm:chPref val="1"/>
          <dgm:dir/>
          <dgm:animOne val="branch"/>
          <dgm:animLvl val="lvl"/>
          <dgm:resizeHandles/>
        </dgm:presLayoutVars>
      </dgm:prSet>
      <dgm:spPr/>
    </dgm:pt>
    <dgm:pt modelId="{62D1B4EF-1A80-4A31-9497-06734E969CF1}" type="pres">
      <dgm:prSet presAssocID="{EB069B9A-B5BF-4E98-99CE-C33E8428CB5D}" presName="root" presStyleCnt="0"/>
      <dgm:spPr/>
    </dgm:pt>
    <dgm:pt modelId="{602EA49E-057F-4900-9C31-D89923BE14A7}" type="pres">
      <dgm:prSet presAssocID="{EB069B9A-B5BF-4E98-99CE-C33E8428CB5D}" presName="rootComposite" presStyleCnt="0"/>
      <dgm:spPr/>
    </dgm:pt>
    <dgm:pt modelId="{146E986E-8233-45F3-97FE-BD9152C6D6C4}" type="pres">
      <dgm:prSet presAssocID="{EB069B9A-B5BF-4E98-99CE-C33E8428CB5D}" presName="rootText" presStyleLbl="node1" presStyleIdx="0" presStyleCnt="2"/>
      <dgm:spPr/>
    </dgm:pt>
    <dgm:pt modelId="{2E3A1331-A5E4-4FF6-A58D-3263E0A66AC6}" type="pres">
      <dgm:prSet presAssocID="{EB069B9A-B5BF-4E98-99CE-C33E8428CB5D}" presName="rootConnector" presStyleLbl="node1" presStyleIdx="0" presStyleCnt="2"/>
      <dgm:spPr/>
    </dgm:pt>
    <dgm:pt modelId="{4EA565D8-F3BC-4F98-8881-72638F3C982B}" type="pres">
      <dgm:prSet presAssocID="{EB069B9A-B5BF-4E98-99CE-C33E8428CB5D}" presName="childShape" presStyleCnt="0"/>
      <dgm:spPr/>
    </dgm:pt>
    <dgm:pt modelId="{1A99D4B2-9E16-4200-9281-E9699E4DD404}" type="pres">
      <dgm:prSet presAssocID="{5E2A3E64-178F-4611-8BC9-0E5779974DBF}" presName="Name13" presStyleLbl="parChTrans1D2" presStyleIdx="0" presStyleCnt="5"/>
      <dgm:spPr/>
    </dgm:pt>
    <dgm:pt modelId="{4F63F82E-03BF-432E-93C6-B81FE96EF6EE}" type="pres">
      <dgm:prSet presAssocID="{92DDFF95-1446-43AB-BE6A-6138EFB1B7D6}" presName="childText" presStyleLbl="bgAcc1" presStyleIdx="0" presStyleCnt="5" custScaleX="130907" custScaleY="439660">
        <dgm:presLayoutVars>
          <dgm:bulletEnabled val="1"/>
        </dgm:presLayoutVars>
      </dgm:prSet>
      <dgm:spPr/>
      <dgm:t>
        <a:bodyPr/>
        <a:lstStyle/>
        <a:p>
          <a:endParaRPr lang="es-EC"/>
        </a:p>
      </dgm:t>
    </dgm:pt>
    <dgm:pt modelId="{3A963F1E-4D2F-4077-A06E-398CA7D0A0E1}" type="pres">
      <dgm:prSet presAssocID="{9C9C1D43-9E6D-4C1D-A080-5C50A87BFDDE}" presName="root" presStyleCnt="0"/>
      <dgm:spPr/>
    </dgm:pt>
    <dgm:pt modelId="{2CD97D3D-5010-48A8-8611-2D07FFE728B0}" type="pres">
      <dgm:prSet presAssocID="{9C9C1D43-9E6D-4C1D-A080-5C50A87BFDDE}" presName="rootComposite" presStyleCnt="0"/>
      <dgm:spPr/>
    </dgm:pt>
    <dgm:pt modelId="{651CC374-90A4-4765-9A8A-45A3E90EF8D4}" type="pres">
      <dgm:prSet presAssocID="{9C9C1D43-9E6D-4C1D-A080-5C50A87BFDDE}" presName="rootText" presStyleLbl="node1" presStyleIdx="1" presStyleCnt="2" custScaleX="151565" custLinFactNeighborX="9114" custLinFactNeighborY="-1442"/>
      <dgm:spPr/>
    </dgm:pt>
    <dgm:pt modelId="{19B939AB-4E22-4943-ABA4-EE118D72A1E5}" type="pres">
      <dgm:prSet presAssocID="{9C9C1D43-9E6D-4C1D-A080-5C50A87BFDDE}" presName="rootConnector" presStyleLbl="node1" presStyleIdx="1" presStyleCnt="2"/>
      <dgm:spPr/>
    </dgm:pt>
    <dgm:pt modelId="{3E4D4F49-C52D-4F42-97D2-D84B847D5774}" type="pres">
      <dgm:prSet presAssocID="{9C9C1D43-9E6D-4C1D-A080-5C50A87BFDDE}" presName="childShape" presStyleCnt="0"/>
      <dgm:spPr/>
    </dgm:pt>
    <dgm:pt modelId="{8958B910-3628-4696-90B1-8639004CBC7C}" type="pres">
      <dgm:prSet presAssocID="{AE3B90C6-587F-45FC-A12A-BCA76BC8940D}" presName="Name13" presStyleLbl="parChTrans1D2" presStyleIdx="1" presStyleCnt="5"/>
      <dgm:spPr/>
    </dgm:pt>
    <dgm:pt modelId="{E6956332-5A08-4B62-94C2-5B5DBA588724}" type="pres">
      <dgm:prSet presAssocID="{E969069B-551B-4B39-B96D-A7533EFADFB4}" presName="childText" presStyleLbl="bgAcc1" presStyleIdx="1" presStyleCnt="5" custScaleX="343761" custScaleY="120824">
        <dgm:presLayoutVars>
          <dgm:bulletEnabled val="1"/>
        </dgm:presLayoutVars>
      </dgm:prSet>
      <dgm:spPr/>
      <dgm:t>
        <a:bodyPr/>
        <a:lstStyle/>
        <a:p>
          <a:endParaRPr lang="es-EC"/>
        </a:p>
      </dgm:t>
    </dgm:pt>
    <dgm:pt modelId="{A6984F4D-1F31-4948-AD75-F8678A9E90A7}" type="pres">
      <dgm:prSet presAssocID="{22E517FE-5D06-411E-8830-49C4BC085976}" presName="Name13" presStyleLbl="parChTrans1D2" presStyleIdx="2" presStyleCnt="5"/>
      <dgm:spPr/>
    </dgm:pt>
    <dgm:pt modelId="{3C3EF3B5-2BE0-4C4B-992A-59FF6E8D7F50}" type="pres">
      <dgm:prSet presAssocID="{934D7507-AF90-444B-B68A-7D331E890B1A}" presName="childText" presStyleLbl="bgAcc1" presStyleIdx="2" presStyleCnt="5" custScaleX="347655">
        <dgm:presLayoutVars>
          <dgm:bulletEnabled val="1"/>
        </dgm:presLayoutVars>
      </dgm:prSet>
      <dgm:spPr/>
      <dgm:t>
        <a:bodyPr/>
        <a:lstStyle/>
        <a:p>
          <a:endParaRPr lang="es-EC"/>
        </a:p>
      </dgm:t>
    </dgm:pt>
    <dgm:pt modelId="{EC539053-ECB3-4349-AE6E-0AED19BAEB2D}" type="pres">
      <dgm:prSet presAssocID="{967C103B-EFFD-4126-BFF6-B2EFA8603B3C}" presName="Name13" presStyleLbl="parChTrans1D2" presStyleIdx="3" presStyleCnt="5"/>
      <dgm:spPr/>
    </dgm:pt>
    <dgm:pt modelId="{83DA13AD-256F-403E-9AC8-4D2E6CDAE353}" type="pres">
      <dgm:prSet presAssocID="{CF42B093-E819-4A3D-B300-4282B0D25EFE}" presName="childText" presStyleLbl="bgAcc1" presStyleIdx="3" presStyleCnt="5" custScaleX="345342">
        <dgm:presLayoutVars>
          <dgm:bulletEnabled val="1"/>
        </dgm:presLayoutVars>
      </dgm:prSet>
      <dgm:spPr/>
    </dgm:pt>
    <dgm:pt modelId="{4A7F2806-CB39-44CA-90E9-E486D08FDEEA}" type="pres">
      <dgm:prSet presAssocID="{94DFF180-C41C-4CC0-92DA-7F445738CF6C}" presName="Name13" presStyleLbl="parChTrans1D2" presStyleIdx="4" presStyleCnt="5"/>
      <dgm:spPr/>
    </dgm:pt>
    <dgm:pt modelId="{61836FCF-7D53-468D-BE90-021CE2902A3B}" type="pres">
      <dgm:prSet presAssocID="{C76513E0-1163-433C-891E-79D649DF2FC2}" presName="childText" presStyleLbl="bgAcc1" presStyleIdx="4" presStyleCnt="5" custScaleX="339461" custScaleY="108073">
        <dgm:presLayoutVars>
          <dgm:bulletEnabled val="1"/>
        </dgm:presLayoutVars>
      </dgm:prSet>
      <dgm:spPr/>
    </dgm:pt>
  </dgm:ptLst>
  <dgm:cxnLst>
    <dgm:cxn modelId="{CA41BF2D-E065-4D46-A5A4-C4733FA6EF59}" type="presOf" srcId="{CF42B093-E819-4A3D-B300-4282B0D25EFE}" destId="{83DA13AD-256F-403E-9AC8-4D2E6CDAE353}" srcOrd="0" destOrd="0" presId="urn:microsoft.com/office/officeart/2005/8/layout/hierarchy3"/>
    <dgm:cxn modelId="{38D24C66-7B2A-49DC-8E22-D13DB11A990C}" srcId="{2C2FE693-B2E2-497F-A85E-B2421B10E38C}" destId="{EB069B9A-B5BF-4E98-99CE-C33E8428CB5D}" srcOrd="0" destOrd="0" parTransId="{D4DF3E63-286B-4884-A58D-6B64B6EC59B1}" sibTransId="{36F748FD-1A71-40E4-8FD9-FA56BFEBF30B}"/>
    <dgm:cxn modelId="{D04A2E5F-7D36-4A3F-8211-7E51431791F4}" srcId="{EB069B9A-B5BF-4E98-99CE-C33E8428CB5D}" destId="{92DDFF95-1446-43AB-BE6A-6138EFB1B7D6}" srcOrd="0" destOrd="0" parTransId="{5E2A3E64-178F-4611-8BC9-0E5779974DBF}" sibTransId="{4F2CF3CF-2457-4E90-8356-1814FC2D1622}"/>
    <dgm:cxn modelId="{3D5D9865-0517-4CF8-8C53-82728C2EE2AE}" type="presOf" srcId="{EB069B9A-B5BF-4E98-99CE-C33E8428CB5D}" destId="{146E986E-8233-45F3-97FE-BD9152C6D6C4}" srcOrd="0" destOrd="0" presId="urn:microsoft.com/office/officeart/2005/8/layout/hierarchy3"/>
    <dgm:cxn modelId="{E58E1902-21E5-4FAF-B3DC-B51DF2E5F9C1}" type="presOf" srcId="{9C9C1D43-9E6D-4C1D-A080-5C50A87BFDDE}" destId="{651CC374-90A4-4765-9A8A-45A3E90EF8D4}" srcOrd="0" destOrd="0" presId="urn:microsoft.com/office/officeart/2005/8/layout/hierarchy3"/>
    <dgm:cxn modelId="{7D14C77E-8B4A-4BC6-AFE7-05C2F80798DD}" type="presOf" srcId="{934D7507-AF90-444B-B68A-7D331E890B1A}" destId="{3C3EF3B5-2BE0-4C4B-992A-59FF6E8D7F50}" srcOrd="0" destOrd="0" presId="urn:microsoft.com/office/officeart/2005/8/layout/hierarchy3"/>
    <dgm:cxn modelId="{F62D706F-FA10-4717-B03C-7FEF94188671}" srcId="{9C9C1D43-9E6D-4C1D-A080-5C50A87BFDDE}" destId="{934D7507-AF90-444B-B68A-7D331E890B1A}" srcOrd="1" destOrd="0" parTransId="{22E517FE-5D06-411E-8830-49C4BC085976}" sibTransId="{141DDAF5-ABC7-4EAD-AB22-2EA25F9C7BCB}"/>
    <dgm:cxn modelId="{DE20F0E5-2201-4C22-85EE-2A79FE6309C4}" type="presOf" srcId="{C76513E0-1163-433C-891E-79D649DF2FC2}" destId="{61836FCF-7D53-468D-BE90-021CE2902A3B}" srcOrd="0" destOrd="0" presId="urn:microsoft.com/office/officeart/2005/8/layout/hierarchy3"/>
    <dgm:cxn modelId="{C116A91A-1AD4-4F0B-8BA3-AA8A9E6173F2}" type="presOf" srcId="{22E517FE-5D06-411E-8830-49C4BC085976}" destId="{A6984F4D-1F31-4948-AD75-F8678A9E90A7}" srcOrd="0" destOrd="0" presId="urn:microsoft.com/office/officeart/2005/8/layout/hierarchy3"/>
    <dgm:cxn modelId="{5B470C7A-E02E-4BB7-8AC8-53340F3AD8B9}" type="presOf" srcId="{94DFF180-C41C-4CC0-92DA-7F445738CF6C}" destId="{4A7F2806-CB39-44CA-90E9-E486D08FDEEA}" srcOrd="0" destOrd="0" presId="urn:microsoft.com/office/officeart/2005/8/layout/hierarchy3"/>
    <dgm:cxn modelId="{09F184CB-5AEE-448C-BD8F-D84BD3E03643}" type="presOf" srcId="{AE3B90C6-587F-45FC-A12A-BCA76BC8940D}" destId="{8958B910-3628-4696-90B1-8639004CBC7C}" srcOrd="0" destOrd="0" presId="urn:microsoft.com/office/officeart/2005/8/layout/hierarchy3"/>
    <dgm:cxn modelId="{2ADFA271-0F41-4F7F-98CC-3C9B37712F98}" type="presOf" srcId="{9C9C1D43-9E6D-4C1D-A080-5C50A87BFDDE}" destId="{19B939AB-4E22-4943-ABA4-EE118D72A1E5}" srcOrd="1" destOrd="0" presId="urn:microsoft.com/office/officeart/2005/8/layout/hierarchy3"/>
    <dgm:cxn modelId="{1A75ADF8-08A8-4975-AC15-66D82B96D5D8}" srcId="{9C9C1D43-9E6D-4C1D-A080-5C50A87BFDDE}" destId="{CF42B093-E819-4A3D-B300-4282B0D25EFE}" srcOrd="2" destOrd="0" parTransId="{967C103B-EFFD-4126-BFF6-B2EFA8603B3C}" sibTransId="{ABF209A2-0D21-469F-B3DC-DD90CCE285D4}"/>
    <dgm:cxn modelId="{11A6228D-2DFC-4BA7-A2EF-6CF804B771AA}" type="presOf" srcId="{E969069B-551B-4B39-B96D-A7533EFADFB4}" destId="{E6956332-5A08-4B62-94C2-5B5DBA588724}" srcOrd="0" destOrd="0" presId="urn:microsoft.com/office/officeart/2005/8/layout/hierarchy3"/>
    <dgm:cxn modelId="{889457F7-C3C8-4CE5-ACF2-109D6EEBF6C7}" srcId="{9C9C1D43-9E6D-4C1D-A080-5C50A87BFDDE}" destId="{C76513E0-1163-433C-891E-79D649DF2FC2}" srcOrd="3" destOrd="0" parTransId="{94DFF180-C41C-4CC0-92DA-7F445738CF6C}" sibTransId="{3C692106-74B1-4E8A-A6F1-E8648BCE026F}"/>
    <dgm:cxn modelId="{4DE80C74-2ACF-4AFD-A952-569D3E7D9DCF}" type="presOf" srcId="{EB069B9A-B5BF-4E98-99CE-C33E8428CB5D}" destId="{2E3A1331-A5E4-4FF6-A58D-3263E0A66AC6}" srcOrd="1" destOrd="0" presId="urn:microsoft.com/office/officeart/2005/8/layout/hierarchy3"/>
    <dgm:cxn modelId="{636ECD01-968E-426C-9B31-BE29A6A4A269}" type="presOf" srcId="{5E2A3E64-178F-4611-8BC9-0E5779974DBF}" destId="{1A99D4B2-9E16-4200-9281-E9699E4DD404}" srcOrd="0" destOrd="0" presId="urn:microsoft.com/office/officeart/2005/8/layout/hierarchy3"/>
    <dgm:cxn modelId="{6E69702D-287B-403F-8B01-D60565D137A4}" srcId="{2C2FE693-B2E2-497F-A85E-B2421B10E38C}" destId="{9C9C1D43-9E6D-4C1D-A080-5C50A87BFDDE}" srcOrd="1" destOrd="0" parTransId="{B19071C1-8820-40E9-9DB5-956F2496C803}" sibTransId="{A505CC35-2B73-4F4F-BFC6-B8053846A2AC}"/>
    <dgm:cxn modelId="{1FB9C4D0-4552-4219-AEEB-AD083EC15EE6}" srcId="{9C9C1D43-9E6D-4C1D-A080-5C50A87BFDDE}" destId="{E969069B-551B-4B39-B96D-A7533EFADFB4}" srcOrd="0" destOrd="0" parTransId="{AE3B90C6-587F-45FC-A12A-BCA76BC8940D}" sibTransId="{53127241-B93C-451A-AE9B-554D5D859928}"/>
    <dgm:cxn modelId="{6891DCFB-4696-40D2-86C9-C22A85EDBA17}" type="presOf" srcId="{92DDFF95-1446-43AB-BE6A-6138EFB1B7D6}" destId="{4F63F82E-03BF-432E-93C6-B81FE96EF6EE}" srcOrd="0" destOrd="0" presId="urn:microsoft.com/office/officeart/2005/8/layout/hierarchy3"/>
    <dgm:cxn modelId="{815EBF3F-54A7-433F-9483-03FF1C679A6B}" type="presOf" srcId="{2C2FE693-B2E2-497F-A85E-B2421B10E38C}" destId="{A44DD915-F454-4CB6-BDED-545850612364}" srcOrd="0" destOrd="0" presId="urn:microsoft.com/office/officeart/2005/8/layout/hierarchy3"/>
    <dgm:cxn modelId="{E3B02E0E-5221-4E70-8EE9-D60B6851A454}" type="presOf" srcId="{967C103B-EFFD-4126-BFF6-B2EFA8603B3C}" destId="{EC539053-ECB3-4349-AE6E-0AED19BAEB2D}" srcOrd="0" destOrd="0" presId="urn:microsoft.com/office/officeart/2005/8/layout/hierarchy3"/>
    <dgm:cxn modelId="{A1ED0AF7-7995-480A-BCB2-AF20DEE52FC4}" type="presParOf" srcId="{A44DD915-F454-4CB6-BDED-545850612364}" destId="{62D1B4EF-1A80-4A31-9497-06734E969CF1}" srcOrd="0" destOrd="0" presId="urn:microsoft.com/office/officeart/2005/8/layout/hierarchy3"/>
    <dgm:cxn modelId="{EB4D1B4C-F576-49DE-B0B1-D199966A763C}" type="presParOf" srcId="{62D1B4EF-1A80-4A31-9497-06734E969CF1}" destId="{602EA49E-057F-4900-9C31-D89923BE14A7}" srcOrd="0" destOrd="0" presId="urn:microsoft.com/office/officeart/2005/8/layout/hierarchy3"/>
    <dgm:cxn modelId="{D27F19CE-6B61-4C9C-B79B-E1619E23B638}" type="presParOf" srcId="{602EA49E-057F-4900-9C31-D89923BE14A7}" destId="{146E986E-8233-45F3-97FE-BD9152C6D6C4}" srcOrd="0" destOrd="0" presId="urn:microsoft.com/office/officeart/2005/8/layout/hierarchy3"/>
    <dgm:cxn modelId="{DF7058DF-AB40-4AC0-B1DE-DA3195FC5FC7}" type="presParOf" srcId="{602EA49E-057F-4900-9C31-D89923BE14A7}" destId="{2E3A1331-A5E4-4FF6-A58D-3263E0A66AC6}" srcOrd="1" destOrd="0" presId="urn:microsoft.com/office/officeart/2005/8/layout/hierarchy3"/>
    <dgm:cxn modelId="{B6B1D1F2-E05F-4AC0-9C4A-835BD711955B}" type="presParOf" srcId="{62D1B4EF-1A80-4A31-9497-06734E969CF1}" destId="{4EA565D8-F3BC-4F98-8881-72638F3C982B}" srcOrd="1" destOrd="0" presId="urn:microsoft.com/office/officeart/2005/8/layout/hierarchy3"/>
    <dgm:cxn modelId="{6CA24F1B-7CA2-4944-A0FB-FAC6B6990939}" type="presParOf" srcId="{4EA565D8-F3BC-4F98-8881-72638F3C982B}" destId="{1A99D4B2-9E16-4200-9281-E9699E4DD404}" srcOrd="0" destOrd="0" presId="urn:microsoft.com/office/officeart/2005/8/layout/hierarchy3"/>
    <dgm:cxn modelId="{F42AEC79-DA7D-463D-A2AB-0873697371D8}" type="presParOf" srcId="{4EA565D8-F3BC-4F98-8881-72638F3C982B}" destId="{4F63F82E-03BF-432E-93C6-B81FE96EF6EE}" srcOrd="1" destOrd="0" presId="urn:microsoft.com/office/officeart/2005/8/layout/hierarchy3"/>
    <dgm:cxn modelId="{C41FED4F-BBFC-45BC-9FEB-692A77974C16}" type="presParOf" srcId="{A44DD915-F454-4CB6-BDED-545850612364}" destId="{3A963F1E-4D2F-4077-A06E-398CA7D0A0E1}" srcOrd="1" destOrd="0" presId="urn:microsoft.com/office/officeart/2005/8/layout/hierarchy3"/>
    <dgm:cxn modelId="{08D5589C-70F5-4455-B93A-AACBA98BCBAA}" type="presParOf" srcId="{3A963F1E-4D2F-4077-A06E-398CA7D0A0E1}" destId="{2CD97D3D-5010-48A8-8611-2D07FFE728B0}" srcOrd="0" destOrd="0" presId="urn:microsoft.com/office/officeart/2005/8/layout/hierarchy3"/>
    <dgm:cxn modelId="{82874672-DD4E-4256-8FC7-9CAF4238C7E1}" type="presParOf" srcId="{2CD97D3D-5010-48A8-8611-2D07FFE728B0}" destId="{651CC374-90A4-4765-9A8A-45A3E90EF8D4}" srcOrd="0" destOrd="0" presId="urn:microsoft.com/office/officeart/2005/8/layout/hierarchy3"/>
    <dgm:cxn modelId="{BC07E40B-DC7D-4333-97B2-58428963F2A9}" type="presParOf" srcId="{2CD97D3D-5010-48A8-8611-2D07FFE728B0}" destId="{19B939AB-4E22-4943-ABA4-EE118D72A1E5}" srcOrd="1" destOrd="0" presId="urn:microsoft.com/office/officeart/2005/8/layout/hierarchy3"/>
    <dgm:cxn modelId="{FF42FA06-581E-42E0-8089-7863C6A31E82}" type="presParOf" srcId="{3A963F1E-4D2F-4077-A06E-398CA7D0A0E1}" destId="{3E4D4F49-C52D-4F42-97D2-D84B847D5774}" srcOrd="1" destOrd="0" presId="urn:microsoft.com/office/officeart/2005/8/layout/hierarchy3"/>
    <dgm:cxn modelId="{11DEE79B-6C1E-45DD-9103-D32C58AAD133}" type="presParOf" srcId="{3E4D4F49-C52D-4F42-97D2-D84B847D5774}" destId="{8958B910-3628-4696-90B1-8639004CBC7C}" srcOrd="0" destOrd="0" presId="urn:microsoft.com/office/officeart/2005/8/layout/hierarchy3"/>
    <dgm:cxn modelId="{A002E53C-E68F-4F21-B16F-A61F937060B9}" type="presParOf" srcId="{3E4D4F49-C52D-4F42-97D2-D84B847D5774}" destId="{E6956332-5A08-4B62-94C2-5B5DBA588724}" srcOrd="1" destOrd="0" presId="urn:microsoft.com/office/officeart/2005/8/layout/hierarchy3"/>
    <dgm:cxn modelId="{C43210FA-1770-4E9B-8977-F392FCFB585F}" type="presParOf" srcId="{3E4D4F49-C52D-4F42-97D2-D84B847D5774}" destId="{A6984F4D-1F31-4948-AD75-F8678A9E90A7}" srcOrd="2" destOrd="0" presId="urn:microsoft.com/office/officeart/2005/8/layout/hierarchy3"/>
    <dgm:cxn modelId="{0EAE35BD-3395-43D6-B791-73C265E71D3D}" type="presParOf" srcId="{3E4D4F49-C52D-4F42-97D2-D84B847D5774}" destId="{3C3EF3B5-2BE0-4C4B-992A-59FF6E8D7F50}" srcOrd="3" destOrd="0" presId="urn:microsoft.com/office/officeart/2005/8/layout/hierarchy3"/>
    <dgm:cxn modelId="{C6F1D56B-1208-481A-B743-04FF774B1D8E}" type="presParOf" srcId="{3E4D4F49-C52D-4F42-97D2-D84B847D5774}" destId="{EC539053-ECB3-4349-AE6E-0AED19BAEB2D}" srcOrd="4" destOrd="0" presId="urn:microsoft.com/office/officeart/2005/8/layout/hierarchy3"/>
    <dgm:cxn modelId="{559B709A-98A1-42DE-AA16-4B75F3EDFBF3}" type="presParOf" srcId="{3E4D4F49-C52D-4F42-97D2-D84B847D5774}" destId="{83DA13AD-256F-403E-9AC8-4D2E6CDAE353}" srcOrd="5" destOrd="0" presId="urn:microsoft.com/office/officeart/2005/8/layout/hierarchy3"/>
    <dgm:cxn modelId="{E494DB1D-C859-4F7B-B094-9A6BCAC0718C}" type="presParOf" srcId="{3E4D4F49-C52D-4F42-97D2-D84B847D5774}" destId="{4A7F2806-CB39-44CA-90E9-E486D08FDEEA}" srcOrd="6" destOrd="0" presId="urn:microsoft.com/office/officeart/2005/8/layout/hierarchy3"/>
    <dgm:cxn modelId="{537FB077-FC48-46DA-8E73-9C10D22EDCCF}" type="presParOf" srcId="{3E4D4F49-C52D-4F42-97D2-D84B847D5774}" destId="{61836FCF-7D53-468D-BE90-021CE2902A3B}"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5754AD-D21C-4C79-BD67-24158A027E42}"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s-EC"/>
        </a:p>
      </dgm:t>
    </dgm:pt>
    <dgm:pt modelId="{7EDEF7C1-251C-492C-A552-2882BC98022B}">
      <dgm:prSet phldrT="[Texto]" custT="1"/>
      <dgm:spPr/>
      <dgm:t>
        <a:bodyPr/>
        <a:lstStyle/>
        <a:p>
          <a:r>
            <a:rPr lang="es-EC" sz="1600" b="1" dirty="0" smtClean="0"/>
            <a:t>INDEPENDIENTE</a:t>
          </a:r>
          <a:endParaRPr lang="es-EC" sz="1600" b="1" dirty="0"/>
        </a:p>
      </dgm:t>
    </dgm:pt>
    <dgm:pt modelId="{1B8C83DB-C811-42F8-80CF-2BD3CC787CB2}" type="parTrans" cxnId="{79673F0B-6DC5-485A-A13C-EBB61EF4378A}">
      <dgm:prSet/>
      <dgm:spPr/>
      <dgm:t>
        <a:bodyPr/>
        <a:lstStyle/>
        <a:p>
          <a:endParaRPr lang="es-EC" sz="2400"/>
        </a:p>
      </dgm:t>
    </dgm:pt>
    <dgm:pt modelId="{C72F1E73-5B80-484C-B479-65024AAF4E8A}" type="sibTrans" cxnId="{79673F0B-6DC5-485A-A13C-EBB61EF4378A}">
      <dgm:prSet/>
      <dgm:spPr/>
      <dgm:t>
        <a:bodyPr/>
        <a:lstStyle/>
        <a:p>
          <a:endParaRPr lang="es-EC" sz="2400"/>
        </a:p>
      </dgm:t>
    </dgm:pt>
    <dgm:pt modelId="{68C18CF3-1EC4-47CF-A81B-EAB2C3A505BD}">
      <dgm:prSet phldrT="[Texto]" custT="1"/>
      <dgm:spPr/>
      <dgm:t>
        <a:bodyPr/>
        <a:lstStyle/>
        <a:p>
          <a:r>
            <a:rPr lang="es-EC" sz="1600" b="1" dirty="0" smtClean="0"/>
            <a:t>CAPACIDADES COORDINATIVAS</a:t>
          </a:r>
          <a:endParaRPr lang="es-EC" sz="1600" b="1" dirty="0"/>
        </a:p>
      </dgm:t>
    </dgm:pt>
    <dgm:pt modelId="{4AF41E0F-FB1E-49A7-B7C8-BCD5ACF37138}" type="parTrans" cxnId="{72D533F6-886E-4BF1-8538-32408D720234}">
      <dgm:prSet/>
      <dgm:spPr/>
      <dgm:t>
        <a:bodyPr/>
        <a:lstStyle/>
        <a:p>
          <a:endParaRPr lang="es-EC" sz="2400"/>
        </a:p>
      </dgm:t>
    </dgm:pt>
    <dgm:pt modelId="{849D2DDC-5757-4ED8-ABC9-CD01BFCD4A81}" type="sibTrans" cxnId="{72D533F6-886E-4BF1-8538-32408D720234}">
      <dgm:prSet/>
      <dgm:spPr/>
      <dgm:t>
        <a:bodyPr/>
        <a:lstStyle/>
        <a:p>
          <a:endParaRPr lang="es-EC" sz="2400"/>
        </a:p>
      </dgm:t>
    </dgm:pt>
    <dgm:pt modelId="{7E0A12B9-0340-4619-A47F-746F69AA9001}">
      <dgm:prSet phldrT="[Texto]" custT="1"/>
      <dgm:spPr/>
      <dgm:t>
        <a:bodyPr/>
        <a:lstStyle/>
        <a:p>
          <a:r>
            <a:rPr lang="es-EC" sz="1600" b="1" dirty="0" smtClean="0"/>
            <a:t>DEPENDIENTE</a:t>
          </a:r>
          <a:endParaRPr lang="es-EC" sz="1600" b="1" dirty="0"/>
        </a:p>
      </dgm:t>
    </dgm:pt>
    <dgm:pt modelId="{A48809BB-661F-472E-99A5-7DCD8EE24A74}" type="parTrans" cxnId="{9DA7361B-B701-4E78-B034-CA59EB3B8736}">
      <dgm:prSet/>
      <dgm:spPr/>
      <dgm:t>
        <a:bodyPr/>
        <a:lstStyle/>
        <a:p>
          <a:endParaRPr lang="es-EC" sz="2400"/>
        </a:p>
      </dgm:t>
    </dgm:pt>
    <dgm:pt modelId="{CB9906AB-D19F-44A7-9F6F-FCF81CE045AC}" type="sibTrans" cxnId="{9DA7361B-B701-4E78-B034-CA59EB3B8736}">
      <dgm:prSet/>
      <dgm:spPr/>
      <dgm:t>
        <a:bodyPr/>
        <a:lstStyle/>
        <a:p>
          <a:endParaRPr lang="es-EC" sz="2400"/>
        </a:p>
      </dgm:t>
    </dgm:pt>
    <dgm:pt modelId="{75CBB012-7932-465E-BE3D-D4C39A79D43B}">
      <dgm:prSet phldrT="[Texto]" custT="1"/>
      <dgm:spPr/>
      <dgm:t>
        <a:bodyPr/>
        <a:lstStyle/>
        <a:p>
          <a:r>
            <a:rPr lang="es-EC" sz="1600" b="1" dirty="0" smtClean="0"/>
            <a:t>ACCIONES TÉCNICAS</a:t>
          </a:r>
          <a:endParaRPr lang="es-EC" sz="1600" b="1" dirty="0"/>
        </a:p>
      </dgm:t>
    </dgm:pt>
    <dgm:pt modelId="{9590E4D0-9636-42AA-A833-E18A0CD6DD9F}" type="parTrans" cxnId="{CFB2F8AA-DFA0-47F4-95EA-D8F663A105A8}">
      <dgm:prSet/>
      <dgm:spPr/>
      <dgm:t>
        <a:bodyPr/>
        <a:lstStyle/>
        <a:p>
          <a:endParaRPr lang="es-EC" sz="2400"/>
        </a:p>
      </dgm:t>
    </dgm:pt>
    <dgm:pt modelId="{D2BBDF01-BAF9-4327-B60C-54BEFE49035C}" type="sibTrans" cxnId="{CFB2F8AA-DFA0-47F4-95EA-D8F663A105A8}">
      <dgm:prSet/>
      <dgm:spPr/>
      <dgm:t>
        <a:bodyPr/>
        <a:lstStyle/>
        <a:p>
          <a:endParaRPr lang="es-EC" sz="2400"/>
        </a:p>
      </dgm:t>
    </dgm:pt>
    <dgm:pt modelId="{00758B08-B174-41BC-BADB-3D07AF0F86D5}">
      <dgm:prSet phldrT="[Texto]" custT="1"/>
      <dgm:spPr/>
      <dgm:t>
        <a:bodyPr/>
        <a:lstStyle/>
        <a:p>
          <a:r>
            <a:rPr lang="es-EC" sz="2000" b="1" dirty="0" smtClean="0"/>
            <a:t>VARIABLES </a:t>
          </a:r>
          <a:endParaRPr lang="es-EC" sz="2000" b="1" dirty="0"/>
        </a:p>
      </dgm:t>
    </dgm:pt>
    <dgm:pt modelId="{5266A22A-29E7-4157-AF92-90BA255BC4C3}" type="sibTrans" cxnId="{EF3553B8-3313-4056-BA2B-3A8931D584D1}">
      <dgm:prSet/>
      <dgm:spPr/>
      <dgm:t>
        <a:bodyPr/>
        <a:lstStyle/>
        <a:p>
          <a:endParaRPr lang="es-EC" sz="2400"/>
        </a:p>
      </dgm:t>
    </dgm:pt>
    <dgm:pt modelId="{75D61AE6-743B-43A3-89D7-A9DA854BDFE7}" type="parTrans" cxnId="{EF3553B8-3313-4056-BA2B-3A8931D584D1}">
      <dgm:prSet/>
      <dgm:spPr/>
      <dgm:t>
        <a:bodyPr/>
        <a:lstStyle/>
        <a:p>
          <a:endParaRPr lang="es-EC" sz="2400"/>
        </a:p>
      </dgm:t>
    </dgm:pt>
    <dgm:pt modelId="{5F69F44D-FB62-4774-919A-4C7D05EA3043}">
      <dgm:prSet custT="1"/>
      <dgm:spPr/>
      <dgm:t>
        <a:bodyPr/>
        <a:lstStyle/>
        <a:p>
          <a:r>
            <a:rPr lang="es-EC" sz="1400" dirty="0" smtClean="0"/>
            <a:t>REACCIÓN</a:t>
          </a:r>
          <a:endParaRPr lang="es-EC" sz="1400" dirty="0"/>
        </a:p>
      </dgm:t>
    </dgm:pt>
    <dgm:pt modelId="{CDE4AFFF-88A4-4DB5-9810-EE7637FBD126}" type="parTrans" cxnId="{5C455D7D-202F-4093-BBEC-014475822C3D}">
      <dgm:prSet/>
      <dgm:spPr/>
      <dgm:t>
        <a:bodyPr/>
        <a:lstStyle/>
        <a:p>
          <a:endParaRPr lang="es-EC" sz="2400"/>
        </a:p>
      </dgm:t>
    </dgm:pt>
    <dgm:pt modelId="{4E8EA8DF-4F0D-4544-9DE7-9176CE45F967}" type="sibTrans" cxnId="{5C455D7D-202F-4093-BBEC-014475822C3D}">
      <dgm:prSet/>
      <dgm:spPr/>
      <dgm:t>
        <a:bodyPr/>
        <a:lstStyle/>
        <a:p>
          <a:endParaRPr lang="es-EC" sz="2400"/>
        </a:p>
      </dgm:t>
    </dgm:pt>
    <dgm:pt modelId="{A8E692D6-F460-4375-A921-86B4EFF8F22B}">
      <dgm:prSet custT="1"/>
      <dgm:spPr/>
      <dgm:t>
        <a:bodyPr/>
        <a:lstStyle/>
        <a:p>
          <a:r>
            <a:rPr lang="es-EC" sz="1400" dirty="0" smtClean="0"/>
            <a:t>EQUILIBRIO</a:t>
          </a:r>
          <a:endParaRPr lang="es-EC" sz="1400" dirty="0"/>
        </a:p>
      </dgm:t>
    </dgm:pt>
    <dgm:pt modelId="{532DD0FF-247D-4A6D-BA00-7D83C1E41506}" type="parTrans" cxnId="{A1F87581-65EB-46D2-974F-AE6C331B911E}">
      <dgm:prSet/>
      <dgm:spPr/>
      <dgm:t>
        <a:bodyPr/>
        <a:lstStyle/>
        <a:p>
          <a:endParaRPr lang="es-EC" sz="2400"/>
        </a:p>
      </dgm:t>
    </dgm:pt>
    <dgm:pt modelId="{03047780-2FD1-4181-8209-05E50299B66B}" type="sibTrans" cxnId="{A1F87581-65EB-46D2-974F-AE6C331B911E}">
      <dgm:prSet/>
      <dgm:spPr/>
      <dgm:t>
        <a:bodyPr/>
        <a:lstStyle/>
        <a:p>
          <a:endParaRPr lang="es-EC" sz="2400"/>
        </a:p>
      </dgm:t>
    </dgm:pt>
    <dgm:pt modelId="{D94181DB-E629-4AEC-B4E6-D8D9023AAEAC}">
      <dgm:prSet custT="1"/>
      <dgm:spPr/>
      <dgm:t>
        <a:bodyPr/>
        <a:lstStyle/>
        <a:p>
          <a:r>
            <a:rPr lang="es-EC" sz="1300" dirty="0" smtClean="0"/>
            <a:t>ORIENTACIÓN</a:t>
          </a:r>
          <a:endParaRPr lang="es-EC" sz="1300" dirty="0"/>
        </a:p>
      </dgm:t>
    </dgm:pt>
    <dgm:pt modelId="{9A85859D-4339-40AA-9445-0CD3E21018BE}" type="parTrans" cxnId="{D0080396-2F52-4289-B288-317F36F9E1B2}">
      <dgm:prSet/>
      <dgm:spPr/>
      <dgm:t>
        <a:bodyPr/>
        <a:lstStyle/>
        <a:p>
          <a:endParaRPr lang="es-EC" sz="2400"/>
        </a:p>
      </dgm:t>
    </dgm:pt>
    <dgm:pt modelId="{1D8C7562-68B4-4776-9573-4283896EA9C5}" type="sibTrans" cxnId="{D0080396-2F52-4289-B288-317F36F9E1B2}">
      <dgm:prSet/>
      <dgm:spPr/>
      <dgm:t>
        <a:bodyPr/>
        <a:lstStyle/>
        <a:p>
          <a:endParaRPr lang="es-EC" sz="2400"/>
        </a:p>
      </dgm:t>
    </dgm:pt>
    <dgm:pt modelId="{C060095D-5813-4666-82D5-FB02893AC4B0}">
      <dgm:prSet custT="1"/>
      <dgm:spPr/>
      <dgm:t>
        <a:bodyPr/>
        <a:lstStyle/>
        <a:p>
          <a:r>
            <a:rPr lang="es-EC" sz="1400" dirty="0" smtClean="0"/>
            <a:t>PASE DE BORDE INTERNO</a:t>
          </a:r>
          <a:endParaRPr lang="es-EC" sz="1400" dirty="0"/>
        </a:p>
      </dgm:t>
    </dgm:pt>
    <dgm:pt modelId="{255A427B-3B6B-4700-A37E-52BF043FF33C}" type="parTrans" cxnId="{488459B8-16AB-4441-B8CF-AC926D8B59B0}">
      <dgm:prSet/>
      <dgm:spPr/>
      <dgm:t>
        <a:bodyPr/>
        <a:lstStyle/>
        <a:p>
          <a:endParaRPr lang="es-EC" sz="2400"/>
        </a:p>
      </dgm:t>
    </dgm:pt>
    <dgm:pt modelId="{0DA2A802-30D5-4B3D-A934-9852A21A4355}" type="sibTrans" cxnId="{488459B8-16AB-4441-B8CF-AC926D8B59B0}">
      <dgm:prSet/>
      <dgm:spPr/>
      <dgm:t>
        <a:bodyPr/>
        <a:lstStyle/>
        <a:p>
          <a:endParaRPr lang="es-EC" sz="2400"/>
        </a:p>
      </dgm:t>
    </dgm:pt>
    <dgm:pt modelId="{FB5A877D-D9C3-4302-A3D3-8243260E2EB8}">
      <dgm:prSet custT="1"/>
      <dgm:spPr/>
      <dgm:t>
        <a:bodyPr/>
        <a:lstStyle/>
        <a:p>
          <a:r>
            <a:rPr lang="es-EC" sz="1400" dirty="0" smtClean="0"/>
            <a:t>RECEPCIÓN DE PECHO</a:t>
          </a:r>
          <a:endParaRPr lang="es-EC" sz="1400" dirty="0"/>
        </a:p>
      </dgm:t>
    </dgm:pt>
    <dgm:pt modelId="{D35A7395-D6E5-40E7-B28E-CBFB4EE06124}" type="parTrans" cxnId="{328BC9FC-600C-48AB-8310-A770A091787A}">
      <dgm:prSet/>
      <dgm:spPr/>
      <dgm:t>
        <a:bodyPr/>
        <a:lstStyle/>
        <a:p>
          <a:endParaRPr lang="es-EC" sz="2400"/>
        </a:p>
      </dgm:t>
    </dgm:pt>
    <dgm:pt modelId="{A0C370F4-B79B-4A03-8918-A3B968516B16}" type="sibTrans" cxnId="{328BC9FC-600C-48AB-8310-A770A091787A}">
      <dgm:prSet/>
      <dgm:spPr/>
      <dgm:t>
        <a:bodyPr/>
        <a:lstStyle/>
        <a:p>
          <a:endParaRPr lang="es-EC" sz="2400"/>
        </a:p>
      </dgm:t>
    </dgm:pt>
    <dgm:pt modelId="{C705A7CE-DA29-4EA2-BB79-9E7314D3C471}">
      <dgm:prSet custT="1"/>
      <dgm:spPr/>
      <dgm:t>
        <a:bodyPr/>
        <a:lstStyle/>
        <a:p>
          <a:r>
            <a:rPr lang="es-EC" sz="1400" dirty="0" smtClean="0"/>
            <a:t>DESPEJE RASO</a:t>
          </a:r>
          <a:endParaRPr lang="es-EC" sz="1400" dirty="0"/>
        </a:p>
      </dgm:t>
    </dgm:pt>
    <dgm:pt modelId="{34B890C4-D2C2-4D5C-A36D-D38A9C70FDCD}" type="parTrans" cxnId="{8CC57575-1F89-4209-9376-2DC27540A16D}">
      <dgm:prSet/>
      <dgm:spPr/>
      <dgm:t>
        <a:bodyPr/>
        <a:lstStyle/>
        <a:p>
          <a:endParaRPr lang="es-EC" sz="2400"/>
        </a:p>
      </dgm:t>
    </dgm:pt>
    <dgm:pt modelId="{D3FBD488-6373-4E0F-88BF-3CDFBF8C7A9D}" type="sibTrans" cxnId="{8CC57575-1F89-4209-9376-2DC27540A16D}">
      <dgm:prSet/>
      <dgm:spPr/>
      <dgm:t>
        <a:bodyPr/>
        <a:lstStyle/>
        <a:p>
          <a:endParaRPr lang="es-EC" sz="2400"/>
        </a:p>
      </dgm:t>
    </dgm:pt>
    <dgm:pt modelId="{35B1356E-5339-4F50-A843-5775491CA34F}">
      <dgm:prSet custT="1"/>
      <dgm:spPr/>
      <dgm:t>
        <a:bodyPr/>
        <a:lstStyle/>
        <a:p>
          <a:r>
            <a:rPr lang="es-EC" sz="1400" dirty="0" smtClean="0"/>
            <a:t>CABECEO</a:t>
          </a:r>
          <a:endParaRPr lang="es-EC" sz="1400" dirty="0"/>
        </a:p>
      </dgm:t>
    </dgm:pt>
    <dgm:pt modelId="{4C117E15-1459-464E-86D7-EFCDAD79BE79}" type="parTrans" cxnId="{CA09673D-5556-40A4-9701-3D590A9C3941}">
      <dgm:prSet/>
      <dgm:spPr/>
      <dgm:t>
        <a:bodyPr/>
        <a:lstStyle/>
        <a:p>
          <a:endParaRPr lang="es-EC" sz="2400"/>
        </a:p>
      </dgm:t>
    </dgm:pt>
    <dgm:pt modelId="{BF09C1EE-5FA2-4515-94BD-B485C4BE4019}" type="sibTrans" cxnId="{CA09673D-5556-40A4-9701-3D590A9C3941}">
      <dgm:prSet/>
      <dgm:spPr/>
      <dgm:t>
        <a:bodyPr/>
        <a:lstStyle/>
        <a:p>
          <a:endParaRPr lang="es-EC" sz="2400"/>
        </a:p>
      </dgm:t>
    </dgm:pt>
    <dgm:pt modelId="{DA442ACA-A64B-4B2D-981D-C19F73BF0C6F}" type="pres">
      <dgm:prSet presAssocID="{D75754AD-D21C-4C79-BD67-24158A027E42}" presName="hierChild1" presStyleCnt="0">
        <dgm:presLayoutVars>
          <dgm:chPref val="1"/>
          <dgm:dir/>
          <dgm:animOne val="branch"/>
          <dgm:animLvl val="lvl"/>
          <dgm:resizeHandles/>
        </dgm:presLayoutVars>
      </dgm:prSet>
      <dgm:spPr/>
    </dgm:pt>
    <dgm:pt modelId="{D291CBCF-B57D-4FA3-A2AF-064D0DA6F261}" type="pres">
      <dgm:prSet presAssocID="{00758B08-B174-41BC-BADB-3D07AF0F86D5}" presName="hierRoot1" presStyleCnt="0"/>
      <dgm:spPr/>
    </dgm:pt>
    <dgm:pt modelId="{EE8838AD-7BF5-40A7-BACB-D0AACDFD485A}" type="pres">
      <dgm:prSet presAssocID="{00758B08-B174-41BC-BADB-3D07AF0F86D5}" presName="composite" presStyleCnt="0"/>
      <dgm:spPr/>
    </dgm:pt>
    <dgm:pt modelId="{330583D9-3165-43E4-B3EE-0B2C52682D9D}" type="pres">
      <dgm:prSet presAssocID="{00758B08-B174-41BC-BADB-3D07AF0F86D5}" presName="background" presStyleLbl="node0" presStyleIdx="0" presStyleCnt="1"/>
      <dgm:spPr/>
    </dgm:pt>
    <dgm:pt modelId="{47C42937-C4AD-41ED-9545-FC449E27952F}" type="pres">
      <dgm:prSet presAssocID="{00758B08-B174-41BC-BADB-3D07AF0F86D5}" presName="text" presStyleLbl="fgAcc0" presStyleIdx="0" presStyleCnt="1" custScaleX="192044">
        <dgm:presLayoutVars>
          <dgm:chPref val="3"/>
        </dgm:presLayoutVars>
      </dgm:prSet>
      <dgm:spPr/>
      <dgm:t>
        <a:bodyPr/>
        <a:lstStyle/>
        <a:p>
          <a:endParaRPr lang="es-EC"/>
        </a:p>
      </dgm:t>
    </dgm:pt>
    <dgm:pt modelId="{E473F1FE-AE9C-4B9A-B170-C99F2A227799}" type="pres">
      <dgm:prSet presAssocID="{00758B08-B174-41BC-BADB-3D07AF0F86D5}" presName="hierChild2" presStyleCnt="0"/>
      <dgm:spPr/>
    </dgm:pt>
    <dgm:pt modelId="{E455CDD9-F470-430D-9F8B-8E28F2ABE5D4}" type="pres">
      <dgm:prSet presAssocID="{1B8C83DB-C811-42F8-80CF-2BD3CC787CB2}" presName="Name10" presStyleLbl="parChTrans1D2" presStyleIdx="0" presStyleCnt="2"/>
      <dgm:spPr/>
    </dgm:pt>
    <dgm:pt modelId="{FB8F3D92-A066-4F1B-A400-2B3EB3DCBB4C}" type="pres">
      <dgm:prSet presAssocID="{7EDEF7C1-251C-492C-A552-2882BC98022B}" presName="hierRoot2" presStyleCnt="0"/>
      <dgm:spPr/>
    </dgm:pt>
    <dgm:pt modelId="{F3BA46BA-C717-451C-8947-6B97FAB88321}" type="pres">
      <dgm:prSet presAssocID="{7EDEF7C1-251C-492C-A552-2882BC98022B}" presName="composite2" presStyleCnt="0"/>
      <dgm:spPr/>
    </dgm:pt>
    <dgm:pt modelId="{EC5DF428-BB40-4CA8-A0C9-6A99BE761E5A}" type="pres">
      <dgm:prSet presAssocID="{7EDEF7C1-251C-492C-A552-2882BC98022B}" presName="background2" presStyleLbl="node2" presStyleIdx="0" presStyleCnt="2"/>
      <dgm:spPr/>
    </dgm:pt>
    <dgm:pt modelId="{45AAB492-89A6-4BC0-956C-95377044DB9B}" type="pres">
      <dgm:prSet presAssocID="{7EDEF7C1-251C-492C-A552-2882BC98022B}" presName="text2" presStyleLbl="fgAcc2" presStyleIdx="0" presStyleCnt="2" custScaleX="137695">
        <dgm:presLayoutVars>
          <dgm:chPref val="3"/>
        </dgm:presLayoutVars>
      </dgm:prSet>
      <dgm:spPr/>
    </dgm:pt>
    <dgm:pt modelId="{4F41350E-348C-4D3A-8EEF-78EAA4CD470D}" type="pres">
      <dgm:prSet presAssocID="{7EDEF7C1-251C-492C-A552-2882BC98022B}" presName="hierChild3" presStyleCnt="0"/>
      <dgm:spPr/>
    </dgm:pt>
    <dgm:pt modelId="{CE75CC3B-59AC-478E-AE6E-6B6A442C2A48}" type="pres">
      <dgm:prSet presAssocID="{4AF41E0F-FB1E-49A7-B7C8-BCD5ACF37138}" presName="Name17" presStyleLbl="parChTrans1D3" presStyleIdx="0" presStyleCnt="2"/>
      <dgm:spPr/>
    </dgm:pt>
    <dgm:pt modelId="{F96471D2-AB03-4ACD-9FE9-394C59064465}" type="pres">
      <dgm:prSet presAssocID="{68C18CF3-1EC4-47CF-A81B-EAB2C3A505BD}" presName="hierRoot3" presStyleCnt="0"/>
      <dgm:spPr/>
    </dgm:pt>
    <dgm:pt modelId="{837FCDFA-EDC2-43EC-94DA-3B5A0A0933DE}" type="pres">
      <dgm:prSet presAssocID="{68C18CF3-1EC4-47CF-A81B-EAB2C3A505BD}" presName="composite3" presStyleCnt="0"/>
      <dgm:spPr/>
    </dgm:pt>
    <dgm:pt modelId="{60203C2A-A33F-4D9D-81E5-1D164D5AC182}" type="pres">
      <dgm:prSet presAssocID="{68C18CF3-1EC4-47CF-A81B-EAB2C3A505BD}" presName="background3" presStyleLbl="node3" presStyleIdx="0" presStyleCnt="2"/>
      <dgm:spPr/>
    </dgm:pt>
    <dgm:pt modelId="{46C430A4-28D8-4D64-9891-BE5EB035A46F}" type="pres">
      <dgm:prSet presAssocID="{68C18CF3-1EC4-47CF-A81B-EAB2C3A505BD}" presName="text3" presStyleLbl="fgAcc3" presStyleIdx="0" presStyleCnt="2" custScaleX="163057">
        <dgm:presLayoutVars>
          <dgm:chPref val="3"/>
        </dgm:presLayoutVars>
      </dgm:prSet>
      <dgm:spPr/>
      <dgm:t>
        <a:bodyPr/>
        <a:lstStyle/>
        <a:p>
          <a:endParaRPr lang="es-EC"/>
        </a:p>
      </dgm:t>
    </dgm:pt>
    <dgm:pt modelId="{BCE1E5AB-54B3-44A4-ACEC-17C5D302CEB1}" type="pres">
      <dgm:prSet presAssocID="{68C18CF3-1EC4-47CF-A81B-EAB2C3A505BD}" presName="hierChild4" presStyleCnt="0"/>
      <dgm:spPr/>
    </dgm:pt>
    <dgm:pt modelId="{0A7B61C7-EA3D-47F3-9A81-FB0DE7316356}" type="pres">
      <dgm:prSet presAssocID="{CDE4AFFF-88A4-4DB5-9810-EE7637FBD126}" presName="Name23" presStyleLbl="parChTrans1D4" presStyleIdx="0" presStyleCnt="7"/>
      <dgm:spPr/>
    </dgm:pt>
    <dgm:pt modelId="{FA04528D-5F97-45B6-8A20-69C792AA6831}" type="pres">
      <dgm:prSet presAssocID="{5F69F44D-FB62-4774-919A-4C7D05EA3043}" presName="hierRoot4" presStyleCnt="0"/>
      <dgm:spPr/>
    </dgm:pt>
    <dgm:pt modelId="{C06F990D-0CCC-4A0E-9A7A-721B0A2E0DE9}" type="pres">
      <dgm:prSet presAssocID="{5F69F44D-FB62-4774-919A-4C7D05EA3043}" presName="composite4" presStyleCnt="0"/>
      <dgm:spPr/>
    </dgm:pt>
    <dgm:pt modelId="{AE817DEC-8DA9-4D4F-80AC-6E3C09CBE2E8}" type="pres">
      <dgm:prSet presAssocID="{5F69F44D-FB62-4774-919A-4C7D05EA3043}" presName="background4" presStyleLbl="node4" presStyleIdx="0" presStyleCnt="7"/>
      <dgm:spPr/>
    </dgm:pt>
    <dgm:pt modelId="{CEEDC831-F6F5-424D-B40A-D6093206FBE8}" type="pres">
      <dgm:prSet presAssocID="{5F69F44D-FB62-4774-919A-4C7D05EA3043}" presName="text4" presStyleLbl="fgAcc4" presStyleIdx="0" presStyleCnt="7">
        <dgm:presLayoutVars>
          <dgm:chPref val="3"/>
        </dgm:presLayoutVars>
      </dgm:prSet>
      <dgm:spPr/>
      <dgm:t>
        <a:bodyPr/>
        <a:lstStyle/>
        <a:p>
          <a:endParaRPr lang="es-EC"/>
        </a:p>
      </dgm:t>
    </dgm:pt>
    <dgm:pt modelId="{120623E2-0A51-4A6B-A749-B7484119FD5B}" type="pres">
      <dgm:prSet presAssocID="{5F69F44D-FB62-4774-919A-4C7D05EA3043}" presName="hierChild5" presStyleCnt="0"/>
      <dgm:spPr/>
    </dgm:pt>
    <dgm:pt modelId="{609BC4C7-B146-4494-8ABD-B565B095963E}" type="pres">
      <dgm:prSet presAssocID="{532DD0FF-247D-4A6D-BA00-7D83C1E41506}" presName="Name23" presStyleLbl="parChTrans1D4" presStyleIdx="1" presStyleCnt="7"/>
      <dgm:spPr/>
    </dgm:pt>
    <dgm:pt modelId="{61DC8437-D13C-4127-8FC7-A02C22EF17A5}" type="pres">
      <dgm:prSet presAssocID="{A8E692D6-F460-4375-A921-86B4EFF8F22B}" presName="hierRoot4" presStyleCnt="0"/>
      <dgm:spPr/>
    </dgm:pt>
    <dgm:pt modelId="{5DA24C70-6A24-405D-9A1B-DDEAF38E2977}" type="pres">
      <dgm:prSet presAssocID="{A8E692D6-F460-4375-A921-86B4EFF8F22B}" presName="composite4" presStyleCnt="0"/>
      <dgm:spPr/>
    </dgm:pt>
    <dgm:pt modelId="{711856E0-5770-46D0-9800-107CD817165F}" type="pres">
      <dgm:prSet presAssocID="{A8E692D6-F460-4375-A921-86B4EFF8F22B}" presName="background4" presStyleLbl="node4" presStyleIdx="1" presStyleCnt="7"/>
      <dgm:spPr/>
    </dgm:pt>
    <dgm:pt modelId="{8BAF1826-287C-469E-AA1F-945ABFB708DD}" type="pres">
      <dgm:prSet presAssocID="{A8E692D6-F460-4375-A921-86B4EFF8F22B}" presName="text4" presStyleLbl="fgAcc4" presStyleIdx="1" presStyleCnt="7">
        <dgm:presLayoutVars>
          <dgm:chPref val="3"/>
        </dgm:presLayoutVars>
      </dgm:prSet>
      <dgm:spPr/>
    </dgm:pt>
    <dgm:pt modelId="{EE2FB84B-424F-4B3C-8969-FFD639BBC1E7}" type="pres">
      <dgm:prSet presAssocID="{A8E692D6-F460-4375-A921-86B4EFF8F22B}" presName="hierChild5" presStyleCnt="0"/>
      <dgm:spPr/>
    </dgm:pt>
    <dgm:pt modelId="{C5B9506B-1AF4-401E-AC05-A811BD3F7D37}" type="pres">
      <dgm:prSet presAssocID="{9A85859D-4339-40AA-9445-0CD3E21018BE}" presName="Name23" presStyleLbl="parChTrans1D4" presStyleIdx="2" presStyleCnt="7"/>
      <dgm:spPr/>
    </dgm:pt>
    <dgm:pt modelId="{9173FD79-F824-44A2-A78D-E37CB0900B22}" type="pres">
      <dgm:prSet presAssocID="{D94181DB-E629-4AEC-B4E6-D8D9023AAEAC}" presName="hierRoot4" presStyleCnt="0"/>
      <dgm:spPr/>
    </dgm:pt>
    <dgm:pt modelId="{547B6BC2-C402-4A76-A073-A875E0AF89E4}" type="pres">
      <dgm:prSet presAssocID="{D94181DB-E629-4AEC-B4E6-D8D9023AAEAC}" presName="composite4" presStyleCnt="0"/>
      <dgm:spPr/>
    </dgm:pt>
    <dgm:pt modelId="{8B425DF0-B1B8-471A-A811-118D8B5C3D69}" type="pres">
      <dgm:prSet presAssocID="{D94181DB-E629-4AEC-B4E6-D8D9023AAEAC}" presName="background4" presStyleLbl="node4" presStyleIdx="2" presStyleCnt="7"/>
      <dgm:spPr/>
    </dgm:pt>
    <dgm:pt modelId="{40E2181E-2ED5-4901-84FA-E35247D5DC9E}" type="pres">
      <dgm:prSet presAssocID="{D94181DB-E629-4AEC-B4E6-D8D9023AAEAC}" presName="text4" presStyleLbl="fgAcc4" presStyleIdx="2" presStyleCnt="7">
        <dgm:presLayoutVars>
          <dgm:chPref val="3"/>
        </dgm:presLayoutVars>
      </dgm:prSet>
      <dgm:spPr/>
    </dgm:pt>
    <dgm:pt modelId="{275B4D3B-8F74-4B23-B816-F78C9A5DD16D}" type="pres">
      <dgm:prSet presAssocID="{D94181DB-E629-4AEC-B4E6-D8D9023AAEAC}" presName="hierChild5" presStyleCnt="0"/>
      <dgm:spPr/>
    </dgm:pt>
    <dgm:pt modelId="{531B5641-4E99-4BAA-B5EB-7A5EB5B8B48E}" type="pres">
      <dgm:prSet presAssocID="{A48809BB-661F-472E-99A5-7DCD8EE24A74}" presName="Name10" presStyleLbl="parChTrans1D2" presStyleIdx="1" presStyleCnt="2"/>
      <dgm:spPr/>
    </dgm:pt>
    <dgm:pt modelId="{C67BF320-F934-4773-B05A-0E5601967FD8}" type="pres">
      <dgm:prSet presAssocID="{7E0A12B9-0340-4619-A47F-746F69AA9001}" presName="hierRoot2" presStyleCnt="0"/>
      <dgm:spPr/>
    </dgm:pt>
    <dgm:pt modelId="{2634A5EB-2D50-41D6-AD40-DB49857E9AEA}" type="pres">
      <dgm:prSet presAssocID="{7E0A12B9-0340-4619-A47F-746F69AA9001}" presName="composite2" presStyleCnt="0"/>
      <dgm:spPr/>
    </dgm:pt>
    <dgm:pt modelId="{BCA9ECAB-F9D8-4A21-AB01-C9DA67BEDFDF}" type="pres">
      <dgm:prSet presAssocID="{7E0A12B9-0340-4619-A47F-746F69AA9001}" presName="background2" presStyleLbl="node2" presStyleIdx="1" presStyleCnt="2"/>
      <dgm:spPr/>
    </dgm:pt>
    <dgm:pt modelId="{11F9040E-1A72-497A-AF9A-6622908FEAA1}" type="pres">
      <dgm:prSet presAssocID="{7E0A12B9-0340-4619-A47F-746F69AA9001}" presName="text2" presStyleLbl="fgAcc2" presStyleIdx="1" presStyleCnt="2" custScaleX="133606">
        <dgm:presLayoutVars>
          <dgm:chPref val="3"/>
        </dgm:presLayoutVars>
      </dgm:prSet>
      <dgm:spPr/>
    </dgm:pt>
    <dgm:pt modelId="{BBF33511-90CC-499F-8FCC-84A5CA95BB8C}" type="pres">
      <dgm:prSet presAssocID="{7E0A12B9-0340-4619-A47F-746F69AA9001}" presName="hierChild3" presStyleCnt="0"/>
      <dgm:spPr/>
    </dgm:pt>
    <dgm:pt modelId="{B2581807-57D1-433C-9215-9D13C6EB5CCB}" type="pres">
      <dgm:prSet presAssocID="{9590E4D0-9636-42AA-A833-E18A0CD6DD9F}" presName="Name17" presStyleLbl="parChTrans1D3" presStyleIdx="1" presStyleCnt="2"/>
      <dgm:spPr/>
    </dgm:pt>
    <dgm:pt modelId="{84D1963A-9863-49B9-86F9-D8E92AE039E5}" type="pres">
      <dgm:prSet presAssocID="{75CBB012-7932-465E-BE3D-D4C39A79D43B}" presName="hierRoot3" presStyleCnt="0"/>
      <dgm:spPr/>
    </dgm:pt>
    <dgm:pt modelId="{4DF7B7E6-C6AD-4695-B79A-FF9670C7FC7B}" type="pres">
      <dgm:prSet presAssocID="{75CBB012-7932-465E-BE3D-D4C39A79D43B}" presName="composite3" presStyleCnt="0"/>
      <dgm:spPr/>
    </dgm:pt>
    <dgm:pt modelId="{EF736BF5-5E64-4CD5-A8BF-4D6BEF487A2B}" type="pres">
      <dgm:prSet presAssocID="{75CBB012-7932-465E-BE3D-D4C39A79D43B}" presName="background3" presStyleLbl="node3" presStyleIdx="1" presStyleCnt="2"/>
      <dgm:spPr/>
    </dgm:pt>
    <dgm:pt modelId="{21F1F9B3-3D4D-4AEA-A03B-011809A7B245}" type="pres">
      <dgm:prSet presAssocID="{75CBB012-7932-465E-BE3D-D4C39A79D43B}" presName="text3" presStyleLbl="fgAcc3" presStyleIdx="1" presStyleCnt="2" custScaleX="137229">
        <dgm:presLayoutVars>
          <dgm:chPref val="3"/>
        </dgm:presLayoutVars>
      </dgm:prSet>
      <dgm:spPr/>
    </dgm:pt>
    <dgm:pt modelId="{8952F858-9C49-4470-B022-14BEAB58969E}" type="pres">
      <dgm:prSet presAssocID="{75CBB012-7932-465E-BE3D-D4C39A79D43B}" presName="hierChild4" presStyleCnt="0"/>
      <dgm:spPr/>
    </dgm:pt>
    <dgm:pt modelId="{2D73FD53-F605-428E-8075-146FBADF0291}" type="pres">
      <dgm:prSet presAssocID="{255A427B-3B6B-4700-A37E-52BF043FF33C}" presName="Name23" presStyleLbl="parChTrans1D4" presStyleIdx="3" presStyleCnt="7"/>
      <dgm:spPr/>
    </dgm:pt>
    <dgm:pt modelId="{ABAD4E70-453C-4CC8-AC21-1272D992CB53}" type="pres">
      <dgm:prSet presAssocID="{C060095D-5813-4666-82D5-FB02893AC4B0}" presName="hierRoot4" presStyleCnt="0"/>
      <dgm:spPr/>
    </dgm:pt>
    <dgm:pt modelId="{33B4E652-DB3E-4FCE-B7F0-54FA6617367A}" type="pres">
      <dgm:prSet presAssocID="{C060095D-5813-4666-82D5-FB02893AC4B0}" presName="composite4" presStyleCnt="0"/>
      <dgm:spPr/>
    </dgm:pt>
    <dgm:pt modelId="{BD1C458D-BA9A-4FA8-91C9-A10EE2C06E5B}" type="pres">
      <dgm:prSet presAssocID="{C060095D-5813-4666-82D5-FB02893AC4B0}" presName="background4" presStyleLbl="node4" presStyleIdx="3" presStyleCnt="7"/>
      <dgm:spPr/>
    </dgm:pt>
    <dgm:pt modelId="{1F2665DA-61FB-41A6-BE49-E04A29865C33}" type="pres">
      <dgm:prSet presAssocID="{C060095D-5813-4666-82D5-FB02893AC4B0}" presName="text4" presStyleLbl="fgAcc4" presStyleIdx="3" presStyleCnt="7">
        <dgm:presLayoutVars>
          <dgm:chPref val="3"/>
        </dgm:presLayoutVars>
      </dgm:prSet>
      <dgm:spPr/>
    </dgm:pt>
    <dgm:pt modelId="{1E4F0858-0E8E-4C7F-A7AA-AD882E971BAA}" type="pres">
      <dgm:prSet presAssocID="{C060095D-5813-4666-82D5-FB02893AC4B0}" presName="hierChild5" presStyleCnt="0"/>
      <dgm:spPr/>
    </dgm:pt>
    <dgm:pt modelId="{D6560A1F-A87B-482B-9C96-BF3B7B969E8D}" type="pres">
      <dgm:prSet presAssocID="{D35A7395-D6E5-40E7-B28E-CBFB4EE06124}" presName="Name23" presStyleLbl="parChTrans1D4" presStyleIdx="4" presStyleCnt="7"/>
      <dgm:spPr/>
    </dgm:pt>
    <dgm:pt modelId="{A8DD1F93-F48E-42A2-ADF2-734A2DE67FD6}" type="pres">
      <dgm:prSet presAssocID="{FB5A877D-D9C3-4302-A3D3-8243260E2EB8}" presName="hierRoot4" presStyleCnt="0"/>
      <dgm:spPr/>
    </dgm:pt>
    <dgm:pt modelId="{84D30BF1-B196-4D61-BB76-64A65C0D9824}" type="pres">
      <dgm:prSet presAssocID="{FB5A877D-D9C3-4302-A3D3-8243260E2EB8}" presName="composite4" presStyleCnt="0"/>
      <dgm:spPr/>
    </dgm:pt>
    <dgm:pt modelId="{BD227D66-0501-4F2F-8694-02D3676DF9B5}" type="pres">
      <dgm:prSet presAssocID="{FB5A877D-D9C3-4302-A3D3-8243260E2EB8}" presName="background4" presStyleLbl="node4" presStyleIdx="4" presStyleCnt="7"/>
      <dgm:spPr/>
    </dgm:pt>
    <dgm:pt modelId="{C35466F4-FCFC-4E70-B40B-A5B8022334E1}" type="pres">
      <dgm:prSet presAssocID="{FB5A877D-D9C3-4302-A3D3-8243260E2EB8}" presName="text4" presStyleLbl="fgAcc4" presStyleIdx="4" presStyleCnt="7">
        <dgm:presLayoutVars>
          <dgm:chPref val="3"/>
        </dgm:presLayoutVars>
      </dgm:prSet>
      <dgm:spPr/>
    </dgm:pt>
    <dgm:pt modelId="{168485A2-8621-47FD-9621-69BB42B8EA63}" type="pres">
      <dgm:prSet presAssocID="{FB5A877D-D9C3-4302-A3D3-8243260E2EB8}" presName="hierChild5" presStyleCnt="0"/>
      <dgm:spPr/>
    </dgm:pt>
    <dgm:pt modelId="{7F38BA82-C467-467B-98A2-CAD4E5E2D1FA}" type="pres">
      <dgm:prSet presAssocID="{34B890C4-D2C2-4D5C-A36D-D38A9C70FDCD}" presName="Name23" presStyleLbl="parChTrans1D4" presStyleIdx="5" presStyleCnt="7"/>
      <dgm:spPr/>
    </dgm:pt>
    <dgm:pt modelId="{B52375B9-8A12-4468-9BF1-0573CA4DBC8B}" type="pres">
      <dgm:prSet presAssocID="{C705A7CE-DA29-4EA2-BB79-9E7314D3C471}" presName="hierRoot4" presStyleCnt="0"/>
      <dgm:spPr/>
    </dgm:pt>
    <dgm:pt modelId="{003C4F7D-30D8-47F2-9B5C-327EA79283F6}" type="pres">
      <dgm:prSet presAssocID="{C705A7CE-DA29-4EA2-BB79-9E7314D3C471}" presName="composite4" presStyleCnt="0"/>
      <dgm:spPr/>
    </dgm:pt>
    <dgm:pt modelId="{503FCEB4-AEB3-4D52-B649-61686EF847F9}" type="pres">
      <dgm:prSet presAssocID="{C705A7CE-DA29-4EA2-BB79-9E7314D3C471}" presName="background4" presStyleLbl="node4" presStyleIdx="5" presStyleCnt="7"/>
      <dgm:spPr/>
    </dgm:pt>
    <dgm:pt modelId="{C089E605-3131-4E32-83F0-518B59BEE9CD}" type="pres">
      <dgm:prSet presAssocID="{C705A7CE-DA29-4EA2-BB79-9E7314D3C471}" presName="text4" presStyleLbl="fgAcc4" presStyleIdx="5" presStyleCnt="7">
        <dgm:presLayoutVars>
          <dgm:chPref val="3"/>
        </dgm:presLayoutVars>
      </dgm:prSet>
      <dgm:spPr/>
    </dgm:pt>
    <dgm:pt modelId="{9696722D-2E64-449D-85D0-0ACC9608893E}" type="pres">
      <dgm:prSet presAssocID="{C705A7CE-DA29-4EA2-BB79-9E7314D3C471}" presName="hierChild5" presStyleCnt="0"/>
      <dgm:spPr/>
    </dgm:pt>
    <dgm:pt modelId="{227E758E-DCB5-4811-9F62-7AE494E1187B}" type="pres">
      <dgm:prSet presAssocID="{4C117E15-1459-464E-86D7-EFCDAD79BE79}" presName="Name23" presStyleLbl="parChTrans1D4" presStyleIdx="6" presStyleCnt="7"/>
      <dgm:spPr/>
    </dgm:pt>
    <dgm:pt modelId="{130EA3DA-756B-401B-8AAE-68D08EB0E6D6}" type="pres">
      <dgm:prSet presAssocID="{35B1356E-5339-4F50-A843-5775491CA34F}" presName="hierRoot4" presStyleCnt="0"/>
      <dgm:spPr/>
    </dgm:pt>
    <dgm:pt modelId="{DD651183-12E0-46BF-A8CF-E00C747C948C}" type="pres">
      <dgm:prSet presAssocID="{35B1356E-5339-4F50-A843-5775491CA34F}" presName="composite4" presStyleCnt="0"/>
      <dgm:spPr/>
    </dgm:pt>
    <dgm:pt modelId="{F3D64204-8C86-4A23-A73C-B7A814C1C16A}" type="pres">
      <dgm:prSet presAssocID="{35B1356E-5339-4F50-A843-5775491CA34F}" presName="background4" presStyleLbl="node4" presStyleIdx="6" presStyleCnt="7"/>
      <dgm:spPr/>
    </dgm:pt>
    <dgm:pt modelId="{171332A5-F579-4E09-B8F3-2CB80C08D706}" type="pres">
      <dgm:prSet presAssocID="{35B1356E-5339-4F50-A843-5775491CA34F}" presName="text4" presStyleLbl="fgAcc4" presStyleIdx="6" presStyleCnt="7">
        <dgm:presLayoutVars>
          <dgm:chPref val="3"/>
        </dgm:presLayoutVars>
      </dgm:prSet>
      <dgm:spPr/>
    </dgm:pt>
    <dgm:pt modelId="{A9341A3E-EBA1-48CC-AE35-8F7A80183AF4}" type="pres">
      <dgm:prSet presAssocID="{35B1356E-5339-4F50-A843-5775491CA34F}" presName="hierChild5" presStyleCnt="0"/>
      <dgm:spPr/>
    </dgm:pt>
  </dgm:ptLst>
  <dgm:cxnLst>
    <dgm:cxn modelId="{5A7F8644-DEE6-4B17-BCD6-B5E060CD8F24}" type="presOf" srcId="{A48809BB-661F-472E-99A5-7DCD8EE24A74}" destId="{531B5641-4E99-4BAA-B5EB-7A5EB5B8B48E}" srcOrd="0" destOrd="0" presId="urn:microsoft.com/office/officeart/2005/8/layout/hierarchy1"/>
    <dgm:cxn modelId="{8207FD65-52F5-4CB1-A770-D6E504E1B75B}" type="presOf" srcId="{35B1356E-5339-4F50-A843-5775491CA34F}" destId="{171332A5-F579-4E09-B8F3-2CB80C08D706}" srcOrd="0" destOrd="0" presId="urn:microsoft.com/office/officeart/2005/8/layout/hierarchy1"/>
    <dgm:cxn modelId="{89D12114-CEC4-46D1-854D-B785B90607A0}" type="presOf" srcId="{CDE4AFFF-88A4-4DB5-9810-EE7637FBD126}" destId="{0A7B61C7-EA3D-47F3-9A81-FB0DE7316356}" srcOrd="0" destOrd="0" presId="urn:microsoft.com/office/officeart/2005/8/layout/hierarchy1"/>
    <dgm:cxn modelId="{5BCB110B-ED95-4F8A-8F89-4EE395DB9F4F}" type="presOf" srcId="{9590E4D0-9636-42AA-A833-E18A0CD6DD9F}" destId="{B2581807-57D1-433C-9215-9D13C6EB5CCB}" srcOrd="0" destOrd="0" presId="urn:microsoft.com/office/officeart/2005/8/layout/hierarchy1"/>
    <dgm:cxn modelId="{CA09673D-5556-40A4-9701-3D590A9C3941}" srcId="{75CBB012-7932-465E-BE3D-D4C39A79D43B}" destId="{35B1356E-5339-4F50-A843-5775491CA34F}" srcOrd="3" destOrd="0" parTransId="{4C117E15-1459-464E-86D7-EFCDAD79BE79}" sibTransId="{BF09C1EE-5FA2-4515-94BD-B485C4BE4019}"/>
    <dgm:cxn modelId="{176ADD57-3B92-4D14-9693-BC64B85145C9}" type="presOf" srcId="{FB5A877D-D9C3-4302-A3D3-8243260E2EB8}" destId="{C35466F4-FCFC-4E70-B40B-A5B8022334E1}" srcOrd="0" destOrd="0" presId="urn:microsoft.com/office/officeart/2005/8/layout/hierarchy1"/>
    <dgm:cxn modelId="{D0080396-2F52-4289-B288-317F36F9E1B2}" srcId="{68C18CF3-1EC4-47CF-A81B-EAB2C3A505BD}" destId="{D94181DB-E629-4AEC-B4E6-D8D9023AAEAC}" srcOrd="2" destOrd="0" parTransId="{9A85859D-4339-40AA-9445-0CD3E21018BE}" sibTransId="{1D8C7562-68B4-4776-9573-4283896EA9C5}"/>
    <dgm:cxn modelId="{CAD33F47-E3FA-4FC5-87B8-35761989BC44}" type="presOf" srcId="{D94181DB-E629-4AEC-B4E6-D8D9023AAEAC}" destId="{40E2181E-2ED5-4901-84FA-E35247D5DC9E}" srcOrd="0" destOrd="0" presId="urn:microsoft.com/office/officeart/2005/8/layout/hierarchy1"/>
    <dgm:cxn modelId="{6F59763F-2221-4EBC-A3E3-4EB57797A505}" type="presOf" srcId="{9A85859D-4339-40AA-9445-0CD3E21018BE}" destId="{C5B9506B-1AF4-401E-AC05-A811BD3F7D37}" srcOrd="0" destOrd="0" presId="urn:microsoft.com/office/officeart/2005/8/layout/hierarchy1"/>
    <dgm:cxn modelId="{ED4672E9-696C-470B-8A2F-39BD202496CF}" type="presOf" srcId="{4C117E15-1459-464E-86D7-EFCDAD79BE79}" destId="{227E758E-DCB5-4811-9F62-7AE494E1187B}" srcOrd="0" destOrd="0" presId="urn:microsoft.com/office/officeart/2005/8/layout/hierarchy1"/>
    <dgm:cxn modelId="{774F9BDF-15A9-4345-B4E9-A53D6D861BBB}" type="presOf" srcId="{1B8C83DB-C811-42F8-80CF-2BD3CC787CB2}" destId="{E455CDD9-F470-430D-9F8B-8E28F2ABE5D4}" srcOrd="0" destOrd="0" presId="urn:microsoft.com/office/officeart/2005/8/layout/hierarchy1"/>
    <dgm:cxn modelId="{C9A54CD7-31A3-42B5-B442-625C08547ABB}" type="presOf" srcId="{75CBB012-7932-465E-BE3D-D4C39A79D43B}" destId="{21F1F9B3-3D4D-4AEA-A03B-011809A7B245}" srcOrd="0" destOrd="0" presId="urn:microsoft.com/office/officeart/2005/8/layout/hierarchy1"/>
    <dgm:cxn modelId="{9D699FBA-3BC4-4FF1-9517-6D29A3839A7A}" type="presOf" srcId="{7EDEF7C1-251C-492C-A552-2882BC98022B}" destId="{45AAB492-89A6-4BC0-956C-95377044DB9B}" srcOrd="0" destOrd="0" presId="urn:microsoft.com/office/officeart/2005/8/layout/hierarchy1"/>
    <dgm:cxn modelId="{A1F87581-65EB-46D2-974F-AE6C331B911E}" srcId="{68C18CF3-1EC4-47CF-A81B-EAB2C3A505BD}" destId="{A8E692D6-F460-4375-A921-86B4EFF8F22B}" srcOrd="1" destOrd="0" parTransId="{532DD0FF-247D-4A6D-BA00-7D83C1E41506}" sibTransId="{03047780-2FD1-4181-8209-05E50299B66B}"/>
    <dgm:cxn modelId="{E8B394E6-C107-452C-81F1-C2FA4AE706A2}" type="presOf" srcId="{D75754AD-D21C-4C79-BD67-24158A027E42}" destId="{DA442ACA-A64B-4B2D-981D-C19F73BF0C6F}" srcOrd="0" destOrd="0" presId="urn:microsoft.com/office/officeart/2005/8/layout/hierarchy1"/>
    <dgm:cxn modelId="{5C455D7D-202F-4093-BBEC-014475822C3D}" srcId="{68C18CF3-1EC4-47CF-A81B-EAB2C3A505BD}" destId="{5F69F44D-FB62-4774-919A-4C7D05EA3043}" srcOrd="0" destOrd="0" parTransId="{CDE4AFFF-88A4-4DB5-9810-EE7637FBD126}" sibTransId="{4E8EA8DF-4F0D-4544-9DE7-9176CE45F967}"/>
    <dgm:cxn modelId="{79673F0B-6DC5-485A-A13C-EBB61EF4378A}" srcId="{00758B08-B174-41BC-BADB-3D07AF0F86D5}" destId="{7EDEF7C1-251C-492C-A552-2882BC98022B}" srcOrd="0" destOrd="0" parTransId="{1B8C83DB-C811-42F8-80CF-2BD3CC787CB2}" sibTransId="{C72F1E73-5B80-484C-B479-65024AAF4E8A}"/>
    <dgm:cxn modelId="{7753C4FB-CD4B-4C19-A233-7D119D6C269B}" type="presOf" srcId="{255A427B-3B6B-4700-A37E-52BF043FF33C}" destId="{2D73FD53-F605-428E-8075-146FBADF0291}" srcOrd="0" destOrd="0" presId="urn:microsoft.com/office/officeart/2005/8/layout/hierarchy1"/>
    <dgm:cxn modelId="{296265CB-6823-4C37-A04C-960FB29FE3B6}" type="presOf" srcId="{4AF41E0F-FB1E-49A7-B7C8-BCD5ACF37138}" destId="{CE75CC3B-59AC-478E-AE6E-6B6A442C2A48}" srcOrd="0" destOrd="0" presId="urn:microsoft.com/office/officeart/2005/8/layout/hierarchy1"/>
    <dgm:cxn modelId="{1B51F3BF-230C-4D0A-8B1D-E664DE7F3CD4}" type="presOf" srcId="{A8E692D6-F460-4375-A921-86B4EFF8F22B}" destId="{8BAF1826-287C-469E-AA1F-945ABFB708DD}" srcOrd="0" destOrd="0" presId="urn:microsoft.com/office/officeart/2005/8/layout/hierarchy1"/>
    <dgm:cxn modelId="{9DA7361B-B701-4E78-B034-CA59EB3B8736}" srcId="{00758B08-B174-41BC-BADB-3D07AF0F86D5}" destId="{7E0A12B9-0340-4619-A47F-746F69AA9001}" srcOrd="1" destOrd="0" parTransId="{A48809BB-661F-472E-99A5-7DCD8EE24A74}" sibTransId="{CB9906AB-D19F-44A7-9F6F-FCF81CE045AC}"/>
    <dgm:cxn modelId="{351B3BEE-16C4-432E-87AF-8688256289E6}" type="presOf" srcId="{68C18CF3-1EC4-47CF-A81B-EAB2C3A505BD}" destId="{46C430A4-28D8-4D64-9891-BE5EB035A46F}" srcOrd="0" destOrd="0" presId="urn:microsoft.com/office/officeart/2005/8/layout/hierarchy1"/>
    <dgm:cxn modelId="{8CC57575-1F89-4209-9376-2DC27540A16D}" srcId="{75CBB012-7932-465E-BE3D-D4C39A79D43B}" destId="{C705A7CE-DA29-4EA2-BB79-9E7314D3C471}" srcOrd="2" destOrd="0" parTransId="{34B890C4-D2C2-4D5C-A36D-D38A9C70FDCD}" sibTransId="{D3FBD488-6373-4E0F-88BF-3CDFBF8C7A9D}"/>
    <dgm:cxn modelId="{328BC9FC-600C-48AB-8310-A770A091787A}" srcId="{75CBB012-7932-465E-BE3D-D4C39A79D43B}" destId="{FB5A877D-D9C3-4302-A3D3-8243260E2EB8}" srcOrd="1" destOrd="0" parTransId="{D35A7395-D6E5-40E7-B28E-CBFB4EE06124}" sibTransId="{A0C370F4-B79B-4A03-8918-A3B968516B16}"/>
    <dgm:cxn modelId="{EF3553B8-3313-4056-BA2B-3A8931D584D1}" srcId="{D75754AD-D21C-4C79-BD67-24158A027E42}" destId="{00758B08-B174-41BC-BADB-3D07AF0F86D5}" srcOrd="0" destOrd="0" parTransId="{75D61AE6-743B-43A3-89D7-A9DA854BDFE7}" sibTransId="{5266A22A-29E7-4157-AF92-90BA255BC4C3}"/>
    <dgm:cxn modelId="{CFB2F8AA-DFA0-47F4-95EA-D8F663A105A8}" srcId="{7E0A12B9-0340-4619-A47F-746F69AA9001}" destId="{75CBB012-7932-465E-BE3D-D4C39A79D43B}" srcOrd="0" destOrd="0" parTransId="{9590E4D0-9636-42AA-A833-E18A0CD6DD9F}" sibTransId="{D2BBDF01-BAF9-4327-B60C-54BEFE49035C}"/>
    <dgm:cxn modelId="{DCB382F3-87DD-416E-AB89-3026B2CD411F}" type="presOf" srcId="{5F69F44D-FB62-4774-919A-4C7D05EA3043}" destId="{CEEDC831-F6F5-424D-B40A-D6093206FBE8}" srcOrd="0" destOrd="0" presId="urn:microsoft.com/office/officeart/2005/8/layout/hierarchy1"/>
    <dgm:cxn modelId="{CC2F773E-1ACB-4237-ADAC-7272000C3EAF}" type="presOf" srcId="{532DD0FF-247D-4A6D-BA00-7D83C1E41506}" destId="{609BC4C7-B146-4494-8ABD-B565B095963E}" srcOrd="0" destOrd="0" presId="urn:microsoft.com/office/officeart/2005/8/layout/hierarchy1"/>
    <dgm:cxn modelId="{488459B8-16AB-4441-B8CF-AC926D8B59B0}" srcId="{75CBB012-7932-465E-BE3D-D4C39A79D43B}" destId="{C060095D-5813-4666-82D5-FB02893AC4B0}" srcOrd="0" destOrd="0" parTransId="{255A427B-3B6B-4700-A37E-52BF043FF33C}" sibTransId="{0DA2A802-30D5-4B3D-A934-9852A21A4355}"/>
    <dgm:cxn modelId="{FB396B03-BB1F-4ADC-BB3E-A6321B649A50}" type="presOf" srcId="{D35A7395-D6E5-40E7-B28E-CBFB4EE06124}" destId="{D6560A1F-A87B-482B-9C96-BF3B7B969E8D}" srcOrd="0" destOrd="0" presId="urn:microsoft.com/office/officeart/2005/8/layout/hierarchy1"/>
    <dgm:cxn modelId="{D8CCDE53-543A-4EE4-9BE4-601D28F687C9}" type="presOf" srcId="{7E0A12B9-0340-4619-A47F-746F69AA9001}" destId="{11F9040E-1A72-497A-AF9A-6622908FEAA1}" srcOrd="0" destOrd="0" presId="urn:microsoft.com/office/officeart/2005/8/layout/hierarchy1"/>
    <dgm:cxn modelId="{72D533F6-886E-4BF1-8538-32408D720234}" srcId="{7EDEF7C1-251C-492C-A552-2882BC98022B}" destId="{68C18CF3-1EC4-47CF-A81B-EAB2C3A505BD}" srcOrd="0" destOrd="0" parTransId="{4AF41E0F-FB1E-49A7-B7C8-BCD5ACF37138}" sibTransId="{849D2DDC-5757-4ED8-ABC9-CD01BFCD4A81}"/>
    <dgm:cxn modelId="{FCD0DBAE-F07D-4A15-9FBE-32D7D42F26D6}" type="presOf" srcId="{C705A7CE-DA29-4EA2-BB79-9E7314D3C471}" destId="{C089E605-3131-4E32-83F0-518B59BEE9CD}" srcOrd="0" destOrd="0" presId="urn:microsoft.com/office/officeart/2005/8/layout/hierarchy1"/>
    <dgm:cxn modelId="{23BBCA18-5058-4D1A-B9DF-3F5BE26E8802}" type="presOf" srcId="{00758B08-B174-41BC-BADB-3D07AF0F86D5}" destId="{47C42937-C4AD-41ED-9545-FC449E27952F}" srcOrd="0" destOrd="0" presId="urn:microsoft.com/office/officeart/2005/8/layout/hierarchy1"/>
    <dgm:cxn modelId="{8AAB2699-F1F2-4FAC-9875-97F76FA45C19}" type="presOf" srcId="{34B890C4-D2C2-4D5C-A36D-D38A9C70FDCD}" destId="{7F38BA82-C467-467B-98A2-CAD4E5E2D1FA}" srcOrd="0" destOrd="0" presId="urn:microsoft.com/office/officeart/2005/8/layout/hierarchy1"/>
    <dgm:cxn modelId="{8C3AFF05-DADB-4F90-A854-4F7FD8C90039}" type="presOf" srcId="{C060095D-5813-4666-82D5-FB02893AC4B0}" destId="{1F2665DA-61FB-41A6-BE49-E04A29865C33}" srcOrd="0" destOrd="0" presId="urn:microsoft.com/office/officeart/2005/8/layout/hierarchy1"/>
    <dgm:cxn modelId="{104968ED-0AF8-4E6A-8E4C-8030AC5682F3}" type="presParOf" srcId="{DA442ACA-A64B-4B2D-981D-C19F73BF0C6F}" destId="{D291CBCF-B57D-4FA3-A2AF-064D0DA6F261}" srcOrd="0" destOrd="0" presId="urn:microsoft.com/office/officeart/2005/8/layout/hierarchy1"/>
    <dgm:cxn modelId="{96EC83B0-8CC6-47A0-B692-8D4624EE913B}" type="presParOf" srcId="{D291CBCF-B57D-4FA3-A2AF-064D0DA6F261}" destId="{EE8838AD-7BF5-40A7-BACB-D0AACDFD485A}" srcOrd="0" destOrd="0" presId="urn:microsoft.com/office/officeart/2005/8/layout/hierarchy1"/>
    <dgm:cxn modelId="{DF98BCD3-1501-4421-8890-CCE77D61D7B4}" type="presParOf" srcId="{EE8838AD-7BF5-40A7-BACB-D0AACDFD485A}" destId="{330583D9-3165-43E4-B3EE-0B2C52682D9D}" srcOrd="0" destOrd="0" presId="urn:microsoft.com/office/officeart/2005/8/layout/hierarchy1"/>
    <dgm:cxn modelId="{7D24AA68-068E-4122-A9C8-A1496670768B}" type="presParOf" srcId="{EE8838AD-7BF5-40A7-BACB-D0AACDFD485A}" destId="{47C42937-C4AD-41ED-9545-FC449E27952F}" srcOrd="1" destOrd="0" presId="urn:microsoft.com/office/officeart/2005/8/layout/hierarchy1"/>
    <dgm:cxn modelId="{66B3D5BE-9258-4AB6-BAD1-C5CCF78F62B3}" type="presParOf" srcId="{D291CBCF-B57D-4FA3-A2AF-064D0DA6F261}" destId="{E473F1FE-AE9C-4B9A-B170-C99F2A227799}" srcOrd="1" destOrd="0" presId="urn:microsoft.com/office/officeart/2005/8/layout/hierarchy1"/>
    <dgm:cxn modelId="{B70126F5-0CF4-46F7-9C49-08ADD4A2E062}" type="presParOf" srcId="{E473F1FE-AE9C-4B9A-B170-C99F2A227799}" destId="{E455CDD9-F470-430D-9F8B-8E28F2ABE5D4}" srcOrd="0" destOrd="0" presId="urn:microsoft.com/office/officeart/2005/8/layout/hierarchy1"/>
    <dgm:cxn modelId="{F3FDCCBF-835E-4DF2-AE39-4F820F4C06D5}" type="presParOf" srcId="{E473F1FE-AE9C-4B9A-B170-C99F2A227799}" destId="{FB8F3D92-A066-4F1B-A400-2B3EB3DCBB4C}" srcOrd="1" destOrd="0" presId="urn:microsoft.com/office/officeart/2005/8/layout/hierarchy1"/>
    <dgm:cxn modelId="{57913377-FC27-402D-97E8-4DC1E73A0130}" type="presParOf" srcId="{FB8F3D92-A066-4F1B-A400-2B3EB3DCBB4C}" destId="{F3BA46BA-C717-451C-8947-6B97FAB88321}" srcOrd="0" destOrd="0" presId="urn:microsoft.com/office/officeart/2005/8/layout/hierarchy1"/>
    <dgm:cxn modelId="{5E5D2BB2-E848-48E5-98D9-B8CC47353E23}" type="presParOf" srcId="{F3BA46BA-C717-451C-8947-6B97FAB88321}" destId="{EC5DF428-BB40-4CA8-A0C9-6A99BE761E5A}" srcOrd="0" destOrd="0" presId="urn:microsoft.com/office/officeart/2005/8/layout/hierarchy1"/>
    <dgm:cxn modelId="{5DC9BB79-8DE7-4C74-9AC5-B5EBDFE74EF6}" type="presParOf" srcId="{F3BA46BA-C717-451C-8947-6B97FAB88321}" destId="{45AAB492-89A6-4BC0-956C-95377044DB9B}" srcOrd="1" destOrd="0" presId="urn:microsoft.com/office/officeart/2005/8/layout/hierarchy1"/>
    <dgm:cxn modelId="{63027168-3491-45C5-AC2B-D7D987ABD29F}" type="presParOf" srcId="{FB8F3D92-A066-4F1B-A400-2B3EB3DCBB4C}" destId="{4F41350E-348C-4D3A-8EEF-78EAA4CD470D}" srcOrd="1" destOrd="0" presId="urn:microsoft.com/office/officeart/2005/8/layout/hierarchy1"/>
    <dgm:cxn modelId="{51805B72-9A4F-48BE-9DA9-D9E23020B5D1}" type="presParOf" srcId="{4F41350E-348C-4D3A-8EEF-78EAA4CD470D}" destId="{CE75CC3B-59AC-478E-AE6E-6B6A442C2A48}" srcOrd="0" destOrd="0" presId="urn:microsoft.com/office/officeart/2005/8/layout/hierarchy1"/>
    <dgm:cxn modelId="{1BF22EAF-71C4-455F-9818-E0EF7488BA52}" type="presParOf" srcId="{4F41350E-348C-4D3A-8EEF-78EAA4CD470D}" destId="{F96471D2-AB03-4ACD-9FE9-394C59064465}" srcOrd="1" destOrd="0" presId="urn:microsoft.com/office/officeart/2005/8/layout/hierarchy1"/>
    <dgm:cxn modelId="{91E8DC9C-546F-4DB4-AA03-295F58C73114}" type="presParOf" srcId="{F96471D2-AB03-4ACD-9FE9-394C59064465}" destId="{837FCDFA-EDC2-43EC-94DA-3B5A0A0933DE}" srcOrd="0" destOrd="0" presId="urn:microsoft.com/office/officeart/2005/8/layout/hierarchy1"/>
    <dgm:cxn modelId="{979839A8-3F5B-46DA-806A-0A4EE57D97A9}" type="presParOf" srcId="{837FCDFA-EDC2-43EC-94DA-3B5A0A0933DE}" destId="{60203C2A-A33F-4D9D-81E5-1D164D5AC182}" srcOrd="0" destOrd="0" presId="urn:microsoft.com/office/officeart/2005/8/layout/hierarchy1"/>
    <dgm:cxn modelId="{7BF5FCC3-B1F5-4FBD-B43D-ADF3059DFF03}" type="presParOf" srcId="{837FCDFA-EDC2-43EC-94DA-3B5A0A0933DE}" destId="{46C430A4-28D8-4D64-9891-BE5EB035A46F}" srcOrd="1" destOrd="0" presId="urn:microsoft.com/office/officeart/2005/8/layout/hierarchy1"/>
    <dgm:cxn modelId="{FDA3BF43-2C8D-4DB5-86BA-C3635ADFB83A}" type="presParOf" srcId="{F96471D2-AB03-4ACD-9FE9-394C59064465}" destId="{BCE1E5AB-54B3-44A4-ACEC-17C5D302CEB1}" srcOrd="1" destOrd="0" presId="urn:microsoft.com/office/officeart/2005/8/layout/hierarchy1"/>
    <dgm:cxn modelId="{4DFE02D6-3E79-4FD0-962C-E8B99E0C2316}" type="presParOf" srcId="{BCE1E5AB-54B3-44A4-ACEC-17C5D302CEB1}" destId="{0A7B61C7-EA3D-47F3-9A81-FB0DE7316356}" srcOrd="0" destOrd="0" presId="urn:microsoft.com/office/officeart/2005/8/layout/hierarchy1"/>
    <dgm:cxn modelId="{9B378EB1-BFF9-4FD0-99DE-A24DD8586748}" type="presParOf" srcId="{BCE1E5AB-54B3-44A4-ACEC-17C5D302CEB1}" destId="{FA04528D-5F97-45B6-8A20-69C792AA6831}" srcOrd="1" destOrd="0" presId="urn:microsoft.com/office/officeart/2005/8/layout/hierarchy1"/>
    <dgm:cxn modelId="{6600BAE9-B8BC-411F-956D-C1011B68D4EE}" type="presParOf" srcId="{FA04528D-5F97-45B6-8A20-69C792AA6831}" destId="{C06F990D-0CCC-4A0E-9A7A-721B0A2E0DE9}" srcOrd="0" destOrd="0" presId="urn:microsoft.com/office/officeart/2005/8/layout/hierarchy1"/>
    <dgm:cxn modelId="{9C88A8AA-BBF9-4EC6-B871-583CE659CF26}" type="presParOf" srcId="{C06F990D-0CCC-4A0E-9A7A-721B0A2E0DE9}" destId="{AE817DEC-8DA9-4D4F-80AC-6E3C09CBE2E8}" srcOrd="0" destOrd="0" presId="urn:microsoft.com/office/officeart/2005/8/layout/hierarchy1"/>
    <dgm:cxn modelId="{A09781F6-8577-40EC-958D-82E3F344D8C8}" type="presParOf" srcId="{C06F990D-0CCC-4A0E-9A7A-721B0A2E0DE9}" destId="{CEEDC831-F6F5-424D-B40A-D6093206FBE8}" srcOrd="1" destOrd="0" presId="urn:microsoft.com/office/officeart/2005/8/layout/hierarchy1"/>
    <dgm:cxn modelId="{D07785F0-0E23-4271-BDF4-65A613614488}" type="presParOf" srcId="{FA04528D-5F97-45B6-8A20-69C792AA6831}" destId="{120623E2-0A51-4A6B-A749-B7484119FD5B}" srcOrd="1" destOrd="0" presId="urn:microsoft.com/office/officeart/2005/8/layout/hierarchy1"/>
    <dgm:cxn modelId="{0341BE89-DA3C-4956-985B-50902328935B}" type="presParOf" srcId="{BCE1E5AB-54B3-44A4-ACEC-17C5D302CEB1}" destId="{609BC4C7-B146-4494-8ABD-B565B095963E}" srcOrd="2" destOrd="0" presId="urn:microsoft.com/office/officeart/2005/8/layout/hierarchy1"/>
    <dgm:cxn modelId="{38CF3846-828E-4BC1-9EA2-858643703DC1}" type="presParOf" srcId="{BCE1E5AB-54B3-44A4-ACEC-17C5D302CEB1}" destId="{61DC8437-D13C-4127-8FC7-A02C22EF17A5}" srcOrd="3" destOrd="0" presId="urn:microsoft.com/office/officeart/2005/8/layout/hierarchy1"/>
    <dgm:cxn modelId="{57320F3D-42B3-41A9-B3A2-205843508A42}" type="presParOf" srcId="{61DC8437-D13C-4127-8FC7-A02C22EF17A5}" destId="{5DA24C70-6A24-405D-9A1B-DDEAF38E2977}" srcOrd="0" destOrd="0" presId="urn:microsoft.com/office/officeart/2005/8/layout/hierarchy1"/>
    <dgm:cxn modelId="{861F229A-8C9A-473E-B41E-8DE7C091258D}" type="presParOf" srcId="{5DA24C70-6A24-405D-9A1B-DDEAF38E2977}" destId="{711856E0-5770-46D0-9800-107CD817165F}" srcOrd="0" destOrd="0" presId="urn:microsoft.com/office/officeart/2005/8/layout/hierarchy1"/>
    <dgm:cxn modelId="{57815382-B62A-4DF3-83D4-7429CE022EC2}" type="presParOf" srcId="{5DA24C70-6A24-405D-9A1B-DDEAF38E2977}" destId="{8BAF1826-287C-469E-AA1F-945ABFB708DD}" srcOrd="1" destOrd="0" presId="urn:microsoft.com/office/officeart/2005/8/layout/hierarchy1"/>
    <dgm:cxn modelId="{3B8C5DBC-E573-4718-B1DB-3120E63778A6}" type="presParOf" srcId="{61DC8437-D13C-4127-8FC7-A02C22EF17A5}" destId="{EE2FB84B-424F-4B3C-8969-FFD639BBC1E7}" srcOrd="1" destOrd="0" presId="urn:microsoft.com/office/officeart/2005/8/layout/hierarchy1"/>
    <dgm:cxn modelId="{1E2CF4B4-2457-4BE3-A4E5-C9D239A82D28}" type="presParOf" srcId="{BCE1E5AB-54B3-44A4-ACEC-17C5D302CEB1}" destId="{C5B9506B-1AF4-401E-AC05-A811BD3F7D37}" srcOrd="4" destOrd="0" presId="urn:microsoft.com/office/officeart/2005/8/layout/hierarchy1"/>
    <dgm:cxn modelId="{A25F58AD-1294-4469-81BC-C75B7C74B37A}" type="presParOf" srcId="{BCE1E5AB-54B3-44A4-ACEC-17C5D302CEB1}" destId="{9173FD79-F824-44A2-A78D-E37CB0900B22}" srcOrd="5" destOrd="0" presId="urn:microsoft.com/office/officeart/2005/8/layout/hierarchy1"/>
    <dgm:cxn modelId="{AE7D33B4-5323-433B-A6AD-EA3932749EA5}" type="presParOf" srcId="{9173FD79-F824-44A2-A78D-E37CB0900B22}" destId="{547B6BC2-C402-4A76-A073-A875E0AF89E4}" srcOrd="0" destOrd="0" presId="urn:microsoft.com/office/officeart/2005/8/layout/hierarchy1"/>
    <dgm:cxn modelId="{41437CA7-414C-4EC8-9C50-CF6CD78B8764}" type="presParOf" srcId="{547B6BC2-C402-4A76-A073-A875E0AF89E4}" destId="{8B425DF0-B1B8-471A-A811-118D8B5C3D69}" srcOrd="0" destOrd="0" presId="urn:microsoft.com/office/officeart/2005/8/layout/hierarchy1"/>
    <dgm:cxn modelId="{8D16EB6C-3DAD-44F5-8BDB-58C52C487399}" type="presParOf" srcId="{547B6BC2-C402-4A76-A073-A875E0AF89E4}" destId="{40E2181E-2ED5-4901-84FA-E35247D5DC9E}" srcOrd="1" destOrd="0" presId="urn:microsoft.com/office/officeart/2005/8/layout/hierarchy1"/>
    <dgm:cxn modelId="{A3F99B2D-2D39-4D79-B21C-D591F05D6C29}" type="presParOf" srcId="{9173FD79-F824-44A2-A78D-E37CB0900B22}" destId="{275B4D3B-8F74-4B23-B816-F78C9A5DD16D}" srcOrd="1" destOrd="0" presId="urn:microsoft.com/office/officeart/2005/8/layout/hierarchy1"/>
    <dgm:cxn modelId="{16BF9F90-9418-4317-8F4D-78DD40714828}" type="presParOf" srcId="{E473F1FE-AE9C-4B9A-B170-C99F2A227799}" destId="{531B5641-4E99-4BAA-B5EB-7A5EB5B8B48E}" srcOrd="2" destOrd="0" presId="urn:microsoft.com/office/officeart/2005/8/layout/hierarchy1"/>
    <dgm:cxn modelId="{C309B9FD-C01A-4684-ABCF-B023A21A5FCB}" type="presParOf" srcId="{E473F1FE-AE9C-4B9A-B170-C99F2A227799}" destId="{C67BF320-F934-4773-B05A-0E5601967FD8}" srcOrd="3" destOrd="0" presId="urn:microsoft.com/office/officeart/2005/8/layout/hierarchy1"/>
    <dgm:cxn modelId="{8533B775-5812-495A-BFFE-A43246883F87}" type="presParOf" srcId="{C67BF320-F934-4773-B05A-0E5601967FD8}" destId="{2634A5EB-2D50-41D6-AD40-DB49857E9AEA}" srcOrd="0" destOrd="0" presId="urn:microsoft.com/office/officeart/2005/8/layout/hierarchy1"/>
    <dgm:cxn modelId="{E8FF7495-DE1F-458E-9498-6797F480FF3D}" type="presParOf" srcId="{2634A5EB-2D50-41D6-AD40-DB49857E9AEA}" destId="{BCA9ECAB-F9D8-4A21-AB01-C9DA67BEDFDF}" srcOrd="0" destOrd="0" presId="urn:microsoft.com/office/officeart/2005/8/layout/hierarchy1"/>
    <dgm:cxn modelId="{9FE29F0C-B0C1-4F1B-9036-E554B15B0A8C}" type="presParOf" srcId="{2634A5EB-2D50-41D6-AD40-DB49857E9AEA}" destId="{11F9040E-1A72-497A-AF9A-6622908FEAA1}" srcOrd="1" destOrd="0" presId="urn:microsoft.com/office/officeart/2005/8/layout/hierarchy1"/>
    <dgm:cxn modelId="{811B946A-6E20-4F06-88BB-0B1163C0793F}" type="presParOf" srcId="{C67BF320-F934-4773-B05A-0E5601967FD8}" destId="{BBF33511-90CC-499F-8FCC-84A5CA95BB8C}" srcOrd="1" destOrd="0" presId="urn:microsoft.com/office/officeart/2005/8/layout/hierarchy1"/>
    <dgm:cxn modelId="{88633394-53A0-4521-82D5-F29956CBE98B}" type="presParOf" srcId="{BBF33511-90CC-499F-8FCC-84A5CA95BB8C}" destId="{B2581807-57D1-433C-9215-9D13C6EB5CCB}" srcOrd="0" destOrd="0" presId="urn:microsoft.com/office/officeart/2005/8/layout/hierarchy1"/>
    <dgm:cxn modelId="{6308FAE8-209A-4A27-A2B0-4D4A14CFF059}" type="presParOf" srcId="{BBF33511-90CC-499F-8FCC-84A5CA95BB8C}" destId="{84D1963A-9863-49B9-86F9-D8E92AE039E5}" srcOrd="1" destOrd="0" presId="urn:microsoft.com/office/officeart/2005/8/layout/hierarchy1"/>
    <dgm:cxn modelId="{DC39D949-2D15-418F-A83A-504780046B48}" type="presParOf" srcId="{84D1963A-9863-49B9-86F9-D8E92AE039E5}" destId="{4DF7B7E6-C6AD-4695-B79A-FF9670C7FC7B}" srcOrd="0" destOrd="0" presId="urn:microsoft.com/office/officeart/2005/8/layout/hierarchy1"/>
    <dgm:cxn modelId="{5504F3F3-3A0C-47AB-8167-D7488F00562A}" type="presParOf" srcId="{4DF7B7E6-C6AD-4695-B79A-FF9670C7FC7B}" destId="{EF736BF5-5E64-4CD5-A8BF-4D6BEF487A2B}" srcOrd="0" destOrd="0" presId="urn:microsoft.com/office/officeart/2005/8/layout/hierarchy1"/>
    <dgm:cxn modelId="{041A0AD6-C0BF-4124-A4A8-B9B7F056A829}" type="presParOf" srcId="{4DF7B7E6-C6AD-4695-B79A-FF9670C7FC7B}" destId="{21F1F9B3-3D4D-4AEA-A03B-011809A7B245}" srcOrd="1" destOrd="0" presId="urn:microsoft.com/office/officeart/2005/8/layout/hierarchy1"/>
    <dgm:cxn modelId="{80208270-AA6A-4629-92F8-D3F23D77D3BF}" type="presParOf" srcId="{84D1963A-9863-49B9-86F9-D8E92AE039E5}" destId="{8952F858-9C49-4470-B022-14BEAB58969E}" srcOrd="1" destOrd="0" presId="urn:microsoft.com/office/officeart/2005/8/layout/hierarchy1"/>
    <dgm:cxn modelId="{A0C86096-1B48-4427-AEBF-CB6DF4C03DF1}" type="presParOf" srcId="{8952F858-9C49-4470-B022-14BEAB58969E}" destId="{2D73FD53-F605-428E-8075-146FBADF0291}" srcOrd="0" destOrd="0" presId="urn:microsoft.com/office/officeart/2005/8/layout/hierarchy1"/>
    <dgm:cxn modelId="{80EA9984-4B0D-4DBC-B440-0EA4AB03DE60}" type="presParOf" srcId="{8952F858-9C49-4470-B022-14BEAB58969E}" destId="{ABAD4E70-453C-4CC8-AC21-1272D992CB53}" srcOrd="1" destOrd="0" presId="urn:microsoft.com/office/officeart/2005/8/layout/hierarchy1"/>
    <dgm:cxn modelId="{F4DC5CFE-5F63-4973-B8BD-96EE5211148C}" type="presParOf" srcId="{ABAD4E70-453C-4CC8-AC21-1272D992CB53}" destId="{33B4E652-DB3E-4FCE-B7F0-54FA6617367A}" srcOrd="0" destOrd="0" presId="urn:microsoft.com/office/officeart/2005/8/layout/hierarchy1"/>
    <dgm:cxn modelId="{56F3CF6D-6D54-4307-9D90-72506BF8C92A}" type="presParOf" srcId="{33B4E652-DB3E-4FCE-B7F0-54FA6617367A}" destId="{BD1C458D-BA9A-4FA8-91C9-A10EE2C06E5B}" srcOrd="0" destOrd="0" presId="urn:microsoft.com/office/officeart/2005/8/layout/hierarchy1"/>
    <dgm:cxn modelId="{23425876-452C-40AC-8828-53295BF92264}" type="presParOf" srcId="{33B4E652-DB3E-4FCE-B7F0-54FA6617367A}" destId="{1F2665DA-61FB-41A6-BE49-E04A29865C33}" srcOrd="1" destOrd="0" presId="urn:microsoft.com/office/officeart/2005/8/layout/hierarchy1"/>
    <dgm:cxn modelId="{9C5663E4-6F9C-4658-A563-636623B28466}" type="presParOf" srcId="{ABAD4E70-453C-4CC8-AC21-1272D992CB53}" destId="{1E4F0858-0E8E-4C7F-A7AA-AD882E971BAA}" srcOrd="1" destOrd="0" presId="urn:microsoft.com/office/officeart/2005/8/layout/hierarchy1"/>
    <dgm:cxn modelId="{6BA004A0-08FB-491A-86A0-F99EF1A8BC7E}" type="presParOf" srcId="{8952F858-9C49-4470-B022-14BEAB58969E}" destId="{D6560A1F-A87B-482B-9C96-BF3B7B969E8D}" srcOrd="2" destOrd="0" presId="urn:microsoft.com/office/officeart/2005/8/layout/hierarchy1"/>
    <dgm:cxn modelId="{14F4534E-4A18-4DB6-B525-C1A4ACF22753}" type="presParOf" srcId="{8952F858-9C49-4470-B022-14BEAB58969E}" destId="{A8DD1F93-F48E-42A2-ADF2-734A2DE67FD6}" srcOrd="3" destOrd="0" presId="urn:microsoft.com/office/officeart/2005/8/layout/hierarchy1"/>
    <dgm:cxn modelId="{64D26257-2A4B-4832-87F5-3A3BE8298AA2}" type="presParOf" srcId="{A8DD1F93-F48E-42A2-ADF2-734A2DE67FD6}" destId="{84D30BF1-B196-4D61-BB76-64A65C0D9824}" srcOrd="0" destOrd="0" presId="urn:microsoft.com/office/officeart/2005/8/layout/hierarchy1"/>
    <dgm:cxn modelId="{3867A672-E7C6-4B05-9EFB-7B7893D8EC0F}" type="presParOf" srcId="{84D30BF1-B196-4D61-BB76-64A65C0D9824}" destId="{BD227D66-0501-4F2F-8694-02D3676DF9B5}" srcOrd="0" destOrd="0" presId="urn:microsoft.com/office/officeart/2005/8/layout/hierarchy1"/>
    <dgm:cxn modelId="{BF496709-B8B6-49FA-B534-BF998679384E}" type="presParOf" srcId="{84D30BF1-B196-4D61-BB76-64A65C0D9824}" destId="{C35466F4-FCFC-4E70-B40B-A5B8022334E1}" srcOrd="1" destOrd="0" presId="urn:microsoft.com/office/officeart/2005/8/layout/hierarchy1"/>
    <dgm:cxn modelId="{4DD7159D-2F0C-441F-8579-682ECFFE6DAF}" type="presParOf" srcId="{A8DD1F93-F48E-42A2-ADF2-734A2DE67FD6}" destId="{168485A2-8621-47FD-9621-69BB42B8EA63}" srcOrd="1" destOrd="0" presId="urn:microsoft.com/office/officeart/2005/8/layout/hierarchy1"/>
    <dgm:cxn modelId="{B6FC3D38-2AE4-44C9-9B7D-9C65BF1D2410}" type="presParOf" srcId="{8952F858-9C49-4470-B022-14BEAB58969E}" destId="{7F38BA82-C467-467B-98A2-CAD4E5E2D1FA}" srcOrd="4" destOrd="0" presId="urn:microsoft.com/office/officeart/2005/8/layout/hierarchy1"/>
    <dgm:cxn modelId="{C5759088-434D-4B08-97B1-D297100DA75B}" type="presParOf" srcId="{8952F858-9C49-4470-B022-14BEAB58969E}" destId="{B52375B9-8A12-4468-9BF1-0573CA4DBC8B}" srcOrd="5" destOrd="0" presId="urn:microsoft.com/office/officeart/2005/8/layout/hierarchy1"/>
    <dgm:cxn modelId="{083EE900-9664-4040-A0D4-1D276BFEA7DC}" type="presParOf" srcId="{B52375B9-8A12-4468-9BF1-0573CA4DBC8B}" destId="{003C4F7D-30D8-47F2-9B5C-327EA79283F6}" srcOrd="0" destOrd="0" presId="urn:microsoft.com/office/officeart/2005/8/layout/hierarchy1"/>
    <dgm:cxn modelId="{BA4304CA-A3BF-4754-89E1-74120BF0BF94}" type="presParOf" srcId="{003C4F7D-30D8-47F2-9B5C-327EA79283F6}" destId="{503FCEB4-AEB3-4D52-B649-61686EF847F9}" srcOrd="0" destOrd="0" presId="urn:microsoft.com/office/officeart/2005/8/layout/hierarchy1"/>
    <dgm:cxn modelId="{4562A152-FC94-4F07-B928-581BDAB4C95A}" type="presParOf" srcId="{003C4F7D-30D8-47F2-9B5C-327EA79283F6}" destId="{C089E605-3131-4E32-83F0-518B59BEE9CD}" srcOrd="1" destOrd="0" presId="urn:microsoft.com/office/officeart/2005/8/layout/hierarchy1"/>
    <dgm:cxn modelId="{DFEF22DE-90A2-4D41-B071-4D2AA50F441E}" type="presParOf" srcId="{B52375B9-8A12-4468-9BF1-0573CA4DBC8B}" destId="{9696722D-2E64-449D-85D0-0ACC9608893E}" srcOrd="1" destOrd="0" presId="urn:microsoft.com/office/officeart/2005/8/layout/hierarchy1"/>
    <dgm:cxn modelId="{590F64CB-9DDD-4A9D-A13A-BD954093980B}" type="presParOf" srcId="{8952F858-9C49-4470-B022-14BEAB58969E}" destId="{227E758E-DCB5-4811-9F62-7AE494E1187B}" srcOrd="6" destOrd="0" presId="urn:microsoft.com/office/officeart/2005/8/layout/hierarchy1"/>
    <dgm:cxn modelId="{43FDBE92-659B-4AB4-89B4-1AFEBF289107}" type="presParOf" srcId="{8952F858-9C49-4470-B022-14BEAB58969E}" destId="{130EA3DA-756B-401B-8AAE-68D08EB0E6D6}" srcOrd="7" destOrd="0" presId="urn:microsoft.com/office/officeart/2005/8/layout/hierarchy1"/>
    <dgm:cxn modelId="{C90A4EA5-8788-4626-BBCE-9ABE834AE848}" type="presParOf" srcId="{130EA3DA-756B-401B-8AAE-68D08EB0E6D6}" destId="{DD651183-12E0-46BF-A8CF-E00C747C948C}" srcOrd="0" destOrd="0" presId="urn:microsoft.com/office/officeart/2005/8/layout/hierarchy1"/>
    <dgm:cxn modelId="{EC2D99CF-494F-4BA4-836E-C602BC45EA12}" type="presParOf" srcId="{DD651183-12E0-46BF-A8CF-E00C747C948C}" destId="{F3D64204-8C86-4A23-A73C-B7A814C1C16A}" srcOrd="0" destOrd="0" presId="urn:microsoft.com/office/officeart/2005/8/layout/hierarchy1"/>
    <dgm:cxn modelId="{8D1A48F6-B5F5-4908-91E8-7A418502320A}" type="presParOf" srcId="{DD651183-12E0-46BF-A8CF-E00C747C948C}" destId="{171332A5-F579-4E09-B8F3-2CB80C08D706}" srcOrd="1" destOrd="0" presId="urn:microsoft.com/office/officeart/2005/8/layout/hierarchy1"/>
    <dgm:cxn modelId="{ED92D5DD-42EF-4B21-887F-048FC981C0B6}" type="presParOf" srcId="{130EA3DA-756B-401B-8AAE-68D08EB0E6D6}" destId="{A9341A3E-EBA1-48CC-AE35-8F7A80183AF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B2786-F2E6-4F2A-9F38-2B00CD073444}" type="doc">
      <dgm:prSet loTypeId="urn:microsoft.com/office/officeart/2005/8/layout/hierarchy2" loCatId="hierarchy" qsTypeId="urn:microsoft.com/office/officeart/2005/8/quickstyle/simple2" qsCatId="simple" csTypeId="urn:microsoft.com/office/officeart/2005/8/colors/accent0_3" csCatId="mainScheme" phldr="1"/>
      <dgm:spPr/>
      <dgm:t>
        <a:bodyPr/>
        <a:lstStyle/>
        <a:p>
          <a:endParaRPr lang="es-EC"/>
        </a:p>
      </dgm:t>
    </dgm:pt>
    <dgm:pt modelId="{A5617284-870C-48CF-982B-22204A40CACB}">
      <dgm:prSet phldrT="[Texto]" custT="1"/>
      <dgm:spPr/>
      <dgm:t>
        <a:bodyPr/>
        <a:lstStyle/>
        <a:p>
          <a:r>
            <a:rPr lang="es-EC" sz="2400" dirty="0" smtClean="0"/>
            <a:t>CABECEO</a:t>
          </a:r>
          <a:endParaRPr lang="es-EC" sz="2400" dirty="0"/>
        </a:p>
      </dgm:t>
    </dgm:pt>
    <dgm:pt modelId="{820F1AF4-9F45-4813-8052-DD9BCD41A7D1}" type="parTrans" cxnId="{63A48CEE-1926-4371-9EFE-F26AD683072C}">
      <dgm:prSet/>
      <dgm:spPr/>
      <dgm:t>
        <a:bodyPr/>
        <a:lstStyle/>
        <a:p>
          <a:endParaRPr lang="es-EC" sz="3200"/>
        </a:p>
      </dgm:t>
    </dgm:pt>
    <dgm:pt modelId="{8E639CC6-C44B-4409-A48B-E576F0650CE7}" type="sibTrans" cxnId="{63A48CEE-1926-4371-9EFE-F26AD683072C}">
      <dgm:prSet/>
      <dgm:spPr/>
      <dgm:t>
        <a:bodyPr/>
        <a:lstStyle/>
        <a:p>
          <a:endParaRPr lang="es-EC" sz="3200"/>
        </a:p>
      </dgm:t>
    </dgm:pt>
    <dgm:pt modelId="{4268FF57-399C-4234-8493-F1CF205E1DF9}">
      <dgm:prSet phldrT="[Texto]" custT="1"/>
      <dgm:spPr/>
      <dgm:t>
        <a:bodyPr/>
        <a:lstStyle/>
        <a:p>
          <a:r>
            <a:rPr lang="es-EC" sz="2400" dirty="0" smtClean="0"/>
            <a:t>CABECEO NORMAL</a:t>
          </a:r>
          <a:endParaRPr lang="es-EC" sz="2400" dirty="0"/>
        </a:p>
      </dgm:t>
    </dgm:pt>
    <dgm:pt modelId="{A1E6B63D-62AD-4EDC-8A0F-642BF280E969}" type="parTrans" cxnId="{1E88CD53-1C78-420B-895A-23DC5A440BE6}">
      <dgm:prSet custT="1"/>
      <dgm:spPr/>
      <dgm:t>
        <a:bodyPr/>
        <a:lstStyle/>
        <a:p>
          <a:endParaRPr lang="es-EC" sz="1100"/>
        </a:p>
      </dgm:t>
    </dgm:pt>
    <dgm:pt modelId="{EB930443-FB0C-42F3-826E-CF0E4F58888B}" type="sibTrans" cxnId="{1E88CD53-1C78-420B-895A-23DC5A440BE6}">
      <dgm:prSet/>
      <dgm:spPr/>
      <dgm:t>
        <a:bodyPr/>
        <a:lstStyle/>
        <a:p>
          <a:endParaRPr lang="es-EC" sz="3200"/>
        </a:p>
      </dgm:t>
    </dgm:pt>
    <dgm:pt modelId="{732E172D-0AF9-4E78-94DB-44D3739E2446}">
      <dgm:prSet phldrT="[Texto]" custT="1"/>
      <dgm:spPr/>
      <dgm:t>
        <a:bodyPr/>
        <a:lstStyle/>
        <a:p>
          <a:r>
            <a:rPr lang="es-EC" sz="2400" dirty="0" smtClean="0"/>
            <a:t>EN PICADA</a:t>
          </a:r>
          <a:endParaRPr lang="es-EC" sz="2400" dirty="0"/>
        </a:p>
      </dgm:t>
    </dgm:pt>
    <dgm:pt modelId="{9938F0EA-5D27-45A5-AD5E-E7D11CB79AAB}" type="parTrans" cxnId="{7ABB1830-3777-4F98-B839-C5C0B2A6260F}">
      <dgm:prSet custT="1"/>
      <dgm:spPr/>
      <dgm:t>
        <a:bodyPr/>
        <a:lstStyle/>
        <a:p>
          <a:endParaRPr lang="es-EC" sz="900"/>
        </a:p>
      </dgm:t>
    </dgm:pt>
    <dgm:pt modelId="{82A34531-0FBF-4E6E-A058-F65BACE9D453}" type="sibTrans" cxnId="{7ABB1830-3777-4F98-B839-C5C0B2A6260F}">
      <dgm:prSet/>
      <dgm:spPr/>
      <dgm:t>
        <a:bodyPr/>
        <a:lstStyle/>
        <a:p>
          <a:endParaRPr lang="es-EC" sz="3200"/>
        </a:p>
      </dgm:t>
    </dgm:pt>
    <dgm:pt modelId="{71AC5B78-8A59-4B0B-A8F6-499C2DCBD2EB}">
      <dgm:prSet custT="1"/>
      <dgm:spPr/>
      <dgm:t>
        <a:bodyPr/>
        <a:lstStyle/>
        <a:p>
          <a:r>
            <a:rPr lang="es-EC" sz="2400" dirty="0" smtClean="0"/>
            <a:t>DE LADO</a:t>
          </a:r>
          <a:endParaRPr lang="es-EC" sz="2400" dirty="0"/>
        </a:p>
      </dgm:t>
    </dgm:pt>
    <dgm:pt modelId="{04D9A0F5-B76A-4DDC-BF9C-7C221D730E4A}" type="parTrans" cxnId="{7858A65A-FD79-40A4-863E-750469C8B55B}">
      <dgm:prSet custT="1"/>
      <dgm:spPr/>
      <dgm:t>
        <a:bodyPr/>
        <a:lstStyle/>
        <a:p>
          <a:endParaRPr lang="es-EC" sz="900"/>
        </a:p>
      </dgm:t>
    </dgm:pt>
    <dgm:pt modelId="{1BBFF1F0-9436-4478-BEEF-06C9DEE758DB}" type="sibTrans" cxnId="{7858A65A-FD79-40A4-863E-750469C8B55B}">
      <dgm:prSet/>
      <dgm:spPr/>
      <dgm:t>
        <a:bodyPr/>
        <a:lstStyle/>
        <a:p>
          <a:endParaRPr lang="es-EC" sz="3200"/>
        </a:p>
      </dgm:t>
    </dgm:pt>
    <dgm:pt modelId="{5D96D62E-AC11-449C-B1D1-91600C239F42}">
      <dgm:prSet custT="1"/>
      <dgm:spPr/>
      <dgm:t>
        <a:bodyPr/>
        <a:lstStyle/>
        <a:p>
          <a:r>
            <a:rPr lang="es-EC" sz="2400" dirty="0" smtClean="0"/>
            <a:t>HACIA ATRÁS</a:t>
          </a:r>
          <a:endParaRPr lang="es-EC" sz="2400" dirty="0"/>
        </a:p>
      </dgm:t>
    </dgm:pt>
    <dgm:pt modelId="{5D80C1ED-F633-4AD5-B8B2-64C520AB18C7}" type="parTrans" cxnId="{4B44567C-5BA2-4DFD-B7D9-4E41C58DA8AE}">
      <dgm:prSet custT="1"/>
      <dgm:spPr/>
      <dgm:t>
        <a:bodyPr/>
        <a:lstStyle/>
        <a:p>
          <a:endParaRPr lang="es-EC" sz="900"/>
        </a:p>
      </dgm:t>
    </dgm:pt>
    <dgm:pt modelId="{475944FA-554D-4F2B-8C19-ACD36D9B22DA}" type="sibTrans" cxnId="{4B44567C-5BA2-4DFD-B7D9-4E41C58DA8AE}">
      <dgm:prSet/>
      <dgm:spPr/>
      <dgm:t>
        <a:bodyPr/>
        <a:lstStyle/>
        <a:p>
          <a:endParaRPr lang="es-EC" sz="3200"/>
        </a:p>
      </dgm:t>
    </dgm:pt>
    <dgm:pt modelId="{CBE038EF-C386-45A5-AAD6-B43AB2EAD7AA}">
      <dgm:prSet custT="1"/>
      <dgm:spPr/>
      <dgm:t>
        <a:bodyPr/>
        <a:lstStyle/>
        <a:p>
          <a:r>
            <a:rPr lang="es-EC" sz="2400" dirty="0" smtClean="0"/>
            <a:t>CON SALTO</a:t>
          </a:r>
          <a:endParaRPr lang="es-EC" sz="2400" dirty="0"/>
        </a:p>
      </dgm:t>
    </dgm:pt>
    <dgm:pt modelId="{422513F0-00FC-4CD5-AC9A-B39B3BDC98F0}" type="parTrans" cxnId="{A9AA5677-3B22-46A0-BF91-2C7D78C46970}">
      <dgm:prSet custT="1"/>
      <dgm:spPr/>
      <dgm:t>
        <a:bodyPr/>
        <a:lstStyle/>
        <a:p>
          <a:endParaRPr lang="es-EC" sz="1100"/>
        </a:p>
      </dgm:t>
    </dgm:pt>
    <dgm:pt modelId="{0A8E29C0-71C2-4D4C-B3B4-09E01F8699C6}" type="sibTrans" cxnId="{A9AA5677-3B22-46A0-BF91-2C7D78C46970}">
      <dgm:prSet/>
      <dgm:spPr/>
      <dgm:t>
        <a:bodyPr/>
        <a:lstStyle/>
        <a:p>
          <a:endParaRPr lang="es-EC" sz="3200"/>
        </a:p>
      </dgm:t>
    </dgm:pt>
    <dgm:pt modelId="{C0898583-0FE0-4FAA-9949-A0094EB998F3}">
      <dgm:prSet custT="1">
        <dgm:style>
          <a:lnRef idx="1">
            <a:schemeClr val="accent3"/>
          </a:lnRef>
          <a:fillRef idx="2">
            <a:schemeClr val="accent3"/>
          </a:fillRef>
          <a:effectRef idx="1">
            <a:schemeClr val="accent3"/>
          </a:effectRef>
          <a:fontRef idx="minor">
            <a:schemeClr val="dk1"/>
          </a:fontRef>
        </dgm:style>
      </dgm:prSet>
      <dgm:spPr/>
      <dgm:t>
        <a:bodyPr/>
        <a:lstStyle/>
        <a:p>
          <a:r>
            <a:rPr lang="es-EC" sz="2400" dirty="0" smtClean="0"/>
            <a:t>Fase de iniciación (carrera o despegue)</a:t>
          </a:r>
          <a:endParaRPr lang="es-EC" sz="2400" dirty="0"/>
        </a:p>
      </dgm:t>
    </dgm:pt>
    <dgm:pt modelId="{8C3F1366-CC58-4440-AAA2-249CC2DD0F14}" type="parTrans" cxnId="{81BB3F9D-34B4-496E-8FE7-E519D47CBBFE}">
      <dgm:prSet custT="1"/>
      <dgm:spPr/>
      <dgm:t>
        <a:bodyPr/>
        <a:lstStyle/>
        <a:p>
          <a:endParaRPr lang="es-EC" sz="1000"/>
        </a:p>
      </dgm:t>
    </dgm:pt>
    <dgm:pt modelId="{01BFB768-810C-424B-8021-2E8C05256B02}" type="sibTrans" cxnId="{81BB3F9D-34B4-496E-8FE7-E519D47CBBFE}">
      <dgm:prSet/>
      <dgm:spPr/>
      <dgm:t>
        <a:bodyPr/>
        <a:lstStyle/>
        <a:p>
          <a:endParaRPr lang="es-EC" sz="3200"/>
        </a:p>
      </dgm:t>
    </dgm:pt>
    <dgm:pt modelId="{518DF922-46FD-4320-952C-223E659F85B3}">
      <dgm:prSet custT="1">
        <dgm:style>
          <a:lnRef idx="1">
            <a:schemeClr val="accent3"/>
          </a:lnRef>
          <a:fillRef idx="2">
            <a:schemeClr val="accent3"/>
          </a:fillRef>
          <a:effectRef idx="1">
            <a:schemeClr val="accent3"/>
          </a:effectRef>
          <a:fontRef idx="minor">
            <a:schemeClr val="dk1"/>
          </a:fontRef>
        </dgm:style>
      </dgm:prSet>
      <dgm:spPr/>
      <dgm:t>
        <a:bodyPr/>
        <a:lstStyle/>
        <a:p>
          <a:r>
            <a:rPr lang="es-EC" sz="2400" dirty="0" smtClean="0"/>
            <a:t>Vuelo</a:t>
          </a:r>
          <a:endParaRPr lang="es-EC" sz="2400" dirty="0"/>
        </a:p>
      </dgm:t>
    </dgm:pt>
    <dgm:pt modelId="{177F3C13-7FC8-43DE-982A-87ED57665683}" type="parTrans" cxnId="{01C892E8-C57A-435E-9C22-82254E7164BD}">
      <dgm:prSet custT="1"/>
      <dgm:spPr/>
      <dgm:t>
        <a:bodyPr/>
        <a:lstStyle/>
        <a:p>
          <a:endParaRPr lang="es-EC" sz="900"/>
        </a:p>
      </dgm:t>
    </dgm:pt>
    <dgm:pt modelId="{2BDC959A-EF0C-4B33-B544-B18F0103A105}" type="sibTrans" cxnId="{01C892E8-C57A-435E-9C22-82254E7164BD}">
      <dgm:prSet/>
      <dgm:spPr/>
      <dgm:t>
        <a:bodyPr/>
        <a:lstStyle/>
        <a:p>
          <a:endParaRPr lang="es-EC" sz="3200"/>
        </a:p>
      </dgm:t>
    </dgm:pt>
    <dgm:pt modelId="{A636D3C8-7BB5-4F8C-8AAE-B7FA1B953282}">
      <dgm:prSet custT="1">
        <dgm:style>
          <a:lnRef idx="1">
            <a:schemeClr val="accent3"/>
          </a:lnRef>
          <a:fillRef idx="2">
            <a:schemeClr val="accent3"/>
          </a:fillRef>
          <a:effectRef idx="1">
            <a:schemeClr val="accent3"/>
          </a:effectRef>
          <a:fontRef idx="minor">
            <a:schemeClr val="dk1"/>
          </a:fontRef>
        </dgm:style>
      </dgm:prSet>
      <dgm:spPr/>
      <dgm:t>
        <a:bodyPr/>
        <a:lstStyle/>
        <a:p>
          <a:r>
            <a:rPr lang="es-EC" sz="2400" dirty="0" smtClean="0"/>
            <a:t>Contacto</a:t>
          </a:r>
          <a:endParaRPr lang="es-EC" sz="2400" dirty="0"/>
        </a:p>
      </dgm:t>
    </dgm:pt>
    <dgm:pt modelId="{08505716-3104-4E38-A53D-121BB05C4874}" type="parTrans" cxnId="{CB5CACD7-454F-47F7-BEF5-FB5582BB7516}">
      <dgm:prSet custT="1"/>
      <dgm:spPr/>
      <dgm:t>
        <a:bodyPr/>
        <a:lstStyle/>
        <a:p>
          <a:endParaRPr lang="es-EC" sz="900"/>
        </a:p>
      </dgm:t>
    </dgm:pt>
    <dgm:pt modelId="{F845A78F-616A-4D31-B780-99D6C3374CAF}" type="sibTrans" cxnId="{CB5CACD7-454F-47F7-BEF5-FB5582BB7516}">
      <dgm:prSet/>
      <dgm:spPr/>
      <dgm:t>
        <a:bodyPr/>
        <a:lstStyle/>
        <a:p>
          <a:endParaRPr lang="es-EC" sz="3200"/>
        </a:p>
      </dgm:t>
    </dgm:pt>
    <dgm:pt modelId="{5BA061A3-4192-4170-9FA1-6494FEA80AB4}">
      <dgm:prSet custT="1">
        <dgm:style>
          <a:lnRef idx="1">
            <a:schemeClr val="accent3"/>
          </a:lnRef>
          <a:fillRef idx="2">
            <a:schemeClr val="accent3"/>
          </a:fillRef>
          <a:effectRef idx="1">
            <a:schemeClr val="accent3"/>
          </a:effectRef>
          <a:fontRef idx="minor">
            <a:schemeClr val="dk1"/>
          </a:fontRef>
        </dgm:style>
      </dgm:prSet>
      <dgm:spPr/>
      <dgm:t>
        <a:bodyPr/>
        <a:lstStyle/>
        <a:p>
          <a:r>
            <a:rPr lang="es-EC" sz="2400" dirty="0" smtClean="0"/>
            <a:t>Caída</a:t>
          </a:r>
          <a:endParaRPr lang="es-EC" sz="2400" dirty="0"/>
        </a:p>
      </dgm:t>
    </dgm:pt>
    <dgm:pt modelId="{4A0A9523-53EF-49E1-BF7E-35992CDC2541}" type="parTrans" cxnId="{3CD9856D-3589-421C-B142-4F5CAA847704}">
      <dgm:prSet custT="1"/>
      <dgm:spPr/>
      <dgm:t>
        <a:bodyPr/>
        <a:lstStyle/>
        <a:p>
          <a:endParaRPr lang="es-EC" sz="1000"/>
        </a:p>
      </dgm:t>
    </dgm:pt>
    <dgm:pt modelId="{762B81CB-0FC0-4844-8AA2-A9B7AC224879}" type="sibTrans" cxnId="{3CD9856D-3589-421C-B142-4F5CAA847704}">
      <dgm:prSet/>
      <dgm:spPr/>
      <dgm:t>
        <a:bodyPr/>
        <a:lstStyle/>
        <a:p>
          <a:endParaRPr lang="es-EC" sz="3200"/>
        </a:p>
      </dgm:t>
    </dgm:pt>
    <dgm:pt modelId="{6DF2EB5A-AE22-45EF-9A8A-9F561FA7A91C}" type="pres">
      <dgm:prSet presAssocID="{467B2786-F2E6-4F2A-9F38-2B00CD073444}" presName="diagram" presStyleCnt="0">
        <dgm:presLayoutVars>
          <dgm:chPref val="1"/>
          <dgm:dir/>
          <dgm:animOne val="branch"/>
          <dgm:animLvl val="lvl"/>
          <dgm:resizeHandles val="exact"/>
        </dgm:presLayoutVars>
      </dgm:prSet>
      <dgm:spPr/>
    </dgm:pt>
    <dgm:pt modelId="{C0ED0C9B-26A8-44CC-B717-B7D1E0BBE2DF}" type="pres">
      <dgm:prSet presAssocID="{A5617284-870C-48CF-982B-22204A40CACB}" presName="root1" presStyleCnt="0"/>
      <dgm:spPr/>
    </dgm:pt>
    <dgm:pt modelId="{F575CBE9-F8A0-44E6-8340-2821EBA36D43}" type="pres">
      <dgm:prSet presAssocID="{A5617284-870C-48CF-982B-22204A40CACB}" presName="LevelOneTextNode" presStyleLbl="node0" presStyleIdx="0" presStyleCnt="1">
        <dgm:presLayoutVars>
          <dgm:chPref val="3"/>
        </dgm:presLayoutVars>
      </dgm:prSet>
      <dgm:spPr/>
    </dgm:pt>
    <dgm:pt modelId="{DC0B9A86-9DC4-40FD-9AEE-B382416D818B}" type="pres">
      <dgm:prSet presAssocID="{A5617284-870C-48CF-982B-22204A40CACB}" presName="level2hierChild" presStyleCnt="0"/>
      <dgm:spPr/>
    </dgm:pt>
    <dgm:pt modelId="{DFB67226-4CC7-41BC-8123-5AA0D662C1CF}" type="pres">
      <dgm:prSet presAssocID="{A1E6B63D-62AD-4EDC-8A0F-642BF280E969}" presName="conn2-1" presStyleLbl="parChTrans1D2" presStyleIdx="0" presStyleCnt="5"/>
      <dgm:spPr/>
    </dgm:pt>
    <dgm:pt modelId="{F6B7BB6F-2EB8-4340-94CA-D854819845BD}" type="pres">
      <dgm:prSet presAssocID="{A1E6B63D-62AD-4EDC-8A0F-642BF280E969}" presName="connTx" presStyleLbl="parChTrans1D2" presStyleIdx="0" presStyleCnt="5"/>
      <dgm:spPr/>
    </dgm:pt>
    <dgm:pt modelId="{AB9CE1F4-F4A6-47AE-AC36-2454BB64A2C2}" type="pres">
      <dgm:prSet presAssocID="{4268FF57-399C-4234-8493-F1CF205E1DF9}" presName="root2" presStyleCnt="0"/>
      <dgm:spPr/>
    </dgm:pt>
    <dgm:pt modelId="{B64FFC9B-E43E-48DD-85E7-A19D5977F190}" type="pres">
      <dgm:prSet presAssocID="{4268FF57-399C-4234-8493-F1CF205E1DF9}" presName="LevelTwoTextNode" presStyleLbl="node2" presStyleIdx="0" presStyleCnt="5">
        <dgm:presLayoutVars>
          <dgm:chPref val="3"/>
        </dgm:presLayoutVars>
      </dgm:prSet>
      <dgm:spPr/>
    </dgm:pt>
    <dgm:pt modelId="{644A4B9C-6FF7-4EA7-9B8B-C6BDEBAD92DA}" type="pres">
      <dgm:prSet presAssocID="{4268FF57-399C-4234-8493-F1CF205E1DF9}" presName="level3hierChild" presStyleCnt="0"/>
      <dgm:spPr/>
    </dgm:pt>
    <dgm:pt modelId="{8AFCBB71-B86D-46D3-939D-65CB4DE059E3}" type="pres">
      <dgm:prSet presAssocID="{9938F0EA-5D27-45A5-AD5E-E7D11CB79AAB}" presName="conn2-1" presStyleLbl="parChTrans1D2" presStyleIdx="1" presStyleCnt="5"/>
      <dgm:spPr/>
    </dgm:pt>
    <dgm:pt modelId="{4741A2EA-B221-4F77-AEE2-6780CF4FD7DF}" type="pres">
      <dgm:prSet presAssocID="{9938F0EA-5D27-45A5-AD5E-E7D11CB79AAB}" presName="connTx" presStyleLbl="parChTrans1D2" presStyleIdx="1" presStyleCnt="5"/>
      <dgm:spPr/>
    </dgm:pt>
    <dgm:pt modelId="{78B8BC50-2FE2-41A1-B11C-2F296305F0F3}" type="pres">
      <dgm:prSet presAssocID="{732E172D-0AF9-4E78-94DB-44D3739E2446}" presName="root2" presStyleCnt="0"/>
      <dgm:spPr/>
    </dgm:pt>
    <dgm:pt modelId="{D1170B03-BCA5-4A87-B550-527349366C4D}" type="pres">
      <dgm:prSet presAssocID="{732E172D-0AF9-4E78-94DB-44D3739E2446}" presName="LevelTwoTextNode" presStyleLbl="node2" presStyleIdx="1" presStyleCnt="5">
        <dgm:presLayoutVars>
          <dgm:chPref val="3"/>
        </dgm:presLayoutVars>
      </dgm:prSet>
      <dgm:spPr/>
    </dgm:pt>
    <dgm:pt modelId="{6434B2C0-F4B9-4A73-AA31-0C74600AD8E4}" type="pres">
      <dgm:prSet presAssocID="{732E172D-0AF9-4E78-94DB-44D3739E2446}" presName="level3hierChild" presStyleCnt="0"/>
      <dgm:spPr/>
    </dgm:pt>
    <dgm:pt modelId="{A04D3407-5533-416F-8548-DE2F29D399FB}" type="pres">
      <dgm:prSet presAssocID="{04D9A0F5-B76A-4DDC-BF9C-7C221D730E4A}" presName="conn2-1" presStyleLbl="parChTrans1D2" presStyleIdx="2" presStyleCnt="5"/>
      <dgm:spPr/>
    </dgm:pt>
    <dgm:pt modelId="{B6003E75-F238-4F5E-9AB5-8B11C4E2505F}" type="pres">
      <dgm:prSet presAssocID="{04D9A0F5-B76A-4DDC-BF9C-7C221D730E4A}" presName="connTx" presStyleLbl="parChTrans1D2" presStyleIdx="2" presStyleCnt="5"/>
      <dgm:spPr/>
    </dgm:pt>
    <dgm:pt modelId="{A42C4AB9-EBEC-49C7-A20A-40E55131F1A3}" type="pres">
      <dgm:prSet presAssocID="{71AC5B78-8A59-4B0B-A8F6-499C2DCBD2EB}" presName="root2" presStyleCnt="0"/>
      <dgm:spPr/>
    </dgm:pt>
    <dgm:pt modelId="{2EA0CD47-83D0-4F06-B9A0-4C15A7AA24C1}" type="pres">
      <dgm:prSet presAssocID="{71AC5B78-8A59-4B0B-A8F6-499C2DCBD2EB}" presName="LevelTwoTextNode" presStyleLbl="node2" presStyleIdx="2" presStyleCnt="5">
        <dgm:presLayoutVars>
          <dgm:chPref val="3"/>
        </dgm:presLayoutVars>
      </dgm:prSet>
      <dgm:spPr/>
    </dgm:pt>
    <dgm:pt modelId="{9CCCECF2-C472-46A9-9E18-48E75A98F9CA}" type="pres">
      <dgm:prSet presAssocID="{71AC5B78-8A59-4B0B-A8F6-499C2DCBD2EB}" presName="level3hierChild" presStyleCnt="0"/>
      <dgm:spPr/>
    </dgm:pt>
    <dgm:pt modelId="{C16FFCD6-92A3-48D7-B616-FDE56B580F77}" type="pres">
      <dgm:prSet presAssocID="{5D80C1ED-F633-4AD5-B8B2-64C520AB18C7}" presName="conn2-1" presStyleLbl="parChTrans1D2" presStyleIdx="3" presStyleCnt="5"/>
      <dgm:spPr/>
    </dgm:pt>
    <dgm:pt modelId="{404BD029-4319-4AC7-9551-4AD2ADFF0412}" type="pres">
      <dgm:prSet presAssocID="{5D80C1ED-F633-4AD5-B8B2-64C520AB18C7}" presName="connTx" presStyleLbl="parChTrans1D2" presStyleIdx="3" presStyleCnt="5"/>
      <dgm:spPr/>
    </dgm:pt>
    <dgm:pt modelId="{9F2B556A-723F-452C-A650-6C57FE69B051}" type="pres">
      <dgm:prSet presAssocID="{5D96D62E-AC11-449C-B1D1-91600C239F42}" presName="root2" presStyleCnt="0"/>
      <dgm:spPr/>
    </dgm:pt>
    <dgm:pt modelId="{C1AF58A0-9B58-4589-A119-D2BD1695E160}" type="pres">
      <dgm:prSet presAssocID="{5D96D62E-AC11-449C-B1D1-91600C239F42}" presName="LevelTwoTextNode" presStyleLbl="node2" presStyleIdx="3" presStyleCnt="5">
        <dgm:presLayoutVars>
          <dgm:chPref val="3"/>
        </dgm:presLayoutVars>
      </dgm:prSet>
      <dgm:spPr/>
    </dgm:pt>
    <dgm:pt modelId="{9CE37E1C-C201-40FD-B3AC-2931CF832830}" type="pres">
      <dgm:prSet presAssocID="{5D96D62E-AC11-449C-B1D1-91600C239F42}" presName="level3hierChild" presStyleCnt="0"/>
      <dgm:spPr/>
    </dgm:pt>
    <dgm:pt modelId="{3E6964FB-DF0C-4C30-AB6C-43ADCD2E8E0A}" type="pres">
      <dgm:prSet presAssocID="{422513F0-00FC-4CD5-AC9A-B39B3BDC98F0}" presName="conn2-1" presStyleLbl="parChTrans1D2" presStyleIdx="4" presStyleCnt="5"/>
      <dgm:spPr/>
    </dgm:pt>
    <dgm:pt modelId="{943BC423-E1DF-43C9-909C-02D7F55DAB81}" type="pres">
      <dgm:prSet presAssocID="{422513F0-00FC-4CD5-AC9A-B39B3BDC98F0}" presName="connTx" presStyleLbl="parChTrans1D2" presStyleIdx="4" presStyleCnt="5"/>
      <dgm:spPr/>
    </dgm:pt>
    <dgm:pt modelId="{329A4497-E131-4331-B896-0B11E51B1405}" type="pres">
      <dgm:prSet presAssocID="{CBE038EF-C386-45A5-AAD6-B43AB2EAD7AA}" presName="root2" presStyleCnt="0"/>
      <dgm:spPr/>
    </dgm:pt>
    <dgm:pt modelId="{ABF7130E-1F52-4EF8-940F-4113D10E8B94}" type="pres">
      <dgm:prSet presAssocID="{CBE038EF-C386-45A5-AAD6-B43AB2EAD7AA}" presName="LevelTwoTextNode" presStyleLbl="node2" presStyleIdx="4" presStyleCnt="5">
        <dgm:presLayoutVars>
          <dgm:chPref val="3"/>
        </dgm:presLayoutVars>
      </dgm:prSet>
      <dgm:spPr/>
    </dgm:pt>
    <dgm:pt modelId="{340BD89D-5662-426D-9475-4772AB3ECDA3}" type="pres">
      <dgm:prSet presAssocID="{CBE038EF-C386-45A5-AAD6-B43AB2EAD7AA}" presName="level3hierChild" presStyleCnt="0"/>
      <dgm:spPr/>
    </dgm:pt>
    <dgm:pt modelId="{35DA96CC-2DC6-4ADD-918C-83FBD82FF416}" type="pres">
      <dgm:prSet presAssocID="{8C3F1366-CC58-4440-AAA2-249CC2DD0F14}" presName="conn2-1" presStyleLbl="parChTrans1D3" presStyleIdx="0" presStyleCnt="4"/>
      <dgm:spPr/>
    </dgm:pt>
    <dgm:pt modelId="{BD096CFE-EE19-4739-B147-40C03927BAD7}" type="pres">
      <dgm:prSet presAssocID="{8C3F1366-CC58-4440-AAA2-249CC2DD0F14}" presName="connTx" presStyleLbl="parChTrans1D3" presStyleIdx="0" presStyleCnt="4"/>
      <dgm:spPr/>
    </dgm:pt>
    <dgm:pt modelId="{AB033DEB-94A4-429C-AB7E-A05A38BA95FD}" type="pres">
      <dgm:prSet presAssocID="{C0898583-0FE0-4FAA-9949-A0094EB998F3}" presName="root2" presStyleCnt="0"/>
      <dgm:spPr/>
    </dgm:pt>
    <dgm:pt modelId="{BC71F4E2-1185-4820-823F-8549D4D79721}" type="pres">
      <dgm:prSet presAssocID="{C0898583-0FE0-4FAA-9949-A0094EB998F3}" presName="LevelTwoTextNode" presStyleLbl="node3" presStyleIdx="0" presStyleCnt="4" custScaleX="161619" custScaleY="111566">
        <dgm:presLayoutVars>
          <dgm:chPref val="3"/>
        </dgm:presLayoutVars>
      </dgm:prSet>
      <dgm:spPr/>
    </dgm:pt>
    <dgm:pt modelId="{0BD65F6A-85F7-4185-8DCE-9A26E7560402}" type="pres">
      <dgm:prSet presAssocID="{C0898583-0FE0-4FAA-9949-A0094EB998F3}" presName="level3hierChild" presStyleCnt="0"/>
      <dgm:spPr/>
    </dgm:pt>
    <dgm:pt modelId="{B8E4444A-EB2D-4723-94F1-21BCB62C5CFC}" type="pres">
      <dgm:prSet presAssocID="{177F3C13-7FC8-43DE-982A-87ED57665683}" presName="conn2-1" presStyleLbl="parChTrans1D3" presStyleIdx="1" presStyleCnt="4"/>
      <dgm:spPr/>
    </dgm:pt>
    <dgm:pt modelId="{94457DC8-AA84-490B-903D-4A843D950876}" type="pres">
      <dgm:prSet presAssocID="{177F3C13-7FC8-43DE-982A-87ED57665683}" presName="connTx" presStyleLbl="parChTrans1D3" presStyleIdx="1" presStyleCnt="4"/>
      <dgm:spPr/>
    </dgm:pt>
    <dgm:pt modelId="{64B61FC7-8321-4A1B-A064-D6329AD7942E}" type="pres">
      <dgm:prSet presAssocID="{518DF922-46FD-4320-952C-223E659F85B3}" presName="root2" presStyleCnt="0"/>
      <dgm:spPr/>
    </dgm:pt>
    <dgm:pt modelId="{F5586D0B-2F3B-428F-BA7A-433B2A30573B}" type="pres">
      <dgm:prSet presAssocID="{518DF922-46FD-4320-952C-223E659F85B3}" presName="LevelTwoTextNode" presStyleLbl="node3" presStyleIdx="1" presStyleCnt="4">
        <dgm:presLayoutVars>
          <dgm:chPref val="3"/>
        </dgm:presLayoutVars>
      </dgm:prSet>
      <dgm:spPr/>
    </dgm:pt>
    <dgm:pt modelId="{14F08C67-A716-4BB4-A0A0-1006298B52A2}" type="pres">
      <dgm:prSet presAssocID="{518DF922-46FD-4320-952C-223E659F85B3}" presName="level3hierChild" presStyleCnt="0"/>
      <dgm:spPr/>
    </dgm:pt>
    <dgm:pt modelId="{5EDB6E87-A4C8-4877-ACCC-C99DAC0270FF}" type="pres">
      <dgm:prSet presAssocID="{08505716-3104-4E38-A53D-121BB05C4874}" presName="conn2-1" presStyleLbl="parChTrans1D3" presStyleIdx="2" presStyleCnt="4"/>
      <dgm:spPr/>
    </dgm:pt>
    <dgm:pt modelId="{147829E3-8058-4FE2-A89B-3376FC447768}" type="pres">
      <dgm:prSet presAssocID="{08505716-3104-4E38-A53D-121BB05C4874}" presName="connTx" presStyleLbl="parChTrans1D3" presStyleIdx="2" presStyleCnt="4"/>
      <dgm:spPr/>
    </dgm:pt>
    <dgm:pt modelId="{8C227360-C3FA-4523-B5CF-61CE247F34CE}" type="pres">
      <dgm:prSet presAssocID="{A636D3C8-7BB5-4F8C-8AAE-B7FA1B953282}" presName="root2" presStyleCnt="0"/>
      <dgm:spPr/>
    </dgm:pt>
    <dgm:pt modelId="{5841CAE3-B5B1-46E7-8E12-E673CC1B539A}" type="pres">
      <dgm:prSet presAssocID="{A636D3C8-7BB5-4F8C-8AAE-B7FA1B953282}" presName="LevelTwoTextNode" presStyleLbl="node3" presStyleIdx="2" presStyleCnt="4">
        <dgm:presLayoutVars>
          <dgm:chPref val="3"/>
        </dgm:presLayoutVars>
      </dgm:prSet>
      <dgm:spPr/>
    </dgm:pt>
    <dgm:pt modelId="{C1F3D5FD-2027-4795-A181-268671FA7461}" type="pres">
      <dgm:prSet presAssocID="{A636D3C8-7BB5-4F8C-8AAE-B7FA1B953282}" presName="level3hierChild" presStyleCnt="0"/>
      <dgm:spPr/>
    </dgm:pt>
    <dgm:pt modelId="{118BC59D-19B9-4F96-BDA6-5829A39DE909}" type="pres">
      <dgm:prSet presAssocID="{4A0A9523-53EF-49E1-BF7E-35992CDC2541}" presName="conn2-1" presStyleLbl="parChTrans1D3" presStyleIdx="3" presStyleCnt="4"/>
      <dgm:spPr/>
    </dgm:pt>
    <dgm:pt modelId="{50996156-1A63-4E42-A9C8-A02DFCA022B5}" type="pres">
      <dgm:prSet presAssocID="{4A0A9523-53EF-49E1-BF7E-35992CDC2541}" presName="connTx" presStyleLbl="parChTrans1D3" presStyleIdx="3" presStyleCnt="4"/>
      <dgm:spPr/>
    </dgm:pt>
    <dgm:pt modelId="{DE66C89F-FBE9-480C-9366-C37A62393E9F}" type="pres">
      <dgm:prSet presAssocID="{5BA061A3-4192-4170-9FA1-6494FEA80AB4}" presName="root2" presStyleCnt="0"/>
      <dgm:spPr/>
    </dgm:pt>
    <dgm:pt modelId="{AF9D2D21-1DB1-4DC6-A526-8E18E28CE9F3}" type="pres">
      <dgm:prSet presAssocID="{5BA061A3-4192-4170-9FA1-6494FEA80AB4}" presName="LevelTwoTextNode" presStyleLbl="node3" presStyleIdx="3" presStyleCnt="4">
        <dgm:presLayoutVars>
          <dgm:chPref val="3"/>
        </dgm:presLayoutVars>
      </dgm:prSet>
      <dgm:spPr/>
    </dgm:pt>
    <dgm:pt modelId="{1479BB14-90AE-46B3-9F9E-76CE13B10D9C}" type="pres">
      <dgm:prSet presAssocID="{5BA061A3-4192-4170-9FA1-6494FEA80AB4}" presName="level3hierChild" presStyleCnt="0"/>
      <dgm:spPr/>
    </dgm:pt>
  </dgm:ptLst>
  <dgm:cxnLst>
    <dgm:cxn modelId="{FF6DBE8F-88AC-4B7C-B3F1-F0B2394C33DC}" type="presOf" srcId="{4A0A9523-53EF-49E1-BF7E-35992CDC2541}" destId="{50996156-1A63-4E42-A9C8-A02DFCA022B5}" srcOrd="1" destOrd="0" presId="urn:microsoft.com/office/officeart/2005/8/layout/hierarchy2"/>
    <dgm:cxn modelId="{CEC4346F-E46E-4559-8006-E87F5CBEC094}" type="presOf" srcId="{177F3C13-7FC8-43DE-982A-87ED57665683}" destId="{94457DC8-AA84-490B-903D-4A843D950876}" srcOrd="1" destOrd="0" presId="urn:microsoft.com/office/officeart/2005/8/layout/hierarchy2"/>
    <dgm:cxn modelId="{DCC92C87-FEB7-42DF-8083-36E396E81C30}" type="presOf" srcId="{08505716-3104-4E38-A53D-121BB05C4874}" destId="{147829E3-8058-4FE2-A89B-3376FC447768}" srcOrd="1" destOrd="0" presId="urn:microsoft.com/office/officeart/2005/8/layout/hierarchy2"/>
    <dgm:cxn modelId="{600DD65D-F525-4648-892F-18E277384134}" type="presOf" srcId="{A1E6B63D-62AD-4EDC-8A0F-642BF280E969}" destId="{DFB67226-4CC7-41BC-8123-5AA0D662C1CF}" srcOrd="0" destOrd="0" presId="urn:microsoft.com/office/officeart/2005/8/layout/hierarchy2"/>
    <dgm:cxn modelId="{7C06E213-A099-4A08-B3E6-53C987BC411D}" type="presOf" srcId="{8C3F1366-CC58-4440-AAA2-249CC2DD0F14}" destId="{35DA96CC-2DC6-4ADD-918C-83FBD82FF416}" srcOrd="0" destOrd="0" presId="urn:microsoft.com/office/officeart/2005/8/layout/hierarchy2"/>
    <dgm:cxn modelId="{C90A807E-6C05-4732-B169-054EDE4BACFB}" type="presOf" srcId="{A636D3C8-7BB5-4F8C-8AAE-B7FA1B953282}" destId="{5841CAE3-B5B1-46E7-8E12-E673CC1B539A}" srcOrd="0" destOrd="0" presId="urn:microsoft.com/office/officeart/2005/8/layout/hierarchy2"/>
    <dgm:cxn modelId="{8783EFD2-2003-4E0F-AA92-83CD58D21EC6}" type="presOf" srcId="{04D9A0F5-B76A-4DDC-BF9C-7C221D730E4A}" destId="{A04D3407-5533-416F-8548-DE2F29D399FB}" srcOrd="0" destOrd="0" presId="urn:microsoft.com/office/officeart/2005/8/layout/hierarchy2"/>
    <dgm:cxn modelId="{7858A65A-FD79-40A4-863E-750469C8B55B}" srcId="{A5617284-870C-48CF-982B-22204A40CACB}" destId="{71AC5B78-8A59-4B0B-A8F6-499C2DCBD2EB}" srcOrd="2" destOrd="0" parTransId="{04D9A0F5-B76A-4DDC-BF9C-7C221D730E4A}" sibTransId="{1BBFF1F0-9436-4478-BEEF-06C9DEE758DB}"/>
    <dgm:cxn modelId="{63A48CEE-1926-4371-9EFE-F26AD683072C}" srcId="{467B2786-F2E6-4F2A-9F38-2B00CD073444}" destId="{A5617284-870C-48CF-982B-22204A40CACB}" srcOrd="0" destOrd="0" parTransId="{820F1AF4-9F45-4813-8052-DD9BCD41A7D1}" sibTransId="{8E639CC6-C44B-4409-A48B-E576F0650CE7}"/>
    <dgm:cxn modelId="{CC188EF0-FE64-4556-A639-08FFD0C290E9}" type="presOf" srcId="{5BA061A3-4192-4170-9FA1-6494FEA80AB4}" destId="{AF9D2D21-1DB1-4DC6-A526-8E18E28CE9F3}" srcOrd="0" destOrd="0" presId="urn:microsoft.com/office/officeart/2005/8/layout/hierarchy2"/>
    <dgm:cxn modelId="{9E08E85E-8F9E-40A2-B41D-9777737D7804}" type="presOf" srcId="{9938F0EA-5D27-45A5-AD5E-E7D11CB79AAB}" destId="{4741A2EA-B221-4F77-AEE2-6780CF4FD7DF}" srcOrd="1" destOrd="0" presId="urn:microsoft.com/office/officeart/2005/8/layout/hierarchy2"/>
    <dgm:cxn modelId="{0DB8D6D5-8C7E-4206-A60B-72F3796F5C68}" type="presOf" srcId="{4268FF57-399C-4234-8493-F1CF205E1DF9}" destId="{B64FFC9B-E43E-48DD-85E7-A19D5977F190}" srcOrd="0" destOrd="0" presId="urn:microsoft.com/office/officeart/2005/8/layout/hierarchy2"/>
    <dgm:cxn modelId="{1A35F0F4-2A17-48AF-B9AF-A787B4928916}" type="presOf" srcId="{422513F0-00FC-4CD5-AC9A-B39B3BDC98F0}" destId="{943BC423-E1DF-43C9-909C-02D7F55DAB81}" srcOrd="1" destOrd="0" presId="urn:microsoft.com/office/officeart/2005/8/layout/hierarchy2"/>
    <dgm:cxn modelId="{A9AA5677-3B22-46A0-BF91-2C7D78C46970}" srcId="{A5617284-870C-48CF-982B-22204A40CACB}" destId="{CBE038EF-C386-45A5-AAD6-B43AB2EAD7AA}" srcOrd="4" destOrd="0" parTransId="{422513F0-00FC-4CD5-AC9A-B39B3BDC98F0}" sibTransId="{0A8E29C0-71C2-4D4C-B3B4-09E01F8699C6}"/>
    <dgm:cxn modelId="{2AE049B8-42AB-4CCE-990E-690AE4B5225C}" type="presOf" srcId="{CBE038EF-C386-45A5-AAD6-B43AB2EAD7AA}" destId="{ABF7130E-1F52-4EF8-940F-4113D10E8B94}" srcOrd="0" destOrd="0" presId="urn:microsoft.com/office/officeart/2005/8/layout/hierarchy2"/>
    <dgm:cxn modelId="{1E88CD53-1C78-420B-895A-23DC5A440BE6}" srcId="{A5617284-870C-48CF-982B-22204A40CACB}" destId="{4268FF57-399C-4234-8493-F1CF205E1DF9}" srcOrd="0" destOrd="0" parTransId="{A1E6B63D-62AD-4EDC-8A0F-642BF280E969}" sibTransId="{EB930443-FB0C-42F3-826E-CF0E4F58888B}"/>
    <dgm:cxn modelId="{81BB3F9D-34B4-496E-8FE7-E519D47CBBFE}" srcId="{CBE038EF-C386-45A5-AAD6-B43AB2EAD7AA}" destId="{C0898583-0FE0-4FAA-9949-A0094EB998F3}" srcOrd="0" destOrd="0" parTransId="{8C3F1366-CC58-4440-AAA2-249CC2DD0F14}" sibTransId="{01BFB768-810C-424B-8021-2E8C05256B02}"/>
    <dgm:cxn modelId="{27E166CE-DFCE-4414-B5FB-76313F127841}" type="presOf" srcId="{5D80C1ED-F633-4AD5-B8B2-64C520AB18C7}" destId="{C16FFCD6-92A3-48D7-B616-FDE56B580F77}" srcOrd="0" destOrd="0" presId="urn:microsoft.com/office/officeart/2005/8/layout/hierarchy2"/>
    <dgm:cxn modelId="{0D4F3BA7-3895-47BD-8C3F-82EC6B605D64}" type="presOf" srcId="{5D80C1ED-F633-4AD5-B8B2-64C520AB18C7}" destId="{404BD029-4319-4AC7-9551-4AD2ADFF0412}" srcOrd="1" destOrd="0" presId="urn:microsoft.com/office/officeart/2005/8/layout/hierarchy2"/>
    <dgm:cxn modelId="{627C9F5A-812C-4F3C-A5B3-62D921B20C42}" type="presOf" srcId="{422513F0-00FC-4CD5-AC9A-B39B3BDC98F0}" destId="{3E6964FB-DF0C-4C30-AB6C-43ADCD2E8E0A}" srcOrd="0" destOrd="0" presId="urn:microsoft.com/office/officeart/2005/8/layout/hierarchy2"/>
    <dgm:cxn modelId="{F359FBF4-88DA-4F86-934E-944B5A39A806}" type="presOf" srcId="{518DF922-46FD-4320-952C-223E659F85B3}" destId="{F5586D0B-2F3B-428F-BA7A-433B2A30573B}" srcOrd="0" destOrd="0" presId="urn:microsoft.com/office/officeart/2005/8/layout/hierarchy2"/>
    <dgm:cxn modelId="{7ABB1830-3777-4F98-B839-C5C0B2A6260F}" srcId="{A5617284-870C-48CF-982B-22204A40CACB}" destId="{732E172D-0AF9-4E78-94DB-44D3739E2446}" srcOrd="1" destOrd="0" parTransId="{9938F0EA-5D27-45A5-AD5E-E7D11CB79AAB}" sibTransId="{82A34531-0FBF-4E6E-A058-F65BACE9D453}"/>
    <dgm:cxn modelId="{D5211613-F5FE-451C-8713-1AC10CF299BA}" type="presOf" srcId="{C0898583-0FE0-4FAA-9949-A0094EB998F3}" destId="{BC71F4E2-1185-4820-823F-8549D4D79721}" srcOrd="0" destOrd="0" presId="urn:microsoft.com/office/officeart/2005/8/layout/hierarchy2"/>
    <dgm:cxn modelId="{F32C77BF-F826-453E-8B09-665B1F0FBCA1}" type="presOf" srcId="{A5617284-870C-48CF-982B-22204A40CACB}" destId="{F575CBE9-F8A0-44E6-8340-2821EBA36D43}" srcOrd="0" destOrd="0" presId="urn:microsoft.com/office/officeart/2005/8/layout/hierarchy2"/>
    <dgm:cxn modelId="{01C892E8-C57A-435E-9C22-82254E7164BD}" srcId="{CBE038EF-C386-45A5-AAD6-B43AB2EAD7AA}" destId="{518DF922-46FD-4320-952C-223E659F85B3}" srcOrd="1" destOrd="0" parTransId="{177F3C13-7FC8-43DE-982A-87ED57665683}" sibTransId="{2BDC959A-EF0C-4B33-B544-B18F0103A105}"/>
    <dgm:cxn modelId="{57390474-6948-4D9D-98F0-65ECA9F6BE35}" type="presOf" srcId="{A1E6B63D-62AD-4EDC-8A0F-642BF280E969}" destId="{F6B7BB6F-2EB8-4340-94CA-D854819845BD}" srcOrd="1" destOrd="0" presId="urn:microsoft.com/office/officeart/2005/8/layout/hierarchy2"/>
    <dgm:cxn modelId="{2EB05983-FFD7-4384-8636-CC923F53AF5D}" type="presOf" srcId="{08505716-3104-4E38-A53D-121BB05C4874}" destId="{5EDB6E87-A4C8-4877-ACCC-C99DAC0270FF}" srcOrd="0" destOrd="0" presId="urn:microsoft.com/office/officeart/2005/8/layout/hierarchy2"/>
    <dgm:cxn modelId="{E9559698-71A2-4E38-96B4-603C56EB32E9}" type="presOf" srcId="{732E172D-0AF9-4E78-94DB-44D3739E2446}" destId="{D1170B03-BCA5-4A87-B550-527349366C4D}" srcOrd="0" destOrd="0" presId="urn:microsoft.com/office/officeart/2005/8/layout/hierarchy2"/>
    <dgm:cxn modelId="{02A83B0F-558A-4F82-BEC4-E9FB98AABDCA}" type="presOf" srcId="{467B2786-F2E6-4F2A-9F38-2B00CD073444}" destId="{6DF2EB5A-AE22-45EF-9A8A-9F561FA7A91C}" srcOrd="0" destOrd="0" presId="urn:microsoft.com/office/officeart/2005/8/layout/hierarchy2"/>
    <dgm:cxn modelId="{CB5CACD7-454F-47F7-BEF5-FB5582BB7516}" srcId="{CBE038EF-C386-45A5-AAD6-B43AB2EAD7AA}" destId="{A636D3C8-7BB5-4F8C-8AAE-B7FA1B953282}" srcOrd="2" destOrd="0" parTransId="{08505716-3104-4E38-A53D-121BB05C4874}" sibTransId="{F845A78F-616A-4D31-B780-99D6C3374CAF}"/>
    <dgm:cxn modelId="{47211471-7822-4EBE-9792-27F2D7650373}" type="presOf" srcId="{9938F0EA-5D27-45A5-AD5E-E7D11CB79AAB}" destId="{8AFCBB71-B86D-46D3-939D-65CB4DE059E3}" srcOrd="0" destOrd="0" presId="urn:microsoft.com/office/officeart/2005/8/layout/hierarchy2"/>
    <dgm:cxn modelId="{F2EA4785-D949-420D-92E9-23DCEDC9690C}" type="presOf" srcId="{71AC5B78-8A59-4B0B-A8F6-499C2DCBD2EB}" destId="{2EA0CD47-83D0-4F06-B9A0-4C15A7AA24C1}" srcOrd="0" destOrd="0" presId="urn:microsoft.com/office/officeart/2005/8/layout/hierarchy2"/>
    <dgm:cxn modelId="{A47F96BE-4567-4710-A30A-2C0B1BDFF9D7}" type="presOf" srcId="{8C3F1366-CC58-4440-AAA2-249CC2DD0F14}" destId="{BD096CFE-EE19-4739-B147-40C03927BAD7}" srcOrd="1" destOrd="0" presId="urn:microsoft.com/office/officeart/2005/8/layout/hierarchy2"/>
    <dgm:cxn modelId="{4B44567C-5BA2-4DFD-B7D9-4E41C58DA8AE}" srcId="{A5617284-870C-48CF-982B-22204A40CACB}" destId="{5D96D62E-AC11-449C-B1D1-91600C239F42}" srcOrd="3" destOrd="0" parTransId="{5D80C1ED-F633-4AD5-B8B2-64C520AB18C7}" sibTransId="{475944FA-554D-4F2B-8C19-ACD36D9B22DA}"/>
    <dgm:cxn modelId="{3CD9856D-3589-421C-B142-4F5CAA847704}" srcId="{CBE038EF-C386-45A5-AAD6-B43AB2EAD7AA}" destId="{5BA061A3-4192-4170-9FA1-6494FEA80AB4}" srcOrd="3" destOrd="0" parTransId="{4A0A9523-53EF-49E1-BF7E-35992CDC2541}" sibTransId="{762B81CB-0FC0-4844-8AA2-A9B7AC224879}"/>
    <dgm:cxn modelId="{23BE6106-EB92-46F9-8364-F08C4EEF6AF0}" type="presOf" srcId="{4A0A9523-53EF-49E1-BF7E-35992CDC2541}" destId="{118BC59D-19B9-4F96-BDA6-5829A39DE909}" srcOrd="0" destOrd="0" presId="urn:microsoft.com/office/officeart/2005/8/layout/hierarchy2"/>
    <dgm:cxn modelId="{D15ECB93-77F4-4428-9F77-A7507F4B4D0B}" type="presOf" srcId="{177F3C13-7FC8-43DE-982A-87ED57665683}" destId="{B8E4444A-EB2D-4723-94F1-21BCB62C5CFC}" srcOrd="0" destOrd="0" presId="urn:microsoft.com/office/officeart/2005/8/layout/hierarchy2"/>
    <dgm:cxn modelId="{6F744F6C-9134-430A-A18F-6977AF47D0D2}" type="presOf" srcId="{5D96D62E-AC11-449C-B1D1-91600C239F42}" destId="{C1AF58A0-9B58-4589-A119-D2BD1695E160}" srcOrd="0" destOrd="0" presId="urn:microsoft.com/office/officeart/2005/8/layout/hierarchy2"/>
    <dgm:cxn modelId="{29CEE3AB-15DC-425D-930D-47E4590937FA}" type="presOf" srcId="{04D9A0F5-B76A-4DDC-BF9C-7C221D730E4A}" destId="{B6003E75-F238-4F5E-9AB5-8B11C4E2505F}" srcOrd="1" destOrd="0" presId="urn:microsoft.com/office/officeart/2005/8/layout/hierarchy2"/>
    <dgm:cxn modelId="{2E226E6C-EBE9-4006-8FB9-E3289C6BF29E}" type="presParOf" srcId="{6DF2EB5A-AE22-45EF-9A8A-9F561FA7A91C}" destId="{C0ED0C9B-26A8-44CC-B717-B7D1E0BBE2DF}" srcOrd="0" destOrd="0" presId="urn:microsoft.com/office/officeart/2005/8/layout/hierarchy2"/>
    <dgm:cxn modelId="{E64F8292-C7D0-4E2F-B76F-E91D55306F33}" type="presParOf" srcId="{C0ED0C9B-26A8-44CC-B717-B7D1E0BBE2DF}" destId="{F575CBE9-F8A0-44E6-8340-2821EBA36D43}" srcOrd="0" destOrd="0" presId="urn:microsoft.com/office/officeart/2005/8/layout/hierarchy2"/>
    <dgm:cxn modelId="{66CF5946-5DD2-4AE4-AD0D-741605C95CB9}" type="presParOf" srcId="{C0ED0C9B-26A8-44CC-B717-B7D1E0BBE2DF}" destId="{DC0B9A86-9DC4-40FD-9AEE-B382416D818B}" srcOrd="1" destOrd="0" presId="urn:microsoft.com/office/officeart/2005/8/layout/hierarchy2"/>
    <dgm:cxn modelId="{684BBDF6-1BB2-4C3A-860D-3434D6E9E13D}" type="presParOf" srcId="{DC0B9A86-9DC4-40FD-9AEE-B382416D818B}" destId="{DFB67226-4CC7-41BC-8123-5AA0D662C1CF}" srcOrd="0" destOrd="0" presId="urn:microsoft.com/office/officeart/2005/8/layout/hierarchy2"/>
    <dgm:cxn modelId="{2E3F007E-3B1D-4458-A41E-FEC7EA16CA6C}" type="presParOf" srcId="{DFB67226-4CC7-41BC-8123-5AA0D662C1CF}" destId="{F6B7BB6F-2EB8-4340-94CA-D854819845BD}" srcOrd="0" destOrd="0" presId="urn:microsoft.com/office/officeart/2005/8/layout/hierarchy2"/>
    <dgm:cxn modelId="{EB68FE02-ABC1-4BDB-A922-6323F8B0A915}" type="presParOf" srcId="{DC0B9A86-9DC4-40FD-9AEE-B382416D818B}" destId="{AB9CE1F4-F4A6-47AE-AC36-2454BB64A2C2}" srcOrd="1" destOrd="0" presId="urn:microsoft.com/office/officeart/2005/8/layout/hierarchy2"/>
    <dgm:cxn modelId="{529952EB-3EB6-4752-A335-1A8A1668F706}" type="presParOf" srcId="{AB9CE1F4-F4A6-47AE-AC36-2454BB64A2C2}" destId="{B64FFC9B-E43E-48DD-85E7-A19D5977F190}" srcOrd="0" destOrd="0" presId="urn:microsoft.com/office/officeart/2005/8/layout/hierarchy2"/>
    <dgm:cxn modelId="{EF81F7DB-17F0-4F91-83C1-DC05E86F6787}" type="presParOf" srcId="{AB9CE1F4-F4A6-47AE-AC36-2454BB64A2C2}" destId="{644A4B9C-6FF7-4EA7-9B8B-C6BDEBAD92DA}" srcOrd="1" destOrd="0" presId="urn:microsoft.com/office/officeart/2005/8/layout/hierarchy2"/>
    <dgm:cxn modelId="{26258B10-A95E-481F-92F8-D2AB90E6BC19}" type="presParOf" srcId="{DC0B9A86-9DC4-40FD-9AEE-B382416D818B}" destId="{8AFCBB71-B86D-46D3-939D-65CB4DE059E3}" srcOrd="2" destOrd="0" presId="urn:microsoft.com/office/officeart/2005/8/layout/hierarchy2"/>
    <dgm:cxn modelId="{609220E3-F6D7-4A42-B035-C206A487A7CA}" type="presParOf" srcId="{8AFCBB71-B86D-46D3-939D-65CB4DE059E3}" destId="{4741A2EA-B221-4F77-AEE2-6780CF4FD7DF}" srcOrd="0" destOrd="0" presId="urn:microsoft.com/office/officeart/2005/8/layout/hierarchy2"/>
    <dgm:cxn modelId="{F550C03E-01BA-4936-B32B-5F2FA67EF54F}" type="presParOf" srcId="{DC0B9A86-9DC4-40FD-9AEE-B382416D818B}" destId="{78B8BC50-2FE2-41A1-B11C-2F296305F0F3}" srcOrd="3" destOrd="0" presId="urn:microsoft.com/office/officeart/2005/8/layout/hierarchy2"/>
    <dgm:cxn modelId="{2B79AA3F-5DE1-434C-8FFA-3FBA2085E33D}" type="presParOf" srcId="{78B8BC50-2FE2-41A1-B11C-2F296305F0F3}" destId="{D1170B03-BCA5-4A87-B550-527349366C4D}" srcOrd="0" destOrd="0" presId="urn:microsoft.com/office/officeart/2005/8/layout/hierarchy2"/>
    <dgm:cxn modelId="{0DA77273-23A1-4E3F-BEF0-C8CBA39F17E2}" type="presParOf" srcId="{78B8BC50-2FE2-41A1-B11C-2F296305F0F3}" destId="{6434B2C0-F4B9-4A73-AA31-0C74600AD8E4}" srcOrd="1" destOrd="0" presId="urn:microsoft.com/office/officeart/2005/8/layout/hierarchy2"/>
    <dgm:cxn modelId="{5B415EA5-E8F2-4BDD-AAFA-7912C02EFF26}" type="presParOf" srcId="{DC0B9A86-9DC4-40FD-9AEE-B382416D818B}" destId="{A04D3407-5533-416F-8548-DE2F29D399FB}" srcOrd="4" destOrd="0" presId="urn:microsoft.com/office/officeart/2005/8/layout/hierarchy2"/>
    <dgm:cxn modelId="{16A82FEA-B270-44EE-AFA5-BAA4045F448C}" type="presParOf" srcId="{A04D3407-5533-416F-8548-DE2F29D399FB}" destId="{B6003E75-F238-4F5E-9AB5-8B11C4E2505F}" srcOrd="0" destOrd="0" presId="urn:microsoft.com/office/officeart/2005/8/layout/hierarchy2"/>
    <dgm:cxn modelId="{78942414-C199-4060-8991-9D061564D144}" type="presParOf" srcId="{DC0B9A86-9DC4-40FD-9AEE-B382416D818B}" destId="{A42C4AB9-EBEC-49C7-A20A-40E55131F1A3}" srcOrd="5" destOrd="0" presId="urn:microsoft.com/office/officeart/2005/8/layout/hierarchy2"/>
    <dgm:cxn modelId="{21AE5D96-8BAA-4488-80BA-E49DA852F23A}" type="presParOf" srcId="{A42C4AB9-EBEC-49C7-A20A-40E55131F1A3}" destId="{2EA0CD47-83D0-4F06-B9A0-4C15A7AA24C1}" srcOrd="0" destOrd="0" presId="urn:microsoft.com/office/officeart/2005/8/layout/hierarchy2"/>
    <dgm:cxn modelId="{1EED4F84-F513-4D5F-88DD-06D462FBFCFB}" type="presParOf" srcId="{A42C4AB9-EBEC-49C7-A20A-40E55131F1A3}" destId="{9CCCECF2-C472-46A9-9E18-48E75A98F9CA}" srcOrd="1" destOrd="0" presId="urn:microsoft.com/office/officeart/2005/8/layout/hierarchy2"/>
    <dgm:cxn modelId="{DC59DF75-9A01-4B12-B600-C9EAF3CBC611}" type="presParOf" srcId="{DC0B9A86-9DC4-40FD-9AEE-B382416D818B}" destId="{C16FFCD6-92A3-48D7-B616-FDE56B580F77}" srcOrd="6" destOrd="0" presId="urn:microsoft.com/office/officeart/2005/8/layout/hierarchy2"/>
    <dgm:cxn modelId="{24C02013-2969-4762-B5F3-FEA8C9225E05}" type="presParOf" srcId="{C16FFCD6-92A3-48D7-B616-FDE56B580F77}" destId="{404BD029-4319-4AC7-9551-4AD2ADFF0412}" srcOrd="0" destOrd="0" presId="urn:microsoft.com/office/officeart/2005/8/layout/hierarchy2"/>
    <dgm:cxn modelId="{1039D9F9-AAD2-4D10-833C-5C6339BBB722}" type="presParOf" srcId="{DC0B9A86-9DC4-40FD-9AEE-B382416D818B}" destId="{9F2B556A-723F-452C-A650-6C57FE69B051}" srcOrd="7" destOrd="0" presId="urn:microsoft.com/office/officeart/2005/8/layout/hierarchy2"/>
    <dgm:cxn modelId="{E72C5848-CB8E-419F-B778-320CB81F0D63}" type="presParOf" srcId="{9F2B556A-723F-452C-A650-6C57FE69B051}" destId="{C1AF58A0-9B58-4589-A119-D2BD1695E160}" srcOrd="0" destOrd="0" presId="urn:microsoft.com/office/officeart/2005/8/layout/hierarchy2"/>
    <dgm:cxn modelId="{7EA694D5-45A3-498A-8322-00B40389FA5E}" type="presParOf" srcId="{9F2B556A-723F-452C-A650-6C57FE69B051}" destId="{9CE37E1C-C201-40FD-B3AC-2931CF832830}" srcOrd="1" destOrd="0" presId="urn:microsoft.com/office/officeart/2005/8/layout/hierarchy2"/>
    <dgm:cxn modelId="{2D26EF08-83A3-408F-B384-192F50AB3812}" type="presParOf" srcId="{DC0B9A86-9DC4-40FD-9AEE-B382416D818B}" destId="{3E6964FB-DF0C-4C30-AB6C-43ADCD2E8E0A}" srcOrd="8" destOrd="0" presId="urn:microsoft.com/office/officeart/2005/8/layout/hierarchy2"/>
    <dgm:cxn modelId="{4DC285FA-4C26-4557-B419-D90F440D22D5}" type="presParOf" srcId="{3E6964FB-DF0C-4C30-AB6C-43ADCD2E8E0A}" destId="{943BC423-E1DF-43C9-909C-02D7F55DAB81}" srcOrd="0" destOrd="0" presId="urn:microsoft.com/office/officeart/2005/8/layout/hierarchy2"/>
    <dgm:cxn modelId="{17D145AC-E779-4355-9DE4-3FF67C3D7E46}" type="presParOf" srcId="{DC0B9A86-9DC4-40FD-9AEE-B382416D818B}" destId="{329A4497-E131-4331-B896-0B11E51B1405}" srcOrd="9" destOrd="0" presId="urn:microsoft.com/office/officeart/2005/8/layout/hierarchy2"/>
    <dgm:cxn modelId="{DB824801-87DC-4C01-9884-5091469471E4}" type="presParOf" srcId="{329A4497-E131-4331-B896-0B11E51B1405}" destId="{ABF7130E-1F52-4EF8-940F-4113D10E8B94}" srcOrd="0" destOrd="0" presId="urn:microsoft.com/office/officeart/2005/8/layout/hierarchy2"/>
    <dgm:cxn modelId="{A78ED819-04FC-412F-8A50-2DCC0E030932}" type="presParOf" srcId="{329A4497-E131-4331-B896-0B11E51B1405}" destId="{340BD89D-5662-426D-9475-4772AB3ECDA3}" srcOrd="1" destOrd="0" presId="urn:microsoft.com/office/officeart/2005/8/layout/hierarchy2"/>
    <dgm:cxn modelId="{036AC7CC-D3FE-4FD1-B0A1-C419CC320466}" type="presParOf" srcId="{340BD89D-5662-426D-9475-4772AB3ECDA3}" destId="{35DA96CC-2DC6-4ADD-918C-83FBD82FF416}" srcOrd="0" destOrd="0" presId="urn:microsoft.com/office/officeart/2005/8/layout/hierarchy2"/>
    <dgm:cxn modelId="{4ADDFABE-2EC3-44B6-8AA1-7FEB4C4A6CA3}" type="presParOf" srcId="{35DA96CC-2DC6-4ADD-918C-83FBD82FF416}" destId="{BD096CFE-EE19-4739-B147-40C03927BAD7}" srcOrd="0" destOrd="0" presId="urn:microsoft.com/office/officeart/2005/8/layout/hierarchy2"/>
    <dgm:cxn modelId="{C16C6B55-EC9E-4FE5-BFB8-D03C8DFB375E}" type="presParOf" srcId="{340BD89D-5662-426D-9475-4772AB3ECDA3}" destId="{AB033DEB-94A4-429C-AB7E-A05A38BA95FD}" srcOrd="1" destOrd="0" presId="urn:microsoft.com/office/officeart/2005/8/layout/hierarchy2"/>
    <dgm:cxn modelId="{BE0B059B-FEDC-4CAA-9D06-0137B879ED44}" type="presParOf" srcId="{AB033DEB-94A4-429C-AB7E-A05A38BA95FD}" destId="{BC71F4E2-1185-4820-823F-8549D4D79721}" srcOrd="0" destOrd="0" presId="urn:microsoft.com/office/officeart/2005/8/layout/hierarchy2"/>
    <dgm:cxn modelId="{D9922076-4D02-40EF-A729-4D90018C6A28}" type="presParOf" srcId="{AB033DEB-94A4-429C-AB7E-A05A38BA95FD}" destId="{0BD65F6A-85F7-4185-8DCE-9A26E7560402}" srcOrd="1" destOrd="0" presId="urn:microsoft.com/office/officeart/2005/8/layout/hierarchy2"/>
    <dgm:cxn modelId="{AFA56ADD-F6E0-46CA-8FCF-453B783F7B6F}" type="presParOf" srcId="{340BD89D-5662-426D-9475-4772AB3ECDA3}" destId="{B8E4444A-EB2D-4723-94F1-21BCB62C5CFC}" srcOrd="2" destOrd="0" presId="urn:microsoft.com/office/officeart/2005/8/layout/hierarchy2"/>
    <dgm:cxn modelId="{6626E07A-AD60-4659-BFCC-2D86D2B9C3D2}" type="presParOf" srcId="{B8E4444A-EB2D-4723-94F1-21BCB62C5CFC}" destId="{94457DC8-AA84-490B-903D-4A843D950876}" srcOrd="0" destOrd="0" presId="urn:microsoft.com/office/officeart/2005/8/layout/hierarchy2"/>
    <dgm:cxn modelId="{0D8824E4-61EF-4529-B79B-6004C09314D6}" type="presParOf" srcId="{340BD89D-5662-426D-9475-4772AB3ECDA3}" destId="{64B61FC7-8321-4A1B-A064-D6329AD7942E}" srcOrd="3" destOrd="0" presId="urn:microsoft.com/office/officeart/2005/8/layout/hierarchy2"/>
    <dgm:cxn modelId="{E09C48AD-F8A8-4D28-99DE-66368706DA0D}" type="presParOf" srcId="{64B61FC7-8321-4A1B-A064-D6329AD7942E}" destId="{F5586D0B-2F3B-428F-BA7A-433B2A30573B}" srcOrd="0" destOrd="0" presId="urn:microsoft.com/office/officeart/2005/8/layout/hierarchy2"/>
    <dgm:cxn modelId="{55182756-4562-4CF0-BF71-A445A1F369B1}" type="presParOf" srcId="{64B61FC7-8321-4A1B-A064-D6329AD7942E}" destId="{14F08C67-A716-4BB4-A0A0-1006298B52A2}" srcOrd="1" destOrd="0" presId="urn:microsoft.com/office/officeart/2005/8/layout/hierarchy2"/>
    <dgm:cxn modelId="{94A0FBB9-AEC2-4130-84D9-0BD667D06419}" type="presParOf" srcId="{340BD89D-5662-426D-9475-4772AB3ECDA3}" destId="{5EDB6E87-A4C8-4877-ACCC-C99DAC0270FF}" srcOrd="4" destOrd="0" presId="urn:microsoft.com/office/officeart/2005/8/layout/hierarchy2"/>
    <dgm:cxn modelId="{B9DC06FE-718F-4B5C-A4A3-387320EF3004}" type="presParOf" srcId="{5EDB6E87-A4C8-4877-ACCC-C99DAC0270FF}" destId="{147829E3-8058-4FE2-A89B-3376FC447768}" srcOrd="0" destOrd="0" presId="urn:microsoft.com/office/officeart/2005/8/layout/hierarchy2"/>
    <dgm:cxn modelId="{5F1FE911-5761-4B8B-B2D6-A947F8DDF6C5}" type="presParOf" srcId="{340BD89D-5662-426D-9475-4772AB3ECDA3}" destId="{8C227360-C3FA-4523-B5CF-61CE247F34CE}" srcOrd="5" destOrd="0" presId="urn:microsoft.com/office/officeart/2005/8/layout/hierarchy2"/>
    <dgm:cxn modelId="{15FE0770-318F-4449-8F12-E34A9AE047D9}" type="presParOf" srcId="{8C227360-C3FA-4523-B5CF-61CE247F34CE}" destId="{5841CAE3-B5B1-46E7-8E12-E673CC1B539A}" srcOrd="0" destOrd="0" presId="urn:microsoft.com/office/officeart/2005/8/layout/hierarchy2"/>
    <dgm:cxn modelId="{A471BF90-167F-49C9-9C19-98596FB8CED7}" type="presParOf" srcId="{8C227360-C3FA-4523-B5CF-61CE247F34CE}" destId="{C1F3D5FD-2027-4795-A181-268671FA7461}" srcOrd="1" destOrd="0" presId="urn:microsoft.com/office/officeart/2005/8/layout/hierarchy2"/>
    <dgm:cxn modelId="{557A4C02-33FC-4627-AE83-52C0E16A4096}" type="presParOf" srcId="{340BD89D-5662-426D-9475-4772AB3ECDA3}" destId="{118BC59D-19B9-4F96-BDA6-5829A39DE909}" srcOrd="6" destOrd="0" presId="urn:microsoft.com/office/officeart/2005/8/layout/hierarchy2"/>
    <dgm:cxn modelId="{5E563D11-9F2F-4BC6-A800-CD317AFDDD56}" type="presParOf" srcId="{118BC59D-19B9-4F96-BDA6-5829A39DE909}" destId="{50996156-1A63-4E42-A9C8-A02DFCA022B5}" srcOrd="0" destOrd="0" presId="urn:microsoft.com/office/officeart/2005/8/layout/hierarchy2"/>
    <dgm:cxn modelId="{6133D432-9126-496D-ABB1-0799CBA8A41B}" type="presParOf" srcId="{340BD89D-5662-426D-9475-4772AB3ECDA3}" destId="{DE66C89F-FBE9-480C-9366-C37A62393E9F}" srcOrd="7" destOrd="0" presId="urn:microsoft.com/office/officeart/2005/8/layout/hierarchy2"/>
    <dgm:cxn modelId="{9BE19CE5-FEFD-4475-A1C3-B19C769B703C}" type="presParOf" srcId="{DE66C89F-FBE9-480C-9366-C37A62393E9F}" destId="{AF9D2D21-1DB1-4DC6-A526-8E18E28CE9F3}" srcOrd="0" destOrd="0" presId="urn:microsoft.com/office/officeart/2005/8/layout/hierarchy2"/>
    <dgm:cxn modelId="{6EA087D5-1A59-42C1-9BCC-A5AC078DA4A5}" type="presParOf" srcId="{DE66C89F-FBE9-480C-9366-C37A62393E9F}" destId="{1479BB14-90AE-46B3-9F9E-76CE13B10D9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39A7AC-76A6-4858-89ED-F15A466B4D59}" type="doc">
      <dgm:prSet loTypeId="urn:microsoft.com/office/officeart/2005/8/layout/orgChart1" loCatId="hierarchy" qsTypeId="urn:microsoft.com/office/officeart/2005/8/quickstyle/simple2" qsCatId="simple" csTypeId="urn:microsoft.com/office/officeart/2005/8/colors/accent0_3" csCatId="mainScheme" phldr="1"/>
      <dgm:spPr/>
      <dgm:t>
        <a:bodyPr/>
        <a:lstStyle/>
        <a:p>
          <a:endParaRPr lang="es-EC"/>
        </a:p>
      </dgm:t>
    </dgm:pt>
    <dgm:pt modelId="{E3F3FB05-B436-49C7-9774-92E749EDC33B}">
      <dgm:prSet phldrT="[Texto]" custT="1"/>
      <dgm:spPr/>
      <dgm:t>
        <a:bodyPr/>
        <a:lstStyle/>
        <a:p>
          <a:r>
            <a:rPr lang="es-EC" sz="4000" b="1" dirty="0" smtClean="0"/>
            <a:t>DESPEJE</a:t>
          </a:r>
          <a:endParaRPr lang="es-EC" sz="4000" b="1" dirty="0"/>
        </a:p>
      </dgm:t>
    </dgm:pt>
    <dgm:pt modelId="{C1FED769-8866-4321-AA93-9FBF56A206B5}" type="parTrans" cxnId="{7E1F037F-F976-47D3-8F55-6CF255960CBB}">
      <dgm:prSet/>
      <dgm:spPr/>
      <dgm:t>
        <a:bodyPr/>
        <a:lstStyle/>
        <a:p>
          <a:endParaRPr lang="es-EC" sz="2000"/>
        </a:p>
      </dgm:t>
    </dgm:pt>
    <dgm:pt modelId="{9DB889B0-128A-4126-8823-75671751C680}" type="sibTrans" cxnId="{7E1F037F-F976-47D3-8F55-6CF255960CBB}">
      <dgm:prSet/>
      <dgm:spPr/>
      <dgm:t>
        <a:bodyPr/>
        <a:lstStyle/>
        <a:p>
          <a:endParaRPr lang="es-EC" sz="2000"/>
        </a:p>
      </dgm:t>
    </dgm:pt>
    <dgm:pt modelId="{723632A8-8CB6-4942-997B-903C7D9DFC79}" type="asst">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es-EC" sz="2800" dirty="0" smtClean="0"/>
            <a:t>Acción técnica defensiva individual</a:t>
          </a:r>
          <a:endParaRPr lang="es-EC" sz="2800" dirty="0"/>
        </a:p>
      </dgm:t>
    </dgm:pt>
    <dgm:pt modelId="{3AF7D38A-51CC-4341-967B-FC983E5C30E9}" type="parTrans" cxnId="{BC138F9F-6920-4135-A0ED-7FA3C690620B}">
      <dgm:prSet/>
      <dgm:spPr/>
      <dgm:t>
        <a:bodyPr/>
        <a:lstStyle/>
        <a:p>
          <a:endParaRPr lang="es-EC" sz="2000"/>
        </a:p>
      </dgm:t>
    </dgm:pt>
    <dgm:pt modelId="{7B0EC53A-0866-4664-9EA1-401F40C79287}" type="sibTrans" cxnId="{BC138F9F-6920-4135-A0ED-7FA3C690620B}">
      <dgm:prSet/>
      <dgm:spPr/>
      <dgm:t>
        <a:bodyPr/>
        <a:lstStyle/>
        <a:p>
          <a:endParaRPr lang="es-EC" sz="2000"/>
        </a:p>
      </dgm:t>
    </dgm:pt>
    <dgm:pt modelId="{14B09445-3A53-4FE1-A3BB-2F813C669CDF}">
      <dgm:prSet phldrT="[Texto]" custT="1"/>
      <dgm:spPr/>
      <dgm:t>
        <a:bodyPr/>
        <a:lstStyle/>
        <a:p>
          <a:r>
            <a:rPr lang="es-EC" sz="2800" dirty="0" smtClean="0"/>
            <a:t>A balones altos, a media altura o rasos</a:t>
          </a:r>
          <a:endParaRPr lang="es-EC" sz="2800" dirty="0"/>
        </a:p>
      </dgm:t>
    </dgm:pt>
    <dgm:pt modelId="{BCD88C8F-3C0E-4B70-9225-1CB61DFE5336}" type="parTrans" cxnId="{B0CAA28E-2D53-45A8-ABCC-DBDE5A25B446}">
      <dgm:prSet/>
      <dgm:spPr/>
      <dgm:t>
        <a:bodyPr/>
        <a:lstStyle/>
        <a:p>
          <a:endParaRPr lang="es-EC" sz="2000"/>
        </a:p>
      </dgm:t>
    </dgm:pt>
    <dgm:pt modelId="{E9969D8C-214F-4C19-9468-00B3AE4ED5B8}" type="sibTrans" cxnId="{B0CAA28E-2D53-45A8-ABCC-DBDE5A25B446}">
      <dgm:prSet/>
      <dgm:spPr/>
      <dgm:t>
        <a:bodyPr/>
        <a:lstStyle/>
        <a:p>
          <a:endParaRPr lang="es-EC" sz="2000"/>
        </a:p>
      </dgm:t>
    </dgm:pt>
    <dgm:pt modelId="{64E39F38-5FA9-4117-B04A-8E1DDF16ACDC}">
      <dgm:prSet phldrT="[Texto]" custT="1"/>
      <dgm:spPr/>
      <dgm:t>
        <a:bodyPr/>
        <a:lstStyle/>
        <a:p>
          <a:r>
            <a:rPr lang="es-EC" sz="2800" dirty="0" smtClean="0"/>
            <a:t>Con oposición o sin oposición</a:t>
          </a:r>
          <a:endParaRPr lang="es-EC" sz="2800" dirty="0"/>
        </a:p>
      </dgm:t>
    </dgm:pt>
    <dgm:pt modelId="{BE468314-737F-4B1D-8EE8-75AF298FC335}" type="parTrans" cxnId="{0F98CA87-D3B4-4968-A288-7EEB1F4B2A7E}">
      <dgm:prSet/>
      <dgm:spPr/>
      <dgm:t>
        <a:bodyPr/>
        <a:lstStyle/>
        <a:p>
          <a:endParaRPr lang="es-EC" sz="2000"/>
        </a:p>
      </dgm:t>
    </dgm:pt>
    <dgm:pt modelId="{3D218F21-AFD8-4FFD-BD11-02CA78D7E8E5}" type="sibTrans" cxnId="{0F98CA87-D3B4-4968-A288-7EEB1F4B2A7E}">
      <dgm:prSet/>
      <dgm:spPr/>
      <dgm:t>
        <a:bodyPr/>
        <a:lstStyle/>
        <a:p>
          <a:endParaRPr lang="es-EC" sz="2000"/>
        </a:p>
      </dgm:t>
    </dgm:pt>
    <dgm:pt modelId="{A3FAE377-7AC4-4BFC-B06B-24998957D204}">
      <dgm:prSet phldrT="[Texto]" custT="1"/>
      <dgm:spPr/>
      <dgm:t>
        <a:bodyPr/>
        <a:lstStyle/>
        <a:p>
          <a:r>
            <a:rPr lang="es-EC" sz="2600" dirty="0" smtClean="0"/>
            <a:t>Con las distintas superficies de contacto</a:t>
          </a:r>
          <a:endParaRPr lang="es-EC" sz="2600" dirty="0"/>
        </a:p>
      </dgm:t>
    </dgm:pt>
    <dgm:pt modelId="{C3DBDBE2-CDA2-4D9C-B78A-A57F98427FAE}" type="parTrans" cxnId="{A4DA9545-B95F-47C7-9C1B-E00FBD4B3F7D}">
      <dgm:prSet/>
      <dgm:spPr/>
      <dgm:t>
        <a:bodyPr/>
        <a:lstStyle/>
        <a:p>
          <a:endParaRPr lang="es-EC" sz="2000"/>
        </a:p>
      </dgm:t>
    </dgm:pt>
    <dgm:pt modelId="{69C28489-4C7E-469E-B29F-7B37EB9AA69B}" type="sibTrans" cxnId="{A4DA9545-B95F-47C7-9C1B-E00FBD4B3F7D}">
      <dgm:prSet/>
      <dgm:spPr/>
      <dgm:t>
        <a:bodyPr/>
        <a:lstStyle/>
        <a:p>
          <a:endParaRPr lang="es-EC" sz="2000"/>
        </a:p>
      </dgm:t>
    </dgm:pt>
    <dgm:pt modelId="{F8EAB8B8-B74F-4E7D-ABFE-91C0B06AA029}" type="pres">
      <dgm:prSet presAssocID="{6C39A7AC-76A6-4858-89ED-F15A466B4D59}" presName="hierChild1" presStyleCnt="0">
        <dgm:presLayoutVars>
          <dgm:orgChart val="1"/>
          <dgm:chPref val="1"/>
          <dgm:dir/>
          <dgm:animOne val="branch"/>
          <dgm:animLvl val="lvl"/>
          <dgm:resizeHandles/>
        </dgm:presLayoutVars>
      </dgm:prSet>
      <dgm:spPr/>
    </dgm:pt>
    <dgm:pt modelId="{95AA45C2-134D-40BC-89DE-5EA178DFC921}" type="pres">
      <dgm:prSet presAssocID="{E3F3FB05-B436-49C7-9774-92E749EDC33B}" presName="hierRoot1" presStyleCnt="0">
        <dgm:presLayoutVars>
          <dgm:hierBranch val="init"/>
        </dgm:presLayoutVars>
      </dgm:prSet>
      <dgm:spPr/>
    </dgm:pt>
    <dgm:pt modelId="{FED19FA0-A467-41E4-8466-7BD0B1169C3C}" type="pres">
      <dgm:prSet presAssocID="{E3F3FB05-B436-49C7-9774-92E749EDC33B}" presName="rootComposite1" presStyleCnt="0"/>
      <dgm:spPr/>
    </dgm:pt>
    <dgm:pt modelId="{1B9E243B-3C81-4137-9778-F67F0903F7FF}" type="pres">
      <dgm:prSet presAssocID="{E3F3FB05-B436-49C7-9774-92E749EDC33B}" presName="rootText1" presStyleLbl="node0" presStyleIdx="0" presStyleCnt="1">
        <dgm:presLayoutVars>
          <dgm:chPref val="3"/>
        </dgm:presLayoutVars>
      </dgm:prSet>
      <dgm:spPr/>
    </dgm:pt>
    <dgm:pt modelId="{E950D707-C2E6-4642-95D4-3B35CF370ACA}" type="pres">
      <dgm:prSet presAssocID="{E3F3FB05-B436-49C7-9774-92E749EDC33B}" presName="rootConnector1" presStyleLbl="node1" presStyleIdx="0" presStyleCnt="0"/>
      <dgm:spPr/>
    </dgm:pt>
    <dgm:pt modelId="{5B2C47A3-B0E0-4387-ACF2-C04254BA1EAF}" type="pres">
      <dgm:prSet presAssocID="{E3F3FB05-B436-49C7-9774-92E749EDC33B}" presName="hierChild2" presStyleCnt="0"/>
      <dgm:spPr/>
    </dgm:pt>
    <dgm:pt modelId="{853B10C7-015A-46B1-A43C-5D0153914607}" type="pres">
      <dgm:prSet presAssocID="{BCD88C8F-3C0E-4B70-9225-1CB61DFE5336}" presName="Name37" presStyleLbl="parChTrans1D2" presStyleIdx="0" presStyleCnt="4"/>
      <dgm:spPr/>
    </dgm:pt>
    <dgm:pt modelId="{B19CFB54-938E-440F-A3D8-5219A6818070}" type="pres">
      <dgm:prSet presAssocID="{14B09445-3A53-4FE1-A3BB-2F813C669CDF}" presName="hierRoot2" presStyleCnt="0">
        <dgm:presLayoutVars>
          <dgm:hierBranch val="init"/>
        </dgm:presLayoutVars>
      </dgm:prSet>
      <dgm:spPr/>
    </dgm:pt>
    <dgm:pt modelId="{4567A0D4-3B19-4F84-B372-06F539E4465B}" type="pres">
      <dgm:prSet presAssocID="{14B09445-3A53-4FE1-A3BB-2F813C669CDF}" presName="rootComposite" presStyleCnt="0"/>
      <dgm:spPr/>
    </dgm:pt>
    <dgm:pt modelId="{03FBB778-BB94-4127-B373-B2490BB45167}" type="pres">
      <dgm:prSet presAssocID="{14B09445-3A53-4FE1-A3BB-2F813C669CDF}" presName="rootText" presStyleLbl="node2" presStyleIdx="0" presStyleCnt="3">
        <dgm:presLayoutVars>
          <dgm:chPref val="3"/>
        </dgm:presLayoutVars>
      </dgm:prSet>
      <dgm:spPr/>
      <dgm:t>
        <a:bodyPr/>
        <a:lstStyle/>
        <a:p>
          <a:endParaRPr lang="es-EC"/>
        </a:p>
      </dgm:t>
    </dgm:pt>
    <dgm:pt modelId="{DEE4A4DD-308E-42F1-B8C6-FEE99C17B77D}" type="pres">
      <dgm:prSet presAssocID="{14B09445-3A53-4FE1-A3BB-2F813C669CDF}" presName="rootConnector" presStyleLbl="node2" presStyleIdx="0" presStyleCnt="3"/>
      <dgm:spPr/>
    </dgm:pt>
    <dgm:pt modelId="{8544CA09-B099-4ED8-A2BB-183262D42690}" type="pres">
      <dgm:prSet presAssocID="{14B09445-3A53-4FE1-A3BB-2F813C669CDF}" presName="hierChild4" presStyleCnt="0"/>
      <dgm:spPr/>
    </dgm:pt>
    <dgm:pt modelId="{FE702E13-1786-4F9A-A93D-728BA1E2D523}" type="pres">
      <dgm:prSet presAssocID="{14B09445-3A53-4FE1-A3BB-2F813C669CDF}" presName="hierChild5" presStyleCnt="0"/>
      <dgm:spPr/>
    </dgm:pt>
    <dgm:pt modelId="{30822A50-FCC4-4F33-9188-A5376AF8AEE6}" type="pres">
      <dgm:prSet presAssocID="{BE468314-737F-4B1D-8EE8-75AF298FC335}" presName="Name37" presStyleLbl="parChTrans1D2" presStyleIdx="1" presStyleCnt="4"/>
      <dgm:spPr/>
    </dgm:pt>
    <dgm:pt modelId="{F3932440-8E5B-4954-A482-DB6E7B2FEE2F}" type="pres">
      <dgm:prSet presAssocID="{64E39F38-5FA9-4117-B04A-8E1DDF16ACDC}" presName="hierRoot2" presStyleCnt="0">
        <dgm:presLayoutVars>
          <dgm:hierBranch val="init"/>
        </dgm:presLayoutVars>
      </dgm:prSet>
      <dgm:spPr/>
    </dgm:pt>
    <dgm:pt modelId="{09707AEC-0E9C-42B7-A88A-B9905BF1A58C}" type="pres">
      <dgm:prSet presAssocID="{64E39F38-5FA9-4117-B04A-8E1DDF16ACDC}" presName="rootComposite" presStyleCnt="0"/>
      <dgm:spPr/>
    </dgm:pt>
    <dgm:pt modelId="{B253DEB3-CD28-4AE1-BDC6-FD57F6B3E2C9}" type="pres">
      <dgm:prSet presAssocID="{64E39F38-5FA9-4117-B04A-8E1DDF16ACDC}" presName="rootText" presStyleLbl="node2" presStyleIdx="1" presStyleCnt="3">
        <dgm:presLayoutVars>
          <dgm:chPref val="3"/>
        </dgm:presLayoutVars>
      </dgm:prSet>
      <dgm:spPr/>
      <dgm:t>
        <a:bodyPr/>
        <a:lstStyle/>
        <a:p>
          <a:endParaRPr lang="es-EC"/>
        </a:p>
      </dgm:t>
    </dgm:pt>
    <dgm:pt modelId="{38EF0742-4F1D-4332-B69F-A5568B395C56}" type="pres">
      <dgm:prSet presAssocID="{64E39F38-5FA9-4117-B04A-8E1DDF16ACDC}" presName="rootConnector" presStyleLbl="node2" presStyleIdx="1" presStyleCnt="3"/>
      <dgm:spPr/>
    </dgm:pt>
    <dgm:pt modelId="{6CF9F51E-684C-4D89-B642-8725B1FED68B}" type="pres">
      <dgm:prSet presAssocID="{64E39F38-5FA9-4117-B04A-8E1DDF16ACDC}" presName="hierChild4" presStyleCnt="0"/>
      <dgm:spPr/>
    </dgm:pt>
    <dgm:pt modelId="{9388212A-4D5E-4515-88F1-5C353F27E56E}" type="pres">
      <dgm:prSet presAssocID="{64E39F38-5FA9-4117-B04A-8E1DDF16ACDC}" presName="hierChild5" presStyleCnt="0"/>
      <dgm:spPr/>
    </dgm:pt>
    <dgm:pt modelId="{3A1B8C28-4F7B-4F4C-B694-718D972BF966}" type="pres">
      <dgm:prSet presAssocID="{C3DBDBE2-CDA2-4D9C-B78A-A57F98427FAE}" presName="Name37" presStyleLbl="parChTrans1D2" presStyleIdx="2" presStyleCnt="4"/>
      <dgm:spPr/>
    </dgm:pt>
    <dgm:pt modelId="{A5F02A5A-D3CD-450F-B610-52EFDA17645A}" type="pres">
      <dgm:prSet presAssocID="{A3FAE377-7AC4-4BFC-B06B-24998957D204}" presName="hierRoot2" presStyleCnt="0">
        <dgm:presLayoutVars>
          <dgm:hierBranch val="init"/>
        </dgm:presLayoutVars>
      </dgm:prSet>
      <dgm:spPr/>
    </dgm:pt>
    <dgm:pt modelId="{EED15736-735B-4A95-B483-CBE570D5A1B7}" type="pres">
      <dgm:prSet presAssocID="{A3FAE377-7AC4-4BFC-B06B-24998957D204}" presName="rootComposite" presStyleCnt="0"/>
      <dgm:spPr/>
    </dgm:pt>
    <dgm:pt modelId="{775DC9F4-D1F1-4C76-8F6E-DF7C34D60F77}" type="pres">
      <dgm:prSet presAssocID="{A3FAE377-7AC4-4BFC-B06B-24998957D204}" presName="rootText" presStyleLbl="node2" presStyleIdx="2" presStyleCnt="3">
        <dgm:presLayoutVars>
          <dgm:chPref val="3"/>
        </dgm:presLayoutVars>
      </dgm:prSet>
      <dgm:spPr/>
      <dgm:t>
        <a:bodyPr/>
        <a:lstStyle/>
        <a:p>
          <a:endParaRPr lang="es-EC"/>
        </a:p>
      </dgm:t>
    </dgm:pt>
    <dgm:pt modelId="{07AB57A1-D1EE-461D-BF25-E1D7E1125743}" type="pres">
      <dgm:prSet presAssocID="{A3FAE377-7AC4-4BFC-B06B-24998957D204}" presName="rootConnector" presStyleLbl="node2" presStyleIdx="2" presStyleCnt="3"/>
      <dgm:spPr/>
    </dgm:pt>
    <dgm:pt modelId="{147E4472-B65A-4996-8912-2AB967A8B220}" type="pres">
      <dgm:prSet presAssocID="{A3FAE377-7AC4-4BFC-B06B-24998957D204}" presName="hierChild4" presStyleCnt="0"/>
      <dgm:spPr/>
    </dgm:pt>
    <dgm:pt modelId="{3A25769B-E54E-401A-B276-238537D85482}" type="pres">
      <dgm:prSet presAssocID="{A3FAE377-7AC4-4BFC-B06B-24998957D204}" presName="hierChild5" presStyleCnt="0"/>
      <dgm:spPr/>
    </dgm:pt>
    <dgm:pt modelId="{24FD2114-3633-49DC-81E5-37E4A5AF15B8}" type="pres">
      <dgm:prSet presAssocID="{E3F3FB05-B436-49C7-9774-92E749EDC33B}" presName="hierChild3" presStyleCnt="0"/>
      <dgm:spPr/>
    </dgm:pt>
    <dgm:pt modelId="{5F6CD465-1CF3-49EA-B205-B6E97820CD84}" type="pres">
      <dgm:prSet presAssocID="{3AF7D38A-51CC-4341-967B-FC983E5C30E9}" presName="Name111" presStyleLbl="parChTrans1D2" presStyleIdx="3" presStyleCnt="4"/>
      <dgm:spPr/>
    </dgm:pt>
    <dgm:pt modelId="{4B6F4E00-B8DF-49CB-BB5B-5E4FC5EE6AB1}" type="pres">
      <dgm:prSet presAssocID="{723632A8-8CB6-4942-997B-903C7D9DFC79}" presName="hierRoot3" presStyleCnt="0">
        <dgm:presLayoutVars>
          <dgm:hierBranch val="init"/>
        </dgm:presLayoutVars>
      </dgm:prSet>
      <dgm:spPr/>
    </dgm:pt>
    <dgm:pt modelId="{C4E05ACD-F69A-41F7-B195-36AF748792AE}" type="pres">
      <dgm:prSet presAssocID="{723632A8-8CB6-4942-997B-903C7D9DFC79}" presName="rootComposite3" presStyleCnt="0"/>
      <dgm:spPr/>
    </dgm:pt>
    <dgm:pt modelId="{ECDD23F4-27D2-456E-9BE2-0CA79581291B}" type="pres">
      <dgm:prSet presAssocID="{723632A8-8CB6-4942-997B-903C7D9DFC79}" presName="rootText3" presStyleLbl="asst1" presStyleIdx="0" presStyleCnt="1">
        <dgm:presLayoutVars>
          <dgm:chPref val="3"/>
        </dgm:presLayoutVars>
      </dgm:prSet>
      <dgm:spPr/>
    </dgm:pt>
    <dgm:pt modelId="{4322E231-7E72-4CCE-A9F9-294520E479A5}" type="pres">
      <dgm:prSet presAssocID="{723632A8-8CB6-4942-997B-903C7D9DFC79}" presName="rootConnector3" presStyleLbl="asst1" presStyleIdx="0" presStyleCnt="1"/>
      <dgm:spPr/>
    </dgm:pt>
    <dgm:pt modelId="{2983B892-FE65-4D95-A9C7-281F5A6BEECF}" type="pres">
      <dgm:prSet presAssocID="{723632A8-8CB6-4942-997B-903C7D9DFC79}" presName="hierChild6" presStyleCnt="0"/>
      <dgm:spPr/>
    </dgm:pt>
    <dgm:pt modelId="{BAA50034-C79F-4E03-A9B8-DFE392DCB867}" type="pres">
      <dgm:prSet presAssocID="{723632A8-8CB6-4942-997B-903C7D9DFC79}" presName="hierChild7" presStyleCnt="0"/>
      <dgm:spPr/>
    </dgm:pt>
  </dgm:ptLst>
  <dgm:cxnLst>
    <dgm:cxn modelId="{8282F015-9E36-4D55-BBDD-3E052708226E}" type="presOf" srcId="{E3F3FB05-B436-49C7-9774-92E749EDC33B}" destId="{E950D707-C2E6-4642-95D4-3B35CF370ACA}" srcOrd="1" destOrd="0" presId="urn:microsoft.com/office/officeart/2005/8/layout/orgChart1"/>
    <dgm:cxn modelId="{844CB3FA-46DB-472C-BE35-DE9FCBBD2C67}" type="presOf" srcId="{A3FAE377-7AC4-4BFC-B06B-24998957D204}" destId="{775DC9F4-D1F1-4C76-8F6E-DF7C34D60F77}" srcOrd="0" destOrd="0" presId="urn:microsoft.com/office/officeart/2005/8/layout/orgChart1"/>
    <dgm:cxn modelId="{4425A60D-E023-4FD7-9430-EA10228F76CC}" type="presOf" srcId="{723632A8-8CB6-4942-997B-903C7D9DFC79}" destId="{ECDD23F4-27D2-456E-9BE2-0CA79581291B}" srcOrd="0" destOrd="0" presId="urn:microsoft.com/office/officeart/2005/8/layout/orgChart1"/>
    <dgm:cxn modelId="{6CEE4FD8-6B4B-4E6F-AA26-F1105288E56D}" type="presOf" srcId="{E3F3FB05-B436-49C7-9774-92E749EDC33B}" destId="{1B9E243B-3C81-4137-9778-F67F0903F7FF}" srcOrd="0" destOrd="0" presId="urn:microsoft.com/office/officeart/2005/8/layout/orgChart1"/>
    <dgm:cxn modelId="{D36F13DC-1CA6-4468-A6B8-9852308C86EB}" type="presOf" srcId="{14B09445-3A53-4FE1-A3BB-2F813C669CDF}" destId="{DEE4A4DD-308E-42F1-B8C6-FEE99C17B77D}" srcOrd="1" destOrd="0" presId="urn:microsoft.com/office/officeart/2005/8/layout/orgChart1"/>
    <dgm:cxn modelId="{0F98CA87-D3B4-4968-A288-7EEB1F4B2A7E}" srcId="{E3F3FB05-B436-49C7-9774-92E749EDC33B}" destId="{64E39F38-5FA9-4117-B04A-8E1DDF16ACDC}" srcOrd="2" destOrd="0" parTransId="{BE468314-737F-4B1D-8EE8-75AF298FC335}" sibTransId="{3D218F21-AFD8-4FFD-BD11-02CA78D7E8E5}"/>
    <dgm:cxn modelId="{B2B5D225-3405-4C66-ADF2-3D6D00A672E9}" type="presOf" srcId="{C3DBDBE2-CDA2-4D9C-B78A-A57F98427FAE}" destId="{3A1B8C28-4F7B-4F4C-B694-718D972BF966}" srcOrd="0" destOrd="0" presId="urn:microsoft.com/office/officeart/2005/8/layout/orgChart1"/>
    <dgm:cxn modelId="{B0CAA28E-2D53-45A8-ABCC-DBDE5A25B446}" srcId="{E3F3FB05-B436-49C7-9774-92E749EDC33B}" destId="{14B09445-3A53-4FE1-A3BB-2F813C669CDF}" srcOrd="1" destOrd="0" parTransId="{BCD88C8F-3C0E-4B70-9225-1CB61DFE5336}" sibTransId="{E9969D8C-214F-4C19-9468-00B3AE4ED5B8}"/>
    <dgm:cxn modelId="{7E1F037F-F976-47D3-8F55-6CF255960CBB}" srcId="{6C39A7AC-76A6-4858-89ED-F15A466B4D59}" destId="{E3F3FB05-B436-49C7-9774-92E749EDC33B}" srcOrd="0" destOrd="0" parTransId="{C1FED769-8866-4321-AA93-9FBF56A206B5}" sibTransId="{9DB889B0-128A-4126-8823-75671751C680}"/>
    <dgm:cxn modelId="{E2DE5A8A-B4FD-4955-BA7E-FB961605278C}" type="presOf" srcId="{723632A8-8CB6-4942-997B-903C7D9DFC79}" destId="{4322E231-7E72-4CCE-A9F9-294520E479A5}" srcOrd="1" destOrd="0" presId="urn:microsoft.com/office/officeart/2005/8/layout/orgChart1"/>
    <dgm:cxn modelId="{DF4493B1-ACF5-41BA-BFA8-4027933DD9F3}" type="presOf" srcId="{BE468314-737F-4B1D-8EE8-75AF298FC335}" destId="{30822A50-FCC4-4F33-9188-A5376AF8AEE6}" srcOrd="0" destOrd="0" presId="urn:microsoft.com/office/officeart/2005/8/layout/orgChart1"/>
    <dgm:cxn modelId="{A4DA9545-B95F-47C7-9C1B-E00FBD4B3F7D}" srcId="{E3F3FB05-B436-49C7-9774-92E749EDC33B}" destId="{A3FAE377-7AC4-4BFC-B06B-24998957D204}" srcOrd="3" destOrd="0" parTransId="{C3DBDBE2-CDA2-4D9C-B78A-A57F98427FAE}" sibTransId="{69C28489-4C7E-469E-B29F-7B37EB9AA69B}"/>
    <dgm:cxn modelId="{A9963442-F5E0-4614-84C4-10DBD9093EEE}" type="presOf" srcId="{A3FAE377-7AC4-4BFC-B06B-24998957D204}" destId="{07AB57A1-D1EE-461D-BF25-E1D7E1125743}" srcOrd="1" destOrd="0" presId="urn:microsoft.com/office/officeart/2005/8/layout/orgChart1"/>
    <dgm:cxn modelId="{8FB5BDCF-3935-4787-9383-AFD1C9AB6941}" type="presOf" srcId="{6C39A7AC-76A6-4858-89ED-F15A466B4D59}" destId="{F8EAB8B8-B74F-4E7D-ABFE-91C0B06AA029}" srcOrd="0" destOrd="0" presId="urn:microsoft.com/office/officeart/2005/8/layout/orgChart1"/>
    <dgm:cxn modelId="{E680A4B3-562F-42CA-BC72-5808CE1020CE}" type="presOf" srcId="{64E39F38-5FA9-4117-B04A-8E1DDF16ACDC}" destId="{B253DEB3-CD28-4AE1-BDC6-FD57F6B3E2C9}" srcOrd="0" destOrd="0" presId="urn:microsoft.com/office/officeart/2005/8/layout/orgChart1"/>
    <dgm:cxn modelId="{3B990728-FC2D-45B3-BF78-FC680BF65F6D}" type="presOf" srcId="{64E39F38-5FA9-4117-B04A-8E1DDF16ACDC}" destId="{38EF0742-4F1D-4332-B69F-A5568B395C56}" srcOrd="1" destOrd="0" presId="urn:microsoft.com/office/officeart/2005/8/layout/orgChart1"/>
    <dgm:cxn modelId="{D43A5ADC-B43A-4B89-BBF7-76CCAD00B213}" type="presOf" srcId="{3AF7D38A-51CC-4341-967B-FC983E5C30E9}" destId="{5F6CD465-1CF3-49EA-B205-B6E97820CD84}" srcOrd="0" destOrd="0" presId="urn:microsoft.com/office/officeart/2005/8/layout/orgChart1"/>
    <dgm:cxn modelId="{43667705-F57B-4AF4-9439-74F0CBB2C9F7}" type="presOf" srcId="{BCD88C8F-3C0E-4B70-9225-1CB61DFE5336}" destId="{853B10C7-015A-46B1-A43C-5D0153914607}" srcOrd="0" destOrd="0" presId="urn:microsoft.com/office/officeart/2005/8/layout/orgChart1"/>
    <dgm:cxn modelId="{BC138F9F-6920-4135-A0ED-7FA3C690620B}" srcId="{E3F3FB05-B436-49C7-9774-92E749EDC33B}" destId="{723632A8-8CB6-4942-997B-903C7D9DFC79}" srcOrd="0" destOrd="0" parTransId="{3AF7D38A-51CC-4341-967B-FC983E5C30E9}" sibTransId="{7B0EC53A-0866-4664-9EA1-401F40C79287}"/>
    <dgm:cxn modelId="{7F245215-AC59-4BCA-9C6B-B99381804704}" type="presOf" srcId="{14B09445-3A53-4FE1-A3BB-2F813C669CDF}" destId="{03FBB778-BB94-4127-B373-B2490BB45167}" srcOrd="0" destOrd="0" presId="urn:microsoft.com/office/officeart/2005/8/layout/orgChart1"/>
    <dgm:cxn modelId="{FBC3FBB7-771E-420B-9FEA-DF33C33BC57C}" type="presParOf" srcId="{F8EAB8B8-B74F-4E7D-ABFE-91C0B06AA029}" destId="{95AA45C2-134D-40BC-89DE-5EA178DFC921}" srcOrd="0" destOrd="0" presId="urn:microsoft.com/office/officeart/2005/8/layout/orgChart1"/>
    <dgm:cxn modelId="{DED4B5A5-038C-4487-B48C-252ADD429F46}" type="presParOf" srcId="{95AA45C2-134D-40BC-89DE-5EA178DFC921}" destId="{FED19FA0-A467-41E4-8466-7BD0B1169C3C}" srcOrd="0" destOrd="0" presId="urn:microsoft.com/office/officeart/2005/8/layout/orgChart1"/>
    <dgm:cxn modelId="{B5716562-75F6-44FF-A775-52C494CB9D8F}" type="presParOf" srcId="{FED19FA0-A467-41E4-8466-7BD0B1169C3C}" destId="{1B9E243B-3C81-4137-9778-F67F0903F7FF}" srcOrd="0" destOrd="0" presId="urn:microsoft.com/office/officeart/2005/8/layout/orgChart1"/>
    <dgm:cxn modelId="{F7671574-63A8-4980-AECF-17C15454E1A2}" type="presParOf" srcId="{FED19FA0-A467-41E4-8466-7BD0B1169C3C}" destId="{E950D707-C2E6-4642-95D4-3B35CF370ACA}" srcOrd="1" destOrd="0" presId="urn:microsoft.com/office/officeart/2005/8/layout/orgChart1"/>
    <dgm:cxn modelId="{37CF294E-057B-4BAB-9D30-41A2C8816E51}" type="presParOf" srcId="{95AA45C2-134D-40BC-89DE-5EA178DFC921}" destId="{5B2C47A3-B0E0-4387-ACF2-C04254BA1EAF}" srcOrd="1" destOrd="0" presId="urn:microsoft.com/office/officeart/2005/8/layout/orgChart1"/>
    <dgm:cxn modelId="{F6888C6B-95D5-419F-8B6A-9A5E1D92BE9A}" type="presParOf" srcId="{5B2C47A3-B0E0-4387-ACF2-C04254BA1EAF}" destId="{853B10C7-015A-46B1-A43C-5D0153914607}" srcOrd="0" destOrd="0" presId="urn:microsoft.com/office/officeart/2005/8/layout/orgChart1"/>
    <dgm:cxn modelId="{B91F799B-8E91-4D2F-8842-E1C43D185D87}" type="presParOf" srcId="{5B2C47A3-B0E0-4387-ACF2-C04254BA1EAF}" destId="{B19CFB54-938E-440F-A3D8-5219A6818070}" srcOrd="1" destOrd="0" presId="urn:microsoft.com/office/officeart/2005/8/layout/orgChart1"/>
    <dgm:cxn modelId="{AF5C3BC1-B446-4A8E-872E-2F9B2CBB272B}" type="presParOf" srcId="{B19CFB54-938E-440F-A3D8-5219A6818070}" destId="{4567A0D4-3B19-4F84-B372-06F539E4465B}" srcOrd="0" destOrd="0" presId="urn:microsoft.com/office/officeart/2005/8/layout/orgChart1"/>
    <dgm:cxn modelId="{BA0926A0-50D9-4255-91B4-5C16CDAC417D}" type="presParOf" srcId="{4567A0D4-3B19-4F84-B372-06F539E4465B}" destId="{03FBB778-BB94-4127-B373-B2490BB45167}" srcOrd="0" destOrd="0" presId="urn:microsoft.com/office/officeart/2005/8/layout/orgChart1"/>
    <dgm:cxn modelId="{46A93780-D3A5-41B9-9FD6-695A416FA9E6}" type="presParOf" srcId="{4567A0D4-3B19-4F84-B372-06F539E4465B}" destId="{DEE4A4DD-308E-42F1-B8C6-FEE99C17B77D}" srcOrd="1" destOrd="0" presId="urn:microsoft.com/office/officeart/2005/8/layout/orgChart1"/>
    <dgm:cxn modelId="{BA2D35AC-85A6-40BA-BD39-7F75E281BF18}" type="presParOf" srcId="{B19CFB54-938E-440F-A3D8-5219A6818070}" destId="{8544CA09-B099-4ED8-A2BB-183262D42690}" srcOrd="1" destOrd="0" presId="urn:microsoft.com/office/officeart/2005/8/layout/orgChart1"/>
    <dgm:cxn modelId="{5DC71680-3A17-4D67-A466-ADC64B6407B3}" type="presParOf" srcId="{B19CFB54-938E-440F-A3D8-5219A6818070}" destId="{FE702E13-1786-4F9A-A93D-728BA1E2D523}" srcOrd="2" destOrd="0" presId="urn:microsoft.com/office/officeart/2005/8/layout/orgChart1"/>
    <dgm:cxn modelId="{1CAA6FA7-A62B-4D2A-B5B2-64CBED7A54B4}" type="presParOf" srcId="{5B2C47A3-B0E0-4387-ACF2-C04254BA1EAF}" destId="{30822A50-FCC4-4F33-9188-A5376AF8AEE6}" srcOrd="2" destOrd="0" presId="urn:microsoft.com/office/officeart/2005/8/layout/orgChart1"/>
    <dgm:cxn modelId="{5FFBB0EC-706C-4169-936B-5E9C70AB3253}" type="presParOf" srcId="{5B2C47A3-B0E0-4387-ACF2-C04254BA1EAF}" destId="{F3932440-8E5B-4954-A482-DB6E7B2FEE2F}" srcOrd="3" destOrd="0" presId="urn:microsoft.com/office/officeart/2005/8/layout/orgChart1"/>
    <dgm:cxn modelId="{D709B601-5212-4B20-9E3B-ED19F58D9F98}" type="presParOf" srcId="{F3932440-8E5B-4954-A482-DB6E7B2FEE2F}" destId="{09707AEC-0E9C-42B7-A88A-B9905BF1A58C}" srcOrd="0" destOrd="0" presId="urn:microsoft.com/office/officeart/2005/8/layout/orgChart1"/>
    <dgm:cxn modelId="{89190D7E-7F73-40DF-945E-B60C409B1AC2}" type="presParOf" srcId="{09707AEC-0E9C-42B7-A88A-B9905BF1A58C}" destId="{B253DEB3-CD28-4AE1-BDC6-FD57F6B3E2C9}" srcOrd="0" destOrd="0" presId="urn:microsoft.com/office/officeart/2005/8/layout/orgChart1"/>
    <dgm:cxn modelId="{45120435-EF52-4B1F-818A-57B21F31B1EF}" type="presParOf" srcId="{09707AEC-0E9C-42B7-A88A-B9905BF1A58C}" destId="{38EF0742-4F1D-4332-B69F-A5568B395C56}" srcOrd="1" destOrd="0" presId="urn:microsoft.com/office/officeart/2005/8/layout/orgChart1"/>
    <dgm:cxn modelId="{47F56F25-94C3-412C-85F6-80D6EA5A9223}" type="presParOf" srcId="{F3932440-8E5B-4954-A482-DB6E7B2FEE2F}" destId="{6CF9F51E-684C-4D89-B642-8725B1FED68B}" srcOrd="1" destOrd="0" presId="urn:microsoft.com/office/officeart/2005/8/layout/orgChart1"/>
    <dgm:cxn modelId="{5070443B-2876-4CBD-A0CC-478C767B7D9C}" type="presParOf" srcId="{F3932440-8E5B-4954-A482-DB6E7B2FEE2F}" destId="{9388212A-4D5E-4515-88F1-5C353F27E56E}" srcOrd="2" destOrd="0" presId="urn:microsoft.com/office/officeart/2005/8/layout/orgChart1"/>
    <dgm:cxn modelId="{19BE4038-AC65-4161-B47E-12883394C525}" type="presParOf" srcId="{5B2C47A3-B0E0-4387-ACF2-C04254BA1EAF}" destId="{3A1B8C28-4F7B-4F4C-B694-718D972BF966}" srcOrd="4" destOrd="0" presId="urn:microsoft.com/office/officeart/2005/8/layout/orgChart1"/>
    <dgm:cxn modelId="{7E0BDC87-5339-499F-9D62-8CCDAC35F805}" type="presParOf" srcId="{5B2C47A3-B0E0-4387-ACF2-C04254BA1EAF}" destId="{A5F02A5A-D3CD-450F-B610-52EFDA17645A}" srcOrd="5" destOrd="0" presId="urn:microsoft.com/office/officeart/2005/8/layout/orgChart1"/>
    <dgm:cxn modelId="{FECD5458-1E28-45B8-A595-5CB304E64581}" type="presParOf" srcId="{A5F02A5A-D3CD-450F-B610-52EFDA17645A}" destId="{EED15736-735B-4A95-B483-CBE570D5A1B7}" srcOrd="0" destOrd="0" presId="urn:microsoft.com/office/officeart/2005/8/layout/orgChart1"/>
    <dgm:cxn modelId="{7F30A177-AF38-4649-92AD-46140BF87F40}" type="presParOf" srcId="{EED15736-735B-4A95-B483-CBE570D5A1B7}" destId="{775DC9F4-D1F1-4C76-8F6E-DF7C34D60F77}" srcOrd="0" destOrd="0" presId="urn:microsoft.com/office/officeart/2005/8/layout/orgChart1"/>
    <dgm:cxn modelId="{CA023E8E-C587-4990-AD2C-817FFF549A44}" type="presParOf" srcId="{EED15736-735B-4A95-B483-CBE570D5A1B7}" destId="{07AB57A1-D1EE-461D-BF25-E1D7E1125743}" srcOrd="1" destOrd="0" presId="urn:microsoft.com/office/officeart/2005/8/layout/orgChart1"/>
    <dgm:cxn modelId="{8F396E87-1410-44ED-A994-FF1FAA9D3E25}" type="presParOf" srcId="{A5F02A5A-D3CD-450F-B610-52EFDA17645A}" destId="{147E4472-B65A-4996-8912-2AB967A8B220}" srcOrd="1" destOrd="0" presId="urn:microsoft.com/office/officeart/2005/8/layout/orgChart1"/>
    <dgm:cxn modelId="{3503EA91-6CB8-4E47-B2E1-BB2E0EB3C83B}" type="presParOf" srcId="{A5F02A5A-D3CD-450F-B610-52EFDA17645A}" destId="{3A25769B-E54E-401A-B276-238537D85482}" srcOrd="2" destOrd="0" presId="urn:microsoft.com/office/officeart/2005/8/layout/orgChart1"/>
    <dgm:cxn modelId="{D20A85FF-B1B4-4407-8691-7FD066459AE1}" type="presParOf" srcId="{95AA45C2-134D-40BC-89DE-5EA178DFC921}" destId="{24FD2114-3633-49DC-81E5-37E4A5AF15B8}" srcOrd="2" destOrd="0" presId="urn:microsoft.com/office/officeart/2005/8/layout/orgChart1"/>
    <dgm:cxn modelId="{EDE17E63-8023-43E8-9946-0DAEB5C5862D}" type="presParOf" srcId="{24FD2114-3633-49DC-81E5-37E4A5AF15B8}" destId="{5F6CD465-1CF3-49EA-B205-B6E97820CD84}" srcOrd="0" destOrd="0" presId="urn:microsoft.com/office/officeart/2005/8/layout/orgChart1"/>
    <dgm:cxn modelId="{66986277-8BE2-47C2-ABDE-5C51582A86DB}" type="presParOf" srcId="{24FD2114-3633-49DC-81E5-37E4A5AF15B8}" destId="{4B6F4E00-B8DF-49CB-BB5B-5E4FC5EE6AB1}" srcOrd="1" destOrd="0" presId="urn:microsoft.com/office/officeart/2005/8/layout/orgChart1"/>
    <dgm:cxn modelId="{57131F1A-BF92-40D7-AF3D-58EE230661F3}" type="presParOf" srcId="{4B6F4E00-B8DF-49CB-BB5B-5E4FC5EE6AB1}" destId="{C4E05ACD-F69A-41F7-B195-36AF748792AE}" srcOrd="0" destOrd="0" presId="urn:microsoft.com/office/officeart/2005/8/layout/orgChart1"/>
    <dgm:cxn modelId="{8F8E91E5-183C-41C9-B3EC-C3E687F2F7BC}" type="presParOf" srcId="{C4E05ACD-F69A-41F7-B195-36AF748792AE}" destId="{ECDD23F4-27D2-456E-9BE2-0CA79581291B}" srcOrd="0" destOrd="0" presId="urn:microsoft.com/office/officeart/2005/8/layout/orgChart1"/>
    <dgm:cxn modelId="{1CBB3ABF-AFA0-4D00-A1CC-268B8245E52A}" type="presParOf" srcId="{C4E05ACD-F69A-41F7-B195-36AF748792AE}" destId="{4322E231-7E72-4CCE-A9F9-294520E479A5}" srcOrd="1" destOrd="0" presId="urn:microsoft.com/office/officeart/2005/8/layout/orgChart1"/>
    <dgm:cxn modelId="{FB2CCDDB-8474-48EA-9B79-4B756D3E60D0}" type="presParOf" srcId="{4B6F4E00-B8DF-49CB-BB5B-5E4FC5EE6AB1}" destId="{2983B892-FE65-4D95-A9C7-281F5A6BEECF}" srcOrd="1" destOrd="0" presId="urn:microsoft.com/office/officeart/2005/8/layout/orgChart1"/>
    <dgm:cxn modelId="{D6B07B43-64BD-4C00-873D-E99A3EF7C1A3}" type="presParOf" srcId="{4B6F4E00-B8DF-49CB-BB5B-5E4FC5EE6AB1}" destId="{BAA50034-C79F-4E03-A9B8-DFE392DCB8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9DE060-705C-4AFC-92B4-94CFD4D19DEC}" type="doc">
      <dgm:prSet loTypeId="urn:microsoft.com/office/officeart/2009/3/layout/HorizontalOrganizationChart" loCatId="hierarchy" qsTypeId="urn:microsoft.com/office/officeart/2005/8/quickstyle/simple2" qsCatId="simple" csTypeId="urn:microsoft.com/office/officeart/2005/8/colors/accent0_3" csCatId="mainScheme" phldr="1"/>
      <dgm:spPr/>
      <dgm:t>
        <a:bodyPr/>
        <a:lstStyle/>
        <a:p>
          <a:endParaRPr lang="es-EC"/>
        </a:p>
      </dgm:t>
    </dgm:pt>
    <dgm:pt modelId="{501EC721-7DAA-434E-88CE-175C53280D1E}">
      <dgm:prSet phldrT="[Texto]" custT="1"/>
      <dgm:spPr/>
      <dgm:t>
        <a:bodyPr/>
        <a:lstStyle/>
        <a:p>
          <a:r>
            <a:rPr lang="es-EC" sz="2800" b="1" dirty="0" smtClean="0"/>
            <a:t>RECEPCIÓN DE BALÓN</a:t>
          </a:r>
          <a:endParaRPr lang="es-EC" sz="2800" b="1" dirty="0"/>
        </a:p>
      </dgm:t>
    </dgm:pt>
    <dgm:pt modelId="{A96F872C-C9E6-4250-BC0F-4FD43ACC6B9F}" type="parTrans" cxnId="{0FEB7AB2-25B3-4610-B64B-E4B912ED50D8}">
      <dgm:prSet/>
      <dgm:spPr/>
      <dgm:t>
        <a:bodyPr/>
        <a:lstStyle/>
        <a:p>
          <a:endParaRPr lang="es-EC"/>
        </a:p>
      </dgm:t>
    </dgm:pt>
    <dgm:pt modelId="{A6FE0CA9-7F84-451E-B0F5-DA503AFCEB99}" type="sibTrans" cxnId="{0FEB7AB2-25B3-4610-B64B-E4B912ED50D8}">
      <dgm:prSet/>
      <dgm:spPr/>
      <dgm:t>
        <a:bodyPr/>
        <a:lstStyle/>
        <a:p>
          <a:endParaRPr lang="es-EC"/>
        </a:p>
      </dgm:t>
    </dgm:pt>
    <dgm:pt modelId="{E53E1A4C-695C-4E5E-9E12-8E8EE53E6A23}" type="asst">
      <dgm:prSet phldrT="[Texto]">
        <dgm:style>
          <a:lnRef idx="1">
            <a:schemeClr val="accent2"/>
          </a:lnRef>
          <a:fillRef idx="2">
            <a:schemeClr val="accent2"/>
          </a:fillRef>
          <a:effectRef idx="1">
            <a:schemeClr val="accent2"/>
          </a:effectRef>
          <a:fontRef idx="minor">
            <a:schemeClr val="dk1"/>
          </a:fontRef>
        </dgm:style>
      </dgm:prSet>
      <dgm:spPr/>
      <dgm:t>
        <a:bodyPr/>
        <a:lstStyle/>
        <a:p>
          <a:r>
            <a:rPr lang="es-EC" dirty="0" smtClean="0"/>
            <a:t>Consiste en recibir el balón, controlarlo y situarlo en una posición ideal para la acción posterior.</a:t>
          </a:r>
          <a:endParaRPr lang="es-EC" dirty="0"/>
        </a:p>
      </dgm:t>
    </dgm:pt>
    <dgm:pt modelId="{4D5E2392-8B51-4961-A39D-2591109C46BA}" type="parTrans" cxnId="{B1803315-02E5-42B2-8FB2-CFB96F52C6E0}">
      <dgm:prSet/>
      <dgm:spPr/>
      <dgm:t>
        <a:bodyPr/>
        <a:lstStyle/>
        <a:p>
          <a:endParaRPr lang="es-EC"/>
        </a:p>
      </dgm:t>
    </dgm:pt>
    <dgm:pt modelId="{B330E599-A8AE-4E90-A8B6-06904125D2A2}" type="sibTrans" cxnId="{B1803315-02E5-42B2-8FB2-CFB96F52C6E0}">
      <dgm:prSet/>
      <dgm:spPr/>
      <dgm:t>
        <a:bodyPr/>
        <a:lstStyle/>
        <a:p>
          <a:endParaRPr lang="es-EC"/>
        </a:p>
      </dgm:t>
    </dgm:pt>
    <dgm:pt modelId="{5938DC69-AFA1-42C1-BA9A-927640F86300}">
      <dgm:prSet phldrT="[Texto]"/>
      <dgm:spPr/>
      <dgm:t>
        <a:bodyPr/>
        <a:lstStyle/>
        <a:p>
          <a:r>
            <a:rPr lang="es-EC" dirty="0" smtClean="0"/>
            <a:t>CON BORDE INTERNO</a:t>
          </a:r>
          <a:endParaRPr lang="es-EC" dirty="0"/>
        </a:p>
      </dgm:t>
    </dgm:pt>
    <dgm:pt modelId="{628D228A-8D22-4BC9-AA42-6B09EA3D18A2}" type="parTrans" cxnId="{90435896-3AFB-45FB-BC72-AD8A6003FEB3}">
      <dgm:prSet/>
      <dgm:spPr/>
      <dgm:t>
        <a:bodyPr/>
        <a:lstStyle/>
        <a:p>
          <a:endParaRPr lang="es-EC"/>
        </a:p>
      </dgm:t>
    </dgm:pt>
    <dgm:pt modelId="{D67E57E6-07D6-4548-93BC-986FB2851A88}" type="sibTrans" cxnId="{90435896-3AFB-45FB-BC72-AD8A6003FEB3}">
      <dgm:prSet/>
      <dgm:spPr/>
      <dgm:t>
        <a:bodyPr/>
        <a:lstStyle/>
        <a:p>
          <a:endParaRPr lang="es-EC"/>
        </a:p>
      </dgm:t>
    </dgm:pt>
    <dgm:pt modelId="{04AF191B-1649-4C3C-9A8E-875AED9F05DF}">
      <dgm:prSet phldrT="[Texto]"/>
      <dgm:spPr/>
      <dgm:t>
        <a:bodyPr/>
        <a:lstStyle/>
        <a:p>
          <a:r>
            <a:rPr lang="es-EC" dirty="0" smtClean="0"/>
            <a:t>CON EMPEINE</a:t>
          </a:r>
          <a:endParaRPr lang="es-EC" dirty="0"/>
        </a:p>
      </dgm:t>
    </dgm:pt>
    <dgm:pt modelId="{7C7E8EB8-37E0-4F90-AB80-897CC39A97FE}" type="parTrans" cxnId="{B297F8DF-C5F8-40C2-ADC0-114A4B7771F8}">
      <dgm:prSet/>
      <dgm:spPr/>
      <dgm:t>
        <a:bodyPr/>
        <a:lstStyle/>
        <a:p>
          <a:endParaRPr lang="es-EC"/>
        </a:p>
      </dgm:t>
    </dgm:pt>
    <dgm:pt modelId="{6D44ABF9-95DB-4A3D-BBA3-50A7DB58474A}" type="sibTrans" cxnId="{B297F8DF-C5F8-40C2-ADC0-114A4B7771F8}">
      <dgm:prSet/>
      <dgm:spPr/>
      <dgm:t>
        <a:bodyPr/>
        <a:lstStyle/>
        <a:p>
          <a:endParaRPr lang="es-EC"/>
        </a:p>
      </dgm:t>
    </dgm:pt>
    <dgm:pt modelId="{FA8AED36-68B6-4094-AF43-239F7545C57B}">
      <dgm:prSet phldrT="[Texto]"/>
      <dgm:spPr/>
      <dgm:t>
        <a:bodyPr/>
        <a:lstStyle/>
        <a:p>
          <a:r>
            <a:rPr lang="es-EC" dirty="0" smtClean="0"/>
            <a:t>CON LA PLANTA DEL PIE</a:t>
          </a:r>
          <a:endParaRPr lang="es-EC" dirty="0"/>
        </a:p>
      </dgm:t>
    </dgm:pt>
    <dgm:pt modelId="{00CD174C-01DA-4949-ADD1-E0EB039B13E5}" type="parTrans" cxnId="{AAECA006-7061-4166-B3DD-CDA8F0CC2A38}">
      <dgm:prSet/>
      <dgm:spPr/>
      <dgm:t>
        <a:bodyPr/>
        <a:lstStyle/>
        <a:p>
          <a:endParaRPr lang="es-EC"/>
        </a:p>
      </dgm:t>
    </dgm:pt>
    <dgm:pt modelId="{94DCDA0C-535C-4A08-9E31-2761B0FA525F}" type="sibTrans" cxnId="{AAECA006-7061-4166-B3DD-CDA8F0CC2A38}">
      <dgm:prSet/>
      <dgm:spPr/>
      <dgm:t>
        <a:bodyPr/>
        <a:lstStyle/>
        <a:p>
          <a:endParaRPr lang="es-EC"/>
        </a:p>
      </dgm:t>
    </dgm:pt>
    <dgm:pt modelId="{D068C36E-1C26-43ED-B0D3-F2CD6761A9DB}">
      <dgm:prSet/>
      <dgm:spPr/>
      <dgm:t>
        <a:bodyPr/>
        <a:lstStyle/>
        <a:p>
          <a:r>
            <a:rPr lang="es-EC" dirty="0" smtClean="0"/>
            <a:t>CON LA CABEZA</a:t>
          </a:r>
          <a:endParaRPr lang="es-EC" dirty="0"/>
        </a:p>
      </dgm:t>
    </dgm:pt>
    <dgm:pt modelId="{62CBA93E-B491-42B4-B03E-B8C43FB165A9}" type="parTrans" cxnId="{6DA1DD65-1CF3-4DEB-AC15-4B51E294C63A}">
      <dgm:prSet/>
      <dgm:spPr/>
      <dgm:t>
        <a:bodyPr/>
        <a:lstStyle/>
        <a:p>
          <a:endParaRPr lang="es-EC"/>
        </a:p>
      </dgm:t>
    </dgm:pt>
    <dgm:pt modelId="{5DF52122-6901-424D-89C0-247317AB67BB}" type="sibTrans" cxnId="{6DA1DD65-1CF3-4DEB-AC15-4B51E294C63A}">
      <dgm:prSet/>
      <dgm:spPr/>
      <dgm:t>
        <a:bodyPr/>
        <a:lstStyle/>
        <a:p>
          <a:endParaRPr lang="es-EC"/>
        </a:p>
      </dgm:t>
    </dgm:pt>
    <dgm:pt modelId="{B184FFE3-8981-4ADD-978A-F5D3AA4A7BDB}">
      <dgm:prSet/>
      <dgm:spPr/>
      <dgm:t>
        <a:bodyPr/>
        <a:lstStyle/>
        <a:p>
          <a:r>
            <a:rPr lang="es-EC" dirty="0" smtClean="0"/>
            <a:t>CON EL PECHO</a:t>
          </a:r>
          <a:endParaRPr lang="es-EC" dirty="0"/>
        </a:p>
      </dgm:t>
    </dgm:pt>
    <dgm:pt modelId="{97718C33-6D11-4F45-A6F0-806D654FB59A}" type="parTrans" cxnId="{BF545371-DE2D-425C-8C40-F34E082E36B8}">
      <dgm:prSet/>
      <dgm:spPr/>
      <dgm:t>
        <a:bodyPr/>
        <a:lstStyle/>
        <a:p>
          <a:endParaRPr lang="es-EC"/>
        </a:p>
      </dgm:t>
    </dgm:pt>
    <dgm:pt modelId="{9E1CE5AE-D53F-485B-8ECD-58BCB3A784AB}" type="sibTrans" cxnId="{BF545371-DE2D-425C-8C40-F34E082E36B8}">
      <dgm:prSet/>
      <dgm:spPr/>
      <dgm:t>
        <a:bodyPr/>
        <a:lstStyle/>
        <a:p>
          <a:endParaRPr lang="es-EC"/>
        </a:p>
      </dgm:t>
    </dgm:pt>
    <dgm:pt modelId="{89C85C57-B0AA-4CD9-B876-043573B5AEF2}">
      <dgm:prSet/>
      <dgm:spPr/>
      <dgm:t>
        <a:bodyPr/>
        <a:lstStyle/>
        <a:p>
          <a:r>
            <a:rPr lang="es-EC" dirty="0" smtClean="0"/>
            <a:t>CON EL MUSLO</a:t>
          </a:r>
          <a:endParaRPr lang="es-EC" dirty="0"/>
        </a:p>
      </dgm:t>
    </dgm:pt>
    <dgm:pt modelId="{D751A6D9-47E1-49EB-8F02-0664AE88202C}" type="parTrans" cxnId="{208E2F44-68B3-4A9B-9FDE-8B442119F756}">
      <dgm:prSet/>
      <dgm:spPr/>
      <dgm:t>
        <a:bodyPr/>
        <a:lstStyle/>
        <a:p>
          <a:endParaRPr lang="es-EC"/>
        </a:p>
      </dgm:t>
    </dgm:pt>
    <dgm:pt modelId="{BE18C1C0-694C-4173-9960-D755D1247D6A}" type="sibTrans" cxnId="{208E2F44-68B3-4A9B-9FDE-8B442119F756}">
      <dgm:prSet/>
      <dgm:spPr/>
      <dgm:t>
        <a:bodyPr/>
        <a:lstStyle/>
        <a:p>
          <a:endParaRPr lang="es-EC"/>
        </a:p>
      </dgm:t>
    </dgm:pt>
    <dgm:pt modelId="{B9748B54-6380-4902-8437-3042883C8705}" type="pres">
      <dgm:prSet presAssocID="{A89DE060-705C-4AFC-92B4-94CFD4D19DEC}" presName="hierChild1" presStyleCnt="0">
        <dgm:presLayoutVars>
          <dgm:orgChart val="1"/>
          <dgm:chPref val="1"/>
          <dgm:dir/>
          <dgm:animOne val="branch"/>
          <dgm:animLvl val="lvl"/>
          <dgm:resizeHandles/>
        </dgm:presLayoutVars>
      </dgm:prSet>
      <dgm:spPr/>
    </dgm:pt>
    <dgm:pt modelId="{49F659BC-F90D-42CB-85C2-D19E6D64EACE}" type="pres">
      <dgm:prSet presAssocID="{501EC721-7DAA-434E-88CE-175C53280D1E}" presName="hierRoot1" presStyleCnt="0">
        <dgm:presLayoutVars>
          <dgm:hierBranch val="init"/>
        </dgm:presLayoutVars>
      </dgm:prSet>
      <dgm:spPr/>
    </dgm:pt>
    <dgm:pt modelId="{E5F9D60D-9469-48D1-B350-FE7BF1E47B36}" type="pres">
      <dgm:prSet presAssocID="{501EC721-7DAA-434E-88CE-175C53280D1E}" presName="rootComposite1" presStyleCnt="0"/>
      <dgm:spPr/>
    </dgm:pt>
    <dgm:pt modelId="{BD3224DE-87A7-4B03-9828-D40C6E59281C}" type="pres">
      <dgm:prSet presAssocID="{501EC721-7DAA-434E-88CE-175C53280D1E}" presName="rootText1" presStyleLbl="node0" presStyleIdx="0" presStyleCnt="1" custScaleY="118864" custLinFactNeighborX="-16834">
        <dgm:presLayoutVars>
          <dgm:chPref val="3"/>
        </dgm:presLayoutVars>
      </dgm:prSet>
      <dgm:spPr/>
    </dgm:pt>
    <dgm:pt modelId="{D1718E79-C9D9-4807-A821-A92D32ABA012}" type="pres">
      <dgm:prSet presAssocID="{501EC721-7DAA-434E-88CE-175C53280D1E}" presName="rootConnector1" presStyleLbl="node1" presStyleIdx="0" presStyleCnt="0"/>
      <dgm:spPr/>
    </dgm:pt>
    <dgm:pt modelId="{D2400B38-8263-4607-93B7-F8413849E07D}" type="pres">
      <dgm:prSet presAssocID="{501EC721-7DAA-434E-88CE-175C53280D1E}" presName="hierChild2" presStyleCnt="0"/>
      <dgm:spPr/>
    </dgm:pt>
    <dgm:pt modelId="{052370CD-E16F-4D50-9CD5-52863D44969F}" type="pres">
      <dgm:prSet presAssocID="{628D228A-8D22-4BC9-AA42-6B09EA3D18A2}" presName="Name64" presStyleLbl="parChTrans1D2" presStyleIdx="0" presStyleCnt="7"/>
      <dgm:spPr/>
    </dgm:pt>
    <dgm:pt modelId="{B5253939-28F4-488E-ACC2-5ECFFA06E114}" type="pres">
      <dgm:prSet presAssocID="{5938DC69-AFA1-42C1-BA9A-927640F86300}" presName="hierRoot2" presStyleCnt="0">
        <dgm:presLayoutVars>
          <dgm:hierBranch val="init"/>
        </dgm:presLayoutVars>
      </dgm:prSet>
      <dgm:spPr/>
    </dgm:pt>
    <dgm:pt modelId="{1773E795-13D7-4538-9749-8FFF2F2ADF6D}" type="pres">
      <dgm:prSet presAssocID="{5938DC69-AFA1-42C1-BA9A-927640F86300}" presName="rootComposite" presStyleCnt="0"/>
      <dgm:spPr/>
    </dgm:pt>
    <dgm:pt modelId="{54AF0279-0B8B-494C-89BB-B228367A9B6B}" type="pres">
      <dgm:prSet presAssocID="{5938DC69-AFA1-42C1-BA9A-927640F86300}" presName="rootText" presStyleLbl="node2" presStyleIdx="0" presStyleCnt="6">
        <dgm:presLayoutVars>
          <dgm:chPref val="3"/>
        </dgm:presLayoutVars>
      </dgm:prSet>
      <dgm:spPr/>
      <dgm:t>
        <a:bodyPr/>
        <a:lstStyle/>
        <a:p>
          <a:endParaRPr lang="es-EC"/>
        </a:p>
      </dgm:t>
    </dgm:pt>
    <dgm:pt modelId="{CA7C7013-FB61-42E3-831E-8D329FBFD49A}" type="pres">
      <dgm:prSet presAssocID="{5938DC69-AFA1-42C1-BA9A-927640F86300}" presName="rootConnector" presStyleLbl="node2" presStyleIdx="0" presStyleCnt="6"/>
      <dgm:spPr/>
    </dgm:pt>
    <dgm:pt modelId="{515C2AC6-3012-45F8-95D1-525763CC9F08}" type="pres">
      <dgm:prSet presAssocID="{5938DC69-AFA1-42C1-BA9A-927640F86300}" presName="hierChild4" presStyleCnt="0"/>
      <dgm:spPr/>
    </dgm:pt>
    <dgm:pt modelId="{0DCE2647-D7FF-4C93-8311-18BAF62DB5E1}" type="pres">
      <dgm:prSet presAssocID="{5938DC69-AFA1-42C1-BA9A-927640F86300}" presName="hierChild5" presStyleCnt="0"/>
      <dgm:spPr/>
    </dgm:pt>
    <dgm:pt modelId="{40887C2F-8042-4E2C-A0F3-E6D4DBA88F78}" type="pres">
      <dgm:prSet presAssocID="{7C7E8EB8-37E0-4F90-AB80-897CC39A97FE}" presName="Name64" presStyleLbl="parChTrans1D2" presStyleIdx="1" presStyleCnt="7"/>
      <dgm:spPr/>
    </dgm:pt>
    <dgm:pt modelId="{0499694E-95AA-4E4F-A5FC-9B1BEF7468D1}" type="pres">
      <dgm:prSet presAssocID="{04AF191B-1649-4C3C-9A8E-875AED9F05DF}" presName="hierRoot2" presStyleCnt="0">
        <dgm:presLayoutVars>
          <dgm:hierBranch val="init"/>
        </dgm:presLayoutVars>
      </dgm:prSet>
      <dgm:spPr/>
    </dgm:pt>
    <dgm:pt modelId="{27836FA7-22B9-4D22-A112-AE842987DB4A}" type="pres">
      <dgm:prSet presAssocID="{04AF191B-1649-4C3C-9A8E-875AED9F05DF}" presName="rootComposite" presStyleCnt="0"/>
      <dgm:spPr/>
    </dgm:pt>
    <dgm:pt modelId="{908302A5-8731-45C0-9913-30DA9268B610}" type="pres">
      <dgm:prSet presAssocID="{04AF191B-1649-4C3C-9A8E-875AED9F05DF}" presName="rootText" presStyleLbl="node2" presStyleIdx="1" presStyleCnt="6">
        <dgm:presLayoutVars>
          <dgm:chPref val="3"/>
        </dgm:presLayoutVars>
      </dgm:prSet>
      <dgm:spPr/>
    </dgm:pt>
    <dgm:pt modelId="{0B5D82D5-EDA3-47BD-B591-70B6B81F79EF}" type="pres">
      <dgm:prSet presAssocID="{04AF191B-1649-4C3C-9A8E-875AED9F05DF}" presName="rootConnector" presStyleLbl="node2" presStyleIdx="1" presStyleCnt="6"/>
      <dgm:spPr/>
    </dgm:pt>
    <dgm:pt modelId="{D61B4125-B606-4B05-AA69-C31ECEB472CA}" type="pres">
      <dgm:prSet presAssocID="{04AF191B-1649-4C3C-9A8E-875AED9F05DF}" presName="hierChild4" presStyleCnt="0"/>
      <dgm:spPr/>
    </dgm:pt>
    <dgm:pt modelId="{C90DF611-418E-470C-8EE1-C8D5048B9B3D}" type="pres">
      <dgm:prSet presAssocID="{04AF191B-1649-4C3C-9A8E-875AED9F05DF}" presName="hierChild5" presStyleCnt="0"/>
      <dgm:spPr/>
    </dgm:pt>
    <dgm:pt modelId="{38892D73-2C0A-4F49-90E2-2ADA3AE33F58}" type="pres">
      <dgm:prSet presAssocID="{00CD174C-01DA-4949-ADD1-E0EB039B13E5}" presName="Name64" presStyleLbl="parChTrans1D2" presStyleIdx="2" presStyleCnt="7"/>
      <dgm:spPr/>
    </dgm:pt>
    <dgm:pt modelId="{B28251AE-7DB6-4659-9F76-260AFF64BD1B}" type="pres">
      <dgm:prSet presAssocID="{FA8AED36-68B6-4094-AF43-239F7545C57B}" presName="hierRoot2" presStyleCnt="0">
        <dgm:presLayoutVars>
          <dgm:hierBranch val="init"/>
        </dgm:presLayoutVars>
      </dgm:prSet>
      <dgm:spPr/>
    </dgm:pt>
    <dgm:pt modelId="{679230FA-695B-4245-BB7D-54A6A9766979}" type="pres">
      <dgm:prSet presAssocID="{FA8AED36-68B6-4094-AF43-239F7545C57B}" presName="rootComposite" presStyleCnt="0"/>
      <dgm:spPr/>
    </dgm:pt>
    <dgm:pt modelId="{165AE2A3-089A-4D5C-9971-45AED63CBA61}" type="pres">
      <dgm:prSet presAssocID="{FA8AED36-68B6-4094-AF43-239F7545C57B}" presName="rootText" presStyleLbl="node2" presStyleIdx="2" presStyleCnt="6">
        <dgm:presLayoutVars>
          <dgm:chPref val="3"/>
        </dgm:presLayoutVars>
      </dgm:prSet>
      <dgm:spPr/>
    </dgm:pt>
    <dgm:pt modelId="{8E6B205C-AE45-4B5E-AD7E-AE0EAE650492}" type="pres">
      <dgm:prSet presAssocID="{FA8AED36-68B6-4094-AF43-239F7545C57B}" presName="rootConnector" presStyleLbl="node2" presStyleIdx="2" presStyleCnt="6"/>
      <dgm:spPr/>
    </dgm:pt>
    <dgm:pt modelId="{9729E593-8025-4320-9247-C1567297A860}" type="pres">
      <dgm:prSet presAssocID="{FA8AED36-68B6-4094-AF43-239F7545C57B}" presName="hierChild4" presStyleCnt="0"/>
      <dgm:spPr/>
    </dgm:pt>
    <dgm:pt modelId="{F14CD994-E876-41E3-B7A6-6C1FF32BBD56}" type="pres">
      <dgm:prSet presAssocID="{FA8AED36-68B6-4094-AF43-239F7545C57B}" presName="hierChild5" presStyleCnt="0"/>
      <dgm:spPr/>
    </dgm:pt>
    <dgm:pt modelId="{0E713B66-49E5-443E-8B09-5DB26785CD67}" type="pres">
      <dgm:prSet presAssocID="{62CBA93E-B491-42B4-B03E-B8C43FB165A9}" presName="Name64" presStyleLbl="parChTrans1D2" presStyleIdx="3" presStyleCnt="7"/>
      <dgm:spPr/>
    </dgm:pt>
    <dgm:pt modelId="{EC05E89B-D68E-4D76-A812-46510B0C4CF1}" type="pres">
      <dgm:prSet presAssocID="{D068C36E-1C26-43ED-B0D3-F2CD6761A9DB}" presName="hierRoot2" presStyleCnt="0">
        <dgm:presLayoutVars>
          <dgm:hierBranch val="init"/>
        </dgm:presLayoutVars>
      </dgm:prSet>
      <dgm:spPr/>
    </dgm:pt>
    <dgm:pt modelId="{AAD39D26-AF9E-4D64-B5FE-A4982007A8C6}" type="pres">
      <dgm:prSet presAssocID="{D068C36E-1C26-43ED-B0D3-F2CD6761A9DB}" presName="rootComposite" presStyleCnt="0"/>
      <dgm:spPr/>
    </dgm:pt>
    <dgm:pt modelId="{EA5E3237-535E-4D5D-96C0-26639D5BB889}" type="pres">
      <dgm:prSet presAssocID="{D068C36E-1C26-43ED-B0D3-F2CD6761A9DB}" presName="rootText" presStyleLbl="node2" presStyleIdx="3" presStyleCnt="6">
        <dgm:presLayoutVars>
          <dgm:chPref val="3"/>
        </dgm:presLayoutVars>
      </dgm:prSet>
      <dgm:spPr/>
      <dgm:t>
        <a:bodyPr/>
        <a:lstStyle/>
        <a:p>
          <a:endParaRPr lang="es-EC"/>
        </a:p>
      </dgm:t>
    </dgm:pt>
    <dgm:pt modelId="{85E0237B-B2E8-43F8-ABE2-21CE80498A18}" type="pres">
      <dgm:prSet presAssocID="{D068C36E-1C26-43ED-B0D3-F2CD6761A9DB}" presName="rootConnector" presStyleLbl="node2" presStyleIdx="3" presStyleCnt="6"/>
      <dgm:spPr/>
    </dgm:pt>
    <dgm:pt modelId="{2612C79D-4060-4546-A52B-4B6E5126A6B9}" type="pres">
      <dgm:prSet presAssocID="{D068C36E-1C26-43ED-B0D3-F2CD6761A9DB}" presName="hierChild4" presStyleCnt="0"/>
      <dgm:spPr/>
    </dgm:pt>
    <dgm:pt modelId="{7637CC04-5ECC-48B8-BC83-C1630B9BDBD1}" type="pres">
      <dgm:prSet presAssocID="{D068C36E-1C26-43ED-B0D3-F2CD6761A9DB}" presName="hierChild5" presStyleCnt="0"/>
      <dgm:spPr/>
    </dgm:pt>
    <dgm:pt modelId="{CE59B378-0995-461B-8388-63627DD92136}" type="pres">
      <dgm:prSet presAssocID="{97718C33-6D11-4F45-A6F0-806D654FB59A}" presName="Name64" presStyleLbl="parChTrans1D2" presStyleIdx="4" presStyleCnt="7"/>
      <dgm:spPr/>
    </dgm:pt>
    <dgm:pt modelId="{855FD1BD-7CAB-471F-84AC-5E4BC09E94A9}" type="pres">
      <dgm:prSet presAssocID="{B184FFE3-8981-4ADD-978A-F5D3AA4A7BDB}" presName="hierRoot2" presStyleCnt="0">
        <dgm:presLayoutVars>
          <dgm:hierBranch val="init"/>
        </dgm:presLayoutVars>
      </dgm:prSet>
      <dgm:spPr/>
    </dgm:pt>
    <dgm:pt modelId="{8352BFC9-DE0A-40BC-87A8-20DDABD034B9}" type="pres">
      <dgm:prSet presAssocID="{B184FFE3-8981-4ADD-978A-F5D3AA4A7BDB}" presName="rootComposite" presStyleCnt="0"/>
      <dgm:spPr/>
    </dgm:pt>
    <dgm:pt modelId="{548922C2-CBF1-46EE-8A42-ADF19F723DB8}" type="pres">
      <dgm:prSet presAssocID="{B184FFE3-8981-4ADD-978A-F5D3AA4A7BDB}" presName="rootText" presStyleLbl="node2" presStyleIdx="4" presStyleCnt="6">
        <dgm:presLayoutVars>
          <dgm:chPref val="3"/>
        </dgm:presLayoutVars>
      </dgm:prSet>
      <dgm:spPr/>
    </dgm:pt>
    <dgm:pt modelId="{4489F2E1-4602-44C2-B638-04A85BA1B774}" type="pres">
      <dgm:prSet presAssocID="{B184FFE3-8981-4ADD-978A-F5D3AA4A7BDB}" presName="rootConnector" presStyleLbl="node2" presStyleIdx="4" presStyleCnt="6"/>
      <dgm:spPr/>
    </dgm:pt>
    <dgm:pt modelId="{BDA66E02-0852-48EC-BE7F-143BD9931EFE}" type="pres">
      <dgm:prSet presAssocID="{B184FFE3-8981-4ADD-978A-F5D3AA4A7BDB}" presName="hierChild4" presStyleCnt="0"/>
      <dgm:spPr/>
    </dgm:pt>
    <dgm:pt modelId="{208C0CB7-4A98-4F65-9DD4-B251B54DB5F8}" type="pres">
      <dgm:prSet presAssocID="{B184FFE3-8981-4ADD-978A-F5D3AA4A7BDB}" presName="hierChild5" presStyleCnt="0"/>
      <dgm:spPr/>
    </dgm:pt>
    <dgm:pt modelId="{3D0E474A-C6D1-4B1C-83EC-DFDD5BD7A885}" type="pres">
      <dgm:prSet presAssocID="{D751A6D9-47E1-49EB-8F02-0664AE88202C}" presName="Name64" presStyleLbl="parChTrans1D2" presStyleIdx="5" presStyleCnt="7"/>
      <dgm:spPr/>
    </dgm:pt>
    <dgm:pt modelId="{2FCCE447-464D-4F36-B2EB-8E6E7EE047D8}" type="pres">
      <dgm:prSet presAssocID="{89C85C57-B0AA-4CD9-B876-043573B5AEF2}" presName="hierRoot2" presStyleCnt="0">
        <dgm:presLayoutVars>
          <dgm:hierBranch val="init"/>
        </dgm:presLayoutVars>
      </dgm:prSet>
      <dgm:spPr/>
    </dgm:pt>
    <dgm:pt modelId="{39F8101B-FBA1-40B4-9C93-C4F22B967658}" type="pres">
      <dgm:prSet presAssocID="{89C85C57-B0AA-4CD9-B876-043573B5AEF2}" presName="rootComposite" presStyleCnt="0"/>
      <dgm:spPr/>
    </dgm:pt>
    <dgm:pt modelId="{45D931D8-B546-4D53-BBB6-5FF72BA4C71B}" type="pres">
      <dgm:prSet presAssocID="{89C85C57-B0AA-4CD9-B876-043573B5AEF2}" presName="rootText" presStyleLbl="node2" presStyleIdx="5" presStyleCnt="6">
        <dgm:presLayoutVars>
          <dgm:chPref val="3"/>
        </dgm:presLayoutVars>
      </dgm:prSet>
      <dgm:spPr/>
      <dgm:t>
        <a:bodyPr/>
        <a:lstStyle/>
        <a:p>
          <a:endParaRPr lang="es-EC"/>
        </a:p>
      </dgm:t>
    </dgm:pt>
    <dgm:pt modelId="{E58F1262-FAC0-47F2-A8C4-41ECEE25AC84}" type="pres">
      <dgm:prSet presAssocID="{89C85C57-B0AA-4CD9-B876-043573B5AEF2}" presName="rootConnector" presStyleLbl="node2" presStyleIdx="5" presStyleCnt="6"/>
      <dgm:spPr/>
    </dgm:pt>
    <dgm:pt modelId="{C240311A-11AA-4D86-B6C4-4E7DE86E2698}" type="pres">
      <dgm:prSet presAssocID="{89C85C57-B0AA-4CD9-B876-043573B5AEF2}" presName="hierChild4" presStyleCnt="0"/>
      <dgm:spPr/>
    </dgm:pt>
    <dgm:pt modelId="{35ABBB66-C6B5-4568-821C-5257A07F1D2A}" type="pres">
      <dgm:prSet presAssocID="{89C85C57-B0AA-4CD9-B876-043573B5AEF2}" presName="hierChild5" presStyleCnt="0"/>
      <dgm:spPr/>
    </dgm:pt>
    <dgm:pt modelId="{6785334A-338F-45CA-B63C-88C08AEF267B}" type="pres">
      <dgm:prSet presAssocID="{501EC721-7DAA-434E-88CE-175C53280D1E}" presName="hierChild3" presStyleCnt="0"/>
      <dgm:spPr/>
    </dgm:pt>
    <dgm:pt modelId="{F0AEFAE3-72FF-472F-8F04-B267B8C368A4}" type="pres">
      <dgm:prSet presAssocID="{4D5E2392-8B51-4961-A39D-2591109C46BA}" presName="Name115" presStyleLbl="parChTrans1D2" presStyleIdx="6" presStyleCnt="7"/>
      <dgm:spPr/>
    </dgm:pt>
    <dgm:pt modelId="{F86FC35D-FA52-48B2-B2FA-72FF88D93109}" type="pres">
      <dgm:prSet presAssocID="{E53E1A4C-695C-4E5E-9E12-8E8EE53E6A23}" presName="hierRoot3" presStyleCnt="0">
        <dgm:presLayoutVars>
          <dgm:hierBranch val="init"/>
        </dgm:presLayoutVars>
      </dgm:prSet>
      <dgm:spPr/>
    </dgm:pt>
    <dgm:pt modelId="{190F831A-B041-4CDE-8463-CA07284ABA73}" type="pres">
      <dgm:prSet presAssocID="{E53E1A4C-695C-4E5E-9E12-8E8EE53E6A23}" presName="rootComposite3" presStyleCnt="0"/>
      <dgm:spPr/>
    </dgm:pt>
    <dgm:pt modelId="{45F1A572-C048-4ABF-ACCA-7CC2E7B6F9BD}" type="pres">
      <dgm:prSet presAssocID="{E53E1A4C-695C-4E5E-9E12-8E8EE53E6A23}" presName="rootText3" presStyleLbl="asst1" presStyleIdx="0" presStyleCnt="1" custScaleX="116888" custScaleY="234722" custLinFactNeighborX="-11469" custLinFactNeighborY="1577">
        <dgm:presLayoutVars>
          <dgm:chPref val="3"/>
        </dgm:presLayoutVars>
      </dgm:prSet>
      <dgm:spPr/>
      <dgm:t>
        <a:bodyPr/>
        <a:lstStyle/>
        <a:p>
          <a:endParaRPr lang="es-EC"/>
        </a:p>
      </dgm:t>
    </dgm:pt>
    <dgm:pt modelId="{DAF89D8E-0508-483D-9F91-331996F7F794}" type="pres">
      <dgm:prSet presAssocID="{E53E1A4C-695C-4E5E-9E12-8E8EE53E6A23}" presName="rootConnector3" presStyleLbl="asst1" presStyleIdx="0" presStyleCnt="1"/>
      <dgm:spPr/>
    </dgm:pt>
    <dgm:pt modelId="{9A2A664A-284E-4C61-8BD6-DC7C91CA5CC1}" type="pres">
      <dgm:prSet presAssocID="{E53E1A4C-695C-4E5E-9E12-8E8EE53E6A23}" presName="hierChild6" presStyleCnt="0"/>
      <dgm:spPr/>
    </dgm:pt>
    <dgm:pt modelId="{D1B9F3E1-4620-47E7-A4C4-A5A997DDB557}" type="pres">
      <dgm:prSet presAssocID="{E53E1A4C-695C-4E5E-9E12-8E8EE53E6A23}" presName="hierChild7" presStyleCnt="0"/>
      <dgm:spPr/>
    </dgm:pt>
  </dgm:ptLst>
  <dgm:cxnLst>
    <dgm:cxn modelId="{BF545371-DE2D-425C-8C40-F34E082E36B8}" srcId="{501EC721-7DAA-434E-88CE-175C53280D1E}" destId="{B184FFE3-8981-4ADD-978A-F5D3AA4A7BDB}" srcOrd="5" destOrd="0" parTransId="{97718C33-6D11-4F45-A6F0-806D654FB59A}" sibTransId="{9E1CE5AE-D53F-485B-8ECD-58BCB3A784AB}"/>
    <dgm:cxn modelId="{B297F8DF-C5F8-40C2-ADC0-114A4B7771F8}" srcId="{501EC721-7DAA-434E-88CE-175C53280D1E}" destId="{04AF191B-1649-4C3C-9A8E-875AED9F05DF}" srcOrd="2" destOrd="0" parTransId="{7C7E8EB8-37E0-4F90-AB80-897CC39A97FE}" sibTransId="{6D44ABF9-95DB-4A3D-BBA3-50A7DB58474A}"/>
    <dgm:cxn modelId="{AC5BC479-ED44-48FD-B6CA-0545CC0CF356}" type="presOf" srcId="{4D5E2392-8B51-4961-A39D-2591109C46BA}" destId="{F0AEFAE3-72FF-472F-8F04-B267B8C368A4}" srcOrd="0" destOrd="0" presId="urn:microsoft.com/office/officeart/2009/3/layout/HorizontalOrganizationChart"/>
    <dgm:cxn modelId="{4E1E2773-4648-4D17-AD74-D36705974D63}" type="presOf" srcId="{501EC721-7DAA-434E-88CE-175C53280D1E}" destId="{BD3224DE-87A7-4B03-9828-D40C6E59281C}" srcOrd="0" destOrd="0" presId="urn:microsoft.com/office/officeart/2009/3/layout/HorizontalOrganizationChart"/>
    <dgm:cxn modelId="{C6A71086-0CF4-41D3-98D7-D6B1F71C1429}" type="presOf" srcId="{04AF191B-1649-4C3C-9A8E-875AED9F05DF}" destId="{0B5D82D5-EDA3-47BD-B591-70B6B81F79EF}" srcOrd="1" destOrd="0" presId="urn:microsoft.com/office/officeart/2009/3/layout/HorizontalOrganizationChart"/>
    <dgm:cxn modelId="{9F92C966-9046-4208-BAE0-898165233002}" type="presOf" srcId="{89C85C57-B0AA-4CD9-B876-043573B5AEF2}" destId="{45D931D8-B546-4D53-BBB6-5FF72BA4C71B}" srcOrd="0" destOrd="0" presId="urn:microsoft.com/office/officeart/2009/3/layout/HorizontalOrganizationChart"/>
    <dgm:cxn modelId="{D330B3C5-FA4E-4E3B-B229-5FAD3CEBF457}" type="presOf" srcId="{97718C33-6D11-4F45-A6F0-806D654FB59A}" destId="{CE59B378-0995-461B-8388-63627DD92136}" srcOrd="0" destOrd="0" presId="urn:microsoft.com/office/officeart/2009/3/layout/HorizontalOrganizationChart"/>
    <dgm:cxn modelId="{B1803315-02E5-42B2-8FB2-CFB96F52C6E0}" srcId="{501EC721-7DAA-434E-88CE-175C53280D1E}" destId="{E53E1A4C-695C-4E5E-9E12-8E8EE53E6A23}" srcOrd="0" destOrd="0" parTransId="{4D5E2392-8B51-4961-A39D-2591109C46BA}" sibTransId="{B330E599-A8AE-4E90-A8B6-06904125D2A2}"/>
    <dgm:cxn modelId="{208E2F44-68B3-4A9B-9FDE-8B442119F756}" srcId="{501EC721-7DAA-434E-88CE-175C53280D1E}" destId="{89C85C57-B0AA-4CD9-B876-043573B5AEF2}" srcOrd="6" destOrd="0" parTransId="{D751A6D9-47E1-49EB-8F02-0664AE88202C}" sibTransId="{BE18C1C0-694C-4173-9960-D755D1247D6A}"/>
    <dgm:cxn modelId="{18DCE1E7-CD40-42CE-85DE-00B47D7562EF}" type="presOf" srcId="{7C7E8EB8-37E0-4F90-AB80-897CC39A97FE}" destId="{40887C2F-8042-4E2C-A0F3-E6D4DBA88F78}" srcOrd="0" destOrd="0" presId="urn:microsoft.com/office/officeart/2009/3/layout/HorizontalOrganizationChart"/>
    <dgm:cxn modelId="{8BE16AEA-3312-418F-8680-A46357F752C7}" type="presOf" srcId="{B184FFE3-8981-4ADD-978A-F5D3AA4A7BDB}" destId="{4489F2E1-4602-44C2-B638-04A85BA1B774}" srcOrd="1" destOrd="0" presId="urn:microsoft.com/office/officeart/2009/3/layout/HorizontalOrganizationChart"/>
    <dgm:cxn modelId="{DBBF4093-0CFC-4F7A-8313-111BA86372DE}" type="presOf" srcId="{D068C36E-1C26-43ED-B0D3-F2CD6761A9DB}" destId="{EA5E3237-535E-4D5D-96C0-26639D5BB889}" srcOrd="0" destOrd="0" presId="urn:microsoft.com/office/officeart/2009/3/layout/HorizontalOrganizationChart"/>
    <dgm:cxn modelId="{1E17A939-0146-4F8E-8C97-769126DCFBE4}" type="presOf" srcId="{A89DE060-705C-4AFC-92B4-94CFD4D19DEC}" destId="{B9748B54-6380-4902-8437-3042883C8705}" srcOrd="0" destOrd="0" presId="urn:microsoft.com/office/officeart/2009/3/layout/HorizontalOrganizationChart"/>
    <dgm:cxn modelId="{D0E5A194-2286-4780-87F9-A41A84F83B6F}" type="presOf" srcId="{00CD174C-01DA-4949-ADD1-E0EB039B13E5}" destId="{38892D73-2C0A-4F49-90E2-2ADA3AE33F58}" srcOrd="0" destOrd="0" presId="urn:microsoft.com/office/officeart/2009/3/layout/HorizontalOrganizationChart"/>
    <dgm:cxn modelId="{30A6DD1C-E2D2-4225-A5DF-649597C5C6C7}" type="presOf" srcId="{E53E1A4C-695C-4E5E-9E12-8E8EE53E6A23}" destId="{45F1A572-C048-4ABF-ACCA-7CC2E7B6F9BD}" srcOrd="0" destOrd="0" presId="urn:microsoft.com/office/officeart/2009/3/layout/HorizontalOrganizationChart"/>
    <dgm:cxn modelId="{676228BC-C2BE-4F4B-85C3-78E526A7EDEF}" type="presOf" srcId="{FA8AED36-68B6-4094-AF43-239F7545C57B}" destId="{8E6B205C-AE45-4B5E-AD7E-AE0EAE650492}" srcOrd="1" destOrd="0" presId="urn:microsoft.com/office/officeart/2009/3/layout/HorizontalOrganizationChart"/>
    <dgm:cxn modelId="{AAECA006-7061-4166-B3DD-CDA8F0CC2A38}" srcId="{501EC721-7DAA-434E-88CE-175C53280D1E}" destId="{FA8AED36-68B6-4094-AF43-239F7545C57B}" srcOrd="3" destOrd="0" parTransId="{00CD174C-01DA-4949-ADD1-E0EB039B13E5}" sibTransId="{94DCDA0C-535C-4A08-9E31-2761B0FA525F}"/>
    <dgm:cxn modelId="{C80B9882-7ED1-4924-B467-DB5B60F6A36D}" type="presOf" srcId="{FA8AED36-68B6-4094-AF43-239F7545C57B}" destId="{165AE2A3-089A-4D5C-9971-45AED63CBA61}" srcOrd="0" destOrd="0" presId="urn:microsoft.com/office/officeart/2009/3/layout/HorizontalOrganizationChart"/>
    <dgm:cxn modelId="{1DEE9C48-A899-4925-B3B2-273D3DE14B30}" type="presOf" srcId="{501EC721-7DAA-434E-88CE-175C53280D1E}" destId="{D1718E79-C9D9-4807-A821-A92D32ABA012}" srcOrd="1" destOrd="0" presId="urn:microsoft.com/office/officeart/2009/3/layout/HorizontalOrganizationChart"/>
    <dgm:cxn modelId="{134B7739-E549-4B2A-80B5-1DB416E164ED}" type="presOf" srcId="{5938DC69-AFA1-42C1-BA9A-927640F86300}" destId="{CA7C7013-FB61-42E3-831E-8D329FBFD49A}" srcOrd="1" destOrd="0" presId="urn:microsoft.com/office/officeart/2009/3/layout/HorizontalOrganizationChart"/>
    <dgm:cxn modelId="{BE5544FF-1EFD-45C7-A69A-3941464CF602}" type="presOf" srcId="{5938DC69-AFA1-42C1-BA9A-927640F86300}" destId="{54AF0279-0B8B-494C-89BB-B228367A9B6B}" srcOrd="0" destOrd="0" presId="urn:microsoft.com/office/officeart/2009/3/layout/HorizontalOrganizationChart"/>
    <dgm:cxn modelId="{464C6D6D-8504-47A4-B77E-868D764BBBBB}" type="presOf" srcId="{E53E1A4C-695C-4E5E-9E12-8E8EE53E6A23}" destId="{DAF89D8E-0508-483D-9F91-331996F7F794}" srcOrd="1" destOrd="0" presId="urn:microsoft.com/office/officeart/2009/3/layout/HorizontalOrganizationChart"/>
    <dgm:cxn modelId="{69AB0E53-F34D-4B6B-94DA-D9898967606C}" type="presOf" srcId="{62CBA93E-B491-42B4-B03E-B8C43FB165A9}" destId="{0E713B66-49E5-443E-8B09-5DB26785CD67}" srcOrd="0" destOrd="0" presId="urn:microsoft.com/office/officeart/2009/3/layout/HorizontalOrganizationChart"/>
    <dgm:cxn modelId="{F7A74263-CC60-4EE8-AA11-AFA8F281DD63}" type="presOf" srcId="{628D228A-8D22-4BC9-AA42-6B09EA3D18A2}" destId="{052370CD-E16F-4D50-9CD5-52863D44969F}" srcOrd="0" destOrd="0" presId="urn:microsoft.com/office/officeart/2009/3/layout/HorizontalOrganizationChart"/>
    <dgm:cxn modelId="{24EFFE62-1CB1-417E-A214-ADB99BAA05CC}" type="presOf" srcId="{89C85C57-B0AA-4CD9-B876-043573B5AEF2}" destId="{E58F1262-FAC0-47F2-A8C4-41ECEE25AC84}" srcOrd="1" destOrd="0" presId="urn:microsoft.com/office/officeart/2009/3/layout/HorizontalOrganizationChart"/>
    <dgm:cxn modelId="{ADF68A53-F69A-4497-BD15-FA8BA1BC99EE}" type="presOf" srcId="{D751A6D9-47E1-49EB-8F02-0664AE88202C}" destId="{3D0E474A-C6D1-4B1C-83EC-DFDD5BD7A885}" srcOrd="0" destOrd="0" presId="urn:microsoft.com/office/officeart/2009/3/layout/HorizontalOrganizationChart"/>
    <dgm:cxn modelId="{90435896-3AFB-45FB-BC72-AD8A6003FEB3}" srcId="{501EC721-7DAA-434E-88CE-175C53280D1E}" destId="{5938DC69-AFA1-42C1-BA9A-927640F86300}" srcOrd="1" destOrd="0" parTransId="{628D228A-8D22-4BC9-AA42-6B09EA3D18A2}" sibTransId="{D67E57E6-07D6-4548-93BC-986FB2851A88}"/>
    <dgm:cxn modelId="{830F5945-D574-430C-91EF-81DAA597AE0C}" type="presOf" srcId="{B184FFE3-8981-4ADD-978A-F5D3AA4A7BDB}" destId="{548922C2-CBF1-46EE-8A42-ADF19F723DB8}" srcOrd="0" destOrd="0" presId="urn:microsoft.com/office/officeart/2009/3/layout/HorizontalOrganizationChart"/>
    <dgm:cxn modelId="{6DA1DD65-1CF3-4DEB-AC15-4B51E294C63A}" srcId="{501EC721-7DAA-434E-88CE-175C53280D1E}" destId="{D068C36E-1C26-43ED-B0D3-F2CD6761A9DB}" srcOrd="4" destOrd="0" parTransId="{62CBA93E-B491-42B4-B03E-B8C43FB165A9}" sibTransId="{5DF52122-6901-424D-89C0-247317AB67BB}"/>
    <dgm:cxn modelId="{66D6BE19-1853-4C9A-9572-C330415B838A}" type="presOf" srcId="{D068C36E-1C26-43ED-B0D3-F2CD6761A9DB}" destId="{85E0237B-B2E8-43F8-ABE2-21CE80498A18}" srcOrd="1" destOrd="0" presId="urn:microsoft.com/office/officeart/2009/3/layout/HorizontalOrganizationChart"/>
    <dgm:cxn modelId="{D048B017-DF63-466A-AA63-42BF3E0CDBF1}" type="presOf" srcId="{04AF191B-1649-4C3C-9A8E-875AED9F05DF}" destId="{908302A5-8731-45C0-9913-30DA9268B610}" srcOrd="0" destOrd="0" presId="urn:microsoft.com/office/officeart/2009/3/layout/HorizontalOrganizationChart"/>
    <dgm:cxn modelId="{0FEB7AB2-25B3-4610-B64B-E4B912ED50D8}" srcId="{A89DE060-705C-4AFC-92B4-94CFD4D19DEC}" destId="{501EC721-7DAA-434E-88CE-175C53280D1E}" srcOrd="0" destOrd="0" parTransId="{A96F872C-C9E6-4250-BC0F-4FD43ACC6B9F}" sibTransId="{A6FE0CA9-7F84-451E-B0F5-DA503AFCEB99}"/>
    <dgm:cxn modelId="{42AC90D9-3EC3-47F0-8264-9B3CBD6022AD}" type="presParOf" srcId="{B9748B54-6380-4902-8437-3042883C8705}" destId="{49F659BC-F90D-42CB-85C2-D19E6D64EACE}" srcOrd="0" destOrd="0" presId="urn:microsoft.com/office/officeart/2009/3/layout/HorizontalOrganizationChart"/>
    <dgm:cxn modelId="{D3DA63C2-AE56-456D-80F5-7D3637C441F4}" type="presParOf" srcId="{49F659BC-F90D-42CB-85C2-D19E6D64EACE}" destId="{E5F9D60D-9469-48D1-B350-FE7BF1E47B36}" srcOrd="0" destOrd="0" presId="urn:microsoft.com/office/officeart/2009/3/layout/HorizontalOrganizationChart"/>
    <dgm:cxn modelId="{8B4DD84E-1F1C-4FEF-A6DF-B004D172DF81}" type="presParOf" srcId="{E5F9D60D-9469-48D1-B350-FE7BF1E47B36}" destId="{BD3224DE-87A7-4B03-9828-D40C6E59281C}" srcOrd="0" destOrd="0" presId="urn:microsoft.com/office/officeart/2009/3/layout/HorizontalOrganizationChart"/>
    <dgm:cxn modelId="{081C72FD-B38A-468B-9B52-3C5C07E1E30F}" type="presParOf" srcId="{E5F9D60D-9469-48D1-B350-FE7BF1E47B36}" destId="{D1718E79-C9D9-4807-A821-A92D32ABA012}" srcOrd="1" destOrd="0" presId="urn:microsoft.com/office/officeart/2009/3/layout/HorizontalOrganizationChart"/>
    <dgm:cxn modelId="{2AD7E13A-4B13-4D97-B8D3-8B5607C6E495}" type="presParOf" srcId="{49F659BC-F90D-42CB-85C2-D19E6D64EACE}" destId="{D2400B38-8263-4607-93B7-F8413849E07D}" srcOrd="1" destOrd="0" presId="urn:microsoft.com/office/officeart/2009/3/layout/HorizontalOrganizationChart"/>
    <dgm:cxn modelId="{70E8DE00-C9B7-4C85-A881-8287E89FFC1F}" type="presParOf" srcId="{D2400B38-8263-4607-93B7-F8413849E07D}" destId="{052370CD-E16F-4D50-9CD5-52863D44969F}" srcOrd="0" destOrd="0" presId="urn:microsoft.com/office/officeart/2009/3/layout/HorizontalOrganizationChart"/>
    <dgm:cxn modelId="{7EB5C15C-5CDF-4B9A-AE4C-904B2F631CF5}" type="presParOf" srcId="{D2400B38-8263-4607-93B7-F8413849E07D}" destId="{B5253939-28F4-488E-ACC2-5ECFFA06E114}" srcOrd="1" destOrd="0" presId="urn:microsoft.com/office/officeart/2009/3/layout/HorizontalOrganizationChart"/>
    <dgm:cxn modelId="{9DA7CB34-BBA6-4F40-96C3-7A1B239E52FC}" type="presParOf" srcId="{B5253939-28F4-488E-ACC2-5ECFFA06E114}" destId="{1773E795-13D7-4538-9749-8FFF2F2ADF6D}" srcOrd="0" destOrd="0" presId="urn:microsoft.com/office/officeart/2009/3/layout/HorizontalOrganizationChart"/>
    <dgm:cxn modelId="{B3AB6E4B-AB5E-4C26-A7A4-F5175CBDC2E3}" type="presParOf" srcId="{1773E795-13D7-4538-9749-8FFF2F2ADF6D}" destId="{54AF0279-0B8B-494C-89BB-B228367A9B6B}" srcOrd="0" destOrd="0" presId="urn:microsoft.com/office/officeart/2009/3/layout/HorizontalOrganizationChart"/>
    <dgm:cxn modelId="{0CB08892-5833-49D3-B7A5-5A04F2AE6F3E}" type="presParOf" srcId="{1773E795-13D7-4538-9749-8FFF2F2ADF6D}" destId="{CA7C7013-FB61-42E3-831E-8D329FBFD49A}" srcOrd="1" destOrd="0" presId="urn:microsoft.com/office/officeart/2009/3/layout/HorizontalOrganizationChart"/>
    <dgm:cxn modelId="{FAE42AFF-EF70-4218-9756-4EC14AD7B3A6}" type="presParOf" srcId="{B5253939-28F4-488E-ACC2-5ECFFA06E114}" destId="{515C2AC6-3012-45F8-95D1-525763CC9F08}" srcOrd="1" destOrd="0" presId="urn:microsoft.com/office/officeart/2009/3/layout/HorizontalOrganizationChart"/>
    <dgm:cxn modelId="{D4242BD3-90CD-4371-A6D7-217E79E49AD0}" type="presParOf" srcId="{B5253939-28F4-488E-ACC2-5ECFFA06E114}" destId="{0DCE2647-D7FF-4C93-8311-18BAF62DB5E1}" srcOrd="2" destOrd="0" presId="urn:microsoft.com/office/officeart/2009/3/layout/HorizontalOrganizationChart"/>
    <dgm:cxn modelId="{8518B48B-7534-42B7-92CA-D2C3E5AD7868}" type="presParOf" srcId="{D2400B38-8263-4607-93B7-F8413849E07D}" destId="{40887C2F-8042-4E2C-A0F3-E6D4DBA88F78}" srcOrd="2" destOrd="0" presId="urn:microsoft.com/office/officeart/2009/3/layout/HorizontalOrganizationChart"/>
    <dgm:cxn modelId="{115475C2-2FA1-47CC-BC72-82B8DC0EB58A}" type="presParOf" srcId="{D2400B38-8263-4607-93B7-F8413849E07D}" destId="{0499694E-95AA-4E4F-A5FC-9B1BEF7468D1}" srcOrd="3" destOrd="0" presId="urn:microsoft.com/office/officeart/2009/3/layout/HorizontalOrganizationChart"/>
    <dgm:cxn modelId="{91B4A764-BFE3-4EBC-A77C-B6DD7471ED0D}" type="presParOf" srcId="{0499694E-95AA-4E4F-A5FC-9B1BEF7468D1}" destId="{27836FA7-22B9-4D22-A112-AE842987DB4A}" srcOrd="0" destOrd="0" presId="urn:microsoft.com/office/officeart/2009/3/layout/HorizontalOrganizationChart"/>
    <dgm:cxn modelId="{00E41A2F-CBE0-4CA4-9E22-C689EC72C840}" type="presParOf" srcId="{27836FA7-22B9-4D22-A112-AE842987DB4A}" destId="{908302A5-8731-45C0-9913-30DA9268B610}" srcOrd="0" destOrd="0" presId="urn:microsoft.com/office/officeart/2009/3/layout/HorizontalOrganizationChart"/>
    <dgm:cxn modelId="{FD5DAEDA-287F-4716-96A7-9378A56FF9B0}" type="presParOf" srcId="{27836FA7-22B9-4D22-A112-AE842987DB4A}" destId="{0B5D82D5-EDA3-47BD-B591-70B6B81F79EF}" srcOrd="1" destOrd="0" presId="urn:microsoft.com/office/officeart/2009/3/layout/HorizontalOrganizationChart"/>
    <dgm:cxn modelId="{399CF91A-4BDA-48C4-92F4-2807ED3B20A8}" type="presParOf" srcId="{0499694E-95AA-4E4F-A5FC-9B1BEF7468D1}" destId="{D61B4125-B606-4B05-AA69-C31ECEB472CA}" srcOrd="1" destOrd="0" presId="urn:microsoft.com/office/officeart/2009/3/layout/HorizontalOrganizationChart"/>
    <dgm:cxn modelId="{763024DA-5F25-445F-8462-35A77635A7F3}" type="presParOf" srcId="{0499694E-95AA-4E4F-A5FC-9B1BEF7468D1}" destId="{C90DF611-418E-470C-8EE1-C8D5048B9B3D}" srcOrd="2" destOrd="0" presId="urn:microsoft.com/office/officeart/2009/3/layout/HorizontalOrganizationChart"/>
    <dgm:cxn modelId="{6FFC1532-4878-40A9-B866-5AE40E84E1A0}" type="presParOf" srcId="{D2400B38-8263-4607-93B7-F8413849E07D}" destId="{38892D73-2C0A-4F49-90E2-2ADA3AE33F58}" srcOrd="4" destOrd="0" presId="urn:microsoft.com/office/officeart/2009/3/layout/HorizontalOrganizationChart"/>
    <dgm:cxn modelId="{126C34CA-690E-4133-A786-9E5811B3A7F7}" type="presParOf" srcId="{D2400B38-8263-4607-93B7-F8413849E07D}" destId="{B28251AE-7DB6-4659-9F76-260AFF64BD1B}" srcOrd="5" destOrd="0" presId="urn:microsoft.com/office/officeart/2009/3/layout/HorizontalOrganizationChart"/>
    <dgm:cxn modelId="{0AFA4631-C277-4E08-9088-9420C7C3E629}" type="presParOf" srcId="{B28251AE-7DB6-4659-9F76-260AFF64BD1B}" destId="{679230FA-695B-4245-BB7D-54A6A9766979}" srcOrd="0" destOrd="0" presId="urn:microsoft.com/office/officeart/2009/3/layout/HorizontalOrganizationChart"/>
    <dgm:cxn modelId="{4935392E-4607-4992-8A2D-B5A7A024DF46}" type="presParOf" srcId="{679230FA-695B-4245-BB7D-54A6A9766979}" destId="{165AE2A3-089A-4D5C-9971-45AED63CBA61}" srcOrd="0" destOrd="0" presId="urn:microsoft.com/office/officeart/2009/3/layout/HorizontalOrganizationChart"/>
    <dgm:cxn modelId="{0537FDD7-F44F-4355-87D4-429553615132}" type="presParOf" srcId="{679230FA-695B-4245-BB7D-54A6A9766979}" destId="{8E6B205C-AE45-4B5E-AD7E-AE0EAE650492}" srcOrd="1" destOrd="0" presId="urn:microsoft.com/office/officeart/2009/3/layout/HorizontalOrganizationChart"/>
    <dgm:cxn modelId="{D5484B81-1D74-4977-8515-C544C85565B4}" type="presParOf" srcId="{B28251AE-7DB6-4659-9F76-260AFF64BD1B}" destId="{9729E593-8025-4320-9247-C1567297A860}" srcOrd="1" destOrd="0" presId="urn:microsoft.com/office/officeart/2009/3/layout/HorizontalOrganizationChart"/>
    <dgm:cxn modelId="{E52010FF-92A8-4B14-B32E-A74DA54DDB5B}" type="presParOf" srcId="{B28251AE-7DB6-4659-9F76-260AFF64BD1B}" destId="{F14CD994-E876-41E3-B7A6-6C1FF32BBD56}" srcOrd="2" destOrd="0" presId="urn:microsoft.com/office/officeart/2009/3/layout/HorizontalOrganizationChart"/>
    <dgm:cxn modelId="{4D5152EA-7018-41C6-8BCF-9535A219B164}" type="presParOf" srcId="{D2400B38-8263-4607-93B7-F8413849E07D}" destId="{0E713B66-49E5-443E-8B09-5DB26785CD67}" srcOrd="6" destOrd="0" presId="urn:microsoft.com/office/officeart/2009/3/layout/HorizontalOrganizationChart"/>
    <dgm:cxn modelId="{B79943FB-33F7-49FE-92A1-E657C859667F}" type="presParOf" srcId="{D2400B38-8263-4607-93B7-F8413849E07D}" destId="{EC05E89B-D68E-4D76-A812-46510B0C4CF1}" srcOrd="7" destOrd="0" presId="urn:microsoft.com/office/officeart/2009/3/layout/HorizontalOrganizationChart"/>
    <dgm:cxn modelId="{6F89B15D-EB90-4C98-800C-2DE09FE7793E}" type="presParOf" srcId="{EC05E89B-D68E-4D76-A812-46510B0C4CF1}" destId="{AAD39D26-AF9E-4D64-B5FE-A4982007A8C6}" srcOrd="0" destOrd="0" presId="urn:microsoft.com/office/officeart/2009/3/layout/HorizontalOrganizationChart"/>
    <dgm:cxn modelId="{612237E6-3211-4131-BD51-2CC9134027E3}" type="presParOf" srcId="{AAD39D26-AF9E-4D64-B5FE-A4982007A8C6}" destId="{EA5E3237-535E-4D5D-96C0-26639D5BB889}" srcOrd="0" destOrd="0" presId="urn:microsoft.com/office/officeart/2009/3/layout/HorizontalOrganizationChart"/>
    <dgm:cxn modelId="{EB0D1FDB-58A0-4DE4-89D4-19CC946B7829}" type="presParOf" srcId="{AAD39D26-AF9E-4D64-B5FE-A4982007A8C6}" destId="{85E0237B-B2E8-43F8-ABE2-21CE80498A18}" srcOrd="1" destOrd="0" presId="urn:microsoft.com/office/officeart/2009/3/layout/HorizontalOrganizationChart"/>
    <dgm:cxn modelId="{941940AE-9917-4A7C-B1CE-290245A45E95}" type="presParOf" srcId="{EC05E89B-D68E-4D76-A812-46510B0C4CF1}" destId="{2612C79D-4060-4546-A52B-4B6E5126A6B9}" srcOrd="1" destOrd="0" presId="urn:microsoft.com/office/officeart/2009/3/layout/HorizontalOrganizationChart"/>
    <dgm:cxn modelId="{C05C7722-7707-4AFD-9E37-788119F7AE4D}" type="presParOf" srcId="{EC05E89B-D68E-4D76-A812-46510B0C4CF1}" destId="{7637CC04-5ECC-48B8-BC83-C1630B9BDBD1}" srcOrd="2" destOrd="0" presId="urn:microsoft.com/office/officeart/2009/3/layout/HorizontalOrganizationChart"/>
    <dgm:cxn modelId="{0A561AC2-6F46-447D-9CE5-6301912639C1}" type="presParOf" srcId="{D2400B38-8263-4607-93B7-F8413849E07D}" destId="{CE59B378-0995-461B-8388-63627DD92136}" srcOrd="8" destOrd="0" presId="urn:microsoft.com/office/officeart/2009/3/layout/HorizontalOrganizationChart"/>
    <dgm:cxn modelId="{78B79335-EDD6-4AD6-A038-ACE5AABD4964}" type="presParOf" srcId="{D2400B38-8263-4607-93B7-F8413849E07D}" destId="{855FD1BD-7CAB-471F-84AC-5E4BC09E94A9}" srcOrd="9" destOrd="0" presId="urn:microsoft.com/office/officeart/2009/3/layout/HorizontalOrganizationChart"/>
    <dgm:cxn modelId="{5A084670-AA9C-44EB-B089-18E60A8BDB31}" type="presParOf" srcId="{855FD1BD-7CAB-471F-84AC-5E4BC09E94A9}" destId="{8352BFC9-DE0A-40BC-87A8-20DDABD034B9}" srcOrd="0" destOrd="0" presId="urn:microsoft.com/office/officeart/2009/3/layout/HorizontalOrganizationChart"/>
    <dgm:cxn modelId="{36C17E46-6C5C-4E39-981E-AE597F5E57CA}" type="presParOf" srcId="{8352BFC9-DE0A-40BC-87A8-20DDABD034B9}" destId="{548922C2-CBF1-46EE-8A42-ADF19F723DB8}" srcOrd="0" destOrd="0" presId="urn:microsoft.com/office/officeart/2009/3/layout/HorizontalOrganizationChart"/>
    <dgm:cxn modelId="{22DB53A9-C456-45EB-A745-FE29F21C8EF4}" type="presParOf" srcId="{8352BFC9-DE0A-40BC-87A8-20DDABD034B9}" destId="{4489F2E1-4602-44C2-B638-04A85BA1B774}" srcOrd="1" destOrd="0" presId="urn:microsoft.com/office/officeart/2009/3/layout/HorizontalOrganizationChart"/>
    <dgm:cxn modelId="{4282200D-5845-4127-82D6-BDFE54FE0CBC}" type="presParOf" srcId="{855FD1BD-7CAB-471F-84AC-5E4BC09E94A9}" destId="{BDA66E02-0852-48EC-BE7F-143BD9931EFE}" srcOrd="1" destOrd="0" presId="urn:microsoft.com/office/officeart/2009/3/layout/HorizontalOrganizationChart"/>
    <dgm:cxn modelId="{7B0F701A-834E-45A8-A595-095E1DB9FEC5}" type="presParOf" srcId="{855FD1BD-7CAB-471F-84AC-5E4BC09E94A9}" destId="{208C0CB7-4A98-4F65-9DD4-B251B54DB5F8}" srcOrd="2" destOrd="0" presId="urn:microsoft.com/office/officeart/2009/3/layout/HorizontalOrganizationChart"/>
    <dgm:cxn modelId="{B3B9216F-7D0D-43CE-B09C-D90D3890F515}" type="presParOf" srcId="{D2400B38-8263-4607-93B7-F8413849E07D}" destId="{3D0E474A-C6D1-4B1C-83EC-DFDD5BD7A885}" srcOrd="10" destOrd="0" presId="urn:microsoft.com/office/officeart/2009/3/layout/HorizontalOrganizationChart"/>
    <dgm:cxn modelId="{038CED03-89F6-43C0-9F82-629DC3703444}" type="presParOf" srcId="{D2400B38-8263-4607-93B7-F8413849E07D}" destId="{2FCCE447-464D-4F36-B2EB-8E6E7EE047D8}" srcOrd="11" destOrd="0" presId="urn:microsoft.com/office/officeart/2009/3/layout/HorizontalOrganizationChart"/>
    <dgm:cxn modelId="{1237B7F1-CF8E-44EC-BACD-700494A80DBE}" type="presParOf" srcId="{2FCCE447-464D-4F36-B2EB-8E6E7EE047D8}" destId="{39F8101B-FBA1-40B4-9C93-C4F22B967658}" srcOrd="0" destOrd="0" presId="urn:microsoft.com/office/officeart/2009/3/layout/HorizontalOrganizationChart"/>
    <dgm:cxn modelId="{C2CE00B8-4004-4AB3-A57F-1B5CD00FA6CC}" type="presParOf" srcId="{39F8101B-FBA1-40B4-9C93-C4F22B967658}" destId="{45D931D8-B546-4D53-BBB6-5FF72BA4C71B}" srcOrd="0" destOrd="0" presId="urn:microsoft.com/office/officeart/2009/3/layout/HorizontalOrganizationChart"/>
    <dgm:cxn modelId="{F0CBA743-098E-4A20-B2FB-CBA87D3EF636}" type="presParOf" srcId="{39F8101B-FBA1-40B4-9C93-C4F22B967658}" destId="{E58F1262-FAC0-47F2-A8C4-41ECEE25AC84}" srcOrd="1" destOrd="0" presId="urn:microsoft.com/office/officeart/2009/3/layout/HorizontalOrganizationChart"/>
    <dgm:cxn modelId="{E8D3D9B7-2EBF-4902-A235-91C765159ED1}" type="presParOf" srcId="{2FCCE447-464D-4F36-B2EB-8E6E7EE047D8}" destId="{C240311A-11AA-4D86-B6C4-4E7DE86E2698}" srcOrd="1" destOrd="0" presId="urn:microsoft.com/office/officeart/2009/3/layout/HorizontalOrganizationChart"/>
    <dgm:cxn modelId="{EF8536E7-EF77-4C25-B88A-45E9EDF03749}" type="presParOf" srcId="{2FCCE447-464D-4F36-B2EB-8E6E7EE047D8}" destId="{35ABBB66-C6B5-4568-821C-5257A07F1D2A}" srcOrd="2" destOrd="0" presId="urn:microsoft.com/office/officeart/2009/3/layout/HorizontalOrganizationChart"/>
    <dgm:cxn modelId="{6B67694C-84FC-4D82-A40A-15BAF9CBB2F8}" type="presParOf" srcId="{49F659BC-F90D-42CB-85C2-D19E6D64EACE}" destId="{6785334A-338F-45CA-B63C-88C08AEF267B}" srcOrd="2" destOrd="0" presId="urn:microsoft.com/office/officeart/2009/3/layout/HorizontalOrganizationChart"/>
    <dgm:cxn modelId="{37D28FBF-5F06-4401-BB28-FC17EC46BD90}" type="presParOf" srcId="{6785334A-338F-45CA-B63C-88C08AEF267B}" destId="{F0AEFAE3-72FF-472F-8F04-B267B8C368A4}" srcOrd="0" destOrd="0" presId="urn:microsoft.com/office/officeart/2009/3/layout/HorizontalOrganizationChart"/>
    <dgm:cxn modelId="{AF4B5CD3-1968-4543-B11C-DE4ACA82D392}" type="presParOf" srcId="{6785334A-338F-45CA-B63C-88C08AEF267B}" destId="{F86FC35D-FA52-48B2-B2FA-72FF88D93109}" srcOrd="1" destOrd="0" presId="urn:microsoft.com/office/officeart/2009/3/layout/HorizontalOrganizationChart"/>
    <dgm:cxn modelId="{1F0D8772-F0EA-4FEA-B405-B97DCB8121AE}" type="presParOf" srcId="{F86FC35D-FA52-48B2-B2FA-72FF88D93109}" destId="{190F831A-B041-4CDE-8463-CA07284ABA73}" srcOrd="0" destOrd="0" presId="urn:microsoft.com/office/officeart/2009/3/layout/HorizontalOrganizationChart"/>
    <dgm:cxn modelId="{3ACFD795-DE22-45D7-A861-D423F08E7C97}" type="presParOf" srcId="{190F831A-B041-4CDE-8463-CA07284ABA73}" destId="{45F1A572-C048-4ABF-ACCA-7CC2E7B6F9BD}" srcOrd="0" destOrd="0" presId="urn:microsoft.com/office/officeart/2009/3/layout/HorizontalOrganizationChart"/>
    <dgm:cxn modelId="{058A6888-8D43-4CF7-8C83-52B7E8920D2D}" type="presParOf" srcId="{190F831A-B041-4CDE-8463-CA07284ABA73}" destId="{DAF89D8E-0508-483D-9F91-331996F7F794}" srcOrd="1" destOrd="0" presId="urn:microsoft.com/office/officeart/2009/3/layout/HorizontalOrganizationChart"/>
    <dgm:cxn modelId="{384E86AC-53E2-4F60-8DD4-B26B68271878}" type="presParOf" srcId="{F86FC35D-FA52-48B2-B2FA-72FF88D93109}" destId="{9A2A664A-284E-4C61-8BD6-DC7C91CA5CC1}" srcOrd="1" destOrd="0" presId="urn:microsoft.com/office/officeart/2009/3/layout/HorizontalOrganizationChart"/>
    <dgm:cxn modelId="{FD223DBA-DFFD-4E78-84C1-2E1B05E019D9}" type="presParOf" srcId="{F86FC35D-FA52-48B2-B2FA-72FF88D93109}" destId="{D1B9F3E1-4620-47E7-A4C4-A5A997DDB55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DF01CC-A171-48B8-9857-E95AD1381A1A}" type="doc">
      <dgm:prSet loTypeId="urn:microsoft.com/office/officeart/2009/3/layout/HorizontalOrganizationChart" loCatId="hierarchy" qsTypeId="urn:microsoft.com/office/officeart/2005/8/quickstyle/simple2" qsCatId="simple" csTypeId="urn:microsoft.com/office/officeart/2005/8/colors/accent3_2" csCatId="accent3" phldr="1"/>
      <dgm:spPr/>
      <dgm:t>
        <a:bodyPr/>
        <a:lstStyle/>
        <a:p>
          <a:endParaRPr lang="es-EC"/>
        </a:p>
      </dgm:t>
    </dgm:pt>
    <dgm:pt modelId="{37CB2804-F150-4D71-8170-63C1752CB32D}">
      <dgm:prSet phldrT="[Texto]" custT="1"/>
      <dgm:spPr/>
      <dgm:t>
        <a:bodyPr/>
        <a:lstStyle/>
        <a:p>
          <a:r>
            <a:rPr lang="es-EC" sz="2800" dirty="0" smtClean="0"/>
            <a:t>CAPACIDADES CORDINATIVAS</a:t>
          </a:r>
          <a:endParaRPr lang="es-EC" sz="2800" dirty="0"/>
        </a:p>
      </dgm:t>
    </dgm:pt>
    <dgm:pt modelId="{33E46272-8B75-4453-870E-10F0CBA13D62}" type="parTrans" cxnId="{C67A7696-72B9-42FC-AFF3-0951B6BFFC4B}">
      <dgm:prSet/>
      <dgm:spPr/>
      <dgm:t>
        <a:bodyPr/>
        <a:lstStyle/>
        <a:p>
          <a:endParaRPr lang="es-EC"/>
        </a:p>
      </dgm:t>
    </dgm:pt>
    <dgm:pt modelId="{C8C9CE8D-63E6-4F13-9D0C-8B44100B5172}" type="sibTrans" cxnId="{C67A7696-72B9-42FC-AFF3-0951B6BFFC4B}">
      <dgm:prSet/>
      <dgm:spPr/>
      <dgm:t>
        <a:bodyPr/>
        <a:lstStyle/>
        <a:p>
          <a:endParaRPr lang="es-EC"/>
        </a:p>
      </dgm:t>
    </dgm:pt>
    <dgm:pt modelId="{2D4AA8AB-BA60-4F04-BA95-5BF6334FDEDD}">
      <dgm:prSet phldrT="[Texto]"/>
      <dgm:spPr/>
      <dgm:t>
        <a:bodyPr/>
        <a:lstStyle/>
        <a:p>
          <a:r>
            <a:rPr lang="es-EC" dirty="0" smtClean="0"/>
            <a:t>GENERALES O BÁSICAS</a:t>
          </a:r>
          <a:endParaRPr lang="es-EC" dirty="0"/>
        </a:p>
      </dgm:t>
    </dgm:pt>
    <dgm:pt modelId="{4E74AF1E-0139-42A0-BCC4-56338D0525E6}" type="parTrans" cxnId="{D6483A4A-DBA3-4825-AED7-3CBB7767C267}">
      <dgm:prSet/>
      <dgm:spPr/>
      <dgm:t>
        <a:bodyPr/>
        <a:lstStyle/>
        <a:p>
          <a:endParaRPr lang="es-EC"/>
        </a:p>
      </dgm:t>
    </dgm:pt>
    <dgm:pt modelId="{EF9BD459-E218-4B80-B70E-AFBF4FEC2335}" type="sibTrans" cxnId="{D6483A4A-DBA3-4825-AED7-3CBB7767C267}">
      <dgm:prSet/>
      <dgm:spPr/>
      <dgm:t>
        <a:bodyPr/>
        <a:lstStyle/>
        <a:p>
          <a:endParaRPr lang="es-EC"/>
        </a:p>
      </dgm:t>
    </dgm:pt>
    <dgm:pt modelId="{733E1F8B-0DA5-4550-BB9C-50135CDD9D65}">
      <dgm:prSet phldrT="[Texto]"/>
      <dgm:spPr/>
      <dgm:t>
        <a:bodyPr/>
        <a:lstStyle/>
        <a:p>
          <a:r>
            <a:rPr lang="es-EC" dirty="0" smtClean="0"/>
            <a:t>ESPECIALES</a:t>
          </a:r>
          <a:endParaRPr lang="es-EC" dirty="0"/>
        </a:p>
      </dgm:t>
    </dgm:pt>
    <dgm:pt modelId="{D6219CC6-4139-4080-BFDF-3D1E53698412}" type="parTrans" cxnId="{C7F961DF-E60D-443F-B8A6-FFE5ED4D9689}">
      <dgm:prSet/>
      <dgm:spPr/>
      <dgm:t>
        <a:bodyPr/>
        <a:lstStyle/>
        <a:p>
          <a:endParaRPr lang="es-EC"/>
        </a:p>
      </dgm:t>
    </dgm:pt>
    <dgm:pt modelId="{4B593E82-E1A1-49BE-BCB5-E013086FA34C}" type="sibTrans" cxnId="{C7F961DF-E60D-443F-B8A6-FFE5ED4D9689}">
      <dgm:prSet/>
      <dgm:spPr/>
      <dgm:t>
        <a:bodyPr/>
        <a:lstStyle/>
        <a:p>
          <a:endParaRPr lang="es-EC"/>
        </a:p>
      </dgm:t>
    </dgm:pt>
    <dgm:pt modelId="{63CCE0A6-BC3F-4E45-AC76-B1A80223C8A7}">
      <dgm:prSet phldrT="[Texto]"/>
      <dgm:spPr/>
      <dgm:t>
        <a:bodyPr/>
        <a:lstStyle/>
        <a:p>
          <a:r>
            <a:rPr lang="es-EC" dirty="0" smtClean="0"/>
            <a:t>COMPLEJAS</a:t>
          </a:r>
          <a:endParaRPr lang="es-EC" dirty="0"/>
        </a:p>
      </dgm:t>
    </dgm:pt>
    <dgm:pt modelId="{CE4E87BE-175B-4633-A307-78974C7A8262}" type="parTrans" cxnId="{800B4651-59B3-41EB-B35B-CE0DB91B30CC}">
      <dgm:prSet/>
      <dgm:spPr/>
      <dgm:t>
        <a:bodyPr/>
        <a:lstStyle/>
        <a:p>
          <a:endParaRPr lang="es-EC"/>
        </a:p>
      </dgm:t>
    </dgm:pt>
    <dgm:pt modelId="{E0BBCC3C-7130-4DA4-BB86-EA52A49CB04A}" type="sibTrans" cxnId="{800B4651-59B3-41EB-B35B-CE0DB91B30CC}">
      <dgm:prSet/>
      <dgm:spPr/>
      <dgm:t>
        <a:bodyPr/>
        <a:lstStyle/>
        <a:p>
          <a:endParaRPr lang="es-EC"/>
        </a:p>
      </dgm:t>
    </dgm:pt>
    <dgm:pt modelId="{76E29A9D-D691-4F8E-A44B-2C139507D505}" type="asst">
      <dgm:prSet phldrT="[Texto]" custT="1"/>
      <dgm:spPr/>
      <dgm:t>
        <a:bodyPr/>
        <a:lstStyle/>
        <a:p>
          <a:r>
            <a:rPr lang="es-EC" sz="1800" dirty="0" smtClean="0"/>
            <a:t>Es la capacidad del ser humano para ejecutar de manera precisa las acciones motoras, en diferentes escenarios (estereotipos) e imprevistas (adaptaciones) y que contribuye de forma más ágil el aprendizaje de gestos deportivos. (Frey, 1977)</a:t>
          </a:r>
          <a:endParaRPr lang="es-EC" sz="1800" dirty="0"/>
        </a:p>
      </dgm:t>
    </dgm:pt>
    <dgm:pt modelId="{8FFB1C03-7952-4B63-BDD9-5CF5ABFA5C6F}" type="sibTrans" cxnId="{6452186A-6BD6-45D1-BA69-9A921B046F10}">
      <dgm:prSet/>
      <dgm:spPr/>
      <dgm:t>
        <a:bodyPr/>
        <a:lstStyle/>
        <a:p>
          <a:endParaRPr lang="es-EC"/>
        </a:p>
      </dgm:t>
    </dgm:pt>
    <dgm:pt modelId="{5E9A57AC-2850-4A1B-8DE2-0F2A40E8BB85}" type="parTrans" cxnId="{6452186A-6BD6-45D1-BA69-9A921B046F10}">
      <dgm:prSet/>
      <dgm:spPr/>
      <dgm:t>
        <a:bodyPr/>
        <a:lstStyle/>
        <a:p>
          <a:endParaRPr lang="es-EC"/>
        </a:p>
      </dgm:t>
    </dgm:pt>
    <dgm:pt modelId="{0403FEF0-27C0-44BF-BE27-9B737ED0F7BF}" type="pres">
      <dgm:prSet presAssocID="{5FDF01CC-A171-48B8-9857-E95AD1381A1A}" presName="hierChild1" presStyleCnt="0">
        <dgm:presLayoutVars>
          <dgm:orgChart val="1"/>
          <dgm:chPref val="1"/>
          <dgm:dir/>
          <dgm:animOne val="branch"/>
          <dgm:animLvl val="lvl"/>
          <dgm:resizeHandles/>
        </dgm:presLayoutVars>
      </dgm:prSet>
      <dgm:spPr/>
    </dgm:pt>
    <dgm:pt modelId="{CF04A66B-0E63-4F0D-8C16-47B02C7AE473}" type="pres">
      <dgm:prSet presAssocID="{37CB2804-F150-4D71-8170-63C1752CB32D}" presName="hierRoot1" presStyleCnt="0">
        <dgm:presLayoutVars>
          <dgm:hierBranch val="init"/>
        </dgm:presLayoutVars>
      </dgm:prSet>
      <dgm:spPr/>
    </dgm:pt>
    <dgm:pt modelId="{DDC68768-B2D2-4070-BFDA-8D67AB8FEC1C}" type="pres">
      <dgm:prSet presAssocID="{37CB2804-F150-4D71-8170-63C1752CB32D}" presName="rootComposite1" presStyleCnt="0"/>
      <dgm:spPr/>
    </dgm:pt>
    <dgm:pt modelId="{878D881A-D854-4CD1-B77B-3AC4C608DEE9}" type="pres">
      <dgm:prSet presAssocID="{37CB2804-F150-4D71-8170-63C1752CB32D}" presName="rootText1" presStyleLbl="node0" presStyleIdx="0" presStyleCnt="1" custScaleY="162638">
        <dgm:presLayoutVars>
          <dgm:chPref val="3"/>
        </dgm:presLayoutVars>
      </dgm:prSet>
      <dgm:spPr/>
    </dgm:pt>
    <dgm:pt modelId="{83897D63-D2DA-4A2F-979C-69610CB7C27C}" type="pres">
      <dgm:prSet presAssocID="{37CB2804-F150-4D71-8170-63C1752CB32D}" presName="rootConnector1" presStyleLbl="node1" presStyleIdx="0" presStyleCnt="0"/>
      <dgm:spPr/>
    </dgm:pt>
    <dgm:pt modelId="{02A0C766-B586-4FA1-9836-457B14F8D581}" type="pres">
      <dgm:prSet presAssocID="{37CB2804-F150-4D71-8170-63C1752CB32D}" presName="hierChild2" presStyleCnt="0"/>
      <dgm:spPr/>
    </dgm:pt>
    <dgm:pt modelId="{C82D78A6-D633-494A-96C6-6DF61C6E79FC}" type="pres">
      <dgm:prSet presAssocID="{4E74AF1E-0139-42A0-BCC4-56338D0525E6}" presName="Name64" presStyleLbl="parChTrans1D2" presStyleIdx="0" presStyleCnt="4"/>
      <dgm:spPr/>
    </dgm:pt>
    <dgm:pt modelId="{E5852CDA-51AB-463A-AF98-6952772A2489}" type="pres">
      <dgm:prSet presAssocID="{2D4AA8AB-BA60-4F04-BA95-5BF6334FDEDD}" presName="hierRoot2" presStyleCnt="0">
        <dgm:presLayoutVars>
          <dgm:hierBranch val="init"/>
        </dgm:presLayoutVars>
      </dgm:prSet>
      <dgm:spPr/>
    </dgm:pt>
    <dgm:pt modelId="{DBF1E7D9-66C9-437B-BC4C-44DE33122851}" type="pres">
      <dgm:prSet presAssocID="{2D4AA8AB-BA60-4F04-BA95-5BF6334FDEDD}" presName="rootComposite" presStyleCnt="0"/>
      <dgm:spPr/>
    </dgm:pt>
    <dgm:pt modelId="{F08E37DF-B3B5-4209-A5F1-0FA53B6F4518}" type="pres">
      <dgm:prSet presAssocID="{2D4AA8AB-BA60-4F04-BA95-5BF6334FDEDD}" presName="rootText" presStyleLbl="node2" presStyleIdx="0" presStyleCnt="3">
        <dgm:presLayoutVars>
          <dgm:chPref val="3"/>
        </dgm:presLayoutVars>
      </dgm:prSet>
      <dgm:spPr/>
    </dgm:pt>
    <dgm:pt modelId="{C3F698AC-3EEB-4C97-84F6-63E0906A7183}" type="pres">
      <dgm:prSet presAssocID="{2D4AA8AB-BA60-4F04-BA95-5BF6334FDEDD}" presName="rootConnector" presStyleLbl="node2" presStyleIdx="0" presStyleCnt="3"/>
      <dgm:spPr/>
    </dgm:pt>
    <dgm:pt modelId="{5945E008-7D41-462A-B9EE-FAE9FC2008A9}" type="pres">
      <dgm:prSet presAssocID="{2D4AA8AB-BA60-4F04-BA95-5BF6334FDEDD}" presName="hierChild4" presStyleCnt="0"/>
      <dgm:spPr/>
    </dgm:pt>
    <dgm:pt modelId="{F45048FD-30D3-4692-B779-36A031CD4AB7}" type="pres">
      <dgm:prSet presAssocID="{2D4AA8AB-BA60-4F04-BA95-5BF6334FDEDD}" presName="hierChild5" presStyleCnt="0"/>
      <dgm:spPr/>
    </dgm:pt>
    <dgm:pt modelId="{835755A3-38BD-4699-8A33-FB1BF12DC1CE}" type="pres">
      <dgm:prSet presAssocID="{D6219CC6-4139-4080-BFDF-3D1E53698412}" presName="Name64" presStyleLbl="parChTrans1D2" presStyleIdx="1" presStyleCnt="4"/>
      <dgm:spPr/>
    </dgm:pt>
    <dgm:pt modelId="{12D85BDD-C7D2-4DD9-ACD5-15D3CF7ADD33}" type="pres">
      <dgm:prSet presAssocID="{733E1F8B-0DA5-4550-BB9C-50135CDD9D65}" presName="hierRoot2" presStyleCnt="0">
        <dgm:presLayoutVars>
          <dgm:hierBranch val="init"/>
        </dgm:presLayoutVars>
      </dgm:prSet>
      <dgm:spPr/>
    </dgm:pt>
    <dgm:pt modelId="{4470D8C2-A4EB-4C0A-BE9F-CE2B6275566C}" type="pres">
      <dgm:prSet presAssocID="{733E1F8B-0DA5-4550-BB9C-50135CDD9D65}" presName="rootComposite" presStyleCnt="0"/>
      <dgm:spPr/>
    </dgm:pt>
    <dgm:pt modelId="{505A4DB8-7144-45EC-BB80-5A1FCC1F0E61}" type="pres">
      <dgm:prSet presAssocID="{733E1F8B-0DA5-4550-BB9C-50135CDD9D65}" presName="rootText" presStyleLbl="node2" presStyleIdx="1" presStyleCnt="3">
        <dgm:presLayoutVars>
          <dgm:chPref val="3"/>
        </dgm:presLayoutVars>
      </dgm:prSet>
      <dgm:spPr/>
    </dgm:pt>
    <dgm:pt modelId="{AE2B1F96-22BA-432D-AA80-C78B5C29A99D}" type="pres">
      <dgm:prSet presAssocID="{733E1F8B-0DA5-4550-BB9C-50135CDD9D65}" presName="rootConnector" presStyleLbl="node2" presStyleIdx="1" presStyleCnt="3"/>
      <dgm:spPr/>
    </dgm:pt>
    <dgm:pt modelId="{4DB2D091-8353-4A38-A0C8-9B456BB2DDE0}" type="pres">
      <dgm:prSet presAssocID="{733E1F8B-0DA5-4550-BB9C-50135CDD9D65}" presName="hierChild4" presStyleCnt="0"/>
      <dgm:spPr/>
    </dgm:pt>
    <dgm:pt modelId="{15039DCD-6B77-4077-9FC2-70C21CDDCCEB}" type="pres">
      <dgm:prSet presAssocID="{733E1F8B-0DA5-4550-BB9C-50135CDD9D65}" presName="hierChild5" presStyleCnt="0"/>
      <dgm:spPr/>
    </dgm:pt>
    <dgm:pt modelId="{C70B8B59-9BCF-4781-B6F2-C4E4F839BB2E}" type="pres">
      <dgm:prSet presAssocID="{CE4E87BE-175B-4633-A307-78974C7A8262}" presName="Name64" presStyleLbl="parChTrans1D2" presStyleIdx="2" presStyleCnt="4"/>
      <dgm:spPr/>
    </dgm:pt>
    <dgm:pt modelId="{7154FBC1-920D-4529-8955-E722854595A5}" type="pres">
      <dgm:prSet presAssocID="{63CCE0A6-BC3F-4E45-AC76-B1A80223C8A7}" presName="hierRoot2" presStyleCnt="0">
        <dgm:presLayoutVars>
          <dgm:hierBranch val="init"/>
        </dgm:presLayoutVars>
      </dgm:prSet>
      <dgm:spPr/>
    </dgm:pt>
    <dgm:pt modelId="{3921E9E3-59A2-4C15-994C-26239DEAEFCC}" type="pres">
      <dgm:prSet presAssocID="{63CCE0A6-BC3F-4E45-AC76-B1A80223C8A7}" presName="rootComposite" presStyleCnt="0"/>
      <dgm:spPr/>
    </dgm:pt>
    <dgm:pt modelId="{FB5500D6-C480-4B53-A56F-C0353093B515}" type="pres">
      <dgm:prSet presAssocID="{63CCE0A6-BC3F-4E45-AC76-B1A80223C8A7}" presName="rootText" presStyleLbl="node2" presStyleIdx="2" presStyleCnt="3">
        <dgm:presLayoutVars>
          <dgm:chPref val="3"/>
        </dgm:presLayoutVars>
      </dgm:prSet>
      <dgm:spPr/>
    </dgm:pt>
    <dgm:pt modelId="{8D7D6981-5155-482B-AB20-083830AAECB3}" type="pres">
      <dgm:prSet presAssocID="{63CCE0A6-BC3F-4E45-AC76-B1A80223C8A7}" presName="rootConnector" presStyleLbl="node2" presStyleIdx="2" presStyleCnt="3"/>
      <dgm:spPr/>
    </dgm:pt>
    <dgm:pt modelId="{6F3E8FF0-7DC7-4924-BAAF-9078D26F1CF4}" type="pres">
      <dgm:prSet presAssocID="{63CCE0A6-BC3F-4E45-AC76-B1A80223C8A7}" presName="hierChild4" presStyleCnt="0"/>
      <dgm:spPr/>
    </dgm:pt>
    <dgm:pt modelId="{F4E81DE6-8373-4A1E-95DC-E68B559CC741}" type="pres">
      <dgm:prSet presAssocID="{63CCE0A6-BC3F-4E45-AC76-B1A80223C8A7}" presName="hierChild5" presStyleCnt="0"/>
      <dgm:spPr/>
    </dgm:pt>
    <dgm:pt modelId="{1979B428-22DD-4439-BED1-6CE1D760650A}" type="pres">
      <dgm:prSet presAssocID="{37CB2804-F150-4D71-8170-63C1752CB32D}" presName="hierChild3" presStyleCnt="0"/>
      <dgm:spPr/>
    </dgm:pt>
    <dgm:pt modelId="{9D75824B-06C6-4568-B07F-E71FFA6EAB13}" type="pres">
      <dgm:prSet presAssocID="{5E9A57AC-2850-4A1B-8DE2-0F2A40E8BB85}" presName="Name115" presStyleLbl="parChTrans1D2" presStyleIdx="3" presStyleCnt="4"/>
      <dgm:spPr/>
    </dgm:pt>
    <dgm:pt modelId="{19EB0680-2DCE-4CFF-92EB-1AED4C2821CB}" type="pres">
      <dgm:prSet presAssocID="{76E29A9D-D691-4F8E-A44B-2C139507D505}" presName="hierRoot3" presStyleCnt="0">
        <dgm:presLayoutVars>
          <dgm:hierBranch val="init"/>
        </dgm:presLayoutVars>
      </dgm:prSet>
      <dgm:spPr/>
    </dgm:pt>
    <dgm:pt modelId="{57A85B44-324B-4BA9-99D9-E424EF2F5DB2}" type="pres">
      <dgm:prSet presAssocID="{76E29A9D-D691-4F8E-A44B-2C139507D505}" presName="rootComposite3" presStyleCnt="0"/>
      <dgm:spPr/>
    </dgm:pt>
    <dgm:pt modelId="{19E61B35-DF21-4B3A-A8F8-B5ACFA534099}" type="pres">
      <dgm:prSet presAssocID="{76E29A9D-D691-4F8E-A44B-2C139507D505}" presName="rootText3" presStyleLbl="asst1" presStyleIdx="0" presStyleCnt="1" custScaleY="370187">
        <dgm:presLayoutVars>
          <dgm:chPref val="3"/>
        </dgm:presLayoutVars>
      </dgm:prSet>
      <dgm:spPr/>
      <dgm:t>
        <a:bodyPr/>
        <a:lstStyle/>
        <a:p>
          <a:endParaRPr lang="es-EC"/>
        </a:p>
      </dgm:t>
    </dgm:pt>
    <dgm:pt modelId="{64310280-6F16-485F-90D9-422C6B3F1F77}" type="pres">
      <dgm:prSet presAssocID="{76E29A9D-D691-4F8E-A44B-2C139507D505}" presName="rootConnector3" presStyleLbl="asst1" presStyleIdx="0" presStyleCnt="1"/>
      <dgm:spPr/>
    </dgm:pt>
    <dgm:pt modelId="{D057A90D-AB79-4079-A7C2-10254F74749F}" type="pres">
      <dgm:prSet presAssocID="{76E29A9D-D691-4F8E-A44B-2C139507D505}" presName="hierChild6" presStyleCnt="0"/>
      <dgm:spPr/>
    </dgm:pt>
    <dgm:pt modelId="{99D7D0E5-08F9-4A02-A97A-94FBB6CBE4D7}" type="pres">
      <dgm:prSet presAssocID="{76E29A9D-D691-4F8E-A44B-2C139507D505}" presName="hierChild7" presStyleCnt="0"/>
      <dgm:spPr/>
    </dgm:pt>
  </dgm:ptLst>
  <dgm:cxnLst>
    <dgm:cxn modelId="{6512A5C8-A85D-4FE8-A241-A1BE4B4D43EF}" type="presOf" srcId="{76E29A9D-D691-4F8E-A44B-2C139507D505}" destId="{64310280-6F16-485F-90D9-422C6B3F1F77}" srcOrd="1" destOrd="0" presId="urn:microsoft.com/office/officeart/2009/3/layout/HorizontalOrganizationChart"/>
    <dgm:cxn modelId="{D6483A4A-DBA3-4825-AED7-3CBB7767C267}" srcId="{37CB2804-F150-4D71-8170-63C1752CB32D}" destId="{2D4AA8AB-BA60-4F04-BA95-5BF6334FDEDD}" srcOrd="1" destOrd="0" parTransId="{4E74AF1E-0139-42A0-BCC4-56338D0525E6}" sibTransId="{EF9BD459-E218-4B80-B70E-AFBF4FEC2335}"/>
    <dgm:cxn modelId="{4353758A-E782-40A3-AAD3-623F67466EAB}" type="presOf" srcId="{D6219CC6-4139-4080-BFDF-3D1E53698412}" destId="{835755A3-38BD-4699-8A33-FB1BF12DC1CE}" srcOrd="0" destOrd="0" presId="urn:microsoft.com/office/officeart/2009/3/layout/HorizontalOrganizationChart"/>
    <dgm:cxn modelId="{0C78366C-36D0-46A2-9B76-D6E8EE7D8F89}" type="presOf" srcId="{4E74AF1E-0139-42A0-BCC4-56338D0525E6}" destId="{C82D78A6-D633-494A-96C6-6DF61C6E79FC}" srcOrd="0" destOrd="0" presId="urn:microsoft.com/office/officeart/2009/3/layout/HorizontalOrganizationChart"/>
    <dgm:cxn modelId="{6F1FB335-29A0-4516-83BE-84EF2AEEC758}" type="presOf" srcId="{733E1F8B-0DA5-4550-BB9C-50135CDD9D65}" destId="{505A4DB8-7144-45EC-BB80-5A1FCC1F0E61}" srcOrd="0" destOrd="0" presId="urn:microsoft.com/office/officeart/2009/3/layout/HorizontalOrganizationChart"/>
    <dgm:cxn modelId="{66B6DD16-2664-4D10-B0D5-41DC9581B801}" type="presOf" srcId="{5E9A57AC-2850-4A1B-8DE2-0F2A40E8BB85}" destId="{9D75824B-06C6-4568-B07F-E71FFA6EAB13}" srcOrd="0" destOrd="0" presId="urn:microsoft.com/office/officeart/2009/3/layout/HorizontalOrganizationChart"/>
    <dgm:cxn modelId="{6452186A-6BD6-45D1-BA69-9A921B046F10}" srcId="{37CB2804-F150-4D71-8170-63C1752CB32D}" destId="{76E29A9D-D691-4F8E-A44B-2C139507D505}" srcOrd="0" destOrd="0" parTransId="{5E9A57AC-2850-4A1B-8DE2-0F2A40E8BB85}" sibTransId="{8FFB1C03-7952-4B63-BDD9-5CF5ABFA5C6F}"/>
    <dgm:cxn modelId="{7B451A4D-7021-4793-A096-0EBFAFEE2F6C}" type="presOf" srcId="{63CCE0A6-BC3F-4E45-AC76-B1A80223C8A7}" destId="{FB5500D6-C480-4B53-A56F-C0353093B515}" srcOrd="0" destOrd="0" presId="urn:microsoft.com/office/officeart/2009/3/layout/HorizontalOrganizationChart"/>
    <dgm:cxn modelId="{40C10AC8-EF91-4982-975A-28F3E6592F4A}" type="presOf" srcId="{37CB2804-F150-4D71-8170-63C1752CB32D}" destId="{878D881A-D854-4CD1-B77B-3AC4C608DEE9}" srcOrd="0" destOrd="0" presId="urn:microsoft.com/office/officeart/2009/3/layout/HorizontalOrganizationChart"/>
    <dgm:cxn modelId="{E7BB9338-4155-4BCC-AED0-785BDB10F168}" type="presOf" srcId="{2D4AA8AB-BA60-4F04-BA95-5BF6334FDEDD}" destId="{C3F698AC-3EEB-4C97-84F6-63E0906A7183}" srcOrd="1" destOrd="0" presId="urn:microsoft.com/office/officeart/2009/3/layout/HorizontalOrganizationChart"/>
    <dgm:cxn modelId="{C0AB9EBF-9CF4-44C8-B2CA-F46CDDE7DA59}" type="presOf" srcId="{2D4AA8AB-BA60-4F04-BA95-5BF6334FDEDD}" destId="{F08E37DF-B3B5-4209-A5F1-0FA53B6F4518}" srcOrd="0" destOrd="0" presId="urn:microsoft.com/office/officeart/2009/3/layout/HorizontalOrganizationChart"/>
    <dgm:cxn modelId="{C67A7696-72B9-42FC-AFF3-0951B6BFFC4B}" srcId="{5FDF01CC-A171-48B8-9857-E95AD1381A1A}" destId="{37CB2804-F150-4D71-8170-63C1752CB32D}" srcOrd="0" destOrd="0" parTransId="{33E46272-8B75-4453-870E-10F0CBA13D62}" sibTransId="{C8C9CE8D-63E6-4F13-9D0C-8B44100B5172}"/>
    <dgm:cxn modelId="{1297FBAA-4119-45EF-8B78-FDAB3BAD8BE5}" type="presOf" srcId="{76E29A9D-D691-4F8E-A44B-2C139507D505}" destId="{19E61B35-DF21-4B3A-A8F8-B5ACFA534099}" srcOrd="0" destOrd="0" presId="urn:microsoft.com/office/officeart/2009/3/layout/HorizontalOrganizationChart"/>
    <dgm:cxn modelId="{B92EBD45-9D79-4EFD-AA9D-156440D7A15F}" type="presOf" srcId="{63CCE0A6-BC3F-4E45-AC76-B1A80223C8A7}" destId="{8D7D6981-5155-482B-AB20-083830AAECB3}" srcOrd="1" destOrd="0" presId="urn:microsoft.com/office/officeart/2009/3/layout/HorizontalOrganizationChart"/>
    <dgm:cxn modelId="{2D70F7AD-199C-42B8-83B8-E00481C1197B}" type="presOf" srcId="{37CB2804-F150-4D71-8170-63C1752CB32D}" destId="{83897D63-D2DA-4A2F-979C-69610CB7C27C}" srcOrd="1" destOrd="0" presId="urn:microsoft.com/office/officeart/2009/3/layout/HorizontalOrganizationChart"/>
    <dgm:cxn modelId="{800B4651-59B3-41EB-B35B-CE0DB91B30CC}" srcId="{37CB2804-F150-4D71-8170-63C1752CB32D}" destId="{63CCE0A6-BC3F-4E45-AC76-B1A80223C8A7}" srcOrd="3" destOrd="0" parTransId="{CE4E87BE-175B-4633-A307-78974C7A8262}" sibTransId="{E0BBCC3C-7130-4DA4-BB86-EA52A49CB04A}"/>
    <dgm:cxn modelId="{829A51CB-B78C-4BE2-9614-460B05FC0FCF}" type="presOf" srcId="{5FDF01CC-A171-48B8-9857-E95AD1381A1A}" destId="{0403FEF0-27C0-44BF-BE27-9B737ED0F7BF}" srcOrd="0" destOrd="0" presId="urn:microsoft.com/office/officeart/2009/3/layout/HorizontalOrganizationChart"/>
    <dgm:cxn modelId="{927BA8F3-D8F0-4242-BA32-6A855FD76FF2}" type="presOf" srcId="{733E1F8B-0DA5-4550-BB9C-50135CDD9D65}" destId="{AE2B1F96-22BA-432D-AA80-C78B5C29A99D}" srcOrd="1" destOrd="0" presId="urn:microsoft.com/office/officeart/2009/3/layout/HorizontalOrganizationChart"/>
    <dgm:cxn modelId="{B8823F32-819E-4F2B-8AE1-688C986E0B1D}" type="presOf" srcId="{CE4E87BE-175B-4633-A307-78974C7A8262}" destId="{C70B8B59-9BCF-4781-B6F2-C4E4F839BB2E}" srcOrd="0" destOrd="0" presId="urn:microsoft.com/office/officeart/2009/3/layout/HorizontalOrganizationChart"/>
    <dgm:cxn modelId="{C7F961DF-E60D-443F-B8A6-FFE5ED4D9689}" srcId="{37CB2804-F150-4D71-8170-63C1752CB32D}" destId="{733E1F8B-0DA5-4550-BB9C-50135CDD9D65}" srcOrd="2" destOrd="0" parTransId="{D6219CC6-4139-4080-BFDF-3D1E53698412}" sibTransId="{4B593E82-E1A1-49BE-BCB5-E013086FA34C}"/>
    <dgm:cxn modelId="{53A43C34-5FD4-49E2-B1A1-BFDBA451518D}" type="presParOf" srcId="{0403FEF0-27C0-44BF-BE27-9B737ED0F7BF}" destId="{CF04A66B-0E63-4F0D-8C16-47B02C7AE473}" srcOrd="0" destOrd="0" presId="urn:microsoft.com/office/officeart/2009/3/layout/HorizontalOrganizationChart"/>
    <dgm:cxn modelId="{77E4D726-3182-4F1C-906A-4EFC736BE083}" type="presParOf" srcId="{CF04A66B-0E63-4F0D-8C16-47B02C7AE473}" destId="{DDC68768-B2D2-4070-BFDA-8D67AB8FEC1C}" srcOrd="0" destOrd="0" presId="urn:microsoft.com/office/officeart/2009/3/layout/HorizontalOrganizationChart"/>
    <dgm:cxn modelId="{ECE3744C-A615-4C6A-A818-50F5550E6AFF}" type="presParOf" srcId="{DDC68768-B2D2-4070-BFDA-8D67AB8FEC1C}" destId="{878D881A-D854-4CD1-B77B-3AC4C608DEE9}" srcOrd="0" destOrd="0" presId="urn:microsoft.com/office/officeart/2009/3/layout/HorizontalOrganizationChart"/>
    <dgm:cxn modelId="{3E6439CA-25F7-4A35-9E50-F8894DF138D7}" type="presParOf" srcId="{DDC68768-B2D2-4070-BFDA-8D67AB8FEC1C}" destId="{83897D63-D2DA-4A2F-979C-69610CB7C27C}" srcOrd="1" destOrd="0" presId="urn:microsoft.com/office/officeart/2009/3/layout/HorizontalOrganizationChart"/>
    <dgm:cxn modelId="{47DB6D57-9779-42F3-B799-891BE23381EE}" type="presParOf" srcId="{CF04A66B-0E63-4F0D-8C16-47B02C7AE473}" destId="{02A0C766-B586-4FA1-9836-457B14F8D581}" srcOrd="1" destOrd="0" presId="urn:microsoft.com/office/officeart/2009/3/layout/HorizontalOrganizationChart"/>
    <dgm:cxn modelId="{D8FBD33F-3E37-49BD-8D9A-08A48D6B9357}" type="presParOf" srcId="{02A0C766-B586-4FA1-9836-457B14F8D581}" destId="{C82D78A6-D633-494A-96C6-6DF61C6E79FC}" srcOrd="0" destOrd="0" presId="urn:microsoft.com/office/officeart/2009/3/layout/HorizontalOrganizationChart"/>
    <dgm:cxn modelId="{79C5038A-611B-42DB-AF6C-641644ABAD85}" type="presParOf" srcId="{02A0C766-B586-4FA1-9836-457B14F8D581}" destId="{E5852CDA-51AB-463A-AF98-6952772A2489}" srcOrd="1" destOrd="0" presId="urn:microsoft.com/office/officeart/2009/3/layout/HorizontalOrganizationChart"/>
    <dgm:cxn modelId="{D42EA00C-B584-46D3-85F2-61A73A79C5EA}" type="presParOf" srcId="{E5852CDA-51AB-463A-AF98-6952772A2489}" destId="{DBF1E7D9-66C9-437B-BC4C-44DE33122851}" srcOrd="0" destOrd="0" presId="urn:microsoft.com/office/officeart/2009/3/layout/HorizontalOrganizationChart"/>
    <dgm:cxn modelId="{B2F43EB2-9DC6-4F80-A410-09855239E1DE}" type="presParOf" srcId="{DBF1E7D9-66C9-437B-BC4C-44DE33122851}" destId="{F08E37DF-B3B5-4209-A5F1-0FA53B6F4518}" srcOrd="0" destOrd="0" presId="urn:microsoft.com/office/officeart/2009/3/layout/HorizontalOrganizationChart"/>
    <dgm:cxn modelId="{61548695-4FB4-47A4-A4B0-613F2A4876D8}" type="presParOf" srcId="{DBF1E7D9-66C9-437B-BC4C-44DE33122851}" destId="{C3F698AC-3EEB-4C97-84F6-63E0906A7183}" srcOrd="1" destOrd="0" presId="urn:microsoft.com/office/officeart/2009/3/layout/HorizontalOrganizationChart"/>
    <dgm:cxn modelId="{78EB337A-CF94-4F07-A2ED-C6A5129C5679}" type="presParOf" srcId="{E5852CDA-51AB-463A-AF98-6952772A2489}" destId="{5945E008-7D41-462A-B9EE-FAE9FC2008A9}" srcOrd="1" destOrd="0" presId="urn:microsoft.com/office/officeart/2009/3/layout/HorizontalOrganizationChart"/>
    <dgm:cxn modelId="{660A436F-17CD-468D-B716-E3D67610C675}" type="presParOf" srcId="{E5852CDA-51AB-463A-AF98-6952772A2489}" destId="{F45048FD-30D3-4692-B779-36A031CD4AB7}" srcOrd="2" destOrd="0" presId="urn:microsoft.com/office/officeart/2009/3/layout/HorizontalOrganizationChart"/>
    <dgm:cxn modelId="{66A9DD08-C00A-479D-A20B-DE5EB0D7BD8B}" type="presParOf" srcId="{02A0C766-B586-4FA1-9836-457B14F8D581}" destId="{835755A3-38BD-4699-8A33-FB1BF12DC1CE}" srcOrd="2" destOrd="0" presId="urn:microsoft.com/office/officeart/2009/3/layout/HorizontalOrganizationChart"/>
    <dgm:cxn modelId="{94780517-BFC2-4FB6-84BF-314FF2728979}" type="presParOf" srcId="{02A0C766-B586-4FA1-9836-457B14F8D581}" destId="{12D85BDD-C7D2-4DD9-ACD5-15D3CF7ADD33}" srcOrd="3" destOrd="0" presId="urn:microsoft.com/office/officeart/2009/3/layout/HorizontalOrganizationChart"/>
    <dgm:cxn modelId="{3EAB3396-5CB9-4D7B-9B7E-9F3E1EBA8924}" type="presParOf" srcId="{12D85BDD-C7D2-4DD9-ACD5-15D3CF7ADD33}" destId="{4470D8C2-A4EB-4C0A-BE9F-CE2B6275566C}" srcOrd="0" destOrd="0" presId="urn:microsoft.com/office/officeart/2009/3/layout/HorizontalOrganizationChart"/>
    <dgm:cxn modelId="{F436F615-45BC-448D-A8B9-314087DB3E49}" type="presParOf" srcId="{4470D8C2-A4EB-4C0A-BE9F-CE2B6275566C}" destId="{505A4DB8-7144-45EC-BB80-5A1FCC1F0E61}" srcOrd="0" destOrd="0" presId="urn:microsoft.com/office/officeart/2009/3/layout/HorizontalOrganizationChart"/>
    <dgm:cxn modelId="{26463D27-963E-4FE6-8374-B3B36B4EA500}" type="presParOf" srcId="{4470D8C2-A4EB-4C0A-BE9F-CE2B6275566C}" destId="{AE2B1F96-22BA-432D-AA80-C78B5C29A99D}" srcOrd="1" destOrd="0" presId="urn:microsoft.com/office/officeart/2009/3/layout/HorizontalOrganizationChart"/>
    <dgm:cxn modelId="{6E0D8B3B-9D26-4456-99BE-4809E84B47A2}" type="presParOf" srcId="{12D85BDD-C7D2-4DD9-ACD5-15D3CF7ADD33}" destId="{4DB2D091-8353-4A38-A0C8-9B456BB2DDE0}" srcOrd="1" destOrd="0" presId="urn:microsoft.com/office/officeart/2009/3/layout/HorizontalOrganizationChart"/>
    <dgm:cxn modelId="{B963071A-B86C-4D9E-A67D-F078EBC29C67}" type="presParOf" srcId="{12D85BDD-C7D2-4DD9-ACD5-15D3CF7ADD33}" destId="{15039DCD-6B77-4077-9FC2-70C21CDDCCEB}" srcOrd="2" destOrd="0" presId="urn:microsoft.com/office/officeart/2009/3/layout/HorizontalOrganizationChart"/>
    <dgm:cxn modelId="{B52735E9-B80E-4E7B-809A-3AF0AED9D011}" type="presParOf" srcId="{02A0C766-B586-4FA1-9836-457B14F8D581}" destId="{C70B8B59-9BCF-4781-B6F2-C4E4F839BB2E}" srcOrd="4" destOrd="0" presId="urn:microsoft.com/office/officeart/2009/3/layout/HorizontalOrganizationChart"/>
    <dgm:cxn modelId="{6F70D57E-AE32-47A9-851A-FA1FB4E796C0}" type="presParOf" srcId="{02A0C766-B586-4FA1-9836-457B14F8D581}" destId="{7154FBC1-920D-4529-8955-E722854595A5}" srcOrd="5" destOrd="0" presId="urn:microsoft.com/office/officeart/2009/3/layout/HorizontalOrganizationChart"/>
    <dgm:cxn modelId="{3B2C0DF1-C35C-446A-B182-6BF162A69432}" type="presParOf" srcId="{7154FBC1-920D-4529-8955-E722854595A5}" destId="{3921E9E3-59A2-4C15-994C-26239DEAEFCC}" srcOrd="0" destOrd="0" presId="urn:microsoft.com/office/officeart/2009/3/layout/HorizontalOrganizationChart"/>
    <dgm:cxn modelId="{C8712279-7BB3-4488-9902-911752EA4109}" type="presParOf" srcId="{3921E9E3-59A2-4C15-994C-26239DEAEFCC}" destId="{FB5500D6-C480-4B53-A56F-C0353093B515}" srcOrd="0" destOrd="0" presId="urn:microsoft.com/office/officeart/2009/3/layout/HorizontalOrganizationChart"/>
    <dgm:cxn modelId="{F874F92B-7069-41B2-926F-2715262D066F}" type="presParOf" srcId="{3921E9E3-59A2-4C15-994C-26239DEAEFCC}" destId="{8D7D6981-5155-482B-AB20-083830AAECB3}" srcOrd="1" destOrd="0" presId="urn:microsoft.com/office/officeart/2009/3/layout/HorizontalOrganizationChart"/>
    <dgm:cxn modelId="{97D816C6-45A5-4BAC-93A4-8D6928040752}" type="presParOf" srcId="{7154FBC1-920D-4529-8955-E722854595A5}" destId="{6F3E8FF0-7DC7-4924-BAAF-9078D26F1CF4}" srcOrd="1" destOrd="0" presId="urn:microsoft.com/office/officeart/2009/3/layout/HorizontalOrganizationChart"/>
    <dgm:cxn modelId="{E0D652F4-9B36-4BB0-A58F-C462DBC6C389}" type="presParOf" srcId="{7154FBC1-920D-4529-8955-E722854595A5}" destId="{F4E81DE6-8373-4A1E-95DC-E68B559CC741}" srcOrd="2" destOrd="0" presId="urn:microsoft.com/office/officeart/2009/3/layout/HorizontalOrganizationChart"/>
    <dgm:cxn modelId="{4A467EAD-12ED-4AAF-96BA-85596DD209AF}" type="presParOf" srcId="{CF04A66B-0E63-4F0D-8C16-47B02C7AE473}" destId="{1979B428-22DD-4439-BED1-6CE1D760650A}" srcOrd="2" destOrd="0" presId="urn:microsoft.com/office/officeart/2009/3/layout/HorizontalOrganizationChart"/>
    <dgm:cxn modelId="{B7B590F5-FAA9-4BF7-A193-9D4E10DC0BFF}" type="presParOf" srcId="{1979B428-22DD-4439-BED1-6CE1D760650A}" destId="{9D75824B-06C6-4568-B07F-E71FFA6EAB13}" srcOrd="0" destOrd="0" presId="urn:microsoft.com/office/officeart/2009/3/layout/HorizontalOrganizationChart"/>
    <dgm:cxn modelId="{8670911E-74C2-4964-A4CB-055763227BFE}" type="presParOf" srcId="{1979B428-22DD-4439-BED1-6CE1D760650A}" destId="{19EB0680-2DCE-4CFF-92EB-1AED4C2821CB}" srcOrd="1" destOrd="0" presId="urn:microsoft.com/office/officeart/2009/3/layout/HorizontalOrganizationChart"/>
    <dgm:cxn modelId="{06312ACA-DAA8-435C-91BE-2F3D82838DC7}" type="presParOf" srcId="{19EB0680-2DCE-4CFF-92EB-1AED4C2821CB}" destId="{57A85B44-324B-4BA9-99D9-E424EF2F5DB2}" srcOrd="0" destOrd="0" presId="urn:microsoft.com/office/officeart/2009/3/layout/HorizontalOrganizationChart"/>
    <dgm:cxn modelId="{274F20DC-B2BD-4A7B-9135-2D8D1EF41A69}" type="presParOf" srcId="{57A85B44-324B-4BA9-99D9-E424EF2F5DB2}" destId="{19E61B35-DF21-4B3A-A8F8-B5ACFA534099}" srcOrd="0" destOrd="0" presId="urn:microsoft.com/office/officeart/2009/3/layout/HorizontalOrganizationChart"/>
    <dgm:cxn modelId="{E3DF693F-16E9-4613-9B97-FE3447EB1F15}" type="presParOf" srcId="{57A85B44-324B-4BA9-99D9-E424EF2F5DB2}" destId="{64310280-6F16-485F-90D9-422C6B3F1F77}" srcOrd="1" destOrd="0" presId="urn:microsoft.com/office/officeart/2009/3/layout/HorizontalOrganizationChart"/>
    <dgm:cxn modelId="{F7ADD09D-12F9-4D26-A5FE-17C683E80164}" type="presParOf" srcId="{19EB0680-2DCE-4CFF-92EB-1AED4C2821CB}" destId="{D057A90D-AB79-4079-A7C2-10254F74749F}" srcOrd="1" destOrd="0" presId="urn:microsoft.com/office/officeart/2009/3/layout/HorizontalOrganizationChart"/>
    <dgm:cxn modelId="{4A8B8BBD-41D5-4992-81F7-543A7520DBA2}" type="presParOf" srcId="{19EB0680-2DCE-4CFF-92EB-1AED4C2821CB}" destId="{99D7D0E5-08F9-4A02-A97A-94FBB6CBE4D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6CA1D3-2A96-4154-8BA4-4C001C8F1924}" type="doc">
      <dgm:prSet loTypeId="urn:microsoft.com/office/officeart/2005/8/layout/hierarchy2" loCatId="hierarchy" qsTypeId="urn:microsoft.com/office/officeart/2005/8/quickstyle/simple2" qsCatId="simple" csTypeId="urn:microsoft.com/office/officeart/2005/8/colors/accent3_2" csCatId="accent3" phldr="1"/>
      <dgm:spPr/>
      <dgm:t>
        <a:bodyPr/>
        <a:lstStyle/>
        <a:p>
          <a:endParaRPr lang="es-EC"/>
        </a:p>
      </dgm:t>
    </dgm:pt>
    <dgm:pt modelId="{5FBEC459-30B4-4975-9464-14DE5005AAC0}">
      <dgm:prSet phldrT="[Texto]"/>
      <dgm:spPr/>
      <dgm:t>
        <a:bodyPr/>
        <a:lstStyle/>
        <a:p>
          <a:r>
            <a:rPr lang="es-EC" dirty="0" smtClean="0"/>
            <a:t>GENERALES</a:t>
          </a:r>
          <a:endParaRPr lang="es-EC" dirty="0"/>
        </a:p>
      </dgm:t>
    </dgm:pt>
    <dgm:pt modelId="{B4904EF8-7BA2-4262-AFE5-3D177DDBD055}" type="parTrans" cxnId="{D87BC897-28BA-46BA-986D-9A644488868D}">
      <dgm:prSet/>
      <dgm:spPr/>
      <dgm:t>
        <a:bodyPr/>
        <a:lstStyle/>
        <a:p>
          <a:endParaRPr lang="es-EC"/>
        </a:p>
      </dgm:t>
    </dgm:pt>
    <dgm:pt modelId="{1D678BC0-5DCE-41C9-ABD5-61422634937E}" type="sibTrans" cxnId="{D87BC897-28BA-46BA-986D-9A644488868D}">
      <dgm:prSet/>
      <dgm:spPr/>
      <dgm:t>
        <a:bodyPr/>
        <a:lstStyle/>
        <a:p>
          <a:endParaRPr lang="es-EC"/>
        </a:p>
      </dgm:t>
    </dgm:pt>
    <dgm:pt modelId="{DD3424BE-A073-4DB6-9FE8-33275D61CB02}">
      <dgm:prSet phldrT="[Texto]"/>
      <dgm:spPr/>
      <dgm:t>
        <a:bodyPr/>
        <a:lstStyle/>
        <a:p>
          <a:r>
            <a:rPr lang="es-EC" dirty="0" smtClean="0"/>
            <a:t>REGULACIÓN Y DIRECCIÓN DEL MOVIMIENTO </a:t>
          </a:r>
          <a:endParaRPr lang="es-EC" dirty="0"/>
        </a:p>
      </dgm:t>
    </dgm:pt>
    <dgm:pt modelId="{15A49C93-8C20-406C-A6EF-20432C0BE5E4}" type="parTrans" cxnId="{C328968E-5E00-440F-9B40-74CA71ADF434}">
      <dgm:prSet/>
      <dgm:spPr/>
      <dgm:t>
        <a:bodyPr/>
        <a:lstStyle/>
        <a:p>
          <a:endParaRPr lang="es-EC"/>
        </a:p>
      </dgm:t>
    </dgm:pt>
    <dgm:pt modelId="{E91C3773-E6B2-48E4-A25A-D00B8EEA40D8}" type="sibTrans" cxnId="{C328968E-5E00-440F-9B40-74CA71ADF434}">
      <dgm:prSet/>
      <dgm:spPr/>
      <dgm:t>
        <a:bodyPr/>
        <a:lstStyle/>
        <a:p>
          <a:endParaRPr lang="es-EC"/>
        </a:p>
      </dgm:t>
    </dgm:pt>
    <dgm:pt modelId="{5B91DEAA-8514-4552-8D8D-A7151C4235B8}">
      <dgm:prSet phldrT="[Texto]"/>
      <dgm:spPr/>
      <dgm:t>
        <a:bodyPr/>
        <a:lstStyle/>
        <a:p>
          <a:r>
            <a:rPr lang="es-EC" dirty="0" smtClean="0"/>
            <a:t>ADAPTACIÓN A CAMBIOS MOTRICES</a:t>
          </a:r>
          <a:endParaRPr lang="es-EC" dirty="0"/>
        </a:p>
      </dgm:t>
    </dgm:pt>
    <dgm:pt modelId="{F17B2AC2-7A9F-48CF-B93E-A7F21CC84C1D}" type="sibTrans" cxnId="{229BBD9F-2655-4456-93AB-0B2259B6D888}">
      <dgm:prSet/>
      <dgm:spPr/>
      <dgm:t>
        <a:bodyPr/>
        <a:lstStyle/>
        <a:p>
          <a:endParaRPr lang="es-EC"/>
        </a:p>
      </dgm:t>
    </dgm:pt>
    <dgm:pt modelId="{0004E724-3F87-485E-A2AA-F602F8D95349}" type="parTrans" cxnId="{229BBD9F-2655-4456-93AB-0B2259B6D888}">
      <dgm:prSet/>
      <dgm:spPr/>
      <dgm:t>
        <a:bodyPr/>
        <a:lstStyle/>
        <a:p>
          <a:endParaRPr lang="es-EC"/>
        </a:p>
      </dgm:t>
    </dgm:pt>
    <dgm:pt modelId="{9BF3B492-D0BE-48FC-B2F7-F586F09FCC62}" type="pres">
      <dgm:prSet presAssocID="{A66CA1D3-2A96-4154-8BA4-4C001C8F1924}" presName="diagram" presStyleCnt="0">
        <dgm:presLayoutVars>
          <dgm:chPref val="1"/>
          <dgm:dir/>
          <dgm:animOne val="branch"/>
          <dgm:animLvl val="lvl"/>
          <dgm:resizeHandles val="exact"/>
        </dgm:presLayoutVars>
      </dgm:prSet>
      <dgm:spPr/>
    </dgm:pt>
    <dgm:pt modelId="{0E8857E3-1C9C-4B7B-AE00-3711230EBAAF}" type="pres">
      <dgm:prSet presAssocID="{5FBEC459-30B4-4975-9464-14DE5005AAC0}" presName="root1" presStyleCnt="0"/>
      <dgm:spPr/>
    </dgm:pt>
    <dgm:pt modelId="{42F12A2C-BF6A-4E66-B224-61A97522E59B}" type="pres">
      <dgm:prSet presAssocID="{5FBEC459-30B4-4975-9464-14DE5005AAC0}" presName="LevelOneTextNode" presStyleLbl="node0" presStyleIdx="0" presStyleCnt="1">
        <dgm:presLayoutVars>
          <dgm:chPref val="3"/>
        </dgm:presLayoutVars>
      </dgm:prSet>
      <dgm:spPr/>
      <dgm:t>
        <a:bodyPr/>
        <a:lstStyle/>
        <a:p>
          <a:endParaRPr lang="es-EC"/>
        </a:p>
      </dgm:t>
    </dgm:pt>
    <dgm:pt modelId="{77BB8443-F8BB-407C-BFB3-F1C4209E7668}" type="pres">
      <dgm:prSet presAssocID="{5FBEC459-30B4-4975-9464-14DE5005AAC0}" presName="level2hierChild" presStyleCnt="0"/>
      <dgm:spPr/>
    </dgm:pt>
    <dgm:pt modelId="{8454500B-CD73-4E26-8F6C-435C304ED938}" type="pres">
      <dgm:prSet presAssocID="{15A49C93-8C20-406C-A6EF-20432C0BE5E4}" presName="conn2-1" presStyleLbl="parChTrans1D2" presStyleIdx="0" presStyleCnt="2"/>
      <dgm:spPr/>
    </dgm:pt>
    <dgm:pt modelId="{3DDE12C8-7062-434F-963D-C7FBDA254083}" type="pres">
      <dgm:prSet presAssocID="{15A49C93-8C20-406C-A6EF-20432C0BE5E4}" presName="connTx" presStyleLbl="parChTrans1D2" presStyleIdx="0" presStyleCnt="2"/>
      <dgm:spPr/>
    </dgm:pt>
    <dgm:pt modelId="{873DE9CC-4AD2-4DC4-A89E-6FEE9477C93B}" type="pres">
      <dgm:prSet presAssocID="{DD3424BE-A073-4DB6-9FE8-33275D61CB02}" presName="root2" presStyleCnt="0"/>
      <dgm:spPr/>
    </dgm:pt>
    <dgm:pt modelId="{ECCD1D22-BA90-482C-B11F-5BB493E4BC52}" type="pres">
      <dgm:prSet presAssocID="{DD3424BE-A073-4DB6-9FE8-33275D61CB02}" presName="LevelTwoTextNode" presStyleLbl="node2" presStyleIdx="0" presStyleCnt="2">
        <dgm:presLayoutVars>
          <dgm:chPref val="3"/>
        </dgm:presLayoutVars>
      </dgm:prSet>
      <dgm:spPr/>
      <dgm:t>
        <a:bodyPr/>
        <a:lstStyle/>
        <a:p>
          <a:endParaRPr lang="es-EC"/>
        </a:p>
      </dgm:t>
    </dgm:pt>
    <dgm:pt modelId="{E70F4891-B78B-409F-9FA3-790AE490D97E}" type="pres">
      <dgm:prSet presAssocID="{DD3424BE-A073-4DB6-9FE8-33275D61CB02}" presName="level3hierChild" presStyleCnt="0"/>
      <dgm:spPr/>
    </dgm:pt>
    <dgm:pt modelId="{B49AC9B3-89D8-4873-9EE3-0F6659D15B98}" type="pres">
      <dgm:prSet presAssocID="{0004E724-3F87-485E-A2AA-F602F8D95349}" presName="conn2-1" presStyleLbl="parChTrans1D2" presStyleIdx="1" presStyleCnt="2"/>
      <dgm:spPr/>
    </dgm:pt>
    <dgm:pt modelId="{8BFB6461-E1AE-4B09-9155-23B94911F4EB}" type="pres">
      <dgm:prSet presAssocID="{0004E724-3F87-485E-A2AA-F602F8D95349}" presName="connTx" presStyleLbl="parChTrans1D2" presStyleIdx="1" presStyleCnt="2"/>
      <dgm:spPr/>
    </dgm:pt>
    <dgm:pt modelId="{CA28650C-8D36-40DE-8D05-8B2A49BFC6AF}" type="pres">
      <dgm:prSet presAssocID="{5B91DEAA-8514-4552-8D8D-A7151C4235B8}" presName="root2" presStyleCnt="0"/>
      <dgm:spPr/>
    </dgm:pt>
    <dgm:pt modelId="{473776B6-4174-4491-ACA0-21B33699F1AB}" type="pres">
      <dgm:prSet presAssocID="{5B91DEAA-8514-4552-8D8D-A7151C4235B8}" presName="LevelTwoTextNode" presStyleLbl="node2" presStyleIdx="1" presStyleCnt="2">
        <dgm:presLayoutVars>
          <dgm:chPref val="3"/>
        </dgm:presLayoutVars>
      </dgm:prSet>
      <dgm:spPr/>
      <dgm:t>
        <a:bodyPr/>
        <a:lstStyle/>
        <a:p>
          <a:endParaRPr lang="es-EC"/>
        </a:p>
      </dgm:t>
    </dgm:pt>
    <dgm:pt modelId="{BF4FF268-9814-4746-ACFE-07DAE871D7DB}" type="pres">
      <dgm:prSet presAssocID="{5B91DEAA-8514-4552-8D8D-A7151C4235B8}" presName="level3hierChild" presStyleCnt="0"/>
      <dgm:spPr/>
    </dgm:pt>
  </dgm:ptLst>
  <dgm:cxnLst>
    <dgm:cxn modelId="{DA770358-4E90-49A0-8CE3-D34B0E2C10DA}" type="presOf" srcId="{5FBEC459-30B4-4975-9464-14DE5005AAC0}" destId="{42F12A2C-BF6A-4E66-B224-61A97522E59B}" srcOrd="0" destOrd="0" presId="urn:microsoft.com/office/officeart/2005/8/layout/hierarchy2"/>
    <dgm:cxn modelId="{64C77606-C024-48A0-9A30-07A024039A95}" type="presOf" srcId="{0004E724-3F87-485E-A2AA-F602F8D95349}" destId="{B49AC9B3-89D8-4873-9EE3-0F6659D15B98}" srcOrd="0" destOrd="0" presId="urn:microsoft.com/office/officeart/2005/8/layout/hierarchy2"/>
    <dgm:cxn modelId="{C328968E-5E00-440F-9B40-74CA71ADF434}" srcId="{5FBEC459-30B4-4975-9464-14DE5005AAC0}" destId="{DD3424BE-A073-4DB6-9FE8-33275D61CB02}" srcOrd="0" destOrd="0" parTransId="{15A49C93-8C20-406C-A6EF-20432C0BE5E4}" sibTransId="{E91C3773-E6B2-48E4-A25A-D00B8EEA40D8}"/>
    <dgm:cxn modelId="{D87BC897-28BA-46BA-986D-9A644488868D}" srcId="{A66CA1D3-2A96-4154-8BA4-4C001C8F1924}" destId="{5FBEC459-30B4-4975-9464-14DE5005AAC0}" srcOrd="0" destOrd="0" parTransId="{B4904EF8-7BA2-4262-AFE5-3D177DDBD055}" sibTransId="{1D678BC0-5DCE-41C9-ABD5-61422634937E}"/>
    <dgm:cxn modelId="{7F38353C-8FA3-47CB-9020-54D75111A2C7}" type="presOf" srcId="{A66CA1D3-2A96-4154-8BA4-4C001C8F1924}" destId="{9BF3B492-D0BE-48FC-B2F7-F586F09FCC62}" srcOrd="0" destOrd="0" presId="urn:microsoft.com/office/officeart/2005/8/layout/hierarchy2"/>
    <dgm:cxn modelId="{08FCE4CD-923D-47D1-B3FF-91BD52B15249}" type="presOf" srcId="{0004E724-3F87-485E-A2AA-F602F8D95349}" destId="{8BFB6461-E1AE-4B09-9155-23B94911F4EB}" srcOrd="1" destOrd="0" presId="urn:microsoft.com/office/officeart/2005/8/layout/hierarchy2"/>
    <dgm:cxn modelId="{6188C191-AD0F-4696-A244-5A52CA2314FC}" type="presOf" srcId="{15A49C93-8C20-406C-A6EF-20432C0BE5E4}" destId="{8454500B-CD73-4E26-8F6C-435C304ED938}" srcOrd="0" destOrd="0" presId="urn:microsoft.com/office/officeart/2005/8/layout/hierarchy2"/>
    <dgm:cxn modelId="{87DE8693-E15D-486F-83DA-4F45C1161C85}" type="presOf" srcId="{DD3424BE-A073-4DB6-9FE8-33275D61CB02}" destId="{ECCD1D22-BA90-482C-B11F-5BB493E4BC52}" srcOrd="0" destOrd="0" presId="urn:microsoft.com/office/officeart/2005/8/layout/hierarchy2"/>
    <dgm:cxn modelId="{84E53A24-41F7-4D9B-82DE-2D4E00DDBDCB}" type="presOf" srcId="{5B91DEAA-8514-4552-8D8D-A7151C4235B8}" destId="{473776B6-4174-4491-ACA0-21B33699F1AB}" srcOrd="0" destOrd="0" presId="urn:microsoft.com/office/officeart/2005/8/layout/hierarchy2"/>
    <dgm:cxn modelId="{229BBD9F-2655-4456-93AB-0B2259B6D888}" srcId="{5FBEC459-30B4-4975-9464-14DE5005AAC0}" destId="{5B91DEAA-8514-4552-8D8D-A7151C4235B8}" srcOrd="1" destOrd="0" parTransId="{0004E724-3F87-485E-A2AA-F602F8D95349}" sibTransId="{F17B2AC2-7A9F-48CF-B93E-A7F21CC84C1D}"/>
    <dgm:cxn modelId="{118C81F8-7BBE-4374-91C4-5EEA85AD82C9}" type="presOf" srcId="{15A49C93-8C20-406C-A6EF-20432C0BE5E4}" destId="{3DDE12C8-7062-434F-963D-C7FBDA254083}" srcOrd="1" destOrd="0" presId="urn:microsoft.com/office/officeart/2005/8/layout/hierarchy2"/>
    <dgm:cxn modelId="{2F23D873-6849-405D-BA08-62568DB3BE1D}" type="presParOf" srcId="{9BF3B492-D0BE-48FC-B2F7-F586F09FCC62}" destId="{0E8857E3-1C9C-4B7B-AE00-3711230EBAAF}" srcOrd="0" destOrd="0" presId="urn:microsoft.com/office/officeart/2005/8/layout/hierarchy2"/>
    <dgm:cxn modelId="{62D47BD0-C6E3-467E-97CC-062463164609}" type="presParOf" srcId="{0E8857E3-1C9C-4B7B-AE00-3711230EBAAF}" destId="{42F12A2C-BF6A-4E66-B224-61A97522E59B}" srcOrd="0" destOrd="0" presId="urn:microsoft.com/office/officeart/2005/8/layout/hierarchy2"/>
    <dgm:cxn modelId="{7D520094-4C1B-49C2-A8F5-B0F81263FA9F}" type="presParOf" srcId="{0E8857E3-1C9C-4B7B-AE00-3711230EBAAF}" destId="{77BB8443-F8BB-407C-BFB3-F1C4209E7668}" srcOrd="1" destOrd="0" presId="urn:microsoft.com/office/officeart/2005/8/layout/hierarchy2"/>
    <dgm:cxn modelId="{9F925E91-B76D-42AF-B1E9-AF33D54F36FB}" type="presParOf" srcId="{77BB8443-F8BB-407C-BFB3-F1C4209E7668}" destId="{8454500B-CD73-4E26-8F6C-435C304ED938}" srcOrd="0" destOrd="0" presId="urn:microsoft.com/office/officeart/2005/8/layout/hierarchy2"/>
    <dgm:cxn modelId="{6A8DBED2-6516-4FB5-9E6E-B51D26E137A3}" type="presParOf" srcId="{8454500B-CD73-4E26-8F6C-435C304ED938}" destId="{3DDE12C8-7062-434F-963D-C7FBDA254083}" srcOrd="0" destOrd="0" presId="urn:microsoft.com/office/officeart/2005/8/layout/hierarchy2"/>
    <dgm:cxn modelId="{4D83AF77-C126-4052-8A98-CF3EF11B77B2}" type="presParOf" srcId="{77BB8443-F8BB-407C-BFB3-F1C4209E7668}" destId="{873DE9CC-4AD2-4DC4-A89E-6FEE9477C93B}" srcOrd="1" destOrd="0" presId="urn:microsoft.com/office/officeart/2005/8/layout/hierarchy2"/>
    <dgm:cxn modelId="{8DE29F5B-03F9-49C6-A519-30EABDC24D89}" type="presParOf" srcId="{873DE9CC-4AD2-4DC4-A89E-6FEE9477C93B}" destId="{ECCD1D22-BA90-482C-B11F-5BB493E4BC52}" srcOrd="0" destOrd="0" presId="urn:microsoft.com/office/officeart/2005/8/layout/hierarchy2"/>
    <dgm:cxn modelId="{3F6DA6C4-48EB-43E3-8AC2-AD3828136B2B}" type="presParOf" srcId="{873DE9CC-4AD2-4DC4-A89E-6FEE9477C93B}" destId="{E70F4891-B78B-409F-9FA3-790AE490D97E}" srcOrd="1" destOrd="0" presId="urn:microsoft.com/office/officeart/2005/8/layout/hierarchy2"/>
    <dgm:cxn modelId="{349CE352-065B-4E70-BA9D-A8D1C4381CEE}" type="presParOf" srcId="{77BB8443-F8BB-407C-BFB3-F1C4209E7668}" destId="{B49AC9B3-89D8-4873-9EE3-0F6659D15B98}" srcOrd="2" destOrd="0" presId="urn:microsoft.com/office/officeart/2005/8/layout/hierarchy2"/>
    <dgm:cxn modelId="{19A76D71-3847-4BEE-A51E-9C58314188BD}" type="presParOf" srcId="{B49AC9B3-89D8-4873-9EE3-0F6659D15B98}" destId="{8BFB6461-E1AE-4B09-9155-23B94911F4EB}" srcOrd="0" destOrd="0" presId="urn:microsoft.com/office/officeart/2005/8/layout/hierarchy2"/>
    <dgm:cxn modelId="{BCEE1762-5D8D-4D61-9A94-3288EE264727}" type="presParOf" srcId="{77BB8443-F8BB-407C-BFB3-F1C4209E7668}" destId="{CA28650C-8D36-40DE-8D05-8B2A49BFC6AF}" srcOrd="3" destOrd="0" presId="urn:microsoft.com/office/officeart/2005/8/layout/hierarchy2"/>
    <dgm:cxn modelId="{04255FA1-00E6-4C3C-AC58-D94BFFCFD1D8}" type="presParOf" srcId="{CA28650C-8D36-40DE-8D05-8B2A49BFC6AF}" destId="{473776B6-4174-4491-ACA0-21B33699F1AB}" srcOrd="0" destOrd="0" presId="urn:microsoft.com/office/officeart/2005/8/layout/hierarchy2"/>
    <dgm:cxn modelId="{BBEAB505-2B68-4382-88B6-F0560E6ACE03}" type="presParOf" srcId="{CA28650C-8D36-40DE-8D05-8B2A49BFC6AF}" destId="{BF4FF268-9814-4746-ACFE-07DAE871D7D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6CA1D3-2A96-4154-8BA4-4C001C8F1924}" type="doc">
      <dgm:prSet loTypeId="urn:microsoft.com/office/officeart/2005/8/layout/hierarchy2" loCatId="hierarchy" qsTypeId="urn:microsoft.com/office/officeart/2005/8/quickstyle/simple2" qsCatId="simple" csTypeId="urn:microsoft.com/office/officeart/2005/8/colors/accent3_2" csCatId="accent3" phldr="1"/>
      <dgm:spPr/>
      <dgm:t>
        <a:bodyPr/>
        <a:lstStyle/>
        <a:p>
          <a:endParaRPr lang="es-EC"/>
        </a:p>
      </dgm:t>
    </dgm:pt>
    <dgm:pt modelId="{5FBEC459-30B4-4975-9464-14DE5005AAC0}">
      <dgm:prSet phldrT="[Texto]" custT="1"/>
      <dgm:spPr/>
      <dgm:t>
        <a:bodyPr/>
        <a:lstStyle/>
        <a:p>
          <a:r>
            <a:rPr lang="es-EC" sz="4000" b="1" dirty="0" smtClean="0"/>
            <a:t>ESPECIALES</a:t>
          </a:r>
        </a:p>
      </dgm:t>
    </dgm:pt>
    <dgm:pt modelId="{B4904EF8-7BA2-4262-AFE5-3D177DDBD055}" type="parTrans" cxnId="{D87BC897-28BA-46BA-986D-9A644488868D}">
      <dgm:prSet/>
      <dgm:spPr/>
      <dgm:t>
        <a:bodyPr/>
        <a:lstStyle/>
        <a:p>
          <a:endParaRPr lang="es-EC" sz="2000"/>
        </a:p>
      </dgm:t>
    </dgm:pt>
    <dgm:pt modelId="{1D678BC0-5DCE-41C9-ABD5-61422634937E}" type="sibTrans" cxnId="{D87BC897-28BA-46BA-986D-9A644488868D}">
      <dgm:prSet/>
      <dgm:spPr/>
      <dgm:t>
        <a:bodyPr/>
        <a:lstStyle/>
        <a:p>
          <a:endParaRPr lang="es-EC" sz="2000"/>
        </a:p>
      </dgm:t>
    </dgm:pt>
    <dgm:pt modelId="{DD3424BE-A073-4DB6-9FE8-33275D61CB02}">
      <dgm:prSet phldrT="[Texto]" custT="1"/>
      <dgm:spPr/>
      <dgm:t>
        <a:bodyPr/>
        <a:lstStyle/>
        <a:p>
          <a:r>
            <a:rPr lang="es-EC" sz="1400" dirty="0" smtClean="0"/>
            <a:t>ACOPLAMIENTO</a:t>
          </a:r>
          <a:endParaRPr lang="es-EC" sz="1400" dirty="0"/>
        </a:p>
      </dgm:t>
    </dgm:pt>
    <dgm:pt modelId="{15A49C93-8C20-406C-A6EF-20432C0BE5E4}" type="parTrans" cxnId="{C328968E-5E00-440F-9B40-74CA71ADF434}">
      <dgm:prSet custT="1"/>
      <dgm:spPr/>
      <dgm:t>
        <a:bodyPr/>
        <a:lstStyle/>
        <a:p>
          <a:endParaRPr lang="es-EC" sz="1200"/>
        </a:p>
      </dgm:t>
    </dgm:pt>
    <dgm:pt modelId="{E91C3773-E6B2-48E4-A25A-D00B8EEA40D8}" type="sibTrans" cxnId="{C328968E-5E00-440F-9B40-74CA71ADF434}">
      <dgm:prSet/>
      <dgm:spPr/>
      <dgm:t>
        <a:bodyPr/>
        <a:lstStyle/>
        <a:p>
          <a:endParaRPr lang="es-EC" sz="2000"/>
        </a:p>
      </dgm:t>
    </dgm:pt>
    <dgm:pt modelId="{5B91DEAA-8514-4552-8D8D-A7151C4235B8}">
      <dgm:prSet phldrT="[Texto]" custT="1"/>
      <dgm:spPr/>
      <dgm:t>
        <a:bodyPr/>
        <a:lstStyle/>
        <a:p>
          <a:r>
            <a:rPr lang="es-EC" sz="1400" dirty="0" smtClean="0"/>
            <a:t>ANTICIPACIÓN</a:t>
          </a:r>
          <a:endParaRPr lang="es-EC" sz="1400" dirty="0"/>
        </a:p>
      </dgm:t>
    </dgm:pt>
    <dgm:pt modelId="{F17B2AC2-7A9F-48CF-B93E-A7F21CC84C1D}" type="sibTrans" cxnId="{229BBD9F-2655-4456-93AB-0B2259B6D888}">
      <dgm:prSet/>
      <dgm:spPr/>
      <dgm:t>
        <a:bodyPr/>
        <a:lstStyle/>
        <a:p>
          <a:endParaRPr lang="es-EC" sz="2000"/>
        </a:p>
      </dgm:t>
    </dgm:pt>
    <dgm:pt modelId="{0004E724-3F87-485E-A2AA-F602F8D95349}" type="parTrans" cxnId="{229BBD9F-2655-4456-93AB-0B2259B6D888}">
      <dgm:prSet custT="1"/>
      <dgm:spPr/>
      <dgm:t>
        <a:bodyPr/>
        <a:lstStyle/>
        <a:p>
          <a:endParaRPr lang="es-EC" sz="900"/>
        </a:p>
      </dgm:t>
    </dgm:pt>
    <dgm:pt modelId="{AE5DEB1A-216D-41CF-BAAC-307EC7FFA816}">
      <dgm:prSet custT="1"/>
      <dgm:spPr/>
      <dgm:t>
        <a:bodyPr/>
        <a:lstStyle/>
        <a:p>
          <a:r>
            <a:rPr lang="es-EC" sz="1400" dirty="0" smtClean="0"/>
            <a:t>COMBINACIÓN</a:t>
          </a:r>
          <a:endParaRPr lang="es-EC" sz="1400" dirty="0"/>
        </a:p>
      </dgm:t>
    </dgm:pt>
    <dgm:pt modelId="{ED10BD23-DC98-4F4F-9343-5C80B5F31618}" type="parTrans" cxnId="{3A50323E-D7BB-46F1-9D9C-2A79ADD22895}">
      <dgm:prSet custT="1"/>
      <dgm:spPr/>
      <dgm:t>
        <a:bodyPr/>
        <a:lstStyle/>
        <a:p>
          <a:endParaRPr lang="es-EC" sz="600"/>
        </a:p>
      </dgm:t>
    </dgm:pt>
    <dgm:pt modelId="{7DE6582F-D5C5-4F7A-83E0-9346C0C1138C}" type="sibTrans" cxnId="{3A50323E-D7BB-46F1-9D9C-2A79ADD22895}">
      <dgm:prSet/>
      <dgm:spPr/>
      <dgm:t>
        <a:bodyPr/>
        <a:lstStyle/>
        <a:p>
          <a:endParaRPr lang="es-EC" sz="2000"/>
        </a:p>
      </dgm:t>
    </dgm:pt>
    <dgm:pt modelId="{2CBF6E78-8930-4212-8C0C-0C2769B53EDE}">
      <dgm:prSet custT="1"/>
      <dgm:spPr/>
      <dgm:t>
        <a:bodyPr/>
        <a:lstStyle/>
        <a:p>
          <a:r>
            <a:rPr lang="es-EC" sz="1300" dirty="0" smtClean="0"/>
            <a:t>DIFERENCIACIÓN</a:t>
          </a:r>
          <a:endParaRPr lang="es-EC" sz="1300" dirty="0"/>
        </a:p>
      </dgm:t>
    </dgm:pt>
    <dgm:pt modelId="{DBB8AFED-B469-40B4-A6C5-686B993ED6EB}" type="parTrans" cxnId="{EBEB7578-F39F-4259-8D7E-4BF3C76023BB}">
      <dgm:prSet custT="1"/>
      <dgm:spPr/>
      <dgm:t>
        <a:bodyPr/>
        <a:lstStyle/>
        <a:p>
          <a:endParaRPr lang="es-EC" sz="600"/>
        </a:p>
      </dgm:t>
    </dgm:pt>
    <dgm:pt modelId="{50E1B07F-FA7A-4484-B67C-32EACA01ECE7}" type="sibTrans" cxnId="{EBEB7578-F39F-4259-8D7E-4BF3C76023BB}">
      <dgm:prSet/>
      <dgm:spPr/>
      <dgm:t>
        <a:bodyPr/>
        <a:lstStyle/>
        <a:p>
          <a:endParaRPr lang="es-EC" sz="2000"/>
        </a:p>
      </dgm:t>
    </dgm:pt>
    <dgm:pt modelId="{E86AB4A7-8EE9-4017-B97F-C928981B3911}">
      <dgm:prSet custT="1"/>
      <dgm:spPr/>
      <dgm:t>
        <a:bodyPr/>
        <a:lstStyle/>
        <a:p>
          <a:r>
            <a:rPr lang="es-EC" sz="1400" dirty="0" smtClean="0"/>
            <a:t>EQUILIBRIO</a:t>
          </a:r>
          <a:endParaRPr lang="es-EC" sz="1400" dirty="0"/>
        </a:p>
      </dgm:t>
    </dgm:pt>
    <dgm:pt modelId="{8FDC5BFC-F5DA-49A5-A295-44307D049EC2}" type="parTrans" cxnId="{203440E1-BDFA-484F-8E7D-5394FD333B4D}">
      <dgm:prSet custT="1"/>
      <dgm:spPr/>
      <dgm:t>
        <a:bodyPr/>
        <a:lstStyle/>
        <a:p>
          <a:endParaRPr lang="es-EC" sz="600"/>
        </a:p>
      </dgm:t>
    </dgm:pt>
    <dgm:pt modelId="{2A0497CC-65D5-45DC-9467-0373028F4D31}" type="sibTrans" cxnId="{203440E1-BDFA-484F-8E7D-5394FD333B4D}">
      <dgm:prSet/>
      <dgm:spPr/>
      <dgm:t>
        <a:bodyPr/>
        <a:lstStyle/>
        <a:p>
          <a:endParaRPr lang="es-EC" sz="2000"/>
        </a:p>
      </dgm:t>
    </dgm:pt>
    <dgm:pt modelId="{7BC2AA54-6998-4462-A161-86913EB7BA6A}">
      <dgm:prSet custT="1"/>
      <dgm:spPr/>
      <dgm:t>
        <a:bodyPr/>
        <a:lstStyle/>
        <a:p>
          <a:r>
            <a:rPr lang="es-EC" sz="1400" dirty="0" smtClean="0"/>
            <a:t>ORIENTACIÓN</a:t>
          </a:r>
          <a:endParaRPr lang="es-EC" sz="1400" dirty="0"/>
        </a:p>
      </dgm:t>
    </dgm:pt>
    <dgm:pt modelId="{C87C5337-9BD2-4976-A682-5A59C29E1050}" type="parTrans" cxnId="{90B8A555-9A79-4BCC-B77F-2438246B8076}">
      <dgm:prSet custT="1"/>
      <dgm:spPr/>
      <dgm:t>
        <a:bodyPr/>
        <a:lstStyle/>
        <a:p>
          <a:endParaRPr lang="es-EC" sz="600"/>
        </a:p>
      </dgm:t>
    </dgm:pt>
    <dgm:pt modelId="{A2630508-CE36-402A-8C8E-C5CA2D187433}" type="sibTrans" cxnId="{90B8A555-9A79-4BCC-B77F-2438246B8076}">
      <dgm:prSet/>
      <dgm:spPr/>
      <dgm:t>
        <a:bodyPr/>
        <a:lstStyle/>
        <a:p>
          <a:endParaRPr lang="es-EC" sz="2000"/>
        </a:p>
      </dgm:t>
    </dgm:pt>
    <dgm:pt modelId="{75F38A74-B37C-43E4-8CFB-456A4F4EBEEF}">
      <dgm:prSet custT="1"/>
      <dgm:spPr/>
      <dgm:t>
        <a:bodyPr/>
        <a:lstStyle/>
        <a:p>
          <a:r>
            <a:rPr lang="es-EC" sz="1400" dirty="0" smtClean="0"/>
            <a:t>REACCIÓN</a:t>
          </a:r>
          <a:endParaRPr lang="es-EC" sz="1400" dirty="0"/>
        </a:p>
      </dgm:t>
    </dgm:pt>
    <dgm:pt modelId="{61C91787-BD87-4895-B7C5-CF78AEB4EC92}" type="parTrans" cxnId="{53C67E18-CBD5-40BA-8A45-7E539B135D54}">
      <dgm:prSet custT="1"/>
      <dgm:spPr/>
      <dgm:t>
        <a:bodyPr/>
        <a:lstStyle/>
        <a:p>
          <a:endParaRPr lang="es-EC" sz="900"/>
        </a:p>
      </dgm:t>
    </dgm:pt>
    <dgm:pt modelId="{C67C509E-53D2-4C4C-AB99-2CCCAE0EBA04}" type="sibTrans" cxnId="{53C67E18-CBD5-40BA-8A45-7E539B135D54}">
      <dgm:prSet/>
      <dgm:spPr/>
      <dgm:t>
        <a:bodyPr/>
        <a:lstStyle/>
        <a:p>
          <a:endParaRPr lang="es-EC" sz="2000"/>
        </a:p>
      </dgm:t>
    </dgm:pt>
    <dgm:pt modelId="{209513FD-97BB-433F-A64E-43876AA62D37}">
      <dgm:prSet custT="1"/>
      <dgm:spPr/>
      <dgm:t>
        <a:bodyPr/>
        <a:lstStyle/>
        <a:p>
          <a:r>
            <a:rPr lang="es-EC" sz="1400" dirty="0" smtClean="0"/>
            <a:t>RITMO</a:t>
          </a:r>
          <a:endParaRPr lang="es-EC" sz="1400" dirty="0"/>
        </a:p>
      </dgm:t>
    </dgm:pt>
    <dgm:pt modelId="{54463DC3-77A2-40C4-9F5F-EE3049D2A06B}" type="parTrans" cxnId="{C6EEF0E3-4552-41A8-AC88-26837F454CCA}">
      <dgm:prSet custT="1"/>
      <dgm:spPr/>
      <dgm:t>
        <a:bodyPr/>
        <a:lstStyle/>
        <a:p>
          <a:endParaRPr lang="es-EC" sz="1200"/>
        </a:p>
      </dgm:t>
    </dgm:pt>
    <dgm:pt modelId="{3EFC69A9-76AA-45B9-B6C3-EACA730965FB}" type="sibTrans" cxnId="{C6EEF0E3-4552-41A8-AC88-26837F454CCA}">
      <dgm:prSet/>
      <dgm:spPr/>
      <dgm:t>
        <a:bodyPr/>
        <a:lstStyle/>
        <a:p>
          <a:endParaRPr lang="es-EC" sz="2000"/>
        </a:p>
      </dgm:t>
    </dgm:pt>
    <dgm:pt modelId="{59DBF6EF-4066-4825-953A-14B28FE979A4}">
      <dgm:prSet custT="1"/>
      <dgm:spPr/>
      <dgm:t>
        <a:bodyPr/>
        <a:lstStyle/>
        <a:p>
          <a:r>
            <a:rPr lang="es-EC" sz="1400" dirty="0" smtClean="0"/>
            <a:t>SIMPLE</a:t>
          </a:r>
          <a:endParaRPr lang="es-EC" sz="1400" dirty="0"/>
        </a:p>
      </dgm:t>
    </dgm:pt>
    <dgm:pt modelId="{AC6B9F1D-54E9-4A72-9102-3D6D2BAA0C54}" type="parTrans" cxnId="{627B4FA4-A452-4D2A-BDF7-515808C2C153}">
      <dgm:prSet custT="1"/>
      <dgm:spPr/>
      <dgm:t>
        <a:bodyPr/>
        <a:lstStyle/>
        <a:p>
          <a:endParaRPr lang="es-EC" sz="600"/>
        </a:p>
      </dgm:t>
    </dgm:pt>
    <dgm:pt modelId="{BC040C39-4C01-4C39-8AE1-74A15020F342}" type="sibTrans" cxnId="{627B4FA4-A452-4D2A-BDF7-515808C2C153}">
      <dgm:prSet/>
      <dgm:spPr/>
      <dgm:t>
        <a:bodyPr/>
        <a:lstStyle/>
        <a:p>
          <a:endParaRPr lang="es-EC" sz="2000"/>
        </a:p>
      </dgm:t>
    </dgm:pt>
    <dgm:pt modelId="{F6EE6AC7-FC89-4C33-8FE4-C8417AB38D2F}">
      <dgm:prSet custT="1"/>
      <dgm:spPr/>
      <dgm:t>
        <a:bodyPr/>
        <a:lstStyle/>
        <a:p>
          <a:r>
            <a:rPr lang="es-EC" sz="1400" dirty="0" smtClean="0"/>
            <a:t>COMPLEJA</a:t>
          </a:r>
          <a:endParaRPr lang="es-EC" sz="1400" dirty="0"/>
        </a:p>
      </dgm:t>
    </dgm:pt>
    <dgm:pt modelId="{AD0BA851-4DCE-458B-B572-25935CA01DBA}" type="parTrans" cxnId="{EFA2494A-36E2-4B31-B881-F010639669FE}">
      <dgm:prSet custT="1"/>
      <dgm:spPr/>
      <dgm:t>
        <a:bodyPr/>
        <a:lstStyle/>
        <a:p>
          <a:endParaRPr lang="es-EC" sz="600"/>
        </a:p>
      </dgm:t>
    </dgm:pt>
    <dgm:pt modelId="{8D22405F-1AF7-441D-A67B-5CF9760A11C7}" type="sibTrans" cxnId="{EFA2494A-36E2-4B31-B881-F010639669FE}">
      <dgm:prSet/>
      <dgm:spPr/>
      <dgm:t>
        <a:bodyPr/>
        <a:lstStyle/>
        <a:p>
          <a:endParaRPr lang="es-EC" sz="2000"/>
        </a:p>
      </dgm:t>
    </dgm:pt>
    <dgm:pt modelId="{9BF3B492-D0BE-48FC-B2F7-F586F09FCC62}" type="pres">
      <dgm:prSet presAssocID="{A66CA1D3-2A96-4154-8BA4-4C001C8F1924}" presName="diagram" presStyleCnt="0">
        <dgm:presLayoutVars>
          <dgm:chPref val="1"/>
          <dgm:dir/>
          <dgm:animOne val="branch"/>
          <dgm:animLvl val="lvl"/>
          <dgm:resizeHandles val="exact"/>
        </dgm:presLayoutVars>
      </dgm:prSet>
      <dgm:spPr/>
    </dgm:pt>
    <dgm:pt modelId="{0E8857E3-1C9C-4B7B-AE00-3711230EBAAF}" type="pres">
      <dgm:prSet presAssocID="{5FBEC459-30B4-4975-9464-14DE5005AAC0}" presName="root1" presStyleCnt="0"/>
      <dgm:spPr/>
    </dgm:pt>
    <dgm:pt modelId="{42F12A2C-BF6A-4E66-B224-61A97522E59B}" type="pres">
      <dgm:prSet presAssocID="{5FBEC459-30B4-4975-9464-14DE5005AAC0}" presName="LevelOneTextNode" presStyleLbl="node0" presStyleIdx="0" presStyleCnt="1" custAng="16200000" custScaleX="253892" custScaleY="198297" custLinFactNeighborX="5173" custLinFactNeighborY="-1724">
        <dgm:presLayoutVars>
          <dgm:chPref val="3"/>
        </dgm:presLayoutVars>
      </dgm:prSet>
      <dgm:spPr/>
      <dgm:t>
        <a:bodyPr/>
        <a:lstStyle/>
        <a:p>
          <a:endParaRPr lang="es-EC"/>
        </a:p>
      </dgm:t>
    </dgm:pt>
    <dgm:pt modelId="{77BB8443-F8BB-407C-BFB3-F1C4209E7668}" type="pres">
      <dgm:prSet presAssocID="{5FBEC459-30B4-4975-9464-14DE5005AAC0}" presName="level2hierChild" presStyleCnt="0"/>
      <dgm:spPr/>
    </dgm:pt>
    <dgm:pt modelId="{8454500B-CD73-4E26-8F6C-435C304ED938}" type="pres">
      <dgm:prSet presAssocID="{15A49C93-8C20-406C-A6EF-20432C0BE5E4}" presName="conn2-1" presStyleLbl="parChTrans1D2" presStyleIdx="0" presStyleCnt="8"/>
      <dgm:spPr/>
    </dgm:pt>
    <dgm:pt modelId="{3DDE12C8-7062-434F-963D-C7FBDA254083}" type="pres">
      <dgm:prSet presAssocID="{15A49C93-8C20-406C-A6EF-20432C0BE5E4}" presName="connTx" presStyleLbl="parChTrans1D2" presStyleIdx="0" presStyleCnt="8"/>
      <dgm:spPr/>
    </dgm:pt>
    <dgm:pt modelId="{873DE9CC-4AD2-4DC4-A89E-6FEE9477C93B}" type="pres">
      <dgm:prSet presAssocID="{DD3424BE-A073-4DB6-9FE8-33275D61CB02}" presName="root2" presStyleCnt="0"/>
      <dgm:spPr/>
    </dgm:pt>
    <dgm:pt modelId="{ECCD1D22-BA90-482C-B11F-5BB493E4BC52}" type="pres">
      <dgm:prSet presAssocID="{DD3424BE-A073-4DB6-9FE8-33275D61CB02}" presName="LevelTwoTextNode" presStyleLbl="node2" presStyleIdx="0" presStyleCnt="8">
        <dgm:presLayoutVars>
          <dgm:chPref val="3"/>
        </dgm:presLayoutVars>
      </dgm:prSet>
      <dgm:spPr/>
      <dgm:t>
        <a:bodyPr/>
        <a:lstStyle/>
        <a:p>
          <a:endParaRPr lang="es-EC"/>
        </a:p>
      </dgm:t>
    </dgm:pt>
    <dgm:pt modelId="{E70F4891-B78B-409F-9FA3-790AE490D97E}" type="pres">
      <dgm:prSet presAssocID="{DD3424BE-A073-4DB6-9FE8-33275D61CB02}" presName="level3hierChild" presStyleCnt="0"/>
      <dgm:spPr/>
    </dgm:pt>
    <dgm:pt modelId="{B49AC9B3-89D8-4873-9EE3-0F6659D15B98}" type="pres">
      <dgm:prSet presAssocID="{0004E724-3F87-485E-A2AA-F602F8D95349}" presName="conn2-1" presStyleLbl="parChTrans1D2" presStyleIdx="1" presStyleCnt="8"/>
      <dgm:spPr/>
    </dgm:pt>
    <dgm:pt modelId="{8BFB6461-E1AE-4B09-9155-23B94911F4EB}" type="pres">
      <dgm:prSet presAssocID="{0004E724-3F87-485E-A2AA-F602F8D95349}" presName="connTx" presStyleLbl="parChTrans1D2" presStyleIdx="1" presStyleCnt="8"/>
      <dgm:spPr/>
    </dgm:pt>
    <dgm:pt modelId="{CA28650C-8D36-40DE-8D05-8B2A49BFC6AF}" type="pres">
      <dgm:prSet presAssocID="{5B91DEAA-8514-4552-8D8D-A7151C4235B8}" presName="root2" presStyleCnt="0"/>
      <dgm:spPr/>
    </dgm:pt>
    <dgm:pt modelId="{473776B6-4174-4491-ACA0-21B33699F1AB}" type="pres">
      <dgm:prSet presAssocID="{5B91DEAA-8514-4552-8D8D-A7151C4235B8}" presName="LevelTwoTextNode" presStyleLbl="node2" presStyleIdx="1" presStyleCnt="8">
        <dgm:presLayoutVars>
          <dgm:chPref val="3"/>
        </dgm:presLayoutVars>
      </dgm:prSet>
      <dgm:spPr/>
      <dgm:t>
        <a:bodyPr/>
        <a:lstStyle/>
        <a:p>
          <a:endParaRPr lang="es-EC"/>
        </a:p>
      </dgm:t>
    </dgm:pt>
    <dgm:pt modelId="{BF4FF268-9814-4746-ACFE-07DAE871D7DB}" type="pres">
      <dgm:prSet presAssocID="{5B91DEAA-8514-4552-8D8D-A7151C4235B8}" presName="level3hierChild" presStyleCnt="0"/>
      <dgm:spPr/>
    </dgm:pt>
    <dgm:pt modelId="{B298E15A-D2C1-40B3-B062-111794A56F82}" type="pres">
      <dgm:prSet presAssocID="{ED10BD23-DC98-4F4F-9343-5C80B5F31618}" presName="conn2-1" presStyleLbl="parChTrans1D2" presStyleIdx="2" presStyleCnt="8"/>
      <dgm:spPr/>
    </dgm:pt>
    <dgm:pt modelId="{68F63475-1791-4424-AA7E-480F8412E784}" type="pres">
      <dgm:prSet presAssocID="{ED10BD23-DC98-4F4F-9343-5C80B5F31618}" presName="connTx" presStyleLbl="parChTrans1D2" presStyleIdx="2" presStyleCnt="8"/>
      <dgm:spPr/>
    </dgm:pt>
    <dgm:pt modelId="{BE27F282-3B55-4FDE-B1F5-059D1E058207}" type="pres">
      <dgm:prSet presAssocID="{AE5DEB1A-216D-41CF-BAAC-307EC7FFA816}" presName="root2" presStyleCnt="0"/>
      <dgm:spPr/>
    </dgm:pt>
    <dgm:pt modelId="{C05E3CB4-AD57-4B5B-88FD-3A7B8A33D0BC}" type="pres">
      <dgm:prSet presAssocID="{AE5DEB1A-216D-41CF-BAAC-307EC7FFA816}" presName="LevelTwoTextNode" presStyleLbl="node2" presStyleIdx="2" presStyleCnt="8">
        <dgm:presLayoutVars>
          <dgm:chPref val="3"/>
        </dgm:presLayoutVars>
      </dgm:prSet>
      <dgm:spPr/>
    </dgm:pt>
    <dgm:pt modelId="{2D619E32-7D75-49E2-A48D-C4EAA2285447}" type="pres">
      <dgm:prSet presAssocID="{AE5DEB1A-216D-41CF-BAAC-307EC7FFA816}" presName="level3hierChild" presStyleCnt="0"/>
      <dgm:spPr/>
    </dgm:pt>
    <dgm:pt modelId="{4A948CD4-28D9-4683-841D-C2CA51428360}" type="pres">
      <dgm:prSet presAssocID="{DBB8AFED-B469-40B4-A6C5-686B993ED6EB}" presName="conn2-1" presStyleLbl="parChTrans1D2" presStyleIdx="3" presStyleCnt="8"/>
      <dgm:spPr/>
    </dgm:pt>
    <dgm:pt modelId="{3AF0BFCF-E9BA-4AC4-BD0E-977F8C8231B1}" type="pres">
      <dgm:prSet presAssocID="{DBB8AFED-B469-40B4-A6C5-686B993ED6EB}" presName="connTx" presStyleLbl="parChTrans1D2" presStyleIdx="3" presStyleCnt="8"/>
      <dgm:spPr/>
    </dgm:pt>
    <dgm:pt modelId="{579FB7E9-DFBE-4A43-A2A5-D71B8BE9F76C}" type="pres">
      <dgm:prSet presAssocID="{2CBF6E78-8930-4212-8C0C-0C2769B53EDE}" presName="root2" presStyleCnt="0"/>
      <dgm:spPr/>
    </dgm:pt>
    <dgm:pt modelId="{88BBC935-EE37-4AB8-8D5F-A1F4AC72D337}" type="pres">
      <dgm:prSet presAssocID="{2CBF6E78-8930-4212-8C0C-0C2769B53EDE}" presName="LevelTwoTextNode" presStyleLbl="node2" presStyleIdx="3" presStyleCnt="8">
        <dgm:presLayoutVars>
          <dgm:chPref val="3"/>
        </dgm:presLayoutVars>
      </dgm:prSet>
      <dgm:spPr/>
    </dgm:pt>
    <dgm:pt modelId="{21122E34-AB15-42B7-866A-5EF6DA231EC6}" type="pres">
      <dgm:prSet presAssocID="{2CBF6E78-8930-4212-8C0C-0C2769B53EDE}" presName="level3hierChild" presStyleCnt="0"/>
      <dgm:spPr/>
    </dgm:pt>
    <dgm:pt modelId="{0A37012D-2FAB-4682-B7E7-478211027D64}" type="pres">
      <dgm:prSet presAssocID="{8FDC5BFC-F5DA-49A5-A295-44307D049EC2}" presName="conn2-1" presStyleLbl="parChTrans1D2" presStyleIdx="4" presStyleCnt="8"/>
      <dgm:spPr/>
    </dgm:pt>
    <dgm:pt modelId="{510D4712-B1D9-4CC1-9A41-A200872E213C}" type="pres">
      <dgm:prSet presAssocID="{8FDC5BFC-F5DA-49A5-A295-44307D049EC2}" presName="connTx" presStyleLbl="parChTrans1D2" presStyleIdx="4" presStyleCnt="8"/>
      <dgm:spPr/>
    </dgm:pt>
    <dgm:pt modelId="{3EE5288E-0B03-4E2C-9EAE-2BD742BBBAD4}" type="pres">
      <dgm:prSet presAssocID="{E86AB4A7-8EE9-4017-B97F-C928981B3911}" presName="root2" presStyleCnt="0"/>
      <dgm:spPr/>
    </dgm:pt>
    <dgm:pt modelId="{C4B30092-CAE7-4E12-B2AE-584878DFFED9}" type="pres">
      <dgm:prSet presAssocID="{E86AB4A7-8EE9-4017-B97F-C928981B3911}" presName="LevelTwoTextNode" presStyleLbl="node2" presStyleIdx="4" presStyleCnt="8">
        <dgm:presLayoutVars>
          <dgm:chPref val="3"/>
        </dgm:presLayoutVars>
      </dgm:prSet>
      <dgm:spPr/>
    </dgm:pt>
    <dgm:pt modelId="{AE251023-FF74-40F0-AFD5-723307795CDF}" type="pres">
      <dgm:prSet presAssocID="{E86AB4A7-8EE9-4017-B97F-C928981B3911}" presName="level3hierChild" presStyleCnt="0"/>
      <dgm:spPr/>
    </dgm:pt>
    <dgm:pt modelId="{5D11001B-B1F1-4166-B558-83EEA9687772}" type="pres">
      <dgm:prSet presAssocID="{C87C5337-9BD2-4976-A682-5A59C29E1050}" presName="conn2-1" presStyleLbl="parChTrans1D2" presStyleIdx="5" presStyleCnt="8"/>
      <dgm:spPr/>
    </dgm:pt>
    <dgm:pt modelId="{0F060474-3337-4A35-97E2-522A33C5FFFD}" type="pres">
      <dgm:prSet presAssocID="{C87C5337-9BD2-4976-A682-5A59C29E1050}" presName="connTx" presStyleLbl="parChTrans1D2" presStyleIdx="5" presStyleCnt="8"/>
      <dgm:spPr/>
    </dgm:pt>
    <dgm:pt modelId="{F80700DD-802F-4C8A-8591-D0AE1EDC486B}" type="pres">
      <dgm:prSet presAssocID="{7BC2AA54-6998-4462-A161-86913EB7BA6A}" presName="root2" presStyleCnt="0"/>
      <dgm:spPr/>
    </dgm:pt>
    <dgm:pt modelId="{82245F1C-5009-4563-9CA5-967963EE07BD}" type="pres">
      <dgm:prSet presAssocID="{7BC2AA54-6998-4462-A161-86913EB7BA6A}" presName="LevelTwoTextNode" presStyleLbl="node2" presStyleIdx="5" presStyleCnt="8">
        <dgm:presLayoutVars>
          <dgm:chPref val="3"/>
        </dgm:presLayoutVars>
      </dgm:prSet>
      <dgm:spPr/>
    </dgm:pt>
    <dgm:pt modelId="{73CEE3D4-6FFC-4E67-B5A3-62C3C63F7992}" type="pres">
      <dgm:prSet presAssocID="{7BC2AA54-6998-4462-A161-86913EB7BA6A}" presName="level3hierChild" presStyleCnt="0"/>
      <dgm:spPr/>
    </dgm:pt>
    <dgm:pt modelId="{AEB350AB-FEE6-484F-B646-851D89FE3EF8}" type="pres">
      <dgm:prSet presAssocID="{61C91787-BD87-4895-B7C5-CF78AEB4EC92}" presName="conn2-1" presStyleLbl="parChTrans1D2" presStyleIdx="6" presStyleCnt="8"/>
      <dgm:spPr/>
    </dgm:pt>
    <dgm:pt modelId="{1209C8C6-2702-499D-8FAA-CC4131D9D170}" type="pres">
      <dgm:prSet presAssocID="{61C91787-BD87-4895-B7C5-CF78AEB4EC92}" presName="connTx" presStyleLbl="parChTrans1D2" presStyleIdx="6" presStyleCnt="8"/>
      <dgm:spPr/>
    </dgm:pt>
    <dgm:pt modelId="{8BEEEC7D-F4D1-45C8-9EA0-8BF014A5B5D0}" type="pres">
      <dgm:prSet presAssocID="{75F38A74-B37C-43E4-8CFB-456A4F4EBEEF}" presName="root2" presStyleCnt="0"/>
      <dgm:spPr/>
    </dgm:pt>
    <dgm:pt modelId="{7B2A55E7-6AC0-43C4-B0DF-B3821962DAAF}" type="pres">
      <dgm:prSet presAssocID="{75F38A74-B37C-43E4-8CFB-456A4F4EBEEF}" presName="LevelTwoTextNode" presStyleLbl="node2" presStyleIdx="6" presStyleCnt="8">
        <dgm:presLayoutVars>
          <dgm:chPref val="3"/>
        </dgm:presLayoutVars>
      </dgm:prSet>
      <dgm:spPr/>
    </dgm:pt>
    <dgm:pt modelId="{68BC6FE0-D70E-4883-8E69-38E11CCA69D6}" type="pres">
      <dgm:prSet presAssocID="{75F38A74-B37C-43E4-8CFB-456A4F4EBEEF}" presName="level3hierChild" presStyleCnt="0"/>
      <dgm:spPr/>
    </dgm:pt>
    <dgm:pt modelId="{273ECE0A-91DC-402B-AD2A-A3A6C3A57D5A}" type="pres">
      <dgm:prSet presAssocID="{AC6B9F1D-54E9-4A72-9102-3D6D2BAA0C54}" presName="conn2-1" presStyleLbl="parChTrans1D3" presStyleIdx="0" presStyleCnt="2"/>
      <dgm:spPr/>
    </dgm:pt>
    <dgm:pt modelId="{B4E96E51-33B2-40AF-A602-558CF456CE40}" type="pres">
      <dgm:prSet presAssocID="{AC6B9F1D-54E9-4A72-9102-3D6D2BAA0C54}" presName="connTx" presStyleLbl="parChTrans1D3" presStyleIdx="0" presStyleCnt="2"/>
      <dgm:spPr/>
    </dgm:pt>
    <dgm:pt modelId="{E5772307-568C-4487-BD01-B88EA7D35732}" type="pres">
      <dgm:prSet presAssocID="{59DBF6EF-4066-4825-953A-14B28FE979A4}" presName="root2" presStyleCnt="0"/>
      <dgm:spPr/>
    </dgm:pt>
    <dgm:pt modelId="{5E99F862-CC4E-4547-A869-B91D128391BB}" type="pres">
      <dgm:prSet presAssocID="{59DBF6EF-4066-4825-953A-14B28FE979A4}" presName="LevelTwoTextNode" presStyleLbl="node3" presStyleIdx="0" presStyleCnt="2">
        <dgm:presLayoutVars>
          <dgm:chPref val="3"/>
        </dgm:presLayoutVars>
      </dgm:prSet>
      <dgm:spPr/>
    </dgm:pt>
    <dgm:pt modelId="{EEDE8074-3909-4DFE-A450-97000DB7ED97}" type="pres">
      <dgm:prSet presAssocID="{59DBF6EF-4066-4825-953A-14B28FE979A4}" presName="level3hierChild" presStyleCnt="0"/>
      <dgm:spPr/>
    </dgm:pt>
    <dgm:pt modelId="{0AF49E6F-B36A-438A-AD0F-8F82662657C1}" type="pres">
      <dgm:prSet presAssocID="{AD0BA851-4DCE-458B-B572-25935CA01DBA}" presName="conn2-1" presStyleLbl="parChTrans1D3" presStyleIdx="1" presStyleCnt="2"/>
      <dgm:spPr/>
    </dgm:pt>
    <dgm:pt modelId="{187DA6C1-5243-4E66-B68F-1FDE78B74631}" type="pres">
      <dgm:prSet presAssocID="{AD0BA851-4DCE-458B-B572-25935CA01DBA}" presName="connTx" presStyleLbl="parChTrans1D3" presStyleIdx="1" presStyleCnt="2"/>
      <dgm:spPr/>
    </dgm:pt>
    <dgm:pt modelId="{3AC8A54B-6767-42E9-8092-477C15F3A545}" type="pres">
      <dgm:prSet presAssocID="{F6EE6AC7-FC89-4C33-8FE4-C8417AB38D2F}" presName="root2" presStyleCnt="0"/>
      <dgm:spPr/>
    </dgm:pt>
    <dgm:pt modelId="{C14AEAE0-8BD4-4E0C-9C77-5D3EE520C4A7}" type="pres">
      <dgm:prSet presAssocID="{F6EE6AC7-FC89-4C33-8FE4-C8417AB38D2F}" presName="LevelTwoTextNode" presStyleLbl="node3" presStyleIdx="1" presStyleCnt="2">
        <dgm:presLayoutVars>
          <dgm:chPref val="3"/>
        </dgm:presLayoutVars>
      </dgm:prSet>
      <dgm:spPr/>
    </dgm:pt>
    <dgm:pt modelId="{2076F8EB-9EB7-4F88-9E8F-F9F8864BB3D2}" type="pres">
      <dgm:prSet presAssocID="{F6EE6AC7-FC89-4C33-8FE4-C8417AB38D2F}" presName="level3hierChild" presStyleCnt="0"/>
      <dgm:spPr/>
    </dgm:pt>
    <dgm:pt modelId="{414D7293-87ED-44A9-9A0E-21E8A56892BB}" type="pres">
      <dgm:prSet presAssocID="{54463DC3-77A2-40C4-9F5F-EE3049D2A06B}" presName="conn2-1" presStyleLbl="parChTrans1D2" presStyleIdx="7" presStyleCnt="8"/>
      <dgm:spPr/>
    </dgm:pt>
    <dgm:pt modelId="{ADC39309-78E3-483E-9BD7-96553CCDFA61}" type="pres">
      <dgm:prSet presAssocID="{54463DC3-77A2-40C4-9F5F-EE3049D2A06B}" presName="connTx" presStyleLbl="parChTrans1D2" presStyleIdx="7" presStyleCnt="8"/>
      <dgm:spPr/>
    </dgm:pt>
    <dgm:pt modelId="{304CB1E4-BEE4-45BD-A543-7D4F92277ECF}" type="pres">
      <dgm:prSet presAssocID="{209513FD-97BB-433F-A64E-43876AA62D37}" presName="root2" presStyleCnt="0"/>
      <dgm:spPr/>
    </dgm:pt>
    <dgm:pt modelId="{F43DB9BB-1EBA-4A9A-83C1-1590848E5BE7}" type="pres">
      <dgm:prSet presAssocID="{209513FD-97BB-433F-A64E-43876AA62D37}" presName="LevelTwoTextNode" presStyleLbl="node2" presStyleIdx="7" presStyleCnt="8">
        <dgm:presLayoutVars>
          <dgm:chPref val="3"/>
        </dgm:presLayoutVars>
      </dgm:prSet>
      <dgm:spPr/>
    </dgm:pt>
    <dgm:pt modelId="{BF148E13-B6AF-4B37-BBEA-FC6940D32F1E}" type="pres">
      <dgm:prSet presAssocID="{209513FD-97BB-433F-A64E-43876AA62D37}" presName="level3hierChild" presStyleCnt="0"/>
      <dgm:spPr/>
    </dgm:pt>
  </dgm:ptLst>
  <dgm:cxnLst>
    <dgm:cxn modelId="{4BB35702-4A36-4586-B7E7-536857906D96}" type="presOf" srcId="{C87C5337-9BD2-4976-A682-5A59C29E1050}" destId="{5D11001B-B1F1-4166-B558-83EEA9687772}" srcOrd="0" destOrd="0" presId="urn:microsoft.com/office/officeart/2005/8/layout/hierarchy2"/>
    <dgm:cxn modelId="{BFAB0CB2-D108-4E3F-9C34-5AF0DBDBB7A3}" type="presOf" srcId="{E86AB4A7-8EE9-4017-B97F-C928981B3911}" destId="{C4B30092-CAE7-4E12-B2AE-584878DFFED9}" srcOrd="0" destOrd="0" presId="urn:microsoft.com/office/officeart/2005/8/layout/hierarchy2"/>
    <dgm:cxn modelId="{F43338CF-9FEE-4A97-A785-589A4371D152}" type="presOf" srcId="{15A49C93-8C20-406C-A6EF-20432C0BE5E4}" destId="{3DDE12C8-7062-434F-963D-C7FBDA254083}" srcOrd="1" destOrd="0" presId="urn:microsoft.com/office/officeart/2005/8/layout/hierarchy2"/>
    <dgm:cxn modelId="{53C67E18-CBD5-40BA-8A45-7E539B135D54}" srcId="{5FBEC459-30B4-4975-9464-14DE5005AAC0}" destId="{75F38A74-B37C-43E4-8CFB-456A4F4EBEEF}" srcOrd="6" destOrd="0" parTransId="{61C91787-BD87-4895-B7C5-CF78AEB4EC92}" sibTransId="{C67C509E-53D2-4C4C-AB99-2CCCAE0EBA04}"/>
    <dgm:cxn modelId="{6A750120-7A27-4B75-BB6E-580E41954057}" type="presOf" srcId="{0004E724-3F87-485E-A2AA-F602F8D95349}" destId="{B49AC9B3-89D8-4873-9EE3-0F6659D15B98}" srcOrd="0" destOrd="0" presId="urn:microsoft.com/office/officeart/2005/8/layout/hierarchy2"/>
    <dgm:cxn modelId="{C3A79F95-2758-427B-AE58-8918A0F6C164}" type="presOf" srcId="{AC6B9F1D-54E9-4A72-9102-3D6D2BAA0C54}" destId="{273ECE0A-91DC-402B-AD2A-A3A6C3A57D5A}" srcOrd="0" destOrd="0" presId="urn:microsoft.com/office/officeart/2005/8/layout/hierarchy2"/>
    <dgm:cxn modelId="{66D23D16-BC1A-4AD8-AEE9-535F057F3AC8}" type="presOf" srcId="{DD3424BE-A073-4DB6-9FE8-33275D61CB02}" destId="{ECCD1D22-BA90-482C-B11F-5BB493E4BC52}" srcOrd="0" destOrd="0" presId="urn:microsoft.com/office/officeart/2005/8/layout/hierarchy2"/>
    <dgm:cxn modelId="{90B8A555-9A79-4BCC-B77F-2438246B8076}" srcId="{5FBEC459-30B4-4975-9464-14DE5005AAC0}" destId="{7BC2AA54-6998-4462-A161-86913EB7BA6A}" srcOrd="5" destOrd="0" parTransId="{C87C5337-9BD2-4976-A682-5A59C29E1050}" sibTransId="{A2630508-CE36-402A-8C8E-C5CA2D187433}"/>
    <dgm:cxn modelId="{0E6F35B8-0D11-4D79-989E-B8B9111E86B6}" type="presOf" srcId="{F6EE6AC7-FC89-4C33-8FE4-C8417AB38D2F}" destId="{C14AEAE0-8BD4-4E0C-9C77-5D3EE520C4A7}" srcOrd="0" destOrd="0" presId="urn:microsoft.com/office/officeart/2005/8/layout/hierarchy2"/>
    <dgm:cxn modelId="{34E2B2EB-A759-4737-BAF6-2BFC3CDD4E2A}" type="presOf" srcId="{59DBF6EF-4066-4825-953A-14B28FE979A4}" destId="{5E99F862-CC4E-4547-A869-B91D128391BB}" srcOrd="0" destOrd="0" presId="urn:microsoft.com/office/officeart/2005/8/layout/hierarchy2"/>
    <dgm:cxn modelId="{905B5E66-758C-4126-BCDE-7CA4BD8016A6}" type="presOf" srcId="{61C91787-BD87-4895-B7C5-CF78AEB4EC92}" destId="{AEB350AB-FEE6-484F-B646-851D89FE3EF8}" srcOrd="0" destOrd="0" presId="urn:microsoft.com/office/officeart/2005/8/layout/hierarchy2"/>
    <dgm:cxn modelId="{F15FD45A-92B6-4FC1-86E4-F044B94453B2}" type="presOf" srcId="{75F38A74-B37C-43E4-8CFB-456A4F4EBEEF}" destId="{7B2A55E7-6AC0-43C4-B0DF-B3821962DAAF}" srcOrd="0" destOrd="0" presId="urn:microsoft.com/office/officeart/2005/8/layout/hierarchy2"/>
    <dgm:cxn modelId="{E1AD9CA3-A703-4072-8BA0-B894820B6902}" type="presOf" srcId="{2CBF6E78-8930-4212-8C0C-0C2769B53EDE}" destId="{88BBC935-EE37-4AB8-8D5F-A1F4AC72D337}" srcOrd="0" destOrd="0" presId="urn:microsoft.com/office/officeart/2005/8/layout/hierarchy2"/>
    <dgm:cxn modelId="{EFA2494A-36E2-4B31-B881-F010639669FE}" srcId="{75F38A74-B37C-43E4-8CFB-456A4F4EBEEF}" destId="{F6EE6AC7-FC89-4C33-8FE4-C8417AB38D2F}" srcOrd="1" destOrd="0" parTransId="{AD0BA851-4DCE-458B-B572-25935CA01DBA}" sibTransId="{8D22405F-1AF7-441D-A67B-5CF9760A11C7}"/>
    <dgm:cxn modelId="{BB69E329-5BA1-47BE-83BF-9B56E5B2A264}" type="presOf" srcId="{7BC2AA54-6998-4462-A161-86913EB7BA6A}" destId="{82245F1C-5009-4563-9CA5-967963EE07BD}" srcOrd="0" destOrd="0" presId="urn:microsoft.com/office/officeart/2005/8/layout/hierarchy2"/>
    <dgm:cxn modelId="{C6EEF0E3-4552-41A8-AC88-26837F454CCA}" srcId="{5FBEC459-30B4-4975-9464-14DE5005AAC0}" destId="{209513FD-97BB-433F-A64E-43876AA62D37}" srcOrd="7" destOrd="0" parTransId="{54463DC3-77A2-40C4-9F5F-EE3049D2A06B}" sibTransId="{3EFC69A9-76AA-45B9-B6C3-EACA730965FB}"/>
    <dgm:cxn modelId="{D711377E-6A0D-4EE4-A953-445F31A39190}" type="presOf" srcId="{ED10BD23-DC98-4F4F-9343-5C80B5F31618}" destId="{68F63475-1791-4424-AA7E-480F8412E784}" srcOrd="1" destOrd="0" presId="urn:microsoft.com/office/officeart/2005/8/layout/hierarchy2"/>
    <dgm:cxn modelId="{485E34BC-33A9-4A29-82E0-B360EBBA56B8}" type="presOf" srcId="{61C91787-BD87-4895-B7C5-CF78AEB4EC92}" destId="{1209C8C6-2702-499D-8FAA-CC4131D9D170}" srcOrd="1" destOrd="0" presId="urn:microsoft.com/office/officeart/2005/8/layout/hierarchy2"/>
    <dgm:cxn modelId="{B50A3B6F-A670-43CE-8C12-A69099AEBF1C}" type="presOf" srcId="{15A49C93-8C20-406C-A6EF-20432C0BE5E4}" destId="{8454500B-CD73-4E26-8F6C-435C304ED938}" srcOrd="0" destOrd="0" presId="urn:microsoft.com/office/officeart/2005/8/layout/hierarchy2"/>
    <dgm:cxn modelId="{D87BC897-28BA-46BA-986D-9A644488868D}" srcId="{A66CA1D3-2A96-4154-8BA4-4C001C8F1924}" destId="{5FBEC459-30B4-4975-9464-14DE5005AAC0}" srcOrd="0" destOrd="0" parTransId="{B4904EF8-7BA2-4262-AFE5-3D177DDBD055}" sibTransId="{1D678BC0-5DCE-41C9-ABD5-61422634937E}"/>
    <dgm:cxn modelId="{3777A80F-B33C-41E2-991F-333DBF3BEC91}" type="presOf" srcId="{A66CA1D3-2A96-4154-8BA4-4C001C8F1924}" destId="{9BF3B492-D0BE-48FC-B2F7-F586F09FCC62}" srcOrd="0" destOrd="0" presId="urn:microsoft.com/office/officeart/2005/8/layout/hierarchy2"/>
    <dgm:cxn modelId="{562C5820-D988-4112-96C4-65A05AE6B06D}" type="presOf" srcId="{AC6B9F1D-54E9-4A72-9102-3D6D2BAA0C54}" destId="{B4E96E51-33B2-40AF-A602-558CF456CE40}" srcOrd="1" destOrd="0" presId="urn:microsoft.com/office/officeart/2005/8/layout/hierarchy2"/>
    <dgm:cxn modelId="{352ECA10-76C7-4D4A-AA99-0B0A2C116286}" type="presOf" srcId="{DBB8AFED-B469-40B4-A6C5-686B993ED6EB}" destId="{4A948CD4-28D9-4683-841D-C2CA51428360}" srcOrd="0" destOrd="0" presId="urn:microsoft.com/office/officeart/2005/8/layout/hierarchy2"/>
    <dgm:cxn modelId="{64BB3701-13C1-485B-9042-CA13319E8B5A}" type="presOf" srcId="{AD0BA851-4DCE-458B-B572-25935CA01DBA}" destId="{187DA6C1-5243-4E66-B68F-1FDE78B74631}" srcOrd="1" destOrd="0" presId="urn:microsoft.com/office/officeart/2005/8/layout/hierarchy2"/>
    <dgm:cxn modelId="{627B4FA4-A452-4D2A-BDF7-515808C2C153}" srcId="{75F38A74-B37C-43E4-8CFB-456A4F4EBEEF}" destId="{59DBF6EF-4066-4825-953A-14B28FE979A4}" srcOrd="0" destOrd="0" parTransId="{AC6B9F1D-54E9-4A72-9102-3D6D2BAA0C54}" sibTransId="{BC040C39-4C01-4C39-8AE1-74A15020F342}"/>
    <dgm:cxn modelId="{203440E1-BDFA-484F-8E7D-5394FD333B4D}" srcId="{5FBEC459-30B4-4975-9464-14DE5005AAC0}" destId="{E86AB4A7-8EE9-4017-B97F-C928981B3911}" srcOrd="4" destOrd="0" parTransId="{8FDC5BFC-F5DA-49A5-A295-44307D049EC2}" sibTransId="{2A0497CC-65D5-45DC-9467-0373028F4D31}"/>
    <dgm:cxn modelId="{2377B66B-D58C-4942-8B89-41528F0FB0D1}" type="presOf" srcId="{ED10BD23-DC98-4F4F-9343-5C80B5F31618}" destId="{B298E15A-D2C1-40B3-B062-111794A56F82}" srcOrd="0" destOrd="0" presId="urn:microsoft.com/office/officeart/2005/8/layout/hierarchy2"/>
    <dgm:cxn modelId="{AF349B42-BB6F-452B-9137-05778191A55C}" type="presOf" srcId="{0004E724-3F87-485E-A2AA-F602F8D95349}" destId="{8BFB6461-E1AE-4B09-9155-23B94911F4EB}" srcOrd="1" destOrd="0" presId="urn:microsoft.com/office/officeart/2005/8/layout/hierarchy2"/>
    <dgm:cxn modelId="{912B0DE3-7418-407D-9927-6E9E958D2733}" type="presOf" srcId="{AE5DEB1A-216D-41CF-BAAC-307EC7FFA816}" destId="{C05E3CB4-AD57-4B5B-88FD-3A7B8A33D0BC}" srcOrd="0" destOrd="0" presId="urn:microsoft.com/office/officeart/2005/8/layout/hierarchy2"/>
    <dgm:cxn modelId="{2FE48885-78D7-4CC7-A6F6-0F80330D1649}" type="presOf" srcId="{54463DC3-77A2-40C4-9F5F-EE3049D2A06B}" destId="{ADC39309-78E3-483E-9BD7-96553CCDFA61}" srcOrd="1" destOrd="0" presId="urn:microsoft.com/office/officeart/2005/8/layout/hierarchy2"/>
    <dgm:cxn modelId="{BD4974DC-7F7A-47D1-801B-2FB3DB3BCBEA}" type="presOf" srcId="{AD0BA851-4DCE-458B-B572-25935CA01DBA}" destId="{0AF49E6F-B36A-438A-AD0F-8F82662657C1}" srcOrd="0" destOrd="0" presId="urn:microsoft.com/office/officeart/2005/8/layout/hierarchy2"/>
    <dgm:cxn modelId="{8A250362-7FA7-4D02-B5DE-6EA633DC9E25}" type="presOf" srcId="{209513FD-97BB-433F-A64E-43876AA62D37}" destId="{F43DB9BB-1EBA-4A9A-83C1-1590848E5BE7}" srcOrd="0" destOrd="0" presId="urn:microsoft.com/office/officeart/2005/8/layout/hierarchy2"/>
    <dgm:cxn modelId="{C328968E-5E00-440F-9B40-74CA71ADF434}" srcId="{5FBEC459-30B4-4975-9464-14DE5005AAC0}" destId="{DD3424BE-A073-4DB6-9FE8-33275D61CB02}" srcOrd="0" destOrd="0" parTransId="{15A49C93-8C20-406C-A6EF-20432C0BE5E4}" sibTransId="{E91C3773-E6B2-48E4-A25A-D00B8EEA40D8}"/>
    <dgm:cxn modelId="{C2082DA1-0BAD-4445-9ABB-D9EADC20E3DF}" type="presOf" srcId="{54463DC3-77A2-40C4-9F5F-EE3049D2A06B}" destId="{414D7293-87ED-44A9-9A0E-21E8A56892BB}" srcOrd="0" destOrd="0" presId="urn:microsoft.com/office/officeart/2005/8/layout/hierarchy2"/>
    <dgm:cxn modelId="{D0D44B5C-C7F0-4A77-8CF7-55060257AADE}" type="presOf" srcId="{C87C5337-9BD2-4976-A682-5A59C29E1050}" destId="{0F060474-3337-4A35-97E2-522A33C5FFFD}" srcOrd="1" destOrd="0" presId="urn:microsoft.com/office/officeart/2005/8/layout/hierarchy2"/>
    <dgm:cxn modelId="{EBEB7578-F39F-4259-8D7E-4BF3C76023BB}" srcId="{5FBEC459-30B4-4975-9464-14DE5005AAC0}" destId="{2CBF6E78-8930-4212-8C0C-0C2769B53EDE}" srcOrd="3" destOrd="0" parTransId="{DBB8AFED-B469-40B4-A6C5-686B993ED6EB}" sibTransId="{50E1B07F-FA7A-4484-B67C-32EACA01ECE7}"/>
    <dgm:cxn modelId="{58B2F644-37C6-4044-B2AD-BBF4B16DC0E1}" type="presOf" srcId="{8FDC5BFC-F5DA-49A5-A295-44307D049EC2}" destId="{0A37012D-2FAB-4682-B7E7-478211027D64}" srcOrd="0" destOrd="0" presId="urn:microsoft.com/office/officeart/2005/8/layout/hierarchy2"/>
    <dgm:cxn modelId="{5D84A8A9-94ED-4A16-B268-DE016A372227}" type="presOf" srcId="{5B91DEAA-8514-4552-8D8D-A7151C4235B8}" destId="{473776B6-4174-4491-ACA0-21B33699F1AB}" srcOrd="0" destOrd="0" presId="urn:microsoft.com/office/officeart/2005/8/layout/hierarchy2"/>
    <dgm:cxn modelId="{E4B4FB7D-8B16-4530-AF56-05F13AA265B9}" type="presOf" srcId="{5FBEC459-30B4-4975-9464-14DE5005AAC0}" destId="{42F12A2C-BF6A-4E66-B224-61A97522E59B}" srcOrd="0" destOrd="0" presId="urn:microsoft.com/office/officeart/2005/8/layout/hierarchy2"/>
    <dgm:cxn modelId="{3A50323E-D7BB-46F1-9D9C-2A79ADD22895}" srcId="{5FBEC459-30B4-4975-9464-14DE5005AAC0}" destId="{AE5DEB1A-216D-41CF-BAAC-307EC7FFA816}" srcOrd="2" destOrd="0" parTransId="{ED10BD23-DC98-4F4F-9343-5C80B5F31618}" sibTransId="{7DE6582F-D5C5-4F7A-83E0-9346C0C1138C}"/>
    <dgm:cxn modelId="{5A6E3473-7937-4FD7-A1FF-12588C35E5C3}" type="presOf" srcId="{DBB8AFED-B469-40B4-A6C5-686B993ED6EB}" destId="{3AF0BFCF-E9BA-4AC4-BD0E-977F8C8231B1}" srcOrd="1" destOrd="0" presId="urn:microsoft.com/office/officeart/2005/8/layout/hierarchy2"/>
    <dgm:cxn modelId="{229BBD9F-2655-4456-93AB-0B2259B6D888}" srcId="{5FBEC459-30B4-4975-9464-14DE5005AAC0}" destId="{5B91DEAA-8514-4552-8D8D-A7151C4235B8}" srcOrd="1" destOrd="0" parTransId="{0004E724-3F87-485E-A2AA-F602F8D95349}" sibTransId="{F17B2AC2-7A9F-48CF-B93E-A7F21CC84C1D}"/>
    <dgm:cxn modelId="{3980B6CC-E3EA-44A9-8AA2-DB8AFE7FC573}" type="presOf" srcId="{8FDC5BFC-F5DA-49A5-A295-44307D049EC2}" destId="{510D4712-B1D9-4CC1-9A41-A200872E213C}" srcOrd="1" destOrd="0" presId="urn:microsoft.com/office/officeart/2005/8/layout/hierarchy2"/>
    <dgm:cxn modelId="{655C01D8-6E41-4ED8-AA06-F0FBC7094252}" type="presParOf" srcId="{9BF3B492-D0BE-48FC-B2F7-F586F09FCC62}" destId="{0E8857E3-1C9C-4B7B-AE00-3711230EBAAF}" srcOrd="0" destOrd="0" presId="urn:microsoft.com/office/officeart/2005/8/layout/hierarchy2"/>
    <dgm:cxn modelId="{28359FEB-FF6A-499A-BA73-3FBAD2C2E779}" type="presParOf" srcId="{0E8857E3-1C9C-4B7B-AE00-3711230EBAAF}" destId="{42F12A2C-BF6A-4E66-B224-61A97522E59B}" srcOrd="0" destOrd="0" presId="urn:microsoft.com/office/officeart/2005/8/layout/hierarchy2"/>
    <dgm:cxn modelId="{E58E48C9-24B0-4039-BE5F-8BC7A3418C3F}" type="presParOf" srcId="{0E8857E3-1C9C-4B7B-AE00-3711230EBAAF}" destId="{77BB8443-F8BB-407C-BFB3-F1C4209E7668}" srcOrd="1" destOrd="0" presId="urn:microsoft.com/office/officeart/2005/8/layout/hierarchy2"/>
    <dgm:cxn modelId="{CA1DD778-EA27-4B30-9ECA-F7C638929C8A}" type="presParOf" srcId="{77BB8443-F8BB-407C-BFB3-F1C4209E7668}" destId="{8454500B-CD73-4E26-8F6C-435C304ED938}" srcOrd="0" destOrd="0" presId="urn:microsoft.com/office/officeart/2005/8/layout/hierarchy2"/>
    <dgm:cxn modelId="{7743167C-0914-4151-B071-D59D99F70A33}" type="presParOf" srcId="{8454500B-CD73-4E26-8F6C-435C304ED938}" destId="{3DDE12C8-7062-434F-963D-C7FBDA254083}" srcOrd="0" destOrd="0" presId="urn:microsoft.com/office/officeart/2005/8/layout/hierarchy2"/>
    <dgm:cxn modelId="{0DDF588E-FEAD-418C-BD86-C09468A24F34}" type="presParOf" srcId="{77BB8443-F8BB-407C-BFB3-F1C4209E7668}" destId="{873DE9CC-4AD2-4DC4-A89E-6FEE9477C93B}" srcOrd="1" destOrd="0" presId="urn:microsoft.com/office/officeart/2005/8/layout/hierarchy2"/>
    <dgm:cxn modelId="{CD90F324-19EF-4CCA-BF55-997C02726EAD}" type="presParOf" srcId="{873DE9CC-4AD2-4DC4-A89E-6FEE9477C93B}" destId="{ECCD1D22-BA90-482C-B11F-5BB493E4BC52}" srcOrd="0" destOrd="0" presId="urn:microsoft.com/office/officeart/2005/8/layout/hierarchy2"/>
    <dgm:cxn modelId="{DF63C993-3B99-43DE-BA9F-2CC932D25012}" type="presParOf" srcId="{873DE9CC-4AD2-4DC4-A89E-6FEE9477C93B}" destId="{E70F4891-B78B-409F-9FA3-790AE490D97E}" srcOrd="1" destOrd="0" presId="urn:microsoft.com/office/officeart/2005/8/layout/hierarchy2"/>
    <dgm:cxn modelId="{AB566D14-234C-410C-B83D-4C05564F783C}" type="presParOf" srcId="{77BB8443-F8BB-407C-BFB3-F1C4209E7668}" destId="{B49AC9B3-89D8-4873-9EE3-0F6659D15B98}" srcOrd="2" destOrd="0" presId="urn:microsoft.com/office/officeart/2005/8/layout/hierarchy2"/>
    <dgm:cxn modelId="{18889EA7-36BC-4AE9-BEAA-B05A75B3D7F2}" type="presParOf" srcId="{B49AC9B3-89D8-4873-9EE3-0F6659D15B98}" destId="{8BFB6461-E1AE-4B09-9155-23B94911F4EB}" srcOrd="0" destOrd="0" presId="urn:microsoft.com/office/officeart/2005/8/layout/hierarchy2"/>
    <dgm:cxn modelId="{17F1EBA6-CA96-4F7D-B3F3-70DD56FB4707}" type="presParOf" srcId="{77BB8443-F8BB-407C-BFB3-F1C4209E7668}" destId="{CA28650C-8D36-40DE-8D05-8B2A49BFC6AF}" srcOrd="3" destOrd="0" presId="urn:microsoft.com/office/officeart/2005/8/layout/hierarchy2"/>
    <dgm:cxn modelId="{BA679B02-42B7-455E-AC0D-F80820ADA375}" type="presParOf" srcId="{CA28650C-8D36-40DE-8D05-8B2A49BFC6AF}" destId="{473776B6-4174-4491-ACA0-21B33699F1AB}" srcOrd="0" destOrd="0" presId="urn:microsoft.com/office/officeart/2005/8/layout/hierarchy2"/>
    <dgm:cxn modelId="{47FAEF27-53E3-4CD6-AC16-378CD650D391}" type="presParOf" srcId="{CA28650C-8D36-40DE-8D05-8B2A49BFC6AF}" destId="{BF4FF268-9814-4746-ACFE-07DAE871D7DB}" srcOrd="1" destOrd="0" presId="urn:microsoft.com/office/officeart/2005/8/layout/hierarchy2"/>
    <dgm:cxn modelId="{4E2C2B68-0496-4150-881F-00BEC86E53EC}" type="presParOf" srcId="{77BB8443-F8BB-407C-BFB3-F1C4209E7668}" destId="{B298E15A-D2C1-40B3-B062-111794A56F82}" srcOrd="4" destOrd="0" presId="urn:microsoft.com/office/officeart/2005/8/layout/hierarchy2"/>
    <dgm:cxn modelId="{D27E121D-44B7-49F3-9ADC-B144929F6626}" type="presParOf" srcId="{B298E15A-D2C1-40B3-B062-111794A56F82}" destId="{68F63475-1791-4424-AA7E-480F8412E784}" srcOrd="0" destOrd="0" presId="urn:microsoft.com/office/officeart/2005/8/layout/hierarchy2"/>
    <dgm:cxn modelId="{BA8FC4A4-F158-4725-B9DA-6C7B1363DDC9}" type="presParOf" srcId="{77BB8443-F8BB-407C-BFB3-F1C4209E7668}" destId="{BE27F282-3B55-4FDE-B1F5-059D1E058207}" srcOrd="5" destOrd="0" presId="urn:microsoft.com/office/officeart/2005/8/layout/hierarchy2"/>
    <dgm:cxn modelId="{736CBB97-5EE4-45FD-93FC-DE7CE8017E5A}" type="presParOf" srcId="{BE27F282-3B55-4FDE-B1F5-059D1E058207}" destId="{C05E3CB4-AD57-4B5B-88FD-3A7B8A33D0BC}" srcOrd="0" destOrd="0" presId="urn:microsoft.com/office/officeart/2005/8/layout/hierarchy2"/>
    <dgm:cxn modelId="{3449594F-A29B-4BEC-8DE1-85DB23815536}" type="presParOf" srcId="{BE27F282-3B55-4FDE-B1F5-059D1E058207}" destId="{2D619E32-7D75-49E2-A48D-C4EAA2285447}" srcOrd="1" destOrd="0" presId="urn:microsoft.com/office/officeart/2005/8/layout/hierarchy2"/>
    <dgm:cxn modelId="{69EA7CC3-D9ED-4A6A-88EF-C2960C1D1E56}" type="presParOf" srcId="{77BB8443-F8BB-407C-BFB3-F1C4209E7668}" destId="{4A948CD4-28D9-4683-841D-C2CA51428360}" srcOrd="6" destOrd="0" presId="urn:microsoft.com/office/officeart/2005/8/layout/hierarchy2"/>
    <dgm:cxn modelId="{56BA6F57-3833-4982-AE7F-16A04E18F27D}" type="presParOf" srcId="{4A948CD4-28D9-4683-841D-C2CA51428360}" destId="{3AF0BFCF-E9BA-4AC4-BD0E-977F8C8231B1}" srcOrd="0" destOrd="0" presId="urn:microsoft.com/office/officeart/2005/8/layout/hierarchy2"/>
    <dgm:cxn modelId="{9CC119A6-4B0A-4296-B1A7-7F581E7E6AF9}" type="presParOf" srcId="{77BB8443-F8BB-407C-BFB3-F1C4209E7668}" destId="{579FB7E9-DFBE-4A43-A2A5-D71B8BE9F76C}" srcOrd="7" destOrd="0" presId="urn:microsoft.com/office/officeart/2005/8/layout/hierarchy2"/>
    <dgm:cxn modelId="{3DCB7F72-A845-4877-8303-C5C1FF6C5747}" type="presParOf" srcId="{579FB7E9-DFBE-4A43-A2A5-D71B8BE9F76C}" destId="{88BBC935-EE37-4AB8-8D5F-A1F4AC72D337}" srcOrd="0" destOrd="0" presId="urn:microsoft.com/office/officeart/2005/8/layout/hierarchy2"/>
    <dgm:cxn modelId="{2D6227B2-5DF6-4000-B0FC-4BFA1F94C792}" type="presParOf" srcId="{579FB7E9-DFBE-4A43-A2A5-D71B8BE9F76C}" destId="{21122E34-AB15-42B7-866A-5EF6DA231EC6}" srcOrd="1" destOrd="0" presId="urn:microsoft.com/office/officeart/2005/8/layout/hierarchy2"/>
    <dgm:cxn modelId="{2B4EE734-540B-44A9-AD9F-61852699921D}" type="presParOf" srcId="{77BB8443-F8BB-407C-BFB3-F1C4209E7668}" destId="{0A37012D-2FAB-4682-B7E7-478211027D64}" srcOrd="8" destOrd="0" presId="urn:microsoft.com/office/officeart/2005/8/layout/hierarchy2"/>
    <dgm:cxn modelId="{4336F8E1-8D35-4521-A069-0444E4C4CE42}" type="presParOf" srcId="{0A37012D-2FAB-4682-B7E7-478211027D64}" destId="{510D4712-B1D9-4CC1-9A41-A200872E213C}" srcOrd="0" destOrd="0" presId="urn:microsoft.com/office/officeart/2005/8/layout/hierarchy2"/>
    <dgm:cxn modelId="{1B53357A-C347-4F09-B1C2-4DB9DCB696DD}" type="presParOf" srcId="{77BB8443-F8BB-407C-BFB3-F1C4209E7668}" destId="{3EE5288E-0B03-4E2C-9EAE-2BD742BBBAD4}" srcOrd="9" destOrd="0" presId="urn:microsoft.com/office/officeart/2005/8/layout/hierarchy2"/>
    <dgm:cxn modelId="{70D4EF93-DDDD-46C1-B4DA-219312A93C4E}" type="presParOf" srcId="{3EE5288E-0B03-4E2C-9EAE-2BD742BBBAD4}" destId="{C4B30092-CAE7-4E12-B2AE-584878DFFED9}" srcOrd="0" destOrd="0" presId="urn:microsoft.com/office/officeart/2005/8/layout/hierarchy2"/>
    <dgm:cxn modelId="{064DB899-801B-474C-97B6-42597BA06CD8}" type="presParOf" srcId="{3EE5288E-0B03-4E2C-9EAE-2BD742BBBAD4}" destId="{AE251023-FF74-40F0-AFD5-723307795CDF}" srcOrd="1" destOrd="0" presId="urn:microsoft.com/office/officeart/2005/8/layout/hierarchy2"/>
    <dgm:cxn modelId="{F2B3ED10-952B-4641-8DCC-74CAD5D84BFC}" type="presParOf" srcId="{77BB8443-F8BB-407C-BFB3-F1C4209E7668}" destId="{5D11001B-B1F1-4166-B558-83EEA9687772}" srcOrd="10" destOrd="0" presId="urn:microsoft.com/office/officeart/2005/8/layout/hierarchy2"/>
    <dgm:cxn modelId="{969CFC84-A098-4A19-BB00-78E2670D9D8A}" type="presParOf" srcId="{5D11001B-B1F1-4166-B558-83EEA9687772}" destId="{0F060474-3337-4A35-97E2-522A33C5FFFD}" srcOrd="0" destOrd="0" presId="urn:microsoft.com/office/officeart/2005/8/layout/hierarchy2"/>
    <dgm:cxn modelId="{2C769014-DEDA-4571-81E0-B645D4560C86}" type="presParOf" srcId="{77BB8443-F8BB-407C-BFB3-F1C4209E7668}" destId="{F80700DD-802F-4C8A-8591-D0AE1EDC486B}" srcOrd="11" destOrd="0" presId="urn:microsoft.com/office/officeart/2005/8/layout/hierarchy2"/>
    <dgm:cxn modelId="{FF2BF77C-9A49-42F5-AF21-841B18DE0647}" type="presParOf" srcId="{F80700DD-802F-4C8A-8591-D0AE1EDC486B}" destId="{82245F1C-5009-4563-9CA5-967963EE07BD}" srcOrd="0" destOrd="0" presId="urn:microsoft.com/office/officeart/2005/8/layout/hierarchy2"/>
    <dgm:cxn modelId="{C7007306-2C19-4AA3-9C0D-4BF7E2306FAE}" type="presParOf" srcId="{F80700DD-802F-4C8A-8591-D0AE1EDC486B}" destId="{73CEE3D4-6FFC-4E67-B5A3-62C3C63F7992}" srcOrd="1" destOrd="0" presId="urn:microsoft.com/office/officeart/2005/8/layout/hierarchy2"/>
    <dgm:cxn modelId="{6BEBA779-A945-4BBB-8ED9-BBE0E001BB45}" type="presParOf" srcId="{77BB8443-F8BB-407C-BFB3-F1C4209E7668}" destId="{AEB350AB-FEE6-484F-B646-851D89FE3EF8}" srcOrd="12" destOrd="0" presId="urn:microsoft.com/office/officeart/2005/8/layout/hierarchy2"/>
    <dgm:cxn modelId="{F0E69B1B-7F97-48B1-951D-214731E97D7B}" type="presParOf" srcId="{AEB350AB-FEE6-484F-B646-851D89FE3EF8}" destId="{1209C8C6-2702-499D-8FAA-CC4131D9D170}" srcOrd="0" destOrd="0" presId="urn:microsoft.com/office/officeart/2005/8/layout/hierarchy2"/>
    <dgm:cxn modelId="{6F6D064F-3A83-4F3B-A738-77CFE5C0AAE8}" type="presParOf" srcId="{77BB8443-F8BB-407C-BFB3-F1C4209E7668}" destId="{8BEEEC7D-F4D1-45C8-9EA0-8BF014A5B5D0}" srcOrd="13" destOrd="0" presId="urn:microsoft.com/office/officeart/2005/8/layout/hierarchy2"/>
    <dgm:cxn modelId="{0D88DF7E-36DA-4C59-ADA1-EF930F9E648E}" type="presParOf" srcId="{8BEEEC7D-F4D1-45C8-9EA0-8BF014A5B5D0}" destId="{7B2A55E7-6AC0-43C4-B0DF-B3821962DAAF}" srcOrd="0" destOrd="0" presId="urn:microsoft.com/office/officeart/2005/8/layout/hierarchy2"/>
    <dgm:cxn modelId="{0470A33D-0B26-4D80-B50B-04929A7FFD5A}" type="presParOf" srcId="{8BEEEC7D-F4D1-45C8-9EA0-8BF014A5B5D0}" destId="{68BC6FE0-D70E-4883-8E69-38E11CCA69D6}" srcOrd="1" destOrd="0" presId="urn:microsoft.com/office/officeart/2005/8/layout/hierarchy2"/>
    <dgm:cxn modelId="{44775C22-0B59-4D26-8FE2-5B27E9D1D9A7}" type="presParOf" srcId="{68BC6FE0-D70E-4883-8E69-38E11CCA69D6}" destId="{273ECE0A-91DC-402B-AD2A-A3A6C3A57D5A}" srcOrd="0" destOrd="0" presId="urn:microsoft.com/office/officeart/2005/8/layout/hierarchy2"/>
    <dgm:cxn modelId="{371FB634-F0FB-4661-9A9B-50C7CDB8F3CA}" type="presParOf" srcId="{273ECE0A-91DC-402B-AD2A-A3A6C3A57D5A}" destId="{B4E96E51-33B2-40AF-A602-558CF456CE40}" srcOrd="0" destOrd="0" presId="urn:microsoft.com/office/officeart/2005/8/layout/hierarchy2"/>
    <dgm:cxn modelId="{AE8C6E8A-A181-4DFE-A4CC-8BF4C00AB4C8}" type="presParOf" srcId="{68BC6FE0-D70E-4883-8E69-38E11CCA69D6}" destId="{E5772307-568C-4487-BD01-B88EA7D35732}" srcOrd="1" destOrd="0" presId="urn:microsoft.com/office/officeart/2005/8/layout/hierarchy2"/>
    <dgm:cxn modelId="{D87C388A-E636-4091-A1C6-0FDAD46B3729}" type="presParOf" srcId="{E5772307-568C-4487-BD01-B88EA7D35732}" destId="{5E99F862-CC4E-4547-A869-B91D128391BB}" srcOrd="0" destOrd="0" presId="urn:microsoft.com/office/officeart/2005/8/layout/hierarchy2"/>
    <dgm:cxn modelId="{4C3A63F9-4109-4CCF-A766-8BF1004A9498}" type="presParOf" srcId="{E5772307-568C-4487-BD01-B88EA7D35732}" destId="{EEDE8074-3909-4DFE-A450-97000DB7ED97}" srcOrd="1" destOrd="0" presId="urn:microsoft.com/office/officeart/2005/8/layout/hierarchy2"/>
    <dgm:cxn modelId="{9EB1633A-9D2A-4FDB-9581-E33965C419D5}" type="presParOf" srcId="{68BC6FE0-D70E-4883-8E69-38E11CCA69D6}" destId="{0AF49E6F-B36A-438A-AD0F-8F82662657C1}" srcOrd="2" destOrd="0" presId="urn:microsoft.com/office/officeart/2005/8/layout/hierarchy2"/>
    <dgm:cxn modelId="{7B985FF1-4B64-4020-9A58-21D6B0CE8FC7}" type="presParOf" srcId="{0AF49E6F-B36A-438A-AD0F-8F82662657C1}" destId="{187DA6C1-5243-4E66-B68F-1FDE78B74631}" srcOrd="0" destOrd="0" presId="urn:microsoft.com/office/officeart/2005/8/layout/hierarchy2"/>
    <dgm:cxn modelId="{EBAAFC91-41D4-46E3-9B63-6C4F5EB82361}" type="presParOf" srcId="{68BC6FE0-D70E-4883-8E69-38E11CCA69D6}" destId="{3AC8A54B-6767-42E9-8092-477C15F3A545}" srcOrd="3" destOrd="0" presId="urn:microsoft.com/office/officeart/2005/8/layout/hierarchy2"/>
    <dgm:cxn modelId="{660A105D-DBA8-4A9C-8F29-D6BA0B781DC9}" type="presParOf" srcId="{3AC8A54B-6767-42E9-8092-477C15F3A545}" destId="{C14AEAE0-8BD4-4E0C-9C77-5D3EE520C4A7}" srcOrd="0" destOrd="0" presId="urn:microsoft.com/office/officeart/2005/8/layout/hierarchy2"/>
    <dgm:cxn modelId="{117844C7-979B-4A27-9F7D-BF425D06EC1F}" type="presParOf" srcId="{3AC8A54B-6767-42E9-8092-477C15F3A545}" destId="{2076F8EB-9EB7-4F88-9E8F-F9F8864BB3D2}" srcOrd="1" destOrd="0" presId="urn:microsoft.com/office/officeart/2005/8/layout/hierarchy2"/>
    <dgm:cxn modelId="{8C299C30-2E48-4FD2-AF01-EB7CDAC20211}" type="presParOf" srcId="{77BB8443-F8BB-407C-BFB3-F1C4209E7668}" destId="{414D7293-87ED-44A9-9A0E-21E8A56892BB}" srcOrd="14" destOrd="0" presId="urn:microsoft.com/office/officeart/2005/8/layout/hierarchy2"/>
    <dgm:cxn modelId="{BB338BB2-7383-4D67-80F4-ACA1B2FBC929}" type="presParOf" srcId="{414D7293-87ED-44A9-9A0E-21E8A56892BB}" destId="{ADC39309-78E3-483E-9BD7-96553CCDFA61}" srcOrd="0" destOrd="0" presId="urn:microsoft.com/office/officeart/2005/8/layout/hierarchy2"/>
    <dgm:cxn modelId="{4BF51BEB-A19A-4F95-AC6F-4E2C93316E31}" type="presParOf" srcId="{77BB8443-F8BB-407C-BFB3-F1C4209E7668}" destId="{304CB1E4-BEE4-45BD-A543-7D4F92277ECF}" srcOrd="15" destOrd="0" presId="urn:microsoft.com/office/officeart/2005/8/layout/hierarchy2"/>
    <dgm:cxn modelId="{D2D595EA-5EB5-4801-A346-BC7F8AE3E987}" type="presParOf" srcId="{304CB1E4-BEE4-45BD-A543-7D4F92277ECF}" destId="{F43DB9BB-1EBA-4A9A-83C1-1590848E5BE7}" srcOrd="0" destOrd="0" presId="urn:microsoft.com/office/officeart/2005/8/layout/hierarchy2"/>
    <dgm:cxn modelId="{699F8BF5-0652-4711-B700-3A0014CF4762}" type="presParOf" srcId="{304CB1E4-BEE4-45BD-A543-7D4F92277ECF}" destId="{BF148E13-B6AF-4B37-BBEA-FC6940D32F1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BFC9C-F417-429B-A7A5-C101D70E236A}">
      <dsp:nvSpPr>
        <dsp:cNvPr id="0" name=""/>
        <dsp:cNvSpPr/>
      </dsp:nvSpPr>
      <dsp:spPr>
        <a:xfrm>
          <a:off x="0" y="0"/>
          <a:ext cx="8800696" cy="128869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effectLst/>
            </a:rPr>
            <a:t>Da respuesta a la necesidad de mejorar la efectividad de las acciones técnicas en el Club Sociedad Deportiva Aucas, a partir de la identificación de problemáticas existentes en las metodologías de aprendizaje.</a:t>
          </a:r>
          <a:endParaRPr lang="es-EC" sz="1800" kern="1200" dirty="0"/>
        </a:p>
      </dsp:txBody>
      <dsp:txXfrm>
        <a:off x="37745" y="37745"/>
        <a:ext cx="7410091" cy="1213207"/>
      </dsp:txXfrm>
    </dsp:sp>
    <dsp:sp modelId="{D9F0BF8E-B8DA-4CB7-8FEE-C143C102BAD0}">
      <dsp:nvSpPr>
        <dsp:cNvPr id="0" name=""/>
        <dsp:cNvSpPr/>
      </dsp:nvSpPr>
      <dsp:spPr>
        <a:xfrm>
          <a:off x="776532" y="1642028"/>
          <a:ext cx="8800696" cy="1011601"/>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smtClean="0">
              <a:effectLst/>
            </a:rPr>
            <a:t>Las capacidades coordinativas constituyen la base para lograr el desempeño adecuado y de los jugadores. </a:t>
          </a:r>
          <a:endParaRPr lang="es-EC" sz="1800" kern="1200" dirty="0" smtClean="0">
            <a:effectLst/>
          </a:endParaRPr>
        </a:p>
      </dsp:txBody>
      <dsp:txXfrm>
        <a:off x="806161" y="1671657"/>
        <a:ext cx="7127253" cy="952343"/>
      </dsp:txXfrm>
    </dsp:sp>
    <dsp:sp modelId="{788BFC5D-A8CB-4D67-B2B6-3D16DAC3691D}">
      <dsp:nvSpPr>
        <dsp:cNvPr id="0" name=""/>
        <dsp:cNvSpPr/>
      </dsp:nvSpPr>
      <dsp:spPr>
        <a:xfrm>
          <a:off x="1553064" y="3137441"/>
          <a:ext cx="8800696" cy="102773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effectLst/>
            </a:rPr>
            <a:t>Carencia de estudios semejantes en el club.</a:t>
          </a:r>
          <a:endParaRPr lang="es-EC" sz="1800" kern="1200" dirty="0"/>
        </a:p>
      </dsp:txBody>
      <dsp:txXfrm>
        <a:off x="1583165" y="3167542"/>
        <a:ext cx="7126309" cy="967534"/>
      </dsp:txXfrm>
    </dsp:sp>
    <dsp:sp modelId="{C9775E78-96C9-456F-8B74-C2E8920F841F}">
      <dsp:nvSpPr>
        <dsp:cNvPr id="0" name=""/>
        <dsp:cNvSpPr/>
      </dsp:nvSpPr>
      <dsp:spPr>
        <a:xfrm>
          <a:off x="7963043" y="977262"/>
          <a:ext cx="837653" cy="837653"/>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es-EC" sz="3600" kern="1200"/>
        </a:p>
      </dsp:txBody>
      <dsp:txXfrm>
        <a:off x="8151515" y="977262"/>
        <a:ext cx="460709" cy="630334"/>
      </dsp:txXfrm>
    </dsp:sp>
    <dsp:sp modelId="{8685A514-CAB6-4038-BAF2-9005F8A5A804}">
      <dsp:nvSpPr>
        <dsp:cNvPr id="0" name=""/>
        <dsp:cNvSpPr/>
      </dsp:nvSpPr>
      <dsp:spPr>
        <a:xfrm>
          <a:off x="8739575" y="2472151"/>
          <a:ext cx="837653" cy="837653"/>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es-EC" sz="3600" kern="1200"/>
        </a:p>
      </dsp:txBody>
      <dsp:txXfrm>
        <a:off x="8928047" y="2472151"/>
        <a:ext cx="460709" cy="6303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CFA20-2624-43BB-AAB3-557B449DA7F3}">
      <dsp:nvSpPr>
        <dsp:cNvPr id="0" name=""/>
        <dsp:cNvSpPr/>
      </dsp:nvSpPr>
      <dsp:spPr>
        <a:xfrm>
          <a:off x="3883421" y="2065121"/>
          <a:ext cx="1986359" cy="945326"/>
        </a:xfrm>
        <a:custGeom>
          <a:avLst/>
          <a:gdLst/>
          <a:ahLst/>
          <a:cxnLst/>
          <a:rect l="0" t="0" r="0" b="0"/>
          <a:pathLst>
            <a:path>
              <a:moveTo>
                <a:pt x="0" y="0"/>
              </a:moveTo>
              <a:lnTo>
                <a:pt x="0" y="644212"/>
              </a:lnTo>
              <a:lnTo>
                <a:pt x="1986359" y="644212"/>
              </a:lnTo>
              <a:lnTo>
                <a:pt x="1986359" y="945326"/>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677189-16A9-4B1E-B780-50076B157CC0}">
      <dsp:nvSpPr>
        <dsp:cNvPr id="0" name=""/>
        <dsp:cNvSpPr/>
      </dsp:nvSpPr>
      <dsp:spPr>
        <a:xfrm>
          <a:off x="1897062" y="2065121"/>
          <a:ext cx="1986359" cy="945326"/>
        </a:xfrm>
        <a:custGeom>
          <a:avLst/>
          <a:gdLst/>
          <a:ahLst/>
          <a:cxnLst/>
          <a:rect l="0" t="0" r="0" b="0"/>
          <a:pathLst>
            <a:path>
              <a:moveTo>
                <a:pt x="1986359" y="0"/>
              </a:moveTo>
              <a:lnTo>
                <a:pt x="1986359" y="644212"/>
              </a:lnTo>
              <a:lnTo>
                <a:pt x="0" y="644212"/>
              </a:lnTo>
              <a:lnTo>
                <a:pt x="0" y="945326"/>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FA2E49-552A-4734-8591-204D85DAC9B2}">
      <dsp:nvSpPr>
        <dsp:cNvPr id="0" name=""/>
        <dsp:cNvSpPr/>
      </dsp:nvSpPr>
      <dsp:spPr>
        <a:xfrm>
          <a:off x="2258218" y="1113"/>
          <a:ext cx="3250406" cy="2064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65EE77F-BC9E-415A-ADA4-D12F51CD5B22}">
      <dsp:nvSpPr>
        <dsp:cNvPr id="0" name=""/>
        <dsp:cNvSpPr/>
      </dsp:nvSpPr>
      <dsp:spPr>
        <a:xfrm>
          <a:off x="2619375" y="344211"/>
          <a:ext cx="3250406" cy="2064007"/>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b="1" kern="1200" dirty="0" smtClean="0"/>
            <a:t>COMPLEJAS</a:t>
          </a:r>
          <a:endParaRPr lang="es-EC" sz="3600" b="1" kern="1200" dirty="0"/>
        </a:p>
      </dsp:txBody>
      <dsp:txXfrm>
        <a:off x="2679828" y="404664"/>
        <a:ext cx="3129500" cy="1943101"/>
      </dsp:txXfrm>
    </dsp:sp>
    <dsp:sp modelId="{C03244E5-154E-4715-A08F-6B859277E7E0}">
      <dsp:nvSpPr>
        <dsp:cNvPr id="0" name=""/>
        <dsp:cNvSpPr/>
      </dsp:nvSpPr>
      <dsp:spPr>
        <a:xfrm>
          <a:off x="271859" y="3010447"/>
          <a:ext cx="3250406" cy="2064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867F2CB-09A6-45DE-88C4-69EE681E30FC}">
      <dsp:nvSpPr>
        <dsp:cNvPr id="0" name=""/>
        <dsp:cNvSpPr/>
      </dsp:nvSpPr>
      <dsp:spPr>
        <a:xfrm>
          <a:off x="633015" y="3353545"/>
          <a:ext cx="3250406" cy="2064007"/>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t>APRENDIZAJE MOTOR</a:t>
          </a:r>
          <a:endParaRPr lang="es-EC" sz="3300" kern="1200" dirty="0"/>
        </a:p>
      </dsp:txBody>
      <dsp:txXfrm>
        <a:off x="693468" y="3413998"/>
        <a:ext cx="3129500" cy="1943101"/>
      </dsp:txXfrm>
    </dsp:sp>
    <dsp:sp modelId="{641E6F4A-99C4-4CE9-A2EB-753D4FC1701B}">
      <dsp:nvSpPr>
        <dsp:cNvPr id="0" name=""/>
        <dsp:cNvSpPr/>
      </dsp:nvSpPr>
      <dsp:spPr>
        <a:xfrm>
          <a:off x="4244578" y="3010447"/>
          <a:ext cx="3250406" cy="2064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36BAF3A-6CE6-4741-A523-DF859947F4BF}">
      <dsp:nvSpPr>
        <dsp:cNvPr id="0" name=""/>
        <dsp:cNvSpPr/>
      </dsp:nvSpPr>
      <dsp:spPr>
        <a:xfrm>
          <a:off x="4605734" y="3353545"/>
          <a:ext cx="3250406" cy="2064007"/>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t>AGILIDAD</a:t>
          </a:r>
          <a:endParaRPr lang="es-EC" sz="3300" kern="1200" dirty="0"/>
        </a:p>
      </dsp:txBody>
      <dsp:txXfrm>
        <a:off x="4666187" y="3413998"/>
        <a:ext cx="3129500" cy="1943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E3A0-D5AF-4DE7-A535-783BF7C2CFF4}">
      <dsp:nvSpPr>
        <dsp:cNvPr id="0" name=""/>
        <dsp:cNvSpPr/>
      </dsp:nvSpPr>
      <dsp:spPr>
        <a:xfrm>
          <a:off x="10031" y="0"/>
          <a:ext cx="2998284" cy="1289436"/>
        </a:xfrm>
        <a:prstGeom prst="roundRect">
          <a:avLst>
            <a:gd name="adj" fmla="val 10000"/>
          </a:avLst>
        </a:prstGeom>
        <a:solidFill>
          <a:srgbClr val="FFFF00"/>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TIPO DE INVESTIGACIÓN</a:t>
          </a:r>
          <a:endParaRPr lang="es-EC" sz="2400" kern="1200" dirty="0"/>
        </a:p>
      </dsp:txBody>
      <dsp:txXfrm>
        <a:off x="47797" y="37766"/>
        <a:ext cx="2922752" cy="1213904"/>
      </dsp:txXfrm>
    </dsp:sp>
    <dsp:sp modelId="{9CF3A4C3-A890-4E48-9E94-E927E6E959AD}">
      <dsp:nvSpPr>
        <dsp:cNvPr id="0" name=""/>
        <dsp:cNvSpPr/>
      </dsp:nvSpPr>
      <dsp:spPr>
        <a:xfrm>
          <a:off x="3308144" y="272931"/>
          <a:ext cx="635636" cy="743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3308144" y="421646"/>
        <a:ext cx="444945" cy="446144"/>
      </dsp:txXfrm>
    </dsp:sp>
    <dsp:sp modelId="{3BEC647F-36B5-4EDC-B44A-DF852254BE92}">
      <dsp:nvSpPr>
        <dsp:cNvPr id="0" name=""/>
        <dsp:cNvSpPr/>
      </dsp:nvSpPr>
      <dsp:spPr>
        <a:xfrm>
          <a:off x="4207629" y="0"/>
          <a:ext cx="2998284" cy="12894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CUASI EXPERIMENTAL</a:t>
          </a:r>
          <a:endParaRPr lang="es-EC" sz="2400" kern="1200" dirty="0"/>
        </a:p>
      </dsp:txBody>
      <dsp:txXfrm>
        <a:off x="4245395" y="37766"/>
        <a:ext cx="2922752" cy="1213904"/>
      </dsp:txXfrm>
    </dsp:sp>
    <dsp:sp modelId="{2B4717AE-98F5-4783-AFB0-4D19239BE0D3}">
      <dsp:nvSpPr>
        <dsp:cNvPr id="0" name=""/>
        <dsp:cNvSpPr/>
      </dsp:nvSpPr>
      <dsp:spPr>
        <a:xfrm>
          <a:off x="7505742" y="272931"/>
          <a:ext cx="635636" cy="743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7505742" y="421646"/>
        <a:ext cx="444945" cy="446144"/>
      </dsp:txXfrm>
    </dsp:sp>
    <dsp:sp modelId="{EBC9AC1A-D324-4BAB-AA61-BD7D07695E2F}">
      <dsp:nvSpPr>
        <dsp:cNvPr id="0" name=""/>
        <dsp:cNvSpPr/>
      </dsp:nvSpPr>
      <dsp:spPr>
        <a:xfrm>
          <a:off x="8405228" y="0"/>
          <a:ext cx="2998284" cy="12894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Mediante estudio de caso</a:t>
          </a:r>
          <a:endParaRPr lang="es-EC" sz="2400" kern="1200" dirty="0"/>
        </a:p>
      </dsp:txBody>
      <dsp:txXfrm>
        <a:off x="8442994" y="37766"/>
        <a:ext cx="2922752" cy="12139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E9614-2993-4E95-A3A7-08B1DEC687B8}">
      <dsp:nvSpPr>
        <dsp:cNvPr id="0" name=""/>
        <dsp:cNvSpPr/>
      </dsp:nvSpPr>
      <dsp:spPr>
        <a:xfrm>
          <a:off x="1236" y="1648"/>
          <a:ext cx="10769990" cy="981166"/>
        </a:xfrm>
        <a:prstGeom prst="roundRect">
          <a:avLst>
            <a:gd name="adj" fmla="val 10000"/>
          </a:avLst>
        </a:prstGeom>
        <a:solidFill>
          <a:srgbClr val="FFFF00"/>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MÉTODOS DE INVESTIGACIÓN</a:t>
          </a:r>
          <a:endParaRPr lang="es-EC" sz="4000" kern="1200" dirty="0"/>
        </a:p>
      </dsp:txBody>
      <dsp:txXfrm>
        <a:off x="29973" y="30385"/>
        <a:ext cx="10712516" cy="923692"/>
      </dsp:txXfrm>
    </dsp:sp>
    <dsp:sp modelId="{1B1CA212-EA87-465E-9897-340EA4CC0362}">
      <dsp:nvSpPr>
        <dsp:cNvPr id="0" name=""/>
        <dsp:cNvSpPr/>
      </dsp:nvSpPr>
      <dsp:spPr>
        <a:xfrm>
          <a:off x="1236" y="1161907"/>
          <a:ext cx="4221174" cy="981166"/>
        </a:xfrm>
        <a:prstGeom prst="roundRect">
          <a:avLst>
            <a:gd name="adj" fmla="val 10000"/>
          </a:avLst>
        </a:prstGeom>
        <a:gradFill rotWithShape="1">
          <a:gsLst>
            <a:gs pos="0">
              <a:schemeClr val="accent1">
                <a:tint val="48000"/>
                <a:satMod val="105000"/>
                <a:lumMod val="110000"/>
              </a:schemeClr>
            </a:gs>
            <a:gs pos="100000">
              <a:schemeClr val="accent1">
                <a:tint val="78000"/>
                <a:satMod val="109000"/>
                <a:lumMod val="100000"/>
              </a:schemeClr>
            </a:gs>
          </a:gsLst>
          <a:lin ang="5400000" scaled="0"/>
        </a:gradFill>
        <a:ln w="1270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TEÓRICOS</a:t>
          </a:r>
          <a:endParaRPr lang="es-EC" sz="4000" kern="1200" dirty="0"/>
        </a:p>
      </dsp:txBody>
      <dsp:txXfrm>
        <a:off x="29973" y="1190644"/>
        <a:ext cx="4163700" cy="923692"/>
      </dsp:txXfrm>
    </dsp:sp>
    <dsp:sp modelId="{8B699950-6F24-4E7A-BBD1-072E089D264C}">
      <dsp:nvSpPr>
        <dsp:cNvPr id="0" name=""/>
        <dsp:cNvSpPr/>
      </dsp:nvSpPr>
      <dsp:spPr>
        <a:xfrm>
          <a:off x="1236" y="2322165"/>
          <a:ext cx="2067176" cy="981166"/>
        </a:xfrm>
        <a:prstGeom prst="roundRect">
          <a:avLst>
            <a:gd name="adj" fmla="val 10000"/>
          </a:avLst>
        </a:prstGeom>
        <a:gradFill rotWithShape="1">
          <a:gsLst>
            <a:gs pos="0">
              <a:schemeClr val="accent1">
                <a:tint val="48000"/>
                <a:satMod val="105000"/>
                <a:lumMod val="110000"/>
              </a:schemeClr>
            </a:gs>
            <a:gs pos="100000">
              <a:schemeClr val="accent1">
                <a:tint val="78000"/>
                <a:satMod val="109000"/>
                <a:lumMod val="100000"/>
              </a:schemeClr>
            </a:gs>
          </a:gsLst>
          <a:lin ang="5400000" scaled="0"/>
        </a:gradFill>
        <a:ln w="1270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ANALÍTICO</a:t>
          </a:r>
          <a:endParaRPr lang="es-EC" sz="1500" kern="1200" dirty="0"/>
        </a:p>
      </dsp:txBody>
      <dsp:txXfrm>
        <a:off x="29973" y="2350902"/>
        <a:ext cx="2009702" cy="923692"/>
      </dsp:txXfrm>
    </dsp:sp>
    <dsp:sp modelId="{6385E8BE-CAB7-47DF-A92C-F47B6D2D332E}">
      <dsp:nvSpPr>
        <dsp:cNvPr id="0" name=""/>
        <dsp:cNvSpPr/>
      </dsp:nvSpPr>
      <dsp:spPr>
        <a:xfrm>
          <a:off x="2155234" y="2322165"/>
          <a:ext cx="2067176" cy="981166"/>
        </a:xfrm>
        <a:prstGeom prst="roundRect">
          <a:avLst>
            <a:gd name="adj" fmla="val 10000"/>
          </a:avLst>
        </a:prstGeom>
        <a:gradFill rotWithShape="1">
          <a:gsLst>
            <a:gs pos="0">
              <a:schemeClr val="accent1">
                <a:tint val="48000"/>
                <a:satMod val="105000"/>
                <a:lumMod val="110000"/>
              </a:schemeClr>
            </a:gs>
            <a:gs pos="100000">
              <a:schemeClr val="accent1">
                <a:tint val="78000"/>
                <a:satMod val="109000"/>
                <a:lumMod val="100000"/>
              </a:schemeClr>
            </a:gs>
          </a:gsLst>
          <a:lin ang="5400000" scaled="0"/>
        </a:gradFill>
        <a:ln w="1270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HIPOTÉTICO - DEDUCTIVO</a:t>
          </a:r>
          <a:endParaRPr lang="es-EC" sz="1500" kern="1200" dirty="0"/>
        </a:p>
      </dsp:txBody>
      <dsp:txXfrm>
        <a:off x="2183971" y="2350902"/>
        <a:ext cx="2009702" cy="923692"/>
      </dsp:txXfrm>
    </dsp:sp>
    <dsp:sp modelId="{4D87A797-18BD-4F09-A984-DCF9CB5E0A7C}">
      <dsp:nvSpPr>
        <dsp:cNvPr id="0" name=""/>
        <dsp:cNvSpPr/>
      </dsp:nvSpPr>
      <dsp:spPr>
        <a:xfrm>
          <a:off x="4396053" y="1161907"/>
          <a:ext cx="6375173" cy="981166"/>
        </a:xfrm>
        <a:prstGeom prst="roundRect">
          <a:avLst>
            <a:gd name="adj" fmla="val 10000"/>
          </a:avLst>
        </a:prstGeom>
        <a:gradFill rotWithShape="1">
          <a:gsLst>
            <a:gs pos="0">
              <a:schemeClr val="accent6">
                <a:tint val="48000"/>
                <a:satMod val="105000"/>
                <a:lumMod val="110000"/>
              </a:schemeClr>
            </a:gs>
            <a:gs pos="100000">
              <a:schemeClr val="accent6">
                <a:tint val="78000"/>
                <a:satMod val="109000"/>
                <a:lumMod val="100000"/>
              </a:schemeClr>
            </a:gs>
          </a:gsLst>
          <a:lin ang="5400000" scaled="0"/>
        </a:gradFill>
        <a:ln w="12700"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EMPÍRICOS</a:t>
          </a:r>
          <a:endParaRPr lang="es-EC" sz="4000" kern="1200" dirty="0"/>
        </a:p>
      </dsp:txBody>
      <dsp:txXfrm>
        <a:off x="4424790" y="1190644"/>
        <a:ext cx="6317699" cy="923692"/>
      </dsp:txXfrm>
    </dsp:sp>
    <dsp:sp modelId="{45322E66-1DFF-4EFE-B2C0-A1E92E395519}">
      <dsp:nvSpPr>
        <dsp:cNvPr id="0" name=""/>
        <dsp:cNvSpPr/>
      </dsp:nvSpPr>
      <dsp:spPr>
        <a:xfrm>
          <a:off x="4396053" y="2322165"/>
          <a:ext cx="2067176" cy="981166"/>
        </a:xfrm>
        <a:prstGeom prst="roundRect">
          <a:avLst>
            <a:gd name="adj" fmla="val 10000"/>
          </a:avLst>
        </a:prstGeom>
        <a:gradFill rotWithShape="1">
          <a:gsLst>
            <a:gs pos="0">
              <a:schemeClr val="accent6">
                <a:tint val="48000"/>
                <a:satMod val="105000"/>
                <a:lumMod val="110000"/>
              </a:schemeClr>
            </a:gs>
            <a:gs pos="100000">
              <a:schemeClr val="accent6">
                <a:tint val="78000"/>
                <a:satMod val="109000"/>
                <a:lumMod val="100000"/>
              </a:schemeClr>
            </a:gs>
          </a:gsLst>
          <a:lin ang="5400000" scaled="0"/>
        </a:gradFill>
        <a:ln w="12700"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OBSERVACIÓN</a:t>
          </a:r>
          <a:endParaRPr lang="es-EC" sz="1500" kern="1200" dirty="0"/>
        </a:p>
      </dsp:txBody>
      <dsp:txXfrm>
        <a:off x="4424790" y="2350902"/>
        <a:ext cx="2009702" cy="923692"/>
      </dsp:txXfrm>
    </dsp:sp>
    <dsp:sp modelId="{2B612148-D13B-4800-8C12-6ECDDF0C4BDB}">
      <dsp:nvSpPr>
        <dsp:cNvPr id="0" name=""/>
        <dsp:cNvSpPr/>
      </dsp:nvSpPr>
      <dsp:spPr>
        <a:xfrm>
          <a:off x="6550052" y="2322165"/>
          <a:ext cx="2067176" cy="981166"/>
        </a:xfrm>
        <a:prstGeom prst="roundRect">
          <a:avLst>
            <a:gd name="adj" fmla="val 10000"/>
          </a:avLst>
        </a:prstGeom>
        <a:gradFill rotWithShape="1">
          <a:gsLst>
            <a:gs pos="0">
              <a:schemeClr val="accent6">
                <a:tint val="48000"/>
                <a:satMod val="105000"/>
                <a:lumMod val="110000"/>
              </a:schemeClr>
            </a:gs>
            <a:gs pos="100000">
              <a:schemeClr val="accent6">
                <a:tint val="78000"/>
                <a:satMod val="109000"/>
                <a:lumMod val="100000"/>
              </a:schemeClr>
            </a:gs>
          </a:gsLst>
          <a:lin ang="5400000" scaled="0"/>
        </a:gradFill>
        <a:ln w="12700"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MEDICIÓN</a:t>
          </a:r>
          <a:endParaRPr lang="es-EC" sz="1500" kern="1200" dirty="0"/>
        </a:p>
      </dsp:txBody>
      <dsp:txXfrm>
        <a:off x="6578789" y="2350902"/>
        <a:ext cx="2009702" cy="923692"/>
      </dsp:txXfrm>
    </dsp:sp>
    <dsp:sp modelId="{24423595-09A0-4FA6-8831-3D9C8D788A22}">
      <dsp:nvSpPr>
        <dsp:cNvPr id="0" name=""/>
        <dsp:cNvSpPr/>
      </dsp:nvSpPr>
      <dsp:spPr>
        <a:xfrm>
          <a:off x="8704050" y="2322165"/>
          <a:ext cx="2067176" cy="981166"/>
        </a:xfrm>
        <a:prstGeom prst="roundRect">
          <a:avLst>
            <a:gd name="adj" fmla="val 10000"/>
          </a:avLst>
        </a:prstGeom>
        <a:gradFill rotWithShape="1">
          <a:gsLst>
            <a:gs pos="0">
              <a:schemeClr val="accent6">
                <a:tint val="48000"/>
                <a:satMod val="105000"/>
                <a:lumMod val="110000"/>
              </a:schemeClr>
            </a:gs>
            <a:gs pos="100000">
              <a:schemeClr val="accent6">
                <a:tint val="78000"/>
                <a:satMod val="109000"/>
                <a:lumMod val="100000"/>
              </a:schemeClr>
            </a:gs>
          </a:gsLst>
          <a:lin ang="5400000" scaled="0"/>
        </a:gradFill>
        <a:ln w="12700"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EXPERIMENTACIÓN</a:t>
          </a:r>
          <a:endParaRPr lang="es-EC" sz="1500" kern="1200" dirty="0"/>
        </a:p>
      </dsp:txBody>
      <dsp:txXfrm>
        <a:off x="8732787" y="2350902"/>
        <a:ext cx="2009702" cy="9236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E3A0-D5AF-4DE7-A535-783BF7C2CFF4}">
      <dsp:nvSpPr>
        <dsp:cNvPr id="0" name=""/>
        <dsp:cNvSpPr/>
      </dsp:nvSpPr>
      <dsp:spPr>
        <a:xfrm>
          <a:off x="15594" y="0"/>
          <a:ext cx="2995356" cy="1289436"/>
        </a:xfrm>
        <a:prstGeom prst="roundRect">
          <a:avLst>
            <a:gd name="adj" fmla="val 10000"/>
          </a:avLst>
        </a:prstGeom>
        <a:solidFill>
          <a:srgbClr val="FFFF00"/>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RECOLECCIÓN</a:t>
          </a:r>
          <a:r>
            <a:rPr lang="es-EC" sz="2400" kern="1200" baseline="0" dirty="0" smtClean="0"/>
            <a:t> DE INFORMACIÓN</a:t>
          </a:r>
          <a:endParaRPr lang="es-EC" sz="2400" kern="1200" dirty="0"/>
        </a:p>
      </dsp:txBody>
      <dsp:txXfrm>
        <a:off x="53360" y="37766"/>
        <a:ext cx="2919824" cy="1213904"/>
      </dsp:txXfrm>
    </dsp:sp>
    <dsp:sp modelId="{9CF3A4C3-A890-4E48-9E94-E927E6E959AD}">
      <dsp:nvSpPr>
        <dsp:cNvPr id="0" name=""/>
        <dsp:cNvSpPr/>
      </dsp:nvSpPr>
      <dsp:spPr>
        <a:xfrm>
          <a:off x="3310486" y="273294"/>
          <a:ext cx="635015" cy="742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3310486" y="421864"/>
        <a:ext cx="444511" cy="445708"/>
      </dsp:txXfrm>
    </dsp:sp>
    <dsp:sp modelId="{3BEC647F-36B5-4EDC-B44A-DF852254BE92}">
      <dsp:nvSpPr>
        <dsp:cNvPr id="0" name=""/>
        <dsp:cNvSpPr/>
      </dsp:nvSpPr>
      <dsp:spPr>
        <a:xfrm>
          <a:off x="4209093" y="0"/>
          <a:ext cx="2995356" cy="12894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Obtener</a:t>
          </a:r>
          <a:r>
            <a:rPr lang="es-EC" sz="2400" kern="1200" baseline="0" dirty="0" smtClean="0"/>
            <a:t> y evaluar evidencias</a:t>
          </a:r>
          <a:endParaRPr lang="es-EC" sz="2400" kern="1200" dirty="0"/>
        </a:p>
      </dsp:txBody>
      <dsp:txXfrm>
        <a:off x="4246859" y="37766"/>
        <a:ext cx="2919824" cy="1213904"/>
      </dsp:txXfrm>
    </dsp:sp>
    <dsp:sp modelId="{2B4717AE-98F5-4783-AFB0-4D19239BE0D3}">
      <dsp:nvSpPr>
        <dsp:cNvPr id="0" name=""/>
        <dsp:cNvSpPr/>
      </dsp:nvSpPr>
      <dsp:spPr>
        <a:xfrm>
          <a:off x="7503985" y="273294"/>
          <a:ext cx="635015" cy="742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7503985" y="421864"/>
        <a:ext cx="444511" cy="445708"/>
      </dsp:txXfrm>
    </dsp:sp>
    <dsp:sp modelId="{EBC9AC1A-D324-4BAB-AA61-BD7D07695E2F}">
      <dsp:nvSpPr>
        <dsp:cNvPr id="0" name=""/>
        <dsp:cNvSpPr/>
      </dsp:nvSpPr>
      <dsp:spPr>
        <a:xfrm>
          <a:off x="8402592" y="0"/>
          <a:ext cx="2995356" cy="12894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t>
          </a:r>
          <a:r>
            <a:rPr lang="es-EC" sz="2400" kern="1200" baseline="0" dirty="0" smtClean="0"/>
            <a:t> Grabación</a:t>
          </a:r>
        </a:p>
        <a:p>
          <a:pPr lvl="0" algn="ctr" defTabSz="1066800">
            <a:lnSpc>
              <a:spcPct val="90000"/>
            </a:lnSpc>
            <a:spcBef>
              <a:spcPct val="0"/>
            </a:spcBef>
            <a:spcAft>
              <a:spcPct val="35000"/>
            </a:spcAft>
          </a:pPr>
          <a:r>
            <a:rPr lang="es-EC" sz="2400" kern="1200" baseline="0" dirty="0" smtClean="0"/>
            <a:t>- Programa Kinovea</a:t>
          </a:r>
        </a:p>
      </dsp:txBody>
      <dsp:txXfrm>
        <a:off x="8440358" y="37766"/>
        <a:ext cx="2919824" cy="12139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E3A0-D5AF-4DE7-A535-783BF7C2CFF4}">
      <dsp:nvSpPr>
        <dsp:cNvPr id="0" name=""/>
        <dsp:cNvSpPr/>
      </dsp:nvSpPr>
      <dsp:spPr>
        <a:xfrm>
          <a:off x="10031" y="0"/>
          <a:ext cx="2998284" cy="3146142"/>
        </a:xfrm>
        <a:prstGeom prst="roundRect">
          <a:avLst>
            <a:gd name="adj" fmla="val 10000"/>
          </a:avLst>
        </a:prstGeom>
        <a:solidFill>
          <a:srgbClr val="FFFF00"/>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TRATAMIENTO</a:t>
          </a:r>
          <a:r>
            <a:rPr lang="es-EC" sz="2400" kern="1200" baseline="0" dirty="0" smtClean="0"/>
            <a:t> Y ANÁLISIS ESTADÍSTICOS</a:t>
          </a:r>
          <a:endParaRPr lang="es-EC" sz="2400" kern="1200" dirty="0"/>
        </a:p>
      </dsp:txBody>
      <dsp:txXfrm>
        <a:off x="97848" y="87817"/>
        <a:ext cx="2822650" cy="2970508"/>
      </dsp:txXfrm>
    </dsp:sp>
    <dsp:sp modelId="{9CF3A4C3-A890-4E48-9E94-E927E6E959AD}">
      <dsp:nvSpPr>
        <dsp:cNvPr id="0" name=""/>
        <dsp:cNvSpPr/>
      </dsp:nvSpPr>
      <dsp:spPr>
        <a:xfrm>
          <a:off x="3308144" y="1201283"/>
          <a:ext cx="635636" cy="743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3308144" y="1349998"/>
        <a:ext cx="444945" cy="446144"/>
      </dsp:txXfrm>
    </dsp:sp>
    <dsp:sp modelId="{3BEC647F-36B5-4EDC-B44A-DF852254BE92}">
      <dsp:nvSpPr>
        <dsp:cNvPr id="0" name=""/>
        <dsp:cNvSpPr/>
      </dsp:nvSpPr>
      <dsp:spPr>
        <a:xfrm>
          <a:off x="4207629" y="0"/>
          <a:ext cx="2998284" cy="314614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baseline="0" dirty="0" smtClean="0"/>
            <a:t>Resultados del análisis en Kinovea</a:t>
          </a:r>
          <a:endParaRPr lang="es-EC" sz="2400" kern="1200" dirty="0"/>
        </a:p>
      </dsp:txBody>
      <dsp:txXfrm>
        <a:off x="4295446" y="87817"/>
        <a:ext cx="2822650" cy="2970508"/>
      </dsp:txXfrm>
    </dsp:sp>
    <dsp:sp modelId="{2B4717AE-98F5-4783-AFB0-4D19239BE0D3}">
      <dsp:nvSpPr>
        <dsp:cNvPr id="0" name=""/>
        <dsp:cNvSpPr/>
      </dsp:nvSpPr>
      <dsp:spPr>
        <a:xfrm>
          <a:off x="7505742" y="1201283"/>
          <a:ext cx="635636" cy="743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7505742" y="1349998"/>
        <a:ext cx="444945" cy="446144"/>
      </dsp:txXfrm>
    </dsp:sp>
    <dsp:sp modelId="{EBC9AC1A-D324-4BAB-AA61-BD7D07695E2F}">
      <dsp:nvSpPr>
        <dsp:cNvPr id="0" name=""/>
        <dsp:cNvSpPr/>
      </dsp:nvSpPr>
      <dsp:spPr>
        <a:xfrm>
          <a:off x="8405228" y="0"/>
          <a:ext cx="2998284" cy="314614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 Excel (Análisis Descriptivo y Tablas)</a:t>
          </a:r>
          <a:endParaRPr lang="es-EC" sz="2400" kern="1200" baseline="0" dirty="0" smtClean="0"/>
        </a:p>
        <a:p>
          <a:pPr lvl="0" algn="ctr" defTabSz="1066800">
            <a:lnSpc>
              <a:spcPct val="90000"/>
            </a:lnSpc>
            <a:spcBef>
              <a:spcPct val="0"/>
            </a:spcBef>
            <a:spcAft>
              <a:spcPct val="35000"/>
            </a:spcAft>
          </a:pPr>
          <a:r>
            <a:rPr lang="es-EC" sz="2400" kern="1200" baseline="0" dirty="0" smtClean="0"/>
            <a:t>- S</a:t>
          </a:r>
          <a:r>
            <a:rPr lang="es-ES" sz="2400" kern="1200" dirty="0" err="1" smtClean="0"/>
            <a:t>istema</a:t>
          </a:r>
          <a:r>
            <a:rPr lang="es-ES" sz="2400" kern="1200" dirty="0" smtClean="0"/>
            <a:t> estadístico SPSS (prueba de los rangos con signo de Wilcoxon) </a:t>
          </a:r>
          <a:endParaRPr lang="es-EC" sz="2400" kern="1200" baseline="0" dirty="0" smtClean="0"/>
        </a:p>
      </dsp:txBody>
      <dsp:txXfrm>
        <a:off x="8493045" y="87817"/>
        <a:ext cx="2822650" cy="2970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BA6A9-6376-445C-A496-A1099915162A}">
      <dsp:nvSpPr>
        <dsp:cNvPr id="0" name=""/>
        <dsp:cNvSpPr/>
      </dsp:nvSpPr>
      <dsp:spPr>
        <a:xfrm>
          <a:off x="1601412" y="1821"/>
          <a:ext cx="1845285" cy="92264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EC" sz="2100" kern="1200" dirty="0" smtClean="0"/>
            <a:t>OBJETIVO GENERAL</a:t>
          </a:r>
          <a:endParaRPr lang="es-EC" sz="2100" kern="1200" dirty="0"/>
        </a:p>
      </dsp:txBody>
      <dsp:txXfrm>
        <a:off x="1628435" y="28844"/>
        <a:ext cx="1791239" cy="868596"/>
      </dsp:txXfrm>
    </dsp:sp>
    <dsp:sp modelId="{EF5C8BD6-E846-4B10-837E-F5F4AFE4625D}">
      <dsp:nvSpPr>
        <dsp:cNvPr id="0" name=""/>
        <dsp:cNvSpPr/>
      </dsp:nvSpPr>
      <dsp:spPr>
        <a:xfrm>
          <a:off x="1785940" y="924463"/>
          <a:ext cx="184528" cy="1633893"/>
        </a:xfrm>
        <a:custGeom>
          <a:avLst/>
          <a:gdLst/>
          <a:ahLst/>
          <a:cxnLst/>
          <a:rect l="0" t="0" r="0" b="0"/>
          <a:pathLst>
            <a:path>
              <a:moveTo>
                <a:pt x="0" y="0"/>
              </a:moveTo>
              <a:lnTo>
                <a:pt x="0" y="1633893"/>
              </a:lnTo>
              <a:lnTo>
                <a:pt x="184528" y="163389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2DBDCC-92D8-4DA9-8505-4C75FAFE5D35}">
      <dsp:nvSpPr>
        <dsp:cNvPr id="0" name=""/>
        <dsp:cNvSpPr/>
      </dsp:nvSpPr>
      <dsp:spPr>
        <a:xfrm>
          <a:off x="1970469" y="1155124"/>
          <a:ext cx="2180152" cy="280646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Desarrollar un manual de condiciones metodológicas para procesos de enseñanza de los fundamentos técnicos del fútbol desde un aspecto biomecánico para las categorías formativas del Club Sociedad Deportiva Aucas.</a:t>
          </a:r>
          <a:endParaRPr lang="es-EC" sz="1400" kern="1200" dirty="0"/>
        </a:p>
      </dsp:txBody>
      <dsp:txXfrm>
        <a:off x="2034323" y="1218978"/>
        <a:ext cx="2052444" cy="2678758"/>
      </dsp:txXfrm>
    </dsp:sp>
    <dsp:sp modelId="{64A669E8-6AB9-4090-9D67-7837866B419D}">
      <dsp:nvSpPr>
        <dsp:cNvPr id="0" name=""/>
        <dsp:cNvSpPr/>
      </dsp:nvSpPr>
      <dsp:spPr>
        <a:xfrm>
          <a:off x="4242886" y="1821"/>
          <a:ext cx="1845285" cy="922642"/>
        </a:xfrm>
        <a:prstGeom prst="roundRect">
          <a:avLst>
            <a:gd name="adj" fmla="val 10000"/>
          </a:avLst>
        </a:prstGeom>
        <a:solidFill>
          <a:schemeClr val="accent5">
            <a:hueOff val="-18429457"/>
            <a:satOff val="20625"/>
            <a:lumOff val="1177"/>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EC" sz="2100" kern="1200" dirty="0" smtClean="0"/>
            <a:t>OBJETIVOS ESPECÍFICOS</a:t>
          </a:r>
          <a:endParaRPr lang="es-EC" sz="2100" kern="1200" dirty="0"/>
        </a:p>
      </dsp:txBody>
      <dsp:txXfrm>
        <a:off x="4269909" y="28844"/>
        <a:ext cx="1791239" cy="868596"/>
      </dsp:txXfrm>
    </dsp:sp>
    <dsp:sp modelId="{AAEA02F2-5DE0-48C2-975E-1E49752B20F6}">
      <dsp:nvSpPr>
        <dsp:cNvPr id="0" name=""/>
        <dsp:cNvSpPr/>
      </dsp:nvSpPr>
      <dsp:spPr>
        <a:xfrm>
          <a:off x="4427414" y="924463"/>
          <a:ext cx="184528" cy="691981"/>
        </a:xfrm>
        <a:custGeom>
          <a:avLst/>
          <a:gdLst/>
          <a:ahLst/>
          <a:cxnLst/>
          <a:rect l="0" t="0" r="0" b="0"/>
          <a:pathLst>
            <a:path>
              <a:moveTo>
                <a:pt x="0" y="0"/>
              </a:moveTo>
              <a:lnTo>
                <a:pt x="0" y="691981"/>
              </a:lnTo>
              <a:lnTo>
                <a:pt x="184528" y="6919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362CD-51F0-4EB3-885E-3AF13CC0A39D}">
      <dsp:nvSpPr>
        <dsp:cNvPr id="0" name=""/>
        <dsp:cNvSpPr/>
      </dsp:nvSpPr>
      <dsp:spPr>
        <a:xfrm>
          <a:off x="4611943" y="1155124"/>
          <a:ext cx="5792586" cy="922642"/>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6143153"/>
              <a:satOff val="6875"/>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Aportar en la formación de nuevos jugadores infanto-juveniles del Club Sociedad Deportiva Aucas, con ejercicios dinámicos que ayuden a mejor su calidad técnica.</a:t>
          </a:r>
          <a:endParaRPr lang="es-EC" sz="1400" kern="1200" dirty="0"/>
        </a:p>
      </dsp:txBody>
      <dsp:txXfrm>
        <a:off x="4638966" y="1182147"/>
        <a:ext cx="5738540" cy="868596"/>
      </dsp:txXfrm>
    </dsp:sp>
    <dsp:sp modelId="{F966FBE1-65CB-4183-9D3F-C34A32141368}">
      <dsp:nvSpPr>
        <dsp:cNvPr id="0" name=""/>
        <dsp:cNvSpPr/>
      </dsp:nvSpPr>
      <dsp:spPr>
        <a:xfrm>
          <a:off x="4427414" y="924463"/>
          <a:ext cx="184528" cy="1845285"/>
        </a:xfrm>
        <a:custGeom>
          <a:avLst/>
          <a:gdLst/>
          <a:ahLst/>
          <a:cxnLst/>
          <a:rect l="0" t="0" r="0" b="0"/>
          <a:pathLst>
            <a:path>
              <a:moveTo>
                <a:pt x="0" y="0"/>
              </a:moveTo>
              <a:lnTo>
                <a:pt x="0" y="1845285"/>
              </a:lnTo>
              <a:lnTo>
                <a:pt x="184528" y="184528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6B5084-62C2-440B-901B-A86D0EBAD78F}">
      <dsp:nvSpPr>
        <dsp:cNvPr id="0" name=""/>
        <dsp:cNvSpPr/>
      </dsp:nvSpPr>
      <dsp:spPr>
        <a:xfrm>
          <a:off x="4611943" y="2308427"/>
          <a:ext cx="5879905" cy="922642"/>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2286306"/>
              <a:satOff val="13750"/>
              <a:lumOff val="7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Brindar una metodología de enseñanza actualizada y dinámica a los entrenadores de las categorías formativas del Club.</a:t>
          </a:r>
          <a:endParaRPr lang="es-EC" sz="1400" kern="1200" dirty="0"/>
        </a:p>
      </dsp:txBody>
      <dsp:txXfrm>
        <a:off x="4638966" y="2335450"/>
        <a:ext cx="5825859" cy="868596"/>
      </dsp:txXfrm>
    </dsp:sp>
    <dsp:sp modelId="{C3C33F4B-96B1-4B4E-9149-6AD78F672B00}">
      <dsp:nvSpPr>
        <dsp:cNvPr id="0" name=""/>
        <dsp:cNvSpPr/>
      </dsp:nvSpPr>
      <dsp:spPr>
        <a:xfrm>
          <a:off x="4427414" y="924463"/>
          <a:ext cx="184528" cy="2998588"/>
        </a:xfrm>
        <a:custGeom>
          <a:avLst/>
          <a:gdLst/>
          <a:ahLst/>
          <a:cxnLst/>
          <a:rect l="0" t="0" r="0" b="0"/>
          <a:pathLst>
            <a:path>
              <a:moveTo>
                <a:pt x="0" y="0"/>
              </a:moveTo>
              <a:lnTo>
                <a:pt x="0" y="2998588"/>
              </a:lnTo>
              <a:lnTo>
                <a:pt x="184528" y="2998588"/>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E92208-E314-4043-A4AC-CCD1155F1266}">
      <dsp:nvSpPr>
        <dsp:cNvPr id="0" name=""/>
        <dsp:cNvSpPr/>
      </dsp:nvSpPr>
      <dsp:spPr>
        <a:xfrm>
          <a:off x="4611943" y="3461731"/>
          <a:ext cx="5852609" cy="922642"/>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8429457"/>
              <a:satOff val="20625"/>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Intervenir en edades ideales que nos permitirán impartir una eficiente dosificación de las cargas y frecuencias del entrenamiento para aprovechar al máximo la plasticidad nerviosa que desarrollan los jugadores.</a:t>
          </a:r>
          <a:endParaRPr lang="es-EC" sz="1400" kern="1200" dirty="0"/>
        </a:p>
      </dsp:txBody>
      <dsp:txXfrm>
        <a:off x="4638966" y="3488754"/>
        <a:ext cx="5798563" cy="868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E986E-8233-45F3-97FE-BD9152C6D6C4}">
      <dsp:nvSpPr>
        <dsp:cNvPr id="0" name=""/>
        <dsp:cNvSpPr/>
      </dsp:nvSpPr>
      <dsp:spPr>
        <a:xfrm>
          <a:off x="1705807" y="144"/>
          <a:ext cx="1804558" cy="9022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GENERAL</a:t>
          </a:r>
          <a:endParaRPr lang="es-EC" sz="2400" kern="1200" dirty="0"/>
        </a:p>
      </dsp:txBody>
      <dsp:txXfrm>
        <a:off x="1732234" y="26571"/>
        <a:ext cx="1751704" cy="849425"/>
      </dsp:txXfrm>
    </dsp:sp>
    <dsp:sp modelId="{1A99D4B2-9E16-4200-9281-E9699E4DD404}">
      <dsp:nvSpPr>
        <dsp:cNvPr id="0" name=""/>
        <dsp:cNvSpPr/>
      </dsp:nvSpPr>
      <dsp:spPr>
        <a:xfrm>
          <a:off x="1886263" y="902423"/>
          <a:ext cx="180455" cy="2209050"/>
        </a:xfrm>
        <a:custGeom>
          <a:avLst/>
          <a:gdLst/>
          <a:ahLst/>
          <a:cxnLst/>
          <a:rect l="0" t="0" r="0" b="0"/>
          <a:pathLst>
            <a:path>
              <a:moveTo>
                <a:pt x="0" y="0"/>
              </a:moveTo>
              <a:lnTo>
                <a:pt x="0" y="2209050"/>
              </a:lnTo>
              <a:lnTo>
                <a:pt x="180455" y="220905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63F82E-03BF-432E-93C6-B81FE96EF6EE}">
      <dsp:nvSpPr>
        <dsp:cNvPr id="0" name=""/>
        <dsp:cNvSpPr/>
      </dsp:nvSpPr>
      <dsp:spPr>
        <a:xfrm>
          <a:off x="2066719" y="1127993"/>
          <a:ext cx="1889834" cy="39669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es-EC" sz="1400" kern="1200" dirty="0" smtClean="0"/>
            <a:t>Analizar la incidencia de las metodologías de aprendizaje para el desarrollo de capacidades coordinativas en la efectividad de las acciones técnicas del cabeceo, pase borde interno, despeje y recepción con pecho desarrolladas durante el entrenamiento en el Club Sociedad Deportiva Aucas.</a:t>
          </a:r>
          <a:endParaRPr lang="es-EC" sz="1400" kern="1200" dirty="0"/>
        </a:p>
      </dsp:txBody>
      <dsp:txXfrm>
        <a:off x="2122070" y="1183344"/>
        <a:ext cx="1779132" cy="3856259"/>
      </dsp:txXfrm>
    </dsp:sp>
    <dsp:sp modelId="{651CC374-90A4-4765-9A8A-45A3E90EF8D4}">
      <dsp:nvSpPr>
        <dsp:cNvPr id="0" name=""/>
        <dsp:cNvSpPr/>
      </dsp:nvSpPr>
      <dsp:spPr>
        <a:xfrm>
          <a:off x="4125973" y="0"/>
          <a:ext cx="2735079" cy="9022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ESPECÍFICOS</a:t>
          </a:r>
          <a:endParaRPr lang="es-EC" sz="2400" kern="1200" dirty="0"/>
        </a:p>
      </dsp:txBody>
      <dsp:txXfrm>
        <a:off x="4152400" y="26427"/>
        <a:ext cx="2682225" cy="849425"/>
      </dsp:txXfrm>
    </dsp:sp>
    <dsp:sp modelId="{8958B910-3628-4696-90B1-8639004CBC7C}">
      <dsp:nvSpPr>
        <dsp:cNvPr id="0" name=""/>
        <dsp:cNvSpPr/>
      </dsp:nvSpPr>
      <dsp:spPr>
        <a:xfrm>
          <a:off x="4399481" y="902279"/>
          <a:ext cx="109040" cy="770799"/>
        </a:xfrm>
        <a:custGeom>
          <a:avLst/>
          <a:gdLst/>
          <a:ahLst/>
          <a:cxnLst/>
          <a:rect l="0" t="0" r="0" b="0"/>
          <a:pathLst>
            <a:path>
              <a:moveTo>
                <a:pt x="0" y="0"/>
              </a:moveTo>
              <a:lnTo>
                <a:pt x="0" y="770799"/>
              </a:lnTo>
              <a:lnTo>
                <a:pt x="109040" y="77079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956332-5A08-4B62-94C2-5B5DBA588724}">
      <dsp:nvSpPr>
        <dsp:cNvPr id="0" name=""/>
        <dsp:cNvSpPr/>
      </dsp:nvSpPr>
      <dsp:spPr>
        <a:xfrm>
          <a:off x="4508521" y="1127993"/>
          <a:ext cx="4962694" cy="109016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Observar biomecanicamente las diferentes acciones técnicas teniendo en cuenta las capacidades coordinativas desarrolladas con las metodologías del aprendizaje.</a:t>
          </a:r>
          <a:endParaRPr lang="es-EC" sz="1600" kern="1200" dirty="0"/>
        </a:p>
      </dsp:txBody>
      <dsp:txXfrm>
        <a:off x="4540451" y="1159923"/>
        <a:ext cx="4898834" cy="1026309"/>
      </dsp:txXfrm>
    </dsp:sp>
    <dsp:sp modelId="{A6984F4D-1F31-4948-AD75-F8678A9E90A7}">
      <dsp:nvSpPr>
        <dsp:cNvPr id="0" name=""/>
        <dsp:cNvSpPr/>
      </dsp:nvSpPr>
      <dsp:spPr>
        <a:xfrm>
          <a:off x="4399481" y="902279"/>
          <a:ext cx="109040" cy="1992593"/>
        </a:xfrm>
        <a:custGeom>
          <a:avLst/>
          <a:gdLst/>
          <a:ahLst/>
          <a:cxnLst/>
          <a:rect l="0" t="0" r="0" b="0"/>
          <a:pathLst>
            <a:path>
              <a:moveTo>
                <a:pt x="0" y="0"/>
              </a:moveTo>
              <a:lnTo>
                <a:pt x="0" y="1992593"/>
              </a:lnTo>
              <a:lnTo>
                <a:pt x="109040" y="199259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3EF3B5-2BE0-4C4B-992A-59FF6E8D7F50}">
      <dsp:nvSpPr>
        <dsp:cNvPr id="0" name=""/>
        <dsp:cNvSpPr/>
      </dsp:nvSpPr>
      <dsp:spPr>
        <a:xfrm>
          <a:off x="4508521" y="2443733"/>
          <a:ext cx="5018910" cy="90227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Analizar los principios biomecánicos de las acciones técnicas</a:t>
          </a:r>
          <a:endParaRPr lang="es-EC" sz="1600" kern="1200" dirty="0"/>
        </a:p>
      </dsp:txBody>
      <dsp:txXfrm>
        <a:off x="4534948" y="2470160"/>
        <a:ext cx="4966056" cy="849425"/>
      </dsp:txXfrm>
    </dsp:sp>
    <dsp:sp modelId="{EC539053-ECB3-4349-AE6E-0AED19BAEB2D}">
      <dsp:nvSpPr>
        <dsp:cNvPr id="0" name=""/>
        <dsp:cNvSpPr/>
      </dsp:nvSpPr>
      <dsp:spPr>
        <a:xfrm>
          <a:off x="4399481" y="902279"/>
          <a:ext cx="109040" cy="3120442"/>
        </a:xfrm>
        <a:custGeom>
          <a:avLst/>
          <a:gdLst/>
          <a:ahLst/>
          <a:cxnLst/>
          <a:rect l="0" t="0" r="0" b="0"/>
          <a:pathLst>
            <a:path>
              <a:moveTo>
                <a:pt x="0" y="0"/>
              </a:moveTo>
              <a:lnTo>
                <a:pt x="0" y="3120442"/>
              </a:lnTo>
              <a:lnTo>
                <a:pt x="109040" y="312044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A13AD-256F-403E-9AC8-4D2E6CDAE353}">
      <dsp:nvSpPr>
        <dsp:cNvPr id="0" name=""/>
        <dsp:cNvSpPr/>
      </dsp:nvSpPr>
      <dsp:spPr>
        <a:xfrm>
          <a:off x="4508521" y="3571582"/>
          <a:ext cx="4985518" cy="90227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Correlacionar la incidencia de los ángulos en la ejecución de las acciones técnicas</a:t>
          </a:r>
          <a:endParaRPr lang="es-EC" sz="1600" kern="1200" dirty="0"/>
        </a:p>
      </dsp:txBody>
      <dsp:txXfrm>
        <a:off x="4534948" y="3598009"/>
        <a:ext cx="4932664" cy="849425"/>
      </dsp:txXfrm>
    </dsp:sp>
    <dsp:sp modelId="{4A7F2806-CB39-44CA-90E9-E486D08FDEEA}">
      <dsp:nvSpPr>
        <dsp:cNvPr id="0" name=""/>
        <dsp:cNvSpPr/>
      </dsp:nvSpPr>
      <dsp:spPr>
        <a:xfrm>
          <a:off x="4399481" y="902279"/>
          <a:ext cx="109040" cy="4284712"/>
        </a:xfrm>
        <a:custGeom>
          <a:avLst/>
          <a:gdLst/>
          <a:ahLst/>
          <a:cxnLst/>
          <a:rect l="0" t="0" r="0" b="0"/>
          <a:pathLst>
            <a:path>
              <a:moveTo>
                <a:pt x="0" y="0"/>
              </a:moveTo>
              <a:lnTo>
                <a:pt x="0" y="4284712"/>
              </a:lnTo>
              <a:lnTo>
                <a:pt x="109040" y="428471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836FCF-7D53-468D-BE90-021CE2902A3B}">
      <dsp:nvSpPr>
        <dsp:cNvPr id="0" name=""/>
        <dsp:cNvSpPr/>
      </dsp:nvSpPr>
      <dsp:spPr>
        <a:xfrm>
          <a:off x="4508521" y="4699431"/>
          <a:ext cx="4900618" cy="9751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Proponer una alternativa de solución a la problemática de la biomecánica de ejecución de las acciones técnicas mediante una metodología de aprendizaje.</a:t>
          </a:r>
          <a:endParaRPr lang="es-EC" sz="1600" kern="1200" dirty="0"/>
        </a:p>
      </dsp:txBody>
      <dsp:txXfrm>
        <a:off x="4537081" y="4727991"/>
        <a:ext cx="4843498" cy="91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E758E-DCB5-4811-9F62-7AE494E1187B}">
      <dsp:nvSpPr>
        <dsp:cNvPr id="0" name=""/>
        <dsp:cNvSpPr/>
      </dsp:nvSpPr>
      <dsp:spPr>
        <a:xfrm>
          <a:off x="8541359" y="3880786"/>
          <a:ext cx="2606629" cy="413506"/>
        </a:xfrm>
        <a:custGeom>
          <a:avLst/>
          <a:gdLst/>
          <a:ahLst/>
          <a:cxnLst/>
          <a:rect l="0" t="0" r="0" b="0"/>
          <a:pathLst>
            <a:path>
              <a:moveTo>
                <a:pt x="0" y="0"/>
              </a:moveTo>
              <a:lnTo>
                <a:pt x="0" y="281792"/>
              </a:lnTo>
              <a:lnTo>
                <a:pt x="2606629" y="281792"/>
              </a:lnTo>
              <a:lnTo>
                <a:pt x="2606629"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38BA82-C467-467B-98A2-CAD4E5E2D1FA}">
      <dsp:nvSpPr>
        <dsp:cNvPr id="0" name=""/>
        <dsp:cNvSpPr/>
      </dsp:nvSpPr>
      <dsp:spPr>
        <a:xfrm>
          <a:off x="8541359" y="3880786"/>
          <a:ext cx="868876" cy="413506"/>
        </a:xfrm>
        <a:custGeom>
          <a:avLst/>
          <a:gdLst/>
          <a:ahLst/>
          <a:cxnLst/>
          <a:rect l="0" t="0" r="0" b="0"/>
          <a:pathLst>
            <a:path>
              <a:moveTo>
                <a:pt x="0" y="0"/>
              </a:moveTo>
              <a:lnTo>
                <a:pt x="0" y="281792"/>
              </a:lnTo>
              <a:lnTo>
                <a:pt x="868876" y="281792"/>
              </a:lnTo>
              <a:lnTo>
                <a:pt x="868876"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560A1F-A87B-482B-9C96-BF3B7B969E8D}">
      <dsp:nvSpPr>
        <dsp:cNvPr id="0" name=""/>
        <dsp:cNvSpPr/>
      </dsp:nvSpPr>
      <dsp:spPr>
        <a:xfrm>
          <a:off x="7672482" y="3880786"/>
          <a:ext cx="868876" cy="413506"/>
        </a:xfrm>
        <a:custGeom>
          <a:avLst/>
          <a:gdLst/>
          <a:ahLst/>
          <a:cxnLst/>
          <a:rect l="0" t="0" r="0" b="0"/>
          <a:pathLst>
            <a:path>
              <a:moveTo>
                <a:pt x="868876" y="0"/>
              </a:moveTo>
              <a:lnTo>
                <a:pt x="868876" y="281792"/>
              </a:lnTo>
              <a:lnTo>
                <a:pt x="0" y="281792"/>
              </a:lnTo>
              <a:lnTo>
                <a:pt x="0"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73FD53-F605-428E-8075-146FBADF0291}">
      <dsp:nvSpPr>
        <dsp:cNvPr id="0" name=""/>
        <dsp:cNvSpPr/>
      </dsp:nvSpPr>
      <dsp:spPr>
        <a:xfrm>
          <a:off x="5934729" y="3880786"/>
          <a:ext cx="2606629" cy="413506"/>
        </a:xfrm>
        <a:custGeom>
          <a:avLst/>
          <a:gdLst/>
          <a:ahLst/>
          <a:cxnLst/>
          <a:rect l="0" t="0" r="0" b="0"/>
          <a:pathLst>
            <a:path>
              <a:moveTo>
                <a:pt x="2606629" y="0"/>
              </a:moveTo>
              <a:lnTo>
                <a:pt x="2606629" y="281792"/>
              </a:lnTo>
              <a:lnTo>
                <a:pt x="0" y="281792"/>
              </a:lnTo>
              <a:lnTo>
                <a:pt x="0"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581807-57D1-433C-9215-9D13C6EB5CCB}">
      <dsp:nvSpPr>
        <dsp:cNvPr id="0" name=""/>
        <dsp:cNvSpPr/>
      </dsp:nvSpPr>
      <dsp:spPr>
        <a:xfrm>
          <a:off x="8495639" y="2564438"/>
          <a:ext cx="91440" cy="413506"/>
        </a:xfrm>
        <a:custGeom>
          <a:avLst/>
          <a:gdLst/>
          <a:ahLst/>
          <a:cxnLst/>
          <a:rect l="0" t="0" r="0" b="0"/>
          <a:pathLst>
            <a:path>
              <a:moveTo>
                <a:pt x="45720" y="0"/>
              </a:moveTo>
              <a:lnTo>
                <a:pt x="45720" y="41350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1B5641-4E99-4BAA-B5EB-7A5EB5B8B48E}">
      <dsp:nvSpPr>
        <dsp:cNvPr id="0" name=""/>
        <dsp:cNvSpPr/>
      </dsp:nvSpPr>
      <dsp:spPr>
        <a:xfrm>
          <a:off x="5485757" y="1248090"/>
          <a:ext cx="3055602" cy="413506"/>
        </a:xfrm>
        <a:custGeom>
          <a:avLst/>
          <a:gdLst/>
          <a:ahLst/>
          <a:cxnLst/>
          <a:rect l="0" t="0" r="0" b="0"/>
          <a:pathLst>
            <a:path>
              <a:moveTo>
                <a:pt x="0" y="0"/>
              </a:moveTo>
              <a:lnTo>
                <a:pt x="0" y="281792"/>
              </a:lnTo>
              <a:lnTo>
                <a:pt x="3055602" y="281792"/>
              </a:lnTo>
              <a:lnTo>
                <a:pt x="3055602" y="41350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9506B-1AF4-401E-AC05-A811BD3F7D37}">
      <dsp:nvSpPr>
        <dsp:cNvPr id="0" name=""/>
        <dsp:cNvSpPr/>
      </dsp:nvSpPr>
      <dsp:spPr>
        <a:xfrm>
          <a:off x="2459223" y="3880786"/>
          <a:ext cx="1737753" cy="413506"/>
        </a:xfrm>
        <a:custGeom>
          <a:avLst/>
          <a:gdLst/>
          <a:ahLst/>
          <a:cxnLst/>
          <a:rect l="0" t="0" r="0" b="0"/>
          <a:pathLst>
            <a:path>
              <a:moveTo>
                <a:pt x="0" y="0"/>
              </a:moveTo>
              <a:lnTo>
                <a:pt x="0" y="281792"/>
              </a:lnTo>
              <a:lnTo>
                <a:pt x="1737753" y="281792"/>
              </a:lnTo>
              <a:lnTo>
                <a:pt x="1737753"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9BC4C7-B146-4494-8ABD-B565B095963E}">
      <dsp:nvSpPr>
        <dsp:cNvPr id="0" name=""/>
        <dsp:cNvSpPr/>
      </dsp:nvSpPr>
      <dsp:spPr>
        <a:xfrm>
          <a:off x="2413503" y="3880786"/>
          <a:ext cx="91440" cy="413506"/>
        </a:xfrm>
        <a:custGeom>
          <a:avLst/>
          <a:gdLst/>
          <a:ahLst/>
          <a:cxnLst/>
          <a:rect l="0" t="0" r="0" b="0"/>
          <a:pathLst>
            <a:path>
              <a:moveTo>
                <a:pt x="45720" y="0"/>
              </a:moveTo>
              <a:lnTo>
                <a:pt x="45720"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7B61C7-EA3D-47F3-9A81-FB0DE7316356}">
      <dsp:nvSpPr>
        <dsp:cNvPr id="0" name=""/>
        <dsp:cNvSpPr/>
      </dsp:nvSpPr>
      <dsp:spPr>
        <a:xfrm>
          <a:off x="721470" y="3880786"/>
          <a:ext cx="1737753" cy="413506"/>
        </a:xfrm>
        <a:custGeom>
          <a:avLst/>
          <a:gdLst/>
          <a:ahLst/>
          <a:cxnLst/>
          <a:rect l="0" t="0" r="0" b="0"/>
          <a:pathLst>
            <a:path>
              <a:moveTo>
                <a:pt x="1737753" y="0"/>
              </a:moveTo>
              <a:lnTo>
                <a:pt x="1737753" y="281792"/>
              </a:lnTo>
              <a:lnTo>
                <a:pt x="0" y="281792"/>
              </a:lnTo>
              <a:lnTo>
                <a:pt x="0" y="4135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75CC3B-59AC-478E-AE6E-6B6A442C2A48}">
      <dsp:nvSpPr>
        <dsp:cNvPr id="0" name=""/>
        <dsp:cNvSpPr/>
      </dsp:nvSpPr>
      <dsp:spPr>
        <a:xfrm>
          <a:off x="2413503" y="2564438"/>
          <a:ext cx="91440" cy="413506"/>
        </a:xfrm>
        <a:custGeom>
          <a:avLst/>
          <a:gdLst/>
          <a:ahLst/>
          <a:cxnLst/>
          <a:rect l="0" t="0" r="0" b="0"/>
          <a:pathLst>
            <a:path>
              <a:moveTo>
                <a:pt x="45720" y="0"/>
              </a:moveTo>
              <a:lnTo>
                <a:pt x="45720" y="413506"/>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55CDD9-F470-430D-9F8B-8E28F2ABE5D4}">
      <dsp:nvSpPr>
        <dsp:cNvPr id="0" name=""/>
        <dsp:cNvSpPr/>
      </dsp:nvSpPr>
      <dsp:spPr>
        <a:xfrm>
          <a:off x="2459223" y="1248090"/>
          <a:ext cx="3026533" cy="413506"/>
        </a:xfrm>
        <a:custGeom>
          <a:avLst/>
          <a:gdLst/>
          <a:ahLst/>
          <a:cxnLst/>
          <a:rect l="0" t="0" r="0" b="0"/>
          <a:pathLst>
            <a:path>
              <a:moveTo>
                <a:pt x="3026533" y="0"/>
              </a:moveTo>
              <a:lnTo>
                <a:pt x="3026533" y="281792"/>
              </a:lnTo>
              <a:lnTo>
                <a:pt x="0" y="281792"/>
              </a:lnTo>
              <a:lnTo>
                <a:pt x="0" y="413506"/>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583D9-3165-43E4-B3EE-0B2C52682D9D}">
      <dsp:nvSpPr>
        <dsp:cNvPr id="0" name=""/>
        <dsp:cNvSpPr/>
      </dsp:nvSpPr>
      <dsp:spPr>
        <a:xfrm>
          <a:off x="4120518" y="345248"/>
          <a:ext cx="2730477" cy="902841"/>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47C42937-C4AD-41ED-9545-FC449E27952F}">
      <dsp:nvSpPr>
        <dsp:cNvPr id="0" name=""/>
        <dsp:cNvSpPr/>
      </dsp:nvSpPr>
      <dsp:spPr>
        <a:xfrm>
          <a:off x="4278495" y="495327"/>
          <a:ext cx="2730477" cy="9028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VARIABLES </a:t>
          </a:r>
          <a:endParaRPr lang="es-EC" sz="2000" b="1" kern="1200" dirty="0"/>
        </a:p>
      </dsp:txBody>
      <dsp:txXfrm>
        <a:off x="4304938" y="521770"/>
        <a:ext cx="2677591" cy="849955"/>
      </dsp:txXfrm>
    </dsp:sp>
    <dsp:sp modelId="{EC5DF428-BB40-4CA8-A0C9-6A99BE761E5A}">
      <dsp:nvSpPr>
        <dsp:cNvPr id="0" name=""/>
        <dsp:cNvSpPr/>
      </dsp:nvSpPr>
      <dsp:spPr>
        <a:xfrm>
          <a:off x="1480350" y="1661596"/>
          <a:ext cx="1957744" cy="902841"/>
        </a:xfrm>
        <a:prstGeom prst="roundRect">
          <a:avLst>
            <a:gd name="adj" fmla="val 10000"/>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45AAB492-89A6-4BC0-956C-95377044DB9B}">
      <dsp:nvSpPr>
        <dsp:cNvPr id="0" name=""/>
        <dsp:cNvSpPr/>
      </dsp:nvSpPr>
      <dsp:spPr>
        <a:xfrm>
          <a:off x="1638328" y="1811675"/>
          <a:ext cx="1957744" cy="9028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INDEPENDIENTE</a:t>
          </a:r>
          <a:endParaRPr lang="es-EC" sz="1600" b="1" kern="1200" dirty="0"/>
        </a:p>
      </dsp:txBody>
      <dsp:txXfrm>
        <a:off x="1664771" y="1838118"/>
        <a:ext cx="1904858" cy="849955"/>
      </dsp:txXfrm>
    </dsp:sp>
    <dsp:sp modelId="{60203C2A-A33F-4D9D-81E5-1D164D5AC182}">
      <dsp:nvSpPr>
        <dsp:cNvPr id="0" name=""/>
        <dsp:cNvSpPr/>
      </dsp:nvSpPr>
      <dsp:spPr>
        <a:xfrm>
          <a:off x="1300052" y="2977944"/>
          <a:ext cx="2318341" cy="902841"/>
        </a:xfrm>
        <a:prstGeom prst="roundRect">
          <a:avLst>
            <a:gd name="adj" fmla="val 1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46C430A4-28D8-4D64-9891-BE5EB035A46F}">
      <dsp:nvSpPr>
        <dsp:cNvPr id="0" name=""/>
        <dsp:cNvSpPr/>
      </dsp:nvSpPr>
      <dsp:spPr>
        <a:xfrm>
          <a:off x="1458030" y="3128023"/>
          <a:ext cx="2318341" cy="9028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CAPACIDADES COORDINATIVAS</a:t>
          </a:r>
          <a:endParaRPr lang="es-EC" sz="1600" b="1" kern="1200" dirty="0"/>
        </a:p>
      </dsp:txBody>
      <dsp:txXfrm>
        <a:off x="1484473" y="3154466"/>
        <a:ext cx="2265455" cy="849955"/>
      </dsp:txXfrm>
    </dsp:sp>
    <dsp:sp modelId="{AE817DEC-8DA9-4D4F-80AC-6E3C09CBE2E8}">
      <dsp:nvSpPr>
        <dsp:cNvPr id="0" name=""/>
        <dsp:cNvSpPr/>
      </dsp:nvSpPr>
      <dsp:spPr>
        <a:xfrm>
          <a:off x="10570"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CEEDC831-F6F5-424D-B40A-D6093206FBE8}">
      <dsp:nvSpPr>
        <dsp:cNvPr id="0" name=""/>
        <dsp:cNvSpPr/>
      </dsp:nvSpPr>
      <dsp:spPr>
        <a:xfrm>
          <a:off x="168548"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REACCIÓN</a:t>
          </a:r>
          <a:endParaRPr lang="es-EC" sz="1400" kern="1200" dirty="0"/>
        </a:p>
      </dsp:txBody>
      <dsp:txXfrm>
        <a:off x="194991" y="4470814"/>
        <a:ext cx="1368912" cy="849955"/>
      </dsp:txXfrm>
    </dsp:sp>
    <dsp:sp modelId="{711856E0-5770-46D0-9800-107CD817165F}">
      <dsp:nvSpPr>
        <dsp:cNvPr id="0" name=""/>
        <dsp:cNvSpPr/>
      </dsp:nvSpPr>
      <dsp:spPr>
        <a:xfrm>
          <a:off x="1748324"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8BAF1826-287C-469E-AA1F-945ABFB708DD}">
      <dsp:nvSpPr>
        <dsp:cNvPr id="0" name=""/>
        <dsp:cNvSpPr/>
      </dsp:nvSpPr>
      <dsp:spPr>
        <a:xfrm>
          <a:off x="1906301"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EQUILIBRIO</a:t>
          </a:r>
          <a:endParaRPr lang="es-EC" sz="1400" kern="1200" dirty="0"/>
        </a:p>
      </dsp:txBody>
      <dsp:txXfrm>
        <a:off x="1932744" y="4470814"/>
        <a:ext cx="1368912" cy="849955"/>
      </dsp:txXfrm>
    </dsp:sp>
    <dsp:sp modelId="{8B425DF0-B1B8-471A-A811-118D8B5C3D69}">
      <dsp:nvSpPr>
        <dsp:cNvPr id="0" name=""/>
        <dsp:cNvSpPr/>
      </dsp:nvSpPr>
      <dsp:spPr>
        <a:xfrm>
          <a:off x="3486077"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40E2181E-2ED5-4901-84FA-E35247D5DC9E}">
      <dsp:nvSpPr>
        <dsp:cNvPr id="0" name=""/>
        <dsp:cNvSpPr/>
      </dsp:nvSpPr>
      <dsp:spPr>
        <a:xfrm>
          <a:off x="3644055"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ORIENTACIÓN</a:t>
          </a:r>
          <a:endParaRPr lang="es-EC" sz="1300" kern="1200" dirty="0"/>
        </a:p>
      </dsp:txBody>
      <dsp:txXfrm>
        <a:off x="3670498" y="4470814"/>
        <a:ext cx="1368912" cy="849955"/>
      </dsp:txXfrm>
    </dsp:sp>
    <dsp:sp modelId="{BCA9ECAB-F9D8-4A21-AB01-C9DA67BEDFDF}">
      <dsp:nvSpPr>
        <dsp:cNvPr id="0" name=""/>
        <dsp:cNvSpPr/>
      </dsp:nvSpPr>
      <dsp:spPr>
        <a:xfrm>
          <a:off x="7591555" y="1661596"/>
          <a:ext cx="1899607" cy="902841"/>
        </a:xfrm>
        <a:prstGeom prst="roundRect">
          <a:avLst>
            <a:gd name="adj" fmla="val 10000"/>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11F9040E-1A72-497A-AF9A-6622908FEAA1}">
      <dsp:nvSpPr>
        <dsp:cNvPr id="0" name=""/>
        <dsp:cNvSpPr/>
      </dsp:nvSpPr>
      <dsp:spPr>
        <a:xfrm>
          <a:off x="7749533" y="1811675"/>
          <a:ext cx="1899607" cy="9028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DEPENDIENTE</a:t>
          </a:r>
          <a:endParaRPr lang="es-EC" sz="1600" b="1" kern="1200" dirty="0"/>
        </a:p>
      </dsp:txBody>
      <dsp:txXfrm>
        <a:off x="7775976" y="1838118"/>
        <a:ext cx="1846721" cy="849955"/>
      </dsp:txXfrm>
    </dsp:sp>
    <dsp:sp modelId="{EF736BF5-5E64-4CD5-A8BF-4D6BEF487A2B}">
      <dsp:nvSpPr>
        <dsp:cNvPr id="0" name=""/>
        <dsp:cNvSpPr/>
      </dsp:nvSpPr>
      <dsp:spPr>
        <a:xfrm>
          <a:off x="7565799" y="2977944"/>
          <a:ext cx="1951119" cy="902841"/>
        </a:xfrm>
        <a:prstGeom prst="roundRect">
          <a:avLst>
            <a:gd name="adj" fmla="val 1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21F1F9B3-3D4D-4AEA-A03B-011809A7B245}">
      <dsp:nvSpPr>
        <dsp:cNvPr id="0" name=""/>
        <dsp:cNvSpPr/>
      </dsp:nvSpPr>
      <dsp:spPr>
        <a:xfrm>
          <a:off x="7723777" y="3128023"/>
          <a:ext cx="1951119" cy="9028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ACCIONES TÉCNICAS</a:t>
          </a:r>
          <a:endParaRPr lang="es-EC" sz="1600" b="1" kern="1200" dirty="0"/>
        </a:p>
      </dsp:txBody>
      <dsp:txXfrm>
        <a:off x="7750220" y="3154466"/>
        <a:ext cx="1898233" cy="849955"/>
      </dsp:txXfrm>
    </dsp:sp>
    <dsp:sp modelId="{BD1C458D-BA9A-4FA8-91C9-A10EE2C06E5B}">
      <dsp:nvSpPr>
        <dsp:cNvPr id="0" name=""/>
        <dsp:cNvSpPr/>
      </dsp:nvSpPr>
      <dsp:spPr>
        <a:xfrm>
          <a:off x="5223830"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1F2665DA-61FB-41A6-BE49-E04A29865C33}">
      <dsp:nvSpPr>
        <dsp:cNvPr id="0" name=""/>
        <dsp:cNvSpPr/>
      </dsp:nvSpPr>
      <dsp:spPr>
        <a:xfrm>
          <a:off x="5381808"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PASE DE BORDE INTERNO</a:t>
          </a:r>
          <a:endParaRPr lang="es-EC" sz="1400" kern="1200" dirty="0"/>
        </a:p>
      </dsp:txBody>
      <dsp:txXfrm>
        <a:off x="5408251" y="4470814"/>
        <a:ext cx="1368912" cy="849955"/>
      </dsp:txXfrm>
    </dsp:sp>
    <dsp:sp modelId="{BD227D66-0501-4F2F-8694-02D3676DF9B5}">
      <dsp:nvSpPr>
        <dsp:cNvPr id="0" name=""/>
        <dsp:cNvSpPr/>
      </dsp:nvSpPr>
      <dsp:spPr>
        <a:xfrm>
          <a:off x="6961583"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C35466F4-FCFC-4E70-B40B-A5B8022334E1}">
      <dsp:nvSpPr>
        <dsp:cNvPr id="0" name=""/>
        <dsp:cNvSpPr/>
      </dsp:nvSpPr>
      <dsp:spPr>
        <a:xfrm>
          <a:off x="7119561"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RECEPCIÓN DE PECHO</a:t>
          </a:r>
          <a:endParaRPr lang="es-EC" sz="1400" kern="1200" dirty="0"/>
        </a:p>
      </dsp:txBody>
      <dsp:txXfrm>
        <a:off x="7146004" y="4470814"/>
        <a:ext cx="1368912" cy="849955"/>
      </dsp:txXfrm>
    </dsp:sp>
    <dsp:sp modelId="{503FCEB4-AEB3-4D52-B649-61686EF847F9}">
      <dsp:nvSpPr>
        <dsp:cNvPr id="0" name=""/>
        <dsp:cNvSpPr/>
      </dsp:nvSpPr>
      <dsp:spPr>
        <a:xfrm>
          <a:off x="8699337"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C089E605-3131-4E32-83F0-518B59BEE9CD}">
      <dsp:nvSpPr>
        <dsp:cNvPr id="0" name=""/>
        <dsp:cNvSpPr/>
      </dsp:nvSpPr>
      <dsp:spPr>
        <a:xfrm>
          <a:off x="8857314"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DESPEJE RASO</a:t>
          </a:r>
          <a:endParaRPr lang="es-EC" sz="1400" kern="1200" dirty="0"/>
        </a:p>
      </dsp:txBody>
      <dsp:txXfrm>
        <a:off x="8883757" y="4470814"/>
        <a:ext cx="1368912" cy="849955"/>
      </dsp:txXfrm>
    </dsp:sp>
    <dsp:sp modelId="{F3D64204-8C86-4A23-A73C-B7A814C1C16A}">
      <dsp:nvSpPr>
        <dsp:cNvPr id="0" name=""/>
        <dsp:cNvSpPr/>
      </dsp:nvSpPr>
      <dsp:spPr>
        <a:xfrm>
          <a:off x="10437090" y="4294292"/>
          <a:ext cx="1421798" cy="902841"/>
        </a:xfrm>
        <a:prstGeom prst="roundRect">
          <a:avLst>
            <a:gd name="adj" fmla="val 1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171332A5-F579-4E09-B8F3-2CB80C08D706}">
      <dsp:nvSpPr>
        <dsp:cNvPr id="0" name=""/>
        <dsp:cNvSpPr/>
      </dsp:nvSpPr>
      <dsp:spPr>
        <a:xfrm>
          <a:off x="10595067" y="4444371"/>
          <a:ext cx="1421798" cy="90284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CABECEO</a:t>
          </a:r>
          <a:endParaRPr lang="es-EC" sz="1400" kern="1200" dirty="0"/>
        </a:p>
      </dsp:txBody>
      <dsp:txXfrm>
        <a:off x="10621510" y="4470814"/>
        <a:ext cx="1368912" cy="849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CBE9-F8A0-44E6-8340-2821EBA36D43}">
      <dsp:nvSpPr>
        <dsp:cNvPr id="0" name=""/>
        <dsp:cNvSpPr/>
      </dsp:nvSpPr>
      <dsp:spPr>
        <a:xfrm>
          <a:off x="641478" y="2095424"/>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CABECEO</a:t>
          </a:r>
          <a:endParaRPr lang="es-EC" sz="2400" kern="1200" dirty="0"/>
        </a:p>
      </dsp:txBody>
      <dsp:txXfrm>
        <a:off x="668058" y="2122004"/>
        <a:ext cx="1761886" cy="854363"/>
      </dsp:txXfrm>
    </dsp:sp>
    <dsp:sp modelId="{DFB67226-4CC7-41BC-8123-5AA0D662C1CF}">
      <dsp:nvSpPr>
        <dsp:cNvPr id="0" name=""/>
        <dsp:cNvSpPr/>
      </dsp:nvSpPr>
      <dsp:spPr>
        <a:xfrm rot="17350740">
          <a:off x="1714552" y="1493373"/>
          <a:ext cx="2209962" cy="24321"/>
        </a:xfrm>
        <a:custGeom>
          <a:avLst/>
          <a:gdLst/>
          <a:ahLst/>
          <a:cxnLst/>
          <a:rect l="0" t="0" r="0" b="0"/>
          <a:pathLst>
            <a:path>
              <a:moveTo>
                <a:pt x="0" y="12160"/>
              </a:moveTo>
              <a:lnTo>
                <a:pt x="2209962" y="1216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p>
      </dsp:txBody>
      <dsp:txXfrm>
        <a:off x="2764285" y="1450285"/>
        <a:ext cx="110498" cy="110498"/>
      </dsp:txXfrm>
    </dsp:sp>
    <dsp:sp modelId="{B64FFC9B-E43E-48DD-85E7-A19D5977F190}">
      <dsp:nvSpPr>
        <dsp:cNvPr id="0" name=""/>
        <dsp:cNvSpPr/>
      </dsp:nvSpPr>
      <dsp:spPr>
        <a:xfrm>
          <a:off x="3182543" y="8121"/>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CABECEO NORMAL</a:t>
          </a:r>
          <a:endParaRPr lang="es-EC" sz="2400" kern="1200" dirty="0"/>
        </a:p>
      </dsp:txBody>
      <dsp:txXfrm>
        <a:off x="3209123" y="34701"/>
        <a:ext cx="1761886" cy="854363"/>
      </dsp:txXfrm>
    </dsp:sp>
    <dsp:sp modelId="{8AFCBB71-B86D-46D3-939D-65CB4DE059E3}">
      <dsp:nvSpPr>
        <dsp:cNvPr id="0" name=""/>
        <dsp:cNvSpPr/>
      </dsp:nvSpPr>
      <dsp:spPr>
        <a:xfrm rot="18289469">
          <a:off x="2183863" y="2015199"/>
          <a:ext cx="1271342" cy="24321"/>
        </a:xfrm>
        <a:custGeom>
          <a:avLst/>
          <a:gdLst/>
          <a:ahLst/>
          <a:cxnLst/>
          <a:rect l="0" t="0" r="0" b="0"/>
          <a:pathLst>
            <a:path>
              <a:moveTo>
                <a:pt x="0" y="12160"/>
              </a:moveTo>
              <a:lnTo>
                <a:pt x="1271342" y="1216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2787750" y="1995577"/>
        <a:ext cx="63567" cy="63567"/>
      </dsp:txXfrm>
    </dsp:sp>
    <dsp:sp modelId="{D1170B03-BCA5-4A87-B550-527349366C4D}">
      <dsp:nvSpPr>
        <dsp:cNvPr id="0" name=""/>
        <dsp:cNvSpPr/>
      </dsp:nvSpPr>
      <dsp:spPr>
        <a:xfrm>
          <a:off x="3182543" y="1051773"/>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EN PICADA</a:t>
          </a:r>
          <a:endParaRPr lang="es-EC" sz="2400" kern="1200" dirty="0"/>
        </a:p>
      </dsp:txBody>
      <dsp:txXfrm>
        <a:off x="3209123" y="1078353"/>
        <a:ext cx="1761886" cy="854363"/>
      </dsp:txXfrm>
    </dsp:sp>
    <dsp:sp modelId="{A04D3407-5533-416F-8548-DE2F29D399FB}">
      <dsp:nvSpPr>
        <dsp:cNvPr id="0" name=""/>
        <dsp:cNvSpPr/>
      </dsp:nvSpPr>
      <dsp:spPr>
        <a:xfrm>
          <a:off x="2456524" y="2537025"/>
          <a:ext cx="726018" cy="24321"/>
        </a:xfrm>
        <a:custGeom>
          <a:avLst/>
          <a:gdLst/>
          <a:ahLst/>
          <a:cxnLst/>
          <a:rect l="0" t="0" r="0" b="0"/>
          <a:pathLst>
            <a:path>
              <a:moveTo>
                <a:pt x="0" y="12160"/>
              </a:moveTo>
              <a:lnTo>
                <a:pt x="726018" y="1216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2801383" y="2531035"/>
        <a:ext cx="36300" cy="36300"/>
      </dsp:txXfrm>
    </dsp:sp>
    <dsp:sp modelId="{2EA0CD47-83D0-4F06-B9A0-4C15A7AA24C1}">
      <dsp:nvSpPr>
        <dsp:cNvPr id="0" name=""/>
        <dsp:cNvSpPr/>
      </dsp:nvSpPr>
      <dsp:spPr>
        <a:xfrm>
          <a:off x="3182543" y="2095424"/>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DE LADO</a:t>
          </a:r>
          <a:endParaRPr lang="es-EC" sz="2400" kern="1200" dirty="0"/>
        </a:p>
      </dsp:txBody>
      <dsp:txXfrm>
        <a:off x="3209123" y="2122004"/>
        <a:ext cx="1761886" cy="854363"/>
      </dsp:txXfrm>
    </dsp:sp>
    <dsp:sp modelId="{C16FFCD6-92A3-48D7-B616-FDE56B580F77}">
      <dsp:nvSpPr>
        <dsp:cNvPr id="0" name=""/>
        <dsp:cNvSpPr/>
      </dsp:nvSpPr>
      <dsp:spPr>
        <a:xfrm rot="3310531">
          <a:off x="2183863" y="3058851"/>
          <a:ext cx="1271342" cy="24321"/>
        </a:xfrm>
        <a:custGeom>
          <a:avLst/>
          <a:gdLst/>
          <a:ahLst/>
          <a:cxnLst/>
          <a:rect l="0" t="0" r="0" b="0"/>
          <a:pathLst>
            <a:path>
              <a:moveTo>
                <a:pt x="0" y="12160"/>
              </a:moveTo>
              <a:lnTo>
                <a:pt x="1271342" y="1216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2787750" y="3039228"/>
        <a:ext cx="63567" cy="63567"/>
      </dsp:txXfrm>
    </dsp:sp>
    <dsp:sp modelId="{C1AF58A0-9B58-4589-A119-D2BD1695E160}">
      <dsp:nvSpPr>
        <dsp:cNvPr id="0" name=""/>
        <dsp:cNvSpPr/>
      </dsp:nvSpPr>
      <dsp:spPr>
        <a:xfrm>
          <a:off x="3182543" y="3139076"/>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HACIA ATRÁS</a:t>
          </a:r>
          <a:endParaRPr lang="es-EC" sz="2400" kern="1200" dirty="0"/>
        </a:p>
      </dsp:txBody>
      <dsp:txXfrm>
        <a:off x="3209123" y="3165656"/>
        <a:ext cx="1761886" cy="854363"/>
      </dsp:txXfrm>
    </dsp:sp>
    <dsp:sp modelId="{3E6964FB-DF0C-4C30-AB6C-43ADCD2E8E0A}">
      <dsp:nvSpPr>
        <dsp:cNvPr id="0" name=""/>
        <dsp:cNvSpPr/>
      </dsp:nvSpPr>
      <dsp:spPr>
        <a:xfrm rot="4249260">
          <a:off x="1714552" y="3580676"/>
          <a:ext cx="2209962" cy="24321"/>
        </a:xfrm>
        <a:custGeom>
          <a:avLst/>
          <a:gdLst/>
          <a:ahLst/>
          <a:cxnLst/>
          <a:rect l="0" t="0" r="0" b="0"/>
          <a:pathLst>
            <a:path>
              <a:moveTo>
                <a:pt x="0" y="12160"/>
              </a:moveTo>
              <a:lnTo>
                <a:pt x="2209962" y="1216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p>
      </dsp:txBody>
      <dsp:txXfrm>
        <a:off x="2764285" y="3537588"/>
        <a:ext cx="110498" cy="110498"/>
      </dsp:txXfrm>
    </dsp:sp>
    <dsp:sp modelId="{ABF7130E-1F52-4EF8-940F-4113D10E8B94}">
      <dsp:nvSpPr>
        <dsp:cNvPr id="0" name=""/>
        <dsp:cNvSpPr/>
      </dsp:nvSpPr>
      <dsp:spPr>
        <a:xfrm>
          <a:off x="3182543" y="4182727"/>
          <a:ext cx="1815046" cy="9075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SALTO</a:t>
          </a:r>
          <a:endParaRPr lang="es-EC" sz="2400" kern="1200" dirty="0"/>
        </a:p>
      </dsp:txBody>
      <dsp:txXfrm>
        <a:off x="3209123" y="4209307"/>
        <a:ext cx="1761886" cy="854363"/>
      </dsp:txXfrm>
    </dsp:sp>
    <dsp:sp modelId="{35DA96CC-2DC6-4ADD-918C-83FBD82FF416}">
      <dsp:nvSpPr>
        <dsp:cNvPr id="0" name=""/>
        <dsp:cNvSpPr/>
      </dsp:nvSpPr>
      <dsp:spPr>
        <a:xfrm rot="17692822">
          <a:off x="4497780" y="3841589"/>
          <a:ext cx="1725636" cy="24321"/>
        </a:xfrm>
        <a:custGeom>
          <a:avLst/>
          <a:gdLst/>
          <a:ahLst/>
          <a:cxnLst/>
          <a:rect l="0" t="0" r="0" b="0"/>
          <a:pathLst>
            <a:path>
              <a:moveTo>
                <a:pt x="0" y="12160"/>
              </a:moveTo>
              <a:lnTo>
                <a:pt x="1725636" y="12160"/>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317457" y="3810609"/>
        <a:ext cx="86281" cy="86281"/>
      </dsp:txXfrm>
    </dsp:sp>
    <dsp:sp modelId="{BC71F4E2-1185-4820-823F-8549D4D79721}">
      <dsp:nvSpPr>
        <dsp:cNvPr id="0" name=""/>
        <dsp:cNvSpPr/>
      </dsp:nvSpPr>
      <dsp:spPr>
        <a:xfrm>
          <a:off x="5723607" y="2564768"/>
          <a:ext cx="2933459" cy="1012487"/>
        </a:xfrm>
        <a:prstGeom prst="roundRect">
          <a:avLst>
            <a:gd name="adj" fmla="val 10000"/>
          </a:avLst>
        </a:prstGeom>
        <a:gradFill rotWithShape="1">
          <a:gsLst>
            <a:gs pos="0">
              <a:schemeClr val="accent3">
                <a:tint val="48000"/>
                <a:satMod val="105000"/>
                <a:lumMod val="110000"/>
              </a:schemeClr>
            </a:gs>
            <a:gs pos="100000">
              <a:schemeClr val="accent3">
                <a:tint val="78000"/>
                <a:satMod val="109000"/>
                <a:lumMod val="100000"/>
              </a:schemeClr>
            </a:gs>
          </a:gsLst>
          <a:lin ang="5400000" scaled="0"/>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Fase de iniciación (carrera o despegue)</a:t>
          </a:r>
          <a:endParaRPr lang="es-EC" sz="2400" kern="1200" dirty="0"/>
        </a:p>
      </dsp:txBody>
      <dsp:txXfrm>
        <a:off x="5753262" y="2594423"/>
        <a:ext cx="2874149" cy="953177"/>
      </dsp:txXfrm>
    </dsp:sp>
    <dsp:sp modelId="{B8E4444A-EB2D-4723-94F1-21BCB62C5CFC}">
      <dsp:nvSpPr>
        <dsp:cNvPr id="0" name=""/>
        <dsp:cNvSpPr/>
      </dsp:nvSpPr>
      <dsp:spPr>
        <a:xfrm rot="19627131">
          <a:off x="4928341" y="4389656"/>
          <a:ext cx="864515" cy="24321"/>
        </a:xfrm>
        <a:custGeom>
          <a:avLst/>
          <a:gdLst/>
          <a:ahLst/>
          <a:cxnLst/>
          <a:rect l="0" t="0" r="0" b="0"/>
          <a:pathLst>
            <a:path>
              <a:moveTo>
                <a:pt x="0" y="12160"/>
              </a:moveTo>
              <a:lnTo>
                <a:pt x="864515" y="12160"/>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5338985" y="4380204"/>
        <a:ext cx="43225" cy="43225"/>
      </dsp:txXfrm>
    </dsp:sp>
    <dsp:sp modelId="{F5586D0B-2F3B-428F-BA7A-433B2A30573B}">
      <dsp:nvSpPr>
        <dsp:cNvPr id="0" name=""/>
        <dsp:cNvSpPr/>
      </dsp:nvSpPr>
      <dsp:spPr>
        <a:xfrm>
          <a:off x="5723607" y="3713384"/>
          <a:ext cx="1815046" cy="907523"/>
        </a:xfrm>
        <a:prstGeom prst="roundRect">
          <a:avLst>
            <a:gd name="adj" fmla="val 10000"/>
          </a:avLst>
        </a:prstGeom>
        <a:gradFill rotWithShape="1">
          <a:gsLst>
            <a:gs pos="0">
              <a:schemeClr val="accent3">
                <a:tint val="48000"/>
                <a:satMod val="105000"/>
                <a:lumMod val="110000"/>
              </a:schemeClr>
            </a:gs>
            <a:gs pos="100000">
              <a:schemeClr val="accent3">
                <a:tint val="78000"/>
                <a:satMod val="109000"/>
                <a:lumMod val="100000"/>
              </a:schemeClr>
            </a:gs>
          </a:gsLst>
          <a:lin ang="5400000" scaled="0"/>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Vuelo</a:t>
          </a:r>
          <a:endParaRPr lang="es-EC" sz="2400" kern="1200" dirty="0"/>
        </a:p>
      </dsp:txBody>
      <dsp:txXfrm>
        <a:off x="5750187" y="3739964"/>
        <a:ext cx="1761886" cy="854363"/>
      </dsp:txXfrm>
    </dsp:sp>
    <dsp:sp modelId="{5EDB6E87-A4C8-4877-ACCC-C99DAC0270FF}">
      <dsp:nvSpPr>
        <dsp:cNvPr id="0" name=""/>
        <dsp:cNvSpPr/>
      </dsp:nvSpPr>
      <dsp:spPr>
        <a:xfrm rot="2300719">
          <a:off x="4897745" y="4911482"/>
          <a:ext cx="925706" cy="24321"/>
        </a:xfrm>
        <a:custGeom>
          <a:avLst/>
          <a:gdLst/>
          <a:ahLst/>
          <a:cxnLst/>
          <a:rect l="0" t="0" r="0" b="0"/>
          <a:pathLst>
            <a:path>
              <a:moveTo>
                <a:pt x="0" y="12160"/>
              </a:moveTo>
              <a:lnTo>
                <a:pt x="925706" y="12160"/>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5337455" y="4900500"/>
        <a:ext cx="46285" cy="46285"/>
      </dsp:txXfrm>
    </dsp:sp>
    <dsp:sp modelId="{5841CAE3-B5B1-46E7-8E12-E673CC1B539A}">
      <dsp:nvSpPr>
        <dsp:cNvPr id="0" name=""/>
        <dsp:cNvSpPr/>
      </dsp:nvSpPr>
      <dsp:spPr>
        <a:xfrm>
          <a:off x="5723607" y="4757035"/>
          <a:ext cx="1815046" cy="907523"/>
        </a:xfrm>
        <a:prstGeom prst="roundRect">
          <a:avLst>
            <a:gd name="adj" fmla="val 10000"/>
          </a:avLst>
        </a:prstGeom>
        <a:gradFill rotWithShape="1">
          <a:gsLst>
            <a:gs pos="0">
              <a:schemeClr val="accent3">
                <a:tint val="48000"/>
                <a:satMod val="105000"/>
                <a:lumMod val="110000"/>
              </a:schemeClr>
            </a:gs>
            <a:gs pos="100000">
              <a:schemeClr val="accent3">
                <a:tint val="78000"/>
                <a:satMod val="109000"/>
                <a:lumMod val="100000"/>
              </a:schemeClr>
            </a:gs>
          </a:gsLst>
          <a:lin ang="5400000" scaled="0"/>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Contacto</a:t>
          </a:r>
          <a:endParaRPr lang="es-EC" sz="2400" kern="1200" dirty="0"/>
        </a:p>
      </dsp:txBody>
      <dsp:txXfrm>
        <a:off x="5750187" y="4783615"/>
        <a:ext cx="1761886" cy="854363"/>
      </dsp:txXfrm>
    </dsp:sp>
    <dsp:sp modelId="{118BC59D-19B9-4F96-BDA6-5829A39DE909}">
      <dsp:nvSpPr>
        <dsp:cNvPr id="0" name=""/>
        <dsp:cNvSpPr/>
      </dsp:nvSpPr>
      <dsp:spPr>
        <a:xfrm rot="3949983">
          <a:off x="4473906" y="5433307"/>
          <a:ext cx="1773385" cy="24321"/>
        </a:xfrm>
        <a:custGeom>
          <a:avLst/>
          <a:gdLst/>
          <a:ahLst/>
          <a:cxnLst/>
          <a:rect l="0" t="0" r="0" b="0"/>
          <a:pathLst>
            <a:path>
              <a:moveTo>
                <a:pt x="0" y="12160"/>
              </a:moveTo>
              <a:lnTo>
                <a:pt x="1773385" y="12160"/>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316263" y="5401134"/>
        <a:ext cx="88669" cy="88669"/>
      </dsp:txXfrm>
    </dsp:sp>
    <dsp:sp modelId="{AF9D2D21-1DB1-4DC6-A526-8E18E28CE9F3}">
      <dsp:nvSpPr>
        <dsp:cNvPr id="0" name=""/>
        <dsp:cNvSpPr/>
      </dsp:nvSpPr>
      <dsp:spPr>
        <a:xfrm>
          <a:off x="5723607" y="5800687"/>
          <a:ext cx="1815046" cy="907523"/>
        </a:xfrm>
        <a:prstGeom prst="roundRect">
          <a:avLst>
            <a:gd name="adj" fmla="val 10000"/>
          </a:avLst>
        </a:prstGeom>
        <a:gradFill rotWithShape="1">
          <a:gsLst>
            <a:gs pos="0">
              <a:schemeClr val="accent3">
                <a:tint val="48000"/>
                <a:satMod val="105000"/>
                <a:lumMod val="110000"/>
              </a:schemeClr>
            </a:gs>
            <a:gs pos="100000">
              <a:schemeClr val="accent3">
                <a:tint val="78000"/>
                <a:satMod val="109000"/>
                <a:lumMod val="100000"/>
              </a:schemeClr>
            </a:gs>
          </a:gsLst>
          <a:lin ang="5400000" scaled="0"/>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Caída</a:t>
          </a:r>
          <a:endParaRPr lang="es-EC" sz="2400" kern="1200" dirty="0"/>
        </a:p>
      </dsp:txBody>
      <dsp:txXfrm>
        <a:off x="5750187" y="5827267"/>
        <a:ext cx="1761886" cy="854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CD465-1CF3-49EA-B205-B6E97820CD84}">
      <dsp:nvSpPr>
        <dsp:cNvPr id="0" name=""/>
        <dsp:cNvSpPr/>
      </dsp:nvSpPr>
      <dsp:spPr>
        <a:xfrm>
          <a:off x="4381962" y="1976887"/>
          <a:ext cx="286629" cy="1255709"/>
        </a:xfrm>
        <a:custGeom>
          <a:avLst/>
          <a:gdLst/>
          <a:ahLst/>
          <a:cxnLst/>
          <a:rect l="0" t="0" r="0" b="0"/>
          <a:pathLst>
            <a:path>
              <a:moveTo>
                <a:pt x="286629" y="0"/>
              </a:moveTo>
              <a:lnTo>
                <a:pt x="286629" y="1255709"/>
              </a:lnTo>
              <a:lnTo>
                <a:pt x="0" y="1255709"/>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1B8C28-4F7B-4F4C-B694-718D972BF966}">
      <dsp:nvSpPr>
        <dsp:cNvPr id="0" name=""/>
        <dsp:cNvSpPr/>
      </dsp:nvSpPr>
      <dsp:spPr>
        <a:xfrm>
          <a:off x="4668591" y="1976887"/>
          <a:ext cx="3303062" cy="2511419"/>
        </a:xfrm>
        <a:custGeom>
          <a:avLst/>
          <a:gdLst/>
          <a:ahLst/>
          <a:cxnLst/>
          <a:rect l="0" t="0" r="0" b="0"/>
          <a:pathLst>
            <a:path>
              <a:moveTo>
                <a:pt x="0" y="0"/>
              </a:moveTo>
              <a:lnTo>
                <a:pt x="0" y="2224790"/>
              </a:lnTo>
              <a:lnTo>
                <a:pt x="3303062" y="2224790"/>
              </a:lnTo>
              <a:lnTo>
                <a:pt x="3303062" y="2511419"/>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822A50-FCC4-4F33-9188-A5376AF8AEE6}">
      <dsp:nvSpPr>
        <dsp:cNvPr id="0" name=""/>
        <dsp:cNvSpPr/>
      </dsp:nvSpPr>
      <dsp:spPr>
        <a:xfrm>
          <a:off x="4622871" y="1976887"/>
          <a:ext cx="91440" cy="2511419"/>
        </a:xfrm>
        <a:custGeom>
          <a:avLst/>
          <a:gdLst/>
          <a:ahLst/>
          <a:cxnLst/>
          <a:rect l="0" t="0" r="0" b="0"/>
          <a:pathLst>
            <a:path>
              <a:moveTo>
                <a:pt x="45720" y="0"/>
              </a:moveTo>
              <a:lnTo>
                <a:pt x="45720" y="2511419"/>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3B10C7-015A-46B1-A43C-5D0153914607}">
      <dsp:nvSpPr>
        <dsp:cNvPr id="0" name=""/>
        <dsp:cNvSpPr/>
      </dsp:nvSpPr>
      <dsp:spPr>
        <a:xfrm>
          <a:off x="1365528" y="1976887"/>
          <a:ext cx="3303062" cy="2511419"/>
        </a:xfrm>
        <a:custGeom>
          <a:avLst/>
          <a:gdLst/>
          <a:ahLst/>
          <a:cxnLst/>
          <a:rect l="0" t="0" r="0" b="0"/>
          <a:pathLst>
            <a:path>
              <a:moveTo>
                <a:pt x="3303062" y="0"/>
              </a:moveTo>
              <a:lnTo>
                <a:pt x="3303062" y="2224790"/>
              </a:lnTo>
              <a:lnTo>
                <a:pt x="0" y="2224790"/>
              </a:lnTo>
              <a:lnTo>
                <a:pt x="0" y="2511419"/>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9E243B-3C81-4137-9778-F67F0903F7FF}">
      <dsp:nvSpPr>
        <dsp:cNvPr id="0" name=""/>
        <dsp:cNvSpPr/>
      </dsp:nvSpPr>
      <dsp:spPr>
        <a:xfrm>
          <a:off x="3303689" y="611985"/>
          <a:ext cx="2729803" cy="136490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C" sz="4000" b="1" kern="1200" dirty="0" smtClean="0"/>
            <a:t>DESPEJE</a:t>
          </a:r>
          <a:endParaRPr lang="es-EC" sz="4000" b="1" kern="1200" dirty="0"/>
        </a:p>
      </dsp:txBody>
      <dsp:txXfrm>
        <a:off x="3303689" y="611985"/>
        <a:ext cx="2729803" cy="1364901"/>
      </dsp:txXfrm>
    </dsp:sp>
    <dsp:sp modelId="{03FBB778-BB94-4127-B373-B2490BB45167}">
      <dsp:nvSpPr>
        <dsp:cNvPr id="0" name=""/>
        <dsp:cNvSpPr/>
      </dsp:nvSpPr>
      <dsp:spPr>
        <a:xfrm>
          <a:off x="626" y="4488306"/>
          <a:ext cx="2729803" cy="136490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t>A balones altos, a media altura o rasos</a:t>
          </a:r>
          <a:endParaRPr lang="es-EC" sz="2800" kern="1200" dirty="0"/>
        </a:p>
      </dsp:txBody>
      <dsp:txXfrm>
        <a:off x="626" y="4488306"/>
        <a:ext cx="2729803" cy="1364901"/>
      </dsp:txXfrm>
    </dsp:sp>
    <dsp:sp modelId="{B253DEB3-CD28-4AE1-BDC6-FD57F6B3E2C9}">
      <dsp:nvSpPr>
        <dsp:cNvPr id="0" name=""/>
        <dsp:cNvSpPr/>
      </dsp:nvSpPr>
      <dsp:spPr>
        <a:xfrm>
          <a:off x="3303689" y="4488306"/>
          <a:ext cx="2729803" cy="136490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t>Con oposición o sin oposición</a:t>
          </a:r>
          <a:endParaRPr lang="es-EC" sz="2800" kern="1200" dirty="0"/>
        </a:p>
      </dsp:txBody>
      <dsp:txXfrm>
        <a:off x="3303689" y="4488306"/>
        <a:ext cx="2729803" cy="1364901"/>
      </dsp:txXfrm>
    </dsp:sp>
    <dsp:sp modelId="{775DC9F4-D1F1-4C76-8F6E-DF7C34D60F77}">
      <dsp:nvSpPr>
        <dsp:cNvPr id="0" name=""/>
        <dsp:cNvSpPr/>
      </dsp:nvSpPr>
      <dsp:spPr>
        <a:xfrm>
          <a:off x="6606752" y="4488306"/>
          <a:ext cx="2729803" cy="136490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Con las distintas superficies de contacto</a:t>
          </a:r>
          <a:endParaRPr lang="es-EC" sz="2600" kern="1200" dirty="0"/>
        </a:p>
      </dsp:txBody>
      <dsp:txXfrm>
        <a:off x="6606752" y="4488306"/>
        <a:ext cx="2729803" cy="1364901"/>
      </dsp:txXfrm>
    </dsp:sp>
    <dsp:sp modelId="{ECDD23F4-27D2-456E-9BE2-0CA79581291B}">
      <dsp:nvSpPr>
        <dsp:cNvPr id="0" name=""/>
        <dsp:cNvSpPr/>
      </dsp:nvSpPr>
      <dsp:spPr>
        <a:xfrm>
          <a:off x="1652158" y="2550146"/>
          <a:ext cx="2729803" cy="1364901"/>
        </a:xfrm>
        <a:prstGeom prst="rect">
          <a:avLst/>
        </a:prstGeom>
        <a:gradFill rotWithShape="1">
          <a:gsLst>
            <a:gs pos="0">
              <a:schemeClr val="accent2">
                <a:tint val="48000"/>
                <a:satMod val="105000"/>
                <a:lumMod val="110000"/>
              </a:schemeClr>
            </a:gs>
            <a:gs pos="100000">
              <a:schemeClr val="accent2">
                <a:tint val="78000"/>
                <a:satMod val="109000"/>
                <a:lumMod val="100000"/>
              </a:schemeClr>
            </a:gs>
          </a:gsLst>
          <a:lin ang="5400000" scaled="0"/>
        </a:gradFill>
        <a:ln w="12700"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t>Acción técnica defensiva individual</a:t>
          </a:r>
          <a:endParaRPr lang="es-EC" sz="2800" kern="1200" dirty="0"/>
        </a:p>
      </dsp:txBody>
      <dsp:txXfrm>
        <a:off x="1652158" y="2550146"/>
        <a:ext cx="2729803" cy="1364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EFAE3-72FF-472F-8F04-B267B8C368A4}">
      <dsp:nvSpPr>
        <dsp:cNvPr id="0" name=""/>
        <dsp:cNvSpPr/>
      </dsp:nvSpPr>
      <dsp:spPr>
        <a:xfrm>
          <a:off x="2852277" y="3133595"/>
          <a:ext cx="2244665" cy="154512"/>
        </a:xfrm>
        <a:custGeom>
          <a:avLst/>
          <a:gdLst/>
          <a:ahLst/>
          <a:cxnLst/>
          <a:rect l="0" t="0" r="0" b="0"/>
          <a:pathLst>
            <a:path>
              <a:moveTo>
                <a:pt x="0" y="154512"/>
              </a:moveTo>
              <a:lnTo>
                <a:pt x="2244665" y="154512"/>
              </a:lnTo>
              <a:lnTo>
                <a:pt x="2244665" y="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0E474A-C6D1-4B1C-83EC-DFDD5BD7A885}">
      <dsp:nvSpPr>
        <dsp:cNvPr id="0" name=""/>
        <dsp:cNvSpPr/>
      </dsp:nvSpPr>
      <dsp:spPr>
        <a:xfrm>
          <a:off x="2852277" y="3288108"/>
          <a:ext cx="4652814" cy="2879183"/>
        </a:xfrm>
        <a:custGeom>
          <a:avLst/>
          <a:gdLst/>
          <a:ahLst/>
          <a:cxnLst/>
          <a:rect l="0" t="0" r="0" b="0"/>
          <a:pathLst>
            <a:path>
              <a:moveTo>
                <a:pt x="0" y="0"/>
              </a:moveTo>
              <a:lnTo>
                <a:pt x="4384983" y="0"/>
              </a:lnTo>
              <a:lnTo>
                <a:pt x="4384983" y="2879183"/>
              </a:lnTo>
              <a:lnTo>
                <a:pt x="4652814" y="2879183"/>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59B378-0995-461B-8388-63627DD92136}">
      <dsp:nvSpPr>
        <dsp:cNvPr id="0" name=""/>
        <dsp:cNvSpPr/>
      </dsp:nvSpPr>
      <dsp:spPr>
        <a:xfrm>
          <a:off x="2852277" y="3288108"/>
          <a:ext cx="4652814" cy="1727510"/>
        </a:xfrm>
        <a:custGeom>
          <a:avLst/>
          <a:gdLst/>
          <a:ahLst/>
          <a:cxnLst/>
          <a:rect l="0" t="0" r="0" b="0"/>
          <a:pathLst>
            <a:path>
              <a:moveTo>
                <a:pt x="0" y="0"/>
              </a:moveTo>
              <a:lnTo>
                <a:pt x="4384983" y="0"/>
              </a:lnTo>
              <a:lnTo>
                <a:pt x="4384983" y="1727510"/>
              </a:lnTo>
              <a:lnTo>
                <a:pt x="4652814" y="172751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713B66-49E5-443E-8B09-5DB26785CD67}">
      <dsp:nvSpPr>
        <dsp:cNvPr id="0" name=""/>
        <dsp:cNvSpPr/>
      </dsp:nvSpPr>
      <dsp:spPr>
        <a:xfrm>
          <a:off x="2852277" y="3288108"/>
          <a:ext cx="4652814" cy="575836"/>
        </a:xfrm>
        <a:custGeom>
          <a:avLst/>
          <a:gdLst/>
          <a:ahLst/>
          <a:cxnLst/>
          <a:rect l="0" t="0" r="0" b="0"/>
          <a:pathLst>
            <a:path>
              <a:moveTo>
                <a:pt x="0" y="0"/>
              </a:moveTo>
              <a:lnTo>
                <a:pt x="4384983" y="0"/>
              </a:lnTo>
              <a:lnTo>
                <a:pt x="4384983" y="575836"/>
              </a:lnTo>
              <a:lnTo>
                <a:pt x="4652814" y="575836"/>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892D73-2C0A-4F49-90E2-2ADA3AE33F58}">
      <dsp:nvSpPr>
        <dsp:cNvPr id="0" name=""/>
        <dsp:cNvSpPr/>
      </dsp:nvSpPr>
      <dsp:spPr>
        <a:xfrm>
          <a:off x="2852277" y="2712271"/>
          <a:ext cx="4652814" cy="575836"/>
        </a:xfrm>
        <a:custGeom>
          <a:avLst/>
          <a:gdLst/>
          <a:ahLst/>
          <a:cxnLst/>
          <a:rect l="0" t="0" r="0" b="0"/>
          <a:pathLst>
            <a:path>
              <a:moveTo>
                <a:pt x="0" y="575836"/>
              </a:moveTo>
              <a:lnTo>
                <a:pt x="4384983" y="575836"/>
              </a:lnTo>
              <a:lnTo>
                <a:pt x="4384983" y="0"/>
              </a:lnTo>
              <a:lnTo>
                <a:pt x="4652814" y="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87C2F-8042-4E2C-A0F3-E6D4DBA88F78}">
      <dsp:nvSpPr>
        <dsp:cNvPr id="0" name=""/>
        <dsp:cNvSpPr/>
      </dsp:nvSpPr>
      <dsp:spPr>
        <a:xfrm>
          <a:off x="2852277" y="1560597"/>
          <a:ext cx="4652814" cy="1727510"/>
        </a:xfrm>
        <a:custGeom>
          <a:avLst/>
          <a:gdLst/>
          <a:ahLst/>
          <a:cxnLst/>
          <a:rect l="0" t="0" r="0" b="0"/>
          <a:pathLst>
            <a:path>
              <a:moveTo>
                <a:pt x="0" y="1727510"/>
              </a:moveTo>
              <a:lnTo>
                <a:pt x="4384983" y="1727510"/>
              </a:lnTo>
              <a:lnTo>
                <a:pt x="4384983" y="0"/>
              </a:lnTo>
              <a:lnTo>
                <a:pt x="4652814" y="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370CD-E16F-4D50-9CD5-52863D44969F}">
      <dsp:nvSpPr>
        <dsp:cNvPr id="0" name=""/>
        <dsp:cNvSpPr/>
      </dsp:nvSpPr>
      <dsp:spPr>
        <a:xfrm>
          <a:off x="2852277" y="408924"/>
          <a:ext cx="4652814" cy="2879183"/>
        </a:xfrm>
        <a:custGeom>
          <a:avLst/>
          <a:gdLst/>
          <a:ahLst/>
          <a:cxnLst/>
          <a:rect l="0" t="0" r="0" b="0"/>
          <a:pathLst>
            <a:path>
              <a:moveTo>
                <a:pt x="0" y="2879183"/>
              </a:moveTo>
              <a:lnTo>
                <a:pt x="4384983" y="2879183"/>
              </a:lnTo>
              <a:lnTo>
                <a:pt x="4384983" y="0"/>
              </a:lnTo>
              <a:lnTo>
                <a:pt x="4652814" y="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224DE-87A7-4B03-9828-D40C6E59281C}">
      <dsp:nvSpPr>
        <dsp:cNvPr id="0" name=""/>
        <dsp:cNvSpPr/>
      </dsp:nvSpPr>
      <dsp:spPr>
        <a:xfrm>
          <a:off x="173966" y="2802617"/>
          <a:ext cx="2678310" cy="97098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b="1" kern="1200" dirty="0" smtClean="0"/>
            <a:t>RECEPCIÓN DE BALÓN</a:t>
          </a:r>
          <a:endParaRPr lang="es-EC" sz="2800" b="1" kern="1200" dirty="0"/>
        </a:p>
      </dsp:txBody>
      <dsp:txXfrm>
        <a:off x="173966" y="2802617"/>
        <a:ext cx="2678310" cy="970981"/>
      </dsp:txXfrm>
    </dsp:sp>
    <dsp:sp modelId="{54AF0279-0B8B-494C-89BB-B228367A9B6B}">
      <dsp:nvSpPr>
        <dsp:cNvPr id="0" name=""/>
        <dsp:cNvSpPr/>
      </dsp:nvSpPr>
      <dsp:spPr>
        <a:xfrm>
          <a:off x="7505091" y="481"/>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BORDE INTERNO</a:t>
          </a:r>
          <a:endParaRPr lang="es-EC" sz="2400" kern="1200" dirty="0"/>
        </a:p>
      </dsp:txBody>
      <dsp:txXfrm>
        <a:off x="7505091" y="481"/>
        <a:ext cx="2678310" cy="816884"/>
      </dsp:txXfrm>
    </dsp:sp>
    <dsp:sp modelId="{908302A5-8731-45C0-9913-30DA9268B610}">
      <dsp:nvSpPr>
        <dsp:cNvPr id="0" name=""/>
        <dsp:cNvSpPr/>
      </dsp:nvSpPr>
      <dsp:spPr>
        <a:xfrm>
          <a:off x="7505091" y="1152155"/>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EMPEINE</a:t>
          </a:r>
          <a:endParaRPr lang="es-EC" sz="2400" kern="1200" dirty="0"/>
        </a:p>
      </dsp:txBody>
      <dsp:txXfrm>
        <a:off x="7505091" y="1152155"/>
        <a:ext cx="2678310" cy="816884"/>
      </dsp:txXfrm>
    </dsp:sp>
    <dsp:sp modelId="{165AE2A3-089A-4D5C-9971-45AED63CBA61}">
      <dsp:nvSpPr>
        <dsp:cNvPr id="0" name=""/>
        <dsp:cNvSpPr/>
      </dsp:nvSpPr>
      <dsp:spPr>
        <a:xfrm>
          <a:off x="7505091" y="2303828"/>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LA PLANTA DEL PIE</a:t>
          </a:r>
          <a:endParaRPr lang="es-EC" sz="2400" kern="1200" dirty="0"/>
        </a:p>
      </dsp:txBody>
      <dsp:txXfrm>
        <a:off x="7505091" y="2303828"/>
        <a:ext cx="2678310" cy="816884"/>
      </dsp:txXfrm>
    </dsp:sp>
    <dsp:sp modelId="{EA5E3237-535E-4D5D-96C0-26639D5BB889}">
      <dsp:nvSpPr>
        <dsp:cNvPr id="0" name=""/>
        <dsp:cNvSpPr/>
      </dsp:nvSpPr>
      <dsp:spPr>
        <a:xfrm>
          <a:off x="7505091" y="3455502"/>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LA CABEZA</a:t>
          </a:r>
          <a:endParaRPr lang="es-EC" sz="2400" kern="1200" dirty="0"/>
        </a:p>
      </dsp:txBody>
      <dsp:txXfrm>
        <a:off x="7505091" y="3455502"/>
        <a:ext cx="2678310" cy="816884"/>
      </dsp:txXfrm>
    </dsp:sp>
    <dsp:sp modelId="{548922C2-CBF1-46EE-8A42-ADF19F723DB8}">
      <dsp:nvSpPr>
        <dsp:cNvPr id="0" name=""/>
        <dsp:cNvSpPr/>
      </dsp:nvSpPr>
      <dsp:spPr>
        <a:xfrm>
          <a:off x="7505091" y="4607175"/>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EL PECHO</a:t>
          </a:r>
          <a:endParaRPr lang="es-EC" sz="2400" kern="1200" dirty="0"/>
        </a:p>
      </dsp:txBody>
      <dsp:txXfrm>
        <a:off x="7505091" y="4607175"/>
        <a:ext cx="2678310" cy="816884"/>
      </dsp:txXfrm>
    </dsp:sp>
    <dsp:sp modelId="{45D931D8-B546-4D53-BBB6-5FF72BA4C71B}">
      <dsp:nvSpPr>
        <dsp:cNvPr id="0" name=""/>
        <dsp:cNvSpPr/>
      </dsp:nvSpPr>
      <dsp:spPr>
        <a:xfrm>
          <a:off x="7505091" y="5758849"/>
          <a:ext cx="2678310" cy="8168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 EL MUSLO</a:t>
          </a:r>
          <a:endParaRPr lang="es-EC" sz="2400" kern="1200" dirty="0"/>
        </a:p>
      </dsp:txBody>
      <dsp:txXfrm>
        <a:off x="7505091" y="5758849"/>
        <a:ext cx="2678310" cy="816884"/>
      </dsp:txXfrm>
    </dsp:sp>
    <dsp:sp modelId="{45F1A572-C048-4ABF-ACCA-7CC2E7B6F9BD}">
      <dsp:nvSpPr>
        <dsp:cNvPr id="0" name=""/>
        <dsp:cNvSpPr/>
      </dsp:nvSpPr>
      <dsp:spPr>
        <a:xfrm>
          <a:off x="3531630" y="1216187"/>
          <a:ext cx="3130623" cy="1917408"/>
        </a:xfrm>
        <a:prstGeom prst="rect">
          <a:avLst/>
        </a:prstGeom>
        <a:gradFill rotWithShape="1">
          <a:gsLst>
            <a:gs pos="0">
              <a:schemeClr val="accent2">
                <a:tint val="48000"/>
                <a:satMod val="105000"/>
                <a:lumMod val="110000"/>
              </a:schemeClr>
            </a:gs>
            <a:gs pos="100000">
              <a:schemeClr val="accent2">
                <a:tint val="78000"/>
                <a:satMod val="109000"/>
                <a:lumMod val="100000"/>
              </a:schemeClr>
            </a:gs>
          </a:gsLst>
          <a:lin ang="5400000" scaled="0"/>
        </a:gradFill>
        <a:ln w="12700"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Consiste en recibir el balón, controlarlo y situarlo en una posición ideal para la acción posterior.</a:t>
          </a:r>
          <a:endParaRPr lang="es-EC" sz="2400" kern="1200" dirty="0"/>
        </a:p>
      </dsp:txBody>
      <dsp:txXfrm>
        <a:off x="3531630" y="1216187"/>
        <a:ext cx="3130623" cy="1917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824B-06C6-4568-B07F-E71FFA6EAB13}">
      <dsp:nvSpPr>
        <dsp:cNvPr id="0" name=""/>
        <dsp:cNvSpPr/>
      </dsp:nvSpPr>
      <dsp:spPr>
        <a:xfrm>
          <a:off x="2885038" y="3911394"/>
          <a:ext cx="2016804" cy="180071"/>
        </a:xfrm>
        <a:custGeom>
          <a:avLst/>
          <a:gdLst/>
          <a:ahLst/>
          <a:cxnLst/>
          <a:rect l="0" t="0" r="0" b="0"/>
          <a:pathLst>
            <a:path>
              <a:moveTo>
                <a:pt x="0" y="180071"/>
              </a:moveTo>
              <a:lnTo>
                <a:pt x="2016804" y="180071"/>
              </a:lnTo>
              <a:lnTo>
                <a:pt x="2016804" y="0"/>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B8B59-9BCF-4781-B6F2-C4E4F839BB2E}">
      <dsp:nvSpPr>
        <dsp:cNvPr id="0" name=""/>
        <dsp:cNvSpPr/>
      </dsp:nvSpPr>
      <dsp:spPr>
        <a:xfrm>
          <a:off x="2885038" y="4091465"/>
          <a:ext cx="4033609" cy="1238894"/>
        </a:xfrm>
        <a:custGeom>
          <a:avLst/>
          <a:gdLst/>
          <a:ahLst/>
          <a:cxnLst/>
          <a:rect l="0" t="0" r="0" b="0"/>
          <a:pathLst>
            <a:path>
              <a:moveTo>
                <a:pt x="0" y="0"/>
              </a:moveTo>
              <a:lnTo>
                <a:pt x="3745494" y="0"/>
              </a:lnTo>
              <a:lnTo>
                <a:pt x="3745494" y="1238894"/>
              </a:lnTo>
              <a:lnTo>
                <a:pt x="4033609" y="1238894"/>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755A3-38BD-4699-8A33-FB1BF12DC1CE}">
      <dsp:nvSpPr>
        <dsp:cNvPr id="0" name=""/>
        <dsp:cNvSpPr/>
      </dsp:nvSpPr>
      <dsp:spPr>
        <a:xfrm>
          <a:off x="2885038" y="4045745"/>
          <a:ext cx="4033609" cy="91440"/>
        </a:xfrm>
        <a:custGeom>
          <a:avLst/>
          <a:gdLst/>
          <a:ahLst/>
          <a:cxnLst/>
          <a:rect l="0" t="0" r="0" b="0"/>
          <a:pathLst>
            <a:path>
              <a:moveTo>
                <a:pt x="0" y="45720"/>
              </a:moveTo>
              <a:lnTo>
                <a:pt x="4033609" y="45720"/>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2D78A6-D633-494A-96C6-6DF61C6E79FC}">
      <dsp:nvSpPr>
        <dsp:cNvPr id="0" name=""/>
        <dsp:cNvSpPr/>
      </dsp:nvSpPr>
      <dsp:spPr>
        <a:xfrm>
          <a:off x="2885038" y="2852571"/>
          <a:ext cx="4033609" cy="1238894"/>
        </a:xfrm>
        <a:custGeom>
          <a:avLst/>
          <a:gdLst/>
          <a:ahLst/>
          <a:cxnLst/>
          <a:rect l="0" t="0" r="0" b="0"/>
          <a:pathLst>
            <a:path>
              <a:moveTo>
                <a:pt x="0" y="1238894"/>
              </a:moveTo>
              <a:lnTo>
                <a:pt x="3745494" y="1238894"/>
              </a:lnTo>
              <a:lnTo>
                <a:pt x="3745494" y="0"/>
              </a:lnTo>
              <a:lnTo>
                <a:pt x="4033609" y="0"/>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8D881A-D854-4CD1-B77B-3AC4C608DEE9}">
      <dsp:nvSpPr>
        <dsp:cNvPr id="0" name=""/>
        <dsp:cNvSpPr/>
      </dsp:nvSpPr>
      <dsp:spPr>
        <a:xfrm>
          <a:off x="3889" y="3376874"/>
          <a:ext cx="2881149" cy="142918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t>CAPACIDADES CORDINATIVAS</a:t>
          </a:r>
          <a:endParaRPr lang="es-EC" sz="2800" kern="1200" dirty="0"/>
        </a:p>
      </dsp:txBody>
      <dsp:txXfrm>
        <a:off x="3889" y="3376874"/>
        <a:ext cx="2881149" cy="1429182"/>
      </dsp:txXfrm>
    </dsp:sp>
    <dsp:sp modelId="{F08E37DF-B3B5-4209-A5F1-0FA53B6F4518}">
      <dsp:nvSpPr>
        <dsp:cNvPr id="0" name=""/>
        <dsp:cNvSpPr/>
      </dsp:nvSpPr>
      <dsp:spPr>
        <a:xfrm>
          <a:off x="6918648" y="2413196"/>
          <a:ext cx="2881149" cy="8787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C" sz="3100" kern="1200" dirty="0" smtClean="0"/>
            <a:t>GENERALES O BÁSICAS</a:t>
          </a:r>
          <a:endParaRPr lang="es-EC" sz="3100" kern="1200" dirty="0"/>
        </a:p>
      </dsp:txBody>
      <dsp:txXfrm>
        <a:off x="6918648" y="2413196"/>
        <a:ext cx="2881149" cy="878750"/>
      </dsp:txXfrm>
    </dsp:sp>
    <dsp:sp modelId="{505A4DB8-7144-45EC-BB80-5A1FCC1F0E61}">
      <dsp:nvSpPr>
        <dsp:cNvPr id="0" name=""/>
        <dsp:cNvSpPr/>
      </dsp:nvSpPr>
      <dsp:spPr>
        <a:xfrm>
          <a:off x="6918648" y="3652090"/>
          <a:ext cx="2881149" cy="8787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C" sz="3100" kern="1200" dirty="0" smtClean="0"/>
            <a:t>ESPECIALES</a:t>
          </a:r>
          <a:endParaRPr lang="es-EC" sz="3100" kern="1200" dirty="0"/>
        </a:p>
      </dsp:txBody>
      <dsp:txXfrm>
        <a:off x="6918648" y="3652090"/>
        <a:ext cx="2881149" cy="878750"/>
      </dsp:txXfrm>
    </dsp:sp>
    <dsp:sp modelId="{FB5500D6-C480-4B53-A56F-C0353093B515}">
      <dsp:nvSpPr>
        <dsp:cNvPr id="0" name=""/>
        <dsp:cNvSpPr/>
      </dsp:nvSpPr>
      <dsp:spPr>
        <a:xfrm>
          <a:off x="6918648" y="4890984"/>
          <a:ext cx="2881149" cy="8787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C" sz="3100" kern="1200" dirty="0" smtClean="0"/>
            <a:t>COMPLEJAS</a:t>
          </a:r>
          <a:endParaRPr lang="es-EC" sz="3100" kern="1200" dirty="0"/>
        </a:p>
      </dsp:txBody>
      <dsp:txXfrm>
        <a:off x="6918648" y="4890984"/>
        <a:ext cx="2881149" cy="878750"/>
      </dsp:txXfrm>
    </dsp:sp>
    <dsp:sp modelId="{19E61B35-DF21-4B3A-A8F8-B5ACFA534099}">
      <dsp:nvSpPr>
        <dsp:cNvPr id="0" name=""/>
        <dsp:cNvSpPr/>
      </dsp:nvSpPr>
      <dsp:spPr>
        <a:xfrm>
          <a:off x="3461268" y="658373"/>
          <a:ext cx="2881149" cy="325302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Es la capacidad del ser humano para ejecutar de manera precisa las acciones motoras, en diferentes escenarios (estereotipos) e imprevistas (adaptaciones) y que contribuye de forma más ágil el aprendizaje de gestos deportivos. (Frey, 1977)</a:t>
          </a:r>
          <a:endParaRPr lang="es-EC" sz="1800" kern="1200" dirty="0"/>
        </a:p>
      </dsp:txBody>
      <dsp:txXfrm>
        <a:off x="3461268" y="658373"/>
        <a:ext cx="2881149" cy="3253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2A2C-BF6A-4E66-B224-61A97522E59B}">
      <dsp:nvSpPr>
        <dsp:cNvPr id="0" name=""/>
        <dsp:cNvSpPr/>
      </dsp:nvSpPr>
      <dsp:spPr>
        <a:xfrm>
          <a:off x="6349" y="1863989"/>
          <a:ext cx="3381375" cy="16906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kern="1200" dirty="0" smtClean="0"/>
            <a:t>GENERALES</a:t>
          </a:r>
          <a:endParaRPr lang="es-EC" sz="3200" kern="1200" dirty="0"/>
        </a:p>
      </dsp:txBody>
      <dsp:txXfrm>
        <a:off x="55868" y="1913508"/>
        <a:ext cx="3282337" cy="1591649"/>
      </dsp:txXfrm>
    </dsp:sp>
    <dsp:sp modelId="{8454500B-CD73-4E26-8F6C-435C304ED938}">
      <dsp:nvSpPr>
        <dsp:cNvPr id="0" name=""/>
        <dsp:cNvSpPr/>
      </dsp:nvSpPr>
      <dsp:spPr>
        <a:xfrm rot="19457599">
          <a:off x="3231164" y="2195179"/>
          <a:ext cx="1665670" cy="56162"/>
        </a:xfrm>
        <a:custGeom>
          <a:avLst/>
          <a:gdLst/>
          <a:ahLst/>
          <a:cxnLst/>
          <a:rect l="0" t="0" r="0" b="0"/>
          <a:pathLst>
            <a:path>
              <a:moveTo>
                <a:pt x="0" y="28081"/>
              </a:moveTo>
              <a:lnTo>
                <a:pt x="1665670" y="28081"/>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4022358" y="2181619"/>
        <a:ext cx="83283" cy="83283"/>
      </dsp:txXfrm>
    </dsp:sp>
    <dsp:sp modelId="{ECCD1D22-BA90-482C-B11F-5BB493E4BC52}">
      <dsp:nvSpPr>
        <dsp:cNvPr id="0" name=""/>
        <dsp:cNvSpPr/>
      </dsp:nvSpPr>
      <dsp:spPr>
        <a:xfrm>
          <a:off x="4740275" y="891844"/>
          <a:ext cx="3381375" cy="16906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kern="1200" dirty="0" smtClean="0"/>
            <a:t>REGULACIÓN Y DIRECCIÓN DEL MOVIMIENTO </a:t>
          </a:r>
          <a:endParaRPr lang="es-EC" sz="3200" kern="1200" dirty="0"/>
        </a:p>
      </dsp:txBody>
      <dsp:txXfrm>
        <a:off x="4789794" y="941363"/>
        <a:ext cx="3282337" cy="1591649"/>
      </dsp:txXfrm>
    </dsp:sp>
    <dsp:sp modelId="{B49AC9B3-89D8-4873-9EE3-0F6659D15B98}">
      <dsp:nvSpPr>
        <dsp:cNvPr id="0" name=""/>
        <dsp:cNvSpPr/>
      </dsp:nvSpPr>
      <dsp:spPr>
        <a:xfrm rot="2142401">
          <a:off x="3231164" y="3167325"/>
          <a:ext cx="1665670" cy="56162"/>
        </a:xfrm>
        <a:custGeom>
          <a:avLst/>
          <a:gdLst/>
          <a:ahLst/>
          <a:cxnLst/>
          <a:rect l="0" t="0" r="0" b="0"/>
          <a:pathLst>
            <a:path>
              <a:moveTo>
                <a:pt x="0" y="28081"/>
              </a:moveTo>
              <a:lnTo>
                <a:pt x="1665670" y="28081"/>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4022358" y="3153764"/>
        <a:ext cx="83283" cy="83283"/>
      </dsp:txXfrm>
    </dsp:sp>
    <dsp:sp modelId="{473776B6-4174-4491-ACA0-21B33699F1AB}">
      <dsp:nvSpPr>
        <dsp:cNvPr id="0" name=""/>
        <dsp:cNvSpPr/>
      </dsp:nvSpPr>
      <dsp:spPr>
        <a:xfrm>
          <a:off x="4740275" y="2836135"/>
          <a:ext cx="3381375" cy="16906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kern="1200" dirty="0" smtClean="0"/>
            <a:t>ADAPTACIÓN A CAMBIOS MOTRICES</a:t>
          </a:r>
          <a:endParaRPr lang="es-EC" sz="3200" kern="1200" dirty="0"/>
        </a:p>
      </dsp:txBody>
      <dsp:txXfrm>
        <a:off x="4789794" y="2885654"/>
        <a:ext cx="3282337" cy="15916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2A2C-BF6A-4E66-B224-61A97522E59B}">
      <dsp:nvSpPr>
        <dsp:cNvPr id="0" name=""/>
        <dsp:cNvSpPr/>
      </dsp:nvSpPr>
      <dsp:spPr>
        <a:xfrm rot="16200000">
          <a:off x="1448476" y="2630468"/>
          <a:ext cx="3792834" cy="14811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C" sz="4000" b="1" kern="1200" dirty="0" smtClean="0"/>
            <a:t>ESPECIALES</a:t>
          </a:r>
        </a:p>
      </dsp:txBody>
      <dsp:txXfrm>
        <a:off x="1491858" y="2673850"/>
        <a:ext cx="3706070" cy="1394392"/>
      </dsp:txXfrm>
    </dsp:sp>
    <dsp:sp modelId="{8454500B-CD73-4E26-8F6C-435C304ED938}">
      <dsp:nvSpPr>
        <dsp:cNvPr id="0" name=""/>
        <dsp:cNvSpPr/>
      </dsp:nvSpPr>
      <dsp:spPr>
        <a:xfrm rot="16791564">
          <a:off x="3982235" y="1864338"/>
          <a:ext cx="3038425" cy="19865"/>
        </a:xfrm>
        <a:custGeom>
          <a:avLst/>
          <a:gdLst/>
          <a:ahLst/>
          <a:cxnLst/>
          <a:rect l="0" t="0" r="0" b="0"/>
          <a:pathLst>
            <a:path>
              <a:moveTo>
                <a:pt x="0" y="9932"/>
              </a:moveTo>
              <a:lnTo>
                <a:pt x="3038425"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5425487" y="1798310"/>
        <a:ext cx="151921" cy="151921"/>
      </dsp:txXfrm>
    </dsp:sp>
    <dsp:sp modelId="{ECCD1D22-BA90-482C-B11F-5BB493E4BC52}">
      <dsp:nvSpPr>
        <dsp:cNvPr id="0" name=""/>
        <dsp:cNvSpPr/>
      </dsp:nvSpPr>
      <dsp:spPr>
        <a:xfrm>
          <a:off x="5761584" y="4026"/>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ACOPLAMIENTO</a:t>
          </a:r>
          <a:endParaRPr lang="es-EC" sz="1400" kern="1200" dirty="0"/>
        </a:p>
      </dsp:txBody>
      <dsp:txXfrm>
        <a:off x="5783461" y="25903"/>
        <a:ext cx="1450123" cy="703184"/>
      </dsp:txXfrm>
    </dsp:sp>
    <dsp:sp modelId="{B49AC9B3-89D8-4873-9EE3-0F6659D15B98}">
      <dsp:nvSpPr>
        <dsp:cNvPr id="0" name=""/>
        <dsp:cNvSpPr/>
      </dsp:nvSpPr>
      <dsp:spPr>
        <a:xfrm rot="17021879">
          <a:off x="4402917" y="2293828"/>
          <a:ext cx="2197061" cy="19865"/>
        </a:xfrm>
        <a:custGeom>
          <a:avLst/>
          <a:gdLst/>
          <a:ahLst/>
          <a:cxnLst/>
          <a:rect l="0" t="0" r="0" b="0"/>
          <a:pathLst>
            <a:path>
              <a:moveTo>
                <a:pt x="0" y="9932"/>
              </a:moveTo>
              <a:lnTo>
                <a:pt x="2197061"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5446521" y="2248834"/>
        <a:ext cx="109853" cy="109853"/>
      </dsp:txXfrm>
    </dsp:sp>
    <dsp:sp modelId="{473776B6-4174-4491-ACA0-21B33699F1AB}">
      <dsp:nvSpPr>
        <dsp:cNvPr id="0" name=""/>
        <dsp:cNvSpPr/>
      </dsp:nvSpPr>
      <dsp:spPr>
        <a:xfrm>
          <a:off x="5761584" y="863006"/>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ANTICIPACIÓN</a:t>
          </a:r>
          <a:endParaRPr lang="es-EC" sz="1400" kern="1200" dirty="0"/>
        </a:p>
      </dsp:txBody>
      <dsp:txXfrm>
        <a:off x="5783461" y="884883"/>
        <a:ext cx="1450123" cy="703184"/>
      </dsp:txXfrm>
    </dsp:sp>
    <dsp:sp modelId="{B298E15A-D2C1-40B3-B062-111794A56F82}">
      <dsp:nvSpPr>
        <dsp:cNvPr id="0" name=""/>
        <dsp:cNvSpPr/>
      </dsp:nvSpPr>
      <dsp:spPr>
        <a:xfrm rot="17531337">
          <a:off x="4812641" y="2723317"/>
          <a:ext cx="1377613" cy="19865"/>
        </a:xfrm>
        <a:custGeom>
          <a:avLst/>
          <a:gdLst/>
          <a:ahLst/>
          <a:cxnLst/>
          <a:rect l="0" t="0" r="0" b="0"/>
          <a:pathLst>
            <a:path>
              <a:moveTo>
                <a:pt x="0" y="9932"/>
              </a:moveTo>
              <a:lnTo>
                <a:pt x="1377613"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5467007" y="2698810"/>
        <a:ext cx="68880" cy="68880"/>
      </dsp:txXfrm>
    </dsp:sp>
    <dsp:sp modelId="{C05E3CB4-AD57-4B5B-88FD-3A7B8A33D0BC}">
      <dsp:nvSpPr>
        <dsp:cNvPr id="0" name=""/>
        <dsp:cNvSpPr/>
      </dsp:nvSpPr>
      <dsp:spPr>
        <a:xfrm>
          <a:off x="5761584" y="1721985"/>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COMBINACIÓN</a:t>
          </a:r>
          <a:endParaRPr lang="es-EC" sz="1400" kern="1200" dirty="0"/>
        </a:p>
      </dsp:txBody>
      <dsp:txXfrm>
        <a:off x="5783461" y="1743862"/>
        <a:ext cx="1450123" cy="703184"/>
      </dsp:txXfrm>
    </dsp:sp>
    <dsp:sp modelId="{4A948CD4-28D9-4683-841D-C2CA51428360}">
      <dsp:nvSpPr>
        <dsp:cNvPr id="0" name=""/>
        <dsp:cNvSpPr/>
      </dsp:nvSpPr>
      <dsp:spPr>
        <a:xfrm rot="19278823">
          <a:off x="5168187" y="3152807"/>
          <a:ext cx="666520" cy="19865"/>
        </a:xfrm>
        <a:custGeom>
          <a:avLst/>
          <a:gdLst/>
          <a:ahLst/>
          <a:cxnLst/>
          <a:rect l="0" t="0" r="0" b="0"/>
          <a:pathLst>
            <a:path>
              <a:moveTo>
                <a:pt x="0" y="9932"/>
              </a:moveTo>
              <a:lnTo>
                <a:pt x="666520"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5484784" y="3146077"/>
        <a:ext cx="33326" cy="33326"/>
      </dsp:txXfrm>
    </dsp:sp>
    <dsp:sp modelId="{88BBC935-EE37-4AB8-8D5F-A1F4AC72D337}">
      <dsp:nvSpPr>
        <dsp:cNvPr id="0" name=""/>
        <dsp:cNvSpPr/>
      </dsp:nvSpPr>
      <dsp:spPr>
        <a:xfrm>
          <a:off x="5761584" y="2580964"/>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DIFERENCIACIÓN</a:t>
          </a:r>
          <a:endParaRPr lang="es-EC" sz="1300" kern="1200" dirty="0"/>
        </a:p>
      </dsp:txBody>
      <dsp:txXfrm>
        <a:off x="5783461" y="2602841"/>
        <a:ext cx="1450123" cy="703184"/>
      </dsp:txXfrm>
    </dsp:sp>
    <dsp:sp modelId="{0A37012D-2FAB-4682-B7E7-478211027D64}">
      <dsp:nvSpPr>
        <dsp:cNvPr id="0" name=""/>
        <dsp:cNvSpPr/>
      </dsp:nvSpPr>
      <dsp:spPr>
        <a:xfrm rot="2422391">
          <a:off x="5159990" y="3582297"/>
          <a:ext cx="682914" cy="19865"/>
        </a:xfrm>
        <a:custGeom>
          <a:avLst/>
          <a:gdLst/>
          <a:ahLst/>
          <a:cxnLst/>
          <a:rect l="0" t="0" r="0" b="0"/>
          <a:pathLst>
            <a:path>
              <a:moveTo>
                <a:pt x="0" y="9932"/>
              </a:moveTo>
              <a:lnTo>
                <a:pt x="682914"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5484374" y="3575157"/>
        <a:ext cx="34145" cy="34145"/>
      </dsp:txXfrm>
    </dsp:sp>
    <dsp:sp modelId="{C4B30092-CAE7-4E12-B2AE-584878DFFED9}">
      <dsp:nvSpPr>
        <dsp:cNvPr id="0" name=""/>
        <dsp:cNvSpPr/>
      </dsp:nvSpPr>
      <dsp:spPr>
        <a:xfrm>
          <a:off x="5761584" y="3439944"/>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EQUILIBRIO</a:t>
          </a:r>
          <a:endParaRPr lang="es-EC" sz="1400" kern="1200" dirty="0"/>
        </a:p>
      </dsp:txBody>
      <dsp:txXfrm>
        <a:off x="5783461" y="3461821"/>
        <a:ext cx="1450123" cy="703184"/>
      </dsp:txXfrm>
    </dsp:sp>
    <dsp:sp modelId="{5D11001B-B1F1-4166-B558-83EEA9687772}">
      <dsp:nvSpPr>
        <dsp:cNvPr id="0" name=""/>
        <dsp:cNvSpPr/>
      </dsp:nvSpPr>
      <dsp:spPr>
        <a:xfrm rot="4092521">
          <a:off x="4800700" y="4011787"/>
          <a:ext cx="1401494" cy="19865"/>
        </a:xfrm>
        <a:custGeom>
          <a:avLst/>
          <a:gdLst/>
          <a:ahLst/>
          <a:cxnLst/>
          <a:rect l="0" t="0" r="0" b="0"/>
          <a:pathLst>
            <a:path>
              <a:moveTo>
                <a:pt x="0" y="9932"/>
              </a:moveTo>
              <a:lnTo>
                <a:pt x="1401494"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5466410" y="3986682"/>
        <a:ext cx="70074" cy="70074"/>
      </dsp:txXfrm>
    </dsp:sp>
    <dsp:sp modelId="{82245F1C-5009-4563-9CA5-967963EE07BD}">
      <dsp:nvSpPr>
        <dsp:cNvPr id="0" name=""/>
        <dsp:cNvSpPr/>
      </dsp:nvSpPr>
      <dsp:spPr>
        <a:xfrm>
          <a:off x="5761584" y="4298923"/>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ORIENTACIÓN</a:t>
          </a:r>
          <a:endParaRPr lang="es-EC" sz="1400" kern="1200" dirty="0"/>
        </a:p>
      </dsp:txBody>
      <dsp:txXfrm>
        <a:off x="5783461" y="4320800"/>
        <a:ext cx="1450123" cy="703184"/>
      </dsp:txXfrm>
    </dsp:sp>
    <dsp:sp modelId="{AEB350AB-FEE6-484F-B646-851D89FE3EF8}">
      <dsp:nvSpPr>
        <dsp:cNvPr id="0" name=""/>
        <dsp:cNvSpPr/>
      </dsp:nvSpPr>
      <dsp:spPr>
        <a:xfrm rot="4587557">
          <a:off x="4390402" y="4441276"/>
          <a:ext cx="2222091" cy="19865"/>
        </a:xfrm>
        <a:custGeom>
          <a:avLst/>
          <a:gdLst/>
          <a:ahLst/>
          <a:cxnLst/>
          <a:rect l="0" t="0" r="0" b="0"/>
          <a:pathLst>
            <a:path>
              <a:moveTo>
                <a:pt x="0" y="9932"/>
              </a:moveTo>
              <a:lnTo>
                <a:pt x="2222091"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5445895" y="4395657"/>
        <a:ext cx="111104" cy="111104"/>
      </dsp:txXfrm>
    </dsp:sp>
    <dsp:sp modelId="{7B2A55E7-6AC0-43C4-B0DF-B3821962DAAF}">
      <dsp:nvSpPr>
        <dsp:cNvPr id="0" name=""/>
        <dsp:cNvSpPr/>
      </dsp:nvSpPr>
      <dsp:spPr>
        <a:xfrm>
          <a:off x="5761584" y="5157903"/>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REACCIÓN</a:t>
          </a:r>
          <a:endParaRPr lang="es-EC" sz="1400" kern="1200" dirty="0"/>
        </a:p>
      </dsp:txBody>
      <dsp:txXfrm>
        <a:off x="5783461" y="5179780"/>
        <a:ext cx="1450123" cy="703184"/>
      </dsp:txXfrm>
    </dsp:sp>
    <dsp:sp modelId="{273ECE0A-91DC-402B-AD2A-A3A6C3A57D5A}">
      <dsp:nvSpPr>
        <dsp:cNvPr id="0" name=""/>
        <dsp:cNvSpPr/>
      </dsp:nvSpPr>
      <dsp:spPr>
        <a:xfrm rot="19457599">
          <a:off x="7186293" y="5306694"/>
          <a:ext cx="735886" cy="19865"/>
        </a:xfrm>
        <a:custGeom>
          <a:avLst/>
          <a:gdLst/>
          <a:ahLst/>
          <a:cxnLst/>
          <a:rect l="0" t="0" r="0" b="0"/>
          <a:pathLst>
            <a:path>
              <a:moveTo>
                <a:pt x="0" y="9932"/>
              </a:moveTo>
              <a:lnTo>
                <a:pt x="735886" y="9932"/>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7535839" y="5298230"/>
        <a:ext cx="36794" cy="36794"/>
      </dsp:txXfrm>
    </dsp:sp>
    <dsp:sp modelId="{5E99F862-CC4E-4547-A869-B91D128391BB}">
      <dsp:nvSpPr>
        <dsp:cNvPr id="0" name=""/>
        <dsp:cNvSpPr/>
      </dsp:nvSpPr>
      <dsp:spPr>
        <a:xfrm>
          <a:off x="7853012" y="4728413"/>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SIMPLE</a:t>
          </a:r>
          <a:endParaRPr lang="es-EC" sz="1400" kern="1200" dirty="0"/>
        </a:p>
      </dsp:txBody>
      <dsp:txXfrm>
        <a:off x="7874889" y="4750290"/>
        <a:ext cx="1450123" cy="703184"/>
      </dsp:txXfrm>
    </dsp:sp>
    <dsp:sp modelId="{0AF49E6F-B36A-438A-AD0F-8F82662657C1}">
      <dsp:nvSpPr>
        <dsp:cNvPr id="0" name=""/>
        <dsp:cNvSpPr/>
      </dsp:nvSpPr>
      <dsp:spPr>
        <a:xfrm rot="2142401">
          <a:off x="7186293" y="5736184"/>
          <a:ext cx="735886" cy="19865"/>
        </a:xfrm>
        <a:custGeom>
          <a:avLst/>
          <a:gdLst/>
          <a:ahLst/>
          <a:cxnLst/>
          <a:rect l="0" t="0" r="0" b="0"/>
          <a:pathLst>
            <a:path>
              <a:moveTo>
                <a:pt x="0" y="9932"/>
              </a:moveTo>
              <a:lnTo>
                <a:pt x="735886" y="9932"/>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7535839" y="5727720"/>
        <a:ext cx="36794" cy="36794"/>
      </dsp:txXfrm>
    </dsp:sp>
    <dsp:sp modelId="{C14AEAE0-8BD4-4E0C-9C77-5D3EE520C4A7}">
      <dsp:nvSpPr>
        <dsp:cNvPr id="0" name=""/>
        <dsp:cNvSpPr/>
      </dsp:nvSpPr>
      <dsp:spPr>
        <a:xfrm>
          <a:off x="7853012" y="5587392"/>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COMPLEJA</a:t>
          </a:r>
          <a:endParaRPr lang="es-EC" sz="1400" kern="1200" dirty="0"/>
        </a:p>
      </dsp:txBody>
      <dsp:txXfrm>
        <a:off x="7874889" y="5609269"/>
        <a:ext cx="1450123" cy="703184"/>
      </dsp:txXfrm>
    </dsp:sp>
    <dsp:sp modelId="{414D7293-87ED-44A9-9A0E-21E8A56892BB}">
      <dsp:nvSpPr>
        <dsp:cNvPr id="0" name=""/>
        <dsp:cNvSpPr/>
      </dsp:nvSpPr>
      <dsp:spPr>
        <a:xfrm rot="4813384">
          <a:off x="3969546" y="4870766"/>
          <a:ext cx="3063802" cy="19865"/>
        </a:xfrm>
        <a:custGeom>
          <a:avLst/>
          <a:gdLst/>
          <a:ahLst/>
          <a:cxnLst/>
          <a:rect l="0" t="0" r="0" b="0"/>
          <a:pathLst>
            <a:path>
              <a:moveTo>
                <a:pt x="0" y="9932"/>
              </a:moveTo>
              <a:lnTo>
                <a:pt x="3063802" y="9932"/>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5424852" y="4804104"/>
        <a:ext cx="153190" cy="153190"/>
      </dsp:txXfrm>
    </dsp:sp>
    <dsp:sp modelId="{F43DB9BB-1EBA-4A9A-83C1-1590848E5BE7}">
      <dsp:nvSpPr>
        <dsp:cNvPr id="0" name=""/>
        <dsp:cNvSpPr/>
      </dsp:nvSpPr>
      <dsp:spPr>
        <a:xfrm>
          <a:off x="5761584" y="6016882"/>
          <a:ext cx="1493877" cy="7469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RITMO</a:t>
          </a:r>
          <a:endParaRPr lang="es-EC" sz="1400" kern="1200" dirty="0"/>
        </a:p>
      </dsp:txBody>
      <dsp:txXfrm>
        <a:off x="5783461" y="6038759"/>
        <a:ext cx="1450123" cy="70318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6/18/2019</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8.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9.gif"/><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0.gif"/><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1.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diagramLayout" Target="../diagrams/layout2.xml"/><Relationship Id="rId7" Type="http://schemas.openxmlformats.org/officeDocument/2006/relationships/image" Target="../media/image9.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4.xml"/><Relationship Id="rId7" Type="http://schemas.openxmlformats.org/officeDocument/2006/relationships/image" Target="../media/image13.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0393" y="1978240"/>
            <a:ext cx="11616744" cy="2387600"/>
          </a:xfrm>
        </p:spPr>
        <p:txBody>
          <a:bodyPr>
            <a:noAutofit/>
          </a:bodyPr>
          <a:lstStyle/>
          <a:p>
            <a:r>
              <a:rPr lang="es-EC" sz="2800" dirty="0">
                <a:effectLst/>
              </a:rPr>
              <a:t>DEPARTAMENTO DE CIENCIAS HUMANAS Y </a:t>
            </a:r>
            <a:r>
              <a:rPr lang="es-EC" sz="2800" dirty="0" smtClean="0">
                <a:effectLst/>
              </a:rPr>
              <a:t>SOCIALES</a:t>
            </a:r>
            <a:br>
              <a:rPr lang="es-EC" sz="2800" dirty="0" smtClean="0">
                <a:effectLst/>
              </a:rPr>
            </a:br>
            <a:r>
              <a:rPr lang="es-EC" sz="2800" dirty="0">
                <a:effectLst/>
              </a:rPr>
              <a:t/>
            </a:r>
            <a:br>
              <a:rPr lang="es-EC" sz="2800" dirty="0">
                <a:effectLst/>
              </a:rPr>
            </a:br>
            <a:r>
              <a:rPr lang="es-EC" sz="2800" dirty="0" smtClean="0">
                <a:effectLst/>
              </a:rPr>
              <a:t>CARRERA EN </a:t>
            </a:r>
            <a:r>
              <a:rPr lang="es-EC" sz="2800" dirty="0">
                <a:effectLst/>
              </a:rPr>
              <a:t>LICENCIATURA EN CIENCIAS DE LA ACTIVIDAD FÍSICA, DEPORTES Y RECREACION</a:t>
            </a:r>
            <a:br>
              <a:rPr lang="es-EC" sz="2800" dirty="0">
                <a:effectLst/>
              </a:rPr>
            </a:br>
            <a:endParaRPr lang="es-EC" sz="2800" dirty="0"/>
          </a:p>
        </p:txBody>
      </p:sp>
      <p:sp>
        <p:nvSpPr>
          <p:cNvPr id="3" name="Subtítulo 2"/>
          <p:cNvSpPr>
            <a:spLocks noGrp="1"/>
          </p:cNvSpPr>
          <p:nvPr>
            <p:ph type="subTitle" idx="1"/>
          </p:nvPr>
        </p:nvSpPr>
        <p:spPr>
          <a:xfrm>
            <a:off x="1595269" y="6025572"/>
            <a:ext cx="9001462" cy="833657"/>
          </a:xfrm>
        </p:spPr>
        <p:txBody>
          <a:bodyPr>
            <a:normAutofit/>
          </a:bodyPr>
          <a:lstStyle/>
          <a:p>
            <a:r>
              <a:rPr lang="es-EC" sz="2800" b="1" dirty="0">
                <a:effectLst/>
              </a:rPr>
              <a:t>TRABAJO DE TITULACIÓN</a:t>
            </a:r>
            <a:endParaRPr lang="es-EC" sz="2800" dirty="0"/>
          </a:p>
        </p:txBody>
      </p:sp>
      <p:pic>
        <p:nvPicPr>
          <p:cNvPr id="1026" name="Picture 2" descr="Resultado de imagen par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356" y="302114"/>
            <a:ext cx="7893288" cy="1566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caf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27" y="4019395"/>
            <a:ext cx="2107096" cy="200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43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54836475"/>
              </p:ext>
            </p:extLst>
          </p:nvPr>
        </p:nvGraphicFramePr>
        <p:xfrm>
          <a:off x="1339403" y="283335"/>
          <a:ext cx="9337183" cy="646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Resultado de imagen para accion tecnica despeje en el futbol"/>
          <p:cNvPicPr/>
          <p:nvPr/>
        </p:nvPicPr>
        <p:blipFill rotWithShape="1">
          <a:blip r:embed="rId7">
            <a:extLst>
              <a:ext uri="{28A0092B-C50C-407E-A947-70E740481C1C}">
                <a14:useLocalDpi xmlns:a14="http://schemas.microsoft.com/office/drawing/2010/main" val="0"/>
              </a:ext>
            </a:extLst>
          </a:blip>
          <a:srcRect r="337" b="55184"/>
          <a:stretch/>
        </p:blipFill>
        <p:spPr bwMode="auto">
          <a:xfrm>
            <a:off x="9015211" y="867493"/>
            <a:ext cx="3039414" cy="2918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6852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071360987"/>
              </p:ext>
            </p:extLst>
          </p:nvPr>
        </p:nvGraphicFramePr>
        <p:xfrm>
          <a:off x="138806" y="178753"/>
          <a:ext cx="10808236" cy="6576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Resultado de imagen para recepcion de balon con la cabeza"/>
          <p:cNvPicPr/>
          <p:nvPr/>
        </p:nvPicPr>
        <p:blipFill>
          <a:blip r:embed="rId7">
            <a:extLst>
              <a:ext uri="{28A0092B-C50C-407E-A947-70E740481C1C}">
                <a14:useLocalDpi xmlns:a14="http://schemas.microsoft.com/office/drawing/2010/main" val="0"/>
              </a:ext>
            </a:extLst>
          </a:blip>
          <a:srcRect/>
          <a:stretch>
            <a:fillRect/>
          </a:stretch>
        </p:blipFill>
        <p:spPr bwMode="auto">
          <a:xfrm>
            <a:off x="3580327" y="3756604"/>
            <a:ext cx="3308976" cy="216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70419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964564954"/>
              </p:ext>
            </p:extLst>
          </p:nvPr>
        </p:nvGraphicFramePr>
        <p:xfrm>
          <a:off x="1181992" y="178753"/>
          <a:ext cx="9803687" cy="6428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0974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569598610"/>
              </p:ext>
            </p:extLst>
          </p:nvPr>
        </p:nvGraphicFramePr>
        <p:xfrm>
          <a:off x="499414" y="77118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Resultado de imagen para recepciÃ³n de balon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13209" y="2202288"/>
            <a:ext cx="3048000" cy="2421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66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202219087"/>
              </p:ext>
            </p:extLst>
          </p:nvPr>
        </p:nvGraphicFramePr>
        <p:xfrm>
          <a:off x="-324838" y="64394"/>
          <a:ext cx="10718088" cy="6767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Resultado de imagen para futbol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59897" y="1275008"/>
            <a:ext cx="4451089" cy="2678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82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136868919"/>
              </p:ext>
            </p:extLst>
          </p:nvPr>
        </p:nvGraphicFramePr>
        <p:xfrm>
          <a:off x="615324" y="70678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descr="Resultado de imagen para capacidades coordinativas"/>
          <p:cNvPicPr>
            <a:picLocks noChangeAspect="1" noChangeArrowheads="1"/>
          </p:cNvPicPr>
          <p:nvPr/>
        </p:nvPicPr>
        <p:blipFill rotWithShape="1">
          <a:blip r:embed="rId7">
            <a:extLst>
              <a:ext uri="{28A0092B-C50C-407E-A947-70E740481C1C}">
                <a14:useLocalDpi xmlns:a14="http://schemas.microsoft.com/office/drawing/2010/main" val="0"/>
              </a:ext>
            </a:extLst>
          </a:blip>
          <a:srcRect t="16923" b="9267"/>
          <a:stretch/>
        </p:blipFill>
        <p:spPr bwMode="auto">
          <a:xfrm>
            <a:off x="8743324" y="1844897"/>
            <a:ext cx="3289874" cy="3142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58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7869"/>
            <a:ext cx="12192000" cy="1025320"/>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4400" dirty="0" smtClean="0"/>
              <a:t>METODOLOGÍA DE LA INVESTIGACIÓN</a:t>
            </a:r>
            <a:endParaRPr lang="es-EC" sz="4400" dirty="0"/>
          </a:p>
        </p:txBody>
      </p:sp>
      <p:graphicFrame>
        <p:nvGraphicFramePr>
          <p:cNvPr id="3" name="Diagrama 2"/>
          <p:cNvGraphicFramePr/>
          <p:nvPr>
            <p:extLst>
              <p:ext uri="{D42A27DB-BD31-4B8C-83A1-F6EECF244321}">
                <p14:modId xmlns:p14="http://schemas.microsoft.com/office/powerpoint/2010/main" val="2691688535"/>
              </p:ext>
            </p:extLst>
          </p:nvPr>
        </p:nvGraphicFramePr>
        <p:xfrm>
          <a:off x="389228" y="1286338"/>
          <a:ext cx="11413544" cy="12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2987058587"/>
              </p:ext>
            </p:extLst>
          </p:nvPr>
        </p:nvGraphicFramePr>
        <p:xfrm>
          <a:off x="671131" y="3309871"/>
          <a:ext cx="10772463" cy="33049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47293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7869"/>
            <a:ext cx="12192000" cy="777261"/>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4400" dirty="0" smtClean="0"/>
              <a:t>POBLACIÓN Y MUESTRA</a:t>
            </a:r>
            <a:endParaRPr lang="es-EC" sz="4400" dirty="0"/>
          </a:p>
        </p:txBody>
      </p:sp>
      <p:graphicFrame>
        <p:nvGraphicFramePr>
          <p:cNvPr id="3" name="Tabla 2"/>
          <p:cNvGraphicFramePr>
            <a:graphicFrameLocks noGrp="1"/>
          </p:cNvGraphicFramePr>
          <p:nvPr>
            <p:extLst>
              <p:ext uri="{D42A27DB-BD31-4B8C-83A1-F6EECF244321}">
                <p14:modId xmlns:p14="http://schemas.microsoft.com/office/powerpoint/2010/main" val="1441246630"/>
              </p:ext>
            </p:extLst>
          </p:nvPr>
        </p:nvGraphicFramePr>
        <p:xfrm>
          <a:off x="477559" y="1404731"/>
          <a:ext cx="8931484" cy="2451654"/>
        </p:xfrm>
        <a:graphic>
          <a:graphicData uri="http://schemas.openxmlformats.org/drawingml/2006/table">
            <a:tbl>
              <a:tblPr firstRow="1" firstCol="1" bandRow="1">
                <a:tableStyleId>{37CE84F3-28C3-443E-9E96-99CF82512B78}</a:tableStyleId>
              </a:tblPr>
              <a:tblGrid>
                <a:gridCol w="768108"/>
                <a:gridCol w="3697634"/>
                <a:gridCol w="2966193"/>
                <a:gridCol w="1499549"/>
              </a:tblGrid>
              <a:tr h="408609">
                <a:tc>
                  <a:txBody>
                    <a:bodyPr/>
                    <a:lstStyle/>
                    <a:p>
                      <a:pPr indent="180340" algn="l">
                        <a:lnSpc>
                          <a:spcPct val="200000"/>
                        </a:lnSpc>
                        <a:spcAft>
                          <a:spcPts val="0"/>
                        </a:spcAft>
                      </a:pPr>
                      <a:r>
                        <a:rPr lang="es-EC" sz="1500" dirty="0">
                          <a:effectLst/>
                        </a:rPr>
                        <a:t>N°</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Nombres</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Posición</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Edad</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8609">
                <a:tc>
                  <a:txBody>
                    <a:bodyPr/>
                    <a:lstStyle/>
                    <a:p>
                      <a:pPr indent="180340" algn="l">
                        <a:lnSpc>
                          <a:spcPct val="200000"/>
                        </a:lnSpc>
                        <a:spcAft>
                          <a:spcPts val="0"/>
                        </a:spcAft>
                      </a:pPr>
                      <a:r>
                        <a:rPr lang="es-EC" sz="1500" dirty="0">
                          <a:effectLst/>
                        </a:rPr>
                        <a:t>1</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Gregori Anangonó</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Defensa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20</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8609">
                <a:tc>
                  <a:txBody>
                    <a:bodyPr/>
                    <a:lstStyle/>
                    <a:p>
                      <a:pPr indent="180340" algn="l">
                        <a:lnSpc>
                          <a:spcPct val="200000"/>
                        </a:lnSpc>
                        <a:spcAft>
                          <a:spcPts val="0"/>
                        </a:spcAft>
                      </a:pPr>
                      <a:r>
                        <a:rPr lang="es-EC" sz="1500">
                          <a:effectLst/>
                        </a:rPr>
                        <a:t>2</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Matías Duffard</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Mediocampista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30</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8609">
                <a:tc>
                  <a:txBody>
                    <a:bodyPr/>
                    <a:lstStyle/>
                    <a:p>
                      <a:pPr indent="180340" algn="l">
                        <a:lnSpc>
                          <a:spcPct val="200000"/>
                        </a:lnSpc>
                        <a:spcAft>
                          <a:spcPts val="0"/>
                        </a:spcAft>
                      </a:pPr>
                      <a:r>
                        <a:rPr lang="es-EC" sz="1500">
                          <a:effectLst/>
                        </a:rPr>
                        <a:t>3</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Jaime Ortíz </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Delantero</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20</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8609">
                <a:tc>
                  <a:txBody>
                    <a:bodyPr/>
                    <a:lstStyle/>
                    <a:p>
                      <a:pPr indent="180340" algn="l">
                        <a:lnSpc>
                          <a:spcPct val="200000"/>
                        </a:lnSpc>
                        <a:spcAft>
                          <a:spcPts val="0"/>
                        </a:spcAft>
                      </a:pPr>
                      <a:r>
                        <a:rPr lang="es-EC" sz="1500">
                          <a:effectLst/>
                        </a:rPr>
                        <a:t>4</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err="1">
                          <a:effectLst/>
                        </a:rPr>
                        <a:t>Janus</a:t>
                      </a:r>
                      <a:r>
                        <a:rPr lang="es-EC" sz="1500" dirty="0">
                          <a:effectLst/>
                        </a:rPr>
                        <a:t> Vivar</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Mediocampista</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20</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8609">
                <a:tc>
                  <a:txBody>
                    <a:bodyPr/>
                    <a:lstStyle/>
                    <a:p>
                      <a:pPr indent="180340" algn="l">
                        <a:lnSpc>
                          <a:spcPct val="200000"/>
                        </a:lnSpc>
                        <a:spcAft>
                          <a:spcPts val="0"/>
                        </a:spcAft>
                      </a:pPr>
                      <a:r>
                        <a:rPr lang="es-EC" sz="1500">
                          <a:effectLst/>
                        </a:rPr>
                        <a:t>5</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Enson Rodríguez</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Delantero</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29</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Rectangle 1"/>
          <p:cNvSpPr>
            <a:spLocks noChangeArrowheads="1"/>
          </p:cNvSpPr>
          <p:nvPr/>
        </p:nvSpPr>
        <p:spPr bwMode="auto">
          <a:xfrm>
            <a:off x="260765" y="1020287"/>
            <a:ext cx="591474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Jugadores evaluados del equipo de primera (Profesionales)</a:t>
            </a:r>
            <a:endParaRPr kumimoji="0" lang="es-EC" altLang="es-EC"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C" altLang="es-EC" sz="2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
          <p:cNvSpPr>
            <a:spLocks noChangeArrowheads="1"/>
          </p:cNvSpPr>
          <p:nvPr/>
        </p:nvSpPr>
        <p:spPr bwMode="auto">
          <a:xfrm>
            <a:off x="260765" y="4093418"/>
            <a:ext cx="591474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Jugadores evaluados de</a:t>
            </a:r>
            <a:r>
              <a:rPr kumimoji="0" lang="es-EC" altLang="es-EC" b="0" i="1"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sub 16</a:t>
            </a:r>
            <a:endParaRPr kumimoji="0" lang="es-EC" altLang="es-EC"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C" altLang="es-EC"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691756019"/>
              </p:ext>
            </p:extLst>
          </p:nvPr>
        </p:nvGraphicFramePr>
        <p:xfrm>
          <a:off x="477561" y="4493527"/>
          <a:ext cx="8931483" cy="2348868"/>
        </p:xfrm>
        <a:graphic>
          <a:graphicData uri="http://schemas.openxmlformats.org/drawingml/2006/table">
            <a:tbl>
              <a:tblPr firstRow="1" firstCol="1" bandRow="1">
                <a:tableStyleId>{37CE84F3-28C3-443E-9E96-99CF82512B78}</a:tableStyleId>
              </a:tblPr>
              <a:tblGrid>
                <a:gridCol w="768108"/>
                <a:gridCol w="3697634"/>
                <a:gridCol w="2966192"/>
                <a:gridCol w="1499549"/>
              </a:tblGrid>
              <a:tr h="0">
                <a:tc>
                  <a:txBody>
                    <a:bodyPr/>
                    <a:lstStyle/>
                    <a:p>
                      <a:pPr indent="180340" algn="l">
                        <a:lnSpc>
                          <a:spcPct val="200000"/>
                        </a:lnSpc>
                        <a:spcAft>
                          <a:spcPts val="0"/>
                        </a:spcAft>
                      </a:pPr>
                      <a:r>
                        <a:rPr lang="es-EC" sz="1500" dirty="0">
                          <a:effectLst/>
                        </a:rPr>
                        <a:t>N°</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Nombres</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Posición</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Edad</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500">
                          <a:effectLst/>
                        </a:rPr>
                        <a:t>1</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Juan Andrés Caicedo Romero</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Delantero</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16</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500">
                          <a:effectLst/>
                        </a:rPr>
                        <a:t>2</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Jonathan Fabio Calvache Loya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Mediocampista </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16</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500">
                          <a:effectLst/>
                        </a:rPr>
                        <a:t>3</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Erick Ricardo Mejía Ontaneda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Mediocampista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15</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500">
                          <a:effectLst/>
                        </a:rPr>
                        <a:t>4</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Ronny Edmundo Plúas Remache</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Defensa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16</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500">
                          <a:effectLst/>
                        </a:rPr>
                        <a:t>5</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Diogo Fernando Valencia Ortíz</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a:effectLst/>
                        </a:rPr>
                        <a:t>Defensa</a:t>
                      </a:r>
                      <a:endParaRPr lang="es-EC"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500" dirty="0">
                          <a:effectLst/>
                        </a:rPr>
                        <a:t>16</a:t>
                      </a:r>
                      <a:endParaRPr lang="es-EC"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89484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0765" y="3753952"/>
            <a:ext cx="591474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Jugadores evaluados de</a:t>
            </a:r>
            <a:r>
              <a:rPr kumimoji="0" lang="es-EC" altLang="es-EC" b="0" i="1"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sub 12</a:t>
            </a:r>
            <a:endParaRPr kumimoji="0" lang="es-EC" altLang="es-EC"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C" altLang="es-EC" sz="2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260765" y="317762"/>
            <a:ext cx="591474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Jugadores evaluados de</a:t>
            </a:r>
            <a:r>
              <a:rPr kumimoji="0" lang="es-EC" altLang="es-EC" b="0" i="1"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sub 14</a:t>
            </a:r>
            <a:endParaRPr kumimoji="0" lang="es-EC" altLang="es-EC"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C" altLang="es-EC"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824495129"/>
              </p:ext>
            </p:extLst>
          </p:nvPr>
        </p:nvGraphicFramePr>
        <p:xfrm>
          <a:off x="460573" y="783129"/>
          <a:ext cx="9172823" cy="2505456"/>
        </p:xfrm>
        <a:graphic>
          <a:graphicData uri="http://schemas.openxmlformats.org/drawingml/2006/table">
            <a:tbl>
              <a:tblPr firstRow="1" firstCol="1" bandRow="1">
                <a:tableStyleId>{37CE84F3-28C3-443E-9E96-99CF82512B78}</a:tableStyleId>
              </a:tblPr>
              <a:tblGrid>
                <a:gridCol w="788863"/>
                <a:gridCol w="3797548"/>
                <a:gridCol w="3046343"/>
                <a:gridCol w="1540069"/>
              </a:tblGrid>
              <a:tr h="388926">
                <a:tc>
                  <a:txBody>
                    <a:bodyPr/>
                    <a:lstStyle/>
                    <a:p>
                      <a:pPr indent="180340" algn="l">
                        <a:lnSpc>
                          <a:spcPct val="200000"/>
                        </a:lnSpc>
                        <a:spcAft>
                          <a:spcPts val="0"/>
                        </a:spcAft>
                      </a:pPr>
                      <a:r>
                        <a:rPr lang="es-EC" sz="1600">
                          <a:effectLst/>
                        </a:rPr>
                        <a:t>N°</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Nombres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Posición</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Edad</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926">
                <a:tc>
                  <a:txBody>
                    <a:bodyPr/>
                    <a:lstStyle/>
                    <a:p>
                      <a:pPr indent="180340" algn="l">
                        <a:lnSpc>
                          <a:spcPct val="200000"/>
                        </a:lnSpc>
                        <a:spcAft>
                          <a:spcPts val="0"/>
                        </a:spcAft>
                      </a:pPr>
                      <a:r>
                        <a:rPr lang="es-EC" sz="16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Steven Edner Vaca Preciado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Mediocampista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926">
                <a:tc>
                  <a:txBody>
                    <a:bodyPr/>
                    <a:lstStyle/>
                    <a:p>
                      <a:pPr indent="180340" algn="l">
                        <a:lnSpc>
                          <a:spcPct val="200000"/>
                        </a:lnSpc>
                        <a:spcAft>
                          <a:spcPts val="0"/>
                        </a:spcAft>
                      </a:pPr>
                      <a:r>
                        <a:rPr lang="es-EC" sz="1600">
                          <a:effectLst/>
                        </a:rPr>
                        <a:t>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Juan Andrés Mendoza Ortega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Mediocampista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926">
                <a:tc>
                  <a:txBody>
                    <a:bodyPr/>
                    <a:lstStyle/>
                    <a:p>
                      <a:pPr indent="180340" algn="l">
                        <a:lnSpc>
                          <a:spcPct val="200000"/>
                        </a:lnSpc>
                        <a:spcAft>
                          <a:spcPts val="0"/>
                        </a:spcAft>
                      </a:pPr>
                      <a:r>
                        <a:rPr lang="es-EC" sz="1600">
                          <a:effectLst/>
                        </a:rPr>
                        <a:t>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Ian Sebastián Muñoz Medina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Delantero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926">
                <a:tc>
                  <a:txBody>
                    <a:bodyPr/>
                    <a:lstStyle/>
                    <a:p>
                      <a:pPr indent="180340" algn="l">
                        <a:lnSpc>
                          <a:spcPct val="200000"/>
                        </a:lnSpc>
                        <a:spcAft>
                          <a:spcPts val="0"/>
                        </a:spcAft>
                      </a:pPr>
                      <a:r>
                        <a:rPr lang="es-EC" sz="1600">
                          <a:effectLst/>
                        </a:rPr>
                        <a:t>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Mateo Ariel Rojas Salazar</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Delantero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926">
                <a:tc>
                  <a:txBody>
                    <a:bodyPr/>
                    <a:lstStyle/>
                    <a:p>
                      <a:pPr indent="180340" algn="l">
                        <a:lnSpc>
                          <a:spcPct val="200000"/>
                        </a:lnSpc>
                        <a:spcAft>
                          <a:spcPts val="0"/>
                        </a:spcAft>
                      </a:pPr>
                      <a:r>
                        <a:rPr lang="es-EC" sz="1600">
                          <a:effectLst/>
                        </a:rPr>
                        <a:t>5</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Matías Emilio Guerrero Ayala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Defensa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14</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376286434"/>
              </p:ext>
            </p:extLst>
          </p:nvPr>
        </p:nvGraphicFramePr>
        <p:xfrm>
          <a:off x="460573" y="4192698"/>
          <a:ext cx="9641760" cy="2622816"/>
        </p:xfrm>
        <a:graphic>
          <a:graphicData uri="http://schemas.openxmlformats.org/drawingml/2006/table">
            <a:tbl>
              <a:tblPr firstRow="1" firstCol="1" bandRow="1">
                <a:tableStyleId>{37CE84F3-28C3-443E-9E96-99CF82512B78}</a:tableStyleId>
              </a:tblPr>
              <a:tblGrid>
                <a:gridCol w="829191"/>
                <a:gridCol w="3991689"/>
                <a:gridCol w="3202079"/>
                <a:gridCol w="1618801"/>
              </a:tblGrid>
              <a:tr h="437136">
                <a:tc>
                  <a:txBody>
                    <a:bodyPr/>
                    <a:lstStyle/>
                    <a:p>
                      <a:pPr indent="180340" algn="l">
                        <a:lnSpc>
                          <a:spcPct val="200000"/>
                        </a:lnSpc>
                        <a:spcAft>
                          <a:spcPts val="0"/>
                        </a:spcAft>
                      </a:pPr>
                      <a:r>
                        <a:rPr lang="es-EC" sz="1600" dirty="0">
                          <a:effectLst/>
                        </a:rPr>
                        <a:t>N°</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Nombres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Posición</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Edad</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136">
                <a:tc>
                  <a:txBody>
                    <a:bodyPr/>
                    <a:lstStyle/>
                    <a:p>
                      <a:pPr indent="180340" algn="l">
                        <a:lnSpc>
                          <a:spcPct val="200000"/>
                        </a:lnSpc>
                        <a:spcAft>
                          <a:spcPts val="0"/>
                        </a:spcAft>
                      </a:pPr>
                      <a:r>
                        <a:rPr lang="es-EC" sz="16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Anthony Brad Apuente Lugmaña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Delantero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136">
                <a:tc>
                  <a:txBody>
                    <a:bodyPr/>
                    <a:lstStyle/>
                    <a:p>
                      <a:pPr indent="180340" algn="l">
                        <a:lnSpc>
                          <a:spcPct val="200000"/>
                        </a:lnSpc>
                        <a:spcAft>
                          <a:spcPts val="0"/>
                        </a:spcAft>
                      </a:pPr>
                      <a:r>
                        <a:rPr lang="es-EC" sz="1600">
                          <a:effectLst/>
                        </a:rPr>
                        <a:t>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Pablo Esteban Aluisa LLmiquinga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Delantero</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136">
                <a:tc>
                  <a:txBody>
                    <a:bodyPr/>
                    <a:lstStyle/>
                    <a:p>
                      <a:pPr indent="180340" algn="l">
                        <a:lnSpc>
                          <a:spcPct val="200000"/>
                        </a:lnSpc>
                        <a:spcAft>
                          <a:spcPts val="0"/>
                        </a:spcAft>
                      </a:pPr>
                      <a:r>
                        <a:rPr lang="es-EC" sz="1600">
                          <a:effectLst/>
                        </a:rPr>
                        <a:t>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Juan Fernando Briones Mera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Mediocampista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136">
                <a:tc>
                  <a:txBody>
                    <a:bodyPr/>
                    <a:lstStyle/>
                    <a:p>
                      <a:pPr indent="180340" algn="l">
                        <a:lnSpc>
                          <a:spcPct val="200000"/>
                        </a:lnSpc>
                        <a:spcAft>
                          <a:spcPts val="0"/>
                        </a:spcAft>
                      </a:pPr>
                      <a:r>
                        <a:rPr lang="es-EC" sz="1600">
                          <a:effectLst/>
                        </a:rPr>
                        <a:t>4</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Bryan Ariel Neto Córdova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Defensa</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a:effectLst/>
                        </a:rPr>
                        <a:t>12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136">
                <a:tc>
                  <a:txBody>
                    <a:bodyPr/>
                    <a:lstStyle/>
                    <a:p>
                      <a:pPr indent="180340" algn="l">
                        <a:lnSpc>
                          <a:spcPct val="200000"/>
                        </a:lnSpc>
                        <a:spcAft>
                          <a:spcPts val="0"/>
                        </a:spcAft>
                      </a:pPr>
                      <a:r>
                        <a:rPr lang="es-EC" sz="1600">
                          <a:effectLst/>
                        </a:rPr>
                        <a:t>5</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Javier Maximiliano Caicedo Vivero</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Defensa</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12</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07921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662512055"/>
              </p:ext>
            </p:extLst>
          </p:nvPr>
        </p:nvGraphicFramePr>
        <p:xfrm>
          <a:off x="530896" y="693909"/>
          <a:ext cx="11413544" cy="12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1421942781"/>
              </p:ext>
            </p:extLst>
          </p:nvPr>
        </p:nvGraphicFramePr>
        <p:xfrm>
          <a:off x="530896" y="2662230"/>
          <a:ext cx="11413544" cy="31461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9774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62129" y="0"/>
            <a:ext cx="9468000" cy="2987899"/>
          </a:xfrm>
          <a:blipFill>
            <a:blip r:embed="rId2"/>
            <a:tile tx="0" ty="0" sx="100000" sy="100000" flip="none" algn="tl"/>
          </a:blipFill>
        </p:spPr>
        <p:style>
          <a:lnRef idx="0">
            <a:schemeClr val="accent6"/>
          </a:lnRef>
          <a:fillRef idx="3">
            <a:schemeClr val="accent6"/>
          </a:fillRef>
          <a:effectRef idx="3">
            <a:schemeClr val="accent6"/>
          </a:effectRef>
          <a:fontRef idx="minor">
            <a:schemeClr val="lt1"/>
          </a:fontRef>
        </p:style>
        <p:txBody>
          <a:bodyPr>
            <a:noAutofit/>
          </a:bodyPr>
          <a:lstStyle/>
          <a:p>
            <a:r>
              <a:rPr lang="es-EC" sz="3200" dirty="0" smtClean="0">
                <a:solidFill>
                  <a:schemeClr val="bg1"/>
                </a:solidFill>
                <a:effectLst/>
              </a:rPr>
              <a:t>ANÁLISIS </a:t>
            </a:r>
            <a:r>
              <a:rPr lang="es-EC" sz="3200" dirty="0">
                <a:solidFill>
                  <a:schemeClr val="bg1"/>
                </a:solidFill>
                <a:effectLst/>
              </a:rPr>
              <a:t>BIOMECANICO DE LAS ACCIONES TÉCNICAS DEL FÚTBOL EN LA METODOLOGIA DEL APRENDIZAJE EN ETAPAS DE FORMACION EN EL CLUB SOCIEDAD DEPORTIVA AUCAS</a:t>
            </a:r>
            <a:br>
              <a:rPr lang="es-EC" sz="3200" dirty="0">
                <a:solidFill>
                  <a:schemeClr val="bg1"/>
                </a:solidFill>
                <a:effectLst/>
              </a:rPr>
            </a:br>
            <a:endParaRPr lang="es-EC" sz="3200" dirty="0">
              <a:solidFill>
                <a:schemeClr val="bg1"/>
              </a:solidFill>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3779" t="33313" r="19253" b="19084"/>
          <a:stretch/>
        </p:blipFill>
        <p:spPr>
          <a:xfrm>
            <a:off x="1262128" y="3863661"/>
            <a:ext cx="4724457" cy="1996225"/>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034" t="24641" r="15792" b="15430"/>
          <a:stretch/>
        </p:blipFill>
        <p:spPr>
          <a:xfrm>
            <a:off x="5992819" y="3863662"/>
            <a:ext cx="4737310" cy="1996225"/>
          </a:xfrm>
          <a:prstGeom prst="rect">
            <a:avLst/>
          </a:prstGeom>
        </p:spPr>
      </p:pic>
    </p:spTree>
    <p:extLst>
      <p:ext uri="{BB962C8B-B14F-4D97-AF65-F5344CB8AC3E}">
        <p14:creationId xmlns:p14="http://schemas.microsoft.com/office/powerpoint/2010/main" val="2119968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7869"/>
            <a:ext cx="12192000" cy="600317"/>
          </a:xfrm>
          <a:prstGeom prst="rect">
            <a:avLst/>
          </a:prstGeom>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4400" dirty="0" smtClean="0"/>
              <a:t>ANÁLISIS Y RESULTADOS</a:t>
            </a:r>
            <a:endParaRPr lang="es-EC" sz="4400" dirty="0"/>
          </a:p>
        </p:txBody>
      </p:sp>
      <p:sp>
        <p:nvSpPr>
          <p:cNvPr id="3" name="CuadroTexto 2"/>
          <p:cNvSpPr txBox="1"/>
          <p:nvPr/>
        </p:nvSpPr>
        <p:spPr>
          <a:xfrm>
            <a:off x="1264443" y="724538"/>
            <a:ext cx="9688871" cy="523220"/>
          </a:xfrm>
          <a:prstGeom prst="rect">
            <a:avLst/>
          </a:prstGeom>
          <a:noFill/>
        </p:spPr>
        <p:txBody>
          <a:bodyPr wrap="none" rtlCol="0">
            <a:spAutoFit/>
          </a:bodyPr>
          <a:lstStyle/>
          <a:p>
            <a:r>
              <a:rPr lang="es-EC" sz="2800" b="1" u="sng" dirty="0" smtClean="0"/>
              <a:t>ANÁLISIS BIOMECÁNICO DE LAS ACCIONES TÉCNICAS</a:t>
            </a:r>
            <a:endParaRPr lang="es-EC" sz="2800" b="1" u="sng" dirty="0"/>
          </a:p>
        </p:txBody>
      </p:sp>
      <p:sp>
        <p:nvSpPr>
          <p:cNvPr id="4" name="CuadroTexto 3"/>
          <p:cNvSpPr txBox="1"/>
          <p:nvPr/>
        </p:nvSpPr>
        <p:spPr>
          <a:xfrm>
            <a:off x="3483933" y="1224406"/>
            <a:ext cx="4830168" cy="369332"/>
          </a:xfrm>
          <a:prstGeom prst="rect">
            <a:avLst/>
          </a:prstGeom>
          <a:noFill/>
        </p:spPr>
        <p:txBody>
          <a:bodyPr wrap="none" rtlCol="0">
            <a:spAutoFit/>
          </a:bodyPr>
          <a:lstStyle/>
          <a:p>
            <a:r>
              <a:rPr lang="es-EC" b="1" dirty="0" smtClean="0">
                <a:solidFill>
                  <a:srgbClr val="FFFF00"/>
                </a:solidFill>
              </a:rPr>
              <a:t>CABECEO FRONTAL EQUIPO DE PRIMERA</a:t>
            </a:r>
            <a:endParaRPr lang="es-EC" b="1" dirty="0">
              <a:solidFill>
                <a:srgbClr val="FFFF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259112990"/>
              </p:ext>
            </p:extLst>
          </p:nvPr>
        </p:nvGraphicFramePr>
        <p:xfrm>
          <a:off x="97085" y="1621676"/>
          <a:ext cx="11603865" cy="2771207"/>
        </p:xfrm>
        <a:graphic>
          <a:graphicData uri="http://schemas.openxmlformats.org/drawingml/2006/table">
            <a:tbl>
              <a:tblPr firstRow="1" firstCol="1" bandRow="1">
                <a:tableStyleId>{0660B408-B3CF-4A94-85FC-2B1E0A45F4A2}</a:tableStyleId>
              </a:tblPr>
              <a:tblGrid>
                <a:gridCol w="2025817"/>
                <a:gridCol w="958980"/>
                <a:gridCol w="1236634"/>
                <a:gridCol w="1236634"/>
                <a:gridCol w="1217413"/>
                <a:gridCol w="1217413"/>
                <a:gridCol w="1300710"/>
                <a:gridCol w="1300710"/>
                <a:gridCol w="1109554"/>
              </a:tblGrid>
              <a:tr h="321690">
                <a:tc rowSpan="2">
                  <a:txBody>
                    <a:bodyPr/>
                    <a:lstStyle/>
                    <a:p>
                      <a:pPr indent="180340" algn="just">
                        <a:lnSpc>
                          <a:spcPct val="200000"/>
                        </a:lnSpc>
                        <a:spcAft>
                          <a:spcPts val="0"/>
                        </a:spcAft>
                      </a:pPr>
                      <a:r>
                        <a:rPr lang="es-EC" sz="1300" dirty="0">
                          <a:effectLst/>
                        </a:rPr>
                        <a:t>NOMBRE</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indent="180340" algn="just">
                        <a:lnSpc>
                          <a:spcPct val="200000"/>
                        </a:lnSpc>
                        <a:spcAft>
                          <a:spcPts val="0"/>
                        </a:spcAft>
                      </a:pPr>
                      <a:r>
                        <a:rPr lang="es-EC" sz="1300" dirty="0">
                          <a:effectLst/>
                        </a:rPr>
                        <a:t>FASE IMPULSO</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just">
                        <a:lnSpc>
                          <a:spcPct val="200000"/>
                        </a:lnSpc>
                        <a:spcAft>
                          <a:spcPts val="0"/>
                        </a:spcAft>
                      </a:pPr>
                      <a:r>
                        <a:rPr lang="es-EC" sz="1300">
                          <a:effectLst/>
                        </a:rPr>
                        <a:t>FASE EJECUCIÓN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just">
                        <a:lnSpc>
                          <a:spcPct val="200000"/>
                        </a:lnSpc>
                        <a:spcAft>
                          <a:spcPts val="0"/>
                        </a:spcAft>
                      </a:pPr>
                      <a:r>
                        <a:rPr lang="es-EC" sz="1300" dirty="0" smtClean="0">
                          <a:effectLst/>
                        </a:rPr>
                        <a:t>TIEMPO/</a:t>
                      </a:r>
                      <a:r>
                        <a:rPr lang="es-EC" sz="1300" dirty="0" err="1" smtClean="0">
                          <a:effectLst/>
                        </a:rPr>
                        <a:t>Decisegund</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9060">
                <a:tc vMerge="1">
                  <a:txBody>
                    <a:bodyPr/>
                    <a:lstStyle/>
                    <a:p>
                      <a:endParaRPr lang="es-EC"/>
                    </a:p>
                  </a:txBody>
                  <a:tcPr/>
                </a:tc>
                <a:tc>
                  <a:txBody>
                    <a:bodyPr/>
                    <a:lstStyle/>
                    <a:p>
                      <a:pPr indent="180340" algn="just">
                        <a:lnSpc>
                          <a:spcPct val="200000"/>
                        </a:lnSpc>
                        <a:spcAft>
                          <a:spcPts val="0"/>
                        </a:spcAft>
                      </a:pPr>
                      <a:r>
                        <a:rPr lang="es-EC" sz="1300" dirty="0">
                          <a:effectLst/>
                        </a:rPr>
                        <a:t>Rodilla</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Ángulo Corporal</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334153">
                <a:tc>
                  <a:txBody>
                    <a:bodyPr/>
                    <a:lstStyle/>
                    <a:p>
                      <a:pPr indent="180340" algn="just">
                        <a:lnSpc>
                          <a:spcPct val="200000"/>
                        </a:lnSpc>
                        <a:spcAft>
                          <a:spcPts val="0"/>
                        </a:spcAft>
                      </a:pPr>
                      <a:r>
                        <a:rPr lang="es-EC" sz="1300">
                          <a:effectLst/>
                        </a:rPr>
                        <a:t>Matias Duffard</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42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130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100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156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65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49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157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30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153">
                <a:tc>
                  <a:txBody>
                    <a:bodyPr/>
                    <a:lstStyle/>
                    <a:p>
                      <a:pPr indent="180340" algn="just">
                        <a:lnSpc>
                          <a:spcPct val="200000"/>
                        </a:lnSpc>
                        <a:spcAft>
                          <a:spcPts val="0"/>
                        </a:spcAft>
                      </a:pPr>
                      <a:r>
                        <a:rPr lang="es-EC" sz="1300">
                          <a:effectLst/>
                        </a:rPr>
                        <a:t>Edson Rodríguez</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116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106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115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125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147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dirty="0">
                          <a:effectLst/>
                        </a:rPr>
                        <a:t>33</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153">
                <a:tc>
                  <a:txBody>
                    <a:bodyPr/>
                    <a:lstStyle/>
                    <a:p>
                      <a:pPr indent="180340" algn="just">
                        <a:lnSpc>
                          <a:spcPct val="200000"/>
                        </a:lnSpc>
                        <a:spcAft>
                          <a:spcPts val="0"/>
                        </a:spcAft>
                      </a:pPr>
                      <a:r>
                        <a:rPr lang="es-EC" sz="1300">
                          <a:effectLst/>
                        </a:rPr>
                        <a:t>Sebastian Vivar</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111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92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93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68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46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169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153">
                <a:tc>
                  <a:txBody>
                    <a:bodyPr/>
                    <a:lstStyle/>
                    <a:p>
                      <a:pPr indent="180340" algn="just">
                        <a:lnSpc>
                          <a:spcPct val="200000"/>
                        </a:lnSpc>
                        <a:spcAft>
                          <a:spcPts val="0"/>
                        </a:spcAft>
                      </a:pPr>
                      <a:r>
                        <a:rPr lang="es-EC" sz="1300">
                          <a:effectLst/>
                        </a:rPr>
                        <a:t>Gregori Anangonó</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122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124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115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72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163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37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1690">
                <a:tc>
                  <a:txBody>
                    <a:bodyPr/>
                    <a:lstStyle/>
                    <a:p>
                      <a:pPr indent="180340" algn="just">
                        <a:lnSpc>
                          <a:spcPct val="200000"/>
                        </a:lnSpc>
                        <a:spcAft>
                          <a:spcPts val="0"/>
                        </a:spcAft>
                      </a:pPr>
                      <a:r>
                        <a:rPr lang="es-EC" sz="1300">
                          <a:effectLst/>
                        </a:rPr>
                        <a:t>Jaime Ortiz</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dirty="0">
                          <a:effectLst/>
                        </a:rPr>
                        <a:t>128</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119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176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86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101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a:effectLst/>
                        </a:rPr>
                        <a:t>162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300" dirty="0">
                          <a:effectLst/>
                        </a:rPr>
                        <a:t>30</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74764690"/>
              </p:ext>
            </p:extLst>
          </p:nvPr>
        </p:nvGraphicFramePr>
        <p:xfrm>
          <a:off x="97085" y="4420821"/>
          <a:ext cx="11603865" cy="2436495"/>
        </p:xfrm>
        <a:graphic>
          <a:graphicData uri="http://schemas.openxmlformats.org/drawingml/2006/table">
            <a:tbl>
              <a:tblPr firstRow="1" firstCol="1" bandRow="1">
                <a:tableStyleId>{0660B408-B3CF-4A94-85FC-2B1E0A45F4A2}</a:tableStyleId>
              </a:tblPr>
              <a:tblGrid>
                <a:gridCol w="1406432"/>
                <a:gridCol w="1291795"/>
                <a:gridCol w="1273751"/>
                <a:gridCol w="1291795"/>
                <a:gridCol w="1291795"/>
                <a:gridCol w="1273751"/>
                <a:gridCol w="1318331"/>
                <a:gridCol w="1318331"/>
                <a:gridCol w="1137884"/>
              </a:tblGrid>
              <a:tr h="210773">
                <a:tc rowSpan="2">
                  <a:txBody>
                    <a:bodyPr/>
                    <a:lstStyle/>
                    <a:p>
                      <a:pPr indent="180340" algn="just"/>
                      <a:endParaRPr lang="es-EC" sz="1100" dirty="0">
                        <a:solidFill>
                          <a:srgbClr val="000000"/>
                        </a:solidFill>
                        <a:effectLst/>
                        <a:latin typeface="Calibri" panose="020F0502020204030204" pitchFamily="34" charset="0"/>
                      </a:endParaRPr>
                    </a:p>
                  </a:txBody>
                  <a:tcPr marL="68580" marR="68580" marT="0" marB="0"/>
                </a:tc>
                <a:tc gridSpan="3">
                  <a:txBody>
                    <a:bodyPr/>
                    <a:lstStyle/>
                    <a:p>
                      <a:pPr indent="180340" algn="l">
                        <a:lnSpc>
                          <a:spcPct val="200000"/>
                        </a:lnSpc>
                        <a:spcAft>
                          <a:spcPts val="0"/>
                        </a:spcAft>
                      </a:pPr>
                      <a:r>
                        <a:rPr lang="es-EC" sz="1000">
                          <a:effectLst/>
                        </a:rPr>
                        <a:t>FASE IMPULSO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000" dirty="0">
                          <a:effectLst/>
                        </a:rPr>
                        <a:t>FASE EJECUCIÓN</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000" dirty="0" smtClean="0">
                          <a:effectLst/>
                        </a:rPr>
                        <a:t>TIEMPO</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6931">
                <a:tc vMerge="1">
                  <a:txBody>
                    <a:bodyPr/>
                    <a:lstStyle/>
                    <a:p>
                      <a:endParaRPr lang="es-EC"/>
                    </a:p>
                  </a:txBody>
                  <a:tcPr/>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Rodilla</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Ángulo Corporal</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10773">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6931">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8,87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24,71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54,06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0773">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13,34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29,70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53,42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4,93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8,84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0773">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0773">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30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01752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139695"/>
            <a:ext cx="4304383" cy="461665"/>
          </a:xfrm>
          <a:prstGeom prst="rect">
            <a:avLst/>
          </a:prstGeom>
          <a:noFill/>
        </p:spPr>
        <p:txBody>
          <a:bodyPr wrap="none" rtlCol="0">
            <a:spAutoFit/>
          </a:bodyPr>
          <a:lstStyle/>
          <a:p>
            <a:r>
              <a:rPr lang="es-EC" sz="2400" b="1" dirty="0" smtClean="0">
                <a:solidFill>
                  <a:srgbClr val="FFFF00"/>
                </a:solidFill>
              </a:rPr>
              <a:t>CABECEO FRONTAL SUB 12</a:t>
            </a:r>
            <a:endParaRPr lang="es-EC" sz="2400" b="1" dirty="0">
              <a:solidFill>
                <a:srgbClr val="FFFF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722506739"/>
              </p:ext>
            </p:extLst>
          </p:nvPr>
        </p:nvGraphicFramePr>
        <p:xfrm>
          <a:off x="303147" y="601360"/>
          <a:ext cx="11403750" cy="2970564"/>
        </p:xfrm>
        <a:graphic>
          <a:graphicData uri="http://schemas.openxmlformats.org/drawingml/2006/table">
            <a:tbl>
              <a:tblPr firstRow="1" firstCol="1" bandRow="1">
                <a:tableStyleId>{0660B408-B3CF-4A94-85FC-2B1E0A45F4A2}</a:tableStyleId>
              </a:tblPr>
              <a:tblGrid>
                <a:gridCol w="1089884"/>
                <a:gridCol w="1100968"/>
                <a:gridCol w="1210570"/>
                <a:gridCol w="1210570"/>
                <a:gridCol w="1100968"/>
                <a:gridCol w="1210570"/>
                <a:gridCol w="1285692"/>
                <a:gridCol w="1285692"/>
                <a:gridCol w="1908836"/>
              </a:tblGrid>
              <a:tr h="218440">
                <a:tc rowSpan="2">
                  <a:txBody>
                    <a:bodyPr/>
                    <a:lstStyle/>
                    <a:p>
                      <a:pPr indent="180340" algn="l">
                        <a:lnSpc>
                          <a:spcPct val="200000"/>
                        </a:lnSpc>
                        <a:spcAft>
                          <a:spcPts val="0"/>
                        </a:spcAft>
                      </a:pPr>
                      <a:r>
                        <a:rPr lang="es-EC" sz="1300" dirty="0">
                          <a:effectLst/>
                        </a:rPr>
                        <a:t>N°</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indent="180340" algn="l">
                        <a:lnSpc>
                          <a:spcPct val="200000"/>
                        </a:lnSpc>
                        <a:spcAft>
                          <a:spcPts val="0"/>
                        </a:spcAft>
                      </a:pPr>
                      <a:r>
                        <a:rPr lang="es-EC" sz="1300" dirty="0">
                          <a:effectLst/>
                        </a:rPr>
                        <a:t>FASE IMPULSO</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300">
                          <a:effectLst/>
                        </a:rPr>
                        <a:t>FASE EJECUCIÓN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300">
                          <a:effectLst/>
                        </a:rPr>
                        <a:t>TIEMPO/</a:t>
                      </a:r>
                    </a:p>
                    <a:p>
                      <a:pPr indent="180340" algn="l">
                        <a:lnSpc>
                          <a:spcPct val="200000"/>
                        </a:lnSpc>
                        <a:spcAft>
                          <a:spcPts val="0"/>
                        </a:spcAft>
                      </a:pPr>
                      <a:r>
                        <a:rPr lang="es-EC" sz="1300">
                          <a:effectLst/>
                        </a:rPr>
                        <a:t>Decisegundos</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36644">
                <a:tc vMerge="1">
                  <a:txBody>
                    <a:bodyPr/>
                    <a:lstStyle/>
                    <a:p>
                      <a:endParaRPr lang="es-EC"/>
                    </a:p>
                  </a:txBody>
                  <a:tcPr/>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Corporal</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18440">
                <a:tc>
                  <a:txBody>
                    <a:bodyPr/>
                    <a:lstStyle/>
                    <a:p>
                      <a:pPr indent="180340" algn="l">
                        <a:lnSpc>
                          <a:spcPct val="200000"/>
                        </a:lnSpc>
                        <a:spcAft>
                          <a:spcPts val="0"/>
                        </a:spcAft>
                      </a:pPr>
                      <a:r>
                        <a:rPr lang="es-EC" sz="1300">
                          <a:effectLst/>
                        </a:rPr>
                        <a:t>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86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51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70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180340" algn="l">
                        <a:lnSpc>
                          <a:spcPct val="200000"/>
                        </a:lnSpc>
                        <a:spcAft>
                          <a:spcPts val="0"/>
                        </a:spcAft>
                      </a:pPr>
                      <a:r>
                        <a:rPr lang="es-EC" sz="1300">
                          <a:effectLst/>
                        </a:rPr>
                        <a:t>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81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57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8440">
                <a:tc>
                  <a:txBody>
                    <a:bodyPr/>
                    <a:lstStyle/>
                    <a:p>
                      <a:pPr indent="180340" algn="l">
                        <a:lnSpc>
                          <a:spcPct val="200000"/>
                        </a:lnSpc>
                        <a:spcAft>
                          <a:spcPts val="0"/>
                        </a:spcAft>
                      </a:pPr>
                      <a:r>
                        <a:rPr lang="es-EC" sz="1300">
                          <a:effectLst/>
                        </a:rPr>
                        <a:t>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53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8440">
                <a:tc>
                  <a:txBody>
                    <a:bodyPr/>
                    <a:lstStyle/>
                    <a:p>
                      <a:pPr indent="180340" algn="l">
                        <a:lnSpc>
                          <a:spcPct val="200000"/>
                        </a:lnSpc>
                        <a:spcAft>
                          <a:spcPts val="0"/>
                        </a:spcAft>
                      </a:pPr>
                      <a:r>
                        <a:rPr lang="es-EC" sz="1300">
                          <a:effectLst/>
                        </a:rPr>
                        <a:t>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80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50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870">
                <a:tc>
                  <a:txBody>
                    <a:bodyPr/>
                    <a:lstStyle/>
                    <a:p>
                      <a:pPr indent="180340" algn="l">
                        <a:lnSpc>
                          <a:spcPct val="200000"/>
                        </a:lnSpc>
                        <a:spcAft>
                          <a:spcPts val="0"/>
                        </a:spcAft>
                      </a:pPr>
                      <a:r>
                        <a:rPr lang="es-EC" sz="1300">
                          <a:effectLst/>
                        </a:rPr>
                        <a:t>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63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47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dirty="0">
                          <a:effectLst/>
                        </a:rPr>
                        <a:t>20</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CuadroTexto 3"/>
          <p:cNvSpPr txBox="1"/>
          <p:nvPr/>
        </p:nvSpPr>
        <p:spPr>
          <a:xfrm>
            <a:off x="303146" y="370071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601749570"/>
              </p:ext>
            </p:extLst>
          </p:nvPr>
        </p:nvGraphicFramePr>
        <p:xfrm>
          <a:off x="303143" y="4033589"/>
          <a:ext cx="11403754" cy="2743200"/>
        </p:xfrm>
        <a:graphic>
          <a:graphicData uri="http://schemas.openxmlformats.org/drawingml/2006/table">
            <a:tbl>
              <a:tblPr firstRow="1" firstCol="1" bandRow="1">
                <a:tableStyleId>{0660B408-B3CF-4A94-85FC-2B1E0A45F4A2}</a:tableStyleId>
              </a:tblPr>
              <a:tblGrid>
                <a:gridCol w="1456497"/>
                <a:gridCol w="1410340"/>
                <a:gridCol w="1271870"/>
                <a:gridCol w="1271870"/>
                <a:gridCol w="1248279"/>
                <a:gridCol w="1230843"/>
                <a:gridCol w="1230843"/>
                <a:gridCol w="1109809"/>
                <a:gridCol w="1173403"/>
              </a:tblGrid>
              <a:tr h="220345">
                <a:tc rowSpan="2">
                  <a:txBody>
                    <a:bodyPr/>
                    <a:lstStyle/>
                    <a:p>
                      <a:pPr indent="180340" algn="just"/>
                      <a:endParaRPr lang="es-EC" sz="1100" dirty="0">
                        <a:solidFill>
                          <a:srgbClr val="000000"/>
                        </a:solidFill>
                        <a:effectLst/>
                        <a:latin typeface="Calibri" panose="020F0502020204030204" pitchFamily="34" charset="0"/>
                      </a:endParaRPr>
                    </a:p>
                  </a:txBody>
                  <a:tcPr marL="68580" marR="68580" marT="0" marB="0"/>
                </a:tc>
                <a:tc gridSpan="3">
                  <a:txBody>
                    <a:bodyPr/>
                    <a:lstStyle/>
                    <a:p>
                      <a:pPr indent="180340" algn="l">
                        <a:lnSpc>
                          <a:spcPct val="200000"/>
                        </a:lnSpc>
                        <a:spcAft>
                          <a:spcPts val="0"/>
                        </a:spcAft>
                      </a:pPr>
                      <a:r>
                        <a:rPr lang="es-EC" sz="1000">
                          <a:effectLst/>
                        </a:rPr>
                        <a:t>FASE IMPULSO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000">
                          <a:effectLst/>
                        </a:rPr>
                        <a:t>FASE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000">
                          <a:effectLst/>
                        </a:rPr>
                        <a:t>TIEMPO/Decisegundos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1325">
                <a:tc vMerge="1">
                  <a:txBody>
                    <a:bodyPr/>
                    <a:lstStyle/>
                    <a:p>
                      <a:endParaRPr lang="es-EC"/>
                    </a:p>
                  </a:txBody>
                  <a:tcPr/>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20345">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1325">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28,49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034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5,93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54,79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3,40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034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1775">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112</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36710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139695"/>
            <a:ext cx="4304383" cy="461665"/>
          </a:xfrm>
          <a:prstGeom prst="rect">
            <a:avLst/>
          </a:prstGeom>
          <a:noFill/>
        </p:spPr>
        <p:txBody>
          <a:bodyPr wrap="none" rtlCol="0">
            <a:spAutoFit/>
          </a:bodyPr>
          <a:lstStyle/>
          <a:p>
            <a:r>
              <a:rPr lang="es-EC" sz="2400" b="1" dirty="0" smtClean="0">
                <a:solidFill>
                  <a:srgbClr val="FFFF00"/>
                </a:solidFill>
              </a:rPr>
              <a:t>CABECEO FRONTAL SUB 14</a:t>
            </a:r>
            <a:endParaRPr lang="es-EC" sz="2400" b="1" dirty="0">
              <a:solidFill>
                <a:srgbClr val="FFFF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527437785"/>
              </p:ext>
            </p:extLst>
          </p:nvPr>
        </p:nvGraphicFramePr>
        <p:xfrm>
          <a:off x="360608" y="598064"/>
          <a:ext cx="11513714" cy="2905991"/>
        </p:xfrm>
        <a:graphic>
          <a:graphicData uri="http://schemas.openxmlformats.org/drawingml/2006/table">
            <a:tbl>
              <a:tblPr firstRow="1" firstCol="1" bandRow="1">
                <a:tableStyleId>{0660B408-B3CF-4A94-85FC-2B1E0A45F4A2}</a:tableStyleId>
              </a:tblPr>
              <a:tblGrid>
                <a:gridCol w="1374446"/>
                <a:gridCol w="1374446"/>
                <a:gridCol w="1000299"/>
                <a:gridCol w="1131443"/>
                <a:gridCol w="1131443"/>
                <a:gridCol w="1000299"/>
                <a:gridCol w="1302443"/>
                <a:gridCol w="1302443"/>
                <a:gridCol w="1896452"/>
              </a:tblGrid>
              <a:tr h="320501">
                <a:tc rowSpan="2">
                  <a:txBody>
                    <a:bodyPr/>
                    <a:lstStyle/>
                    <a:p>
                      <a:pPr indent="180340" algn="l">
                        <a:lnSpc>
                          <a:spcPct val="200000"/>
                        </a:lnSpc>
                        <a:spcAft>
                          <a:spcPts val="0"/>
                        </a:spcAft>
                      </a:pPr>
                      <a:r>
                        <a:rPr lang="es-EC" sz="1300" dirty="0">
                          <a:effectLst/>
                        </a:rPr>
                        <a:t>N°</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gridSpan="3">
                  <a:txBody>
                    <a:bodyPr/>
                    <a:lstStyle/>
                    <a:p>
                      <a:pPr indent="180340" algn="l">
                        <a:lnSpc>
                          <a:spcPct val="200000"/>
                        </a:lnSpc>
                        <a:spcAft>
                          <a:spcPts val="0"/>
                        </a:spcAft>
                      </a:pPr>
                      <a:r>
                        <a:rPr lang="es-EC" sz="1300">
                          <a:effectLst/>
                        </a:rPr>
                        <a:t>FASE IMPULSO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300">
                          <a:effectLst/>
                        </a:rPr>
                        <a:t>FASE EJECUCIÓN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300">
                          <a:effectLst/>
                        </a:rPr>
                        <a:t>TIEMPO/</a:t>
                      </a:r>
                    </a:p>
                    <a:p>
                      <a:pPr indent="180340" algn="l">
                        <a:lnSpc>
                          <a:spcPct val="200000"/>
                        </a:lnSpc>
                        <a:spcAft>
                          <a:spcPts val="0"/>
                        </a:spcAft>
                      </a:pPr>
                      <a:r>
                        <a:rPr lang="es-EC" sz="1300">
                          <a:effectLst/>
                        </a:rPr>
                        <a:t>Decisegundos</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r h="694808">
                <a:tc vMerge="1">
                  <a:txBody>
                    <a:bodyPr/>
                    <a:lstStyle/>
                    <a:p>
                      <a:endParaRPr lang="es-EC"/>
                    </a:p>
                  </a:txBody>
                  <a:tcPr/>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Ángulo Corporal</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vMerge="1">
                  <a:txBody>
                    <a:bodyPr/>
                    <a:lstStyle/>
                    <a:p>
                      <a:endParaRPr lang="es-EC"/>
                    </a:p>
                  </a:txBody>
                  <a:tcPr/>
                </a:tc>
              </a:tr>
              <a:tr h="372977">
                <a:tc>
                  <a:txBody>
                    <a:bodyPr/>
                    <a:lstStyle/>
                    <a:p>
                      <a:pPr indent="180340" algn="l">
                        <a:lnSpc>
                          <a:spcPct val="200000"/>
                        </a:lnSpc>
                        <a:spcAft>
                          <a:spcPts val="0"/>
                        </a:spcAft>
                      </a:pPr>
                      <a:r>
                        <a:rPr lang="es-EC" sz="1300">
                          <a:effectLst/>
                        </a:rPr>
                        <a:t>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163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95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88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108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113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85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124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37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r h="372977">
                <a:tc>
                  <a:txBody>
                    <a:bodyPr/>
                    <a:lstStyle/>
                    <a:p>
                      <a:pPr indent="180340" algn="l">
                        <a:lnSpc>
                          <a:spcPct val="200000"/>
                        </a:lnSpc>
                        <a:spcAft>
                          <a:spcPts val="0"/>
                        </a:spcAft>
                      </a:pPr>
                      <a:r>
                        <a:rPr lang="es-EC" sz="1300">
                          <a:effectLst/>
                        </a:rPr>
                        <a:t>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134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112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111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167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91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38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157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27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r h="320501">
                <a:tc>
                  <a:txBody>
                    <a:bodyPr/>
                    <a:lstStyle/>
                    <a:p>
                      <a:pPr indent="180340" algn="l">
                        <a:lnSpc>
                          <a:spcPct val="200000"/>
                        </a:lnSpc>
                        <a:spcAft>
                          <a:spcPts val="0"/>
                        </a:spcAft>
                      </a:pPr>
                      <a:r>
                        <a:rPr lang="es-EC" sz="1300">
                          <a:effectLst/>
                        </a:rPr>
                        <a:t>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105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95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108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177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48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175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dirty="0">
                          <a:effectLst/>
                        </a:rPr>
                        <a:t>23</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r h="372977">
                <a:tc>
                  <a:txBody>
                    <a:bodyPr/>
                    <a:lstStyle/>
                    <a:p>
                      <a:pPr indent="180340" algn="l">
                        <a:lnSpc>
                          <a:spcPct val="200000"/>
                        </a:lnSpc>
                        <a:spcAft>
                          <a:spcPts val="0"/>
                        </a:spcAft>
                      </a:pPr>
                      <a:r>
                        <a:rPr lang="es-EC" sz="1300">
                          <a:effectLst/>
                        </a:rPr>
                        <a:t>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119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101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91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176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72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92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155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r h="372977">
                <a:tc>
                  <a:txBody>
                    <a:bodyPr/>
                    <a:lstStyle/>
                    <a:p>
                      <a:pPr indent="180340" algn="l">
                        <a:lnSpc>
                          <a:spcPct val="200000"/>
                        </a:lnSpc>
                        <a:spcAft>
                          <a:spcPts val="0"/>
                        </a:spcAft>
                      </a:pPr>
                      <a:r>
                        <a:rPr lang="es-EC" sz="1300">
                          <a:effectLst/>
                        </a:rPr>
                        <a:t>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113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128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178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75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127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a:effectLst/>
                        </a:rPr>
                        <a:t>178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c>
                  <a:txBody>
                    <a:bodyPr/>
                    <a:lstStyle/>
                    <a:p>
                      <a:pPr indent="180340" algn="l">
                        <a:lnSpc>
                          <a:spcPct val="200000"/>
                        </a:lnSpc>
                        <a:spcAft>
                          <a:spcPts val="0"/>
                        </a:spcAft>
                      </a:pPr>
                      <a:r>
                        <a:rPr lang="es-EC" sz="1300" dirty="0">
                          <a:effectLst/>
                        </a:rPr>
                        <a:t>30</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95" marR="59395" marT="0" marB="0"/>
                </a:tc>
              </a:tr>
            </a:tbl>
          </a:graphicData>
        </a:graphic>
      </p:graphicFrame>
      <p:sp>
        <p:nvSpPr>
          <p:cNvPr id="4" name="CuadroTexto 3"/>
          <p:cNvSpPr txBox="1"/>
          <p:nvPr/>
        </p:nvSpPr>
        <p:spPr>
          <a:xfrm>
            <a:off x="360608" y="3777758"/>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88831951"/>
              </p:ext>
            </p:extLst>
          </p:nvPr>
        </p:nvGraphicFramePr>
        <p:xfrm>
          <a:off x="360610" y="4207126"/>
          <a:ext cx="11513712" cy="2574519"/>
        </p:xfrm>
        <a:graphic>
          <a:graphicData uri="http://schemas.openxmlformats.org/drawingml/2006/table">
            <a:tbl>
              <a:tblPr firstRow="1" firstCol="1" bandRow="1">
                <a:tableStyleId>{0660B408-B3CF-4A94-85FC-2B1E0A45F4A2}</a:tableStyleId>
              </a:tblPr>
              <a:tblGrid>
                <a:gridCol w="1480270"/>
                <a:gridCol w="1211029"/>
                <a:gridCol w="1194271"/>
                <a:gridCol w="1211029"/>
                <a:gridCol w="1211029"/>
                <a:gridCol w="1194271"/>
                <a:gridCol w="1236724"/>
                <a:gridCol w="1236724"/>
                <a:gridCol w="1538365"/>
              </a:tblGrid>
              <a:tr h="286962">
                <a:tc rowSpan="2">
                  <a:txBody>
                    <a:bodyPr/>
                    <a:lstStyle/>
                    <a:p>
                      <a:pPr indent="180340" algn="just"/>
                      <a:endParaRPr lang="es-EC" sz="1100" dirty="0">
                        <a:solidFill>
                          <a:srgbClr val="000000"/>
                        </a:solidFill>
                        <a:effectLst/>
                        <a:latin typeface="Calibri" panose="020F0502020204030204" pitchFamily="34" charset="0"/>
                      </a:endParaRPr>
                    </a:p>
                  </a:txBody>
                  <a:tcPr marL="68580" marR="68580" marT="0" marB="0"/>
                </a:tc>
                <a:tc gridSpan="3">
                  <a:txBody>
                    <a:bodyPr/>
                    <a:lstStyle/>
                    <a:p>
                      <a:pPr indent="180340" algn="l">
                        <a:lnSpc>
                          <a:spcPct val="200000"/>
                        </a:lnSpc>
                        <a:spcAft>
                          <a:spcPts val="0"/>
                        </a:spcAft>
                      </a:pPr>
                      <a:r>
                        <a:rPr lang="es-EC" sz="1000">
                          <a:effectLst/>
                        </a:rPr>
                        <a:t>FASE IMPULSO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000">
                          <a:effectLst/>
                        </a:rPr>
                        <a:t>FASE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2673">
                <a:tc vMerge="1">
                  <a:txBody>
                    <a:bodyPr/>
                    <a:lstStyle/>
                    <a:p>
                      <a:endParaRPr lang="es-EC"/>
                    </a:p>
                  </a:txBody>
                  <a:tcPr/>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Codo Izquierdo</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86962">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3924">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30,06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36,38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35,87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21,53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5,83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6962">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11,53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15,47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18,65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49,69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45,98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13,65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20,82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6962">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6962">
                <a:tc>
                  <a:txBody>
                    <a:bodyPr/>
                    <a:lstStyle/>
                    <a:p>
                      <a:pPr indent="180340" algn="l">
                        <a:lnSpc>
                          <a:spcPct val="200000"/>
                        </a:lnSpc>
                        <a:spcAft>
                          <a:spcPts val="0"/>
                        </a:spcAft>
                      </a:pPr>
                      <a:r>
                        <a:rPr lang="es-EC" sz="1000" dirty="0">
                          <a:effectLst/>
                        </a:rPr>
                        <a:t>Mínimo</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23</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82597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4304383" cy="461665"/>
          </a:xfrm>
          <a:prstGeom prst="rect">
            <a:avLst/>
          </a:prstGeom>
          <a:noFill/>
        </p:spPr>
        <p:txBody>
          <a:bodyPr wrap="none" rtlCol="0">
            <a:spAutoFit/>
          </a:bodyPr>
          <a:lstStyle/>
          <a:p>
            <a:r>
              <a:rPr lang="es-EC" sz="2400" b="1" dirty="0" smtClean="0">
                <a:solidFill>
                  <a:srgbClr val="FFFF00"/>
                </a:solidFill>
              </a:rPr>
              <a:t>CABECEO FRONTAL SUB 16</a:t>
            </a:r>
            <a:endParaRPr lang="es-EC" sz="2400" b="1" dirty="0">
              <a:solidFill>
                <a:srgbClr val="FFFF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272624680"/>
              </p:ext>
            </p:extLst>
          </p:nvPr>
        </p:nvGraphicFramePr>
        <p:xfrm>
          <a:off x="412122" y="681913"/>
          <a:ext cx="11384924" cy="2771207"/>
        </p:xfrm>
        <a:graphic>
          <a:graphicData uri="http://schemas.openxmlformats.org/drawingml/2006/table">
            <a:tbl>
              <a:tblPr firstRow="1" firstCol="1" bandRow="1">
                <a:tableStyleId>{0660B408-B3CF-4A94-85FC-2B1E0A45F4A2}</a:tableStyleId>
              </a:tblPr>
              <a:tblGrid>
                <a:gridCol w="991444"/>
                <a:gridCol w="1168998"/>
                <a:gridCol w="1272671"/>
                <a:gridCol w="1272671"/>
                <a:gridCol w="1168998"/>
                <a:gridCol w="1272671"/>
                <a:gridCol w="1272671"/>
                <a:gridCol w="1191640"/>
                <a:gridCol w="1773160"/>
              </a:tblGrid>
              <a:tr h="254949">
                <a:tc rowSpan="2">
                  <a:txBody>
                    <a:bodyPr/>
                    <a:lstStyle/>
                    <a:p>
                      <a:pPr indent="180340" algn="l">
                        <a:lnSpc>
                          <a:spcPct val="200000"/>
                        </a:lnSpc>
                        <a:spcAft>
                          <a:spcPts val="0"/>
                        </a:spcAft>
                      </a:pPr>
                      <a:r>
                        <a:rPr lang="es-EC" sz="1300">
                          <a:effectLst/>
                        </a:rPr>
                        <a:t>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indent="180340" algn="l">
                        <a:lnSpc>
                          <a:spcPct val="200000"/>
                        </a:lnSpc>
                        <a:spcAft>
                          <a:spcPts val="0"/>
                        </a:spcAft>
                      </a:pPr>
                      <a:r>
                        <a:rPr lang="es-EC" sz="1300">
                          <a:effectLst/>
                        </a:rPr>
                        <a:t>FASE IMPULSO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300">
                          <a:effectLst/>
                        </a:rPr>
                        <a:t>FASE EJECUCIÓN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300">
                          <a:effectLst/>
                        </a:rPr>
                        <a:t>TIEMPO/</a:t>
                      </a:r>
                    </a:p>
                    <a:p>
                      <a:pPr indent="180340" algn="l">
                        <a:lnSpc>
                          <a:spcPct val="200000"/>
                        </a:lnSpc>
                        <a:spcAft>
                          <a:spcPts val="0"/>
                        </a:spcAft>
                      </a:pPr>
                      <a:r>
                        <a:rPr lang="es-EC" sz="1300">
                          <a:effectLst/>
                        </a:rPr>
                        <a:t>Decisegundos</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2699">
                <a:tc vMerge="1">
                  <a:txBody>
                    <a:bodyPr/>
                    <a:lstStyle/>
                    <a:p>
                      <a:endParaRPr lang="es-EC"/>
                    </a:p>
                  </a:txBody>
                  <a:tcPr/>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a:t>
                      </a:r>
                    </a:p>
                    <a:p>
                      <a:pPr indent="180340" algn="l">
                        <a:lnSpc>
                          <a:spcPct val="200000"/>
                        </a:lnSpc>
                        <a:spcAft>
                          <a:spcPts val="0"/>
                        </a:spcAft>
                      </a:pPr>
                      <a:r>
                        <a:rPr lang="es-EC" sz="1300">
                          <a:effectLst/>
                        </a:rPr>
                        <a:t>Corporal</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54949">
                <a:tc>
                  <a:txBody>
                    <a:bodyPr/>
                    <a:lstStyle/>
                    <a:p>
                      <a:pPr indent="180340" algn="l">
                        <a:lnSpc>
                          <a:spcPct val="200000"/>
                        </a:lnSpc>
                        <a:spcAft>
                          <a:spcPts val="0"/>
                        </a:spcAft>
                      </a:pPr>
                      <a:r>
                        <a:rPr lang="es-EC" sz="1300">
                          <a:effectLst/>
                        </a:rPr>
                        <a:t>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86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180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3994">
                <a:tc>
                  <a:txBody>
                    <a:bodyPr/>
                    <a:lstStyle/>
                    <a:p>
                      <a:pPr indent="180340" algn="l">
                        <a:lnSpc>
                          <a:spcPct val="200000"/>
                        </a:lnSpc>
                        <a:spcAft>
                          <a:spcPts val="0"/>
                        </a:spcAft>
                      </a:pPr>
                      <a:r>
                        <a:rPr lang="es-EC" sz="1300">
                          <a:effectLst/>
                        </a:rPr>
                        <a:t>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74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74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4949">
                <a:tc>
                  <a:txBody>
                    <a:bodyPr/>
                    <a:lstStyle/>
                    <a:p>
                      <a:pPr indent="180340" algn="l">
                        <a:lnSpc>
                          <a:spcPct val="200000"/>
                        </a:lnSpc>
                        <a:spcAft>
                          <a:spcPts val="0"/>
                        </a:spcAft>
                      </a:pPr>
                      <a:r>
                        <a:rPr lang="es-EC" sz="1300">
                          <a:effectLst/>
                        </a:rPr>
                        <a:t>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4949">
                <a:tc>
                  <a:txBody>
                    <a:bodyPr/>
                    <a:lstStyle/>
                    <a:p>
                      <a:pPr indent="180340" algn="l">
                        <a:lnSpc>
                          <a:spcPct val="200000"/>
                        </a:lnSpc>
                        <a:spcAft>
                          <a:spcPts val="0"/>
                        </a:spcAft>
                      </a:pPr>
                      <a:r>
                        <a:rPr lang="es-EC" sz="1300">
                          <a:effectLst/>
                        </a:rPr>
                        <a:t>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110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76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77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20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4949">
                <a:tc>
                  <a:txBody>
                    <a:bodyPr/>
                    <a:lstStyle/>
                    <a:p>
                      <a:pPr indent="180340" algn="l">
                        <a:lnSpc>
                          <a:spcPct val="200000"/>
                        </a:lnSpc>
                        <a:spcAft>
                          <a:spcPts val="0"/>
                        </a:spcAft>
                      </a:pPr>
                      <a:r>
                        <a:rPr lang="es-EC" sz="1300">
                          <a:effectLst/>
                        </a:rPr>
                        <a:t>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68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dirty="0">
                          <a:effectLst/>
                        </a:rPr>
                        <a:t>23</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CuadroTexto 3"/>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450771141"/>
              </p:ext>
            </p:extLst>
          </p:nvPr>
        </p:nvGraphicFramePr>
        <p:xfrm>
          <a:off x="360608" y="4333986"/>
          <a:ext cx="11436438" cy="2446740"/>
        </p:xfrm>
        <a:graphic>
          <a:graphicData uri="http://schemas.openxmlformats.org/drawingml/2006/table">
            <a:tbl>
              <a:tblPr firstRow="1" firstCol="1" bandRow="1">
                <a:tableStyleId>{0660B408-B3CF-4A94-85FC-2B1E0A45F4A2}</a:tableStyleId>
              </a:tblPr>
              <a:tblGrid>
                <a:gridCol w="1522411"/>
                <a:gridCol w="1208811"/>
                <a:gridCol w="1208811"/>
                <a:gridCol w="1225491"/>
                <a:gridCol w="1225491"/>
                <a:gridCol w="1208811"/>
                <a:gridCol w="1249957"/>
                <a:gridCol w="1249957"/>
                <a:gridCol w="1336698"/>
              </a:tblGrid>
              <a:tr h="263034">
                <a:tc rowSpan="2">
                  <a:txBody>
                    <a:bodyPr/>
                    <a:lstStyle/>
                    <a:p>
                      <a:pPr indent="180340" algn="just"/>
                      <a:endParaRPr lang="es-EC" sz="1100">
                        <a:solidFill>
                          <a:srgbClr val="000000"/>
                        </a:solidFill>
                        <a:effectLst/>
                        <a:latin typeface="Calibri" panose="020F0502020204030204" pitchFamily="34" charset="0"/>
                      </a:endParaRPr>
                    </a:p>
                  </a:txBody>
                  <a:tcPr marL="68580" marR="68580" marT="0" marB="0"/>
                </a:tc>
                <a:tc gridSpan="3">
                  <a:txBody>
                    <a:bodyPr/>
                    <a:lstStyle/>
                    <a:p>
                      <a:pPr indent="180340" algn="l">
                        <a:lnSpc>
                          <a:spcPct val="200000"/>
                        </a:lnSpc>
                        <a:spcAft>
                          <a:spcPts val="0"/>
                        </a:spcAft>
                      </a:pPr>
                      <a:r>
                        <a:rPr lang="es-EC" sz="1000">
                          <a:effectLst/>
                        </a:rPr>
                        <a:t>FASE IMPULSO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4">
                  <a:txBody>
                    <a:bodyPr/>
                    <a:lstStyle/>
                    <a:p>
                      <a:pPr indent="180340" algn="l">
                        <a:lnSpc>
                          <a:spcPct val="200000"/>
                        </a:lnSpc>
                        <a:spcAft>
                          <a:spcPts val="0"/>
                        </a:spcAft>
                      </a:pPr>
                      <a:r>
                        <a:rPr lang="es-EC" sz="1000">
                          <a:effectLst/>
                        </a:rPr>
                        <a:t>FASE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8257">
                <a:tc vMerge="1">
                  <a:txBody>
                    <a:bodyPr/>
                    <a:lstStyle/>
                    <a:p>
                      <a:endParaRPr lang="es-EC"/>
                    </a:p>
                  </a:txBody>
                  <a:tcPr/>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Codo Izquierdo</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263034">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125,6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6068">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23,49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15,06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45,18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39,78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20,21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5,97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034">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15,98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20,86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17,39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35,97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21,49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034">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034">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51054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207568" y="8532"/>
            <a:ext cx="7772400" cy="756173"/>
          </a:xfrm>
        </p:spPr>
        <p:txBody>
          <a:bodyPr>
            <a:normAutofit/>
          </a:bodyPr>
          <a:lstStyle/>
          <a:p>
            <a:r>
              <a:rPr lang="es-EC" dirty="0" smtClean="0">
                <a:latin typeface="Bodoni MT Black" panose="02070A03080606020203" pitchFamily="18" charset="0"/>
              </a:rPr>
              <a:t>Cabeceo Frontal</a:t>
            </a:r>
            <a:endParaRPr lang="es-EC" dirty="0">
              <a:latin typeface="Bodoni MT Black" panose="02070A03080606020203" pitchFamily="18" charset="0"/>
            </a:endParaRPr>
          </a:p>
        </p:txBody>
      </p:sp>
      <p:graphicFrame>
        <p:nvGraphicFramePr>
          <p:cNvPr id="4" name="3 Gráfico"/>
          <p:cNvGraphicFramePr>
            <a:graphicFrameLocks/>
          </p:cNvGraphicFramePr>
          <p:nvPr>
            <p:extLst/>
          </p:nvPr>
        </p:nvGraphicFramePr>
        <p:xfrm>
          <a:off x="1524000" y="908721"/>
          <a:ext cx="4474484" cy="2924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6 Gráfico"/>
          <p:cNvGraphicFramePr>
            <a:graphicFrameLocks/>
          </p:cNvGraphicFramePr>
          <p:nvPr>
            <p:extLst/>
          </p:nvPr>
        </p:nvGraphicFramePr>
        <p:xfrm>
          <a:off x="5951984" y="908720"/>
          <a:ext cx="4523234" cy="2905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7 Gráfico"/>
          <p:cNvGraphicFramePr>
            <a:graphicFrameLocks/>
          </p:cNvGraphicFramePr>
          <p:nvPr>
            <p:extLst/>
          </p:nvPr>
        </p:nvGraphicFramePr>
        <p:xfrm>
          <a:off x="1524000" y="400506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8 Gráfico"/>
          <p:cNvGraphicFramePr>
            <a:graphicFrameLocks/>
          </p:cNvGraphicFramePr>
          <p:nvPr>
            <p:extLst/>
          </p:nvPr>
        </p:nvGraphicFramePr>
        <p:xfrm>
          <a:off x="6092730" y="3933056"/>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2224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10396" y="126816"/>
            <a:ext cx="7366119" cy="461665"/>
          </a:xfrm>
          <a:prstGeom prst="rect">
            <a:avLst/>
          </a:prstGeom>
          <a:noFill/>
        </p:spPr>
        <p:txBody>
          <a:bodyPr wrap="none" rtlCol="0">
            <a:spAutoFit/>
          </a:bodyPr>
          <a:lstStyle/>
          <a:p>
            <a:r>
              <a:rPr lang="es-EC" sz="2400" b="1" dirty="0" smtClean="0">
                <a:solidFill>
                  <a:srgbClr val="FFFF00"/>
                </a:solidFill>
              </a:rPr>
              <a:t>PASE DE BORDE INTERNO EQUIPO DE PRIMERA </a:t>
            </a:r>
            <a:endParaRPr lang="es-EC" sz="2400" b="1" dirty="0">
              <a:solidFill>
                <a:srgbClr val="FFFF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127225554"/>
              </p:ext>
            </p:extLst>
          </p:nvPr>
        </p:nvGraphicFramePr>
        <p:xfrm>
          <a:off x="296213" y="744775"/>
          <a:ext cx="11359167" cy="2922843"/>
        </p:xfrm>
        <a:graphic>
          <a:graphicData uri="http://schemas.openxmlformats.org/drawingml/2006/table">
            <a:tbl>
              <a:tblPr firstRow="1" firstCol="1" bandRow="1">
                <a:tableStyleId>{0660B408-B3CF-4A94-85FC-2B1E0A45F4A2}</a:tableStyleId>
              </a:tblPr>
              <a:tblGrid>
                <a:gridCol w="2423151"/>
                <a:gridCol w="1469687"/>
                <a:gridCol w="1585293"/>
                <a:gridCol w="1334622"/>
                <a:gridCol w="1460530"/>
                <a:gridCol w="1397575"/>
                <a:gridCol w="1688309"/>
              </a:tblGrid>
              <a:tr h="741680">
                <a:tc>
                  <a:txBody>
                    <a:bodyPr/>
                    <a:lstStyle/>
                    <a:p>
                      <a:pPr indent="180340" algn="l">
                        <a:lnSpc>
                          <a:spcPct val="200000"/>
                        </a:lnSpc>
                        <a:spcAft>
                          <a:spcPts val="0"/>
                        </a:spcAft>
                      </a:pPr>
                      <a:r>
                        <a:rPr lang="es-EC" sz="1300">
                          <a:effectLst/>
                        </a:rPr>
                        <a:t>Nombres</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vertical pie de apoyo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vertical pie de ejecución</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de rodilla</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codo derecho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Ángulo codo izquierdo</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Tiempo/</a:t>
                      </a:r>
                    </a:p>
                    <a:p>
                      <a:pPr indent="180340" algn="l">
                        <a:lnSpc>
                          <a:spcPct val="200000"/>
                        </a:lnSpc>
                        <a:spcAft>
                          <a:spcPts val="0"/>
                        </a:spcAft>
                      </a:pPr>
                      <a:r>
                        <a:rPr lang="es-EC" sz="1300">
                          <a:effectLst/>
                        </a:rPr>
                        <a:t>Decisegundos</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5420">
                <a:tc>
                  <a:txBody>
                    <a:bodyPr/>
                    <a:lstStyle/>
                    <a:p>
                      <a:pPr indent="180340" algn="l">
                        <a:lnSpc>
                          <a:spcPct val="200000"/>
                        </a:lnSpc>
                        <a:spcAft>
                          <a:spcPts val="0"/>
                        </a:spcAft>
                      </a:pPr>
                      <a:r>
                        <a:rPr lang="es-EC" sz="1300">
                          <a:effectLst/>
                        </a:rPr>
                        <a:t>Matias Duffard</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178,6</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166,7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97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0840">
                <a:tc>
                  <a:txBody>
                    <a:bodyPr/>
                    <a:lstStyle/>
                    <a:p>
                      <a:pPr indent="180340" algn="l">
                        <a:lnSpc>
                          <a:spcPct val="200000"/>
                        </a:lnSpc>
                        <a:spcAft>
                          <a:spcPts val="0"/>
                        </a:spcAft>
                      </a:pPr>
                      <a:r>
                        <a:rPr lang="es-EC" sz="1300">
                          <a:effectLst/>
                        </a:rPr>
                        <a:t>Edson Rodríguez</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174,9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172,4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30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0840">
                <a:tc>
                  <a:txBody>
                    <a:bodyPr/>
                    <a:lstStyle/>
                    <a:p>
                      <a:pPr indent="180340" algn="l">
                        <a:lnSpc>
                          <a:spcPct val="200000"/>
                        </a:lnSpc>
                        <a:spcAft>
                          <a:spcPts val="0"/>
                        </a:spcAft>
                      </a:pPr>
                      <a:r>
                        <a:rPr lang="es-EC" sz="1300">
                          <a:effectLst/>
                        </a:rPr>
                        <a:t>Sebastian Vivar</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174</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157,9</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51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0840">
                <a:tc>
                  <a:txBody>
                    <a:bodyPr/>
                    <a:lstStyle/>
                    <a:p>
                      <a:pPr indent="180340" algn="l">
                        <a:lnSpc>
                          <a:spcPct val="200000"/>
                        </a:lnSpc>
                        <a:spcAft>
                          <a:spcPts val="0"/>
                        </a:spcAft>
                      </a:pPr>
                      <a:r>
                        <a:rPr lang="es-EC" sz="1300">
                          <a:effectLst/>
                        </a:rPr>
                        <a:t>Gregori Anangonó</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176,7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172,2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155</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137</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101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23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5420">
                <a:tc>
                  <a:txBody>
                    <a:bodyPr/>
                    <a:lstStyle/>
                    <a:p>
                      <a:pPr indent="180340" algn="l">
                        <a:lnSpc>
                          <a:spcPct val="200000"/>
                        </a:lnSpc>
                        <a:spcAft>
                          <a:spcPts val="0"/>
                        </a:spcAft>
                      </a:pPr>
                      <a:r>
                        <a:rPr lang="es-EC" sz="1300">
                          <a:effectLst/>
                        </a:rPr>
                        <a:t>Jaime Ortiz</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178</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172</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133</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141</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a:effectLst/>
                        </a:rPr>
                        <a:t>140</a:t>
                      </a:r>
                      <a:endParaRPr lang="es-EC"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300" dirty="0">
                          <a:effectLst/>
                        </a:rPr>
                        <a:t>17</a:t>
                      </a:r>
                      <a:endParaRPr lang="es-EC"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CuadroTexto 3"/>
          <p:cNvSpPr txBox="1"/>
          <p:nvPr/>
        </p:nvSpPr>
        <p:spPr>
          <a:xfrm>
            <a:off x="296213" y="4022459"/>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4198752644"/>
              </p:ext>
            </p:extLst>
          </p:nvPr>
        </p:nvGraphicFramePr>
        <p:xfrm>
          <a:off x="296213" y="4391791"/>
          <a:ext cx="11359166" cy="2162810"/>
        </p:xfrm>
        <a:graphic>
          <a:graphicData uri="http://schemas.openxmlformats.org/drawingml/2006/table">
            <a:tbl>
              <a:tblPr firstRow="1" firstCol="1" bandRow="1">
                <a:tableStyleId>{0660B408-B3CF-4A94-85FC-2B1E0A45F4A2}</a:tableStyleId>
              </a:tblPr>
              <a:tblGrid>
                <a:gridCol w="2621913"/>
                <a:gridCol w="1283951"/>
                <a:gridCol w="1512264"/>
                <a:gridCol w="1248354"/>
                <a:gridCol w="1355146"/>
                <a:gridCol w="1490170"/>
                <a:gridCol w="1847368"/>
              </a:tblGrid>
              <a:tr h="621665">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4305">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176,4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168,24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515">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1,97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18,64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36,89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51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34,87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29,54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51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4305">
                <a:tc>
                  <a:txBody>
                    <a:bodyPr/>
                    <a:lstStyle/>
                    <a:p>
                      <a:pPr indent="180340" algn="l">
                        <a:lnSpc>
                          <a:spcPct val="200000"/>
                        </a:lnSpc>
                        <a:spcAft>
                          <a:spcPts val="0"/>
                        </a:spcAft>
                      </a:pPr>
                      <a:r>
                        <a:rPr lang="es-EC" sz="1000">
                          <a:effectLst/>
                        </a:rPr>
                        <a:t>MINI</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17</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194536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5296643" cy="461665"/>
          </a:xfrm>
          <a:prstGeom prst="rect">
            <a:avLst/>
          </a:prstGeom>
          <a:noFill/>
        </p:spPr>
        <p:txBody>
          <a:bodyPr wrap="none" rtlCol="0">
            <a:spAutoFit/>
          </a:bodyPr>
          <a:lstStyle/>
          <a:p>
            <a:r>
              <a:rPr lang="es-EC" sz="2400" b="1" dirty="0" smtClean="0">
                <a:solidFill>
                  <a:srgbClr val="FFFF00"/>
                </a:solidFill>
              </a:rPr>
              <a:t>PASE DE BORDE INTERNO SUB 12 </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283126241"/>
              </p:ext>
            </p:extLst>
          </p:nvPr>
        </p:nvGraphicFramePr>
        <p:xfrm>
          <a:off x="360608" y="637772"/>
          <a:ext cx="11475077" cy="3045714"/>
        </p:xfrm>
        <a:graphic>
          <a:graphicData uri="http://schemas.openxmlformats.org/drawingml/2006/table">
            <a:tbl>
              <a:tblPr firstRow="1" firstCol="1" bandRow="1">
                <a:tableStyleId>{0660B408-B3CF-4A94-85FC-2B1E0A45F4A2}</a:tableStyleId>
              </a:tblPr>
              <a:tblGrid>
                <a:gridCol w="886492"/>
                <a:gridCol w="1612379"/>
                <a:gridCol w="1752751"/>
                <a:gridCol w="1588351"/>
                <a:gridCol w="1662963"/>
                <a:gridCol w="1742633"/>
                <a:gridCol w="2229508"/>
              </a:tblGrid>
              <a:tr h="761365">
                <a:tc>
                  <a:txBody>
                    <a:bodyPr/>
                    <a:lstStyle/>
                    <a:p>
                      <a:pPr indent="180340" algn="l">
                        <a:lnSpc>
                          <a:spcPct val="200000"/>
                        </a:lnSpc>
                        <a:spcAft>
                          <a:spcPts val="0"/>
                        </a:spcAft>
                      </a:pPr>
                      <a:r>
                        <a:rPr lang="es-EC" sz="1400" dirty="0">
                          <a:effectLst/>
                        </a:rPr>
                        <a:t>N°</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Ángulo vertical pie de apoyo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45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159,9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90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4,8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10</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070229752"/>
              </p:ext>
            </p:extLst>
          </p:nvPr>
        </p:nvGraphicFramePr>
        <p:xfrm>
          <a:off x="360608" y="4327396"/>
          <a:ext cx="11475075" cy="2299335"/>
        </p:xfrm>
        <a:graphic>
          <a:graphicData uri="http://schemas.openxmlformats.org/drawingml/2006/table">
            <a:tbl>
              <a:tblPr firstRow="1" firstCol="1" bandRow="1">
                <a:tableStyleId>{0660B408-B3CF-4A94-85FC-2B1E0A45F4A2}</a:tableStyleId>
              </a:tblPr>
              <a:tblGrid>
                <a:gridCol w="2318061"/>
                <a:gridCol w="1290808"/>
                <a:gridCol w="1560492"/>
                <a:gridCol w="1290808"/>
                <a:gridCol w="1347197"/>
                <a:gridCol w="1542105"/>
                <a:gridCol w="2125604"/>
              </a:tblGrid>
              <a:tr h="775335">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825">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38,38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82,2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825">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76,68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70,61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37,61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82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199,80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51,58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12,06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18,47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45,76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37,49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82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175,5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825">
                <a:tc>
                  <a:txBody>
                    <a:bodyPr/>
                    <a:lstStyle/>
                    <a:p>
                      <a:pPr indent="180340" algn="l">
                        <a:lnSpc>
                          <a:spcPct val="200000"/>
                        </a:lnSpc>
                        <a:spcAft>
                          <a:spcPts val="0"/>
                        </a:spcAft>
                      </a:pPr>
                      <a:r>
                        <a:rPr lang="es-EC" sz="1000">
                          <a:effectLst/>
                        </a:rPr>
                        <a:t>MINI</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44347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5202065" cy="461665"/>
          </a:xfrm>
          <a:prstGeom prst="rect">
            <a:avLst/>
          </a:prstGeom>
          <a:noFill/>
        </p:spPr>
        <p:txBody>
          <a:bodyPr wrap="none" rtlCol="0">
            <a:spAutoFit/>
          </a:bodyPr>
          <a:lstStyle/>
          <a:p>
            <a:r>
              <a:rPr lang="es-EC" sz="2400" b="1" dirty="0" smtClean="0">
                <a:solidFill>
                  <a:srgbClr val="FFFF00"/>
                </a:solidFill>
              </a:rPr>
              <a:t>PASE DE BORDE INTERNO SUB 14</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4044513897"/>
              </p:ext>
            </p:extLst>
          </p:nvPr>
        </p:nvGraphicFramePr>
        <p:xfrm>
          <a:off x="360608" y="524086"/>
          <a:ext cx="11333410" cy="3045714"/>
        </p:xfrm>
        <a:graphic>
          <a:graphicData uri="http://schemas.openxmlformats.org/drawingml/2006/table">
            <a:tbl>
              <a:tblPr firstRow="1" firstCol="1" bandRow="1">
                <a:tableStyleId>{0660B408-B3CF-4A94-85FC-2B1E0A45F4A2}</a:tableStyleId>
              </a:tblPr>
              <a:tblGrid>
                <a:gridCol w="723199"/>
                <a:gridCol w="1591777"/>
                <a:gridCol w="1804919"/>
                <a:gridCol w="1556049"/>
                <a:gridCol w="1668164"/>
                <a:gridCol w="1788903"/>
                <a:gridCol w="2200399"/>
              </a:tblGrid>
              <a:tr h="755015">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167,5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0,7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173,3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23</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69448404"/>
              </p:ext>
            </p:extLst>
          </p:nvPr>
        </p:nvGraphicFramePr>
        <p:xfrm>
          <a:off x="360608" y="4327396"/>
          <a:ext cx="11333410" cy="2438400"/>
        </p:xfrm>
        <a:graphic>
          <a:graphicData uri="http://schemas.openxmlformats.org/drawingml/2006/table">
            <a:tbl>
              <a:tblPr firstRow="1" firstCol="1" bandRow="1">
                <a:tableStyleId>{0660B408-B3CF-4A94-85FC-2B1E0A45F4A2}</a:tableStyleId>
              </a:tblPr>
              <a:tblGrid>
                <a:gridCol w="2554916"/>
                <a:gridCol w="1247750"/>
                <a:gridCol w="1466453"/>
                <a:gridCol w="1214880"/>
                <a:gridCol w="1316015"/>
                <a:gridCol w="1444963"/>
                <a:gridCol w="2088433"/>
              </a:tblGrid>
              <a:tr h="838835">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80">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169,1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98,8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99,6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80">
                <a:tc>
                  <a:txBody>
                    <a:bodyPr/>
                    <a:lstStyle/>
                    <a:p>
                      <a:pPr indent="180340" algn="l">
                        <a:lnSpc>
                          <a:spcPct val="200000"/>
                        </a:lnSpc>
                        <a:spcAft>
                          <a:spcPts val="0"/>
                        </a:spcAft>
                      </a:pPr>
                      <a:r>
                        <a:rPr lang="es-EC" sz="1000">
                          <a:effectLst/>
                        </a:rPr>
                        <a:t>S /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93,67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8,31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7,50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25,64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32,70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8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4,91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5,89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25,95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32,83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8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80">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0,7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17</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71552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88179"/>
            <a:ext cx="5202065" cy="461665"/>
          </a:xfrm>
          <a:prstGeom prst="rect">
            <a:avLst/>
          </a:prstGeom>
          <a:noFill/>
        </p:spPr>
        <p:txBody>
          <a:bodyPr wrap="none" rtlCol="0">
            <a:spAutoFit/>
          </a:bodyPr>
          <a:lstStyle/>
          <a:p>
            <a:r>
              <a:rPr lang="es-EC" sz="2400" b="1" dirty="0" smtClean="0">
                <a:solidFill>
                  <a:srgbClr val="FFFF00"/>
                </a:solidFill>
              </a:rPr>
              <a:t>PASE DE BORDE INTERNO SUB 16</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159178198"/>
              </p:ext>
            </p:extLst>
          </p:nvPr>
        </p:nvGraphicFramePr>
        <p:xfrm>
          <a:off x="360608" y="575602"/>
          <a:ext cx="11346290" cy="2618994"/>
        </p:xfrm>
        <a:graphic>
          <a:graphicData uri="http://schemas.openxmlformats.org/drawingml/2006/table">
            <a:tbl>
              <a:tblPr firstRow="1" firstCol="1" bandRow="1">
                <a:tableStyleId>{0660B408-B3CF-4A94-85FC-2B1E0A45F4A2}</a:tableStyleId>
              </a:tblPr>
              <a:tblGrid>
                <a:gridCol w="740945"/>
                <a:gridCol w="1652781"/>
                <a:gridCol w="1845350"/>
                <a:gridCol w="1611972"/>
                <a:gridCol w="1689765"/>
                <a:gridCol w="1822395"/>
                <a:gridCol w="1983082"/>
              </a:tblGrid>
              <a:tr h="659765">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Ángulo vertical pie de ejecución</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446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172,6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446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179,2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171,1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446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170,2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446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446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180</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33</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934503131"/>
              </p:ext>
            </p:extLst>
          </p:nvPr>
        </p:nvGraphicFramePr>
        <p:xfrm>
          <a:off x="360608" y="4327396"/>
          <a:ext cx="11346290" cy="2305050"/>
        </p:xfrm>
        <a:graphic>
          <a:graphicData uri="http://schemas.openxmlformats.org/drawingml/2006/table">
            <a:tbl>
              <a:tblPr firstRow="1" firstCol="1" bandRow="1">
                <a:tableStyleId>{0660B408-B3CF-4A94-85FC-2B1E0A45F4A2}</a:tableStyleId>
              </a:tblPr>
              <a:tblGrid>
                <a:gridCol w="2614443"/>
                <a:gridCol w="1276792"/>
                <a:gridCol w="1506834"/>
                <a:gridCol w="1246363"/>
                <a:gridCol w="1353473"/>
                <a:gridCol w="1484926"/>
                <a:gridCol w="1863459"/>
              </a:tblGrid>
              <a:tr h="781050">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4310">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176,8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4310">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32,25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29,94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4,90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431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5,60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26,18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18,84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431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4310">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28574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06610" y="165452"/>
            <a:ext cx="6865982" cy="461665"/>
          </a:xfrm>
          <a:prstGeom prst="rect">
            <a:avLst/>
          </a:prstGeom>
          <a:noFill/>
        </p:spPr>
        <p:txBody>
          <a:bodyPr wrap="none" rtlCol="0">
            <a:spAutoFit/>
          </a:bodyPr>
          <a:lstStyle/>
          <a:p>
            <a:r>
              <a:rPr lang="es-EC" sz="2400" b="1" dirty="0" smtClean="0">
                <a:solidFill>
                  <a:srgbClr val="FFFF00"/>
                </a:solidFill>
              </a:rPr>
              <a:t>RECEPCIÓN DE PECHO EQUIPO DE PRIMERA </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408169378"/>
              </p:ext>
            </p:extLst>
          </p:nvPr>
        </p:nvGraphicFramePr>
        <p:xfrm>
          <a:off x="360608" y="779440"/>
          <a:ext cx="11243256" cy="2618994"/>
        </p:xfrm>
        <a:graphic>
          <a:graphicData uri="http://schemas.openxmlformats.org/drawingml/2006/table">
            <a:tbl>
              <a:tblPr firstRow="1" firstCol="1" bandRow="1">
                <a:tableStyleId>{0660B408-B3CF-4A94-85FC-2B1E0A45F4A2}</a:tableStyleId>
              </a:tblPr>
              <a:tblGrid>
                <a:gridCol w="2796348"/>
                <a:gridCol w="1652066"/>
                <a:gridCol w="2021684"/>
                <a:gridCol w="1548147"/>
                <a:gridCol w="1548147"/>
                <a:gridCol w="1676864"/>
              </a:tblGrid>
              <a:tr h="0">
                <a:tc>
                  <a:txBody>
                    <a:bodyPr/>
                    <a:lstStyle/>
                    <a:p>
                      <a:pPr indent="180340" algn="l">
                        <a:lnSpc>
                          <a:spcPct val="200000"/>
                        </a:lnSpc>
                        <a:spcAft>
                          <a:spcPts val="0"/>
                        </a:spcAft>
                      </a:pPr>
                      <a:r>
                        <a:rPr lang="es-EC" sz="1400">
                          <a:effectLst/>
                        </a:rPr>
                        <a:t>NOMBRE</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a:t>
                      </a:r>
                    </a:p>
                    <a:p>
                      <a:pPr indent="180340" algn="l">
                        <a:lnSpc>
                          <a:spcPct val="200000"/>
                        </a:lnSpc>
                        <a:spcAft>
                          <a:spcPts val="0"/>
                        </a:spcAft>
                      </a:pPr>
                      <a:r>
                        <a:rPr lang="es-EC" sz="1400">
                          <a:effectLst/>
                        </a:rPr>
                        <a:t>Corporal</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Derecha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Izquierda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Matías Duffard</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Edson Rodríguez</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Sebastián Vivar</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Gregori Anangonó</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Jaime Ortiz</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163</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64224122"/>
              </p:ext>
            </p:extLst>
          </p:nvPr>
        </p:nvGraphicFramePr>
        <p:xfrm>
          <a:off x="360608" y="4327396"/>
          <a:ext cx="11243255" cy="2330450"/>
        </p:xfrm>
        <a:graphic>
          <a:graphicData uri="http://schemas.openxmlformats.org/drawingml/2006/table">
            <a:tbl>
              <a:tblPr firstRow="1" firstCol="1" bandRow="1">
                <a:tableStyleId>{0660B408-B3CF-4A94-85FC-2B1E0A45F4A2}</a:tableStyleId>
              </a:tblPr>
              <a:tblGrid>
                <a:gridCol w="1887348"/>
                <a:gridCol w="1848156"/>
                <a:gridCol w="2026971"/>
                <a:gridCol w="1627700"/>
                <a:gridCol w="1902045"/>
                <a:gridCol w="1951035"/>
              </a:tblGrid>
              <a:tr h="171450">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Derecha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Izquierda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4170">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142,00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100,20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103,80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146,60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153,40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4170">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22,95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19,88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11,19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417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5,29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22,11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13,56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417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150,00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137,00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169,00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163,00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4170">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133,00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81,00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135,00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126,00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135,00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71238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3" y="0"/>
            <a:ext cx="10353761" cy="1326321"/>
          </a:xfrm>
        </p:spPr>
        <p:style>
          <a:lnRef idx="3">
            <a:schemeClr val="lt1"/>
          </a:lnRef>
          <a:fillRef idx="1">
            <a:schemeClr val="accent1"/>
          </a:fillRef>
          <a:effectRef idx="1">
            <a:schemeClr val="accent1"/>
          </a:effectRef>
          <a:fontRef idx="minor">
            <a:schemeClr val="lt1"/>
          </a:fontRef>
        </p:style>
        <p:txBody>
          <a:bodyPr>
            <a:normAutofit/>
          </a:bodyPr>
          <a:lstStyle/>
          <a:p>
            <a:r>
              <a:rPr lang="es-EC" sz="4400" dirty="0" smtClean="0"/>
              <a:t>PLANTEAMIENTO DEL PROBLEMA</a:t>
            </a:r>
            <a:endParaRPr lang="es-EC" sz="4400" dirty="0"/>
          </a:p>
        </p:txBody>
      </p:sp>
      <p:sp>
        <p:nvSpPr>
          <p:cNvPr id="3" name="Marcador de contenido 2"/>
          <p:cNvSpPr>
            <a:spLocks noGrp="1"/>
          </p:cNvSpPr>
          <p:nvPr>
            <p:ph idx="1"/>
          </p:nvPr>
        </p:nvSpPr>
        <p:spPr>
          <a:xfrm>
            <a:off x="913792" y="4236010"/>
            <a:ext cx="10353762" cy="2290406"/>
          </a:xfrm>
        </p:spPr>
        <p:txBody>
          <a:bodyPr>
            <a:noAutofit/>
          </a:bodyPr>
          <a:lstStyle/>
          <a:p>
            <a:pPr algn="just"/>
            <a:r>
              <a:rPr lang="es-EC" sz="2800" b="1" dirty="0" smtClean="0"/>
              <a:t>FORMULACIÓN DEL PROBLEMA</a:t>
            </a:r>
          </a:p>
          <a:p>
            <a:pPr marL="0" indent="0" algn="just">
              <a:buNone/>
            </a:pPr>
            <a:r>
              <a:rPr lang="es-EC" sz="2400" dirty="0">
                <a:effectLst/>
              </a:rPr>
              <a:t>¿Cómo inciden las metodologías de aprendizaje para el desarrollo de capacidades coordinativas en la efectividad de las acciones técnicas del cabeceo, pase con borde interno, despeje y recepción con pecho en el Club Sociedad Deportiva Aucas?</a:t>
            </a:r>
          </a:p>
          <a:p>
            <a:pPr marL="0" indent="0" algn="just">
              <a:buNone/>
            </a:pPr>
            <a:endParaRPr lang="es-EC" sz="2400" dirty="0"/>
          </a:p>
        </p:txBody>
      </p:sp>
      <p:pic>
        <p:nvPicPr>
          <p:cNvPr id="2050" name="Picture 2" descr="Resultado de imagen para PLANTEAMIENTO DEL PROBL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106" y="1326321"/>
            <a:ext cx="2201134" cy="25455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46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7528" y="116632"/>
            <a:ext cx="8229600" cy="706090"/>
          </a:xfrm>
        </p:spPr>
        <p:txBody>
          <a:bodyPr>
            <a:normAutofit/>
          </a:bodyPr>
          <a:lstStyle/>
          <a:p>
            <a:r>
              <a:rPr lang="es-EC" dirty="0" smtClean="0">
                <a:latin typeface="Bodoni MT Black" panose="02070A03080606020203" pitchFamily="18" charset="0"/>
              </a:rPr>
              <a:t>Pase de borde interno</a:t>
            </a:r>
            <a:endParaRPr lang="es-EC" dirty="0">
              <a:latin typeface="Bodoni MT Black" panose="02070A03080606020203" pitchFamily="18" charset="0"/>
            </a:endParaRPr>
          </a:p>
        </p:txBody>
      </p:sp>
      <p:graphicFrame>
        <p:nvGraphicFramePr>
          <p:cNvPr id="4" name="1 Gráfico"/>
          <p:cNvGraphicFramePr>
            <a:graphicFrameLocks/>
          </p:cNvGraphicFramePr>
          <p:nvPr>
            <p:extLst/>
          </p:nvPr>
        </p:nvGraphicFramePr>
        <p:xfrm>
          <a:off x="1703512" y="908720"/>
          <a:ext cx="4427984"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2 Gráfico"/>
          <p:cNvGraphicFramePr>
            <a:graphicFrameLocks/>
          </p:cNvGraphicFramePr>
          <p:nvPr>
            <p:extLst/>
          </p:nvPr>
        </p:nvGraphicFramePr>
        <p:xfrm>
          <a:off x="5951984" y="836712"/>
          <a:ext cx="4572000" cy="2811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3 Gráfico"/>
          <p:cNvGraphicFramePr>
            <a:graphicFrameLocks/>
          </p:cNvGraphicFramePr>
          <p:nvPr>
            <p:extLst/>
          </p:nvPr>
        </p:nvGraphicFramePr>
        <p:xfrm>
          <a:off x="1556404" y="3789040"/>
          <a:ext cx="4464496" cy="2914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4 Gráfico"/>
          <p:cNvGraphicFramePr>
            <a:graphicFrameLocks/>
          </p:cNvGraphicFramePr>
          <p:nvPr>
            <p:extLst/>
          </p:nvPr>
        </p:nvGraphicFramePr>
        <p:xfrm>
          <a:off x="6023992" y="3717032"/>
          <a:ext cx="4427984" cy="28872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03936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4796506" cy="461665"/>
          </a:xfrm>
          <a:prstGeom prst="rect">
            <a:avLst/>
          </a:prstGeom>
          <a:noFill/>
        </p:spPr>
        <p:txBody>
          <a:bodyPr wrap="none" rtlCol="0">
            <a:spAutoFit/>
          </a:bodyPr>
          <a:lstStyle/>
          <a:p>
            <a:r>
              <a:rPr lang="es-EC" sz="2400" b="1" dirty="0" smtClean="0">
                <a:solidFill>
                  <a:srgbClr val="FFFF00"/>
                </a:solidFill>
              </a:rPr>
              <a:t>RECEPCIÓN DE PECHO SUB 12 </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97339570"/>
              </p:ext>
            </p:extLst>
          </p:nvPr>
        </p:nvGraphicFramePr>
        <p:xfrm>
          <a:off x="360608" y="689288"/>
          <a:ext cx="11178864" cy="2618994"/>
        </p:xfrm>
        <a:graphic>
          <a:graphicData uri="http://schemas.openxmlformats.org/drawingml/2006/table">
            <a:tbl>
              <a:tblPr firstRow="1" firstCol="1" bandRow="1">
                <a:tableStyleId>{0660B408-B3CF-4A94-85FC-2B1E0A45F4A2}</a:tableStyleId>
              </a:tblPr>
              <a:tblGrid>
                <a:gridCol w="1655000"/>
                <a:gridCol w="1792070"/>
                <a:gridCol w="2203282"/>
                <a:gridCol w="1808570"/>
                <a:gridCol w="1784456"/>
                <a:gridCol w="1935486"/>
              </a:tblGrid>
              <a:tr h="0">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a:t>
                      </a:r>
                    </a:p>
                    <a:p>
                      <a:pPr indent="180340" algn="l">
                        <a:lnSpc>
                          <a:spcPct val="200000"/>
                        </a:lnSpc>
                        <a:spcAft>
                          <a:spcPts val="0"/>
                        </a:spcAft>
                      </a:pPr>
                      <a:r>
                        <a:rPr lang="es-EC" sz="1400">
                          <a:effectLst/>
                        </a:rPr>
                        <a:t>Corporal</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Derecha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Izquierda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970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970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970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59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138</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72967536"/>
              </p:ext>
            </p:extLst>
          </p:nvPr>
        </p:nvGraphicFramePr>
        <p:xfrm>
          <a:off x="360608" y="4327396"/>
          <a:ext cx="11178863" cy="2305685"/>
        </p:xfrm>
        <a:graphic>
          <a:graphicData uri="http://schemas.openxmlformats.org/drawingml/2006/table">
            <a:tbl>
              <a:tblPr firstRow="1" firstCol="1" bandRow="1">
                <a:tableStyleId>{0660B408-B3CF-4A94-85FC-2B1E0A45F4A2}</a:tableStyleId>
              </a:tblPr>
              <a:tblGrid>
                <a:gridCol w="1857695"/>
                <a:gridCol w="1902064"/>
                <a:gridCol w="1906736"/>
                <a:gridCol w="1676712"/>
                <a:gridCol w="1960446"/>
                <a:gridCol w="1875210"/>
              </a:tblGrid>
              <a:tr h="476885">
                <a:tc>
                  <a:txBody>
                    <a:bodyPr/>
                    <a:lstStyle/>
                    <a:p>
                      <a:pPr indent="180340" algn="just"/>
                      <a:endParaRPr lang="es-EC" sz="1100">
                        <a:solidFill>
                          <a:srgbClr val="000000"/>
                        </a:solidFill>
                        <a:effectLst/>
                        <a:latin typeface="Calibri" panose="020F0502020204030204" pitchFamily="34"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Derecha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Izquierda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7490">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153,40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111,60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120,00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137,00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136,80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6885">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12,05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25,20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46,82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9,19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749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7,86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39,02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8,61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749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165,00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140,00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145,00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154,00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190">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138,00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74,00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66,00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122,00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122,00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25411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4701928" cy="461665"/>
          </a:xfrm>
          <a:prstGeom prst="rect">
            <a:avLst/>
          </a:prstGeom>
          <a:noFill/>
        </p:spPr>
        <p:txBody>
          <a:bodyPr wrap="none" rtlCol="0">
            <a:spAutoFit/>
          </a:bodyPr>
          <a:lstStyle/>
          <a:p>
            <a:r>
              <a:rPr lang="es-EC" sz="2400" b="1" dirty="0" smtClean="0">
                <a:solidFill>
                  <a:srgbClr val="FFFF00"/>
                </a:solidFill>
              </a:rPr>
              <a:t>RECEPCIÓN DE PECHO SUB14 </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059615086"/>
              </p:ext>
            </p:extLst>
          </p:nvPr>
        </p:nvGraphicFramePr>
        <p:xfrm>
          <a:off x="360608" y="650652"/>
          <a:ext cx="11269014" cy="2618994"/>
        </p:xfrm>
        <a:graphic>
          <a:graphicData uri="http://schemas.openxmlformats.org/drawingml/2006/table">
            <a:tbl>
              <a:tblPr firstRow="1" firstCol="1" bandRow="1">
                <a:tableStyleId>{0660B408-B3CF-4A94-85FC-2B1E0A45F4A2}</a:tableStyleId>
              </a:tblPr>
              <a:tblGrid>
                <a:gridCol w="1122913"/>
                <a:gridCol w="1908080"/>
                <a:gridCol w="2348022"/>
                <a:gridCol w="1926775"/>
                <a:gridCol w="1900602"/>
                <a:gridCol w="2062622"/>
              </a:tblGrid>
              <a:tr h="387350">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a:t>
                      </a:r>
                    </a:p>
                    <a:p>
                      <a:pPr indent="180340" algn="l">
                        <a:lnSpc>
                          <a:spcPct val="200000"/>
                        </a:lnSpc>
                        <a:spcAft>
                          <a:spcPts val="0"/>
                        </a:spcAft>
                      </a:pPr>
                      <a:r>
                        <a:rPr lang="es-EC" sz="1400">
                          <a:effectLst/>
                        </a:rPr>
                        <a:t>Corporal</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Derecha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Izquierda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240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495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240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23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3200">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53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94</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984700044"/>
              </p:ext>
            </p:extLst>
          </p:nvPr>
        </p:nvGraphicFramePr>
        <p:xfrm>
          <a:off x="360610" y="4327396"/>
          <a:ext cx="11269012" cy="2289810"/>
        </p:xfrm>
        <a:graphic>
          <a:graphicData uri="http://schemas.openxmlformats.org/drawingml/2006/table">
            <a:tbl>
              <a:tblPr firstRow="1" firstCol="1" bandRow="1">
                <a:tableStyleId>{0660B408-B3CF-4A94-85FC-2B1E0A45F4A2}</a:tableStyleId>
              </a:tblPr>
              <a:tblGrid>
                <a:gridCol w="1749005"/>
                <a:gridCol w="1935340"/>
                <a:gridCol w="1976277"/>
                <a:gridCol w="1708067"/>
                <a:gridCol w="1993216"/>
                <a:gridCol w="1907107"/>
              </a:tblGrid>
              <a:tr h="461010">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Derecha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Izquierda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870">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138,20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90,00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132,20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132,80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1010">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33,87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32,67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14,46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87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12,36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36,90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25,47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87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159,00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138,00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143,00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147,00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177,00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1935">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120,00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53,00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66,00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109,00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94,00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33159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4796506" cy="461665"/>
          </a:xfrm>
          <a:prstGeom prst="rect">
            <a:avLst/>
          </a:prstGeom>
          <a:noFill/>
        </p:spPr>
        <p:txBody>
          <a:bodyPr wrap="none" rtlCol="0">
            <a:spAutoFit/>
          </a:bodyPr>
          <a:lstStyle/>
          <a:p>
            <a:r>
              <a:rPr lang="es-EC" sz="2400" b="1" dirty="0" smtClean="0">
                <a:solidFill>
                  <a:srgbClr val="FFFF00"/>
                </a:solidFill>
              </a:rPr>
              <a:t>RECEPCIÓN DE PECHO SUB 16 </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623797288"/>
              </p:ext>
            </p:extLst>
          </p:nvPr>
        </p:nvGraphicFramePr>
        <p:xfrm>
          <a:off x="360608" y="639123"/>
          <a:ext cx="11256137" cy="2658745"/>
        </p:xfrm>
        <a:graphic>
          <a:graphicData uri="http://schemas.openxmlformats.org/drawingml/2006/table">
            <a:tbl>
              <a:tblPr firstRow="1" firstCol="1" bandRow="1">
                <a:tableStyleId>{0660B408-B3CF-4A94-85FC-2B1E0A45F4A2}</a:tableStyleId>
              </a:tblPr>
              <a:tblGrid>
                <a:gridCol w="909735"/>
                <a:gridCol w="1946380"/>
                <a:gridCol w="2393900"/>
                <a:gridCol w="1965081"/>
                <a:gridCol w="1938364"/>
                <a:gridCol w="2102677"/>
              </a:tblGrid>
              <a:tr h="405130">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a:t>
                      </a:r>
                    </a:p>
                    <a:p>
                      <a:pPr indent="180340" algn="l">
                        <a:lnSpc>
                          <a:spcPct val="200000"/>
                        </a:lnSpc>
                        <a:spcAft>
                          <a:spcPts val="0"/>
                        </a:spcAft>
                      </a:pPr>
                      <a:r>
                        <a:rPr lang="es-EC" sz="1400">
                          <a:effectLst/>
                        </a:rPr>
                        <a:t>Corporal</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Derecha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Rodilla Izquierda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1930">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5130">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90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1930">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1930">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90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272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124</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289759687"/>
              </p:ext>
            </p:extLst>
          </p:nvPr>
        </p:nvGraphicFramePr>
        <p:xfrm>
          <a:off x="360608" y="4516459"/>
          <a:ext cx="11256138" cy="2091690"/>
        </p:xfrm>
        <a:graphic>
          <a:graphicData uri="http://schemas.openxmlformats.org/drawingml/2006/table">
            <a:tbl>
              <a:tblPr firstRow="1" firstCol="1" bandRow="1">
                <a:tableStyleId>{0660B408-B3CF-4A94-85FC-2B1E0A45F4A2}</a:tableStyleId>
              </a:tblPr>
              <a:tblGrid>
                <a:gridCol w="1872610"/>
                <a:gridCol w="1907169"/>
                <a:gridCol w="1948129"/>
                <a:gridCol w="1684452"/>
                <a:gridCol w="1964769"/>
                <a:gridCol w="1879009"/>
              </a:tblGrid>
              <a:tr h="481965">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Corporal</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Derecha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Rodilla Izquierda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0030">
                <a:tc>
                  <a:txBody>
                    <a:bodyPr/>
                    <a:lstStyle/>
                    <a:p>
                      <a:pPr indent="180340" algn="l">
                        <a:lnSpc>
                          <a:spcPct val="200000"/>
                        </a:lnSpc>
                        <a:spcAft>
                          <a:spcPts val="0"/>
                        </a:spcAft>
                      </a:pPr>
                      <a:r>
                        <a:rPr lang="es-EC" sz="1000">
                          <a:effectLst/>
                        </a:rPr>
                        <a:t>X/Media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95,8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1965">
                <a:tc>
                  <a:txBody>
                    <a:bodyPr/>
                    <a:lstStyle/>
                    <a:p>
                      <a:pPr indent="180340" algn="l">
                        <a:lnSpc>
                          <a:spcPct val="200000"/>
                        </a:lnSpc>
                        <a:spcAft>
                          <a:spcPts val="0"/>
                        </a:spcAft>
                      </a:pPr>
                      <a:r>
                        <a:rPr lang="es-EC" sz="1000">
                          <a:effectLst/>
                        </a:rPr>
                        <a:t>S/Desviación estándar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11,16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20,02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27,86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003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13,53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11,62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20,90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19,48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12,84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003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730">
                <a:tc>
                  <a:txBody>
                    <a:bodyPr/>
                    <a:lstStyle/>
                    <a:p>
                      <a:pPr indent="180340" algn="l">
                        <a:lnSpc>
                          <a:spcPct val="200000"/>
                        </a:lnSpc>
                        <a:spcAft>
                          <a:spcPts val="0"/>
                        </a:spcAft>
                      </a:pPr>
                      <a:r>
                        <a:rPr lang="es-EC" sz="1000">
                          <a:effectLst/>
                        </a:rPr>
                        <a:t>Mínimo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108</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64452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0"/>
            <a:ext cx="8229600" cy="706090"/>
          </a:xfrm>
        </p:spPr>
        <p:txBody>
          <a:bodyPr>
            <a:normAutofit/>
          </a:bodyPr>
          <a:lstStyle/>
          <a:p>
            <a:r>
              <a:rPr lang="es-EC" dirty="0" smtClean="0">
                <a:latin typeface="Bodoni MT Black" panose="02070A03080606020203" pitchFamily="18" charset="0"/>
              </a:rPr>
              <a:t>Recepción Pecho</a:t>
            </a:r>
            <a:endParaRPr lang="es-EC" dirty="0">
              <a:latin typeface="Bodoni MT Black" panose="02070A03080606020203" pitchFamily="18" charset="0"/>
            </a:endParaRPr>
          </a:p>
        </p:txBody>
      </p:sp>
      <p:graphicFrame>
        <p:nvGraphicFramePr>
          <p:cNvPr id="4" name="1 Gráfico"/>
          <p:cNvGraphicFramePr>
            <a:graphicFrameLocks/>
          </p:cNvGraphicFramePr>
          <p:nvPr>
            <p:extLst/>
          </p:nvPr>
        </p:nvGraphicFramePr>
        <p:xfrm>
          <a:off x="1343472" y="764704"/>
          <a:ext cx="4320480" cy="23042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2 Gráfico"/>
          <p:cNvGraphicFramePr>
            <a:graphicFrameLocks/>
          </p:cNvGraphicFramePr>
          <p:nvPr>
            <p:extLst/>
          </p:nvPr>
        </p:nvGraphicFramePr>
        <p:xfrm>
          <a:off x="5807968" y="692696"/>
          <a:ext cx="4139952"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3 Gráfico"/>
          <p:cNvGraphicFramePr>
            <a:graphicFrameLocks/>
          </p:cNvGraphicFramePr>
          <p:nvPr>
            <p:extLst/>
          </p:nvPr>
        </p:nvGraphicFramePr>
        <p:xfrm>
          <a:off x="1343473" y="3212976"/>
          <a:ext cx="3522565" cy="3384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4 Gráfico"/>
          <p:cNvGraphicFramePr>
            <a:graphicFrameLocks/>
          </p:cNvGraphicFramePr>
          <p:nvPr>
            <p:extLst/>
          </p:nvPr>
        </p:nvGraphicFramePr>
        <p:xfrm>
          <a:off x="4655840" y="3212976"/>
          <a:ext cx="3240360" cy="33843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5 Gráfico"/>
          <p:cNvGraphicFramePr>
            <a:graphicFrameLocks/>
          </p:cNvGraphicFramePr>
          <p:nvPr>
            <p:extLst/>
          </p:nvPr>
        </p:nvGraphicFramePr>
        <p:xfrm>
          <a:off x="7610191" y="3140968"/>
          <a:ext cx="3059832" cy="345638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75776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52830" y="62421"/>
            <a:ext cx="4628190" cy="461665"/>
          </a:xfrm>
          <a:prstGeom prst="rect">
            <a:avLst/>
          </a:prstGeom>
          <a:noFill/>
        </p:spPr>
        <p:txBody>
          <a:bodyPr wrap="none" rtlCol="0">
            <a:spAutoFit/>
          </a:bodyPr>
          <a:lstStyle/>
          <a:p>
            <a:r>
              <a:rPr lang="es-EC" sz="2400" b="1" dirty="0" smtClean="0">
                <a:solidFill>
                  <a:srgbClr val="FFFF00"/>
                </a:solidFill>
              </a:rPr>
              <a:t>DESPEJE EQUIPO DE PRIMERA</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536599297"/>
              </p:ext>
            </p:extLst>
          </p:nvPr>
        </p:nvGraphicFramePr>
        <p:xfrm>
          <a:off x="360609" y="523456"/>
          <a:ext cx="11307652" cy="3065907"/>
        </p:xfrm>
        <a:graphic>
          <a:graphicData uri="http://schemas.openxmlformats.org/drawingml/2006/table">
            <a:tbl>
              <a:tblPr firstRow="1" firstCol="1" bandRow="1">
                <a:tableStyleId>{0660B408-B3CF-4A94-85FC-2B1E0A45F4A2}</a:tableStyleId>
              </a:tblPr>
              <a:tblGrid>
                <a:gridCol w="2769037"/>
                <a:gridCol w="1235516"/>
                <a:gridCol w="1418413"/>
                <a:gridCol w="1209936"/>
                <a:gridCol w="1284118"/>
                <a:gridCol w="1400506"/>
                <a:gridCol w="1990126"/>
              </a:tblGrid>
              <a:tr h="744855">
                <a:tc>
                  <a:txBody>
                    <a:bodyPr/>
                    <a:lstStyle/>
                    <a:p>
                      <a:pPr indent="180340" algn="l">
                        <a:lnSpc>
                          <a:spcPct val="200000"/>
                        </a:lnSpc>
                        <a:spcAft>
                          <a:spcPts val="0"/>
                        </a:spcAft>
                      </a:pPr>
                      <a:r>
                        <a:rPr lang="es-EC" sz="1400" dirty="0">
                          <a:effectLst/>
                        </a:rPr>
                        <a:t>Nombres</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6055">
                <a:tc>
                  <a:txBody>
                    <a:bodyPr/>
                    <a:lstStyle/>
                    <a:p>
                      <a:pPr indent="180340" algn="l">
                        <a:lnSpc>
                          <a:spcPct val="200000"/>
                        </a:lnSpc>
                        <a:spcAft>
                          <a:spcPts val="0"/>
                        </a:spcAft>
                      </a:pPr>
                      <a:r>
                        <a:rPr lang="es-EC" sz="1400">
                          <a:effectLst/>
                        </a:rPr>
                        <a:t>Matías Duffard</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166,7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2110">
                <a:tc>
                  <a:txBody>
                    <a:bodyPr/>
                    <a:lstStyle/>
                    <a:p>
                      <a:pPr indent="180340" algn="l">
                        <a:lnSpc>
                          <a:spcPct val="200000"/>
                        </a:lnSpc>
                        <a:spcAft>
                          <a:spcPts val="0"/>
                        </a:spcAft>
                      </a:pPr>
                      <a:r>
                        <a:rPr lang="es-EC" sz="1400">
                          <a:effectLst/>
                        </a:rPr>
                        <a:t>Edson Rodríguez</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156,6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103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33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2110">
                <a:tc>
                  <a:txBody>
                    <a:bodyPr/>
                    <a:lstStyle/>
                    <a:p>
                      <a:pPr indent="180340" algn="l">
                        <a:lnSpc>
                          <a:spcPct val="200000"/>
                        </a:lnSpc>
                        <a:spcAft>
                          <a:spcPts val="0"/>
                        </a:spcAft>
                      </a:pPr>
                      <a:r>
                        <a:rPr lang="es-EC" sz="1400" dirty="0">
                          <a:effectLst/>
                        </a:rPr>
                        <a:t>Sebastián Vivar</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35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2110">
                <a:tc>
                  <a:txBody>
                    <a:bodyPr/>
                    <a:lstStyle/>
                    <a:p>
                      <a:pPr indent="180340" algn="l">
                        <a:lnSpc>
                          <a:spcPct val="200000"/>
                        </a:lnSpc>
                        <a:spcAft>
                          <a:spcPts val="0"/>
                        </a:spcAft>
                      </a:pPr>
                      <a:r>
                        <a:rPr lang="es-EC" sz="1400">
                          <a:effectLst/>
                        </a:rPr>
                        <a:t>Gregori Anangonó</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6055">
                <a:tc>
                  <a:txBody>
                    <a:bodyPr/>
                    <a:lstStyle/>
                    <a:p>
                      <a:pPr indent="180340" algn="l">
                        <a:lnSpc>
                          <a:spcPct val="200000"/>
                        </a:lnSpc>
                        <a:spcAft>
                          <a:spcPts val="0"/>
                        </a:spcAft>
                      </a:pPr>
                      <a:r>
                        <a:rPr lang="es-EC" sz="1400">
                          <a:effectLst/>
                        </a:rPr>
                        <a:t>Jaime Ortiz</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171,4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17</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55055347"/>
              </p:ext>
            </p:extLst>
          </p:nvPr>
        </p:nvGraphicFramePr>
        <p:xfrm>
          <a:off x="360608" y="4327396"/>
          <a:ext cx="11307653" cy="2421255"/>
        </p:xfrm>
        <a:graphic>
          <a:graphicData uri="http://schemas.openxmlformats.org/drawingml/2006/table">
            <a:tbl>
              <a:tblPr firstRow="1" firstCol="1" bandRow="1">
                <a:tableStyleId>{0660B408-B3CF-4A94-85FC-2B1E0A45F4A2}</a:tableStyleId>
              </a:tblPr>
              <a:tblGrid>
                <a:gridCol w="2565250"/>
                <a:gridCol w="1258132"/>
                <a:gridCol w="1481560"/>
                <a:gridCol w="1225872"/>
                <a:gridCol w="1327431"/>
                <a:gridCol w="1461249"/>
                <a:gridCol w="1988159"/>
              </a:tblGrid>
              <a:tr h="760095">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157,66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23,6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9730">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4,95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27,07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53,67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6,62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9730">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7,92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17,29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45,48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28,04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9730">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164,3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154,6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17</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91679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96439" y="97185"/>
            <a:ext cx="2558714" cy="461665"/>
          </a:xfrm>
          <a:prstGeom prst="rect">
            <a:avLst/>
          </a:prstGeom>
          <a:noFill/>
        </p:spPr>
        <p:txBody>
          <a:bodyPr wrap="none" rtlCol="0">
            <a:spAutoFit/>
          </a:bodyPr>
          <a:lstStyle/>
          <a:p>
            <a:r>
              <a:rPr lang="es-EC" sz="2400" b="1" dirty="0" smtClean="0">
                <a:solidFill>
                  <a:srgbClr val="FFFF00"/>
                </a:solidFill>
              </a:rPr>
              <a:t>DESPEJE SUB 12</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89267542"/>
              </p:ext>
            </p:extLst>
          </p:nvPr>
        </p:nvGraphicFramePr>
        <p:xfrm>
          <a:off x="360608" y="524086"/>
          <a:ext cx="11230379" cy="3045714"/>
        </p:xfrm>
        <a:graphic>
          <a:graphicData uri="http://schemas.openxmlformats.org/drawingml/2006/table">
            <a:tbl>
              <a:tblPr firstRow="1" firstCol="1" bandRow="1">
                <a:tableStyleId>{0660B408-B3CF-4A94-85FC-2B1E0A45F4A2}</a:tableStyleId>
              </a:tblPr>
              <a:tblGrid>
                <a:gridCol w="856870"/>
                <a:gridCol w="1604706"/>
                <a:gridCol w="1715022"/>
                <a:gridCol w="1585465"/>
                <a:gridCol w="1643189"/>
                <a:gridCol w="1707325"/>
                <a:gridCol w="2117802"/>
              </a:tblGrid>
              <a:tr h="934720">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3680">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39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3680">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150,6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3680">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3680">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157,3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146,6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113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3680">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20</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532780966"/>
              </p:ext>
            </p:extLst>
          </p:nvPr>
        </p:nvGraphicFramePr>
        <p:xfrm>
          <a:off x="360607" y="4327396"/>
          <a:ext cx="11230379" cy="2182050"/>
        </p:xfrm>
        <a:graphic>
          <a:graphicData uri="http://schemas.openxmlformats.org/drawingml/2006/table">
            <a:tbl>
              <a:tblPr firstRow="1" firstCol="1" bandRow="1">
                <a:tableStyleId>{0660B408-B3CF-4A94-85FC-2B1E0A45F4A2}</a:tableStyleId>
              </a:tblPr>
              <a:tblGrid>
                <a:gridCol w="2526284"/>
                <a:gridCol w="1236788"/>
                <a:gridCol w="1456199"/>
                <a:gridCol w="1204918"/>
                <a:gridCol w="1304205"/>
                <a:gridCol w="1435360"/>
                <a:gridCol w="2066625"/>
              </a:tblGrid>
              <a:tr h="561118">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8213">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153,14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173,2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64,8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21,6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165">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5,95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5,81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8,62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16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4,77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3,35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5,03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56,02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16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8213">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157,3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49442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83560" y="62421"/>
            <a:ext cx="2558714" cy="461665"/>
          </a:xfrm>
          <a:prstGeom prst="rect">
            <a:avLst/>
          </a:prstGeom>
          <a:noFill/>
        </p:spPr>
        <p:txBody>
          <a:bodyPr wrap="none" rtlCol="0">
            <a:spAutoFit/>
          </a:bodyPr>
          <a:lstStyle/>
          <a:p>
            <a:r>
              <a:rPr lang="es-EC" sz="2400" b="1" dirty="0" smtClean="0">
                <a:solidFill>
                  <a:srgbClr val="FFFF00"/>
                </a:solidFill>
              </a:rPr>
              <a:t>DESPEJE SUB 14</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256933380"/>
              </p:ext>
            </p:extLst>
          </p:nvPr>
        </p:nvGraphicFramePr>
        <p:xfrm>
          <a:off x="360608" y="524086"/>
          <a:ext cx="11204619" cy="3045714"/>
        </p:xfrm>
        <a:graphic>
          <a:graphicData uri="http://schemas.openxmlformats.org/drawingml/2006/table">
            <a:tbl>
              <a:tblPr firstRow="1" firstCol="1" bandRow="1">
                <a:tableStyleId>{0660B408-B3CF-4A94-85FC-2B1E0A45F4A2}</a:tableStyleId>
              </a:tblPr>
              <a:tblGrid>
                <a:gridCol w="851680"/>
                <a:gridCol w="1596061"/>
                <a:gridCol w="1704701"/>
                <a:gridCol w="1575943"/>
                <a:gridCol w="1634957"/>
                <a:gridCol w="1696654"/>
                <a:gridCol w="2144623"/>
              </a:tblGrid>
              <a:tr h="1150168">
                <a:tc>
                  <a:txBody>
                    <a:bodyPr/>
                    <a:lstStyle/>
                    <a:p>
                      <a:pPr indent="180340" algn="l">
                        <a:lnSpc>
                          <a:spcPct val="200000"/>
                        </a:lnSpc>
                        <a:spcAft>
                          <a:spcPts val="0"/>
                        </a:spcAft>
                      </a:pPr>
                      <a:r>
                        <a:rPr lang="es-EC" sz="1400">
                          <a:effectLst/>
                        </a:rPr>
                        <a:t>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150,7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142,2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124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30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178,3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145,9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42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78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142,1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63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87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166,4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141,5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30</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315470501"/>
              </p:ext>
            </p:extLst>
          </p:nvPr>
        </p:nvGraphicFramePr>
        <p:xfrm>
          <a:off x="360609" y="4327396"/>
          <a:ext cx="11204618" cy="2175510"/>
        </p:xfrm>
        <a:graphic>
          <a:graphicData uri="http://schemas.openxmlformats.org/drawingml/2006/table">
            <a:tbl>
              <a:tblPr firstRow="1" firstCol="1" bandRow="1">
                <a:tableStyleId>{0660B408-B3CF-4A94-85FC-2B1E0A45F4A2}</a:tableStyleId>
              </a:tblPr>
              <a:tblGrid>
                <a:gridCol w="2517060"/>
                <a:gridCol w="1235087"/>
                <a:gridCol w="1453479"/>
                <a:gridCol w="1203006"/>
                <a:gridCol w="1302948"/>
                <a:gridCol w="1433737"/>
                <a:gridCol w="2059301"/>
              </a:tblGrid>
              <a:tr h="488950">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21920">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144,48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134,4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26,6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4475">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3,89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69,39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59,42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36,81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447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3,65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51,63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51,58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34,21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447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178,3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150,7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21920">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165,1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141,5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23</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45125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89999" y="62421"/>
            <a:ext cx="2558714" cy="461665"/>
          </a:xfrm>
          <a:prstGeom prst="rect">
            <a:avLst/>
          </a:prstGeom>
          <a:noFill/>
        </p:spPr>
        <p:txBody>
          <a:bodyPr wrap="none" rtlCol="0">
            <a:spAutoFit/>
          </a:bodyPr>
          <a:lstStyle/>
          <a:p>
            <a:r>
              <a:rPr lang="es-EC" sz="2400" b="1" dirty="0" smtClean="0">
                <a:solidFill>
                  <a:srgbClr val="FFFF00"/>
                </a:solidFill>
              </a:rPr>
              <a:t>DESPEJE SUB 16</a:t>
            </a:r>
            <a:endParaRPr lang="es-EC" sz="2400" b="1" dirty="0">
              <a:solidFill>
                <a:srgbClr val="FFFF00"/>
              </a:solidFill>
            </a:endParaRPr>
          </a:p>
        </p:txBody>
      </p:sp>
      <p:sp>
        <p:nvSpPr>
          <p:cNvPr id="3" name="CuadroTexto 2"/>
          <p:cNvSpPr txBox="1"/>
          <p:nvPr/>
        </p:nvSpPr>
        <p:spPr>
          <a:xfrm>
            <a:off x="360608" y="3958064"/>
            <a:ext cx="2829621" cy="369332"/>
          </a:xfrm>
          <a:prstGeom prst="rect">
            <a:avLst/>
          </a:prstGeom>
          <a:noFill/>
        </p:spPr>
        <p:txBody>
          <a:bodyPr wrap="none" rtlCol="0">
            <a:spAutoFit/>
          </a:bodyPr>
          <a:lstStyle/>
          <a:p>
            <a:r>
              <a:rPr lang="es-EC" b="1" dirty="0" smtClean="0">
                <a:solidFill>
                  <a:srgbClr val="FFFF00"/>
                </a:solidFill>
              </a:rPr>
              <a:t>ANÁLISIS DESCRIPTIVO</a:t>
            </a:r>
            <a:endParaRPr lang="es-EC" b="1" dirty="0">
              <a:solidFill>
                <a:srgbClr val="FFFF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611600506"/>
              </p:ext>
            </p:extLst>
          </p:nvPr>
        </p:nvGraphicFramePr>
        <p:xfrm>
          <a:off x="360608" y="524086"/>
          <a:ext cx="11217498" cy="3045714"/>
        </p:xfrm>
        <a:graphic>
          <a:graphicData uri="http://schemas.openxmlformats.org/drawingml/2006/table">
            <a:tbl>
              <a:tblPr firstRow="1" firstCol="1" bandRow="1">
                <a:tableStyleId>{0660B408-B3CF-4A94-85FC-2B1E0A45F4A2}</a:tableStyleId>
              </a:tblPr>
              <a:tblGrid>
                <a:gridCol w="837822"/>
                <a:gridCol w="1574337"/>
                <a:gridCol w="1682488"/>
                <a:gridCol w="1556541"/>
                <a:gridCol w="1614038"/>
                <a:gridCol w="1674274"/>
                <a:gridCol w="2277998"/>
              </a:tblGrid>
              <a:tr h="915035">
                <a:tc>
                  <a:txBody>
                    <a:bodyPr/>
                    <a:lstStyle/>
                    <a:p>
                      <a:pPr indent="180340" algn="l">
                        <a:lnSpc>
                          <a:spcPct val="200000"/>
                        </a:lnSpc>
                        <a:spcAft>
                          <a:spcPts val="0"/>
                        </a:spcAft>
                      </a:pPr>
                      <a:r>
                        <a:rPr lang="es-EC" sz="1400" dirty="0">
                          <a:effectLst/>
                        </a:rPr>
                        <a:t>N°</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apoyo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vertical pie de ejecución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de rodilla</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derecho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Ángulo codo izquierdo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Tiempo/</a:t>
                      </a:r>
                    </a:p>
                    <a:p>
                      <a:pPr indent="180340" algn="l">
                        <a:lnSpc>
                          <a:spcPct val="200000"/>
                        </a:lnSpc>
                        <a:spcAft>
                          <a:spcPts val="0"/>
                        </a:spcAft>
                      </a:pPr>
                      <a:r>
                        <a:rPr lang="es-EC" sz="1400">
                          <a:effectLst/>
                        </a:rPr>
                        <a:t>Decisegundos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7965">
                <a:tc>
                  <a:txBody>
                    <a:bodyPr/>
                    <a:lstStyle/>
                    <a:p>
                      <a:pPr indent="180340" algn="l">
                        <a:lnSpc>
                          <a:spcPct val="200000"/>
                        </a:lnSpc>
                        <a:spcAft>
                          <a:spcPts val="0"/>
                        </a:spcAft>
                      </a:pPr>
                      <a:r>
                        <a:rPr lang="es-EC" sz="14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149,6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7965">
                <a:tc>
                  <a:txBody>
                    <a:bodyPr/>
                    <a:lstStyle/>
                    <a:p>
                      <a:pPr indent="180340" algn="l">
                        <a:lnSpc>
                          <a:spcPct val="200000"/>
                        </a:lnSpc>
                        <a:spcAft>
                          <a:spcPts val="0"/>
                        </a:spcAft>
                      </a:pPr>
                      <a:r>
                        <a:rPr lang="es-EC" sz="14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161,8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139,2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97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92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7965">
                <a:tc>
                  <a:txBody>
                    <a:bodyPr/>
                    <a:lstStyle/>
                    <a:p>
                      <a:pPr indent="180340" algn="l">
                        <a:lnSpc>
                          <a:spcPct val="200000"/>
                        </a:lnSpc>
                        <a:spcAft>
                          <a:spcPts val="0"/>
                        </a:spcAft>
                      </a:pPr>
                      <a:r>
                        <a:rPr lang="es-EC" sz="1400">
                          <a:effectLst/>
                        </a:rPr>
                        <a: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166,2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146,8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34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20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7965">
                <a:tc>
                  <a:txBody>
                    <a:bodyPr/>
                    <a:lstStyle/>
                    <a:p>
                      <a:pPr indent="180340" algn="l">
                        <a:lnSpc>
                          <a:spcPct val="200000"/>
                        </a:lnSpc>
                        <a:spcAft>
                          <a:spcPts val="0"/>
                        </a:spcAft>
                      </a:pPr>
                      <a:r>
                        <a:rPr lang="es-EC" sz="1400">
                          <a:effectLst/>
                        </a:rPr>
                        <a: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177,1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154,8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180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149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7965">
                <a:tc>
                  <a:txBody>
                    <a:bodyPr/>
                    <a:lstStyle/>
                    <a:p>
                      <a:pPr indent="180340" algn="l">
                        <a:lnSpc>
                          <a:spcPct val="200000"/>
                        </a:lnSpc>
                        <a:spcAft>
                          <a:spcPts val="0"/>
                        </a:spcAft>
                      </a:pPr>
                      <a:r>
                        <a:rPr lang="es-EC" sz="1400">
                          <a:effectLst/>
                        </a:rPr>
                        <a: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168,5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159,7</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155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174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23</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564443317"/>
              </p:ext>
            </p:extLst>
          </p:nvPr>
        </p:nvGraphicFramePr>
        <p:xfrm>
          <a:off x="360607" y="4327396"/>
          <a:ext cx="11217499" cy="2343150"/>
        </p:xfrm>
        <a:graphic>
          <a:graphicData uri="http://schemas.openxmlformats.org/drawingml/2006/table">
            <a:tbl>
              <a:tblPr firstRow="1" firstCol="1" bandRow="1">
                <a:tableStyleId>{0660B408-B3CF-4A94-85FC-2B1E0A45F4A2}</a:tableStyleId>
              </a:tblPr>
              <a:tblGrid>
                <a:gridCol w="2519743"/>
                <a:gridCol w="1237268"/>
                <a:gridCol w="1454980"/>
                <a:gridCol w="1205147"/>
                <a:gridCol w="1303890"/>
                <a:gridCol w="1434754"/>
                <a:gridCol w="2061717"/>
              </a:tblGrid>
              <a:tr h="634365">
                <a:tc>
                  <a:txBody>
                    <a:bodyPr/>
                    <a:lstStyle/>
                    <a:p>
                      <a:pPr indent="180340" algn="l">
                        <a:lnSpc>
                          <a:spcPct val="200000"/>
                        </a:lnSpc>
                        <a:spcAft>
                          <a:spcPts val="0"/>
                        </a:spcAft>
                      </a:pPr>
                      <a:r>
                        <a:rPr lang="es-EC" sz="10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apoyo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vertical pie de ejecución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de rodilla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derecho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Ángulo codo izquierdo</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Tiempo/</a:t>
                      </a:r>
                      <a:endParaRPr lang="es-EC" sz="1100">
                        <a:effectLst/>
                      </a:endParaRPr>
                    </a:p>
                    <a:p>
                      <a:pPr indent="180340" algn="l">
                        <a:lnSpc>
                          <a:spcPct val="200000"/>
                        </a:lnSpc>
                        <a:spcAft>
                          <a:spcPts val="0"/>
                        </a:spcAft>
                      </a:pPr>
                      <a:r>
                        <a:rPr lang="es-EC" sz="1000">
                          <a:effectLst/>
                        </a:rPr>
                        <a:t>Decisegundos</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3995">
                <a:tc>
                  <a:txBody>
                    <a:bodyPr/>
                    <a:lstStyle/>
                    <a:p>
                      <a:pPr indent="180340" algn="l">
                        <a:lnSpc>
                          <a:spcPct val="200000"/>
                        </a:lnSpc>
                        <a:spcAft>
                          <a:spcPts val="0"/>
                        </a:spcAft>
                      </a:pPr>
                      <a:r>
                        <a:rPr lang="es-EC" sz="1000">
                          <a:effectLst/>
                        </a:rPr>
                        <a:t>X / MEDIA</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167,8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150,02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171,6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119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125,4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6865">
                <a:tc>
                  <a:txBody>
                    <a:bodyPr/>
                    <a:lstStyle/>
                    <a:p>
                      <a:pPr indent="180340" algn="l">
                        <a:lnSpc>
                          <a:spcPct val="200000"/>
                        </a:lnSpc>
                        <a:spcAft>
                          <a:spcPts val="0"/>
                        </a:spcAft>
                      </a:pPr>
                      <a:r>
                        <a:rPr lang="es-EC" sz="1000">
                          <a:effectLst/>
                        </a:rPr>
                        <a:t>S/ DESVIACIÓN ESTANDAR</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5,72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7,81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10,69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61,90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60,70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6865">
                <a:tc>
                  <a:txBody>
                    <a:bodyPr/>
                    <a:lstStyle/>
                    <a:p>
                      <a:pPr indent="180340" algn="l">
                        <a:lnSpc>
                          <a:spcPct val="200000"/>
                        </a:lnSpc>
                        <a:spcAft>
                          <a:spcPts val="0"/>
                        </a:spcAft>
                      </a:pPr>
                      <a:r>
                        <a:rPr lang="es-EC" sz="1000">
                          <a:effectLst/>
                        </a:rPr>
                        <a:t>CV</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6,23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52,02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48,41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17,01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6865">
                <a:tc>
                  <a:txBody>
                    <a:bodyPr/>
                    <a:lstStyle/>
                    <a:p>
                      <a:pPr indent="180340" algn="l">
                        <a:lnSpc>
                          <a:spcPct val="200000"/>
                        </a:lnSpc>
                        <a:spcAft>
                          <a:spcPts val="0"/>
                        </a:spcAft>
                      </a:pPr>
                      <a:r>
                        <a:rPr lang="es-EC" sz="1000">
                          <a:effectLst/>
                        </a:rPr>
                        <a:t>MAX</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159,7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174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8115">
                <a:tc>
                  <a:txBody>
                    <a:bodyPr/>
                    <a:lstStyle/>
                    <a:p>
                      <a:pPr indent="180340" algn="l">
                        <a:lnSpc>
                          <a:spcPct val="200000"/>
                        </a:lnSpc>
                        <a:spcAft>
                          <a:spcPts val="0"/>
                        </a:spcAft>
                      </a:pPr>
                      <a:r>
                        <a:rPr lang="es-EC" sz="1000">
                          <a:effectLst/>
                        </a:rPr>
                        <a:t>MIN</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161,8</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139,2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155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a:effectLst/>
                        </a:rPr>
                        <a:t>34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000" dirty="0">
                          <a:effectLst/>
                        </a:rPr>
                        <a:t>17</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402978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116632"/>
            <a:ext cx="8229600" cy="634082"/>
          </a:xfrm>
        </p:spPr>
        <p:txBody>
          <a:bodyPr>
            <a:normAutofit/>
          </a:bodyPr>
          <a:lstStyle/>
          <a:p>
            <a:r>
              <a:rPr lang="es-EC" dirty="0" smtClean="0">
                <a:latin typeface="Bodoni MT Black" panose="02070A03080606020203" pitchFamily="18" charset="0"/>
              </a:rPr>
              <a:t>Despeje</a:t>
            </a:r>
            <a:endParaRPr lang="es-EC" dirty="0">
              <a:latin typeface="Bodoni MT Black" panose="02070A03080606020203" pitchFamily="18" charset="0"/>
            </a:endParaRPr>
          </a:p>
        </p:txBody>
      </p:sp>
      <p:graphicFrame>
        <p:nvGraphicFramePr>
          <p:cNvPr id="4" name="1 Gráfico"/>
          <p:cNvGraphicFramePr>
            <a:graphicFrameLocks/>
          </p:cNvGraphicFramePr>
          <p:nvPr>
            <p:extLst/>
          </p:nvPr>
        </p:nvGraphicFramePr>
        <p:xfrm>
          <a:off x="1631504" y="764704"/>
          <a:ext cx="446449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2 Gráfico"/>
          <p:cNvGraphicFramePr>
            <a:graphicFrameLocks/>
          </p:cNvGraphicFramePr>
          <p:nvPr>
            <p:extLst/>
          </p:nvPr>
        </p:nvGraphicFramePr>
        <p:xfrm>
          <a:off x="6096000" y="764704"/>
          <a:ext cx="442798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3 Gráfico"/>
          <p:cNvGraphicFramePr>
            <a:graphicFrameLocks/>
          </p:cNvGraphicFramePr>
          <p:nvPr>
            <p:extLst/>
          </p:nvPr>
        </p:nvGraphicFramePr>
        <p:xfrm>
          <a:off x="1524000" y="378904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4 Gráfico"/>
          <p:cNvGraphicFramePr>
            <a:graphicFrameLocks/>
          </p:cNvGraphicFramePr>
          <p:nvPr>
            <p:extLst/>
          </p:nvPr>
        </p:nvGraphicFramePr>
        <p:xfrm>
          <a:off x="6096000" y="378904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0862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17247"/>
            <a:ext cx="12192000" cy="1326321"/>
          </a:xfrm>
        </p:spPr>
        <p:style>
          <a:lnRef idx="3">
            <a:schemeClr val="lt1"/>
          </a:lnRef>
          <a:fillRef idx="1">
            <a:schemeClr val="accent1"/>
          </a:fillRef>
          <a:effectRef idx="1">
            <a:schemeClr val="accent1"/>
          </a:effectRef>
          <a:fontRef idx="minor">
            <a:schemeClr val="lt1"/>
          </a:fontRef>
        </p:style>
        <p:txBody>
          <a:bodyPr>
            <a:normAutofit/>
          </a:bodyPr>
          <a:lstStyle/>
          <a:p>
            <a:r>
              <a:rPr lang="es-EC" sz="4400" dirty="0" smtClean="0"/>
              <a:t>JUSTIFICACIÓN E IMPORTANCIA</a:t>
            </a:r>
            <a:endParaRPr lang="es-EC" sz="4400" dirty="0"/>
          </a:p>
        </p:txBody>
      </p:sp>
      <p:graphicFrame>
        <p:nvGraphicFramePr>
          <p:cNvPr id="5" name="Diagrama 4"/>
          <p:cNvGraphicFramePr/>
          <p:nvPr>
            <p:extLst>
              <p:ext uri="{D42A27DB-BD31-4B8C-83A1-F6EECF244321}">
                <p14:modId xmlns:p14="http://schemas.microsoft.com/office/powerpoint/2010/main" val="2907055553"/>
              </p:ext>
            </p:extLst>
          </p:nvPr>
        </p:nvGraphicFramePr>
        <p:xfrm>
          <a:off x="0" y="1826846"/>
          <a:ext cx="10353761" cy="4295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Resultado de imagen para justificac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7841" y="1343568"/>
            <a:ext cx="3244159" cy="1996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763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12878"/>
            <a:ext cx="12192000" cy="888643"/>
          </a:xfrm>
          <a:prstGeom prst="rect">
            <a:avLst/>
          </a:prstGeom>
        </p:spPr>
        <p:style>
          <a:lnRef idx="3">
            <a:schemeClr val="lt1"/>
          </a:lnRef>
          <a:fillRef idx="1">
            <a:schemeClr val="accent1"/>
          </a:fillRef>
          <a:effectRef idx="1">
            <a:schemeClr val="accent1"/>
          </a:effectRef>
          <a:fontRef idx="minor">
            <a:schemeClr val="lt1"/>
          </a:fontRef>
        </p:style>
        <p:txBody>
          <a:bodyPr>
            <a:normAutofit fontScale="55000" lnSpcReduction="20000"/>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s-EC" sz="4400" dirty="0" smtClean="0"/>
          </a:p>
          <a:p>
            <a:r>
              <a:rPr lang="es-EC" sz="4400" dirty="0" smtClean="0"/>
              <a:t>PROPUESTA </a:t>
            </a:r>
            <a:r>
              <a:rPr lang="es-EC" sz="4400" dirty="0"/>
              <a:t>ALTERNATIVA METODOLÓGICA DE APRENDIZAJE DE LAS ACCIONES TÉCNICAS DEL </a:t>
            </a:r>
            <a:r>
              <a:rPr lang="es-EC" sz="4400" dirty="0" smtClean="0"/>
              <a:t>FUTBOL</a:t>
            </a:r>
            <a:endParaRPr lang="es-EC" sz="4400" dirty="0"/>
          </a:p>
        </p:txBody>
      </p:sp>
      <p:sp>
        <p:nvSpPr>
          <p:cNvPr id="5" name="CuadroTexto 4"/>
          <p:cNvSpPr txBox="1"/>
          <p:nvPr/>
        </p:nvSpPr>
        <p:spPr>
          <a:xfrm>
            <a:off x="193182" y="1195589"/>
            <a:ext cx="11900079" cy="1015663"/>
          </a:xfrm>
          <a:prstGeom prst="rect">
            <a:avLst/>
          </a:prstGeom>
          <a:solidFill>
            <a:srgbClr val="FFFF00"/>
          </a:solidFill>
        </p:spPr>
        <p:txBody>
          <a:bodyPr wrap="square" rtlCol="0">
            <a:spAutoFit/>
          </a:bodyPr>
          <a:lstStyle/>
          <a:p>
            <a:pPr algn="just"/>
            <a:r>
              <a:rPr lang="es-EC" sz="2000" b="1" dirty="0">
                <a:solidFill>
                  <a:schemeClr val="bg2">
                    <a:lumMod val="50000"/>
                  </a:schemeClr>
                </a:solidFill>
              </a:rPr>
              <a:t>Título:</a:t>
            </a:r>
            <a:r>
              <a:rPr lang="es-EC" sz="2000" dirty="0">
                <a:solidFill>
                  <a:schemeClr val="bg2">
                    <a:lumMod val="50000"/>
                  </a:schemeClr>
                </a:solidFill>
              </a:rPr>
              <a:t> Propuesta metodológica de ejercicios para el desarrollo técnico del cabeceo, pase de borde interno, recepción de pecho y despeje en las categorías formativas del Club Sociedad Deportiva Aucas</a:t>
            </a:r>
            <a:r>
              <a:rPr lang="es-EC" sz="2000" dirty="0" smtClean="0">
                <a:solidFill>
                  <a:schemeClr val="bg2">
                    <a:lumMod val="50000"/>
                  </a:schemeClr>
                </a:solidFill>
              </a:rPr>
              <a:t>.</a:t>
            </a:r>
            <a:endParaRPr lang="es-EC" sz="2000" dirty="0">
              <a:solidFill>
                <a:schemeClr val="bg2">
                  <a:lumMod val="50000"/>
                </a:schemeClr>
              </a:solidFill>
            </a:endParaRPr>
          </a:p>
        </p:txBody>
      </p:sp>
      <p:graphicFrame>
        <p:nvGraphicFramePr>
          <p:cNvPr id="6" name="Diagrama 5"/>
          <p:cNvGraphicFramePr/>
          <p:nvPr>
            <p:extLst>
              <p:ext uri="{D42A27DB-BD31-4B8C-83A1-F6EECF244321}">
                <p14:modId xmlns:p14="http://schemas.microsoft.com/office/powerpoint/2010/main" val="2072798367"/>
              </p:ext>
            </p:extLst>
          </p:nvPr>
        </p:nvGraphicFramePr>
        <p:xfrm>
          <a:off x="0" y="2375212"/>
          <a:ext cx="12093261" cy="4386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109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15910" y="0"/>
            <a:ext cx="11925835" cy="5335289"/>
          </a:xfrm>
          <a:prstGeom prst="rect">
            <a:avLst/>
          </a:prstGeom>
          <a:noFill/>
          <a:ln>
            <a:noFill/>
          </a:ln>
        </p:spPr>
      </p:pic>
      <p:sp>
        <p:nvSpPr>
          <p:cNvPr id="3" name="Rectángulo 2"/>
          <p:cNvSpPr/>
          <p:nvPr/>
        </p:nvSpPr>
        <p:spPr>
          <a:xfrm>
            <a:off x="682579" y="5478715"/>
            <a:ext cx="10715223" cy="830997"/>
          </a:xfrm>
          <a:prstGeom prst="rect">
            <a:avLst/>
          </a:prstGeom>
        </p:spPr>
        <p:txBody>
          <a:bodyPr wrap="square">
            <a:spAutoFit/>
          </a:bodyPr>
          <a:lstStyle/>
          <a:p>
            <a:pPr algn="ctr"/>
            <a:r>
              <a:rPr lang="es-EC" sz="2400" i="1" dirty="0" smtClean="0">
                <a:latin typeface="Times New Roman" panose="02020603050405020304" pitchFamily="18" charset="0"/>
                <a:ea typeface="Calibri" panose="020F0502020204030204" pitchFamily="34" charset="0"/>
              </a:rPr>
              <a:t>Representación de </a:t>
            </a:r>
            <a:r>
              <a:rPr lang="es-EC" sz="2400" i="1" dirty="0">
                <a:latin typeface="Times New Roman" panose="02020603050405020304" pitchFamily="18" charset="0"/>
                <a:ea typeface="Calibri" panose="020F0502020204030204" pitchFamily="34" charset="0"/>
              </a:rPr>
              <a:t>los diferentes métodos que se pueden emplear para la enseñanza de los diferentes elementos técnico – tácticos del fútbol.</a:t>
            </a:r>
            <a:endParaRPr lang="es-EC" sz="2400" i="1" dirty="0"/>
          </a:p>
        </p:txBody>
      </p:sp>
    </p:spTree>
    <p:extLst>
      <p:ext uri="{BB962C8B-B14F-4D97-AF65-F5344CB8AC3E}">
        <p14:creationId xmlns:p14="http://schemas.microsoft.com/office/powerpoint/2010/main" val="491916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0305" y="1846872"/>
            <a:ext cx="11900078" cy="3308855"/>
          </a:xfrm>
          <a:prstGeom prst="rect">
            <a:avLst/>
          </a:prstGeom>
        </p:spPr>
        <p:txBody>
          <a:bodyPr wrap="square">
            <a:spAutoFit/>
          </a:bodyPr>
          <a:lstStyle/>
          <a:p>
            <a:pPr algn="ctr">
              <a:lnSpc>
                <a:spcPct val="150000"/>
              </a:lnSpc>
            </a:pPr>
            <a:r>
              <a:rPr lang="es-EC" sz="3600" b="1" spc="50" dirty="0" smtClean="0">
                <a:ln w="9525" cmpd="sng">
                  <a:solidFill>
                    <a:schemeClr val="accent1"/>
                  </a:solidFill>
                  <a:prstDash val="solid"/>
                </a:ln>
                <a:solidFill>
                  <a:srgbClr val="70AD47">
                    <a:tint val="1000"/>
                  </a:srgbClr>
                </a:solidFill>
                <a:effectLst>
                  <a:glow rad="139700">
                    <a:schemeClr val="accent1">
                      <a:satMod val="175000"/>
                      <a:alpha val="40000"/>
                    </a:schemeClr>
                  </a:glow>
                </a:effectLst>
                <a:ea typeface="Calibri" panose="020F0502020204030204" pitchFamily="34" charset="0"/>
                <a:cs typeface="Times New Roman" panose="02020603050405020304" pitchFamily="18" charset="0"/>
              </a:rPr>
              <a:t>MANUAL DE CONDICIONES METODOLÓGICAS PARA PROCESOS DE ENSEÑANZA DE LOS FUNDAMENTOS TÉCNICOS DEL FÚTBOL DESDE UN ASPECTO BIOMECÁNICO</a:t>
            </a:r>
            <a:endParaRPr lang="es-EC" sz="3600" b="1" spc="50" dirty="0">
              <a:ln w="9525" cmpd="sng">
                <a:solidFill>
                  <a:schemeClr val="accent1"/>
                </a:solidFill>
                <a:prstDash val="solid"/>
              </a:ln>
              <a:solidFill>
                <a:srgbClr val="70AD47">
                  <a:tint val="1000"/>
                </a:srgbClr>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4715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789" y="466686"/>
            <a:ext cx="12192000" cy="707886"/>
          </a:xfrm>
          <a:prstGeom prst="rect">
            <a:avLst/>
          </a:prstGeom>
          <a:noFill/>
        </p:spPr>
        <p:txBody>
          <a:bodyPr wrap="square">
            <a:spAutoFit/>
          </a:bodyPr>
          <a:lstStyle/>
          <a:p>
            <a:pPr marL="457200" indent="-457200">
              <a:buFont typeface="Arial" panose="020B0604020202020204" pitchFamily="34" charset="0"/>
              <a:buChar char="•"/>
            </a:pPr>
            <a:r>
              <a:rPr lang="es-EC" sz="4000" b="1" spc="50" dirty="0" smtClean="0">
                <a:ln w="9525" cmpd="sng">
                  <a:solidFill>
                    <a:schemeClr val="accent1"/>
                  </a:solidFill>
                  <a:prstDash val="solid"/>
                </a:ln>
                <a:solidFill>
                  <a:srgbClr val="FFFF00"/>
                </a:solidFill>
                <a:effectLst>
                  <a:glow rad="38100">
                    <a:schemeClr val="accent1">
                      <a:alpha val="40000"/>
                    </a:schemeClr>
                  </a:glow>
                </a:effectLst>
              </a:rPr>
              <a:t>CABECEO</a:t>
            </a:r>
            <a:endParaRPr lang="es-EC" sz="4000" b="1" spc="50" dirty="0">
              <a:ln w="9525" cmpd="sng">
                <a:solidFill>
                  <a:schemeClr val="accent1"/>
                </a:solidFill>
                <a:prstDash val="solid"/>
              </a:ln>
              <a:solidFill>
                <a:srgbClr val="FFFF00"/>
              </a:solidFill>
              <a:effectLst>
                <a:glow rad="38100">
                  <a:schemeClr val="accent1">
                    <a:alpha val="40000"/>
                  </a:schemeClr>
                </a:glow>
              </a:effectLst>
            </a:endParaRPr>
          </a:p>
        </p:txBody>
      </p:sp>
      <p:sp>
        <p:nvSpPr>
          <p:cNvPr id="3" name="CuadroTexto 2"/>
          <p:cNvSpPr txBox="1"/>
          <p:nvPr/>
        </p:nvSpPr>
        <p:spPr>
          <a:xfrm>
            <a:off x="618187" y="1538751"/>
            <a:ext cx="2484976" cy="461665"/>
          </a:xfrm>
          <a:prstGeom prst="rect">
            <a:avLst/>
          </a:prstGeom>
          <a:noFill/>
        </p:spPr>
        <p:txBody>
          <a:bodyPr wrap="none" rtlCol="0">
            <a:spAutoFit/>
          </a:bodyPr>
          <a:lstStyle/>
          <a:p>
            <a:r>
              <a:rPr lang="es-EC" sz="2400" u="sng" dirty="0" smtClean="0"/>
              <a:t>BIOMECÁNICA:</a:t>
            </a:r>
            <a:endParaRPr lang="es-EC" sz="2400" u="sng" dirty="0"/>
          </a:p>
        </p:txBody>
      </p:sp>
      <p:pic>
        <p:nvPicPr>
          <p:cNvPr id="4" name="Imagen 3" descr="C:\Users\ALTEK\Desktop\fase inicial final.jpg"/>
          <p:cNvPicPr/>
          <p:nvPr/>
        </p:nvPicPr>
        <p:blipFill rotWithShape="1">
          <a:blip r:embed="rId2">
            <a:extLst>
              <a:ext uri="{28A0092B-C50C-407E-A947-70E740481C1C}">
                <a14:useLocalDpi xmlns:a14="http://schemas.microsoft.com/office/drawing/2010/main" val="0"/>
              </a:ext>
            </a:extLst>
          </a:blip>
          <a:srcRect l="1823" t="12687" r="41058"/>
          <a:stretch/>
        </p:blipFill>
        <p:spPr bwMode="auto">
          <a:xfrm>
            <a:off x="847591" y="2675183"/>
            <a:ext cx="2797130" cy="2888489"/>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746975" y="5729956"/>
            <a:ext cx="2897746" cy="646331"/>
          </a:xfrm>
          <a:prstGeom prst="rect">
            <a:avLst/>
          </a:prstGeom>
        </p:spPr>
        <p:txBody>
          <a:bodyPr wrap="square">
            <a:spAutoFit/>
          </a:bodyPr>
          <a:lstStyle/>
          <a:p>
            <a:pPr indent="180340" algn="ctr">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Postura biomecánica inicial del cabeceo</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ALTEK\Desktop\fase 2 final.jpg"/>
          <p:cNvPicPr/>
          <p:nvPr/>
        </p:nvPicPr>
        <p:blipFill rotWithShape="1">
          <a:blip r:embed="rId3">
            <a:extLst>
              <a:ext uri="{28A0092B-C50C-407E-A947-70E740481C1C}">
                <a14:useLocalDpi xmlns:a14="http://schemas.microsoft.com/office/drawing/2010/main" val="0"/>
              </a:ext>
            </a:extLst>
          </a:blip>
          <a:srcRect t="13876" r="27659"/>
          <a:stretch/>
        </p:blipFill>
        <p:spPr bwMode="auto">
          <a:xfrm>
            <a:off x="4485671" y="2675182"/>
            <a:ext cx="3164380" cy="2888489"/>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4560136" y="5729955"/>
            <a:ext cx="3015449" cy="646331"/>
          </a:xfrm>
          <a:prstGeom prst="rect">
            <a:avLst/>
          </a:prstGeom>
        </p:spPr>
        <p:txBody>
          <a:bodyPr wrap="square">
            <a:spAutoFit/>
          </a:bodyPr>
          <a:lstStyle/>
          <a:p>
            <a:pPr indent="180340" algn="ctr">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Postura biomecánica fase de impulso del cabeceo</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descr="C:\Users\ALTEK\Desktop\fase 3 final.jpg"/>
          <p:cNvPicPr/>
          <p:nvPr/>
        </p:nvPicPr>
        <p:blipFill rotWithShape="1">
          <a:blip r:embed="rId4">
            <a:extLst>
              <a:ext uri="{28A0092B-C50C-407E-A947-70E740481C1C}">
                <a14:useLocalDpi xmlns:a14="http://schemas.microsoft.com/office/drawing/2010/main" val="0"/>
              </a:ext>
            </a:extLst>
          </a:blip>
          <a:srcRect l="17380" r="28075" b="3659"/>
          <a:stretch/>
        </p:blipFill>
        <p:spPr bwMode="auto">
          <a:xfrm>
            <a:off x="8985850" y="2675182"/>
            <a:ext cx="2463468" cy="2888489"/>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9105364" y="5729955"/>
            <a:ext cx="2343954" cy="646331"/>
          </a:xfrm>
          <a:prstGeom prst="rect">
            <a:avLst/>
          </a:prstGeom>
        </p:spPr>
        <p:txBody>
          <a:bodyPr wrap="square">
            <a:spAutoFit/>
          </a:bodyPr>
          <a:lstStyle/>
          <a:p>
            <a:pPr algn="ctr"/>
            <a:r>
              <a:rPr lang="es-EC" i="1" dirty="0">
                <a:latin typeface="Times New Roman" panose="02020603050405020304" pitchFamily="18" charset="0"/>
                <a:ea typeface="Calibri" panose="020F0502020204030204" pitchFamily="34" charset="0"/>
              </a:rPr>
              <a:t>Postura biomecánica fase final del cabeceo</a:t>
            </a:r>
            <a:endParaRPr lang="es-EC" i="1" dirty="0"/>
          </a:p>
        </p:txBody>
      </p:sp>
    </p:spTree>
    <p:extLst>
      <p:ext uri="{BB962C8B-B14F-4D97-AF65-F5344CB8AC3E}">
        <p14:creationId xmlns:p14="http://schemas.microsoft.com/office/powerpoint/2010/main" val="539756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73591"/>
            <a:ext cx="3749744" cy="461665"/>
          </a:xfrm>
          <a:prstGeom prst="rect">
            <a:avLst/>
          </a:prstGeom>
          <a:noFill/>
        </p:spPr>
        <p:txBody>
          <a:bodyPr wrap="none" rtlCol="0">
            <a:spAutoFit/>
          </a:bodyPr>
          <a:lstStyle/>
          <a:p>
            <a:r>
              <a:rPr lang="es-EC" sz="2400" u="sng" dirty="0" smtClean="0"/>
              <a:t>ACCIONES DINÁMICAS:</a:t>
            </a:r>
            <a:endParaRPr lang="es-EC" sz="2400" u="sng" dirty="0"/>
          </a:p>
        </p:txBody>
      </p:sp>
      <p:graphicFrame>
        <p:nvGraphicFramePr>
          <p:cNvPr id="3" name="Tabla 2"/>
          <p:cNvGraphicFramePr>
            <a:graphicFrameLocks noGrp="1"/>
          </p:cNvGraphicFramePr>
          <p:nvPr>
            <p:extLst>
              <p:ext uri="{D42A27DB-BD31-4B8C-83A1-F6EECF244321}">
                <p14:modId xmlns:p14="http://schemas.microsoft.com/office/powerpoint/2010/main" val="2521473356"/>
              </p:ext>
            </p:extLst>
          </p:nvPr>
        </p:nvGraphicFramePr>
        <p:xfrm>
          <a:off x="321972" y="635256"/>
          <a:ext cx="11590985" cy="6017952"/>
        </p:xfrm>
        <a:graphic>
          <a:graphicData uri="http://schemas.openxmlformats.org/drawingml/2006/table">
            <a:tbl>
              <a:tblPr firstRow="1" firstCol="1" bandRow="1">
                <a:tableStyleId>{91EBBBCC-DAD2-459C-BE2E-F6DE35CF9A28}</a:tableStyleId>
              </a:tblPr>
              <a:tblGrid>
                <a:gridCol w="3155324"/>
                <a:gridCol w="8435661"/>
              </a:tblGrid>
              <a:tr h="176019">
                <a:tc gridSpan="2">
                  <a:txBody>
                    <a:bodyPr/>
                    <a:lstStyle/>
                    <a:p>
                      <a:pPr indent="180340" algn="just">
                        <a:lnSpc>
                          <a:spcPct val="150000"/>
                        </a:lnSpc>
                        <a:spcAft>
                          <a:spcPts val="0"/>
                        </a:spcAft>
                      </a:pPr>
                      <a:r>
                        <a:rPr lang="es-ES" sz="1200" dirty="0">
                          <a:solidFill>
                            <a:schemeClr val="bg1"/>
                          </a:solidFill>
                          <a:effectLst/>
                        </a:rPr>
                        <a:t>TRABAJO PARA ABDOMEN Y CUÁDRICEPS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solidFill>
                      <a:srgbClr val="FFFF00"/>
                    </a:solidFill>
                  </a:tcPr>
                </a:tc>
                <a:tc hMerge="1">
                  <a:txBody>
                    <a:bodyPr/>
                    <a:lstStyle/>
                    <a:p>
                      <a:endParaRPr lang="es-EC"/>
                    </a:p>
                  </a:txBody>
                  <a:tcPr/>
                </a:tc>
              </a:tr>
              <a:tr h="373481">
                <a:tc>
                  <a:txBody>
                    <a:bodyPr/>
                    <a:lstStyle/>
                    <a:p>
                      <a:pPr indent="180340" algn="just">
                        <a:lnSpc>
                          <a:spcPct val="150000"/>
                        </a:lnSpc>
                        <a:spcAft>
                          <a:spcPts val="0"/>
                        </a:spcAft>
                      </a:pPr>
                      <a:r>
                        <a:rPr lang="es-ES" sz="1200" dirty="0">
                          <a:effectLst/>
                        </a:rPr>
                        <a:t>Objetivo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Fortalecer el abdomen y los cuádriceps mediante ejercicios específicos para el aumento de masa muscular y evitar lesiones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373481">
                <a:tc>
                  <a:txBody>
                    <a:bodyPr/>
                    <a:lstStyle/>
                    <a:p>
                      <a:pPr indent="180340" algn="just">
                        <a:lnSpc>
                          <a:spcPct val="150000"/>
                        </a:lnSpc>
                        <a:spcAft>
                          <a:spcPts val="0"/>
                        </a:spcAft>
                      </a:pPr>
                      <a:r>
                        <a:rPr lang="es-E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Estando de pie  realizar salidas explosivas  de unos 4 a 5 metros e impactar el balón, y regresa así durante un lapso de tiempo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570989">
                <a:tc>
                  <a:txBody>
                    <a:bodyPr/>
                    <a:lstStyle/>
                    <a:p>
                      <a:pPr indent="180340" algn="just">
                        <a:lnSpc>
                          <a:spcPct val="15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Ligas de presión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Balones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Cronometro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a:txBody>
                    <a:bodyPr/>
                    <a:lstStyle/>
                    <a:p>
                      <a:pPr indent="180340" algn="just">
                        <a:lnSpc>
                          <a:spcPct val="150000"/>
                        </a:lnSpc>
                        <a:spcAft>
                          <a:spcPts val="0"/>
                        </a:spcAft>
                      </a:pPr>
                      <a:r>
                        <a:rPr lang="es-ES" sz="1200">
                          <a:effectLst/>
                        </a:rPr>
                        <a:t>Tiempo / repeticiones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10 repeticiones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gridSpan="2">
                  <a:txBody>
                    <a:bodyPr/>
                    <a:lstStyle/>
                    <a:p>
                      <a:pPr indent="180340" algn="just">
                        <a:lnSpc>
                          <a:spcPct val="150000"/>
                        </a:lnSpc>
                        <a:spcAft>
                          <a:spcPts val="0"/>
                        </a:spcAft>
                      </a:pPr>
                      <a:r>
                        <a:rPr lang="es-ES" sz="1200" dirty="0">
                          <a:effectLst/>
                        </a:rPr>
                        <a:t>TRABAJO EN BOSÚ</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solidFill>
                      <a:srgbClr val="FFFF00"/>
                    </a:solidFill>
                  </a:tcPr>
                </a:tc>
                <a:tc hMerge="1">
                  <a:txBody>
                    <a:bodyPr/>
                    <a:lstStyle/>
                    <a:p>
                      <a:endParaRPr lang="es-EC"/>
                    </a:p>
                  </a:txBody>
                  <a:tcPr/>
                </a:tc>
              </a:tr>
              <a:tr h="373481">
                <a:tc>
                  <a:txBody>
                    <a:bodyPr/>
                    <a:lstStyle/>
                    <a:p>
                      <a:pPr indent="180340" algn="just">
                        <a:lnSpc>
                          <a:spcPct val="150000"/>
                        </a:lnSpc>
                        <a:spcAft>
                          <a:spcPts val="0"/>
                        </a:spcAft>
                      </a:pPr>
                      <a:r>
                        <a:rPr lang="es-E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dirty="0">
                          <a:effectLst/>
                        </a:rPr>
                        <a:t>Reforzar  y mantener el equilibrio en cada pie mediante ejercicios especiales para mejorar su rendimiento deportivo.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373481">
                <a:tc>
                  <a:txBody>
                    <a:bodyPr/>
                    <a:lstStyle/>
                    <a:p>
                      <a:pPr indent="180340" algn="just">
                        <a:lnSpc>
                          <a:spcPct val="150000"/>
                        </a:lnSpc>
                        <a:spcAft>
                          <a:spcPts val="0"/>
                        </a:spcAft>
                      </a:pPr>
                      <a:r>
                        <a:rPr lang="es-E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Se sube el deportista al bosú, tratando de mantener el equilibrio tratara de cabecear el balón, una variante es solo pie derecho en bosú, luego se cambia de pierna.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570989">
                <a:tc>
                  <a:txBody>
                    <a:bodyPr/>
                    <a:lstStyle/>
                    <a:p>
                      <a:pPr indent="180340" algn="just">
                        <a:lnSpc>
                          <a:spcPct val="15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bosú</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balones</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cronometro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a:txBody>
                    <a:bodyPr/>
                    <a:lstStyle/>
                    <a:p>
                      <a:pPr indent="180340" algn="just">
                        <a:lnSpc>
                          <a:spcPct val="150000"/>
                        </a:lnSpc>
                        <a:spcAft>
                          <a:spcPts val="0"/>
                        </a:spcAft>
                      </a:pPr>
                      <a:r>
                        <a:rPr lang="es-ES" sz="1200">
                          <a:effectLst/>
                        </a:rPr>
                        <a:t>Tiempo / repeticiones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10 repeticiones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gridSpan="2">
                  <a:txBody>
                    <a:bodyPr/>
                    <a:lstStyle/>
                    <a:p>
                      <a:pPr indent="180340" algn="just">
                        <a:lnSpc>
                          <a:spcPct val="150000"/>
                        </a:lnSpc>
                        <a:spcAft>
                          <a:spcPts val="0"/>
                        </a:spcAft>
                      </a:pPr>
                      <a:r>
                        <a:rPr lang="es-ES" sz="1200" dirty="0">
                          <a:effectLst/>
                        </a:rPr>
                        <a:t>TRABAJO PLIOMÉTRICO EN STEPS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solidFill>
                      <a:srgbClr val="FFFF00"/>
                    </a:solidFill>
                  </a:tcPr>
                </a:tc>
                <a:tc hMerge="1">
                  <a:txBody>
                    <a:bodyPr/>
                    <a:lstStyle/>
                    <a:p>
                      <a:endParaRPr lang="es-EC"/>
                    </a:p>
                  </a:txBody>
                  <a:tcPr/>
                </a:tc>
              </a:tr>
              <a:tr h="373481">
                <a:tc>
                  <a:txBody>
                    <a:bodyPr/>
                    <a:lstStyle/>
                    <a:p>
                      <a:pPr indent="180340" algn="just">
                        <a:lnSpc>
                          <a:spcPct val="150000"/>
                        </a:lnSpc>
                        <a:spcAft>
                          <a:spcPts val="0"/>
                        </a:spcAft>
                      </a:pPr>
                      <a:r>
                        <a:rPr lang="es-E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dirty="0">
                          <a:effectLst/>
                        </a:rPr>
                        <a:t>Mejorar el salto de ejecución del cabeceo mediante diferentes saltos en step para alcanzar una altura adecuada  de acuerdo a su estatura.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a:txBody>
                    <a:bodyPr/>
                    <a:lstStyle/>
                    <a:p>
                      <a:pPr indent="180340" algn="just">
                        <a:lnSpc>
                          <a:spcPct val="150000"/>
                        </a:lnSpc>
                        <a:spcAft>
                          <a:spcPts val="0"/>
                        </a:spcAft>
                      </a:pPr>
                      <a:r>
                        <a:rPr lang="es-E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a:effectLst/>
                        </a:rPr>
                        <a:t>Realizar saltos en piso y en steps siguiendo un circuito específico.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570989">
                <a:tc>
                  <a:txBody>
                    <a:bodyPr/>
                    <a:lstStyle/>
                    <a:p>
                      <a:pPr indent="180340" algn="just">
                        <a:lnSpc>
                          <a:spcPct val="15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Steps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Balones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Cronómetros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r h="176019">
                <a:tc>
                  <a:txBody>
                    <a:bodyPr/>
                    <a:lstStyle/>
                    <a:p>
                      <a:pPr indent="180340" algn="just">
                        <a:lnSpc>
                          <a:spcPct val="150000"/>
                        </a:lnSpc>
                        <a:spcAft>
                          <a:spcPts val="0"/>
                        </a:spcAft>
                      </a:pPr>
                      <a:r>
                        <a:rPr lang="es-ES" sz="1200" dirty="0">
                          <a:effectLst/>
                        </a:rPr>
                        <a:t>Tiempo / repeticiones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c>
                  <a:txBody>
                    <a:bodyPr/>
                    <a:lstStyle/>
                    <a:p>
                      <a:pPr indent="180340" algn="just">
                        <a:lnSpc>
                          <a:spcPct val="150000"/>
                        </a:lnSpc>
                        <a:spcAft>
                          <a:spcPts val="0"/>
                        </a:spcAft>
                      </a:pPr>
                      <a:r>
                        <a:rPr lang="es-ES" sz="1200" dirty="0">
                          <a:effectLst/>
                        </a:rPr>
                        <a:t>Circuito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367" marR="21367" marT="0" marB="0"/>
                </a:tc>
              </a:tr>
            </a:tbl>
          </a:graphicData>
        </a:graphic>
      </p:graphicFrame>
    </p:spTree>
    <p:extLst>
      <p:ext uri="{BB962C8B-B14F-4D97-AF65-F5344CB8AC3E}">
        <p14:creationId xmlns:p14="http://schemas.microsoft.com/office/powerpoint/2010/main" val="2858932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73591"/>
            <a:ext cx="2036135" cy="461665"/>
          </a:xfrm>
          <a:prstGeom prst="rect">
            <a:avLst/>
          </a:prstGeom>
          <a:noFill/>
        </p:spPr>
        <p:txBody>
          <a:bodyPr wrap="none" rtlCol="0">
            <a:spAutoFit/>
          </a:bodyPr>
          <a:lstStyle/>
          <a:p>
            <a:r>
              <a:rPr lang="es-EC" sz="2400" u="sng" dirty="0" smtClean="0"/>
              <a:t>EJERCICIOS:</a:t>
            </a:r>
            <a:endParaRPr lang="es-EC" sz="2400" u="sng" dirty="0"/>
          </a:p>
        </p:txBody>
      </p:sp>
      <p:graphicFrame>
        <p:nvGraphicFramePr>
          <p:cNvPr id="3" name="Tabla 2"/>
          <p:cNvGraphicFramePr>
            <a:graphicFrameLocks noGrp="1"/>
          </p:cNvGraphicFramePr>
          <p:nvPr>
            <p:extLst>
              <p:ext uri="{D42A27DB-BD31-4B8C-83A1-F6EECF244321}">
                <p14:modId xmlns:p14="http://schemas.microsoft.com/office/powerpoint/2010/main" val="292104328"/>
              </p:ext>
            </p:extLst>
          </p:nvPr>
        </p:nvGraphicFramePr>
        <p:xfrm>
          <a:off x="154546" y="673892"/>
          <a:ext cx="11835684" cy="6100396"/>
        </p:xfrm>
        <a:graphic>
          <a:graphicData uri="http://schemas.openxmlformats.org/drawingml/2006/table">
            <a:tbl>
              <a:tblPr firstRow="1" bandRow="1">
                <a:tableStyleId>{5940675A-B579-460E-94D1-54222C63F5DA}</a:tableStyleId>
              </a:tblPr>
              <a:tblGrid>
                <a:gridCol w="8770513"/>
                <a:gridCol w="3065171"/>
              </a:tblGrid>
              <a:tr h="1266749">
                <a:tc>
                  <a:txBody>
                    <a:bodyPr/>
                    <a:lstStyle/>
                    <a:p>
                      <a:pPr lvl="0">
                        <a:lnSpc>
                          <a:spcPct val="100000"/>
                        </a:lnSpc>
                      </a:pPr>
                      <a:r>
                        <a:rPr lang="es-ES" sz="1400" kern="1200" dirty="0" smtClean="0">
                          <a:effectLst/>
                        </a:rPr>
                        <a:t>Ejercicio 1: Cabeceo Frontal: Practicar el impacto del balón con la frente de una forma estática para fomentar una buena práctica del gesto.</a:t>
                      </a:r>
                      <a:endParaRPr lang="es-EC" sz="1400" kern="1200" dirty="0" smtClean="0">
                        <a:effectLst/>
                      </a:endParaRPr>
                    </a:p>
                    <a:p>
                      <a:pPr>
                        <a:lnSpc>
                          <a:spcPct val="100000"/>
                        </a:lnSpc>
                      </a:pPr>
                      <a:r>
                        <a:rPr lang="es-ES" sz="1400" kern="1200" dirty="0" smtClean="0">
                          <a:effectLst/>
                        </a:rPr>
                        <a:t>Se contara con un balón por pareja, la cual uno sostendrá el balón al frente de su pareja, para que el compañero golpe el balón realizando el gesto de enseñanza.</a:t>
                      </a:r>
                      <a:endParaRPr lang="es-EC" sz="1400" kern="1200" dirty="0" smtClean="0">
                        <a:effectLst/>
                      </a:endParaRPr>
                    </a:p>
                    <a:p>
                      <a:pPr>
                        <a:lnSpc>
                          <a:spcPct val="100000"/>
                        </a:lnSpc>
                      </a:pPr>
                      <a:endParaRPr lang="es-EC" sz="1400" dirty="0"/>
                    </a:p>
                  </a:txBody>
                  <a:tcPr/>
                </a:tc>
                <a:tc>
                  <a:txBody>
                    <a:bodyPr/>
                    <a:lstStyle/>
                    <a:p>
                      <a:pPr>
                        <a:lnSpc>
                          <a:spcPct val="100000"/>
                        </a:lnSpc>
                      </a:pPr>
                      <a:endParaRPr lang="es-EC" sz="1400" dirty="0"/>
                    </a:p>
                  </a:txBody>
                  <a:tcPr/>
                </a:tc>
              </a:tr>
              <a:tr h="1266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smtClean="0">
                          <a:effectLst/>
                        </a:rPr>
                        <a:t>Ejercicio 2: Realizar el cabeceo a puerta  mediante obstáculos  para direccionar el balón en diferentes situaciones de jugo que se presente. Cada pareja tendrá a s su disposición 2 arcos, la cual el primer jugado lanzara el balón, para que su compañero busque el esférico impacte y direccione de forma correcta realizando una anotación.</a:t>
                      </a:r>
                      <a:endParaRPr lang="es-EC" sz="1400" kern="1200" dirty="0" smtClean="0">
                        <a:effectLst/>
                      </a:endParaRPr>
                    </a:p>
                    <a:p>
                      <a:pPr>
                        <a:lnSpc>
                          <a:spcPct val="100000"/>
                        </a:lnSpc>
                      </a:pPr>
                      <a:endParaRPr lang="es-EC" sz="1400" dirty="0"/>
                    </a:p>
                  </a:txBody>
                  <a:tcPr/>
                </a:tc>
                <a:tc>
                  <a:txBody>
                    <a:bodyPr/>
                    <a:lstStyle/>
                    <a:p>
                      <a:pPr>
                        <a:lnSpc>
                          <a:spcPct val="100000"/>
                        </a:lnSpc>
                      </a:pPr>
                      <a:endParaRPr lang="es-EC" sz="1400" dirty="0"/>
                    </a:p>
                  </a:txBody>
                  <a:tcPr/>
                </a:tc>
              </a:tr>
              <a:tr h="1266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smtClean="0">
                          <a:effectLst/>
                        </a:rPr>
                        <a:t>Ejercicio 3: Buscar el balón mediante el desmarque para  poder impactar el esférico y observar su destino. En grupos de 3 personas, se efectuara lo siguiente, el primer jugador estará  estático y atento al escuchar el silbato para lanzar el balón, mientras que el segundo jugador trate de desmarcarse de su compañero y buscar el esférico.  </a:t>
                      </a:r>
                      <a:endParaRPr lang="es-EC" sz="1400" kern="1200" dirty="0" smtClean="0">
                        <a:effectLst/>
                      </a:endParaRPr>
                    </a:p>
                    <a:p>
                      <a:pPr>
                        <a:lnSpc>
                          <a:spcPct val="100000"/>
                        </a:lnSpc>
                      </a:pPr>
                      <a:endParaRPr lang="es-EC" sz="1400" dirty="0"/>
                    </a:p>
                  </a:txBody>
                  <a:tcPr/>
                </a:tc>
                <a:tc>
                  <a:txBody>
                    <a:bodyPr/>
                    <a:lstStyle/>
                    <a:p>
                      <a:pPr>
                        <a:lnSpc>
                          <a:spcPct val="100000"/>
                        </a:lnSpc>
                      </a:pPr>
                      <a:endParaRPr lang="es-EC" sz="1400" dirty="0"/>
                    </a:p>
                  </a:txBody>
                  <a:tcPr/>
                </a:tc>
              </a:tr>
              <a:tr h="1033400">
                <a:tc>
                  <a:txBody>
                    <a:bodyPr/>
                    <a:lstStyle/>
                    <a:p>
                      <a:pPr>
                        <a:lnSpc>
                          <a:spcPct val="100000"/>
                        </a:lnSpc>
                      </a:pPr>
                      <a:r>
                        <a:rPr lang="es-ES" sz="1400" kern="1200" dirty="0" smtClean="0">
                          <a:effectLst/>
                        </a:rPr>
                        <a:t>Ejercicio 4: Mejorar el control y estabilidad del balón  mediante acciones rápidas en posición baja. El primer jugador tendrá el balón y lanzara al segundo jugador el cual estará de rodillas e intentara  impactar el balón sin que haya ningún tipo de balanceo, dándole fuerza y direccionamiento</a:t>
                      </a:r>
                      <a:endParaRPr lang="es-EC" sz="1400" dirty="0"/>
                    </a:p>
                  </a:txBody>
                  <a:tcPr/>
                </a:tc>
                <a:tc>
                  <a:txBody>
                    <a:bodyPr/>
                    <a:lstStyle/>
                    <a:p>
                      <a:pPr>
                        <a:lnSpc>
                          <a:spcPct val="100000"/>
                        </a:lnSpc>
                      </a:pPr>
                      <a:endParaRPr lang="es-EC" sz="1400" dirty="0"/>
                    </a:p>
                  </a:txBody>
                  <a:tcPr/>
                </a:tc>
              </a:tr>
              <a:tr h="1266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smtClean="0">
                          <a:effectLst/>
                        </a:rPr>
                        <a:t>Ejercicio 5: Realizar el gesto técnico del cabeceo mediante la devolución del balón al destino para fomentar la fuerza y controlar espacios. En  parejas se devolverán el balón en un espacio determinado, sin dejar que caiga el balón al suelo e intentando el mayor  número de repeticiones  posibles.</a:t>
                      </a:r>
                      <a:endParaRPr lang="es-EC" sz="1400" kern="1200" dirty="0" smtClean="0">
                        <a:effectLst/>
                      </a:endParaRPr>
                    </a:p>
                    <a:p>
                      <a:pPr>
                        <a:lnSpc>
                          <a:spcPct val="100000"/>
                        </a:lnSpc>
                      </a:pPr>
                      <a:endParaRPr lang="es-EC" sz="1400" dirty="0"/>
                    </a:p>
                  </a:txBody>
                  <a:tcPr/>
                </a:tc>
                <a:tc>
                  <a:txBody>
                    <a:bodyPr/>
                    <a:lstStyle/>
                    <a:p>
                      <a:pPr>
                        <a:lnSpc>
                          <a:spcPct val="100000"/>
                        </a:lnSpc>
                      </a:pPr>
                      <a:endParaRPr lang="es-EC" sz="1400" dirty="0"/>
                    </a:p>
                  </a:txBody>
                  <a:tcPr/>
                </a:tc>
              </a:tr>
            </a:tbl>
          </a:graphicData>
        </a:graphic>
      </p:graphicFrame>
      <p:pic>
        <p:nvPicPr>
          <p:cNvPr id="4" name="Imagen 3" descr="Resultado de imagen para entrenamiento de cabeceo en el futbol"/>
          <p:cNvPicPr/>
          <p:nvPr/>
        </p:nvPicPr>
        <p:blipFill>
          <a:blip r:embed="rId2">
            <a:extLst>
              <a:ext uri="{28A0092B-C50C-407E-A947-70E740481C1C}">
                <a14:useLocalDpi xmlns:a14="http://schemas.microsoft.com/office/drawing/2010/main" val="0"/>
              </a:ext>
            </a:extLst>
          </a:blip>
          <a:srcRect/>
          <a:stretch>
            <a:fillRect/>
          </a:stretch>
        </p:blipFill>
        <p:spPr bwMode="auto">
          <a:xfrm>
            <a:off x="9903854" y="811369"/>
            <a:ext cx="1114022" cy="1035587"/>
          </a:xfrm>
          <a:prstGeom prst="rect">
            <a:avLst/>
          </a:prstGeom>
          <a:noFill/>
          <a:ln>
            <a:noFill/>
          </a:ln>
        </p:spPr>
      </p:pic>
      <p:pic>
        <p:nvPicPr>
          <p:cNvPr id="5" name="Imagen 4" descr="Resultado de imagen para entrenamiento de cabeceo en el futbol"/>
          <p:cNvPicPr/>
          <p:nvPr/>
        </p:nvPicPr>
        <p:blipFill>
          <a:blip r:embed="rId3">
            <a:extLst>
              <a:ext uri="{28A0092B-C50C-407E-A947-70E740481C1C}">
                <a14:useLocalDpi xmlns:a14="http://schemas.microsoft.com/office/drawing/2010/main" val="0"/>
              </a:ext>
            </a:extLst>
          </a:blip>
          <a:srcRect/>
          <a:stretch>
            <a:fillRect/>
          </a:stretch>
        </p:blipFill>
        <p:spPr bwMode="auto">
          <a:xfrm>
            <a:off x="9903854" y="2137893"/>
            <a:ext cx="1215738" cy="972468"/>
          </a:xfrm>
          <a:prstGeom prst="rect">
            <a:avLst/>
          </a:prstGeom>
          <a:noFill/>
          <a:ln>
            <a:noFill/>
          </a:ln>
        </p:spPr>
      </p:pic>
      <p:pic>
        <p:nvPicPr>
          <p:cNvPr id="6" name="Imagen 5" descr="Resultado de imagen para entrenamiento de cabeceo en el futbol"/>
          <p:cNvPicPr/>
          <p:nvPr/>
        </p:nvPicPr>
        <p:blipFill rotWithShape="1">
          <a:blip r:embed="rId4">
            <a:extLst>
              <a:ext uri="{28A0092B-C50C-407E-A947-70E740481C1C}">
                <a14:useLocalDpi xmlns:a14="http://schemas.microsoft.com/office/drawing/2010/main" val="0"/>
              </a:ext>
            </a:extLst>
          </a:blip>
          <a:srcRect l="4725" r="1934"/>
          <a:stretch/>
        </p:blipFill>
        <p:spPr bwMode="auto">
          <a:xfrm>
            <a:off x="9491730" y="3460481"/>
            <a:ext cx="2027686" cy="927648"/>
          </a:xfrm>
          <a:prstGeom prst="rect">
            <a:avLst/>
          </a:prstGeom>
          <a:noFill/>
          <a:ln>
            <a:noFill/>
          </a:ln>
          <a:extLst>
            <a:ext uri="{53640926-AAD7-44D8-BBD7-CCE9431645EC}">
              <a14:shadowObscured xmlns:a14="http://schemas.microsoft.com/office/drawing/2010/main"/>
            </a:ext>
          </a:extLst>
        </p:spPr>
      </p:pic>
      <p:pic>
        <p:nvPicPr>
          <p:cNvPr id="7" name="Imagen 6" descr="Resultado de imagen para entrenamiento de cabeceo en el futbol"/>
          <p:cNvPicPr/>
          <p:nvPr/>
        </p:nvPicPr>
        <p:blipFill rotWithShape="1">
          <a:blip r:embed="rId5" cstate="print">
            <a:extLst>
              <a:ext uri="{28A0092B-C50C-407E-A947-70E740481C1C}">
                <a14:useLocalDpi xmlns:a14="http://schemas.microsoft.com/office/drawing/2010/main" val="0"/>
              </a:ext>
            </a:extLst>
          </a:blip>
          <a:srcRect b="14630"/>
          <a:stretch/>
        </p:blipFill>
        <p:spPr bwMode="auto">
          <a:xfrm>
            <a:off x="9903854" y="4612999"/>
            <a:ext cx="1114022" cy="783249"/>
          </a:xfrm>
          <a:prstGeom prst="rect">
            <a:avLst/>
          </a:prstGeom>
          <a:noFill/>
          <a:ln>
            <a:noFill/>
          </a:ln>
          <a:extLst>
            <a:ext uri="{53640926-AAD7-44D8-BBD7-CCE9431645EC}">
              <a14:shadowObscured xmlns:a14="http://schemas.microsoft.com/office/drawing/2010/main"/>
            </a:ext>
          </a:extLst>
        </p:spPr>
      </p:pic>
      <p:pic>
        <p:nvPicPr>
          <p:cNvPr id="8" name="Imagen 7" descr="Resultado de imagen para entrenamiento de cabeceo en el futbol"/>
          <p:cNvPicPr/>
          <p:nvPr/>
        </p:nvPicPr>
        <p:blipFill>
          <a:blip r:embed="rId6">
            <a:extLst>
              <a:ext uri="{28A0092B-C50C-407E-A947-70E740481C1C}">
                <a14:useLocalDpi xmlns:a14="http://schemas.microsoft.com/office/drawing/2010/main" val="0"/>
              </a:ext>
            </a:extLst>
          </a:blip>
          <a:srcRect/>
          <a:stretch>
            <a:fillRect/>
          </a:stretch>
        </p:blipFill>
        <p:spPr bwMode="auto">
          <a:xfrm>
            <a:off x="9828093" y="5560199"/>
            <a:ext cx="1279936" cy="1114533"/>
          </a:xfrm>
          <a:prstGeom prst="rect">
            <a:avLst/>
          </a:prstGeom>
          <a:noFill/>
          <a:ln w="19050">
            <a:solidFill>
              <a:schemeClr val="tx1"/>
            </a:solidFill>
          </a:ln>
        </p:spPr>
      </p:pic>
    </p:spTree>
    <p:extLst>
      <p:ext uri="{BB962C8B-B14F-4D97-AF65-F5344CB8AC3E}">
        <p14:creationId xmlns:p14="http://schemas.microsoft.com/office/powerpoint/2010/main" val="224443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789" y="402291"/>
            <a:ext cx="12192000" cy="707886"/>
          </a:xfrm>
          <a:prstGeom prst="rect">
            <a:avLst/>
          </a:prstGeom>
          <a:noFill/>
        </p:spPr>
        <p:txBody>
          <a:bodyPr wrap="square">
            <a:spAutoFit/>
          </a:bodyPr>
          <a:lstStyle/>
          <a:p>
            <a:pPr marL="457200" indent="-457200">
              <a:buFont typeface="Arial" panose="020B0604020202020204" pitchFamily="34" charset="0"/>
              <a:buChar char="•"/>
            </a:pPr>
            <a:r>
              <a:rPr lang="es-EC" sz="4000" b="1" spc="50" dirty="0" smtClean="0">
                <a:ln w="9525" cmpd="sng">
                  <a:solidFill>
                    <a:schemeClr val="accent1"/>
                  </a:solidFill>
                  <a:prstDash val="solid"/>
                </a:ln>
                <a:solidFill>
                  <a:srgbClr val="FFFF00"/>
                </a:solidFill>
                <a:effectLst>
                  <a:glow rad="38100">
                    <a:schemeClr val="accent1">
                      <a:alpha val="40000"/>
                    </a:schemeClr>
                  </a:glow>
                </a:effectLst>
              </a:rPr>
              <a:t>PASE CON BORDE INTERNO</a:t>
            </a:r>
            <a:endParaRPr lang="es-EC" sz="4000" b="1" spc="50" dirty="0">
              <a:ln w="9525" cmpd="sng">
                <a:solidFill>
                  <a:schemeClr val="accent1"/>
                </a:solidFill>
                <a:prstDash val="solid"/>
              </a:ln>
              <a:solidFill>
                <a:srgbClr val="FFFF00"/>
              </a:solidFill>
              <a:effectLst>
                <a:glow rad="38100">
                  <a:schemeClr val="accent1">
                    <a:alpha val="40000"/>
                  </a:schemeClr>
                </a:glow>
              </a:effectLst>
            </a:endParaRPr>
          </a:p>
        </p:txBody>
      </p:sp>
      <p:sp>
        <p:nvSpPr>
          <p:cNvPr id="3" name="CuadroTexto 2"/>
          <p:cNvSpPr txBox="1"/>
          <p:nvPr/>
        </p:nvSpPr>
        <p:spPr>
          <a:xfrm>
            <a:off x="618187" y="1538751"/>
            <a:ext cx="2484976" cy="461665"/>
          </a:xfrm>
          <a:prstGeom prst="rect">
            <a:avLst/>
          </a:prstGeom>
          <a:noFill/>
        </p:spPr>
        <p:txBody>
          <a:bodyPr wrap="none" rtlCol="0">
            <a:spAutoFit/>
          </a:bodyPr>
          <a:lstStyle/>
          <a:p>
            <a:r>
              <a:rPr lang="es-EC" sz="2400" u="sng" dirty="0" smtClean="0"/>
              <a:t>BIOMECÁNICA:</a:t>
            </a:r>
            <a:endParaRPr lang="es-EC" sz="2400" u="sng" dirty="0"/>
          </a:p>
        </p:txBody>
      </p:sp>
      <p:pic>
        <p:nvPicPr>
          <p:cNvPr id="10" name="Imagen 9" descr="D:\TESIS KEVIN\fotos análisis\J O rodilla.jpg"/>
          <p:cNvPicPr/>
          <p:nvPr/>
        </p:nvPicPr>
        <p:blipFill rotWithShape="1">
          <a:blip r:embed="rId2">
            <a:extLst>
              <a:ext uri="{28A0092B-C50C-407E-A947-70E740481C1C}">
                <a14:useLocalDpi xmlns:a14="http://schemas.microsoft.com/office/drawing/2010/main" val="0"/>
              </a:ext>
            </a:extLst>
          </a:blip>
          <a:srcRect l="31091" t="11961" r="42466" b="35433"/>
          <a:stretch/>
        </p:blipFill>
        <p:spPr bwMode="auto">
          <a:xfrm>
            <a:off x="645712" y="2428989"/>
            <a:ext cx="3192191" cy="3714233"/>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4253736" y="6322385"/>
            <a:ext cx="3942105" cy="369332"/>
          </a:xfrm>
          <a:prstGeom prst="rect">
            <a:avLst/>
          </a:prstGeom>
        </p:spPr>
        <p:txBody>
          <a:bodyPr wrap="none">
            <a:spAutoFit/>
          </a:bodyPr>
          <a:lstStyle/>
          <a:p>
            <a:r>
              <a:rPr lang="es-EC" i="1" dirty="0">
                <a:latin typeface="Times New Roman" panose="02020603050405020304" pitchFamily="18" charset="0"/>
                <a:ea typeface="Calibri" panose="020F0502020204030204" pitchFamily="34" charset="0"/>
              </a:rPr>
              <a:t>Biomecánica del pase con borde interno </a:t>
            </a:r>
            <a:endParaRPr lang="es-EC" i="1" dirty="0"/>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39194" t="14705" r="35275" b="26793"/>
          <a:stretch/>
        </p:blipFill>
        <p:spPr>
          <a:xfrm>
            <a:off x="4597757" y="2428989"/>
            <a:ext cx="2884868" cy="3719961"/>
          </a:xfrm>
          <a:prstGeom prst="rect">
            <a:avLst/>
          </a:prstGeom>
        </p:spPr>
      </p:pic>
      <p:pic>
        <p:nvPicPr>
          <p:cNvPr id="13" name="Imagen 12"/>
          <p:cNvPicPr>
            <a:picLocks noChangeAspect="1"/>
          </p:cNvPicPr>
          <p:nvPr/>
        </p:nvPicPr>
        <p:blipFill rotWithShape="1">
          <a:blip r:embed="rId4">
            <a:extLst>
              <a:ext uri="{28A0092B-C50C-407E-A947-70E740481C1C}">
                <a14:useLocalDpi xmlns:a14="http://schemas.microsoft.com/office/drawing/2010/main" val="0"/>
              </a:ext>
            </a:extLst>
          </a:blip>
          <a:srcRect l="23070" t="9331" r="43505" b="26495"/>
          <a:stretch/>
        </p:blipFill>
        <p:spPr>
          <a:xfrm>
            <a:off x="8242479" y="2428989"/>
            <a:ext cx="3438660" cy="3715134"/>
          </a:xfrm>
          <a:prstGeom prst="rect">
            <a:avLst/>
          </a:prstGeom>
        </p:spPr>
      </p:pic>
    </p:spTree>
    <p:extLst>
      <p:ext uri="{BB962C8B-B14F-4D97-AF65-F5344CB8AC3E}">
        <p14:creationId xmlns:p14="http://schemas.microsoft.com/office/powerpoint/2010/main" val="4142297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60712"/>
            <a:ext cx="3153427" cy="400110"/>
          </a:xfrm>
          <a:prstGeom prst="rect">
            <a:avLst/>
          </a:prstGeom>
          <a:noFill/>
        </p:spPr>
        <p:txBody>
          <a:bodyPr wrap="none" rtlCol="0">
            <a:spAutoFit/>
          </a:bodyPr>
          <a:lstStyle/>
          <a:p>
            <a:r>
              <a:rPr lang="es-EC" sz="2000" u="sng" dirty="0" smtClean="0"/>
              <a:t>ACCIONES DINÁMICAS:</a:t>
            </a:r>
            <a:endParaRPr lang="es-EC" sz="2000" u="sng" dirty="0"/>
          </a:p>
        </p:txBody>
      </p:sp>
      <p:graphicFrame>
        <p:nvGraphicFramePr>
          <p:cNvPr id="3" name="Tabla 2"/>
          <p:cNvGraphicFramePr>
            <a:graphicFrameLocks noGrp="1"/>
          </p:cNvGraphicFramePr>
          <p:nvPr>
            <p:extLst>
              <p:ext uri="{D42A27DB-BD31-4B8C-83A1-F6EECF244321}">
                <p14:modId xmlns:p14="http://schemas.microsoft.com/office/powerpoint/2010/main" val="407358022"/>
              </p:ext>
            </p:extLst>
          </p:nvPr>
        </p:nvGraphicFramePr>
        <p:xfrm>
          <a:off x="321972" y="598410"/>
          <a:ext cx="11616743" cy="1617980"/>
        </p:xfrm>
        <a:graphic>
          <a:graphicData uri="http://schemas.openxmlformats.org/drawingml/2006/table">
            <a:tbl>
              <a:tblPr firstRow="1" firstCol="1" bandRow="1">
                <a:tableStyleId>{91EBBBCC-DAD2-459C-BE2E-F6DE35CF9A28}</a:tableStyleId>
              </a:tblPr>
              <a:tblGrid>
                <a:gridCol w="2356834"/>
                <a:gridCol w="9259909"/>
              </a:tblGrid>
              <a:tr h="0">
                <a:tc gridSpan="2">
                  <a:txBody>
                    <a:bodyPr/>
                    <a:lstStyle/>
                    <a:p>
                      <a:pPr indent="180340" algn="just">
                        <a:lnSpc>
                          <a:spcPct val="200000"/>
                        </a:lnSpc>
                        <a:spcAft>
                          <a:spcPts val="0"/>
                        </a:spcAft>
                      </a:pPr>
                      <a:r>
                        <a:rPr lang="en-US" sz="1200" dirty="0">
                          <a:effectLst/>
                        </a:rPr>
                        <a:t>TABAJO PROPIOSEPTIVO CON BOSÚ</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0">
                <a:tc>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200">
                          <a:effectLst/>
                        </a:rPr>
                        <a:t>Desarrollar la capacidad de percibir la propia posición y mantener el equilibrio sobre el bosú.</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200000"/>
                        </a:lnSpc>
                        <a:spcAft>
                          <a:spcPts val="0"/>
                        </a:spcAft>
                      </a:pPr>
                      <a:r>
                        <a:rPr lang="en-U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200" dirty="0">
                          <a:effectLst/>
                        </a:rPr>
                        <a:t>Con un pie en el bosú y otro en el aire se deberá realizar la devolución con borde interno. Trabajar ambos perfiles.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00000"/>
                        </a:lnSpc>
                        <a:spcAft>
                          <a:spcPts val="0"/>
                        </a:spcAft>
                      </a:pPr>
                      <a:r>
                        <a:rPr lang="es-EC"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0000"/>
                        </a:lnSpc>
                        <a:spcAft>
                          <a:spcPts val="0"/>
                        </a:spcAft>
                        <a:buFont typeface="Symbol" panose="05050102010706020507" pitchFamily="18" charset="2"/>
                        <a:buChar char=""/>
                      </a:pPr>
                      <a:r>
                        <a:rPr lang="es-EC" sz="1200" dirty="0">
                          <a:effectLst/>
                        </a:rPr>
                        <a:t>bosús</a:t>
                      </a:r>
                    </a:p>
                    <a:p>
                      <a:pPr marL="342900" lvl="0" indent="-342900" algn="just">
                        <a:lnSpc>
                          <a:spcPct val="100000"/>
                        </a:lnSpc>
                        <a:spcAft>
                          <a:spcPts val="0"/>
                        </a:spcAft>
                        <a:buFont typeface="Symbol" panose="05050102010706020507" pitchFamily="18" charset="2"/>
                        <a:buChar char=""/>
                      </a:pPr>
                      <a:r>
                        <a:rPr lang="es-EC" sz="1200" dirty="0">
                          <a:effectLst/>
                        </a:rPr>
                        <a:t>balones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200000"/>
                        </a:lnSpc>
                        <a:spcAft>
                          <a:spcPts val="0"/>
                        </a:spcAft>
                      </a:pPr>
                      <a:r>
                        <a:rPr lang="es-EC" sz="1200" dirty="0">
                          <a:effectLst/>
                        </a:rPr>
                        <a:t>Tiempo / Repeticiones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200" dirty="0">
                          <a:effectLst/>
                        </a:rPr>
                        <a:t>5 devoluciones por cada pierna (izquierda y derecha) un total de 10 por jugador.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905434972"/>
              </p:ext>
            </p:extLst>
          </p:nvPr>
        </p:nvGraphicFramePr>
        <p:xfrm>
          <a:off x="321972" y="2222240"/>
          <a:ext cx="11616742" cy="1958975"/>
        </p:xfrm>
        <a:graphic>
          <a:graphicData uri="http://schemas.openxmlformats.org/drawingml/2006/table">
            <a:tbl>
              <a:tblPr firstRow="1" firstCol="1" bandRow="1">
                <a:tableStyleId>{91EBBBCC-DAD2-459C-BE2E-F6DE35CF9A28}</a:tableStyleId>
              </a:tblPr>
              <a:tblGrid>
                <a:gridCol w="2343955"/>
                <a:gridCol w="9272787"/>
              </a:tblGrid>
              <a:tr h="60101">
                <a:tc gridSpan="2">
                  <a:txBody>
                    <a:bodyPr/>
                    <a:lstStyle/>
                    <a:p>
                      <a:pPr indent="180340" algn="just">
                        <a:lnSpc>
                          <a:spcPct val="200000"/>
                        </a:lnSpc>
                        <a:spcAft>
                          <a:spcPts val="0"/>
                        </a:spcAft>
                      </a:pPr>
                      <a:r>
                        <a:rPr lang="es-EC" sz="1200" dirty="0">
                          <a:effectLst/>
                        </a:rPr>
                        <a:t>TRABAJO PROPIOSEPTIVO SOBRE BOSÚ</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c hMerge="1">
                  <a:txBody>
                    <a:bodyPr/>
                    <a:lstStyle/>
                    <a:p>
                      <a:endParaRPr lang="es-EC"/>
                    </a:p>
                  </a:txBody>
                  <a:tcPr/>
                </a:tc>
              </a:tr>
              <a:tr h="120203">
                <a:tc>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c>
                  <a:txBody>
                    <a:bodyPr/>
                    <a:lstStyle/>
                    <a:p>
                      <a:pPr indent="180340" algn="just">
                        <a:lnSpc>
                          <a:spcPct val="200000"/>
                        </a:lnSpc>
                        <a:spcAft>
                          <a:spcPts val="0"/>
                        </a:spcAft>
                      </a:pPr>
                      <a:r>
                        <a:rPr lang="es-EC" sz="1200" dirty="0">
                          <a:effectLst/>
                        </a:rPr>
                        <a:t>Trabajar la propiosepción y desarrollo de la fuerza en aductores.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r>
              <a:tr h="360608">
                <a:tc>
                  <a:txBody>
                    <a:bodyPr/>
                    <a:lstStyle/>
                    <a:p>
                      <a:pPr indent="180340" algn="just">
                        <a:lnSpc>
                          <a:spcPct val="200000"/>
                        </a:lnSpc>
                        <a:spcAft>
                          <a:spcPts val="0"/>
                        </a:spcAft>
                      </a:pPr>
                      <a:r>
                        <a:rPr lang="en-U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c>
                  <a:txBody>
                    <a:bodyPr/>
                    <a:lstStyle/>
                    <a:p>
                      <a:pPr indent="180340" algn="just">
                        <a:lnSpc>
                          <a:spcPct val="100000"/>
                        </a:lnSpc>
                        <a:spcAft>
                          <a:spcPts val="0"/>
                        </a:spcAft>
                      </a:pPr>
                      <a:r>
                        <a:rPr lang="es-EC" sz="1200" dirty="0">
                          <a:effectLst/>
                        </a:rPr>
                        <a:t>El jugador estará sobre una pierna en el bosú y la otra dentro de una liga que estará sujeta al parante de la portería (o cualquier otro tipo de superficie fija). Manteniendo el equilibrio deberá tomar la posición del pase de borde interno y ejecutarla simulando el golpeo del balón.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r>
              <a:tr h="120203">
                <a:tc>
                  <a:txBody>
                    <a:bodyPr/>
                    <a:lstStyle/>
                    <a:p>
                      <a:pPr indent="180340" algn="just">
                        <a:lnSpc>
                          <a:spcPct val="200000"/>
                        </a:lnSpc>
                        <a:spcAft>
                          <a:spcPts val="0"/>
                        </a:spcAft>
                      </a:pPr>
                      <a:r>
                        <a:rPr lang="es-EC"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c>
                  <a:txBody>
                    <a:bodyPr/>
                    <a:lstStyle/>
                    <a:p>
                      <a:pPr marL="342900" lvl="0" indent="-342900" algn="just">
                        <a:lnSpc>
                          <a:spcPct val="100000"/>
                        </a:lnSpc>
                        <a:spcAft>
                          <a:spcPts val="0"/>
                        </a:spcAft>
                        <a:buFont typeface="Symbol" panose="05050102010706020507" pitchFamily="18" charset="2"/>
                        <a:buChar char=""/>
                      </a:pPr>
                      <a:r>
                        <a:rPr lang="es-EC" sz="1200" dirty="0">
                          <a:effectLst/>
                        </a:rPr>
                        <a:t>bosú</a:t>
                      </a:r>
                    </a:p>
                    <a:p>
                      <a:pPr marL="342900" lvl="0" indent="-342900" algn="just">
                        <a:lnSpc>
                          <a:spcPct val="100000"/>
                        </a:lnSpc>
                        <a:spcAft>
                          <a:spcPts val="0"/>
                        </a:spcAft>
                        <a:buFont typeface="Symbol" panose="05050102010706020507" pitchFamily="18" charset="2"/>
                        <a:buChar char=""/>
                      </a:pPr>
                      <a:r>
                        <a:rPr lang="es-EC" sz="1200" dirty="0">
                          <a:effectLst/>
                        </a:rPr>
                        <a:t>banda elástica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r>
              <a:tr h="120203">
                <a:tc>
                  <a:txBody>
                    <a:bodyPr/>
                    <a:lstStyle/>
                    <a:p>
                      <a:pPr indent="180340" algn="just">
                        <a:lnSpc>
                          <a:spcPct val="200000"/>
                        </a:lnSpc>
                        <a:spcAft>
                          <a:spcPts val="0"/>
                        </a:spcAft>
                      </a:pPr>
                      <a:r>
                        <a:rPr lang="es-EC" sz="1200" dirty="0">
                          <a:effectLst/>
                        </a:rPr>
                        <a:t>Tiempo / Repeticiones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c>
                  <a:txBody>
                    <a:bodyPr/>
                    <a:lstStyle/>
                    <a:p>
                      <a:pPr indent="180340" algn="just">
                        <a:lnSpc>
                          <a:spcPct val="200000"/>
                        </a:lnSpc>
                        <a:spcAft>
                          <a:spcPts val="0"/>
                        </a:spcAft>
                      </a:pPr>
                      <a:r>
                        <a:rPr lang="es-EC" sz="1200" dirty="0">
                          <a:effectLst/>
                        </a:rPr>
                        <a:t>10 repeticiones por cada pierna (izquierda y derecha) un total de 20 por jugador.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303" marR="53303"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74293303"/>
              </p:ext>
            </p:extLst>
          </p:nvPr>
        </p:nvGraphicFramePr>
        <p:xfrm>
          <a:off x="321972" y="4181215"/>
          <a:ext cx="11616742" cy="2219325"/>
        </p:xfrm>
        <a:graphic>
          <a:graphicData uri="http://schemas.openxmlformats.org/drawingml/2006/table">
            <a:tbl>
              <a:tblPr firstRow="1" firstCol="1" bandRow="1">
                <a:tableStyleId>{91EBBBCC-DAD2-459C-BE2E-F6DE35CF9A28}</a:tableStyleId>
              </a:tblPr>
              <a:tblGrid>
                <a:gridCol w="1648496"/>
                <a:gridCol w="9968246"/>
              </a:tblGrid>
              <a:tr h="0">
                <a:tc gridSpan="2">
                  <a:txBody>
                    <a:bodyPr/>
                    <a:lstStyle/>
                    <a:p>
                      <a:pPr indent="180340" algn="just">
                        <a:lnSpc>
                          <a:spcPct val="200000"/>
                        </a:lnSpc>
                        <a:spcAft>
                          <a:spcPts val="0"/>
                        </a:spcAft>
                      </a:pPr>
                      <a:r>
                        <a:rPr lang="es-EC" sz="1200" dirty="0">
                          <a:effectLst/>
                        </a:rPr>
                        <a:t>TRABAJO CON BANDA </a:t>
                      </a:r>
                      <a:r>
                        <a:rPr lang="es-EC" sz="1200" dirty="0" smtClean="0">
                          <a:effectLst/>
                        </a:rPr>
                        <a:t>ELÁSTICA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c hMerge="1">
                  <a:txBody>
                    <a:bodyPr/>
                    <a:lstStyle/>
                    <a:p>
                      <a:endParaRPr lang="es-EC"/>
                    </a:p>
                  </a:txBody>
                  <a:tcPr/>
                </a:tc>
              </a:tr>
              <a:tr h="26958">
                <a:tc>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c>
                  <a:txBody>
                    <a:bodyPr/>
                    <a:lstStyle/>
                    <a:p>
                      <a:pPr indent="180340" algn="just">
                        <a:lnSpc>
                          <a:spcPct val="200000"/>
                        </a:lnSpc>
                        <a:spcAft>
                          <a:spcPts val="0"/>
                        </a:spcAft>
                      </a:pPr>
                      <a:r>
                        <a:rPr lang="es-EC" sz="1200">
                          <a:effectLst/>
                        </a:rPr>
                        <a:t>Desarrollar la resistencia a la fuerza mientras ejecuta la acción técnica.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r>
              <a:tr h="134793">
                <a:tc>
                  <a:txBody>
                    <a:bodyPr/>
                    <a:lstStyle/>
                    <a:p>
                      <a:pPr indent="180340" algn="just">
                        <a:lnSpc>
                          <a:spcPct val="100000"/>
                        </a:lnSpc>
                        <a:spcAft>
                          <a:spcPts val="0"/>
                        </a:spcAft>
                      </a:pPr>
                      <a:r>
                        <a:rPr lang="en-US" sz="1200" dirty="0">
                          <a:effectLst/>
                        </a:rPr>
                        <a:t>Actividad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c>
                  <a:txBody>
                    <a:bodyPr/>
                    <a:lstStyle/>
                    <a:p>
                      <a:pPr indent="180340" algn="just">
                        <a:lnSpc>
                          <a:spcPct val="100000"/>
                        </a:lnSpc>
                        <a:spcAft>
                          <a:spcPts val="0"/>
                        </a:spcAft>
                      </a:pPr>
                      <a:r>
                        <a:rPr lang="es-EC" sz="1200" dirty="0">
                          <a:effectLst/>
                        </a:rPr>
                        <a:t>Se trabajará por tríos, un jugador estará dentro de la banda elástica, mientras otro la sujeta y otro jugador será el encargado de darle el pase con borde interno para ejecutar varias devoluciones. El jugador que está dentro de la banda elástica deberá ir hacia delante para hacer una devolución con borde interno a su compañero mientras la banda hace resistencia y después regresar a posición inicial y así sucesivamente. </a:t>
                      </a:r>
                    </a:p>
                    <a:p>
                      <a:pPr indent="180340" algn="just">
                        <a:lnSpc>
                          <a:spcPct val="100000"/>
                        </a:lnSpc>
                        <a:spcAft>
                          <a:spcPts val="0"/>
                        </a:spcAft>
                      </a:pPr>
                      <a:r>
                        <a:rPr lang="es-EC" sz="1200" dirty="0">
                          <a:effectLst/>
                        </a:rPr>
                        <a:t>Nota: Trabajar ambos perfiles (derecho e izquierdo) para la devolución del pase.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r>
              <a:tr h="26958">
                <a:tc>
                  <a:txBody>
                    <a:bodyPr/>
                    <a:lstStyle/>
                    <a:p>
                      <a:pPr indent="180340" algn="just">
                        <a:lnSpc>
                          <a:spcPct val="100000"/>
                        </a:lnSpc>
                        <a:spcAft>
                          <a:spcPts val="0"/>
                        </a:spcAft>
                      </a:pPr>
                      <a:r>
                        <a:rPr lang="es-EC"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c>
                  <a:txBody>
                    <a:bodyPr/>
                    <a:lstStyle/>
                    <a:p>
                      <a:pPr marL="342900" lvl="0" indent="-342900" algn="just">
                        <a:lnSpc>
                          <a:spcPct val="100000"/>
                        </a:lnSpc>
                        <a:spcAft>
                          <a:spcPts val="0"/>
                        </a:spcAft>
                        <a:buFont typeface="Symbol" panose="05050102010706020507" pitchFamily="18" charset="2"/>
                        <a:buChar char=""/>
                      </a:pPr>
                      <a:r>
                        <a:rPr lang="es-EC" sz="1200" dirty="0">
                          <a:effectLst/>
                        </a:rPr>
                        <a:t>banda elástica</a:t>
                      </a:r>
                    </a:p>
                    <a:p>
                      <a:pPr marL="342900" lvl="0" indent="-342900" algn="just">
                        <a:lnSpc>
                          <a:spcPct val="100000"/>
                        </a:lnSpc>
                        <a:spcAft>
                          <a:spcPts val="0"/>
                        </a:spcAft>
                        <a:buFont typeface="Symbol" panose="05050102010706020507" pitchFamily="18" charset="2"/>
                        <a:buChar char=""/>
                      </a:pPr>
                      <a:r>
                        <a:rPr lang="es-EC" sz="1200" dirty="0">
                          <a:effectLst/>
                        </a:rPr>
                        <a:t>balones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r>
              <a:tr h="0">
                <a:tc>
                  <a:txBody>
                    <a:bodyPr/>
                    <a:lstStyle/>
                    <a:p>
                      <a:pPr indent="180340" algn="just">
                        <a:lnSpc>
                          <a:spcPct val="200000"/>
                        </a:lnSpc>
                        <a:spcAft>
                          <a:spcPts val="0"/>
                        </a:spcAft>
                      </a:pPr>
                      <a:r>
                        <a:rPr lang="es-EC" sz="1200" dirty="0" smtClean="0">
                          <a:effectLst/>
                        </a:rPr>
                        <a:t>Tiempo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c>
                  <a:txBody>
                    <a:bodyPr/>
                    <a:lstStyle/>
                    <a:p>
                      <a:pPr indent="180340" algn="just">
                        <a:lnSpc>
                          <a:spcPct val="200000"/>
                        </a:lnSpc>
                        <a:spcAft>
                          <a:spcPts val="0"/>
                        </a:spcAft>
                      </a:pPr>
                      <a:r>
                        <a:rPr lang="es-EC" sz="1200" dirty="0">
                          <a:effectLst/>
                        </a:rPr>
                        <a:t>1 minuto por jugador.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309" marR="43309" marT="0" marB="0"/>
                </a:tc>
              </a:tr>
            </a:tbl>
          </a:graphicData>
        </a:graphic>
      </p:graphicFrame>
    </p:spTree>
    <p:extLst>
      <p:ext uri="{BB962C8B-B14F-4D97-AF65-F5344CB8AC3E}">
        <p14:creationId xmlns:p14="http://schemas.microsoft.com/office/powerpoint/2010/main" val="1451941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73591"/>
            <a:ext cx="2036135" cy="461665"/>
          </a:xfrm>
          <a:prstGeom prst="rect">
            <a:avLst/>
          </a:prstGeom>
          <a:noFill/>
        </p:spPr>
        <p:txBody>
          <a:bodyPr wrap="none" rtlCol="0">
            <a:spAutoFit/>
          </a:bodyPr>
          <a:lstStyle/>
          <a:p>
            <a:r>
              <a:rPr lang="es-EC" sz="2400" u="sng" dirty="0" smtClean="0"/>
              <a:t>EJERCICIOS:</a:t>
            </a:r>
            <a:endParaRPr lang="es-EC" sz="2400" u="sng" dirty="0"/>
          </a:p>
        </p:txBody>
      </p:sp>
      <p:graphicFrame>
        <p:nvGraphicFramePr>
          <p:cNvPr id="3" name="Tabla 2"/>
          <p:cNvGraphicFramePr>
            <a:graphicFrameLocks noGrp="1"/>
          </p:cNvGraphicFramePr>
          <p:nvPr>
            <p:extLst>
              <p:ext uri="{D42A27DB-BD31-4B8C-83A1-F6EECF244321}">
                <p14:modId xmlns:p14="http://schemas.microsoft.com/office/powerpoint/2010/main" val="4035172228"/>
              </p:ext>
            </p:extLst>
          </p:nvPr>
        </p:nvGraphicFramePr>
        <p:xfrm>
          <a:off x="218938" y="719666"/>
          <a:ext cx="11835686" cy="6003108"/>
        </p:xfrm>
        <a:graphic>
          <a:graphicData uri="http://schemas.openxmlformats.org/drawingml/2006/table">
            <a:tbl>
              <a:tblPr firstRow="1" bandRow="1">
                <a:tableStyleId>{5940675A-B579-460E-94D1-54222C63F5DA}</a:tableStyleId>
              </a:tblPr>
              <a:tblGrid>
                <a:gridCol w="9092487"/>
                <a:gridCol w="2743199"/>
              </a:tblGrid>
              <a:tr h="1246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1:</a:t>
                      </a:r>
                      <a:r>
                        <a:rPr lang="es-EC" sz="1400" kern="1200" dirty="0" smtClean="0">
                          <a:solidFill>
                            <a:schemeClr val="tx1"/>
                          </a:solidFill>
                          <a:effectLst/>
                          <a:latin typeface="+mn-lt"/>
                          <a:ea typeface="+mn-ea"/>
                          <a:cs typeface="+mn-cs"/>
                        </a:rPr>
                        <a:t> En parejas se ubican uno enfrente al otro y se pasan el balón raso entre ellos, con el fin de conservar una línea de pase precisa. Colocamos cada vez los conos más juntos para que a medida que continúan vayan aumentando su precisión de pase. </a:t>
                      </a:r>
                      <a:r>
                        <a:rPr lang="es-EC" sz="1400" b="1" kern="1200" dirty="0" smtClean="0">
                          <a:solidFill>
                            <a:schemeClr val="tx1"/>
                          </a:solidFill>
                          <a:effectLst/>
                          <a:latin typeface="+mn-lt"/>
                          <a:ea typeface="+mn-ea"/>
                          <a:cs typeface="+mn-cs"/>
                        </a:rPr>
                        <a:t>Variantes:</a:t>
                      </a:r>
                      <a:r>
                        <a:rPr lang="es-EC" sz="1400" kern="1200" dirty="0" smtClean="0">
                          <a:solidFill>
                            <a:schemeClr val="tx1"/>
                          </a:solidFill>
                          <a:effectLst/>
                          <a:latin typeface="+mn-lt"/>
                          <a:ea typeface="+mn-ea"/>
                          <a:cs typeface="+mn-cs"/>
                        </a:rPr>
                        <a:t> Comenzar con el balón parado y luego en movimiento. Intercambiar pierna de ejecución. Ir aumentando la distancia.</a:t>
                      </a:r>
                    </a:p>
                    <a:p>
                      <a:endParaRPr lang="es-EC" sz="1400" dirty="0"/>
                    </a:p>
                  </a:txBody>
                  <a:tcPr/>
                </a:tc>
                <a:tc>
                  <a:txBody>
                    <a:bodyPr/>
                    <a:lstStyle/>
                    <a:p>
                      <a:endParaRPr lang="es-EC" sz="1400" dirty="0"/>
                    </a:p>
                  </a:txBody>
                  <a:tcPr/>
                </a:tc>
              </a:tr>
              <a:tr h="1246547">
                <a:tc>
                  <a:txBody>
                    <a:bodyPr/>
                    <a:lstStyle/>
                    <a:p>
                      <a:pPr lvl="0"/>
                      <a:r>
                        <a:rPr lang="es-EC" sz="1400" b="1" kern="1200" dirty="0" smtClean="0">
                          <a:solidFill>
                            <a:schemeClr val="tx1"/>
                          </a:solidFill>
                          <a:effectLst/>
                          <a:latin typeface="+mn-lt"/>
                          <a:ea typeface="+mn-ea"/>
                          <a:cs typeface="+mn-cs"/>
                        </a:rPr>
                        <a:t>Ejercicio 2:</a:t>
                      </a:r>
                      <a:r>
                        <a:rPr lang="es-EC" sz="1400" kern="1200" dirty="0" smtClean="0">
                          <a:solidFill>
                            <a:schemeClr val="tx1"/>
                          </a:solidFill>
                          <a:effectLst/>
                          <a:latin typeface="+mn-lt"/>
                          <a:ea typeface="+mn-ea"/>
                          <a:cs typeface="+mn-cs"/>
                        </a:rPr>
                        <a:t> Los jugadores se ubicarán de acuerdo a los conos colocados (uno frente al otro), se colocan 3 personas en cada cono, realizan pase con borde interno (enfatizando la parte del pie con la que se impacta) y se desplazan al frente.</a:t>
                      </a:r>
                    </a:p>
                    <a:p>
                      <a:r>
                        <a:rPr lang="es-EC" sz="1400" kern="1200" dirty="0" smtClean="0">
                          <a:solidFill>
                            <a:schemeClr val="tx1"/>
                          </a:solidFill>
                          <a:effectLst/>
                          <a:latin typeface="+mn-lt"/>
                          <a:ea typeface="+mn-ea"/>
                          <a:cs typeface="+mn-cs"/>
                        </a:rPr>
                        <a:t>Dimensiones del espacio: 10 metros entre cada cono.</a:t>
                      </a:r>
                    </a:p>
                    <a:p>
                      <a:endParaRPr lang="es-EC" sz="1400" dirty="0"/>
                    </a:p>
                  </a:txBody>
                  <a:tcPr/>
                </a:tc>
                <a:tc>
                  <a:txBody>
                    <a:bodyPr/>
                    <a:lstStyle/>
                    <a:p>
                      <a:endParaRPr lang="es-EC" sz="1400" dirty="0"/>
                    </a:p>
                  </a:txBody>
                  <a:tcPr/>
                </a:tc>
              </a:tr>
              <a:tr h="1016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3:</a:t>
                      </a:r>
                      <a:r>
                        <a:rPr lang="es-EC" sz="1400" kern="1200" dirty="0" smtClean="0">
                          <a:solidFill>
                            <a:schemeClr val="tx1"/>
                          </a:solidFill>
                          <a:effectLst/>
                          <a:latin typeface="+mn-lt"/>
                          <a:ea typeface="+mn-ea"/>
                          <a:cs typeface="+mn-cs"/>
                        </a:rPr>
                        <a:t> Trabajo en parejas y con un balón cada una de ellas, se deben ir desplazando libremente por la cancha y se van pasando el balón raso por los espacios entre cono y cono repartidos en el campo. </a:t>
                      </a:r>
                    </a:p>
                    <a:p>
                      <a:endParaRPr lang="es-EC" sz="1400" dirty="0"/>
                    </a:p>
                  </a:txBody>
                  <a:tcPr/>
                </a:tc>
                <a:tc>
                  <a:txBody>
                    <a:bodyPr/>
                    <a:lstStyle/>
                    <a:p>
                      <a:endParaRPr lang="es-EC" sz="1400" dirty="0"/>
                    </a:p>
                  </a:txBody>
                  <a:tcPr/>
                </a:tc>
              </a:tr>
              <a:tr h="1246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4:</a:t>
                      </a:r>
                      <a:r>
                        <a:rPr lang="es-EC" sz="1400" kern="1200" dirty="0" smtClean="0">
                          <a:solidFill>
                            <a:schemeClr val="tx1"/>
                          </a:solidFill>
                          <a:effectLst/>
                          <a:latin typeface="+mn-lt"/>
                          <a:ea typeface="+mn-ea"/>
                          <a:cs typeface="+mn-cs"/>
                        </a:rPr>
                        <a:t> En un cuadrado previamente elaborado 5 jugadores se sitúan fuera del mismo y un sexto jugador se sitúa en el interior J1 realiza una acción de pase y devolución con J2 para posteriormente pasar a J3, J3 controla orientado y pasa a J4, continuamente se realiza una acción con combinación interior y otra acción de pase por el exterior del cuadro.</a:t>
                      </a:r>
                    </a:p>
                    <a:p>
                      <a:endParaRPr lang="es-EC" sz="1400" dirty="0"/>
                    </a:p>
                  </a:txBody>
                  <a:tcPr/>
                </a:tc>
                <a:tc>
                  <a:txBody>
                    <a:bodyPr/>
                    <a:lstStyle/>
                    <a:p>
                      <a:endParaRPr lang="es-EC" sz="1400" dirty="0"/>
                    </a:p>
                  </a:txBody>
                  <a:tcPr/>
                </a:tc>
              </a:tr>
              <a:tr h="1246547">
                <a:tc>
                  <a:txBody>
                    <a:bodyPr/>
                    <a:lstStyle/>
                    <a:p>
                      <a:pPr lvl="0"/>
                      <a:r>
                        <a:rPr lang="es-EC" sz="1400" b="1" kern="1200" dirty="0" smtClean="0">
                          <a:solidFill>
                            <a:schemeClr val="tx1"/>
                          </a:solidFill>
                          <a:effectLst/>
                          <a:latin typeface="+mn-lt"/>
                          <a:ea typeface="+mn-ea"/>
                          <a:cs typeface="+mn-cs"/>
                        </a:rPr>
                        <a:t>Ejercicio 5:</a:t>
                      </a:r>
                      <a:r>
                        <a:rPr lang="es-EC" sz="1400" kern="1200" dirty="0" smtClean="0">
                          <a:solidFill>
                            <a:schemeClr val="tx1"/>
                          </a:solidFill>
                          <a:effectLst/>
                          <a:latin typeface="+mn-lt"/>
                          <a:ea typeface="+mn-ea"/>
                          <a:cs typeface="+mn-cs"/>
                        </a:rPr>
                        <a:t> Se determina un espacio en el campo de 10m x 10m, se sitúan 4 jugadores fuera y 2 dentro del cuadrado, los jugadores que están fuera ejecutan pases con borde interno entre sí, mientras que los de adentro tratan de quitarles el balón. </a:t>
                      </a:r>
                    </a:p>
                    <a:p>
                      <a:r>
                        <a:rPr lang="es-EC" sz="1400" b="1" kern="1200" dirty="0" smtClean="0">
                          <a:solidFill>
                            <a:schemeClr val="tx1"/>
                          </a:solidFill>
                          <a:effectLst/>
                          <a:latin typeface="+mn-lt"/>
                          <a:ea typeface="+mn-ea"/>
                          <a:cs typeface="+mn-cs"/>
                        </a:rPr>
                        <a:t>Indicaciones: </a:t>
                      </a:r>
                      <a:r>
                        <a:rPr lang="es-EC" sz="1400" kern="1200" dirty="0" smtClean="0">
                          <a:solidFill>
                            <a:schemeClr val="tx1"/>
                          </a:solidFill>
                          <a:effectLst/>
                          <a:latin typeface="+mn-lt"/>
                          <a:ea typeface="+mn-ea"/>
                          <a:cs typeface="+mn-cs"/>
                        </a:rPr>
                        <a:t>Mientras avanza se puede pedir que los pases sean a un solo golpe.</a:t>
                      </a:r>
                    </a:p>
                    <a:p>
                      <a:endParaRPr lang="es-EC" sz="1400" dirty="0"/>
                    </a:p>
                  </a:txBody>
                  <a:tcPr/>
                </a:tc>
                <a:tc>
                  <a:txBody>
                    <a:bodyPr/>
                    <a:lstStyle/>
                    <a:p>
                      <a:endParaRPr lang="es-EC" sz="1400" dirty="0"/>
                    </a:p>
                  </a:txBody>
                  <a:tcPr/>
                </a:tc>
              </a:tr>
            </a:tbl>
          </a:graphicData>
        </a:graphic>
      </p:graphicFrame>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7897" y="5615189"/>
            <a:ext cx="1418889" cy="953038"/>
          </a:xfrm>
          <a:prstGeom prst="rect">
            <a:avLst/>
          </a:prstGeom>
          <a:noFill/>
          <a:ln>
            <a:noFill/>
          </a:ln>
        </p:spPr>
      </p:pic>
      <p:pic>
        <p:nvPicPr>
          <p:cNvPr id="5" name="Imagen 4"/>
          <p:cNvPicPr/>
          <p:nvPr/>
        </p:nvPicPr>
        <p:blipFill rotWithShape="1">
          <a:blip r:embed="rId3"/>
          <a:srcRect l="7212" t="18529" r="51282" b="11630"/>
          <a:stretch/>
        </p:blipFill>
        <p:spPr bwMode="auto">
          <a:xfrm>
            <a:off x="9947897" y="4303493"/>
            <a:ext cx="1418889" cy="953036"/>
          </a:xfrm>
          <a:prstGeom prst="rect">
            <a:avLst/>
          </a:prstGeom>
          <a:ln>
            <a:noFill/>
          </a:ln>
          <a:extLst>
            <a:ext uri="{53640926-AAD7-44D8-BBD7-CCE9431645EC}">
              <a14:shadowObscured xmlns:a14="http://schemas.microsoft.com/office/drawing/2010/main"/>
            </a:ext>
          </a:extLst>
        </p:spPr>
      </p:pic>
      <p:pic>
        <p:nvPicPr>
          <p:cNvPr id="6" name="Imagen 5" descr="pase 2"/>
          <p:cNvPicPr/>
          <p:nvPr/>
        </p:nvPicPr>
        <p:blipFill rotWithShape="1">
          <a:blip r:embed="rId4">
            <a:extLst>
              <a:ext uri="{28A0092B-C50C-407E-A947-70E740481C1C}">
                <a14:useLocalDpi xmlns:a14="http://schemas.microsoft.com/office/drawing/2010/main" val="0"/>
              </a:ext>
            </a:extLst>
          </a:blip>
          <a:srcRect l="7420" t="8522" r="8710" b="16542"/>
          <a:stretch/>
        </p:blipFill>
        <p:spPr bwMode="auto">
          <a:xfrm>
            <a:off x="9954511" y="3314367"/>
            <a:ext cx="1477525" cy="780514"/>
          </a:xfrm>
          <a:prstGeom prst="rect">
            <a:avLst/>
          </a:prstGeom>
          <a:noFill/>
          <a:ln w="19050">
            <a:solidFill>
              <a:schemeClr val="tx1"/>
            </a:solidFill>
          </a:ln>
          <a:extLst>
            <a:ext uri="{53640926-AAD7-44D8-BBD7-CCE9431645EC}">
              <a14:shadowObscured xmlns:a14="http://schemas.microsoft.com/office/drawing/2010/main"/>
            </a:ext>
          </a:extLst>
        </p:spPr>
      </p:pic>
      <p:pic>
        <p:nvPicPr>
          <p:cNvPr id="7" name="Imagen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0382" y="2096339"/>
            <a:ext cx="1886419" cy="1009416"/>
          </a:xfrm>
          <a:prstGeom prst="rect">
            <a:avLst/>
          </a:prstGeom>
          <a:noFill/>
          <a:ln>
            <a:noFill/>
          </a:ln>
        </p:spPr>
      </p:pic>
      <p:pic>
        <p:nvPicPr>
          <p:cNvPr id="8" name="Imagen 7" descr="pase 1"/>
          <p:cNvPicPr/>
          <p:nvPr/>
        </p:nvPicPr>
        <p:blipFill rotWithShape="1">
          <a:blip r:embed="rId6">
            <a:extLst>
              <a:ext uri="{28A0092B-C50C-407E-A947-70E740481C1C}">
                <a14:useLocalDpi xmlns:a14="http://schemas.microsoft.com/office/drawing/2010/main" val="0"/>
              </a:ext>
            </a:extLst>
          </a:blip>
          <a:srcRect l="9464" t="14163" r="7223" b="22726"/>
          <a:stretch/>
        </p:blipFill>
        <p:spPr bwMode="auto">
          <a:xfrm>
            <a:off x="9443760" y="1041405"/>
            <a:ext cx="2519664" cy="647435"/>
          </a:xfrm>
          <a:prstGeom prst="rect">
            <a:avLst/>
          </a:prstGeom>
          <a:no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3047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789" y="402291"/>
            <a:ext cx="12192000" cy="707886"/>
          </a:xfrm>
          <a:prstGeom prst="rect">
            <a:avLst/>
          </a:prstGeom>
          <a:noFill/>
        </p:spPr>
        <p:txBody>
          <a:bodyPr wrap="square">
            <a:spAutoFit/>
          </a:bodyPr>
          <a:lstStyle/>
          <a:p>
            <a:pPr marL="457200" indent="-457200">
              <a:buFont typeface="Arial" panose="020B0604020202020204" pitchFamily="34" charset="0"/>
              <a:buChar char="•"/>
            </a:pPr>
            <a:r>
              <a:rPr lang="es-EC" sz="4000" b="1" spc="50" dirty="0" smtClean="0">
                <a:ln w="9525" cmpd="sng">
                  <a:solidFill>
                    <a:schemeClr val="accent1"/>
                  </a:solidFill>
                  <a:prstDash val="solid"/>
                </a:ln>
                <a:solidFill>
                  <a:srgbClr val="FFFF00"/>
                </a:solidFill>
                <a:effectLst>
                  <a:glow rad="38100">
                    <a:schemeClr val="accent1">
                      <a:alpha val="40000"/>
                    </a:schemeClr>
                  </a:glow>
                </a:effectLst>
              </a:rPr>
              <a:t>RECEPCIÓN DE PECHO</a:t>
            </a:r>
            <a:endParaRPr lang="es-EC" sz="4000" b="1" spc="50" dirty="0">
              <a:ln w="9525" cmpd="sng">
                <a:solidFill>
                  <a:schemeClr val="accent1"/>
                </a:solidFill>
                <a:prstDash val="solid"/>
              </a:ln>
              <a:solidFill>
                <a:srgbClr val="FFFF00"/>
              </a:solidFill>
              <a:effectLst>
                <a:glow rad="38100">
                  <a:schemeClr val="accent1">
                    <a:alpha val="40000"/>
                  </a:schemeClr>
                </a:glow>
              </a:effectLst>
            </a:endParaRPr>
          </a:p>
        </p:txBody>
      </p:sp>
      <p:sp>
        <p:nvSpPr>
          <p:cNvPr id="3" name="CuadroTexto 2"/>
          <p:cNvSpPr txBox="1"/>
          <p:nvPr/>
        </p:nvSpPr>
        <p:spPr>
          <a:xfrm>
            <a:off x="592429" y="1422841"/>
            <a:ext cx="2484976" cy="461665"/>
          </a:xfrm>
          <a:prstGeom prst="rect">
            <a:avLst/>
          </a:prstGeom>
          <a:noFill/>
        </p:spPr>
        <p:txBody>
          <a:bodyPr wrap="none" rtlCol="0">
            <a:spAutoFit/>
          </a:bodyPr>
          <a:lstStyle/>
          <a:p>
            <a:r>
              <a:rPr lang="es-EC" sz="2400" u="sng" dirty="0" smtClean="0"/>
              <a:t>BIOMECÁNICA:</a:t>
            </a:r>
            <a:endParaRPr lang="es-EC" sz="2400" u="sng" dirty="0"/>
          </a:p>
        </p:txBody>
      </p:sp>
      <p:pic>
        <p:nvPicPr>
          <p:cNvPr id="4" name="Imagen 3" descr="D:\TESIS KEVIN\fotos análisis\FILE0003-0.00.00.00.jpg"/>
          <p:cNvPicPr/>
          <p:nvPr/>
        </p:nvPicPr>
        <p:blipFill rotWithShape="1">
          <a:blip r:embed="rId2">
            <a:extLst>
              <a:ext uri="{28A0092B-C50C-407E-A947-70E740481C1C}">
                <a14:useLocalDpi xmlns:a14="http://schemas.microsoft.com/office/drawing/2010/main" val="0"/>
              </a:ext>
            </a:extLst>
          </a:blip>
          <a:srcRect l="55611" t="16234" r="8484" b="-831"/>
          <a:stretch/>
        </p:blipFill>
        <p:spPr bwMode="auto">
          <a:xfrm>
            <a:off x="592429" y="2318198"/>
            <a:ext cx="3222187" cy="4018208"/>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9753" r="73739"/>
          <a:stretch/>
        </p:blipFill>
        <p:spPr>
          <a:xfrm>
            <a:off x="4689955" y="2318198"/>
            <a:ext cx="2168146" cy="4018208"/>
          </a:xfrm>
          <a:prstGeom prst="rect">
            <a:avLst/>
          </a:prstGeom>
        </p:spPr>
      </p:pic>
      <p:sp>
        <p:nvSpPr>
          <p:cNvPr id="6" name="Rectángulo 5"/>
          <p:cNvSpPr/>
          <p:nvPr/>
        </p:nvSpPr>
        <p:spPr>
          <a:xfrm>
            <a:off x="4038937" y="6202827"/>
            <a:ext cx="3470181" cy="567271"/>
          </a:xfrm>
          <a:prstGeom prst="rect">
            <a:avLst/>
          </a:prstGeom>
        </p:spPr>
        <p:txBody>
          <a:bodyPr wrap="none">
            <a:spAutoFit/>
          </a:bodyPr>
          <a:lstStyle/>
          <a:p>
            <a:pPr indent="180340" algn="ctr">
              <a:lnSpc>
                <a:spcPct val="200000"/>
              </a:lnSpc>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Biomecánica recepción de pecho </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554" t="16495" r="23853" b="16346"/>
          <a:stretch/>
        </p:blipFill>
        <p:spPr>
          <a:xfrm>
            <a:off x="7509118" y="2318198"/>
            <a:ext cx="3571739" cy="4018208"/>
          </a:xfrm>
          <a:prstGeom prst="rect">
            <a:avLst/>
          </a:prstGeom>
        </p:spPr>
      </p:pic>
    </p:spTree>
    <p:extLst>
      <p:ext uri="{BB962C8B-B14F-4D97-AF65-F5344CB8AC3E}">
        <p14:creationId xmlns:p14="http://schemas.microsoft.com/office/powerpoint/2010/main" val="372070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30748"/>
            <a:ext cx="12192000" cy="1025320"/>
          </a:xfrm>
        </p:spPr>
        <p:style>
          <a:lnRef idx="3">
            <a:schemeClr val="lt1"/>
          </a:lnRef>
          <a:fillRef idx="1">
            <a:schemeClr val="accent1"/>
          </a:fillRef>
          <a:effectRef idx="1">
            <a:schemeClr val="accent1"/>
          </a:effectRef>
          <a:fontRef idx="minor">
            <a:schemeClr val="lt1"/>
          </a:fontRef>
        </p:style>
        <p:txBody>
          <a:bodyPr>
            <a:normAutofit/>
          </a:bodyPr>
          <a:lstStyle/>
          <a:p>
            <a:r>
              <a:rPr lang="es-EC" sz="4400" dirty="0" smtClean="0"/>
              <a:t>OBJETIVOS</a:t>
            </a:r>
            <a:endParaRPr lang="es-EC" sz="4400" dirty="0"/>
          </a:p>
        </p:txBody>
      </p:sp>
      <p:graphicFrame>
        <p:nvGraphicFramePr>
          <p:cNvPr id="5" name="Diagrama 4"/>
          <p:cNvGraphicFramePr/>
          <p:nvPr>
            <p:extLst>
              <p:ext uri="{D42A27DB-BD31-4B8C-83A1-F6EECF244321}">
                <p14:modId xmlns:p14="http://schemas.microsoft.com/office/powerpoint/2010/main" val="2369330918"/>
              </p:ext>
            </p:extLst>
          </p:nvPr>
        </p:nvGraphicFramePr>
        <p:xfrm>
          <a:off x="254715" y="1131788"/>
          <a:ext cx="11233240" cy="567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objetivos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5484" y="1118909"/>
            <a:ext cx="2219899" cy="21114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objetivos gif animad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5484" y="4093660"/>
            <a:ext cx="1871185" cy="181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382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60712"/>
            <a:ext cx="3153427" cy="400110"/>
          </a:xfrm>
          <a:prstGeom prst="rect">
            <a:avLst/>
          </a:prstGeom>
          <a:noFill/>
        </p:spPr>
        <p:txBody>
          <a:bodyPr wrap="none" rtlCol="0">
            <a:spAutoFit/>
          </a:bodyPr>
          <a:lstStyle/>
          <a:p>
            <a:r>
              <a:rPr lang="es-EC" sz="2000" u="sng" dirty="0" smtClean="0"/>
              <a:t>ACCIONES DINÁMICAS:</a:t>
            </a:r>
            <a:endParaRPr lang="es-EC" sz="2000" u="sng" dirty="0"/>
          </a:p>
        </p:txBody>
      </p:sp>
      <p:graphicFrame>
        <p:nvGraphicFramePr>
          <p:cNvPr id="3" name="Tabla 2"/>
          <p:cNvGraphicFramePr>
            <a:graphicFrameLocks noGrp="1"/>
          </p:cNvGraphicFramePr>
          <p:nvPr>
            <p:extLst>
              <p:ext uri="{D42A27DB-BD31-4B8C-83A1-F6EECF244321}">
                <p14:modId xmlns:p14="http://schemas.microsoft.com/office/powerpoint/2010/main" val="3796038513"/>
              </p:ext>
            </p:extLst>
          </p:nvPr>
        </p:nvGraphicFramePr>
        <p:xfrm>
          <a:off x="321972" y="842275"/>
          <a:ext cx="11578107" cy="3489262"/>
        </p:xfrm>
        <a:graphic>
          <a:graphicData uri="http://schemas.openxmlformats.org/drawingml/2006/table">
            <a:tbl>
              <a:tblPr firstRow="1" firstCol="1" bandRow="1">
                <a:tableStyleId>{46F890A9-2807-4EBB-B81D-B2AA78EC7F39}</a:tableStyleId>
              </a:tblPr>
              <a:tblGrid>
                <a:gridCol w="1416676"/>
                <a:gridCol w="721217"/>
                <a:gridCol w="9440214"/>
              </a:tblGrid>
              <a:tr h="122356">
                <a:tc gridSpan="3">
                  <a:txBody>
                    <a:bodyPr/>
                    <a:lstStyle/>
                    <a:p>
                      <a:pPr indent="180340" algn="just">
                        <a:lnSpc>
                          <a:spcPct val="200000"/>
                        </a:lnSpc>
                        <a:spcAft>
                          <a:spcPts val="0"/>
                        </a:spcAft>
                      </a:pPr>
                      <a:r>
                        <a:rPr lang="en-US" sz="1200" dirty="0">
                          <a:solidFill>
                            <a:schemeClr val="bg1"/>
                          </a:solidFill>
                          <a:effectLst/>
                        </a:rPr>
                        <a:t>TABAJO PROPIOSEPTIVO CON BOSÚ</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solidFill>
                      <a:srgbClr val="FFFF00"/>
                    </a:solidFill>
                  </a:tcPr>
                </a:tc>
                <a:tc hMerge="1">
                  <a:txBody>
                    <a:bodyPr/>
                    <a:lstStyle/>
                    <a:p>
                      <a:endParaRPr lang="es-EC"/>
                    </a:p>
                  </a:txBody>
                  <a:tcPr/>
                </a:tc>
                <a:tc hMerge="1">
                  <a:txBody>
                    <a:bodyPr/>
                    <a:lstStyle/>
                    <a:p>
                      <a:endParaRPr lang="es-EC"/>
                    </a:p>
                  </a:txBody>
                  <a:tcPr/>
                </a:tc>
              </a:tr>
              <a:tr h="122356">
                <a:tc>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gridSpan="2">
                  <a:txBody>
                    <a:bodyPr/>
                    <a:lstStyle/>
                    <a:p>
                      <a:pPr indent="180340" algn="just">
                        <a:lnSpc>
                          <a:spcPct val="200000"/>
                        </a:lnSpc>
                        <a:spcAft>
                          <a:spcPts val="0"/>
                        </a:spcAft>
                      </a:pPr>
                      <a:r>
                        <a:rPr lang="es-EC" sz="1200" dirty="0">
                          <a:effectLst/>
                        </a:rPr>
                        <a:t>Desarrollar la capacidad de percibir la propia posición y ser conscientes de nuestra simetría corporal y equilibrio.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pPr indent="180340" algn="just">
                        <a:lnSpc>
                          <a:spcPct val="200000"/>
                        </a:lnSpc>
                        <a:spcAft>
                          <a:spcPts val="0"/>
                        </a:spcAft>
                      </a:pPr>
                      <a:endParaRPr lang="es-EC" sz="5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265287">
                <a:tc>
                  <a:txBody>
                    <a:bodyPr/>
                    <a:lstStyle/>
                    <a:p>
                      <a:pPr indent="180340" algn="just">
                        <a:lnSpc>
                          <a:spcPct val="200000"/>
                        </a:lnSpc>
                        <a:spcAft>
                          <a:spcPts val="0"/>
                        </a:spcAft>
                      </a:pPr>
                      <a:r>
                        <a:rPr lang="en-U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gridSpan="2">
                  <a:txBody>
                    <a:bodyPr/>
                    <a:lstStyle/>
                    <a:p>
                      <a:pPr indent="180340" algn="just">
                        <a:lnSpc>
                          <a:spcPct val="100000"/>
                        </a:lnSpc>
                        <a:spcAft>
                          <a:spcPts val="0"/>
                        </a:spcAft>
                      </a:pPr>
                      <a:r>
                        <a:rPr lang="es-EC" sz="1200" dirty="0">
                          <a:effectLst/>
                        </a:rPr>
                        <a:t>Con un pie en cada bosú y las piernas levemente flexionadas el jugador se balancea de atrás hacia delante, procurando mantener el equilibrio y de no caer de los bosús.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pPr indent="180340" algn="just">
                        <a:lnSpc>
                          <a:spcPct val="200000"/>
                        </a:lnSpc>
                        <a:spcAft>
                          <a:spcPts val="0"/>
                        </a:spcAft>
                      </a:pPr>
                      <a:endParaRPr lang="es-EC" sz="5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142955">
                <a:tc>
                  <a:txBody>
                    <a:bodyPr/>
                    <a:lstStyle/>
                    <a:p>
                      <a:pPr indent="180340" algn="just">
                        <a:lnSpc>
                          <a:spcPct val="100000"/>
                        </a:lnSpc>
                        <a:spcAft>
                          <a:spcPts val="0"/>
                        </a:spcAft>
                      </a:pPr>
                      <a:r>
                        <a:rPr lang="en-US"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gridSpan="2">
                  <a:txBody>
                    <a:bodyPr/>
                    <a:lstStyle/>
                    <a:p>
                      <a:pPr marL="342900" lvl="0" indent="-342900" algn="just">
                        <a:lnSpc>
                          <a:spcPct val="100000"/>
                        </a:lnSpc>
                        <a:spcAft>
                          <a:spcPts val="0"/>
                        </a:spcAft>
                        <a:buFont typeface="Symbol" panose="05050102010706020507" pitchFamily="18" charset="2"/>
                        <a:buChar char=""/>
                      </a:pPr>
                      <a:r>
                        <a:rPr lang="en-US" sz="1200" dirty="0">
                          <a:effectLst/>
                        </a:rPr>
                        <a:t>bosús</a:t>
                      </a:r>
                      <a:endParaRPr lang="es-EC" sz="1200" dirty="0">
                        <a:effectLst/>
                      </a:endParaRPr>
                    </a:p>
                    <a:p>
                      <a:pPr marL="342900" lvl="0" indent="-342900" algn="just">
                        <a:lnSpc>
                          <a:spcPct val="100000"/>
                        </a:lnSpc>
                        <a:spcAft>
                          <a:spcPts val="0"/>
                        </a:spcAft>
                        <a:buFont typeface="Symbol" panose="05050102010706020507" pitchFamily="18" charset="2"/>
                        <a:buChar char=""/>
                      </a:pPr>
                      <a:r>
                        <a:rPr lang="en-US" sz="1200" dirty="0">
                          <a:effectLst/>
                        </a:rPr>
                        <a:t>cronómetro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pPr marL="342900" lvl="0" indent="-342900" algn="just">
                        <a:lnSpc>
                          <a:spcPct val="200000"/>
                        </a:lnSpc>
                        <a:spcAft>
                          <a:spcPts val="0"/>
                        </a:spcAft>
                        <a:buFont typeface="Symbol" panose="05050102010706020507" pitchFamily="18" charset="2"/>
                        <a:buChar char=""/>
                      </a:pPr>
                      <a:endParaRPr lang="es-EC" sz="5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265311">
                <a:tc>
                  <a:txBody>
                    <a:bodyPr/>
                    <a:lstStyle/>
                    <a:p>
                      <a:pPr indent="180340" algn="just">
                        <a:lnSpc>
                          <a:spcPct val="200000"/>
                        </a:lnSpc>
                        <a:spcAft>
                          <a:spcPts val="0"/>
                        </a:spcAft>
                      </a:pPr>
                      <a:r>
                        <a:rPr lang="en-US" sz="1200" dirty="0">
                          <a:effectLst/>
                        </a:rPr>
                        <a:t>Tiempo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gridSpan="2">
                  <a:txBody>
                    <a:bodyPr/>
                    <a:lstStyle/>
                    <a:p>
                      <a:pPr indent="180340" algn="just">
                        <a:lnSpc>
                          <a:spcPct val="200000"/>
                        </a:lnSpc>
                        <a:spcAft>
                          <a:spcPts val="0"/>
                        </a:spcAft>
                      </a:pPr>
                      <a:r>
                        <a:rPr lang="es-EC" sz="1200">
                          <a:effectLst/>
                        </a:rPr>
                        <a:t>Cada jugador realizará el trabajo por un minuto.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pPr indent="180340" algn="just">
                        <a:lnSpc>
                          <a:spcPct val="200000"/>
                        </a:lnSpc>
                        <a:spcAft>
                          <a:spcPts val="0"/>
                        </a:spcAft>
                      </a:pPr>
                      <a:endParaRPr lang="es-EC" sz="5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122356">
                <a:tc gridSpan="3">
                  <a:txBody>
                    <a:bodyPr/>
                    <a:lstStyle/>
                    <a:p>
                      <a:pPr indent="180340" algn="just">
                        <a:lnSpc>
                          <a:spcPct val="200000"/>
                        </a:lnSpc>
                        <a:spcAft>
                          <a:spcPts val="0"/>
                        </a:spcAft>
                      </a:pPr>
                      <a:r>
                        <a:rPr lang="en-US" sz="1200" dirty="0">
                          <a:effectLst/>
                        </a:rPr>
                        <a:t>TRABAJO CON MANCUERNAS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solidFill>
                      <a:srgbClr val="FFFF00"/>
                    </a:solidFill>
                  </a:tcPr>
                </a:tc>
                <a:tc hMerge="1">
                  <a:txBody>
                    <a:bodyPr/>
                    <a:lstStyle/>
                    <a:p>
                      <a:endParaRPr lang="es-EC"/>
                    </a:p>
                  </a:txBody>
                  <a:tcPr/>
                </a:tc>
                <a:tc hMerge="1">
                  <a:txBody>
                    <a:bodyPr/>
                    <a:lstStyle/>
                    <a:p>
                      <a:endParaRPr lang="es-EC"/>
                    </a:p>
                  </a:txBody>
                  <a:tcPr/>
                </a:tc>
              </a:tr>
              <a:tr h="122356">
                <a:tc gridSpan="2">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endParaRPr lang="es-EC"/>
                    </a:p>
                  </a:txBody>
                  <a:tcPr/>
                </a:tc>
                <a:tc>
                  <a:txBody>
                    <a:bodyPr/>
                    <a:lstStyle/>
                    <a:p>
                      <a:pPr indent="180340" algn="just">
                        <a:lnSpc>
                          <a:spcPct val="200000"/>
                        </a:lnSpc>
                        <a:spcAft>
                          <a:spcPts val="0"/>
                        </a:spcAft>
                      </a:pPr>
                      <a:r>
                        <a:rPr lang="es-EC" sz="1200">
                          <a:effectLst/>
                        </a:rPr>
                        <a:t>Desarrollar resistencia a la fuerza en los miembros superiores y el core.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408242">
                <a:tc gridSpan="2">
                  <a:txBody>
                    <a:bodyPr/>
                    <a:lstStyle/>
                    <a:p>
                      <a:pPr indent="180340" algn="just">
                        <a:lnSpc>
                          <a:spcPct val="200000"/>
                        </a:lnSpc>
                        <a:spcAft>
                          <a:spcPts val="0"/>
                        </a:spcAft>
                      </a:pPr>
                      <a:r>
                        <a:rPr lang="en-U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endParaRPr lang="es-EC"/>
                    </a:p>
                  </a:txBody>
                  <a:tcPr/>
                </a:tc>
                <a:tc>
                  <a:txBody>
                    <a:bodyPr/>
                    <a:lstStyle/>
                    <a:p>
                      <a:pPr indent="180340" algn="just">
                        <a:lnSpc>
                          <a:spcPct val="100000"/>
                        </a:lnSpc>
                        <a:spcAft>
                          <a:spcPts val="0"/>
                        </a:spcAft>
                      </a:pPr>
                      <a:r>
                        <a:rPr lang="es-EC" sz="1200" dirty="0">
                          <a:effectLst/>
                        </a:rPr>
                        <a:t>Los deportistas tendrán una mancuerna de 1kg en cada mano mientras realizan la recepción de pecho, deberán adoptar la posición correcta y la devolución de borde interno hacia el compañero que le ejecutó el pase.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142955">
                <a:tc gridSpan="2">
                  <a:txBody>
                    <a:bodyPr/>
                    <a:lstStyle/>
                    <a:p>
                      <a:pPr indent="180340" algn="just">
                        <a:lnSpc>
                          <a:spcPct val="200000"/>
                        </a:lnSpc>
                        <a:spcAft>
                          <a:spcPts val="0"/>
                        </a:spcAft>
                      </a:pPr>
                      <a:r>
                        <a:rPr lang="en-US"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endParaRPr lang="es-EC"/>
                    </a:p>
                  </a:txBody>
                  <a:tcPr/>
                </a:tc>
                <a:tc>
                  <a:txBody>
                    <a:bodyPr/>
                    <a:lstStyle/>
                    <a:p>
                      <a:pPr marL="342900" lvl="0" indent="-342900" algn="just">
                        <a:lnSpc>
                          <a:spcPct val="100000"/>
                        </a:lnSpc>
                        <a:spcAft>
                          <a:spcPts val="0"/>
                        </a:spcAft>
                        <a:buFont typeface="Symbol" panose="05050102010706020507" pitchFamily="18" charset="2"/>
                        <a:buChar char=""/>
                      </a:pPr>
                      <a:r>
                        <a:rPr lang="en-US" sz="1200" dirty="0">
                          <a:effectLst/>
                        </a:rPr>
                        <a:t>mancuernas de 1kg</a:t>
                      </a:r>
                      <a:endParaRPr lang="es-EC" sz="1200" dirty="0">
                        <a:effectLst/>
                      </a:endParaRPr>
                    </a:p>
                    <a:p>
                      <a:pPr marL="342900" lvl="0" indent="-342900" algn="just">
                        <a:lnSpc>
                          <a:spcPct val="100000"/>
                        </a:lnSpc>
                        <a:spcAft>
                          <a:spcPts val="0"/>
                        </a:spcAft>
                        <a:buFont typeface="Symbol" panose="05050102010706020507" pitchFamily="18" charset="2"/>
                        <a:buChar char=""/>
                      </a:pPr>
                      <a:r>
                        <a:rPr lang="en-US" sz="1200" dirty="0">
                          <a:effectLst/>
                        </a:rPr>
                        <a:t>balones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r h="122356">
                <a:tc gridSpan="2">
                  <a:txBody>
                    <a:bodyPr/>
                    <a:lstStyle/>
                    <a:p>
                      <a:pPr indent="180340" algn="just">
                        <a:lnSpc>
                          <a:spcPct val="200000"/>
                        </a:lnSpc>
                        <a:spcAft>
                          <a:spcPts val="0"/>
                        </a:spcAft>
                      </a:pPr>
                      <a:r>
                        <a:rPr lang="en-US" sz="1200" dirty="0" smtClean="0">
                          <a:effectLst/>
                        </a:rPr>
                        <a:t>Tiempo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c hMerge="1">
                  <a:txBody>
                    <a:bodyPr/>
                    <a:lstStyle/>
                    <a:p>
                      <a:endParaRPr lang="es-EC"/>
                    </a:p>
                  </a:txBody>
                  <a:tcPr/>
                </a:tc>
                <a:tc>
                  <a:txBody>
                    <a:bodyPr/>
                    <a:lstStyle/>
                    <a:p>
                      <a:pPr indent="180340" algn="just">
                        <a:lnSpc>
                          <a:spcPct val="200000"/>
                        </a:lnSpc>
                        <a:spcAft>
                          <a:spcPts val="0"/>
                        </a:spcAft>
                      </a:pPr>
                      <a:r>
                        <a:rPr lang="es-EC" sz="1200" dirty="0">
                          <a:effectLst/>
                        </a:rPr>
                        <a:t>10 repeticiones cada jugador.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2997" marR="32997"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358150773"/>
              </p:ext>
            </p:extLst>
          </p:nvPr>
        </p:nvGraphicFramePr>
        <p:xfrm>
          <a:off x="321972" y="4337502"/>
          <a:ext cx="11578106" cy="2443224"/>
        </p:xfrm>
        <a:graphic>
          <a:graphicData uri="http://schemas.openxmlformats.org/drawingml/2006/table">
            <a:tbl>
              <a:tblPr firstRow="1" firstCol="1" bandRow="1">
                <a:tableStyleId>{46F890A9-2807-4EBB-B81D-B2AA78EC7F39}</a:tableStyleId>
              </a:tblPr>
              <a:tblGrid>
                <a:gridCol w="1560240"/>
                <a:gridCol w="10017866"/>
              </a:tblGrid>
              <a:tr h="128230">
                <a:tc gridSpan="2">
                  <a:txBody>
                    <a:bodyPr/>
                    <a:lstStyle/>
                    <a:p>
                      <a:pPr indent="180340" algn="just">
                        <a:lnSpc>
                          <a:spcPct val="200000"/>
                        </a:lnSpc>
                        <a:spcAft>
                          <a:spcPts val="0"/>
                        </a:spcAft>
                      </a:pPr>
                      <a:r>
                        <a:rPr lang="en-US" sz="1200" dirty="0">
                          <a:solidFill>
                            <a:schemeClr val="bg1"/>
                          </a:solidFill>
                          <a:effectLst/>
                        </a:rPr>
                        <a:t>TRABAJO CON FITBALL</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solidFill>
                      <a:srgbClr val="FFFF00"/>
                    </a:solidFill>
                  </a:tcPr>
                </a:tc>
                <a:tc hMerge="1">
                  <a:txBody>
                    <a:bodyPr/>
                    <a:lstStyle/>
                    <a:p>
                      <a:endParaRPr lang="es-EC"/>
                    </a:p>
                  </a:txBody>
                  <a:tcPr/>
                </a:tc>
              </a:tr>
              <a:tr h="133253">
                <a:tc>
                  <a:txBody>
                    <a:bodyPr/>
                    <a:lstStyle/>
                    <a:p>
                      <a:pPr indent="180340" algn="just">
                        <a:lnSpc>
                          <a:spcPct val="200000"/>
                        </a:lnSpc>
                        <a:spcAft>
                          <a:spcPts val="0"/>
                        </a:spcAft>
                      </a:pPr>
                      <a:r>
                        <a:rPr lang="en-U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c>
                  <a:txBody>
                    <a:bodyPr/>
                    <a:lstStyle/>
                    <a:p>
                      <a:pPr indent="180340" algn="just">
                        <a:lnSpc>
                          <a:spcPct val="200000"/>
                        </a:lnSpc>
                        <a:spcAft>
                          <a:spcPts val="0"/>
                        </a:spcAft>
                      </a:pPr>
                      <a:r>
                        <a:rPr lang="es-EC" sz="1200">
                          <a:effectLst/>
                        </a:rPr>
                        <a:t>Entrenar la zona lumbar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r>
              <a:tr h="1032889">
                <a:tc>
                  <a:txBody>
                    <a:bodyPr/>
                    <a:lstStyle/>
                    <a:p>
                      <a:pPr indent="180340" algn="just">
                        <a:lnSpc>
                          <a:spcPct val="200000"/>
                        </a:lnSpc>
                        <a:spcAft>
                          <a:spcPts val="0"/>
                        </a:spcAft>
                      </a:pPr>
                      <a:r>
                        <a:rPr lang="en-US" sz="1200">
                          <a:effectLst/>
                        </a:rPr>
                        <a:t>Actividad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c>
                  <a:txBody>
                    <a:bodyPr/>
                    <a:lstStyle/>
                    <a:p>
                      <a:pPr indent="180340" algn="just">
                        <a:lnSpc>
                          <a:spcPct val="100000"/>
                        </a:lnSpc>
                        <a:spcAft>
                          <a:spcPts val="0"/>
                        </a:spcAft>
                      </a:pPr>
                      <a:r>
                        <a:rPr lang="es-EC" sz="1200" dirty="0">
                          <a:effectLst/>
                        </a:rPr>
                        <a:t>Apoyando el abdomen sobre el fitball, podemos trabajar los lumbares en inestabilidad y así intensificar el esfuerzo de la espalda baja. Con las piernas ligeramente flexionadas, ambos pies en el suelo y torso delante de la pelota y relajado sobre ésta, comenzamos el movimiento elevando el torso para lograr una alineación de todo el cuerpo de cabeza a talones, colocando en posición erguida nuestra columna. El desafío está en no movilizarnos lateralmente, para lo cual lumbares y abdominales se contraerán todo el tiempo.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r>
              <a:tr h="133253">
                <a:tc>
                  <a:txBody>
                    <a:bodyPr/>
                    <a:lstStyle/>
                    <a:p>
                      <a:pPr indent="180340" algn="just">
                        <a:lnSpc>
                          <a:spcPct val="200000"/>
                        </a:lnSpc>
                        <a:spcAft>
                          <a:spcPts val="0"/>
                        </a:spcAft>
                      </a:pPr>
                      <a:r>
                        <a:rPr lang="en-US" sz="1200">
                          <a:effectLst/>
                        </a:rPr>
                        <a:t>Recursos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c>
                  <a:txBody>
                    <a:bodyPr/>
                    <a:lstStyle/>
                    <a:p>
                      <a:pPr marL="342900" lvl="0" indent="-342900" algn="just">
                        <a:lnSpc>
                          <a:spcPct val="100000"/>
                        </a:lnSpc>
                        <a:spcAft>
                          <a:spcPts val="0"/>
                        </a:spcAft>
                        <a:buFont typeface="Symbol" panose="05050102010706020507" pitchFamily="18" charset="2"/>
                        <a:buChar char=""/>
                      </a:pPr>
                      <a:r>
                        <a:rPr lang="en-US" sz="1200" dirty="0">
                          <a:effectLst/>
                        </a:rPr>
                        <a:t>Fitball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r>
              <a:tr h="133253">
                <a:tc>
                  <a:txBody>
                    <a:bodyPr/>
                    <a:lstStyle/>
                    <a:p>
                      <a:pPr indent="180340" algn="just">
                        <a:lnSpc>
                          <a:spcPct val="200000"/>
                        </a:lnSpc>
                        <a:spcAft>
                          <a:spcPts val="0"/>
                        </a:spcAft>
                      </a:pPr>
                      <a:r>
                        <a:rPr lang="en-US" sz="1200" dirty="0">
                          <a:effectLst/>
                        </a:rPr>
                        <a:t>Tiempo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c>
                  <a:txBody>
                    <a:bodyPr/>
                    <a:lstStyle/>
                    <a:p>
                      <a:pPr indent="180340" algn="just">
                        <a:lnSpc>
                          <a:spcPct val="200000"/>
                        </a:lnSpc>
                        <a:spcAft>
                          <a:spcPts val="0"/>
                        </a:spcAft>
                      </a:pPr>
                      <a:r>
                        <a:rPr lang="es-EC" sz="1200" dirty="0">
                          <a:effectLst/>
                        </a:rPr>
                        <a:t>10 repeticiones cada jugador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496" marR="49496" marT="0" marB="0"/>
                </a:tc>
              </a:tr>
            </a:tbl>
          </a:graphicData>
        </a:graphic>
      </p:graphicFrame>
    </p:spTree>
    <p:extLst>
      <p:ext uri="{BB962C8B-B14F-4D97-AF65-F5344CB8AC3E}">
        <p14:creationId xmlns:p14="http://schemas.microsoft.com/office/powerpoint/2010/main" val="3260231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73591"/>
            <a:ext cx="2036135" cy="461665"/>
          </a:xfrm>
          <a:prstGeom prst="rect">
            <a:avLst/>
          </a:prstGeom>
          <a:noFill/>
        </p:spPr>
        <p:txBody>
          <a:bodyPr wrap="none" rtlCol="0">
            <a:spAutoFit/>
          </a:bodyPr>
          <a:lstStyle/>
          <a:p>
            <a:r>
              <a:rPr lang="es-EC" sz="2400" u="sng" dirty="0" smtClean="0"/>
              <a:t>EJERCICIOS:</a:t>
            </a:r>
            <a:endParaRPr lang="es-EC" sz="2400" u="sng" dirty="0"/>
          </a:p>
        </p:txBody>
      </p:sp>
      <p:graphicFrame>
        <p:nvGraphicFramePr>
          <p:cNvPr id="3" name="Tabla 2"/>
          <p:cNvGraphicFramePr>
            <a:graphicFrameLocks noGrp="1"/>
          </p:cNvGraphicFramePr>
          <p:nvPr>
            <p:extLst>
              <p:ext uri="{D42A27DB-BD31-4B8C-83A1-F6EECF244321}">
                <p14:modId xmlns:p14="http://schemas.microsoft.com/office/powerpoint/2010/main" val="852459446"/>
              </p:ext>
            </p:extLst>
          </p:nvPr>
        </p:nvGraphicFramePr>
        <p:xfrm>
          <a:off x="321970" y="719666"/>
          <a:ext cx="11603866" cy="6004560"/>
        </p:xfrm>
        <a:graphic>
          <a:graphicData uri="http://schemas.openxmlformats.org/drawingml/2006/table">
            <a:tbl>
              <a:tblPr firstRow="1" bandRow="1">
                <a:tableStyleId>{5940675A-B579-460E-94D1-54222C63F5DA}</a:tableStyleId>
              </a:tblPr>
              <a:tblGrid>
                <a:gridCol w="8937940"/>
                <a:gridCol w="2665926"/>
              </a:tblGrid>
              <a:tr h="370840">
                <a:tc>
                  <a:txBody>
                    <a:bodyPr/>
                    <a:lstStyle/>
                    <a:p>
                      <a:pPr lvl="0"/>
                      <a:r>
                        <a:rPr lang="es-EC" sz="1400" b="1" kern="1200" dirty="0" smtClean="0">
                          <a:solidFill>
                            <a:schemeClr val="tx1"/>
                          </a:solidFill>
                          <a:effectLst/>
                          <a:latin typeface="+mn-lt"/>
                          <a:ea typeface="+mn-ea"/>
                          <a:cs typeface="+mn-cs"/>
                        </a:rPr>
                        <a:t>Ejercicio 1:</a:t>
                      </a:r>
                      <a:r>
                        <a:rPr lang="es-EC" sz="1400" kern="1200" dirty="0" smtClean="0">
                          <a:solidFill>
                            <a:schemeClr val="tx1"/>
                          </a:solidFill>
                          <a:effectLst/>
                          <a:latin typeface="+mn-lt"/>
                          <a:ea typeface="+mn-ea"/>
                          <a:cs typeface="+mn-cs"/>
                        </a:rPr>
                        <a:t> Los jugadores se reparten en parejas con un balón. Se ubicarán frente a frente en una zona delimitada de 1,50m. x 1,50m. cada jugador. Se lanzarán el balón el uno al otro realizando la recepción de pecho con el objetivo de no salirse de la zona delimitada.</a:t>
                      </a:r>
                    </a:p>
                    <a:p>
                      <a:r>
                        <a:rPr lang="es-EC" sz="1400" b="1" kern="1200" dirty="0" smtClean="0">
                          <a:solidFill>
                            <a:schemeClr val="tx1"/>
                          </a:solidFill>
                          <a:effectLst/>
                          <a:latin typeface="+mn-lt"/>
                          <a:ea typeface="+mn-ea"/>
                          <a:cs typeface="+mn-cs"/>
                        </a:rPr>
                        <a:t>Nota:</a:t>
                      </a:r>
                      <a:r>
                        <a:rPr lang="es-EC" sz="1400" kern="1200" dirty="0" smtClean="0">
                          <a:solidFill>
                            <a:schemeClr val="tx1"/>
                          </a:solidFill>
                          <a:effectLst/>
                          <a:latin typeface="+mn-lt"/>
                          <a:ea typeface="+mn-ea"/>
                          <a:cs typeface="+mn-cs"/>
                        </a:rPr>
                        <a:t> Importante recalcar la posición corporal y la ampliación de la zona de recepción, donde la posición de los brazos juega un importante rol.</a:t>
                      </a:r>
                    </a:p>
                    <a:p>
                      <a:endParaRPr lang="es-EC" sz="1400" dirty="0"/>
                    </a:p>
                  </a:txBody>
                  <a:tcPr/>
                </a:tc>
                <a:tc>
                  <a:txBody>
                    <a:bodyPr/>
                    <a:lstStyle/>
                    <a:p>
                      <a:endParaRPr lang="es-EC" sz="140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2:</a:t>
                      </a:r>
                      <a:r>
                        <a:rPr lang="es-EC" sz="1400" kern="1200" dirty="0" smtClean="0">
                          <a:solidFill>
                            <a:schemeClr val="tx1"/>
                          </a:solidFill>
                          <a:effectLst/>
                          <a:latin typeface="+mn-lt"/>
                          <a:ea typeface="+mn-ea"/>
                          <a:cs typeface="+mn-cs"/>
                        </a:rPr>
                        <a:t> Los jugadores se dividen por parejas con un balón, realizan un pase hacia su compañero el cual en vez de esperar la llegada de la balón, sale a su encuentro y controla dentro de una zona delimitada. El ejercicio es más cercano a una acción de juego.</a:t>
                      </a:r>
                    </a:p>
                    <a:p>
                      <a:endParaRPr lang="es-EC" sz="1400" dirty="0"/>
                    </a:p>
                  </a:txBody>
                  <a:tcPr/>
                </a:tc>
                <a:tc>
                  <a:txBody>
                    <a:bodyPr/>
                    <a:lstStyle/>
                    <a:p>
                      <a:endParaRPr lang="es-EC" sz="14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3: </a:t>
                      </a:r>
                      <a:r>
                        <a:rPr lang="es-EC" sz="1400" kern="1200" dirty="0" smtClean="0">
                          <a:solidFill>
                            <a:schemeClr val="tx1"/>
                          </a:solidFill>
                          <a:effectLst/>
                          <a:latin typeface="+mn-lt"/>
                          <a:ea typeface="+mn-ea"/>
                          <a:cs typeface="+mn-cs"/>
                        </a:rPr>
                        <a:t>Colocamos a los jugadores por grupos de tres y los distribuimos tal como nos indica el gráfico situado abajo. El jugador B pasa el balón a su compañero A quien controla la pelota y de vuelve el pase a su compañero B, corre a dar la vuelta a un cono situado a su izquierda para encararse hacia C y recibir el pase de éste, controla y devuelve el pase a C, da la vuelta al otro cono situado siempre a su izquierda y quedará orientado hacia B, con el que repetirá el mismo esquema realizado anteriormente.</a:t>
                      </a:r>
                    </a:p>
                    <a:p>
                      <a:endParaRPr lang="es-EC" sz="1400" dirty="0"/>
                    </a:p>
                  </a:txBody>
                  <a:tcPr/>
                </a:tc>
                <a:tc>
                  <a:txBody>
                    <a:bodyPr/>
                    <a:lstStyle/>
                    <a:p>
                      <a:endParaRPr lang="es-EC" sz="14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4:</a:t>
                      </a:r>
                      <a:r>
                        <a:rPr lang="es-EC" sz="1400" kern="1200" dirty="0" smtClean="0">
                          <a:solidFill>
                            <a:schemeClr val="tx1"/>
                          </a:solidFill>
                          <a:effectLst/>
                          <a:latin typeface="+mn-lt"/>
                          <a:ea typeface="+mn-ea"/>
                          <a:cs typeface="+mn-cs"/>
                        </a:rPr>
                        <a:t> Dos jugadores se hallarán dentro del campo de juego y un tercero ejecutando un saque de banda. El jugador debe recepcionar de pecho el saque de banda, controlar el balón y hacer la devolución al jugador que le hizo el saque de banda, todo esto mientras se encuentra marcado a sus espaldas.</a:t>
                      </a:r>
                    </a:p>
                    <a:p>
                      <a:endParaRPr lang="es-EC" sz="1400" dirty="0"/>
                    </a:p>
                  </a:txBody>
                  <a:tcPr/>
                </a:tc>
                <a:tc>
                  <a:txBody>
                    <a:bodyPr/>
                    <a:lstStyle/>
                    <a:p>
                      <a:endParaRPr lang="es-EC" sz="14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kern="1200" dirty="0" smtClean="0">
                          <a:solidFill>
                            <a:schemeClr val="tx1"/>
                          </a:solidFill>
                          <a:effectLst/>
                          <a:latin typeface="+mn-lt"/>
                          <a:ea typeface="+mn-ea"/>
                          <a:cs typeface="+mn-cs"/>
                        </a:rPr>
                        <a:t>Ejercicio 5:</a:t>
                      </a:r>
                      <a:r>
                        <a:rPr lang="es-EC" sz="1400" kern="1200" dirty="0" smtClean="0">
                          <a:solidFill>
                            <a:schemeClr val="tx1"/>
                          </a:solidFill>
                          <a:effectLst/>
                          <a:latin typeface="+mn-lt"/>
                          <a:ea typeface="+mn-ea"/>
                          <a:cs typeface="+mn-cs"/>
                        </a:rPr>
                        <a:t> Recepción y remate. En grupos de 5, 1 grupo se coloca en línea de fondo y realiza pase alto al grupo que espera el balón este debe recepcionar el mismo y rematar. El trabajo se realiza cerca del área de portería.</a:t>
                      </a:r>
                    </a:p>
                    <a:p>
                      <a:endParaRPr lang="es-EC" sz="1400" dirty="0"/>
                    </a:p>
                  </a:txBody>
                  <a:tcPr/>
                </a:tc>
                <a:tc>
                  <a:txBody>
                    <a:bodyPr/>
                    <a:lstStyle/>
                    <a:p>
                      <a:endParaRPr lang="es-EC" sz="1400" dirty="0"/>
                    </a:p>
                  </a:txBody>
                  <a:tcPr/>
                </a:tc>
              </a:tr>
            </a:tbl>
          </a:graphicData>
        </a:graphic>
      </p:graphicFrame>
      <p:pic>
        <p:nvPicPr>
          <p:cNvPr id="4" name="Imagen 3"/>
          <p:cNvPicPr/>
          <p:nvPr/>
        </p:nvPicPr>
        <p:blipFill rotWithShape="1">
          <a:blip r:embed="rId2"/>
          <a:srcRect l="37820" t="42474" r="36058" b="29590"/>
          <a:stretch/>
        </p:blipFill>
        <p:spPr bwMode="auto">
          <a:xfrm>
            <a:off x="9852338" y="2228044"/>
            <a:ext cx="1480389" cy="721139"/>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4198" t="31927" r="45994" b="21322"/>
          <a:stretch/>
        </p:blipFill>
        <p:spPr bwMode="auto">
          <a:xfrm>
            <a:off x="9633396" y="3361386"/>
            <a:ext cx="1949869" cy="902992"/>
          </a:xfrm>
          <a:prstGeom prst="rect">
            <a:avLst/>
          </a:prstGeom>
          <a:ln w="19050">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4"/>
          <a:srcRect l="814" t="18508" r="78990" b="54020"/>
          <a:stretch/>
        </p:blipFill>
        <p:spPr bwMode="auto">
          <a:xfrm>
            <a:off x="9865217" y="5847007"/>
            <a:ext cx="1557543" cy="804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56613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789" y="402291"/>
            <a:ext cx="12192000" cy="707886"/>
          </a:xfrm>
          <a:prstGeom prst="rect">
            <a:avLst/>
          </a:prstGeom>
          <a:noFill/>
        </p:spPr>
        <p:txBody>
          <a:bodyPr wrap="square">
            <a:spAutoFit/>
          </a:bodyPr>
          <a:lstStyle/>
          <a:p>
            <a:pPr marL="457200" indent="-457200">
              <a:buFont typeface="Arial" panose="020B0604020202020204" pitchFamily="34" charset="0"/>
              <a:buChar char="•"/>
            </a:pPr>
            <a:r>
              <a:rPr lang="es-EC" sz="4000" b="1" spc="50" dirty="0" smtClean="0">
                <a:ln w="9525" cmpd="sng">
                  <a:solidFill>
                    <a:schemeClr val="accent1"/>
                  </a:solidFill>
                  <a:prstDash val="solid"/>
                </a:ln>
                <a:solidFill>
                  <a:srgbClr val="FFFF00"/>
                </a:solidFill>
                <a:effectLst>
                  <a:glow rad="38100">
                    <a:schemeClr val="accent1">
                      <a:alpha val="40000"/>
                    </a:schemeClr>
                  </a:glow>
                </a:effectLst>
              </a:rPr>
              <a:t>DESPEJE</a:t>
            </a:r>
            <a:endParaRPr lang="es-EC" sz="4000" b="1" spc="50" dirty="0">
              <a:ln w="9525" cmpd="sng">
                <a:solidFill>
                  <a:schemeClr val="accent1"/>
                </a:solidFill>
                <a:prstDash val="solid"/>
              </a:ln>
              <a:solidFill>
                <a:srgbClr val="FFFF00"/>
              </a:solidFill>
              <a:effectLst>
                <a:glow rad="38100">
                  <a:schemeClr val="accent1">
                    <a:alpha val="40000"/>
                  </a:schemeClr>
                </a:glow>
              </a:effectLst>
            </a:endParaRPr>
          </a:p>
        </p:txBody>
      </p:sp>
      <p:sp>
        <p:nvSpPr>
          <p:cNvPr id="3" name="CuadroTexto 2"/>
          <p:cNvSpPr txBox="1"/>
          <p:nvPr/>
        </p:nvSpPr>
        <p:spPr>
          <a:xfrm>
            <a:off x="592429" y="1422841"/>
            <a:ext cx="2484976" cy="461665"/>
          </a:xfrm>
          <a:prstGeom prst="rect">
            <a:avLst/>
          </a:prstGeom>
          <a:noFill/>
        </p:spPr>
        <p:txBody>
          <a:bodyPr wrap="none" rtlCol="0">
            <a:spAutoFit/>
          </a:bodyPr>
          <a:lstStyle/>
          <a:p>
            <a:r>
              <a:rPr lang="es-EC" sz="2400" u="sng" dirty="0" smtClean="0"/>
              <a:t>BIOMECÁNICA:</a:t>
            </a:r>
            <a:endParaRPr lang="es-EC" sz="2400" u="sng" dirty="0"/>
          </a:p>
        </p:txBody>
      </p:sp>
      <p:pic>
        <p:nvPicPr>
          <p:cNvPr id="4" name="Imagen 3" descr="D:\TESIS KEVIN\fotos análisis\Jaime Ortiz despeje.jpg"/>
          <p:cNvPicPr/>
          <p:nvPr/>
        </p:nvPicPr>
        <p:blipFill rotWithShape="1">
          <a:blip r:embed="rId2">
            <a:extLst>
              <a:ext uri="{28A0092B-C50C-407E-A947-70E740481C1C}">
                <a14:useLocalDpi xmlns:a14="http://schemas.microsoft.com/office/drawing/2010/main" val="0"/>
              </a:ext>
            </a:extLst>
          </a:blip>
          <a:srcRect l="27085" t="15378" r="38456" b="31360"/>
          <a:stretch/>
        </p:blipFill>
        <p:spPr bwMode="auto">
          <a:xfrm>
            <a:off x="644292" y="2393632"/>
            <a:ext cx="4339832" cy="3813985"/>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1574125" y="6347411"/>
            <a:ext cx="2480166" cy="369332"/>
          </a:xfrm>
          <a:prstGeom prst="rect">
            <a:avLst/>
          </a:prstGeom>
        </p:spPr>
        <p:txBody>
          <a:bodyPr wrap="none">
            <a:spAutoFit/>
          </a:bodyPr>
          <a:lstStyle/>
          <a:p>
            <a:r>
              <a:rPr lang="es-EC" i="1" dirty="0">
                <a:latin typeface="Times New Roman" panose="02020603050405020304" pitchFamily="18" charset="0"/>
                <a:ea typeface="Calibri" panose="020F0502020204030204" pitchFamily="34" charset="0"/>
              </a:rPr>
              <a:t>Biomecánica del despeje</a:t>
            </a:r>
            <a:endParaRPr lang="es-EC" i="1" dirty="0"/>
          </a:p>
        </p:txBody>
      </p:sp>
      <p:sp>
        <p:nvSpPr>
          <p:cNvPr id="6" name="Rectángulo 5"/>
          <p:cNvSpPr/>
          <p:nvPr/>
        </p:nvSpPr>
        <p:spPr>
          <a:xfrm>
            <a:off x="5443470" y="2383799"/>
            <a:ext cx="6096000" cy="3733201"/>
          </a:xfrm>
          <a:prstGeom prst="rect">
            <a:avLst/>
          </a:prstGeom>
        </p:spPr>
        <p:txBody>
          <a:bodyPr>
            <a:spAutoFit/>
          </a:bodyPr>
          <a:lstStyle/>
          <a:p>
            <a:pPr indent="180340" algn="just">
              <a:lnSpc>
                <a:spcPct val="150000"/>
              </a:lnSpc>
              <a:spcAft>
                <a:spcPts val="1000"/>
              </a:spcAft>
            </a:pPr>
            <a:r>
              <a:rPr lang="es-ES" sz="1400" dirty="0">
                <a:ea typeface="Calibri" panose="020F0502020204030204" pitchFamily="34" charset="0"/>
                <a:cs typeface="Times New Roman" panose="02020603050405020304" pitchFamily="18" charset="0"/>
              </a:rPr>
              <a:t>La pierna de apoyo se doblan suavemente consiguiendo equilibrio y se mantiene lo más cerca al esférico. El pie de apoyo dará el direccionamiento del golpe deseado. Seguidamente el pie de la pierna que va a ejecutar el lanzamiento se lleva hacia atrás, doblegando la rodilla y así  formando un respectivo ángulo de movimiento.</a:t>
            </a:r>
            <a:endParaRPr lang="es-EC" sz="1400" dirty="0">
              <a:ea typeface="Calibri" panose="020F0502020204030204" pitchFamily="34" charset="0"/>
              <a:cs typeface="Times New Roman" panose="02020603050405020304" pitchFamily="18" charset="0"/>
            </a:endParaRPr>
          </a:p>
          <a:p>
            <a:pPr indent="180340" algn="just">
              <a:lnSpc>
                <a:spcPct val="150000"/>
              </a:lnSpc>
              <a:spcAft>
                <a:spcPts val="1000"/>
              </a:spcAft>
            </a:pPr>
            <a:r>
              <a:rPr lang="es-ES" sz="1400" dirty="0">
                <a:ea typeface="Calibri" panose="020F0502020204030204" pitchFamily="34" charset="0"/>
                <a:cs typeface="Times New Roman" panose="02020603050405020304" pitchFamily="18" charset="0"/>
              </a:rPr>
              <a:t>Se despliega el muslo del pie de lanzamiento, por encima del balón pasa la rodilla, además el empeine se estira totalmente (estirado tobillo) a gran velocidad  la rodilla se estira, se impulsa totalmente  hacia adelante la pierna de lanzamiento teniendo siempre en cuenta la mirada fija al balón.</a:t>
            </a:r>
            <a:endParaRPr lang="es-EC"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278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22075"/>
            <a:ext cx="3153427" cy="400110"/>
          </a:xfrm>
          <a:prstGeom prst="rect">
            <a:avLst/>
          </a:prstGeom>
          <a:noFill/>
        </p:spPr>
        <p:txBody>
          <a:bodyPr wrap="none" rtlCol="0">
            <a:spAutoFit/>
          </a:bodyPr>
          <a:lstStyle/>
          <a:p>
            <a:r>
              <a:rPr lang="es-EC" sz="2000" u="sng" dirty="0" smtClean="0"/>
              <a:t>ACCIONES DINÁMICAS:</a:t>
            </a:r>
            <a:endParaRPr lang="es-EC" sz="2000" u="sng" dirty="0"/>
          </a:p>
        </p:txBody>
      </p:sp>
      <p:graphicFrame>
        <p:nvGraphicFramePr>
          <p:cNvPr id="3" name="Tabla 2"/>
          <p:cNvGraphicFramePr>
            <a:graphicFrameLocks noGrp="1"/>
          </p:cNvGraphicFramePr>
          <p:nvPr>
            <p:extLst>
              <p:ext uri="{D42A27DB-BD31-4B8C-83A1-F6EECF244321}">
                <p14:modId xmlns:p14="http://schemas.microsoft.com/office/powerpoint/2010/main" val="1097258454"/>
              </p:ext>
            </p:extLst>
          </p:nvPr>
        </p:nvGraphicFramePr>
        <p:xfrm>
          <a:off x="321973" y="746979"/>
          <a:ext cx="11526589" cy="5990381"/>
        </p:xfrm>
        <a:graphic>
          <a:graphicData uri="http://schemas.openxmlformats.org/drawingml/2006/table">
            <a:tbl>
              <a:tblPr firstRow="1" firstCol="1" bandRow="1">
                <a:tableStyleId>{0660B408-B3CF-4A94-85FC-2B1E0A45F4A2}</a:tableStyleId>
              </a:tblPr>
              <a:tblGrid>
                <a:gridCol w="1275007"/>
                <a:gridCol w="10251582"/>
              </a:tblGrid>
              <a:tr h="174081">
                <a:tc gridSpan="2">
                  <a:txBody>
                    <a:bodyPr/>
                    <a:lstStyle/>
                    <a:p>
                      <a:pPr indent="180340" algn="just">
                        <a:lnSpc>
                          <a:spcPct val="200000"/>
                        </a:lnSpc>
                        <a:spcAft>
                          <a:spcPts val="0"/>
                        </a:spcAft>
                      </a:pPr>
                      <a:r>
                        <a:rPr lang="es-ES" sz="1200" dirty="0">
                          <a:solidFill>
                            <a:schemeClr val="bg1"/>
                          </a:solidFill>
                          <a:effectLst/>
                        </a:rPr>
                        <a:t>FORTALECIMIENTO EN  BOSÚ</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solidFill>
                      <a:srgbClr val="FFFF00"/>
                    </a:solidFill>
                  </a:tcPr>
                </a:tc>
                <a:tc hMerge="1">
                  <a:txBody>
                    <a:bodyPr/>
                    <a:lstStyle/>
                    <a:p>
                      <a:endParaRPr lang="es-EC"/>
                    </a:p>
                  </a:txBody>
                  <a:tcPr/>
                </a:tc>
              </a:tr>
              <a:tr h="406968">
                <a:tc>
                  <a:txBody>
                    <a:bodyPr/>
                    <a:lstStyle/>
                    <a:p>
                      <a:pPr indent="180340" algn="just">
                        <a:lnSpc>
                          <a:spcPct val="200000"/>
                        </a:lnSpc>
                        <a:spcAft>
                          <a:spcPts val="0"/>
                        </a:spcAft>
                      </a:pPr>
                      <a:r>
                        <a:rPr lang="es-E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dirty="0">
                          <a:effectLst/>
                        </a:rPr>
                        <a:t>Mantener el equilibrio encima del bosú  alternando pies  para tener mayor estabilidad en el tobillo y los cuádriceps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322606">
                <a:tc>
                  <a:txBody>
                    <a:bodyPr/>
                    <a:lstStyle/>
                    <a:p>
                      <a:pPr indent="180340" algn="just">
                        <a:lnSpc>
                          <a:spcPct val="100000"/>
                        </a:lnSpc>
                        <a:spcAft>
                          <a:spcPts val="0"/>
                        </a:spcAft>
                      </a:pPr>
                      <a:r>
                        <a:rPr lang="es-ES" sz="1200" dirty="0">
                          <a:effectLst/>
                        </a:rPr>
                        <a:t>Actividad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100000"/>
                        </a:lnSpc>
                        <a:spcAft>
                          <a:spcPts val="0"/>
                        </a:spcAft>
                      </a:pPr>
                      <a:r>
                        <a:rPr lang="es-ES" sz="1200" dirty="0">
                          <a:effectLst/>
                        </a:rPr>
                        <a:t>Se sube el deportista al bosú,  se estabiliza, flexiona una de las rodilleras baja e intenta subir, luego cambia de pie.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541205">
                <a:tc>
                  <a:txBody>
                    <a:bodyPr/>
                    <a:lstStyle/>
                    <a:p>
                      <a:pPr indent="180340" algn="just">
                        <a:lnSpc>
                          <a:spcPct val="20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Bosú</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Balones</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Cronometro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326489">
                <a:tc>
                  <a:txBody>
                    <a:bodyPr/>
                    <a:lstStyle/>
                    <a:p>
                      <a:pPr indent="180340" algn="just">
                        <a:lnSpc>
                          <a:spcPct val="200000"/>
                        </a:lnSpc>
                        <a:spcAft>
                          <a:spcPts val="0"/>
                        </a:spcAft>
                      </a:pPr>
                      <a:r>
                        <a:rPr lang="es-ES" sz="1200" dirty="0">
                          <a:effectLst/>
                        </a:rPr>
                        <a:t>Tiempo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a:effectLst/>
                        </a:rPr>
                        <a:t>10 repeticiones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321972">
                <a:tc gridSpan="2">
                  <a:txBody>
                    <a:bodyPr/>
                    <a:lstStyle/>
                    <a:p>
                      <a:pPr indent="180340" algn="just">
                        <a:lnSpc>
                          <a:spcPct val="200000"/>
                        </a:lnSpc>
                        <a:spcAft>
                          <a:spcPts val="0"/>
                        </a:spcAft>
                      </a:pPr>
                      <a:r>
                        <a:rPr lang="es-ES" sz="1200" dirty="0">
                          <a:effectLst/>
                        </a:rPr>
                        <a:t>TRABAJO PROPIOCEPTIVO CON BANDAS DE TENSIÓN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solidFill>
                      <a:srgbClr val="FFFF00"/>
                    </a:solidFill>
                  </a:tcPr>
                </a:tc>
                <a:tc hMerge="1">
                  <a:txBody>
                    <a:bodyPr/>
                    <a:lstStyle/>
                    <a:p>
                      <a:endParaRPr lang="es-EC"/>
                    </a:p>
                  </a:txBody>
                  <a:tcPr/>
                </a:tc>
              </a:tr>
              <a:tr h="348163">
                <a:tc>
                  <a:txBody>
                    <a:bodyPr/>
                    <a:lstStyle/>
                    <a:p>
                      <a:pPr indent="180340" algn="just">
                        <a:lnSpc>
                          <a:spcPct val="200000"/>
                        </a:lnSpc>
                        <a:spcAft>
                          <a:spcPts val="0"/>
                        </a:spcAft>
                      </a:pPr>
                      <a:r>
                        <a:rPr lang="es-E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dirty="0">
                          <a:effectLst/>
                        </a:rPr>
                        <a:t>Fortalecer los ligamentos del tobillo mediante ejercicios con bandas  para  prevenir lesiones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432730">
                <a:tc>
                  <a:txBody>
                    <a:bodyPr/>
                    <a:lstStyle/>
                    <a:p>
                      <a:pPr indent="180340" algn="just">
                        <a:lnSpc>
                          <a:spcPct val="100000"/>
                        </a:lnSpc>
                        <a:spcAft>
                          <a:spcPts val="0"/>
                        </a:spcAft>
                      </a:pPr>
                      <a:r>
                        <a:rPr lang="es-ES" sz="1200" dirty="0">
                          <a:effectLst/>
                        </a:rPr>
                        <a:t>Actividad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100000"/>
                        </a:lnSpc>
                        <a:spcAft>
                          <a:spcPts val="0"/>
                        </a:spcAft>
                      </a:pPr>
                      <a:r>
                        <a:rPr lang="es-ES" sz="1200" dirty="0">
                          <a:effectLst/>
                        </a:rPr>
                        <a:t>El deportista se encuentra acostado  completamente ,  la pierna estirada y alzada  y  con las 2 manos sujetamos  la banda y  le ubicamos en la punta del pie  y comienza a halar de arriba abajo y se cambia de pie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592428">
                <a:tc>
                  <a:txBody>
                    <a:bodyPr/>
                    <a:lstStyle/>
                    <a:p>
                      <a:pPr indent="180340" algn="just">
                        <a:lnSpc>
                          <a:spcPct val="20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Bandas de presión ( el color varía dependiendo la edad del deportista)</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Cronometro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Superficie plana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270457">
                <a:tc>
                  <a:txBody>
                    <a:bodyPr/>
                    <a:lstStyle/>
                    <a:p>
                      <a:pPr indent="180340" algn="just">
                        <a:lnSpc>
                          <a:spcPct val="200000"/>
                        </a:lnSpc>
                        <a:spcAft>
                          <a:spcPts val="0"/>
                        </a:spcAft>
                      </a:pPr>
                      <a:r>
                        <a:rPr lang="es-ES" sz="1200" dirty="0" smtClean="0">
                          <a:effectLst/>
                        </a:rPr>
                        <a:t>Tiempo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a:effectLst/>
                        </a:rPr>
                        <a:t>10 repeticiones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330889">
                <a:tc gridSpan="2">
                  <a:txBody>
                    <a:bodyPr/>
                    <a:lstStyle/>
                    <a:p>
                      <a:pPr indent="180340" algn="just">
                        <a:lnSpc>
                          <a:spcPct val="200000"/>
                        </a:lnSpc>
                        <a:spcAft>
                          <a:spcPts val="0"/>
                        </a:spcAft>
                      </a:pPr>
                      <a:r>
                        <a:rPr lang="es-ES" sz="1200" dirty="0">
                          <a:effectLst/>
                        </a:rPr>
                        <a:t>TRABAJO DE FLEXIÓN DORSAL Y PLANTAR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solidFill>
                      <a:srgbClr val="FFFF00"/>
                    </a:solidFill>
                  </a:tcPr>
                </a:tc>
                <a:tc hMerge="1">
                  <a:txBody>
                    <a:bodyPr/>
                    <a:lstStyle/>
                    <a:p>
                      <a:endParaRPr lang="es-EC"/>
                    </a:p>
                  </a:txBody>
                  <a:tcPr/>
                </a:tc>
              </a:tr>
              <a:tr h="348163">
                <a:tc>
                  <a:txBody>
                    <a:bodyPr/>
                    <a:lstStyle/>
                    <a:p>
                      <a:pPr indent="180340" algn="just">
                        <a:lnSpc>
                          <a:spcPct val="200000"/>
                        </a:lnSpc>
                        <a:spcAft>
                          <a:spcPts val="0"/>
                        </a:spcAft>
                      </a:pPr>
                      <a:r>
                        <a:rPr lang="es-ES" sz="1200">
                          <a:effectLst/>
                        </a:rPr>
                        <a:t>Objetivo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dirty="0">
                          <a:effectLst/>
                        </a:rPr>
                        <a:t>Fortalecer la flexión dorsal y plantar  mediante ejercicios con plato equilibrado para  una mejor estabilidad.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382924">
                <a:tc>
                  <a:txBody>
                    <a:bodyPr/>
                    <a:lstStyle/>
                    <a:p>
                      <a:pPr indent="180340" algn="just">
                        <a:lnSpc>
                          <a:spcPct val="100000"/>
                        </a:lnSpc>
                        <a:spcAft>
                          <a:spcPts val="0"/>
                        </a:spcAft>
                      </a:pPr>
                      <a:r>
                        <a:rPr lang="es-ES" sz="1200" dirty="0">
                          <a:effectLst/>
                        </a:rPr>
                        <a:t>Actividad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100000"/>
                        </a:lnSpc>
                        <a:spcAft>
                          <a:spcPts val="0"/>
                        </a:spcAft>
                      </a:pPr>
                      <a:r>
                        <a:rPr lang="es-ES" sz="1200" dirty="0">
                          <a:effectLst/>
                        </a:rPr>
                        <a:t>El deportista se encuentra sentado, un pie  en el centro  del plato equilibrado y llevamos  a los laterales del plato hasta tocar el suelo.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541205">
                <a:tc>
                  <a:txBody>
                    <a:bodyPr/>
                    <a:lstStyle/>
                    <a:p>
                      <a:pPr indent="180340" algn="just">
                        <a:lnSpc>
                          <a:spcPct val="200000"/>
                        </a:lnSpc>
                        <a:spcAft>
                          <a:spcPts val="0"/>
                        </a:spcAft>
                      </a:pPr>
                      <a:r>
                        <a:rPr lang="es-ES" sz="1200">
                          <a:effectLst/>
                        </a:rPr>
                        <a:t>Recursos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marL="342900" lvl="0" indent="-342900" algn="just">
                        <a:lnSpc>
                          <a:spcPct val="100000"/>
                        </a:lnSpc>
                        <a:spcAft>
                          <a:spcPts val="0"/>
                        </a:spcAft>
                        <a:buFont typeface="Times New Roman" panose="02020603050405020304" pitchFamily="18" charset="0"/>
                        <a:buChar char="-"/>
                      </a:pPr>
                      <a:r>
                        <a:rPr lang="es-ES" sz="1200" dirty="0">
                          <a:effectLst/>
                        </a:rPr>
                        <a:t>Plato equilibrado</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Cronometro </a:t>
                      </a:r>
                      <a:endParaRPr lang="es-EC" sz="1200" dirty="0">
                        <a:effectLst/>
                      </a:endParaRPr>
                    </a:p>
                    <a:p>
                      <a:pPr marL="342900" lvl="0" indent="-342900" algn="just">
                        <a:lnSpc>
                          <a:spcPct val="100000"/>
                        </a:lnSpc>
                        <a:spcAft>
                          <a:spcPts val="0"/>
                        </a:spcAft>
                        <a:buFont typeface="Times New Roman" panose="02020603050405020304" pitchFamily="18" charset="0"/>
                        <a:buChar char="-"/>
                      </a:pPr>
                      <a:r>
                        <a:rPr lang="es-ES" sz="1200" dirty="0">
                          <a:effectLst/>
                        </a:rPr>
                        <a:t>Superficie plana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r h="174081">
                <a:tc>
                  <a:txBody>
                    <a:bodyPr/>
                    <a:lstStyle/>
                    <a:p>
                      <a:pPr indent="180340" algn="just">
                        <a:lnSpc>
                          <a:spcPct val="200000"/>
                        </a:lnSpc>
                        <a:spcAft>
                          <a:spcPts val="0"/>
                        </a:spcAft>
                      </a:pPr>
                      <a:r>
                        <a:rPr lang="es-ES" sz="1200" dirty="0" smtClean="0">
                          <a:effectLst/>
                        </a:rPr>
                        <a:t>Tiempo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c>
                  <a:txBody>
                    <a:bodyPr/>
                    <a:lstStyle/>
                    <a:p>
                      <a:pPr indent="180340" algn="just">
                        <a:lnSpc>
                          <a:spcPct val="200000"/>
                        </a:lnSpc>
                        <a:spcAft>
                          <a:spcPts val="0"/>
                        </a:spcAft>
                      </a:pPr>
                      <a:r>
                        <a:rPr lang="es-ES" sz="1200" dirty="0">
                          <a:effectLst/>
                        </a:rPr>
                        <a:t>10 repeticiones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0998" marR="20998" marT="0" marB="0"/>
                </a:tc>
              </a:tr>
            </a:tbl>
          </a:graphicData>
        </a:graphic>
      </p:graphicFrame>
    </p:spTree>
    <p:extLst>
      <p:ext uri="{BB962C8B-B14F-4D97-AF65-F5344CB8AC3E}">
        <p14:creationId xmlns:p14="http://schemas.microsoft.com/office/powerpoint/2010/main" val="32255694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972" y="173591"/>
            <a:ext cx="2036135" cy="461665"/>
          </a:xfrm>
          <a:prstGeom prst="rect">
            <a:avLst/>
          </a:prstGeom>
          <a:noFill/>
        </p:spPr>
        <p:txBody>
          <a:bodyPr wrap="none" rtlCol="0">
            <a:spAutoFit/>
          </a:bodyPr>
          <a:lstStyle/>
          <a:p>
            <a:r>
              <a:rPr lang="es-EC" sz="2400" u="sng" dirty="0" smtClean="0"/>
              <a:t>EJERCICIOS:</a:t>
            </a:r>
            <a:endParaRPr lang="es-EC" sz="2400" u="sng" dirty="0"/>
          </a:p>
        </p:txBody>
      </p:sp>
      <p:graphicFrame>
        <p:nvGraphicFramePr>
          <p:cNvPr id="3" name="Tabla 2"/>
          <p:cNvGraphicFramePr>
            <a:graphicFrameLocks noGrp="1"/>
          </p:cNvGraphicFramePr>
          <p:nvPr>
            <p:extLst>
              <p:ext uri="{D42A27DB-BD31-4B8C-83A1-F6EECF244321}">
                <p14:modId xmlns:p14="http://schemas.microsoft.com/office/powerpoint/2010/main" val="3309388193"/>
              </p:ext>
            </p:extLst>
          </p:nvPr>
        </p:nvGraphicFramePr>
        <p:xfrm>
          <a:off x="321972" y="719666"/>
          <a:ext cx="11578106" cy="6003106"/>
        </p:xfrm>
        <a:graphic>
          <a:graphicData uri="http://schemas.openxmlformats.org/drawingml/2006/table">
            <a:tbl>
              <a:tblPr firstRow="1" bandRow="1">
                <a:tableStyleId>{5940675A-B579-460E-94D1-54222C63F5DA}</a:tableStyleId>
              </a:tblPr>
              <a:tblGrid>
                <a:gridCol w="8538693"/>
                <a:gridCol w="3039413"/>
              </a:tblGrid>
              <a:tr h="884178">
                <a:tc>
                  <a:txBody>
                    <a:bodyPr/>
                    <a:lstStyle/>
                    <a:p>
                      <a:r>
                        <a:rPr lang="es-ES" sz="1700" b="1" kern="1200" dirty="0" smtClean="0">
                          <a:solidFill>
                            <a:schemeClr val="tx1"/>
                          </a:solidFill>
                          <a:effectLst/>
                          <a:latin typeface="+mn-lt"/>
                          <a:ea typeface="+mn-ea"/>
                          <a:cs typeface="+mn-cs"/>
                        </a:rPr>
                        <a:t>Ejercicio 1: </a:t>
                      </a:r>
                      <a:r>
                        <a:rPr lang="es-ES" sz="1700" kern="1200" dirty="0" smtClean="0">
                          <a:solidFill>
                            <a:schemeClr val="tx1"/>
                          </a:solidFill>
                          <a:effectLst/>
                          <a:latin typeface="+mn-lt"/>
                          <a:ea typeface="+mn-ea"/>
                          <a:cs typeface="+mn-cs"/>
                        </a:rPr>
                        <a:t>Para este ejercicio necesitamos 2 porterías pequeñas a una distancia de 5  metros, el jugador ofensivo tratara de evitar que los balones lanzados a cada portería ingresen </a:t>
                      </a:r>
                      <a:endParaRPr lang="es-EC" sz="1700" dirty="0"/>
                    </a:p>
                  </a:txBody>
                  <a:tcPr/>
                </a:tc>
                <a:tc>
                  <a:txBody>
                    <a:bodyPr/>
                    <a:lstStyle/>
                    <a:p>
                      <a:endParaRPr lang="es-EC" sz="1700" dirty="0"/>
                    </a:p>
                  </a:txBody>
                  <a:tcPr/>
                </a:tc>
              </a:tr>
              <a:tr h="1147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700" b="1" kern="1200" dirty="0" smtClean="0">
                          <a:solidFill>
                            <a:schemeClr val="tx1"/>
                          </a:solidFill>
                          <a:effectLst/>
                          <a:latin typeface="+mn-lt"/>
                          <a:ea typeface="+mn-ea"/>
                          <a:cs typeface="+mn-cs"/>
                        </a:rPr>
                        <a:t>Ejercicio 2: </a:t>
                      </a:r>
                      <a:r>
                        <a:rPr lang="es-ES" sz="1700" kern="1200" dirty="0" smtClean="0">
                          <a:solidFill>
                            <a:schemeClr val="tx1"/>
                          </a:solidFill>
                          <a:effectLst/>
                          <a:latin typeface="+mn-lt"/>
                          <a:ea typeface="+mn-ea"/>
                          <a:cs typeface="+mn-cs"/>
                        </a:rPr>
                        <a:t>Dos jugadores se enfrentan, el un jugador tiene el objetivo de atacar y realizar la anotación, en cambio el otro tiene el deber de no dejar pasar el balón y despejar  hacia el arco contrario</a:t>
                      </a:r>
                      <a:endParaRPr lang="es-EC" sz="1700" kern="1200" dirty="0" smtClean="0">
                        <a:solidFill>
                          <a:schemeClr val="tx1"/>
                        </a:solidFill>
                        <a:effectLst/>
                        <a:latin typeface="+mn-lt"/>
                        <a:ea typeface="+mn-ea"/>
                        <a:cs typeface="+mn-cs"/>
                      </a:endParaRPr>
                    </a:p>
                    <a:p>
                      <a:endParaRPr lang="es-EC" sz="1700" dirty="0"/>
                    </a:p>
                  </a:txBody>
                  <a:tcPr/>
                </a:tc>
                <a:tc>
                  <a:txBody>
                    <a:bodyPr/>
                    <a:lstStyle/>
                    <a:p>
                      <a:endParaRPr lang="es-EC" sz="1700" dirty="0"/>
                    </a:p>
                  </a:txBody>
                  <a:tcPr/>
                </a:tc>
              </a:tr>
              <a:tr h="1147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700" b="1" kern="1200" dirty="0" smtClean="0">
                          <a:solidFill>
                            <a:schemeClr val="tx1"/>
                          </a:solidFill>
                          <a:effectLst/>
                          <a:latin typeface="+mn-lt"/>
                          <a:ea typeface="+mn-ea"/>
                          <a:cs typeface="+mn-cs"/>
                        </a:rPr>
                        <a:t>Ejercicio 3: </a:t>
                      </a:r>
                      <a:r>
                        <a:rPr lang="es-ES" sz="1700" kern="1200" dirty="0" smtClean="0">
                          <a:solidFill>
                            <a:schemeClr val="tx1"/>
                          </a:solidFill>
                          <a:effectLst/>
                          <a:latin typeface="+mn-lt"/>
                          <a:ea typeface="+mn-ea"/>
                          <a:cs typeface="+mn-cs"/>
                        </a:rPr>
                        <a:t>El jugador ubicado  en el centro intentar despejar  los balones antes que el balón toque los conos de sus lados, primero de frente, rechaza y cambia de dirección antes que tope el balón el cono.</a:t>
                      </a:r>
                      <a:endParaRPr lang="es-EC" sz="1700" kern="1200" dirty="0" smtClean="0">
                        <a:solidFill>
                          <a:schemeClr val="tx1"/>
                        </a:solidFill>
                        <a:effectLst/>
                        <a:latin typeface="+mn-lt"/>
                        <a:ea typeface="+mn-ea"/>
                        <a:cs typeface="+mn-cs"/>
                      </a:endParaRPr>
                    </a:p>
                    <a:p>
                      <a:endParaRPr lang="es-EC" sz="1700" dirty="0"/>
                    </a:p>
                  </a:txBody>
                  <a:tcPr/>
                </a:tc>
                <a:tc>
                  <a:txBody>
                    <a:bodyPr/>
                    <a:lstStyle/>
                    <a:p>
                      <a:endParaRPr lang="es-EC" sz="1700" dirty="0"/>
                    </a:p>
                  </a:txBody>
                  <a:tcPr/>
                </a:tc>
              </a:tr>
              <a:tr h="1675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700" b="1" kern="1200" dirty="0" smtClean="0">
                          <a:solidFill>
                            <a:schemeClr val="tx1"/>
                          </a:solidFill>
                          <a:effectLst/>
                          <a:latin typeface="+mn-lt"/>
                          <a:ea typeface="+mn-ea"/>
                          <a:cs typeface="+mn-cs"/>
                        </a:rPr>
                        <a:t>Ejercicio 4: </a:t>
                      </a:r>
                      <a:r>
                        <a:rPr lang="es-EC" sz="1700" kern="1200" dirty="0" smtClean="0">
                          <a:solidFill>
                            <a:schemeClr val="tx1"/>
                          </a:solidFill>
                          <a:effectLst/>
                          <a:latin typeface="+mn-lt"/>
                          <a:ea typeface="+mn-ea"/>
                          <a:cs typeface="+mn-cs"/>
                        </a:rPr>
                        <a:t>Este ejercicio es con marcaciones y posicionamiento de los defensas,  al centro necesitamos 4 porterías pequeñas realizadas con conos. Tres jugadores realizan  pases largos al área, los jugadores defensivos trataran de despejar el balón hacia cualquiera de las porterías dando direccionamiento.</a:t>
                      </a:r>
                    </a:p>
                    <a:p>
                      <a:endParaRPr lang="es-EC" sz="1700" dirty="0"/>
                    </a:p>
                  </a:txBody>
                  <a:tcPr/>
                </a:tc>
                <a:tc>
                  <a:txBody>
                    <a:bodyPr/>
                    <a:lstStyle/>
                    <a:p>
                      <a:endParaRPr lang="es-EC" sz="1700"/>
                    </a:p>
                  </a:txBody>
                  <a:tcPr/>
                </a:tc>
              </a:tr>
              <a:tr h="1147881">
                <a:tc>
                  <a:txBody>
                    <a:bodyPr/>
                    <a:lstStyle/>
                    <a:p>
                      <a:r>
                        <a:rPr lang="es-EC" sz="1700" b="1" kern="1200" dirty="0" smtClean="0">
                          <a:solidFill>
                            <a:schemeClr val="tx1"/>
                          </a:solidFill>
                          <a:effectLst/>
                          <a:latin typeface="+mn-lt"/>
                          <a:ea typeface="+mn-ea"/>
                          <a:cs typeface="+mn-cs"/>
                        </a:rPr>
                        <a:t>Ejercicio 5: </a:t>
                      </a:r>
                      <a:r>
                        <a:rPr lang="es-EC" sz="1700" kern="1200" dirty="0" smtClean="0">
                          <a:solidFill>
                            <a:schemeClr val="tx1"/>
                          </a:solidFill>
                          <a:effectLst/>
                          <a:latin typeface="+mn-lt"/>
                          <a:ea typeface="+mn-ea"/>
                          <a:cs typeface="+mn-cs"/>
                        </a:rPr>
                        <a:t>En este ejercicio analizaremos la ubicación en el campo de juego con 3 porterías, la cual un jugador ofensivo lanza un pase largo una potería, y el jugador defensivo deberá guiarse para tratar de que no entre la pelota.</a:t>
                      </a:r>
                      <a:endParaRPr lang="es-EC" sz="1700" dirty="0"/>
                    </a:p>
                  </a:txBody>
                  <a:tcPr/>
                </a:tc>
                <a:tc>
                  <a:txBody>
                    <a:bodyPr/>
                    <a:lstStyle/>
                    <a:p>
                      <a:endParaRPr lang="es-EC" sz="1700" dirty="0"/>
                    </a:p>
                  </a:txBody>
                  <a:tcPr/>
                </a:tc>
              </a:tr>
            </a:tbl>
          </a:graphicData>
        </a:graphic>
      </p:graphicFrame>
      <p:pic>
        <p:nvPicPr>
          <p:cNvPr id="4" name="Imagen 3"/>
          <p:cNvPicPr/>
          <p:nvPr/>
        </p:nvPicPr>
        <p:blipFill rotWithShape="1">
          <a:blip r:embed="rId2" cstate="print">
            <a:extLst>
              <a:ext uri="{28A0092B-C50C-407E-A947-70E740481C1C}">
                <a14:useLocalDpi xmlns:a14="http://schemas.microsoft.com/office/drawing/2010/main" val="0"/>
              </a:ext>
            </a:extLst>
          </a:blip>
          <a:srcRect l="7637" t="36835" r="65842" b="27170"/>
          <a:stretch/>
        </p:blipFill>
        <p:spPr bwMode="auto">
          <a:xfrm>
            <a:off x="9710669" y="771182"/>
            <a:ext cx="1172469" cy="744118"/>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extLst>
              <a:ext uri="{28A0092B-C50C-407E-A947-70E740481C1C}">
                <a14:useLocalDpi xmlns:a14="http://schemas.microsoft.com/office/drawing/2010/main" val="0"/>
              </a:ext>
            </a:extLst>
          </a:blip>
          <a:srcRect l="36068" t="34717" r="36988" b="23774"/>
          <a:stretch/>
        </p:blipFill>
        <p:spPr bwMode="auto">
          <a:xfrm>
            <a:off x="9681177" y="1693464"/>
            <a:ext cx="1201961" cy="943974"/>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l="7637" t="33751" r="65842" b="34340"/>
          <a:stretch/>
        </p:blipFill>
        <p:spPr bwMode="auto">
          <a:xfrm>
            <a:off x="8976274" y="2867118"/>
            <a:ext cx="2670747" cy="904861"/>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cstate="print">
            <a:extLst>
              <a:ext uri="{28A0092B-C50C-407E-A947-70E740481C1C}">
                <a14:useLocalDpi xmlns:a14="http://schemas.microsoft.com/office/drawing/2010/main" val="0"/>
              </a:ext>
            </a:extLst>
          </a:blip>
          <a:srcRect l="36072" t="21910" r="37167" b="36158"/>
          <a:stretch/>
        </p:blipFill>
        <p:spPr bwMode="auto">
          <a:xfrm>
            <a:off x="9260254" y="4231338"/>
            <a:ext cx="2073297" cy="1127214"/>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6" cstate="print">
            <a:extLst>
              <a:ext uri="{28A0092B-C50C-407E-A947-70E740481C1C}">
                <a14:useLocalDpi xmlns:a14="http://schemas.microsoft.com/office/drawing/2010/main" val="0"/>
              </a:ext>
            </a:extLst>
          </a:blip>
          <a:srcRect l="35855" t="18868" r="36988" b="40000"/>
          <a:stretch/>
        </p:blipFill>
        <p:spPr bwMode="auto">
          <a:xfrm>
            <a:off x="9344332" y="5654586"/>
            <a:ext cx="1934632" cy="9305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23344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2878"/>
            <a:ext cx="12192000" cy="708339"/>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4400" dirty="0" smtClean="0"/>
              <a:t>CONCLUSIONES Y RECOMENDACIONES</a:t>
            </a:r>
          </a:p>
        </p:txBody>
      </p:sp>
      <p:sp>
        <p:nvSpPr>
          <p:cNvPr id="3" name="Rectángulo 2"/>
          <p:cNvSpPr/>
          <p:nvPr/>
        </p:nvSpPr>
        <p:spPr>
          <a:xfrm>
            <a:off x="229673" y="824246"/>
            <a:ext cx="11732654" cy="7237174"/>
          </a:xfrm>
          <a:prstGeom prst="rect">
            <a:avLst/>
          </a:prstGeom>
        </p:spPr>
        <p:txBody>
          <a:bodyPr wrap="square">
            <a:spAutoFit/>
          </a:bodyPr>
          <a:lstStyle/>
          <a:p>
            <a:pPr lvl="0" algn="just">
              <a:lnSpc>
                <a:spcPct val="200000"/>
              </a:lnSpc>
              <a:spcAft>
                <a:spcPts val="0"/>
              </a:spcAft>
            </a:pPr>
            <a:r>
              <a:rPr lang="es-EC" sz="1300" b="1" dirty="0" smtClean="0">
                <a:latin typeface="Times New Roman" panose="02020603050405020304" pitchFamily="18" charset="0"/>
                <a:ea typeface="Calibri" panose="020F0502020204030204" pitchFamily="34" charset="0"/>
                <a:cs typeface="Times New Roman" panose="02020603050405020304" pitchFamily="18" charset="0"/>
              </a:rPr>
              <a:t>CONCLUSIONES</a:t>
            </a:r>
          </a:p>
          <a:p>
            <a:pPr marL="342900" lvl="0" indent="-342900" algn="just">
              <a:lnSpc>
                <a:spcPct val="200000"/>
              </a:lnSpc>
              <a:spcAft>
                <a:spcPts val="0"/>
              </a:spcAft>
              <a:buFont typeface="Symbol" panose="05050102010706020507" pitchFamily="18" charset="2"/>
              <a:buChar char=""/>
            </a:pPr>
            <a:r>
              <a:rPr lang="es-EC" sz="1300" dirty="0" smtClean="0">
                <a:latin typeface="Times New Roman" panose="02020603050405020304" pitchFamily="18" charset="0"/>
                <a:ea typeface="Calibri" panose="020F0502020204030204" pitchFamily="34" charset="0"/>
                <a:cs typeface="Times New Roman" panose="02020603050405020304" pitchFamily="18" charset="0"/>
              </a:rPr>
              <a:t>El </a:t>
            </a:r>
            <a:r>
              <a:rPr lang="es-EC" sz="1300" dirty="0">
                <a:latin typeface="Times New Roman" panose="02020603050405020304" pitchFamily="18" charset="0"/>
                <a:ea typeface="Calibri" panose="020F0502020204030204" pitchFamily="34" charset="0"/>
                <a:cs typeface="Times New Roman" panose="02020603050405020304" pitchFamily="18" charset="0"/>
              </a:rPr>
              <a:t>programa Kinovea nos brindó datos de la variedad de ángulos, referencia del centro de gravedad, variabilidad de posturas y tiempo de ejecución de cada acción técnica estudiada, facilitando así la recopilación y análisis de los datos.</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300" dirty="0">
                <a:latin typeface="Times New Roman" panose="02020603050405020304" pitchFamily="18" charset="0"/>
                <a:ea typeface="Calibri" panose="020F0502020204030204" pitchFamily="34" charset="0"/>
                <a:cs typeface="Times New Roman" panose="02020603050405020304" pitchFamily="18" charset="0"/>
              </a:rPr>
              <a:t>En relación a los ángulos medidos biomecánicamente se encuentran diferencias de 20° a 30° entre jugadores profesionales y formativas del Club Sociedad Deportiva Aucas, especialmente con la sub 12, por lo que de manera visual se encuentra una diferencia significativa al momento de ejecutar los diferentes acciones técnicas, lo que resulta negativo al momento de evaluar la calidad táctica acorde a su acción.</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300" dirty="0">
                <a:latin typeface="Times New Roman" panose="02020603050405020304" pitchFamily="18" charset="0"/>
                <a:ea typeface="Calibri" panose="020F0502020204030204" pitchFamily="34" charset="0"/>
                <a:cs typeface="Times New Roman" panose="02020603050405020304" pitchFamily="18" charset="0"/>
              </a:rPr>
              <a:t>No se rechaza la hipótesis nula al obtener la mayoría de resultados  un grado de significancia mayor al 0,05%, aplicando la prueba de rango negativos de Wilcoxon. Lo que refleja que no hay diferencia significativa en la ejecución de las acciones técnicas entre jugadores profesionales y las formativas del Club Sociedad Deportiva Aucas.</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300" dirty="0">
                <a:latin typeface="Times New Roman" panose="02020603050405020304" pitchFamily="18" charset="0"/>
                <a:ea typeface="Calibri" panose="020F0502020204030204" pitchFamily="34" charset="0"/>
                <a:cs typeface="Times New Roman" panose="02020603050405020304" pitchFamily="18" charset="0"/>
              </a:rPr>
              <a:t>Las capacidades coordinativas en el fútbol juegan un papel determinante a la hora de ejecutar los diferentes elementos técnicos y a las exigencias presentes en un partido. La  velocidad de reacción y gestual, saltos y posicionamiento corporal implican altos niveles de coordinación.</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300" dirty="0">
                <a:latin typeface="Times New Roman" panose="02020603050405020304" pitchFamily="18" charset="0"/>
                <a:ea typeface="Calibri" panose="020F0502020204030204" pitchFamily="34" charset="0"/>
                <a:cs typeface="Times New Roman" panose="02020603050405020304" pitchFamily="18" charset="0"/>
              </a:rPr>
              <a:t>El nivel de entrenamiento y/o experiencia de cada deportista juega un rol importante en la lucidez de sus acciones técnicas, por lo que varían entre categorías. He ahí la importancia de conocer la correcta faja etaria en la que se trabajan y desarrollan las diferentes acciones técnicas y capacidades coordinativas que influyen en las mismas.</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300" dirty="0">
                <a:latin typeface="Times New Roman" panose="02020603050405020304" pitchFamily="18" charset="0"/>
                <a:ea typeface="Calibri" panose="020F0502020204030204" pitchFamily="34" charset="0"/>
                <a:cs typeface="Times New Roman" panose="02020603050405020304" pitchFamily="18" charset="0"/>
              </a:rPr>
              <a:t>No todos los deportistas profesionales ejecutan las acciones técnicas de la misma manera, debido a sus huellas adquiridas a lo largo de su trayectoria deportiva, por ello enfatizamos la importancia del trabajo técnico desde el fútbol base y la debida corrección de errores para que no hagan de ellos un incorrecto hábito.</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lnSpc>
                <a:spcPct val="200000"/>
              </a:lnSpc>
              <a:spcAft>
                <a:spcPts val="0"/>
              </a:spcAft>
            </a:pPr>
            <a:r>
              <a:rPr lang="es-EC" sz="1300" dirty="0">
                <a:latin typeface="Times New Roman" panose="02020603050405020304" pitchFamily="18" charset="0"/>
                <a:ea typeface="Calibri" panose="020F0502020204030204" pitchFamily="34" charset="0"/>
                <a:cs typeface="Times New Roman" panose="02020603050405020304" pitchFamily="18" charset="0"/>
              </a:rPr>
              <a:t> </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lnSpc>
                <a:spcPct val="200000"/>
              </a:lnSpc>
              <a:spcAft>
                <a:spcPts val="0"/>
              </a:spcAft>
            </a:pPr>
            <a:r>
              <a:rPr lang="es-EC" sz="1300" dirty="0">
                <a:latin typeface="Times New Roman" panose="02020603050405020304" pitchFamily="18" charset="0"/>
                <a:ea typeface="Calibri" panose="020F0502020204030204" pitchFamily="34" charset="0"/>
                <a:cs typeface="Times New Roman" panose="02020603050405020304" pitchFamily="18" charset="0"/>
              </a:rPr>
              <a:t> </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lnSpc>
                <a:spcPct val="200000"/>
              </a:lnSpc>
              <a:spcAft>
                <a:spcPts val="0"/>
              </a:spcAft>
            </a:pPr>
            <a:r>
              <a:rPr lang="es-EC" sz="1300" dirty="0">
                <a:latin typeface="Times New Roman" panose="02020603050405020304" pitchFamily="18" charset="0"/>
                <a:ea typeface="Calibri" panose="020F0502020204030204" pitchFamily="34" charset="0"/>
                <a:cs typeface="Times New Roman" panose="02020603050405020304" pitchFamily="18" charset="0"/>
              </a:rPr>
              <a:t> </a:t>
            </a:r>
            <a:endParaRPr lang="es-EC" sz="1300" dirty="0">
              <a:latin typeface="Calibri" panose="020F0502020204030204" pitchFamily="34" charset="0"/>
              <a:ea typeface="Calibri" panose="020F0502020204030204" pitchFamily="34" charset="0"/>
              <a:cs typeface="Times New Roman" panose="02020603050405020304" pitchFamily="18" charset="0"/>
            </a:endParaRPr>
          </a:p>
          <a:p>
            <a:pPr marL="457200" indent="180340" algn="just">
              <a:lnSpc>
                <a:spcPct val="200000"/>
              </a:lnSpc>
              <a:spcAft>
                <a:spcPts val="1000"/>
              </a:spcAft>
            </a:pPr>
            <a:r>
              <a:rPr lang="es-EC" sz="1300" dirty="0">
                <a:latin typeface="Times New Roman" panose="02020603050405020304" pitchFamily="18" charset="0"/>
                <a:ea typeface="Calibri" panose="020F0502020204030204" pitchFamily="34" charset="0"/>
                <a:cs typeface="Times New Roman" panose="02020603050405020304" pitchFamily="18" charset="0"/>
              </a:rPr>
              <a:t> </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93003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8941" y="247009"/>
            <a:ext cx="11732653" cy="6454587"/>
          </a:xfrm>
          <a:prstGeom prst="rect">
            <a:avLst/>
          </a:prstGeom>
        </p:spPr>
        <p:txBody>
          <a:bodyPr wrap="square">
            <a:spAutoFit/>
          </a:bodyPr>
          <a:lstStyle/>
          <a:p>
            <a:pPr lvl="1" algn="just">
              <a:lnSpc>
                <a:spcPct val="150000"/>
              </a:lnSpc>
              <a:spcAft>
                <a:spcPts val="1200"/>
              </a:spcAft>
            </a:pPr>
            <a:r>
              <a:rPr lang="en-US" sz="1600" b="1" kern="0" dirty="0" smtClean="0">
                <a:latin typeface="Times New Roman" panose="02020603050405020304" pitchFamily="18" charset="0"/>
                <a:ea typeface="Times New Roman" panose="02020603050405020304" pitchFamily="18" charset="0"/>
                <a:cs typeface="Times New Roman" panose="02020603050405020304" pitchFamily="18" charset="0"/>
              </a:rPr>
              <a:t>RECOMENDACIONES</a:t>
            </a:r>
            <a:endParaRPr lang="es-EC" sz="1600" b="1"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smtClean="0">
                <a:latin typeface="Times New Roman" panose="02020603050405020304" pitchFamily="18" charset="0"/>
                <a:ea typeface="Calibri" panose="020F0502020204030204" pitchFamily="34" charset="0"/>
                <a:cs typeface="Times New Roman" panose="02020603050405020304" pitchFamily="18" charset="0"/>
              </a:rPr>
              <a:t>Se </a:t>
            </a:r>
            <a:r>
              <a:rPr lang="es-EC" sz="1600" dirty="0">
                <a:latin typeface="Times New Roman" panose="02020603050405020304" pitchFamily="18" charset="0"/>
                <a:ea typeface="Calibri" panose="020F0502020204030204" pitchFamily="34" charset="0"/>
                <a:cs typeface="Times New Roman" panose="02020603050405020304" pitchFamily="18" charset="0"/>
              </a:rPr>
              <a:t>recomienda para estudios futuros ampliar la muestra para obtener una mayor exactitud de referencia en cuanto a la diferencia significativa con la prueba de rangos de Wilcoxon para seguir con la investigación.</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a:latin typeface="Times New Roman" panose="02020603050405020304" pitchFamily="18" charset="0"/>
                <a:ea typeface="Calibri" panose="020F0502020204030204" pitchFamily="34" charset="0"/>
                <a:cs typeface="Times New Roman" panose="02020603050405020304" pitchFamily="18" charset="0"/>
              </a:rPr>
              <a:t>La propuesta del manual metodológico de las acciones técnicas del fútbol se debe aplicar de acuerdo a su fase sensible en las diferentes categorías del club deportivo al que se aplique, con ello el trabajo del entrenador para dosificar la correcta intensidad y volumen de trabajo.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a:latin typeface="Times New Roman" panose="02020603050405020304" pitchFamily="18" charset="0"/>
                <a:ea typeface="Calibri" panose="020F0502020204030204" pitchFamily="34" charset="0"/>
                <a:cs typeface="Times New Roman" panose="02020603050405020304" pitchFamily="18" charset="0"/>
              </a:rPr>
              <a:t>Se recomienda realizar un post análisis biomecánico después de haber aplicado el manual de condiciones metodológicas para procesos de enseñanza de los fundamentos técnicos del fútbol, para poseer datos exactos y así analizar con profundidad cada acción técnica.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a:latin typeface="Times New Roman" panose="02020603050405020304" pitchFamily="18" charset="0"/>
                <a:ea typeface="Calibri" panose="020F0502020204030204" pitchFamily="34" charset="0"/>
                <a:cs typeface="Times New Roman" panose="02020603050405020304" pitchFamily="18" charset="0"/>
              </a:rPr>
              <a:t>Trabajar las capacidades coordinativas y técnicas conjuntamente en edades tempranas (primera transfiguración) ya que se encuentran en un mayor desarrollo de la plasticidad nerviosa.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1000"/>
              </a:spcAft>
              <a:buFont typeface="Symbol" panose="05050102010706020507" pitchFamily="18" charset="2"/>
              <a:buChar char=""/>
            </a:pPr>
            <a:r>
              <a:rPr lang="es-EC" sz="1600" dirty="0">
                <a:latin typeface="Times New Roman" panose="02020603050405020304" pitchFamily="18" charset="0"/>
                <a:ea typeface="Calibri" panose="020F0502020204030204" pitchFamily="34" charset="0"/>
                <a:cs typeface="Times New Roman" panose="02020603050405020304" pitchFamily="18" charset="0"/>
              </a:rPr>
              <a:t>Se recomienda realizar trabajos investigativos similares con diferentes equipos de la Liga Pro Ecuador, enfatizando el trabajo de las categorías formativas y escuelas de fútbol de dichas instituciones, pensando en la importancia de la cantera de jugadores que se formarán en sus diferentes categorías.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0137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2878"/>
            <a:ext cx="12192000" cy="708339"/>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lvl1pPr algn="ctr" defTabSz="914400" rtl="0" eaLnBrk="1" latinLnBrk="0" hangingPunct="1">
              <a:lnSpc>
                <a:spcPct val="90000"/>
              </a:lnSpc>
              <a:spcBef>
                <a:spcPct val="0"/>
              </a:spcBef>
              <a:buNone/>
              <a:defRPr sz="3400" b="1" i="0" kern="1200" cap="all">
                <a:solidFill>
                  <a:schemeClr val="lt1"/>
                </a:solidFill>
                <a:effectLst>
                  <a:outerShdw blurRad="50800" dist="63500" dir="2700000" algn="tl" rotWithShape="0">
                    <a:srgbClr val="000000">
                      <a:alpha val="48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4400" dirty="0" smtClean="0"/>
              <a:t>BIBLIOGRAFÍA</a:t>
            </a:r>
          </a:p>
        </p:txBody>
      </p:sp>
      <p:sp>
        <p:nvSpPr>
          <p:cNvPr id="8" name="Rectángulo 7"/>
          <p:cNvSpPr/>
          <p:nvPr/>
        </p:nvSpPr>
        <p:spPr>
          <a:xfrm>
            <a:off x="309093" y="933301"/>
            <a:ext cx="11269014" cy="5924699"/>
          </a:xfrm>
          <a:prstGeom prst="rect">
            <a:avLst/>
          </a:prstGeom>
        </p:spPr>
        <p:txBody>
          <a:bodyPr wrap="square">
            <a:spAutoFit/>
          </a:bodyPr>
          <a:lstStyle/>
          <a:p>
            <a:r>
              <a:rPr lang="es-EC" sz="1100" dirty="0" smtClean="0"/>
              <a:t>Arcos</a:t>
            </a:r>
            <a:r>
              <a:rPr lang="es-EC" sz="1100" dirty="0"/>
              <a:t>, G. B. (7 de abril de 2011). Entrenadores de Fútbol. Obtenido de https://entrenadordefutbol.blogia.com/2011/040701-tecnica-individual-defensiva-el-despeje..php</a:t>
            </a:r>
          </a:p>
          <a:p>
            <a:r>
              <a:rPr lang="es-EC" sz="1100" dirty="0"/>
              <a:t>Banquero, D. (17 de Agosto de 2013). entrenamiento deportivo. Obtenido de https://entrenamientodeportivo.wordpress.com/tag/capacidades-coordinativas/</a:t>
            </a:r>
          </a:p>
          <a:p>
            <a:r>
              <a:rPr lang="es-EC" sz="1100" dirty="0"/>
              <a:t>Bartlett. (1997). </a:t>
            </a:r>
            <a:r>
              <a:rPr lang="es-EC" sz="1100" dirty="0" err="1"/>
              <a:t>Current</a:t>
            </a:r>
            <a:r>
              <a:rPr lang="es-EC" sz="1100" dirty="0"/>
              <a:t> </a:t>
            </a:r>
            <a:r>
              <a:rPr lang="es-EC" sz="1100" dirty="0" err="1"/>
              <a:t>issues</a:t>
            </a:r>
            <a:r>
              <a:rPr lang="es-EC" sz="1100" dirty="0"/>
              <a:t> in </a:t>
            </a:r>
            <a:r>
              <a:rPr lang="es-EC" sz="1100" dirty="0" err="1"/>
              <a:t>the</a:t>
            </a:r>
            <a:r>
              <a:rPr lang="es-EC" sz="1100" dirty="0"/>
              <a:t> </a:t>
            </a:r>
            <a:r>
              <a:rPr lang="es-EC" sz="1100" dirty="0" err="1"/>
              <a:t>mechanics</a:t>
            </a:r>
            <a:r>
              <a:rPr lang="es-EC" sz="1100" dirty="0"/>
              <a:t> of </a:t>
            </a:r>
            <a:r>
              <a:rPr lang="es-EC" sz="1100" dirty="0" err="1"/>
              <a:t>athletic</a:t>
            </a:r>
            <a:r>
              <a:rPr lang="es-EC" sz="1100" dirty="0"/>
              <a:t> </a:t>
            </a:r>
            <a:r>
              <a:rPr lang="es-EC" sz="1100" dirty="0" err="1"/>
              <a:t>activities</a:t>
            </a:r>
            <a:r>
              <a:rPr lang="es-EC" sz="1100" dirty="0"/>
              <a:t>. </a:t>
            </a:r>
            <a:r>
              <a:rPr lang="es-EC" sz="1100" dirty="0" err="1"/>
              <a:t>Journal</a:t>
            </a:r>
            <a:r>
              <a:rPr lang="es-EC" sz="1100" dirty="0"/>
              <a:t> of </a:t>
            </a:r>
            <a:r>
              <a:rPr lang="es-EC" sz="1100" dirty="0" err="1"/>
              <a:t>Biomechanics</a:t>
            </a:r>
            <a:r>
              <a:rPr lang="es-EC" sz="1100" dirty="0"/>
              <a:t>, 30, 477-486.</a:t>
            </a:r>
          </a:p>
          <a:p>
            <a:r>
              <a:rPr lang="es-EC" sz="1100" dirty="0" err="1"/>
              <a:t>Biosca</a:t>
            </a:r>
            <a:r>
              <a:rPr lang="es-EC" sz="1100" dirty="0"/>
              <a:t>, F. y. (1997). La </a:t>
            </a:r>
            <a:r>
              <a:rPr lang="es-EC" sz="1100" dirty="0" err="1"/>
              <a:t>biomecanica</a:t>
            </a:r>
            <a:r>
              <a:rPr lang="es-EC" sz="1100" dirty="0"/>
              <a:t>: Una herramienta para la </a:t>
            </a:r>
            <a:r>
              <a:rPr lang="es-EC" sz="1100" dirty="0" err="1"/>
              <a:t>evaluacion</a:t>
            </a:r>
            <a:r>
              <a:rPr lang="es-EC" sz="1100" dirty="0"/>
              <a:t> de la técnica deportiva. </a:t>
            </a:r>
            <a:r>
              <a:rPr lang="es-EC" sz="1100" dirty="0" err="1"/>
              <a:t>Apunts</a:t>
            </a:r>
            <a:r>
              <a:rPr lang="es-EC" sz="1100" dirty="0"/>
              <a:t>: </a:t>
            </a:r>
            <a:r>
              <a:rPr lang="es-EC" sz="1100" dirty="0" err="1"/>
              <a:t>Educacion</a:t>
            </a:r>
            <a:r>
              <a:rPr lang="es-EC" sz="1100" dirty="0"/>
              <a:t> </a:t>
            </a:r>
            <a:r>
              <a:rPr lang="es-EC" sz="1100" dirty="0" err="1"/>
              <a:t>Fisica</a:t>
            </a:r>
            <a:r>
              <a:rPr lang="es-EC" sz="1100" dirty="0"/>
              <a:t> y deportes, 18-21.</a:t>
            </a:r>
          </a:p>
          <a:p>
            <a:r>
              <a:rPr lang="es-EC" sz="1100" dirty="0" err="1"/>
              <a:t>Castañer</a:t>
            </a:r>
            <a:r>
              <a:rPr lang="es-EC" sz="1100" dirty="0"/>
              <a:t>, M., &amp; Camerino, O. (2006). Manifestaciones básicas de la motricidad. Leída: Universidad de </a:t>
            </a:r>
            <a:r>
              <a:rPr lang="es-EC" sz="1100" dirty="0" err="1"/>
              <a:t>Lleída</a:t>
            </a:r>
            <a:r>
              <a:rPr lang="es-EC" sz="1100" dirty="0"/>
              <a:t>.</a:t>
            </a:r>
          </a:p>
          <a:p>
            <a:r>
              <a:rPr lang="es-EC" sz="1100" dirty="0"/>
              <a:t>Deporte, E. C. (1993). Álbum del curso Análisis y Enseñanza del Futbol.</a:t>
            </a:r>
          </a:p>
          <a:p>
            <a:r>
              <a:rPr lang="es-EC" sz="1100" dirty="0"/>
              <a:t>Díaz, D. R. (2001). http://monografias.umcc.cu/monos/2001/mono6.pdf. Obtenido de http://monografias.umcc.cu/monos/2001/mono6.pdf</a:t>
            </a:r>
          </a:p>
          <a:p>
            <a:r>
              <a:rPr lang="es-EC" sz="1100" dirty="0"/>
              <a:t>Frey. (1977). http://www.paidotribo.com. Obtenido de http://www.paidotribo.com/pdfs/779/779.0pdf</a:t>
            </a:r>
          </a:p>
          <a:p>
            <a:r>
              <a:rPr lang="es-EC" sz="1100" dirty="0"/>
              <a:t>García, J. (1996). Bases teóricas del </a:t>
            </a:r>
            <a:r>
              <a:rPr lang="es-EC" sz="1100" dirty="0" err="1"/>
              <a:t>entrenaminto</a:t>
            </a:r>
            <a:r>
              <a:rPr lang="es-EC" sz="1100" dirty="0"/>
              <a:t> deportivo. Madrid: </a:t>
            </a:r>
            <a:r>
              <a:rPr lang="es-EC" sz="1100" dirty="0" err="1"/>
              <a:t>Gymnos</a:t>
            </a:r>
            <a:r>
              <a:rPr lang="es-EC" sz="1100" dirty="0"/>
              <a:t>.</a:t>
            </a:r>
          </a:p>
          <a:p>
            <a:r>
              <a:rPr lang="es-EC" sz="1100" dirty="0"/>
              <a:t>Jacob. (1990). </a:t>
            </a:r>
            <a:r>
              <a:rPr lang="es-EC" sz="1100" dirty="0" err="1"/>
              <a:t>Capacidaddes</a:t>
            </a:r>
            <a:r>
              <a:rPr lang="es-EC" sz="1100" dirty="0"/>
              <a:t> </a:t>
            </a:r>
            <a:r>
              <a:rPr lang="es-EC" sz="1100" dirty="0" err="1"/>
              <a:t>Cordinativas</a:t>
            </a:r>
            <a:r>
              <a:rPr lang="es-EC" sz="1100" dirty="0"/>
              <a:t>.</a:t>
            </a:r>
          </a:p>
          <a:p>
            <a:r>
              <a:rPr lang="es-EC" sz="1100" dirty="0"/>
              <a:t>Kiko, F. M. (18 de agosto de 2017). Futbol por las venas. Obtenido de http://hablemosdeldeporterey.blogspot.com/2017/08/la-orientacion-corporal-en-el-futbol.html</a:t>
            </a:r>
          </a:p>
          <a:p>
            <a:r>
              <a:rPr lang="es-EC" sz="1100" dirty="0"/>
              <a:t>Luque, F. (16 de Enero de 2017). Fútbol en positivo. Obtenido de https://futbolenpositivo.com/tecnica-el-golpeo-con-la-cabeza/</a:t>
            </a:r>
          </a:p>
          <a:p>
            <a:r>
              <a:rPr lang="es-EC" sz="1100" dirty="0" err="1"/>
              <a:t>Magill</a:t>
            </a:r>
            <a:r>
              <a:rPr lang="es-EC" sz="1100" dirty="0"/>
              <a:t>, R. A. (1993). Motor </a:t>
            </a:r>
            <a:r>
              <a:rPr lang="es-EC" sz="1100" dirty="0" err="1"/>
              <a:t>learning</a:t>
            </a:r>
            <a:r>
              <a:rPr lang="es-EC" sz="1100" dirty="0"/>
              <a:t>: </a:t>
            </a:r>
            <a:r>
              <a:rPr lang="es-EC" sz="1100" dirty="0" err="1"/>
              <a:t>Concepts</a:t>
            </a:r>
            <a:r>
              <a:rPr lang="es-EC" sz="1100" dirty="0"/>
              <a:t> and </a:t>
            </a:r>
            <a:r>
              <a:rPr lang="es-EC" sz="1100" dirty="0" err="1"/>
              <a:t>applications</a:t>
            </a:r>
            <a:r>
              <a:rPr lang="es-EC" sz="1100" dirty="0"/>
              <a:t>. Madison, Wisconsin: Brown and </a:t>
            </a:r>
            <a:r>
              <a:rPr lang="es-EC" sz="1100" dirty="0" err="1"/>
              <a:t>Benchmark</a:t>
            </a:r>
            <a:r>
              <a:rPr lang="es-EC" sz="1100" dirty="0"/>
              <a:t>.</a:t>
            </a:r>
          </a:p>
          <a:p>
            <a:r>
              <a:rPr lang="es-EC" sz="1100" dirty="0" err="1"/>
              <a:t>Manno</a:t>
            </a:r>
            <a:r>
              <a:rPr lang="es-EC" sz="1100" dirty="0"/>
              <a:t>, R. (1985). La capacidad coordinativa. </a:t>
            </a:r>
            <a:r>
              <a:rPr lang="es-EC" sz="1100" dirty="0" err="1"/>
              <a:t>Stadium</a:t>
            </a:r>
            <a:r>
              <a:rPr lang="es-EC" sz="1100" dirty="0"/>
              <a:t>, 11, 2-13.</a:t>
            </a:r>
          </a:p>
          <a:p>
            <a:r>
              <a:rPr lang="es-EC" sz="1100" dirty="0" err="1"/>
              <a:t>Meinel</a:t>
            </a:r>
            <a:r>
              <a:rPr lang="es-EC" sz="1100" dirty="0"/>
              <a:t>, K., &amp; </a:t>
            </a:r>
            <a:r>
              <a:rPr lang="es-EC" sz="1100" dirty="0" err="1"/>
              <a:t>Schnabel</a:t>
            </a:r>
            <a:r>
              <a:rPr lang="es-EC" sz="1100" dirty="0"/>
              <a:t>, G. (1987). Teoría del movimiento. Síntesis de una teoría de la motricidad deportiva bajo el aspecto pedagógico. Buenos Aires: </a:t>
            </a:r>
            <a:r>
              <a:rPr lang="es-EC" sz="1100" dirty="0" err="1"/>
              <a:t>Stadium</a:t>
            </a:r>
            <a:r>
              <a:rPr lang="es-EC" sz="1100" dirty="0"/>
              <a:t>.</a:t>
            </a:r>
          </a:p>
          <a:p>
            <a:r>
              <a:rPr lang="es-EC" sz="1100" dirty="0" err="1"/>
              <a:t>Nach</a:t>
            </a:r>
            <a:r>
              <a:rPr lang="es-EC" sz="1100" dirty="0"/>
              <a:t>. (13 de junio de 2013). Educación Física y Deportes. Obtenido de https://educacionfisicaigna.blogspot.com/2013/06/tipos-de-pases-en-futbol.html#.XMjMCuVKjIV</a:t>
            </a:r>
          </a:p>
          <a:p>
            <a:r>
              <a:rPr lang="es-EC" sz="1100" dirty="0"/>
              <a:t>Nieto, F. (10 de Octubre de 2009). Culiblanco - Fútbol. Obtenido de https://www.culiblanco-futbol.com/2009/12/cabecear-un-balon-tenicas-y-metodos.html</a:t>
            </a:r>
          </a:p>
          <a:p>
            <a:r>
              <a:rPr lang="es-EC" sz="1100" dirty="0" err="1"/>
              <a:t>Parlebas</a:t>
            </a:r>
            <a:r>
              <a:rPr lang="es-EC" sz="1100" dirty="0"/>
              <a:t>, P. (1988). </a:t>
            </a:r>
            <a:r>
              <a:rPr lang="es-EC" sz="1100" dirty="0" err="1"/>
              <a:t>Juegos,deporte</a:t>
            </a:r>
            <a:r>
              <a:rPr lang="es-EC" sz="1100" dirty="0"/>
              <a:t> y sociedad. Barcelona: </a:t>
            </a:r>
            <a:r>
              <a:rPr lang="es-EC" sz="1100" dirty="0" err="1"/>
              <a:t>Paidotribo</a:t>
            </a:r>
            <a:r>
              <a:rPr lang="es-EC" sz="1100" dirty="0"/>
              <a:t>.</a:t>
            </a:r>
          </a:p>
          <a:p>
            <a:r>
              <a:rPr lang="es-EC" sz="1100" dirty="0" err="1"/>
              <a:t>Peitersen</a:t>
            </a:r>
            <a:r>
              <a:rPr lang="es-EC" sz="1100" dirty="0"/>
              <a:t>. (2003). Fútbol: Técnica del fútbol. Barcelona: </a:t>
            </a:r>
            <a:r>
              <a:rPr lang="es-EC" sz="1100" dirty="0" err="1"/>
              <a:t>Paidotribo</a:t>
            </a:r>
            <a:r>
              <a:rPr lang="es-EC" sz="1100" dirty="0"/>
              <a:t>.</a:t>
            </a:r>
          </a:p>
          <a:p>
            <a:r>
              <a:rPr lang="es-EC" sz="1100" dirty="0"/>
              <a:t>Porto. (2016). lifeder.com. Obtenido de https://www.lifeder.com/capacidades-fisicas-coordinativas/</a:t>
            </a:r>
          </a:p>
          <a:p>
            <a:r>
              <a:rPr lang="es-EC" sz="1100" dirty="0"/>
              <a:t>Rivas </a:t>
            </a:r>
            <a:r>
              <a:rPr lang="es-EC" sz="1100" dirty="0" err="1"/>
              <a:t>Borbon</a:t>
            </a:r>
            <a:r>
              <a:rPr lang="es-EC" sz="1100" dirty="0"/>
              <a:t>, M., &amp; </a:t>
            </a:r>
            <a:r>
              <a:rPr lang="es-EC" sz="1100" dirty="0" err="1"/>
              <a:t>Sanchez</a:t>
            </a:r>
            <a:r>
              <a:rPr lang="es-EC" sz="1100" dirty="0"/>
              <a:t> Alvarado, E. (2012). Entrenamiento actual de la </a:t>
            </a:r>
            <a:r>
              <a:rPr lang="es-EC" sz="1100" dirty="0" err="1"/>
              <a:t>condicion</a:t>
            </a:r>
            <a:r>
              <a:rPr lang="es-EC" sz="1100" dirty="0"/>
              <a:t> </a:t>
            </a:r>
            <a:r>
              <a:rPr lang="es-EC" sz="1100" dirty="0" err="1"/>
              <a:t>fisica</a:t>
            </a:r>
            <a:r>
              <a:rPr lang="es-EC" sz="1100" dirty="0"/>
              <a:t> del futbolista, de los </a:t>
            </a:r>
            <a:r>
              <a:rPr lang="es-EC" sz="1100" dirty="0" err="1"/>
              <a:t>metodos</a:t>
            </a:r>
            <a:r>
              <a:rPr lang="es-EC" sz="1100" dirty="0"/>
              <a:t> clásicos a los mas actuales. s/n: s/n.</a:t>
            </a:r>
          </a:p>
          <a:p>
            <a:r>
              <a:rPr lang="es-EC" sz="1100" dirty="0"/>
              <a:t>Ruiz. (1985). Ejercicios para el desarrollo de las capacidades coordinativas en el voleibol. </a:t>
            </a:r>
            <a:r>
              <a:rPr lang="es-EC" sz="1100" dirty="0" err="1"/>
              <a:t>EFDeportes</a:t>
            </a:r>
            <a:r>
              <a:rPr lang="es-EC" sz="1100" dirty="0"/>
              <a:t> .com.</a:t>
            </a:r>
          </a:p>
          <a:p>
            <a:r>
              <a:rPr lang="es-EC" sz="1100" dirty="0"/>
              <a:t>Schmidt, R. (1991). Motor </a:t>
            </a:r>
            <a:r>
              <a:rPr lang="es-EC" sz="1100" dirty="0" err="1"/>
              <a:t>learning</a:t>
            </a:r>
            <a:r>
              <a:rPr lang="es-EC" sz="1100" dirty="0"/>
              <a:t> and performance: </a:t>
            </a:r>
            <a:r>
              <a:rPr lang="es-EC" sz="1100" dirty="0" err="1"/>
              <a:t>from</a:t>
            </a:r>
            <a:r>
              <a:rPr lang="es-EC" sz="1100" dirty="0"/>
              <a:t> </a:t>
            </a:r>
            <a:r>
              <a:rPr lang="es-EC" sz="1100" dirty="0" err="1"/>
              <a:t>principles</a:t>
            </a:r>
            <a:r>
              <a:rPr lang="es-EC" sz="1100" dirty="0"/>
              <a:t> to </a:t>
            </a:r>
            <a:r>
              <a:rPr lang="es-EC" sz="1100" dirty="0" err="1"/>
              <a:t>practice</a:t>
            </a:r>
            <a:r>
              <a:rPr lang="es-EC" sz="1100" dirty="0"/>
              <a:t>.</a:t>
            </a:r>
          </a:p>
          <a:p>
            <a:r>
              <a:rPr lang="es-EC" sz="1100" dirty="0" err="1"/>
              <a:t>Schreiner</a:t>
            </a:r>
            <a:r>
              <a:rPr lang="es-EC" sz="1100" dirty="0"/>
              <a:t>, P. (2005). Entrenamiento de la Coordinación en el Fútbol. Barcelona: </a:t>
            </a:r>
            <a:r>
              <a:rPr lang="es-EC" sz="1100" dirty="0" err="1"/>
              <a:t>Paidotribo</a:t>
            </a:r>
            <a:r>
              <a:rPr lang="es-EC" sz="1100" dirty="0"/>
              <a:t>.</a:t>
            </a:r>
          </a:p>
          <a:p>
            <a:r>
              <a:rPr lang="es-EC" sz="1100" dirty="0"/>
              <a:t>Vargas, R. (1998). Diccionario de conceptos, teoría del entrenamiento. </a:t>
            </a:r>
            <a:r>
              <a:rPr lang="es-EC" sz="1100" dirty="0" err="1"/>
              <a:t>Mexico</a:t>
            </a:r>
            <a:r>
              <a:rPr lang="es-EC" sz="1100" dirty="0"/>
              <a:t>.</a:t>
            </a:r>
          </a:p>
          <a:p>
            <a:r>
              <a:rPr lang="es-EC" sz="1100" dirty="0"/>
              <a:t>Weineck, J. (2005). Entrenamiento total. Barcelona: </a:t>
            </a:r>
            <a:r>
              <a:rPr lang="es-EC" sz="1100" dirty="0" err="1"/>
              <a:t>Paidotribo</a:t>
            </a:r>
            <a:r>
              <a:rPr lang="es-EC" sz="1100" dirty="0"/>
              <a:t>.</a:t>
            </a:r>
          </a:p>
          <a:p>
            <a:r>
              <a:rPr lang="es-EC" sz="1100" dirty="0" err="1"/>
              <a:t>Zatsiorski</a:t>
            </a:r>
            <a:r>
              <a:rPr lang="es-EC" sz="1100" dirty="0"/>
              <a:t>, V. (1988). </a:t>
            </a:r>
            <a:r>
              <a:rPr lang="es-EC" sz="1100" dirty="0" err="1"/>
              <a:t>Biomecanica</a:t>
            </a:r>
            <a:r>
              <a:rPr lang="es-EC" sz="1100" dirty="0"/>
              <a:t> de los ejercicios </a:t>
            </a:r>
            <a:r>
              <a:rPr lang="es-EC" sz="1100" dirty="0" err="1"/>
              <a:t>fisicos</a:t>
            </a:r>
            <a:r>
              <a:rPr lang="es-EC" sz="1100" dirty="0"/>
              <a:t>. La Habana: Pueblo y </a:t>
            </a:r>
            <a:r>
              <a:rPr lang="es-EC" sz="1100" dirty="0" err="1"/>
              <a:t>Educacion</a:t>
            </a:r>
            <a:r>
              <a:rPr lang="es-EC" sz="1100" dirty="0"/>
              <a:t>.</a:t>
            </a:r>
          </a:p>
          <a:p>
            <a:endParaRPr lang="es-EC" sz="400" dirty="0"/>
          </a:p>
        </p:txBody>
      </p:sp>
    </p:spTree>
    <p:extLst>
      <p:ext uri="{BB962C8B-B14F-4D97-AF65-F5344CB8AC3E}">
        <p14:creationId xmlns:p14="http://schemas.microsoft.com/office/powerpoint/2010/main" val="120021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30748"/>
            <a:ext cx="12192000" cy="1025320"/>
          </a:xfrm>
        </p:spPr>
        <p:style>
          <a:lnRef idx="3">
            <a:schemeClr val="lt1"/>
          </a:lnRef>
          <a:fillRef idx="1">
            <a:schemeClr val="accent1"/>
          </a:fillRef>
          <a:effectRef idx="1">
            <a:schemeClr val="accent1"/>
          </a:effectRef>
          <a:fontRef idx="minor">
            <a:schemeClr val="lt1"/>
          </a:fontRef>
        </p:style>
        <p:txBody>
          <a:bodyPr>
            <a:normAutofit/>
          </a:bodyPr>
          <a:lstStyle/>
          <a:p>
            <a:r>
              <a:rPr lang="es-EC" sz="4400" dirty="0" smtClean="0"/>
              <a:t>VARIABLES DE INVESTIGACIÓN</a:t>
            </a:r>
            <a:endParaRPr lang="es-EC" sz="4400" dirty="0"/>
          </a:p>
        </p:txBody>
      </p:sp>
      <p:graphicFrame>
        <p:nvGraphicFramePr>
          <p:cNvPr id="5" name="Diagrama 4"/>
          <p:cNvGraphicFramePr/>
          <p:nvPr>
            <p:extLst>
              <p:ext uri="{D42A27DB-BD31-4B8C-83A1-F6EECF244321}">
                <p14:modId xmlns:p14="http://schemas.microsoft.com/office/powerpoint/2010/main" val="1990045668"/>
              </p:ext>
            </p:extLst>
          </p:nvPr>
        </p:nvGraphicFramePr>
        <p:xfrm>
          <a:off x="100168" y="1056068"/>
          <a:ext cx="12027437" cy="5692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2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9523" y="1336211"/>
            <a:ext cx="8528263" cy="2978212"/>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es-EC" b="1" dirty="0" smtClean="0">
                <a:effectLst/>
              </a:rPr>
              <a:t>BIOMECÁNICA:</a:t>
            </a:r>
          </a:p>
          <a:p>
            <a:pPr marL="0" indent="0" algn="just">
              <a:buNone/>
            </a:pPr>
            <a:r>
              <a:rPr lang="es-EC" dirty="0" smtClean="0">
                <a:effectLst/>
              </a:rPr>
              <a:t>La </a:t>
            </a:r>
            <a:r>
              <a:rPr lang="es-EC" dirty="0">
                <a:effectLst/>
              </a:rPr>
              <a:t>biomecánica juega un papel importante tanto en el proceso de enseñanza-aprendizaje </a:t>
            </a:r>
            <a:r>
              <a:rPr lang="es-EC" dirty="0" smtClean="0">
                <a:effectLst/>
              </a:rPr>
              <a:t>ya que es </a:t>
            </a:r>
            <a:r>
              <a:rPr lang="es-EC" dirty="0">
                <a:effectLst/>
              </a:rPr>
              <a:t>necesario </a:t>
            </a:r>
            <a:r>
              <a:rPr lang="es-EC" dirty="0" smtClean="0">
                <a:effectLst/>
              </a:rPr>
              <a:t>realizar </a:t>
            </a:r>
            <a:r>
              <a:rPr lang="es-EC" dirty="0">
                <a:effectLst/>
              </a:rPr>
              <a:t>un adecuado </a:t>
            </a:r>
            <a:r>
              <a:rPr lang="es-EC" dirty="0" smtClean="0">
                <a:effectLst/>
              </a:rPr>
              <a:t>control </a:t>
            </a:r>
            <a:r>
              <a:rPr lang="es-EC" dirty="0">
                <a:effectLst/>
              </a:rPr>
              <a:t>a perfeccionar la </a:t>
            </a:r>
            <a:r>
              <a:rPr lang="es-EC" dirty="0" smtClean="0">
                <a:effectLst/>
              </a:rPr>
              <a:t>técnica </a:t>
            </a:r>
            <a:r>
              <a:rPr lang="es-EC" dirty="0">
                <a:effectLst/>
              </a:rPr>
              <a:t>y el </a:t>
            </a:r>
            <a:r>
              <a:rPr lang="es-EC" dirty="0" smtClean="0">
                <a:effectLst/>
              </a:rPr>
              <a:t>rendimiento deportivo, dirigidos </a:t>
            </a:r>
            <a:r>
              <a:rPr lang="es-EC" dirty="0">
                <a:effectLst/>
              </a:rPr>
              <a:t>a solucionar movimientos tanto desde el orden </a:t>
            </a:r>
            <a:r>
              <a:rPr lang="es-EC" dirty="0" smtClean="0">
                <a:effectLst/>
              </a:rPr>
              <a:t>interno como </a:t>
            </a:r>
            <a:r>
              <a:rPr lang="es-EC" dirty="0">
                <a:effectLst/>
              </a:rPr>
              <a:t>externos  desde la óptica </a:t>
            </a:r>
            <a:r>
              <a:rPr lang="es-EC" dirty="0" smtClean="0">
                <a:effectLst/>
              </a:rPr>
              <a:t>mecánica .</a:t>
            </a:r>
          </a:p>
          <a:p>
            <a:pPr marL="0" indent="0" algn="just">
              <a:buNone/>
            </a:pPr>
            <a:r>
              <a:rPr lang="es-EC" dirty="0" smtClean="0">
                <a:effectLst/>
              </a:rPr>
              <a:t>(</a:t>
            </a:r>
            <a:r>
              <a:rPr lang="es-EC" dirty="0" err="1">
                <a:effectLst/>
              </a:rPr>
              <a:t>Biosca</a:t>
            </a:r>
            <a:r>
              <a:rPr lang="es-EC" dirty="0">
                <a:effectLst/>
              </a:rPr>
              <a:t>, 1997)</a:t>
            </a:r>
          </a:p>
          <a:p>
            <a:pPr marL="0" indent="0" algn="just">
              <a:buNone/>
            </a:pPr>
            <a:endParaRPr lang="es-EC" dirty="0"/>
          </a:p>
        </p:txBody>
      </p:sp>
      <p:sp>
        <p:nvSpPr>
          <p:cNvPr id="4" name="Título 1"/>
          <p:cNvSpPr>
            <a:spLocks noGrp="1"/>
          </p:cNvSpPr>
          <p:nvPr>
            <p:ph type="title"/>
          </p:nvPr>
        </p:nvSpPr>
        <p:spPr>
          <a:xfrm>
            <a:off x="0" y="30748"/>
            <a:ext cx="12192000" cy="1025320"/>
          </a:xfrm>
        </p:spPr>
        <p:style>
          <a:lnRef idx="3">
            <a:schemeClr val="lt1"/>
          </a:lnRef>
          <a:fillRef idx="1">
            <a:schemeClr val="accent1"/>
          </a:fillRef>
          <a:effectRef idx="1">
            <a:schemeClr val="accent1"/>
          </a:effectRef>
          <a:fontRef idx="minor">
            <a:schemeClr val="lt1"/>
          </a:fontRef>
        </p:style>
        <p:txBody>
          <a:bodyPr>
            <a:normAutofit/>
          </a:bodyPr>
          <a:lstStyle/>
          <a:p>
            <a:r>
              <a:rPr lang="es-EC" sz="4400" dirty="0" smtClean="0"/>
              <a:t>MARCO TEÓRICO</a:t>
            </a:r>
            <a:endParaRPr lang="es-EC" sz="4400" dirty="0"/>
          </a:p>
        </p:txBody>
      </p:sp>
      <p:sp>
        <p:nvSpPr>
          <p:cNvPr id="5" name="Rectángulo 4"/>
          <p:cNvSpPr/>
          <p:nvPr/>
        </p:nvSpPr>
        <p:spPr>
          <a:xfrm>
            <a:off x="319522" y="4591761"/>
            <a:ext cx="8528264" cy="2169825"/>
          </a:xfrm>
          <a:prstGeom prst="rect">
            <a:avLst/>
          </a:prstGeom>
        </p:spPr>
        <p:style>
          <a:lnRef idx="1">
            <a:schemeClr val="accent3"/>
          </a:lnRef>
          <a:fillRef idx="2">
            <a:schemeClr val="accent3"/>
          </a:fillRef>
          <a:effectRef idx="1">
            <a:schemeClr val="accent3"/>
          </a:effectRef>
          <a:fontRef idx="minor">
            <a:schemeClr val="dk1"/>
          </a:fontRef>
        </p:style>
        <p:txBody>
          <a:bodyPr wrap="square" anchor="ctr">
            <a:spAutoFit/>
          </a:bodyPr>
          <a:lstStyle/>
          <a:p>
            <a:pPr marL="285750" indent="-285750" algn="just">
              <a:lnSpc>
                <a:spcPct val="150000"/>
              </a:lnSpc>
              <a:buFont typeface="Arial" panose="020B0604020202020204" pitchFamily="34" charset="0"/>
              <a:buChar char="•"/>
            </a:pPr>
            <a:r>
              <a:rPr lang="es-EC" b="1" dirty="0" smtClean="0">
                <a:ea typeface="Calibri" panose="020F0502020204030204" pitchFamily="34" charset="0"/>
                <a:cs typeface="Times New Roman" panose="02020603050405020304" pitchFamily="18" charset="0"/>
              </a:rPr>
              <a:t>LAS </a:t>
            </a:r>
            <a:r>
              <a:rPr lang="es-EC" b="1" dirty="0">
                <a:ea typeface="Calibri" panose="020F0502020204030204" pitchFamily="34" charset="0"/>
                <a:cs typeface="Times New Roman" panose="02020603050405020304" pitchFamily="18" charset="0"/>
              </a:rPr>
              <a:t>ACCIONES TÉCNICAS DEL </a:t>
            </a:r>
            <a:r>
              <a:rPr lang="es-EC" b="1" dirty="0" smtClean="0">
                <a:ea typeface="Calibri" panose="020F0502020204030204" pitchFamily="34" charset="0"/>
                <a:cs typeface="Times New Roman" panose="02020603050405020304" pitchFamily="18" charset="0"/>
              </a:rPr>
              <a:t>FUTBOL</a:t>
            </a:r>
          </a:p>
          <a:p>
            <a:pPr algn="just">
              <a:lnSpc>
                <a:spcPct val="150000"/>
              </a:lnSpc>
            </a:pPr>
            <a:r>
              <a:rPr lang="es-EC" dirty="0"/>
              <a:t>pueden definirse como los procedimientos que se desarrollan en la práctica para dar respuesta a una tarea motora determinada de la forma más efectiva posible</a:t>
            </a:r>
            <a:r>
              <a:rPr lang="es-EC" dirty="0" smtClean="0"/>
              <a:t>. </a:t>
            </a:r>
          </a:p>
          <a:p>
            <a:pPr algn="just">
              <a:lnSpc>
                <a:spcPct val="150000"/>
              </a:lnSpc>
            </a:pPr>
            <a:r>
              <a:rPr lang="es-EC" dirty="0" smtClean="0"/>
              <a:t>(Weineck</a:t>
            </a:r>
            <a:r>
              <a:rPr lang="es-EC" dirty="0"/>
              <a:t>, 2005</a:t>
            </a:r>
            <a:r>
              <a:rPr lang="es-EC" dirty="0" smtClean="0"/>
              <a:t>)</a:t>
            </a:r>
            <a:endParaRPr lang="es-EC" b="1" dirty="0"/>
          </a:p>
        </p:txBody>
      </p:sp>
      <p:pic>
        <p:nvPicPr>
          <p:cNvPr id="5122"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1961" t="577" b="3407"/>
          <a:stretch/>
        </p:blipFill>
        <p:spPr bwMode="auto">
          <a:xfrm>
            <a:off x="8971157" y="1743491"/>
            <a:ext cx="3120781" cy="2163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6" name="Picture 6"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584" t="8499" r="10851"/>
          <a:stretch/>
        </p:blipFill>
        <p:spPr bwMode="auto">
          <a:xfrm>
            <a:off x="9208394" y="4802679"/>
            <a:ext cx="2622561" cy="205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2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222963532"/>
              </p:ext>
            </p:extLst>
          </p:nvPr>
        </p:nvGraphicFramePr>
        <p:xfrm>
          <a:off x="128790" y="51515"/>
          <a:ext cx="9298546" cy="6716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golpeo con la cabeza"/>
          <p:cNvPicPr/>
          <p:nvPr/>
        </p:nvPicPr>
        <p:blipFill>
          <a:blip r:embed="rId7">
            <a:extLst>
              <a:ext uri="{28A0092B-C50C-407E-A947-70E740481C1C}">
                <a14:useLocalDpi xmlns:a14="http://schemas.microsoft.com/office/drawing/2010/main" val="0"/>
              </a:ext>
            </a:extLst>
          </a:blip>
          <a:srcRect/>
          <a:stretch>
            <a:fillRect/>
          </a:stretch>
        </p:blipFill>
        <p:spPr bwMode="auto">
          <a:xfrm>
            <a:off x="8010659" y="4166516"/>
            <a:ext cx="3974272" cy="1816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r="7595"/>
          <a:stretch/>
        </p:blipFill>
        <p:spPr bwMode="auto">
          <a:xfrm>
            <a:off x="0" y="4057247"/>
            <a:ext cx="2820473" cy="20348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7" name="Imagen 6" descr="Imagen relacionada"/>
          <p:cNvPicPr/>
          <p:nvPr/>
        </p:nvPicPr>
        <p:blipFill rotWithShape="1">
          <a:blip r:embed="rId9">
            <a:extLst>
              <a:ext uri="{28A0092B-C50C-407E-A947-70E740481C1C}">
                <a14:useLocalDpi xmlns:a14="http://schemas.microsoft.com/office/drawing/2010/main" val="0"/>
              </a:ext>
            </a:extLst>
          </a:blip>
          <a:srcRect l="5737" t="6137" r="1639" b="7220"/>
          <a:stretch/>
        </p:blipFill>
        <p:spPr bwMode="auto">
          <a:xfrm>
            <a:off x="8071512" y="115908"/>
            <a:ext cx="3849023" cy="177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54130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5" y="0"/>
            <a:ext cx="10353761" cy="1326321"/>
          </a:xfrm>
        </p:spPr>
        <p:txBody>
          <a:bodyPr>
            <a:normAutofit/>
          </a:bodyPr>
          <a:lstStyle/>
          <a:p>
            <a:r>
              <a:rPr lang="es-EC" sz="5400" cap="none"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PASE</a:t>
            </a:r>
            <a:endParaRPr lang="es-EC"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aphicFrame>
        <p:nvGraphicFramePr>
          <p:cNvPr id="4" name="Tabla 3"/>
          <p:cNvGraphicFramePr>
            <a:graphicFrameLocks noGrp="1"/>
          </p:cNvGraphicFramePr>
          <p:nvPr>
            <p:extLst>
              <p:ext uri="{D42A27DB-BD31-4B8C-83A1-F6EECF244321}">
                <p14:modId xmlns:p14="http://schemas.microsoft.com/office/powerpoint/2010/main" val="2397980128"/>
              </p:ext>
            </p:extLst>
          </p:nvPr>
        </p:nvGraphicFramePr>
        <p:xfrm>
          <a:off x="12879" y="1351876"/>
          <a:ext cx="8925058" cy="3986590"/>
        </p:xfrm>
        <a:graphic>
          <a:graphicData uri="http://schemas.openxmlformats.org/drawingml/2006/table">
            <a:tbl>
              <a:tblPr firstRow="1" firstCol="1" bandRow="1">
                <a:tableStyleId>{85BE263C-DBD7-4A20-BB59-AAB30ACAA65A}</a:tableStyleId>
              </a:tblPr>
              <a:tblGrid>
                <a:gridCol w="2974669"/>
                <a:gridCol w="2616364"/>
                <a:gridCol w="3334025"/>
              </a:tblGrid>
              <a:tr h="1050004">
                <a:tc>
                  <a:txBody>
                    <a:bodyPr/>
                    <a:lstStyle/>
                    <a:p>
                      <a:pPr indent="180340" algn="l">
                        <a:lnSpc>
                          <a:spcPct val="200000"/>
                        </a:lnSpc>
                        <a:spcAft>
                          <a:spcPts val="0"/>
                        </a:spcAft>
                      </a:pPr>
                      <a:r>
                        <a:rPr lang="es-EC" sz="1600" dirty="0">
                          <a:effectLst/>
                        </a:rPr>
                        <a:t>Con relación a la distancia</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Con relación a la altura</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600" dirty="0">
                          <a:effectLst/>
                        </a:rPr>
                        <a:t>Con respecto a la superficie de contacto</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50210">
                <a:tc>
                  <a:txBody>
                    <a:bodyPr/>
                    <a:lstStyle/>
                    <a:p>
                      <a:pPr indent="180340" algn="l">
                        <a:lnSpc>
                          <a:spcPct val="200000"/>
                        </a:lnSpc>
                        <a:spcAft>
                          <a:spcPts val="0"/>
                        </a:spcAft>
                      </a:pPr>
                      <a:r>
                        <a:rPr lang="es-EC" sz="1400" dirty="0" smtClean="0">
                          <a:effectLst/>
                        </a:rPr>
                        <a:t>PASES CORTA DISTANCIA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 al ras del suelo</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 con el borde interno del pie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8186">
                <a:tc>
                  <a:txBody>
                    <a:bodyPr/>
                    <a:lstStyle/>
                    <a:p>
                      <a:pPr indent="180340" algn="l">
                        <a:lnSpc>
                          <a:spcPct val="200000"/>
                        </a:lnSpc>
                        <a:spcAft>
                          <a:spcPts val="0"/>
                        </a:spcAft>
                      </a:pPr>
                      <a:r>
                        <a:rPr lang="es-EC" sz="1400" dirty="0" smtClean="0">
                          <a:effectLst/>
                        </a:rPr>
                        <a:t>PASES MEDIA DISTANCIA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Pases a media altura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 con el borde externo del pie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8186">
                <a:tc>
                  <a:txBody>
                    <a:bodyPr/>
                    <a:lstStyle/>
                    <a:p>
                      <a:pPr indent="180340" algn="l">
                        <a:lnSpc>
                          <a:spcPct val="200000"/>
                        </a:lnSpc>
                        <a:spcAft>
                          <a:spcPts val="0"/>
                        </a:spcAft>
                      </a:pPr>
                      <a:r>
                        <a:rPr lang="es-EC" sz="1400" dirty="0" smtClean="0">
                          <a:effectLst/>
                        </a:rPr>
                        <a:t>PASES LARGA DISTANCIA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Pases por elevación</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 con el empeine del pie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5002">
                <a:tc>
                  <a:txBody>
                    <a:bodyPr/>
                    <a:lstStyle/>
                    <a:p>
                      <a:pPr indent="180340" algn="l">
                        <a:lnSpc>
                          <a:spcPct val="200000"/>
                        </a:lnSpc>
                        <a:spcAft>
                          <a:spcPts val="0"/>
                        </a:spcAft>
                      </a:pPr>
                      <a:r>
                        <a:rPr lang="es-EC" sz="14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Pase con la punta del pie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5002">
                <a:tc>
                  <a:txBody>
                    <a:bodyPr/>
                    <a:lstStyle/>
                    <a:p>
                      <a:pPr indent="180340" algn="l">
                        <a:lnSpc>
                          <a:spcPct val="200000"/>
                        </a:lnSpc>
                        <a:spcAft>
                          <a:spcPts val="0"/>
                        </a:spcAft>
                      </a:pPr>
                      <a:r>
                        <a:rPr lang="es-EC" sz="14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400" dirty="0">
                          <a:effectLst/>
                        </a:rPr>
                        <a:t>Pase con el talón del pie</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descr="https://lh4.googleusercontent.com/proxy/GmtQfDEixFWez6AEDDr6w3f2AkIGIsGbvK4ySVW2lyolvKtY4nhFu2JxTDS8LKcM2fsISLxnXQ_chxEWTwRRYvZFyINGKq7n9Xrp6ZFheGq28py9hqouJIziY8EuURBMJuIPCcf6b0SWdMG_=s0-d"/>
          <p:cNvPicPr/>
          <p:nvPr/>
        </p:nvPicPr>
        <p:blipFill>
          <a:blip r:embed="rId2">
            <a:extLst>
              <a:ext uri="{28A0092B-C50C-407E-A947-70E740481C1C}">
                <a14:useLocalDpi xmlns:a14="http://schemas.microsoft.com/office/drawing/2010/main" val="0"/>
              </a:ext>
            </a:extLst>
          </a:blip>
          <a:srcRect/>
          <a:stretch>
            <a:fillRect/>
          </a:stretch>
        </p:blipFill>
        <p:spPr bwMode="auto">
          <a:xfrm>
            <a:off x="9092483" y="1390716"/>
            <a:ext cx="2957848" cy="5409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01317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TM04033921[[fn=Damasco]]</Template>
  <TotalTime>330</TotalTime>
  <Words>6345</Words>
  <Application>Microsoft Office PowerPoint</Application>
  <PresentationFormat>Panorámica</PresentationFormat>
  <Paragraphs>1932</Paragraphs>
  <Slides>57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57</vt:i4>
      </vt:variant>
    </vt:vector>
  </HeadingPairs>
  <TitlesOfParts>
    <vt:vector size="65" baseType="lpstr">
      <vt:lpstr>Arial</vt:lpstr>
      <vt:lpstr>Bodoni MT Black</vt:lpstr>
      <vt:lpstr>Bookman Old Style</vt:lpstr>
      <vt:lpstr>Calibri</vt:lpstr>
      <vt:lpstr>Rockwell</vt:lpstr>
      <vt:lpstr>Symbol</vt:lpstr>
      <vt:lpstr>Times New Roman</vt:lpstr>
      <vt:lpstr>Damask</vt:lpstr>
      <vt:lpstr>DEPARTAMENTO DE CIENCIAS HUMANAS Y SOCIALES  CARRERA EN LICENCIATURA EN CIENCIAS DE LA ACTIVIDAD FÍSICA, DEPORTES Y RECREACION </vt:lpstr>
      <vt:lpstr>ANÁLISIS BIOMECANICO DE LAS ACCIONES TÉCNICAS DEL FÚTBOL EN LA METODOLOGIA DEL APRENDIZAJE EN ETAPAS DE FORMACION EN EL CLUB SOCIEDAD DEPORTIVA AUCAS </vt:lpstr>
      <vt:lpstr>PLANTEAMIENTO DEL PROBLEMA</vt:lpstr>
      <vt:lpstr>JUSTIFICACIÓN E IMPORTANCIA</vt:lpstr>
      <vt:lpstr>OBJETIVOS</vt:lpstr>
      <vt:lpstr>VARIABLES DE INVESTIGACIÓN</vt:lpstr>
      <vt:lpstr>MARCO TEÓRICO</vt:lpstr>
      <vt:lpstr>Presentación de PowerPoint</vt:lpstr>
      <vt:lpstr>PASE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Cabeceo Frontal</vt:lpstr>
      <vt:lpstr>Presentación de PowerPoint</vt:lpstr>
      <vt:lpstr>Presentación de PowerPoint</vt:lpstr>
      <vt:lpstr>Presentación de PowerPoint</vt:lpstr>
      <vt:lpstr>Presentación de PowerPoint</vt:lpstr>
      <vt:lpstr>Presentación de PowerPoint</vt:lpstr>
      <vt:lpstr>Pase de borde interno</vt:lpstr>
      <vt:lpstr>Presentación de PowerPoint</vt:lpstr>
      <vt:lpstr>Presentación de PowerPoint</vt:lpstr>
      <vt:lpstr>Presentación de PowerPoint</vt:lpstr>
      <vt:lpstr>Recepción Pecho</vt:lpstr>
      <vt:lpstr>Presentación de PowerPoint</vt:lpstr>
      <vt:lpstr>Presentación de PowerPoint</vt:lpstr>
      <vt:lpstr>Presentación de PowerPoint</vt:lpstr>
      <vt:lpstr>Presentación de PowerPoint</vt:lpstr>
      <vt:lpstr>Despeje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HUMANAS Y SOCIALES  CARRERA: LICENCIATURA EN CIENCIAS DE LA ACTIVIDAD FÍSICA, DEPORTES Y RECREACION</dc:title>
  <dc:creator>kevin</dc:creator>
  <cp:lastModifiedBy>kevin</cp:lastModifiedBy>
  <cp:revision>44</cp:revision>
  <dcterms:created xsi:type="dcterms:W3CDTF">2019-06-18T19:46:19Z</dcterms:created>
  <dcterms:modified xsi:type="dcterms:W3CDTF">2019-06-19T01:16:20Z</dcterms:modified>
</cp:coreProperties>
</file>