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8" r:id="rId3"/>
    <p:sldId id="277" r:id="rId4"/>
    <p:sldId id="278" r:id="rId5"/>
    <p:sldId id="280" r:id="rId6"/>
    <p:sldId id="279" r:id="rId7"/>
    <p:sldId id="281" r:id="rId8"/>
    <p:sldId id="282" r:id="rId9"/>
    <p:sldId id="283" r:id="rId10"/>
    <p:sldId id="284" r:id="rId11"/>
    <p:sldId id="285" r:id="rId12"/>
    <p:sldId id="286" r:id="rId13"/>
    <p:sldId id="287" r:id="rId14"/>
    <p:sldId id="288" r:id="rId15"/>
    <p:sldId id="260" r:id="rId16"/>
    <p:sldId id="273" r:id="rId17"/>
    <p:sldId id="274" r:id="rId18"/>
    <p:sldId id="275" r:id="rId19"/>
    <p:sldId id="262" r:id="rId20"/>
    <p:sldId id="276" r:id="rId21"/>
    <p:sldId id="289" r:id="rId22"/>
    <p:sldId id="291" r:id="rId23"/>
    <p:sldId id="292" r:id="rId24"/>
    <p:sldId id="293" r:id="rId25"/>
    <p:sldId id="294" r:id="rId26"/>
    <p:sldId id="295" r:id="rId27"/>
    <p:sldId id="297" r:id="rId28"/>
    <p:sldId id="296"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840" autoAdjust="0"/>
  </p:normalViewPr>
  <p:slideViewPr>
    <p:cSldViewPr snapToGrid="0">
      <p:cViewPr>
        <p:scale>
          <a:sx n="66" d="100"/>
          <a:sy n="66" d="100"/>
        </p:scale>
        <p:origin x="1325" y="5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n Loza" userId="b5cbf15d0fd0f4b6" providerId="LiveId" clId="{0A00D48F-8591-4B59-8CC4-C3D712D57614}"/>
    <pc:docChg chg="modSld">
      <pc:chgData name="Christian Loza" userId="b5cbf15d0fd0f4b6" providerId="LiveId" clId="{0A00D48F-8591-4B59-8CC4-C3D712D57614}" dt="2019-07-08T19:26:01.044" v="262" actId="207"/>
      <pc:docMkLst>
        <pc:docMk/>
      </pc:docMkLst>
      <pc:sldChg chg="modSp">
        <pc:chgData name="Christian Loza" userId="b5cbf15d0fd0f4b6" providerId="LiveId" clId="{0A00D48F-8591-4B59-8CC4-C3D712D57614}" dt="2019-07-08T19:26:01.044" v="262" actId="207"/>
        <pc:sldMkLst>
          <pc:docMk/>
          <pc:sldMk cId="4261628051" sldId="258"/>
        </pc:sldMkLst>
        <pc:graphicFrameChg chg="mod">
          <ac:chgData name="Christian Loza" userId="b5cbf15d0fd0f4b6" providerId="LiveId" clId="{0A00D48F-8591-4B59-8CC4-C3D712D57614}" dt="2019-07-08T19:26:01.044" v="262" actId="207"/>
          <ac:graphicFrameMkLst>
            <pc:docMk/>
            <pc:sldMk cId="4261628051" sldId="258"/>
            <ac:graphicFrameMk id="9" creationId="{CB7A2F70-7982-48EB-AB28-71226D68DDF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873AB1-8093-47ED-A42A-44978B095E0D}"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s-EC"/>
        </a:p>
      </dgm:t>
    </dgm:pt>
    <dgm:pt modelId="{8E80FA87-D72F-4546-AA5B-A9B287DA9B07}">
      <dgm:prSet/>
      <dgm:spPr/>
      <dgm:t>
        <a:bodyPr/>
        <a:lstStyle/>
        <a:p>
          <a:r>
            <a:rPr lang="es-EC" dirty="0">
              <a:solidFill>
                <a:schemeClr val="tx1"/>
              </a:solidFill>
              <a:latin typeface="Times New Roman" panose="02020603050405020304" pitchFamily="18" charset="0"/>
              <a:cs typeface="Times New Roman" panose="02020603050405020304" pitchFamily="18" charset="0"/>
            </a:rPr>
            <a:t>Introducción</a:t>
          </a:r>
        </a:p>
      </dgm:t>
    </dgm:pt>
    <dgm:pt modelId="{8DA30EF7-08F5-4570-B602-09B20F0635A5}" type="parTrans" cxnId="{7B828020-216D-4E47-B0B5-9D6D0ED097A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BA9D495C-F972-448C-A72B-1285FB189AE3}" type="sibTrans" cxnId="{7B828020-216D-4E47-B0B5-9D6D0ED097A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90518C5C-89C1-4CBF-BBC3-33D3B9A04D74}">
      <dgm:prSet/>
      <dgm:spPr/>
      <dgm:t>
        <a:bodyPr/>
        <a:lstStyle/>
        <a:p>
          <a:r>
            <a:rPr lang="es-EC" dirty="0" smtClean="0">
              <a:solidFill>
                <a:schemeClr val="tx1"/>
              </a:solidFill>
              <a:latin typeface="Times New Roman" panose="02020603050405020304" pitchFamily="18" charset="0"/>
              <a:cs typeface="Times New Roman" panose="02020603050405020304" pitchFamily="18" charset="0"/>
            </a:rPr>
            <a:t>Problema</a:t>
          </a:r>
          <a:endParaRPr lang="es-EC" dirty="0">
            <a:solidFill>
              <a:schemeClr val="tx1"/>
            </a:solidFill>
            <a:latin typeface="Times New Roman" panose="02020603050405020304" pitchFamily="18" charset="0"/>
            <a:cs typeface="Times New Roman" panose="02020603050405020304" pitchFamily="18" charset="0"/>
          </a:endParaRPr>
        </a:p>
      </dgm:t>
    </dgm:pt>
    <dgm:pt modelId="{501FBE9F-2703-4827-8E13-FAB517AA2552}" type="parTrans" cxnId="{C0E2447E-E9EC-4152-99DA-F00966E4A5D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42F77508-0BA5-49EE-B549-1D47134A580D}" type="sibTrans" cxnId="{C0E2447E-E9EC-4152-99DA-F00966E4A5D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FB9D4888-5B0A-42DA-8910-F236FA924BC4}">
      <dgm:prSet/>
      <dgm:spPr/>
      <dgm:t>
        <a:bodyPr/>
        <a:lstStyle/>
        <a:p>
          <a:r>
            <a:rPr lang="es-EC" dirty="0">
              <a:solidFill>
                <a:schemeClr val="tx1"/>
              </a:solidFill>
              <a:latin typeface="Times New Roman" panose="02020603050405020304" pitchFamily="18" charset="0"/>
              <a:cs typeface="Times New Roman" panose="02020603050405020304" pitchFamily="18" charset="0"/>
            </a:rPr>
            <a:t>Objetivos</a:t>
          </a:r>
        </a:p>
      </dgm:t>
    </dgm:pt>
    <dgm:pt modelId="{CFE271C4-FB03-4019-BAE8-10B998728F76}" type="parTrans" cxnId="{3D12A181-6004-4FE0-A58A-641B2E23960F}">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2023B72E-267A-46BF-8E82-F227F32F50E6}" type="sibTrans" cxnId="{3D12A181-6004-4FE0-A58A-641B2E23960F}">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974395CB-9E91-456F-B3D6-10D92F0D43C1}">
      <dgm:prSet/>
      <dgm:spPr/>
      <dgm:t>
        <a:bodyPr/>
        <a:lstStyle/>
        <a:p>
          <a:r>
            <a:rPr lang="es-EC" dirty="0">
              <a:solidFill>
                <a:schemeClr val="tx1"/>
              </a:solidFill>
              <a:latin typeface="Times New Roman" panose="02020603050405020304" pitchFamily="18" charset="0"/>
              <a:cs typeface="Times New Roman" panose="02020603050405020304" pitchFamily="18" charset="0"/>
            </a:rPr>
            <a:t>Marco Teórico</a:t>
          </a:r>
        </a:p>
      </dgm:t>
    </dgm:pt>
    <dgm:pt modelId="{C86EC8B2-B031-481C-840B-65FB73162090}" type="parTrans" cxnId="{AE5DC6EF-340D-435F-8F90-99FE09BABEF3}">
      <dgm:prSet/>
      <dgm:spPr/>
      <dgm:t>
        <a:bodyPr/>
        <a:lstStyle/>
        <a:p>
          <a:endParaRPr lang="es-ES">
            <a:solidFill>
              <a:schemeClr val="tx1"/>
            </a:solidFill>
          </a:endParaRPr>
        </a:p>
      </dgm:t>
    </dgm:pt>
    <dgm:pt modelId="{BC74177C-4A3E-4A05-92A4-5D8C542278AA}" type="sibTrans" cxnId="{AE5DC6EF-340D-435F-8F90-99FE09BABEF3}">
      <dgm:prSet/>
      <dgm:spPr/>
      <dgm:t>
        <a:bodyPr/>
        <a:lstStyle/>
        <a:p>
          <a:endParaRPr lang="es-ES">
            <a:solidFill>
              <a:schemeClr val="tx1"/>
            </a:solidFill>
          </a:endParaRPr>
        </a:p>
      </dgm:t>
    </dgm:pt>
    <dgm:pt modelId="{B3F91BE1-3C37-4C7A-900E-358090FC6A3B}">
      <dgm:prSet/>
      <dgm:spPr/>
      <dgm:t>
        <a:bodyPr/>
        <a:lstStyle/>
        <a:p>
          <a:r>
            <a:rPr lang="es-EC" dirty="0">
              <a:solidFill>
                <a:schemeClr val="tx1"/>
              </a:solidFill>
              <a:latin typeface="Times New Roman" panose="02020603050405020304" pitchFamily="18" charset="0"/>
              <a:cs typeface="Times New Roman" panose="02020603050405020304" pitchFamily="18" charset="0"/>
            </a:rPr>
            <a:t>Diseño</a:t>
          </a:r>
        </a:p>
      </dgm:t>
    </dgm:pt>
    <dgm:pt modelId="{F2591336-4684-4205-9DAA-5F2CBCBD0659}" type="parTrans" cxnId="{F26562C6-D3C7-45DF-9725-7EF63BE97D45}">
      <dgm:prSet/>
      <dgm:spPr/>
      <dgm:t>
        <a:bodyPr/>
        <a:lstStyle/>
        <a:p>
          <a:endParaRPr lang="es-EC"/>
        </a:p>
      </dgm:t>
    </dgm:pt>
    <dgm:pt modelId="{D8B7FB09-2254-467E-9173-B9F288826EC6}" type="sibTrans" cxnId="{F26562C6-D3C7-45DF-9725-7EF63BE97D45}">
      <dgm:prSet/>
      <dgm:spPr/>
      <dgm:t>
        <a:bodyPr/>
        <a:lstStyle/>
        <a:p>
          <a:endParaRPr lang="es-EC"/>
        </a:p>
      </dgm:t>
    </dgm:pt>
    <dgm:pt modelId="{C0B5BC9D-C4A3-4460-BB65-555618E905CE}">
      <dgm:prSet/>
      <dgm:spPr/>
      <dgm:t>
        <a:bodyPr/>
        <a:lstStyle/>
        <a:p>
          <a:r>
            <a:rPr lang="es-EC" dirty="0">
              <a:solidFill>
                <a:schemeClr val="tx1"/>
              </a:solidFill>
              <a:latin typeface="Times New Roman" panose="02020603050405020304" pitchFamily="18" charset="0"/>
              <a:cs typeface="Times New Roman" panose="02020603050405020304" pitchFamily="18" charset="0"/>
            </a:rPr>
            <a:t>Pruebas y Resultados</a:t>
          </a:r>
        </a:p>
      </dgm:t>
    </dgm:pt>
    <dgm:pt modelId="{73EF809D-3169-4EB1-810B-59B7B918A7FF}" type="parTrans" cxnId="{35498877-87BD-4C4D-AA87-AD6E2A588379}">
      <dgm:prSet/>
      <dgm:spPr/>
      <dgm:t>
        <a:bodyPr/>
        <a:lstStyle/>
        <a:p>
          <a:endParaRPr lang="es-EC"/>
        </a:p>
      </dgm:t>
    </dgm:pt>
    <dgm:pt modelId="{5B22B477-CE16-4C2D-A5BE-147B72F9D5D4}" type="sibTrans" cxnId="{35498877-87BD-4C4D-AA87-AD6E2A588379}">
      <dgm:prSet/>
      <dgm:spPr/>
      <dgm:t>
        <a:bodyPr/>
        <a:lstStyle/>
        <a:p>
          <a:endParaRPr lang="es-EC"/>
        </a:p>
      </dgm:t>
    </dgm:pt>
    <dgm:pt modelId="{A5A075E0-13A0-40B1-AEB5-01730057920C}">
      <dgm:prSet/>
      <dgm:spPr/>
      <dgm:t>
        <a:bodyPr/>
        <a:lstStyle/>
        <a:p>
          <a:r>
            <a:rPr lang="es-EC" dirty="0" err="1" smtClean="0">
              <a:solidFill>
                <a:schemeClr val="tx1"/>
              </a:solidFill>
              <a:latin typeface="Times New Roman" panose="02020603050405020304" pitchFamily="18" charset="0"/>
              <a:cs typeface="Times New Roman" panose="02020603050405020304" pitchFamily="18" charset="0"/>
            </a:rPr>
            <a:t>Concluciones</a:t>
          </a:r>
          <a:r>
            <a:rPr lang="es-EC" dirty="0" smtClean="0">
              <a:solidFill>
                <a:schemeClr val="tx1"/>
              </a:solidFill>
              <a:latin typeface="Times New Roman" panose="02020603050405020304" pitchFamily="18" charset="0"/>
              <a:cs typeface="Times New Roman" panose="02020603050405020304" pitchFamily="18" charset="0"/>
            </a:rPr>
            <a:t> </a:t>
          </a:r>
          <a:endParaRPr lang="es-EC" dirty="0">
            <a:solidFill>
              <a:schemeClr val="tx1"/>
            </a:solidFill>
            <a:latin typeface="Times New Roman" panose="02020603050405020304" pitchFamily="18" charset="0"/>
            <a:cs typeface="Times New Roman" panose="02020603050405020304" pitchFamily="18" charset="0"/>
          </a:endParaRPr>
        </a:p>
      </dgm:t>
    </dgm:pt>
    <dgm:pt modelId="{677E9A07-F019-41B1-B0CA-741AFFA75E37}" type="parTrans" cxnId="{810681A0-3D4F-4853-AA3F-6747FC24B2D6}">
      <dgm:prSet/>
      <dgm:spPr/>
      <dgm:t>
        <a:bodyPr/>
        <a:lstStyle/>
        <a:p>
          <a:endParaRPr lang="es-EC"/>
        </a:p>
      </dgm:t>
    </dgm:pt>
    <dgm:pt modelId="{E0B41ED7-F016-413D-A5D2-56BFCAAF0E39}" type="sibTrans" cxnId="{810681A0-3D4F-4853-AA3F-6747FC24B2D6}">
      <dgm:prSet/>
      <dgm:spPr/>
      <dgm:t>
        <a:bodyPr/>
        <a:lstStyle/>
        <a:p>
          <a:endParaRPr lang="es-EC"/>
        </a:p>
      </dgm:t>
    </dgm:pt>
    <dgm:pt modelId="{0C5B46F1-7BEF-40AC-9EA7-291B7F37ADB4}">
      <dgm:prSet/>
      <dgm:spPr/>
      <dgm:t>
        <a:bodyPr/>
        <a:lstStyle/>
        <a:p>
          <a:endParaRPr lang="es-ES"/>
        </a:p>
      </dgm:t>
    </dgm:pt>
    <dgm:pt modelId="{B6FFB7AE-93B4-4C59-8E56-CE136A4A9923}" type="parTrans" cxnId="{F38A9375-FD37-47C4-BE54-7D5BDFD0E4B0}">
      <dgm:prSet/>
      <dgm:spPr/>
      <dgm:t>
        <a:bodyPr/>
        <a:lstStyle/>
        <a:p>
          <a:endParaRPr lang="es-EC"/>
        </a:p>
      </dgm:t>
    </dgm:pt>
    <dgm:pt modelId="{6C52B5C4-60ED-466A-A692-BE01852F16E2}" type="sibTrans" cxnId="{F38A9375-FD37-47C4-BE54-7D5BDFD0E4B0}">
      <dgm:prSet/>
      <dgm:spPr/>
      <dgm:t>
        <a:bodyPr/>
        <a:lstStyle/>
        <a:p>
          <a:endParaRPr lang="es-EC"/>
        </a:p>
      </dgm:t>
    </dgm:pt>
    <dgm:pt modelId="{66B3AFB2-510A-460F-B9FD-0D0358FC7EC8}" type="pres">
      <dgm:prSet presAssocID="{5C873AB1-8093-47ED-A42A-44978B095E0D}" presName="Name0" presStyleCnt="0">
        <dgm:presLayoutVars>
          <dgm:chMax val="7"/>
          <dgm:chPref val="7"/>
          <dgm:dir/>
        </dgm:presLayoutVars>
      </dgm:prSet>
      <dgm:spPr/>
      <dgm:t>
        <a:bodyPr/>
        <a:lstStyle/>
        <a:p>
          <a:endParaRPr lang="es-ES"/>
        </a:p>
      </dgm:t>
    </dgm:pt>
    <dgm:pt modelId="{83AF9E91-B4AE-4D20-9127-F15E9552901F}" type="pres">
      <dgm:prSet presAssocID="{5C873AB1-8093-47ED-A42A-44978B095E0D}" presName="Name1" presStyleCnt="0"/>
      <dgm:spPr/>
    </dgm:pt>
    <dgm:pt modelId="{46DD46EA-90D9-4F5C-A737-267B47DB92D0}" type="pres">
      <dgm:prSet presAssocID="{5C873AB1-8093-47ED-A42A-44978B095E0D}" presName="cycle" presStyleCnt="0"/>
      <dgm:spPr/>
    </dgm:pt>
    <dgm:pt modelId="{A3978C56-AFDA-4F43-880E-27EA8CA864E3}" type="pres">
      <dgm:prSet presAssocID="{5C873AB1-8093-47ED-A42A-44978B095E0D}" presName="srcNode" presStyleLbl="node1" presStyleIdx="0" presStyleCnt="7"/>
      <dgm:spPr/>
    </dgm:pt>
    <dgm:pt modelId="{2A3757D7-8131-49ED-827C-938CC960CB0D}" type="pres">
      <dgm:prSet presAssocID="{5C873AB1-8093-47ED-A42A-44978B095E0D}" presName="conn" presStyleLbl="parChTrans1D2" presStyleIdx="0" presStyleCnt="1"/>
      <dgm:spPr/>
      <dgm:t>
        <a:bodyPr/>
        <a:lstStyle/>
        <a:p>
          <a:endParaRPr lang="es-ES"/>
        </a:p>
      </dgm:t>
    </dgm:pt>
    <dgm:pt modelId="{4F4019F6-969D-4A83-84A5-B83A3B7CE8F2}" type="pres">
      <dgm:prSet presAssocID="{5C873AB1-8093-47ED-A42A-44978B095E0D}" presName="extraNode" presStyleLbl="node1" presStyleIdx="0" presStyleCnt="7"/>
      <dgm:spPr/>
    </dgm:pt>
    <dgm:pt modelId="{CDB58383-C5E8-4924-A66F-BD47CC833D27}" type="pres">
      <dgm:prSet presAssocID="{5C873AB1-8093-47ED-A42A-44978B095E0D}" presName="dstNode" presStyleLbl="node1" presStyleIdx="0" presStyleCnt="7"/>
      <dgm:spPr/>
    </dgm:pt>
    <dgm:pt modelId="{6FB117C5-347E-4444-9904-A0852AD57269}" type="pres">
      <dgm:prSet presAssocID="{8E80FA87-D72F-4546-AA5B-A9B287DA9B07}" presName="text_1" presStyleLbl="node1" presStyleIdx="0" presStyleCnt="7">
        <dgm:presLayoutVars>
          <dgm:bulletEnabled val="1"/>
        </dgm:presLayoutVars>
      </dgm:prSet>
      <dgm:spPr/>
      <dgm:t>
        <a:bodyPr/>
        <a:lstStyle/>
        <a:p>
          <a:endParaRPr lang="es-ES"/>
        </a:p>
      </dgm:t>
    </dgm:pt>
    <dgm:pt modelId="{831C1FDD-480D-4E21-8AB2-512804C1DFC6}" type="pres">
      <dgm:prSet presAssocID="{8E80FA87-D72F-4546-AA5B-A9B287DA9B07}" presName="accent_1" presStyleCnt="0"/>
      <dgm:spPr/>
    </dgm:pt>
    <dgm:pt modelId="{BE3F36AB-BB4B-4F2A-A989-CD674746F7EA}" type="pres">
      <dgm:prSet presAssocID="{8E80FA87-D72F-4546-AA5B-A9B287DA9B07}" presName="accentRepeatNode" presStyleLbl="solidFgAcc1" presStyleIdx="0" presStyleCnt="7"/>
      <dgm:spPr>
        <a:solidFill>
          <a:srgbClr val="00B050"/>
        </a:solidFill>
      </dgm:spPr>
    </dgm:pt>
    <dgm:pt modelId="{99C46D8D-A6A3-4B61-9715-B6410BFDA7F8}" type="pres">
      <dgm:prSet presAssocID="{90518C5C-89C1-4CBF-BBC3-33D3B9A04D74}" presName="text_2" presStyleLbl="node1" presStyleIdx="1" presStyleCnt="7">
        <dgm:presLayoutVars>
          <dgm:bulletEnabled val="1"/>
        </dgm:presLayoutVars>
      </dgm:prSet>
      <dgm:spPr/>
      <dgm:t>
        <a:bodyPr/>
        <a:lstStyle/>
        <a:p>
          <a:endParaRPr lang="es-ES"/>
        </a:p>
      </dgm:t>
    </dgm:pt>
    <dgm:pt modelId="{B0CAB78B-8935-4E35-B1EB-C3CCD003834B}" type="pres">
      <dgm:prSet presAssocID="{90518C5C-89C1-4CBF-BBC3-33D3B9A04D74}" presName="accent_2" presStyleCnt="0"/>
      <dgm:spPr/>
    </dgm:pt>
    <dgm:pt modelId="{2F661651-797F-4187-8913-0D29D1299341}" type="pres">
      <dgm:prSet presAssocID="{90518C5C-89C1-4CBF-BBC3-33D3B9A04D74}" presName="accentRepeatNode" presStyleLbl="solidFgAcc1" presStyleIdx="1" presStyleCnt="7"/>
      <dgm:spPr/>
    </dgm:pt>
    <dgm:pt modelId="{7F220E85-8E44-450E-8A3A-1B9D0CF1B2E4}" type="pres">
      <dgm:prSet presAssocID="{FB9D4888-5B0A-42DA-8910-F236FA924BC4}" presName="text_3" presStyleLbl="node1" presStyleIdx="2" presStyleCnt="7">
        <dgm:presLayoutVars>
          <dgm:bulletEnabled val="1"/>
        </dgm:presLayoutVars>
      </dgm:prSet>
      <dgm:spPr/>
      <dgm:t>
        <a:bodyPr/>
        <a:lstStyle/>
        <a:p>
          <a:endParaRPr lang="es-ES"/>
        </a:p>
      </dgm:t>
    </dgm:pt>
    <dgm:pt modelId="{C27EA55E-B1CE-4128-A012-92E6BF66C5D9}" type="pres">
      <dgm:prSet presAssocID="{FB9D4888-5B0A-42DA-8910-F236FA924BC4}" presName="accent_3" presStyleCnt="0"/>
      <dgm:spPr/>
    </dgm:pt>
    <dgm:pt modelId="{2C54FE2B-CA3D-4528-BBBA-7837DAA73DD7}" type="pres">
      <dgm:prSet presAssocID="{FB9D4888-5B0A-42DA-8910-F236FA924BC4}" presName="accentRepeatNode" presStyleLbl="solidFgAcc1" presStyleIdx="2" presStyleCnt="7"/>
      <dgm:spPr/>
    </dgm:pt>
    <dgm:pt modelId="{ADF43485-B63B-4CF6-BF0C-0FEF80C9B62D}" type="pres">
      <dgm:prSet presAssocID="{974395CB-9E91-456F-B3D6-10D92F0D43C1}" presName="text_4" presStyleLbl="node1" presStyleIdx="3" presStyleCnt="7">
        <dgm:presLayoutVars>
          <dgm:bulletEnabled val="1"/>
        </dgm:presLayoutVars>
      </dgm:prSet>
      <dgm:spPr/>
      <dgm:t>
        <a:bodyPr/>
        <a:lstStyle/>
        <a:p>
          <a:endParaRPr lang="es-ES"/>
        </a:p>
      </dgm:t>
    </dgm:pt>
    <dgm:pt modelId="{922296CE-1267-4B7F-B3AF-B22B30931502}" type="pres">
      <dgm:prSet presAssocID="{974395CB-9E91-456F-B3D6-10D92F0D43C1}" presName="accent_4" presStyleCnt="0"/>
      <dgm:spPr/>
    </dgm:pt>
    <dgm:pt modelId="{E6082320-9A7C-48C1-A0E7-256B9E5F054C}" type="pres">
      <dgm:prSet presAssocID="{974395CB-9E91-456F-B3D6-10D92F0D43C1}" presName="accentRepeatNode" presStyleLbl="solidFgAcc1" presStyleIdx="3" presStyleCnt="7"/>
      <dgm:spPr/>
    </dgm:pt>
    <dgm:pt modelId="{810A3694-46EA-482E-84FB-2CAA91E384F0}" type="pres">
      <dgm:prSet presAssocID="{B3F91BE1-3C37-4C7A-900E-358090FC6A3B}" presName="text_5" presStyleLbl="node1" presStyleIdx="4" presStyleCnt="7">
        <dgm:presLayoutVars>
          <dgm:bulletEnabled val="1"/>
        </dgm:presLayoutVars>
      </dgm:prSet>
      <dgm:spPr/>
      <dgm:t>
        <a:bodyPr/>
        <a:lstStyle/>
        <a:p>
          <a:endParaRPr lang="es-ES"/>
        </a:p>
      </dgm:t>
    </dgm:pt>
    <dgm:pt modelId="{D30F077F-A1A6-4323-9EBB-E0FF5B2A74AE}" type="pres">
      <dgm:prSet presAssocID="{B3F91BE1-3C37-4C7A-900E-358090FC6A3B}" presName="accent_5" presStyleCnt="0"/>
      <dgm:spPr/>
    </dgm:pt>
    <dgm:pt modelId="{C1EAD6F4-C6F2-4A01-8F8B-E2A8413E4C99}" type="pres">
      <dgm:prSet presAssocID="{B3F91BE1-3C37-4C7A-900E-358090FC6A3B}" presName="accentRepeatNode" presStyleLbl="solidFgAcc1" presStyleIdx="4" presStyleCnt="7"/>
      <dgm:spPr/>
    </dgm:pt>
    <dgm:pt modelId="{4A38ADD9-BD5C-42EF-BF61-52E6AF1C6FC0}" type="pres">
      <dgm:prSet presAssocID="{C0B5BC9D-C4A3-4460-BB65-555618E905CE}" presName="text_6" presStyleLbl="node1" presStyleIdx="5" presStyleCnt="7">
        <dgm:presLayoutVars>
          <dgm:bulletEnabled val="1"/>
        </dgm:presLayoutVars>
      </dgm:prSet>
      <dgm:spPr/>
      <dgm:t>
        <a:bodyPr/>
        <a:lstStyle/>
        <a:p>
          <a:endParaRPr lang="es-ES"/>
        </a:p>
      </dgm:t>
    </dgm:pt>
    <dgm:pt modelId="{50612A4B-4302-4EF5-9C28-E2DEB0272671}" type="pres">
      <dgm:prSet presAssocID="{C0B5BC9D-C4A3-4460-BB65-555618E905CE}" presName="accent_6" presStyleCnt="0"/>
      <dgm:spPr/>
    </dgm:pt>
    <dgm:pt modelId="{8F50E804-955B-4310-A169-82E0E48EF083}" type="pres">
      <dgm:prSet presAssocID="{C0B5BC9D-C4A3-4460-BB65-555618E905CE}" presName="accentRepeatNode" presStyleLbl="solidFgAcc1" presStyleIdx="5" presStyleCnt="7"/>
      <dgm:spPr/>
    </dgm:pt>
    <dgm:pt modelId="{F2DF6F0E-3A37-4A92-ACFD-C614A96B2FB2}" type="pres">
      <dgm:prSet presAssocID="{A5A075E0-13A0-40B1-AEB5-01730057920C}" presName="text_7" presStyleLbl="node1" presStyleIdx="6" presStyleCnt="7">
        <dgm:presLayoutVars>
          <dgm:bulletEnabled val="1"/>
        </dgm:presLayoutVars>
      </dgm:prSet>
      <dgm:spPr/>
      <dgm:t>
        <a:bodyPr/>
        <a:lstStyle/>
        <a:p>
          <a:endParaRPr lang="es-ES"/>
        </a:p>
      </dgm:t>
    </dgm:pt>
    <dgm:pt modelId="{35C93D65-FF91-499B-9844-BF7408995DC9}" type="pres">
      <dgm:prSet presAssocID="{A5A075E0-13A0-40B1-AEB5-01730057920C}" presName="accent_7" presStyleCnt="0"/>
      <dgm:spPr/>
    </dgm:pt>
    <dgm:pt modelId="{823C88E4-42A1-456D-8C34-9FB778DE753D}" type="pres">
      <dgm:prSet presAssocID="{A5A075E0-13A0-40B1-AEB5-01730057920C}" presName="accentRepeatNode" presStyleLbl="solidFgAcc1" presStyleIdx="6" presStyleCnt="7"/>
      <dgm:spPr/>
    </dgm:pt>
  </dgm:ptLst>
  <dgm:cxnLst>
    <dgm:cxn modelId="{810681A0-3D4F-4853-AA3F-6747FC24B2D6}" srcId="{5C873AB1-8093-47ED-A42A-44978B095E0D}" destId="{A5A075E0-13A0-40B1-AEB5-01730057920C}" srcOrd="6" destOrd="0" parTransId="{677E9A07-F019-41B1-B0CA-741AFFA75E37}" sibTransId="{E0B41ED7-F016-413D-A5D2-56BFCAAF0E39}"/>
    <dgm:cxn modelId="{F38A9375-FD37-47C4-BE54-7D5BDFD0E4B0}" srcId="{5C873AB1-8093-47ED-A42A-44978B095E0D}" destId="{0C5B46F1-7BEF-40AC-9EA7-291B7F37ADB4}" srcOrd="7" destOrd="0" parTransId="{B6FFB7AE-93B4-4C59-8E56-CE136A4A9923}" sibTransId="{6C52B5C4-60ED-466A-A692-BE01852F16E2}"/>
    <dgm:cxn modelId="{F26562C6-D3C7-45DF-9725-7EF63BE97D45}" srcId="{5C873AB1-8093-47ED-A42A-44978B095E0D}" destId="{B3F91BE1-3C37-4C7A-900E-358090FC6A3B}" srcOrd="4" destOrd="0" parTransId="{F2591336-4684-4205-9DAA-5F2CBCBD0659}" sibTransId="{D8B7FB09-2254-467E-9173-B9F288826EC6}"/>
    <dgm:cxn modelId="{93CFBB4E-5C80-4D61-BCF3-4390A17EEB77}" type="presOf" srcId="{5C873AB1-8093-47ED-A42A-44978B095E0D}" destId="{66B3AFB2-510A-460F-B9FD-0D0358FC7EC8}" srcOrd="0" destOrd="0" presId="urn:microsoft.com/office/officeart/2008/layout/VerticalCurvedList"/>
    <dgm:cxn modelId="{51C56FFF-0BA1-41CF-9744-01922C7C0498}" type="presOf" srcId="{C0B5BC9D-C4A3-4460-BB65-555618E905CE}" destId="{4A38ADD9-BD5C-42EF-BF61-52E6AF1C6FC0}" srcOrd="0" destOrd="0" presId="urn:microsoft.com/office/officeart/2008/layout/VerticalCurvedList"/>
    <dgm:cxn modelId="{C0E2447E-E9EC-4152-99DA-F00966E4A5D6}" srcId="{5C873AB1-8093-47ED-A42A-44978B095E0D}" destId="{90518C5C-89C1-4CBF-BBC3-33D3B9A04D74}" srcOrd="1" destOrd="0" parTransId="{501FBE9F-2703-4827-8E13-FAB517AA2552}" sibTransId="{42F77508-0BA5-49EE-B549-1D47134A580D}"/>
    <dgm:cxn modelId="{AE5DC6EF-340D-435F-8F90-99FE09BABEF3}" srcId="{5C873AB1-8093-47ED-A42A-44978B095E0D}" destId="{974395CB-9E91-456F-B3D6-10D92F0D43C1}" srcOrd="3" destOrd="0" parTransId="{C86EC8B2-B031-481C-840B-65FB73162090}" sibTransId="{BC74177C-4A3E-4A05-92A4-5D8C542278AA}"/>
    <dgm:cxn modelId="{3BE77A6C-074C-48A9-A603-CA8D42859CED}" type="presOf" srcId="{B3F91BE1-3C37-4C7A-900E-358090FC6A3B}" destId="{810A3694-46EA-482E-84FB-2CAA91E384F0}" srcOrd="0" destOrd="0" presId="urn:microsoft.com/office/officeart/2008/layout/VerticalCurvedList"/>
    <dgm:cxn modelId="{35498877-87BD-4C4D-AA87-AD6E2A588379}" srcId="{5C873AB1-8093-47ED-A42A-44978B095E0D}" destId="{C0B5BC9D-C4A3-4460-BB65-555618E905CE}" srcOrd="5" destOrd="0" parTransId="{73EF809D-3169-4EB1-810B-59B7B918A7FF}" sibTransId="{5B22B477-CE16-4C2D-A5BE-147B72F9D5D4}"/>
    <dgm:cxn modelId="{A1D75DF8-614A-46C2-84B3-4F8ADECC906F}" type="presOf" srcId="{90518C5C-89C1-4CBF-BBC3-33D3B9A04D74}" destId="{99C46D8D-A6A3-4B61-9715-B6410BFDA7F8}" srcOrd="0" destOrd="0" presId="urn:microsoft.com/office/officeart/2008/layout/VerticalCurvedList"/>
    <dgm:cxn modelId="{C048D7A6-5ED7-4CBF-BC86-5CA306892717}" type="presOf" srcId="{A5A075E0-13A0-40B1-AEB5-01730057920C}" destId="{F2DF6F0E-3A37-4A92-ACFD-C614A96B2FB2}" srcOrd="0" destOrd="0" presId="urn:microsoft.com/office/officeart/2008/layout/VerticalCurvedList"/>
    <dgm:cxn modelId="{998FED4B-230D-47DD-A497-41A1582E7093}" type="presOf" srcId="{FB9D4888-5B0A-42DA-8910-F236FA924BC4}" destId="{7F220E85-8E44-450E-8A3A-1B9D0CF1B2E4}" srcOrd="0" destOrd="0" presId="urn:microsoft.com/office/officeart/2008/layout/VerticalCurvedList"/>
    <dgm:cxn modelId="{BEA25FE0-3D5B-42A2-A15E-FB313A70951B}" type="presOf" srcId="{BA9D495C-F972-448C-A72B-1285FB189AE3}" destId="{2A3757D7-8131-49ED-827C-938CC960CB0D}" srcOrd="0" destOrd="0" presId="urn:microsoft.com/office/officeart/2008/layout/VerticalCurvedList"/>
    <dgm:cxn modelId="{9C3EA72F-9E15-4D77-96E8-EAF7585DE9AE}" type="presOf" srcId="{8E80FA87-D72F-4546-AA5B-A9B287DA9B07}" destId="{6FB117C5-347E-4444-9904-A0852AD57269}" srcOrd="0" destOrd="0" presId="urn:microsoft.com/office/officeart/2008/layout/VerticalCurvedList"/>
    <dgm:cxn modelId="{8C6E32B8-9131-4EC9-84C5-472517418A1C}" type="presOf" srcId="{974395CB-9E91-456F-B3D6-10D92F0D43C1}" destId="{ADF43485-B63B-4CF6-BF0C-0FEF80C9B62D}" srcOrd="0" destOrd="0" presId="urn:microsoft.com/office/officeart/2008/layout/VerticalCurvedList"/>
    <dgm:cxn modelId="{3D12A181-6004-4FE0-A58A-641B2E23960F}" srcId="{5C873AB1-8093-47ED-A42A-44978B095E0D}" destId="{FB9D4888-5B0A-42DA-8910-F236FA924BC4}" srcOrd="2" destOrd="0" parTransId="{CFE271C4-FB03-4019-BAE8-10B998728F76}" sibTransId="{2023B72E-267A-46BF-8E82-F227F32F50E6}"/>
    <dgm:cxn modelId="{7B828020-216D-4E47-B0B5-9D6D0ED097AA}" srcId="{5C873AB1-8093-47ED-A42A-44978B095E0D}" destId="{8E80FA87-D72F-4546-AA5B-A9B287DA9B07}" srcOrd="0" destOrd="0" parTransId="{8DA30EF7-08F5-4570-B602-09B20F0635A5}" sibTransId="{BA9D495C-F972-448C-A72B-1285FB189AE3}"/>
    <dgm:cxn modelId="{08F94C34-6F21-46EC-BA75-50DF2578E8D9}" type="presParOf" srcId="{66B3AFB2-510A-460F-B9FD-0D0358FC7EC8}" destId="{83AF9E91-B4AE-4D20-9127-F15E9552901F}" srcOrd="0" destOrd="0" presId="urn:microsoft.com/office/officeart/2008/layout/VerticalCurvedList"/>
    <dgm:cxn modelId="{7E33723D-9E64-4BC1-B9AA-AC2D3DEDF566}" type="presParOf" srcId="{83AF9E91-B4AE-4D20-9127-F15E9552901F}" destId="{46DD46EA-90D9-4F5C-A737-267B47DB92D0}" srcOrd="0" destOrd="0" presId="urn:microsoft.com/office/officeart/2008/layout/VerticalCurvedList"/>
    <dgm:cxn modelId="{8E40A373-F532-4B78-ADC0-F9CBC9111C31}" type="presParOf" srcId="{46DD46EA-90D9-4F5C-A737-267B47DB92D0}" destId="{A3978C56-AFDA-4F43-880E-27EA8CA864E3}" srcOrd="0" destOrd="0" presId="urn:microsoft.com/office/officeart/2008/layout/VerticalCurvedList"/>
    <dgm:cxn modelId="{2CA5CDD7-2D01-491B-8C44-8610C41664B4}" type="presParOf" srcId="{46DD46EA-90D9-4F5C-A737-267B47DB92D0}" destId="{2A3757D7-8131-49ED-827C-938CC960CB0D}" srcOrd="1" destOrd="0" presId="urn:microsoft.com/office/officeart/2008/layout/VerticalCurvedList"/>
    <dgm:cxn modelId="{86ED1A6A-0AD4-4E53-A7AB-E1B3102CDFD1}" type="presParOf" srcId="{46DD46EA-90D9-4F5C-A737-267B47DB92D0}" destId="{4F4019F6-969D-4A83-84A5-B83A3B7CE8F2}" srcOrd="2" destOrd="0" presId="urn:microsoft.com/office/officeart/2008/layout/VerticalCurvedList"/>
    <dgm:cxn modelId="{E8A51115-FB30-4156-A460-967668858E6E}" type="presParOf" srcId="{46DD46EA-90D9-4F5C-A737-267B47DB92D0}" destId="{CDB58383-C5E8-4924-A66F-BD47CC833D27}" srcOrd="3" destOrd="0" presId="urn:microsoft.com/office/officeart/2008/layout/VerticalCurvedList"/>
    <dgm:cxn modelId="{968EC1E4-6E78-4E7E-A027-DA195CEEB137}" type="presParOf" srcId="{83AF9E91-B4AE-4D20-9127-F15E9552901F}" destId="{6FB117C5-347E-4444-9904-A0852AD57269}" srcOrd="1" destOrd="0" presId="urn:microsoft.com/office/officeart/2008/layout/VerticalCurvedList"/>
    <dgm:cxn modelId="{6B1D4F67-561A-488A-B073-8EB7F0BFA5A8}" type="presParOf" srcId="{83AF9E91-B4AE-4D20-9127-F15E9552901F}" destId="{831C1FDD-480D-4E21-8AB2-512804C1DFC6}" srcOrd="2" destOrd="0" presId="urn:microsoft.com/office/officeart/2008/layout/VerticalCurvedList"/>
    <dgm:cxn modelId="{F9A784BB-C785-46EB-98E7-97D13F29CD69}" type="presParOf" srcId="{831C1FDD-480D-4E21-8AB2-512804C1DFC6}" destId="{BE3F36AB-BB4B-4F2A-A989-CD674746F7EA}" srcOrd="0" destOrd="0" presId="urn:microsoft.com/office/officeart/2008/layout/VerticalCurvedList"/>
    <dgm:cxn modelId="{4435402D-F567-4401-A146-AD436491CEB1}" type="presParOf" srcId="{83AF9E91-B4AE-4D20-9127-F15E9552901F}" destId="{99C46D8D-A6A3-4B61-9715-B6410BFDA7F8}" srcOrd="3" destOrd="0" presId="urn:microsoft.com/office/officeart/2008/layout/VerticalCurvedList"/>
    <dgm:cxn modelId="{74CE923A-A050-4D96-86A2-EFD26989D1CE}" type="presParOf" srcId="{83AF9E91-B4AE-4D20-9127-F15E9552901F}" destId="{B0CAB78B-8935-4E35-B1EB-C3CCD003834B}" srcOrd="4" destOrd="0" presId="urn:microsoft.com/office/officeart/2008/layout/VerticalCurvedList"/>
    <dgm:cxn modelId="{30483C0A-7702-474F-B671-02D8B630859D}" type="presParOf" srcId="{B0CAB78B-8935-4E35-B1EB-C3CCD003834B}" destId="{2F661651-797F-4187-8913-0D29D1299341}" srcOrd="0" destOrd="0" presId="urn:microsoft.com/office/officeart/2008/layout/VerticalCurvedList"/>
    <dgm:cxn modelId="{DD89A62E-25E8-4B56-9556-F4E02F7871E4}" type="presParOf" srcId="{83AF9E91-B4AE-4D20-9127-F15E9552901F}" destId="{7F220E85-8E44-450E-8A3A-1B9D0CF1B2E4}" srcOrd="5" destOrd="0" presId="urn:microsoft.com/office/officeart/2008/layout/VerticalCurvedList"/>
    <dgm:cxn modelId="{F1F85E74-E52E-4F6E-8A45-4E49555107D2}" type="presParOf" srcId="{83AF9E91-B4AE-4D20-9127-F15E9552901F}" destId="{C27EA55E-B1CE-4128-A012-92E6BF66C5D9}" srcOrd="6" destOrd="0" presId="urn:microsoft.com/office/officeart/2008/layout/VerticalCurvedList"/>
    <dgm:cxn modelId="{EB721D6B-C410-4165-8F0A-82784E09AD5C}" type="presParOf" srcId="{C27EA55E-B1CE-4128-A012-92E6BF66C5D9}" destId="{2C54FE2B-CA3D-4528-BBBA-7837DAA73DD7}" srcOrd="0" destOrd="0" presId="urn:microsoft.com/office/officeart/2008/layout/VerticalCurvedList"/>
    <dgm:cxn modelId="{75BFD92F-1E64-4B09-AAB3-2DB0867332E4}" type="presParOf" srcId="{83AF9E91-B4AE-4D20-9127-F15E9552901F}" destId="{ADF43485-B63B-4CF6-BF0C-0FEF80C9B62D}" srcOrd="7" destOrd="0" presId="urn:microsoft.com/office/officeart/2008/layout/VerticalCurvedList"/>
    <dgm:cxn modelId="{4D1DEB65-E577-43C7-A1C2-FC0BC87FE6EC}" type="presParOf" srcId="{83AF9E91-B4AE-4D20-9127-F15E9552901F}" destId="{922296CE-1267-4B7F-B3AF-B22B30931502}" srcOrd="8" destOrd="0" presId="urn:microsoft.com/office/officeart/2008/layout/VerticalCurvedList"/>
    <dgm:cxn modelId="{22806D41-256F-40F4-9240-C95CB5A74591}" type="presParOf" srcId="{922296CE-1267-4B7F-B3AF-B22B30931502}" destId="{E6082320-9A7C-48C1-A0E7-256B9E5F054C}" srcOrd="0" destOrd="0" presId="urn:microsoft.com/office/officeart/2008/layout/VerticalCurvedList"/>
    <dgm:cxn modelId="{997F643E-B46B-406C-B8D1-0ED2CA33BCF4}" type="presParOf" srcId="{83AF9E91-B4AE-4D20-9127-F15E9552901F}" destId="{810A3694-46EA-482E-84FB-2CAA91E384F0}" srcOrd="9" destOrd="0" presId="urn:microsoft.com/office/officeart/2008/layout/VerticalCurvedList"/>
    <dgm:cxn modelId="{58F266F9-F881-43B0-8A89-34A21F756A51}" type="presParOf" srcId="{83AF9E91-B4AE-4D20-9127-F15E9552901F}" destId="{D30F077F-A1A6-4323-9EBB-E0FF5B2A74AE}" srcOrd="10" destOrd="0" presId="urn:microsoft.com/office/officeart/2008/layout/VerticalCurvedList"/>
    <dgm:cxn modelId="{6453EE50-F471-4D6A-8652-E700EBA5AD32}" type="presParOf" srcId="{D30F077F-A1A6-4323-9EBB-E0FF5B2A74AE}" destId="{C1EAD6F4-C6F2-4A01-8F8B-E2A8413E4C99}" srcOrd="0" destOrd="0" presId="urn:microsoft.com/office/officeart/2008/layout/VerticalCurvedList"/>
    <dgm:cxn modelId="{1F40FE6B-EBF7-4E96-8A0C-37DE924AEEAC}" type="presParOf" srcId="{83AF9E91-B4AE-4D20-9127-F15E9552901F}" destId="{4A38ADD9-BD5C-42EF-BF61-52E6AF1C6FC0}" srcOrd="11" destOrd="0" presId="urn:microsoft.com/office/officeart/2008/layout/VerticalCurvedList"/>
    <dgm:cxn modelId="{387E845B-F176-422F-8C4F-84C5810C1B00}" type="presParOf" srcId="{83AF9E91-B4AE-4D20-9127-F15E9552901F}" destId="{50612A4B-4302-4EF5-9C28-E2DEB0272671}" srcOrd="12" destOrd="0" presId="urn:microsoft.com/office/officeart/2008/layout/VerticalCurvedList"/>
    <dgm:cxn modelId="{E81E5BD7-12F5-4E12-A2A8-E18D8F5A83E7}" type="presParOf" srcId="{50612A4B-4302-4EF5-9C28-E2DEB0272671}" destId="{8F50E804-955B-4310-A169-82E0E48EF083}" srcOrd="0" destOrd="0" presId="urn:microsoft.com/office/officeart/2008/layout/VerticalCurvedList"/>
    <dgm:cxn modelId="{031346E4-3D24-42A7-8175-443E2FCB4263}" type="presParOf" srcId="{83AF9E91-B4AE-4D20-9127-F15E9552901F}" destId="{F2DF6F0E-3A37-4A92-ACFD-C614A96B2FB2}" srcOrd="13" destOrd="0" presId="urn:microsoft.com/office/officeart/2008/layout/VerticalCurvedList"/>
    <dgm:cxn modelId="{5FA5B1B4-B629-44C5-82B8-4DB4E258EF75}" type="presParOf" srcId="{83AF9E91-B4AE-4D20-9127-F15E9552901F}" destId="{35C93D65-FF91-499B-9844-BF7408995DC9}" srcOrd="14" destOrd="0" presId="urn:microsoft.com/office/officeart/2008/layout/VerticalCurvedList"/>
    <dgm:cxn modelId="{435310A8-D325-4080-B6FB-992384E9DA2F}" type="presParOf" srcId="{35C93D65-FF91-499B-9844-BF7408995DC9}" destId="{823C88E4-42A1-456D-8C34-9FB778DE753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873AB1-8093-47ED-A42A-44978B095E0D}"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s-EC"/>
        </a:p>
      </dgm:t>
    </dgm:pt>
    <dgm:pt modelId="{8E80FA87-D72F-4546-AA5B-A9B287DA9B07}">
      <dgm:prSet/>
      <dgm:spPr/>
      <dgm:t>
        <a:bodyPr/>
        <a:lstStyle/>
        <a:p>
          <a:r>
            <a:rPr lang="es-EC" dirty="0">
              <a:solidFill>
                <a:schemeClr val="tx1"/>
              </a:solidFill>
              <a:latin typeface="Times New Roman" panose="02020603050405020304" pitchFamily="18" charset="0"/>
              <a:cs typeface="Times New Roman" panose="02020603050405020304" pitchFamily="18" charset="0"/>
            </a:rPr>
            <a:t>Introducción</a:t>
          </a:r>
        </a:p>
      </dgm:t>
    </dgm:pt>
    <dgm:pt modelId="{8DA30EF7-08F5-4570-B602-09B20F0635A5}" type="parTrans" cxnId="{7B828020-216D-4E47-B0B5-9D6D0ED097A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BA9D495C-F972-448C-A72B-1285FB189AE3}" type="sibTrans" cxnId="{7B828020-216D-4E47-B0B5-9D6D0ED097A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90518C5C-89C1-4CBF-BBC3-33D3B9A04D74}">
      <dgm:prSet/>
      <dgm:spPr/>
      <dgm:t>
        <a:bodyPr/>
        <a:lstStyle/>
        <a:p>
          <a:r>
            <a:rPr lang="es-EC" dirty="0" smtClean="0">
              <a:solidFill>
                <a:schemeClr val="tx1"/>
              </a:solidFill>
              <a:latin typeface="Times New Roman" panose="02020603050405020304" pitchFamily="18" charset="0"/>
              <a:cs typeface="Times New Roman" panose="02020603050405020304" pitchFamily="18" charset="0"/>
            </a:rPr>
            <a:t>Problema</a:t>
          </a:r>
          <a:endParaRPr lang="es-EC" dirty="0">
            <a:solidFill>
              <a:schemeClr val="tx1"/>
            </a:solidFill>
            <a:latin typeface="Times New Roman" panose="02020603050405020304" pitchFamily="18" charset="0"/>
            <a:cs typeface="Times New Roman" panose="02020603050405020304" pitchFamily="18" charset="0"/>
          </a:endParaRPr>
        </a:p>
      </dgm:t>
    </dgm:pt>
    <dgm:pt modelId="{501FBE9F-2703-4827-8E13-FAB517AA2552}" type="parTrans" cxnId="{C0E2447E-E9EC-4152-99DA-F00966E4A5D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42F77508-0BA5-49EE-B549-1D47134A580D}" type="sibTrans" cxnId="{C0E2447E-E9EC-4152-99DA-F00966E4A5D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FB9D4888-5B0A-42DA-8910-F236FA924BC4}">
      <dgm:prSet/>
      <dgm:spPr/>
      <dgm:t>
        <a:bodyPr/>
        <a:lstStyle/>
        <a:p>
          <a:r>
            <a:rPr lang="es-EC" dirty="0">
              <a:solidFill>
                <a:schemeClr val="tx1"/>
              </a:solidFill>
              <a:latin typeface="Times New Roman" panose="02020603050405020304" pitchFamily="18" charset="0"/>
              <a:cs typeface="Times New Roman" panose="02020603050405020304" pitchFamily="18" charset="0"/>
            </a:rPr>
            <a:t>Objetivos</a:t>
          </a:r>
        </a:p>
      </dgm:t>
    </dgm:pt>
    <dgm:pt modelId="{CFE271C4-FB03-4019-BAE8-10B998728F76}" type="parTrans" cxnId="{3D12A181-6004-4FE0-A58A-641B2E23960F}">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2023B72E-267A-46BF-8E82-F227F32F50E6}" type="sibTrans" cxnId="{3D12A181-6004-4FE0-A58A-641B2E23960F}">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974395CB-9E91-456F-B3D6-10D92F0D43C1}">
      <dgm:prSet/>
      <dgm:spPr/>
      <dgm:t>
        <a:bodyPr/>
        <a:lstStyle/>
        <a:p>
          <a:r>
            <a:rPr lang="es-EC" dirty="0">
              <a:solidFill>
                <a:schemeClr val="tx1"/>
              </a:solidFill>
              <a:latin typeface="Times New Roman" panose="02020603050405020304" pitchFamily="18" charset="0"/>
              <a:cs typeface="Times New Roman" panose="02020603050405020304" pitchFamily="18" charset="0"/>
            </a:rPr>
            <a:t>Marco Teórico</a:t>
          </a:r>
        </a:p>
      </dgm:t>
    </dgm:pt>
    <dgm:pt modelId="{C86EC8B2-B031-481C-840B-65FB73162090}" type="parTrans" cxnId="{AE5DC6EF-340D-435F-8F90-99FE09BABEF3}">
      <dgm:prSet/>
      <dgm:spPr/>
      <dgm:t>
        <a:bodyPr/>
        <a:lstStyle/>
        <a:p>
          <a:endParaRPr lang="es-ES">
            <a:solidFill>
              <a:schemeClr val="tx1"/>
            </a:solidFill>
          </a:endParaRPr>
        </a:p>
      </dgm:t>
    </dgm:pt>
    <dgm:pt modelId="{BC74177C-4A3E-4A05-92A4-5D8C542278AA}" type="sibTrans" cxnId="{AE5DC6EF-340D-435F-8F90-99FE09BABEF3}">
      <dgm:prSet/>
      <dgm:spPr/>
      <dgm:t>
        <a:bodyPr/>
        <a:lstStyle/>
        <a:p>
          <a:endParaRPr lang="es-ES">
            <a:solidFill>
              <a:schemeClr val="tx1"/>
            </a:solidFill>
          </a:endParaRPr>
        </a:p>
      </dgm:t>
    </dgm:pt>
    <dgm:pt modelId="{B3F91BE1-3C37-4C7A-900E-358090FC6A3B}">
      <dgm:prSet/>
      <dgm:spPr/>
      <dgm:t>
        <a:bodyPr/>
        <a:lstStyle/>
        <a:p>
          <a:r>
            <a:rPr lang="es-EC" dirty="0">
              <a:solidFill>
                <a:schemeClr val="tx1"/>
              </a:solidFill>
              <a:latin typeface="Times New Roman" panose="02020603050405020304" pitchFamily="18" charset="0"/>
              <a:cs typeface="Times New Roman" panose="02020603050405020304" pitchFamily="18" charset="0"/>
            </a:rPr>
            <a:t>Diseño</a:t>
          </a:r>
        </a:p>
      </dgm:t>
    </dgm:pt>
    <dgm:pt modelId="{F2591336-4684-4205-9DAA-5F2CBCBD0659}" type="parTrans" cxnId="{F26562C6-D3C7-45DF-9725-7EF63BE97D45}">
      <dgm:prSet/>
      <dgm:spPr/>
      <dgm:t>
        <a:bodyPr/>
        <a:lstStyle/>
        <a:p>
          <a:endParaRPr lang="es-EC"/>
        </a:p>
      </dgm:t>
    </dgm:pt>
    <dgm:pt modelId="{D8B7FB09-2254-467E-9173-B9F288826EC6}" type="sibTrans" cxnId="{F26562C6-D3C7-45DF-9725-7EF63BE97D45}">
      <dgm:prSet/>
      <dgm:spPr/>
      <dgm:t>
        <a:bodyPr/>
        <a:lstStyle/>
        <a:p>
          <a:endParaRPr lang="es-EC"/>
        </a:p>
      </dgm:t>
    </dgm:pt>
    <dgm:pt modelId="{C0B5BC9D-C4A3-4460-BB65-555618E905CE}">
      <dgm:prSet/>
      <dgm:spPr/>
      <dgm:t>
        <a:bodyPr/>
        <a:lstStyle/>
        <a:p>
          <a:r>
            <a:rPr lang="es-EC" dirty="0">
              <a:solidFill>
                <a:schemeClr val="tx1"/>
              </a:solidFill>
              <a:latin typeface="Times New Roman" panose="02020603050405020304" pitchFamily="18" charset="0"/>
              <a:cs typeface="Times New Roman" panose="02020603050405020304" pitchFamily="18" charset="0"/>
            </a:rPr>
            <a:t>Pruebas y Resultados</a:t>
          </a:r>
        </a:p>
      </dgm:t>
    </dgm:pt>
    <dgm:pt modelId="{73EF809D-3169-4EB1-810B-59B7B918A7FF}" type="parTrans" cxnId="{35498877-87BD-4C4D-AA87-AD6E2A588379}">
      <dgm:prSet/>
      <dgm:spPr/>
      <dgm:t>
        <a:bodyPr/>
        <a:lstStyle/>
        <a:p>
          <a:endParaRPr lang="es-EC"/>
        </a:p>
      </dgm:t>
    </dgm:pt>
    <dgm:pt modelId="{5B22B477-CE16-4C2D-A5BE-147B72F9D5D4}" type="sibTrans" cxnId="{35498877-87BD-4C4D-AA87-AD6E2A588379}">
      <dgm:prSet/>
      <dgm:spPr/>
      <dgm:t>
        <a:bodyPr/>
        <a:lstStyle/>
        <a:p>
          <a:endParaRPr lang="es-EC"/>
        </a:p>
      </dgm:t>
    </dgm:pt>
    <dgm:pt modelId="{A5A075E0-13A0-40B1-AEB5-01730057920C}">
      <dgm:prSet/>
      <dgm:spPr/>
      <dgm:t>
        <a:bodyPr/>
        <a:lstStyle/>
        <a:p>
          <a:r>
            <a:rPr lang="es-EC" dirty="0" smtClean="0">
              <a:solidFill>
                <a:schemeClr val="tx1"/>
              </a:solidFill>
              <a:latin typeface="Times New Roman" panose="02020603050405020304" pitchFamily="18" charset="0"/>
              <a:cs typeface="Times New Roman" panose="02020603050405020304" pitchFamily="18" charset="0"/>
            </a:rPr>
            <a:t>Conclusiones</a:t>
          </a:r>
          <a:endParaRPr lang="es-EC" dirty="0">
            <a:solidFill>
              <a:schemeClr val="tx1"/>
            </a:solidFill>
            <a:latin typeface="Times New Roman" panose="02020603050405020304" pitchFamily="18" charset="0"/>
            <a:cs typeface="Times New Roman" panose="02020603050405020304" pitchFamily="18" charset="0"/>
          </a:endParaRPr>
        </a:p>
      </dgm:t>
    </dgm:pt>
    <dgm:pt modelId="{677E9A07-F019-41B1-B0CA-741AFFA75E37}" type="parTrans" cxnId="{810681A0-3D4F-4853-AA3F-6747FC24B2D6}">
      <dgm:prSet/>
      <dgm:spPr/>
      <dgm:t>
        <a:bodyPr/>
        <a:lstStyle/>
        <a:p>
          <a:endParaRPr lang="es-EC"/>
        </a:p>
      </dgm:t>
    </dgm:pt>
    <dgm:pt modelId="{E0B41ED7-F016-413D-A5D2-56BFCAAF0E39}" type="sibTrans" cxnId="{810681A0-3D4F-4853-AA3F-6747FC24B2D6}">
      <dgm:prSet/>
      <dgm:spPr/>
      <dgm:t>
        <a:bodyPr/>
        <a:lstStyle/>
        <a:p>
          <a:endParaRPr lang="es-EC"/>
        </a:p>
      </dgm:t>
    </dgm:pt>
    <dgm:pt modelId="{0C5B46F1-7BEF-40AC-9EA7-291B7F37ADB4}">
      <dgm:prSet/>
      <dgm:spPr/>
      <dgm:t>
        <a:bodyPr/>
        <a:lstStyle/>
        <a:p>
          <a:endParaRPr lang="es-ES"/>
        </a:p>
      </dgm:t>
    </dgm:pt>
    <dgm:pt modelId="{B6FFB7AE-93B4-4C59-8E56-CE136A4A9923}" type="parTrans" cxnId="{F38A9375-FD37-47C4-BE54-7D5BDFD0E4B0}">
      <dgm:prSet/>
      <dgm:spPr/>
      <dgm:t>
        <a:bodyPr/>
        <a:lstStyle/>
        <a:p>
          <a:endParaRPr lang="es-EC"/>
        </a:p>
      </dgm:t>
    </dgm:pt>
    <dgm:pt modelId="{6C52B5C4-60ED-466A-A692-BE01852F16E2}" type="sibTrans" cxnId="{F38A9375-FD37-47C4-BE54-7D5BDFD0E4B0}">
      <dgm:prSet/>
      <dgm:spPr/>
      <dgm:t>
        <a:bodyPr/>
        <a:lstStyle/>
        <a:p>
          <a:endParaRPr lang="es-EC"/>
        </a:p>
      </dgm:t>
    </dgm:pt>
    <dgm:pt modelId="{66B3AFB2-510A-460F-B9FD-0D0358FC7EC8}" type="pres">
      <dgm:prSet presAssocID="{5C873AB1-8093-47ED-A42A-44978B095E0D}" presName="Name0" presStyleCnt="0">
        <dgm:presLayoutVars>
          <dgm:chMax val="7"/>
          <dgm:chPref val="7"/>
          <dgm:dir/>
        </dgm:presLayoutVars>
      </dgm:prSet>
      <dgm:spPr/>
      <dgm:t>
        <a:bodyPr/>
        <a:lstStyle/>
        <a:p>
          <a:endParaRPr lang="es-ES"/>
        </a:p>
      </dgm:t>
    </dgm:pt>
    <dgm:pt modelId="{83AF9E91-B4AE-4D20-9127-F15E9552901F}" type="pres">
      <dgm:prSet presAssocID="{5C873AB1-8093-47ED-A42A-44978B095E0D}" presName="Name1" presStyleCnt="0"/>
      <dgm:spPr/>
    </dgm:pt>
    <dgm:pt modelId="{46DD46EA-90D9-4F5C-A737-267B47DB92D0}" type="pres">
      <dgm:prSet presAssocID="{5C873AB1-8093-47ED-A42A-44978B095E0D}" presName="cycle" presStyleCnt="0"/>
      <dgm:spPr/>
    </dgm:pt>
    <dgm:pt modelId="{A3978C56-AFDA-4F43-880E-27EA8CA864E3}" type="pres">
      <dgm:prSet presAssocID="{5C873AB1-8093-47ED-A42A-44978B095E0D}" presName="srcNode" presStyleLbl="node1" presStyleIdx="0" presStyleCnt="7"/>
      <dgm:spPr/>
    </dgm:pt>
    <dgm:pt modelId="{2A3757D7-8131-49ED-827C-938CC960CB0D}" type="pres">
      <dgm:prSet presAssocID="{5C873AB1-8093-47ED-A42A-44978B095E0D}" presName="conn" presStyleLbl="parChTrans1D2" presStyleIdx="0" presStyleCnt="1"/>
      <dgm:spPr/>
      <dgm:t>
        <a:bodyPr/>
        <a:lstStyle/>
        <a:p>
          <a:endParaRPr lang="es-ES"/>
        </a:p>
      </dgm:t>
    </dgm:pt>
    <dgm:pt modelId="{4F4019F6-969D-4A83-84A5-B83A3B7CE8F2}" type="pres">
      <dgm:prSet presAssocID="{5C873AB1-8093-47ED-A42A-44978B095E0D}" presName="extraNode" presStyleLbl="node1" presStyleIdx="0" presStyleCnt="7"/>
      <dgm:spPr/>
    </dgm:pt>
    <dgm:pt modelId="{CDB58383-C5E8-4924-A66F-BD47CC833D27}" type="pres">
      <dgm:prSet presAssocID="{5C873AB1-8093-47ED-A42A-44978B095E0D}" presName="dstNode" presStyleLbl="node1" presStyleIdx="0" presStyleCnt="7"/>
      <dgm:spPr/>
    </dgm:pt>
    <dgm:pt modelId="{6FB117C5-347E-4444-9904-A0852AD57269}" type="pres">
      <dgm:prSet presAssocID="{8E80FA87-D72F-4546-AA5B-A9B287DA9B07}" presName="text_1" presStyleLbl="node1" presStyleIdx="0" presStyleCnt="7">
        <dgm:presLayoutVars>
          <dgm:bulletEnabled val="1"/>
        </dgm:presLayoutVars>
      </dgm:prSet>
      <dgm:spPr/>
      <dgm:t>
        <a:bodyPr/>
        <a:lstStyle/>
        <a:p>
          <a:endParaRPr lang="es-ES"/>
        </a:p>
      </dgm:t>
    </dgm:pt>
    <dgm:pt modelId="{831C1FDD-480D-4E21-8AB2-512804C1DFC6}" type="pres">
      <dgm:prSet presAssocID="{8E80FA87-D72F-4546-AA5B-A9B287DA9B07}" presName="accent_1" presStyleCnt="0"/>
      <dgm:spPr/>
    </dgm:pt>
    <dgm:pt modelId="{BE3F36AB-BB4B-4F2A-A989-CD674746F7EA}" type="pres">
      <dgm:prSet presAssocID="{8E80FA87-D72F-4546-AA5B-A9B287DA9B07}" presName="accentRepeatNode" presStyleLbl="solidFgAcc1" presStyleIdx="0" presStyleCnt="7"/>
      <dgm:spPr>
        <a:solidFill>
          <a:schemeClr val="bg1"/>
        </a:solidFill>
      </dgm:spPr>
      <dgm:t>
        <a:bodyPr/>
        <a:lstStyle/>
        <a:p>
          <a:endParaRPr lang="es-ES"/>
        </a:p>
      </dgm:t>
    </dgm:pt>
    <dgm:pt modelId="{99C46D8D-A6A3-4B61-9715-B6410BFDA7F8}" type="pres">
      <dgm:prSet presAssocID="{90518C5C-89C1-4CBF-BBC3-33D3B9A04D74}" presName="text_2" presStyleLbl="node1" presStyleIdx="1" presStyleCnt="7">
        <dgm:presLayoutVars>
          <dgm:bulletEnabled val="1"/>
        </dgm:presLayoutVars>
      </dgm:prSet>
      <dgm:spPr/>
      <dgm:t>
        <a:bodyPr/>
        <a:lstStyle/>
        <a:p>
          <a:endParaRPr lang="es-ES"/>
        </a:p>
      </dgm:t>
    </dgm:pt>
    <dgm:pt modelId="{B0CAB78B-8935-4E35-B1EB-C3CCD003834B}" type="pres">
      <dgm:prSet presAssocID="{90518C5C-89C1-4CBF-BBC3-33D3B9A04D74}" presName="accent_2" presStyleCnt="0"/>
      <dgm:spPr/>
    </dgm:pt>
    <dgm:pt modelId="{2F661651-797F-4187-8913-0D29D1299341}" type="pres">
      <dgm:prSet presAssocID="{90518C5C-89C1-4CBF-BBC3-33D3B9A04D74}" presName="accentRepeatNode" presStyleLbl="solidFgAcc1" presStyleIdx="1" presStyleCnt="7"/>
      <dgm:spPr>
        <a:solidFill>
          <a:srgbClr val="00B050"/>
        </a:solidFill>
      </dgm:spPr>
      <dgm:t>
        <a:bodyPr/>
        <a:lstStyle/>
        <a:p>
          <a:endParaRPr lang="es-ES"/>
        </a:p>
      </dgm:t>
    </dgm:pt>
    <dgm:pt modelId="{7F220E85-8E44-450E-8A3A-1B9D0CF1B2E4}" type="pres">
      <dgm:prSet presAssocID="{FB9D4888-5B0A-42DA-8910-F236FA924BC4}" presName="text_3" presStyleLbl="node1" presStyleIdx="2" presStyleCnt="7">
        <dgm:presLayoutVars>
          <dgm:bulletEnabled val="1"/>
        </dgm:presLayoutVars>
      </dgm:prSet>
      <dgm:spPr/>
      <dgm:t>
        <a:bodyPr/>
        <a:lstStyle/>
        <a:p>
          <a:endParaRPr lang="es-ES"/>
        </a:p>
      </dgm:t>
    </dgm:pt>
    <dgm:pt modelId="{C27EA55E-B1CE-4128-A012-92E6BF66C5D9}" type="pres">
      <dgm:prSet presAssocID="{FB9D4888-5B0A-42DA-8910-F236FA924BC4}" presName="accent_3" presStyleCnt="0"/>
      <dgm:spPr/>
    </dgm:pt>
    <dgm:pt modelId="{2C54FE2B-CA3D-4528-BBBA-7837DAA73DD7}" type="pres">
      <dgm:prSet presAssocID="{FB9D4888-5B0A-42DA-8910-F236FA924BC4}" presName="accentRepeatNode" presStyleLbl="solidFgAcc1" presStyleIdx="2" presStyleCnt="7"/>
      <dgm:spPr/>
    </dgm:pt>
    <dgm:pt modelId="{ADF43485-B63B-4CF6-BF0C-0FEF80C9B62D}" type="pres">
      <dgm:prSet presAssocID="{974395CB-9E91-456F-B3D6-10D92F0D43C1}" presName="text_4" presStyleLbl="node1" presStyleIdx="3" presStyleCnt="7">
        <dgm:presLayoutVars>
          <dgm:bulletEnabled val="1"/>
        </dgm:presLayoutVars>
      </dgm:prSet>
      <dgm:spPr/>
      <dgm:t>
        <a:bodyPr/>
        <a:lstStyle/>
        <a:p>
          <a:endParaRPr lang="es-ES"/>
        </a:p>
      </dgm:t>
    </dgm:pt>
    <dgm:pt modelId="{922296CE-1267-4B7F-B3AF-B22B30931502}" type="pres">
      <dgm:prSet presAssocID="{974395CB-9E91-456F-B3D6-10D92F0D43C1}" presName="accent_4" presStyleCnt="0"/>
      <dgm:spPr/>
    </dgm:pt>
    <dgm:pt modelId="{E6082320-9A7C-48C1-A0E7-256B9E5F054C}" type="pres">
      <dgm:prSet presAssocID="{974395CB-9E91-456F-B3D6-10D92F0D43C1}" presName="accentRepeatNode" presStyleLbl="solidFgAcc1" presStyleIdx="3" presStyleCnt="7"/>
      <dgm:spPr/>
    </dgm:pt>
    <dgm:pt modelId="{810A3694-46EA-482E-84FB-2CAA91E384F0}" type="pres">
      <dgm:prSet presAssocID="{B3F91BE1-3C37-4C7A-900E-358090FC6A3B}" presName="text_5" presStyleLbl="node1" presStyleIdx="4" presStyleCnt="7">
        <dgm:presLayoutVars>
          <dgm:bulletEnabled val="1"/>
        </dgm:presLayoutVars>
      </dgm:prSet>
      <dgm:spPr/>
      <dgm:t>
        <a:bodyPr/>
        <a:lstStyle/>
        <a:p>
          <a:endParaRPr lang="es-ES"/>
        </a:p>
      </dgm:t>
    </dgm:pt>
    <dgm:pt modelId="{D30F077F-A1A6-4323-9EBB-E0FF5B2A74AE}" type="pres">
      <dgm:prSet presAssocID="{B3F91BE1-3C37-4C7A-900E-358090FC6A3B}" presName="accent_5" presStyleCnt="0"/>
      <dgm:spPr/>
    </dgm:pt>
    <dgm:pt modelId="{C1EAD6F4-C6F2-4A01-8F8B-E2A8413E4C99}" type="pres">
      <dgm:prSet presAssocID="{B3F91BE1-3C37-4C7A-900E-358090FC6A3B}" presName="accentRepeatNode" presStyleLbl="solidFgAcc1" presStyleIdx="4" presStyleCnt="7"/>
      <dgm:spPr/>
    </dgm:pt>
    <dgm:pt modelId="{4A38ADD9-BD5C-42EF-BF61-52E6AF1C6FC0}" type="pres">
      <dgm:prSet presAssocID="{C0B5BC9D-C4A3-4460-BB65-555618E905CE}" presName="text_6" presStyleLbl="node1" presStyleIdx="5" presStyleCnt="7">
        <dgm:presLayoutVars>
          <dgm:bulletEnabled val="1"/>
        </dgm:presLayoutVars>
      </dgm:prSet>
      <dgm:spPr/>
      <dgm:t>
        <a:bodyPr/>
        <a:lstStyle/>
        <a:p>
          <a:endParaRPr lang="es-ES"/>
        </a:p>
      </dgm:t>
    </dgm:pt>
    <dgm:pt modelId="{50612A4B-4302-4EF5-9C28-E2DEB0272671}" type="pres">
      <dgm:prSet presAssocID="{C0B5BC9D-C4A3-4460-BB65-555618E905CE}" presName="accent_6" presStyleCnt="0"/>
      <dgm:spPr/>
    </dgm:pt>
    <dgm:pt modelId="{8F50E804-955B-4310-A169-82E0E48EF083}" type="pres">
      <dgm:prSet presAssocID="{C0B5BC9D-C4A3-4460-BB65-555618E905CE}" presName="accentRepeatNode" presStyleLbl="solidFgAcc1" presStyleIdx="5" presStyleCnt="7"/>
      <dgm:spPr/>
    </dgm:pt>
    <dgm:pt modelId="{F2DF6F0E-3A37-4A92-ACFD-C614A96B2FB2}" type="pres">
      <dgm:prSet presAssocID="{A5A075E0-13A0-40B1-AEB5-01730057920C}" presName="text_7" presStyleLbl="node1" presStyleIdx="6" presStyleCnt="7">
        <dgm:presLayoutVars>
          <dgm:bulletEnabled val="1"/>
        </dgm:presLayoutVars>
      </dgm:prSet>
      <dgm:spPr/>
      <dgm:t>
        <a:bodyPr/>
        <a:lstStyle/>
        <a:p>
          <a:endParaRPr lang="es-ES"/>
        </a:p>
      </dgm:t>
    </dgm:pt>
    <dgm:pt modelId="{35C93D65-FF91-499B-9844-BF7408995DC9}" type="pres">
      <dgm:prSet presAssocID="{A5A075E0-13A0-40B1-AEB5-01730057920C}" presName="accent_7" presStyleCnt="0"/>
      <dgm:spPr/>
    </dgm:pt>
    <dgm:pt modelId="{823C88E4-42A1-456D-8C34-9FB778DE753D}" type="pres">
      <dgm:prSet presAssocID="{A5A075E0-13A0-40B1-AEB5-01730057920C}" presName="accentRepeatNode" presStyleLbl="solidFgAcc1" presStyleIdx="6" presStyleCnt="7"/>
      <dgm:spPr/>
    </dgm:pt>
  </dgm:ptLst>
  <dgm:cxnLst>
    <dgm:cxn modelId="{810681A0-3D4F-4853-AA3F-6747FC24B2D6}" srcId="{5C873AB1-8093-47ED-A42A-44978B095E0D}" destId="{A5A075E0-13A0-40B1-AEB5-01730057920C}" srcOrd="6" destOrd="0" parTransId="{677E9A07-F019-41B1-B0CA-741AFFA75E37}" sibTransId="{E0B41ED7-F016-413D-A5D2-56BFCAAF0E39}"/>
    <dgm:cxn modelId="{F38A9375-FD37-47C4-BE54-7D5BDFD0E4B0}" srcId="{5C873AB1-8093-47ED-A42A-44978B095E0D}" destId="{0C5B46F1-7BEF-40AC-9EA7-291B7F37ADB4}" srcOrd="7" destOrd="0" parTransId="{B6FFB7AE-93B4-4C59-8E56-CE136A4A9923}" sibTransId="{6C52B5C4-60ED-466A-A692-BE01852F16E2}"/>
    <dgm:cxn modelId="{F26562C6-D3C7-45DF-9725-7EF63BE97D45}" srcId="{5C873AB1-8093-47ED-A42A-44978B095E0D}" destId="{B3F91BE1-3C37-4C7A-900E-358090FC6A3B}" srcOrd="4" destOrd="0" parTransId="{F2591336-4684-4205-9DAA-5F2CBCBD0659}" sibTransId="{D8B7FB09-2254-467E-9173-B9F288826EC6}"/>
    <dgm:cxn modelId="{93CFBB4E-5C80-4D61-BCF3-4390A17EEB77}" type="presOf" srcId="{5C873AB1-8093-47ED-A42A-44978B095E0D}" destId="{66B3AFB2-510A-460F-B9FD-0D0358FC7EC8}" srcOrd="0" destOrd="0" presId="urn:microsoft.com/office/officeart/2008/layout/VerticalCurvedList"/>
    <dgm:cxn modelId="{51C56FFF-0BA1-41CF-9744-01922C7C0498}" type="presOf" srcId="{C0B5BC9D-C4A3-4460-BB65-555618E905CE}" destId="{4A38ADD9-BD5C-42EF-BF61-52E6AF1C6FC0}" srcOrd="0" destOrd="0" presId="urn:microsoft.com/office/officeart/2008/layout/VerticalCurvedList"/>
    <dgm:cxn modelId="{C0E2447E-E9EC-4152-99DA-F00966E4A5D6}" srcId="{5C873AB1-8093-47ED-A42A-44978B095E0D}" destId="{90518C5C-89C1-4CBF-BBC3-33D3B9A04D74}" srcOrd="1" destOrd="0" parTransId="{501FBE9F-2703-4827-8E13-FAB517AA2552}" sibTransId="{42F77508-0BA5-49EE-B549-1D47134A580D}"/>
    <dgm:cxn modelId="{AE5DC6EF-340D-435F-8F90-99FE09BABEF3}" srcId="{5C873AB1-8093-47ED-A42A-44978B095E0D}" destId="{974395CB-9E91-456F-B3D6-10D92F0D43C1}" srcOrd="3" destOrd="0" parTransId="{C86EC8B2-B031-481C-840B-65FB73162090}" sibTransId="{BC74177C-4A3E-4A05-92A4-5D8C542278AA}"/>
    <dgm:cxn modelId="{3BE77A6C-074C-48A9-A603-CA8D42859CED}" type="presOf" srcId="{B3F91BE1-3C37-4C7A-900E-358090FC6A3B}" destId="{810A3694-46EA-482E-84FB-2CAA91E384F0}" srcOrd="0" destOrd="0" presId="urn:microsoft.com/office/officeart/2008/layout/VerticalCurvedList"/>
    <dgm:cxn modelId="{35498877-87BD-4C4D-AA87-AD6E2A588379}" srcId="{5C873AB1-8093-47ED-A42A-44978B095E0D}" destId="{C0B5BC9D-C4A3-4460-BB65-555618E905CE}" srcOrd="5" destOrd="0" parTransId="{73EF809D-3169-4EB1-810B-59B7B918A7FF}" sibTransId="{5B22B477-CE16-4C2D-A5BE-147B72F9D5D4}"/>
    <dgm:cxn modelId="{A1D75DF8-614A-46C2-84B3-4F8ADECC906F}" type="presOf" srcId="{90518C5C-89C1-4CBF-BBC3-33D3B9A04D74}" destId="{99C46D8D-A6A3-4B61-9715-B6410BFDA7F8}" srcOrd="0" destOrd="0" presId="urn:microsoft.com/office/officeart/2008/layout/VerticalCurvedList"/>
    <dgm:cxn modelId="{C048D7A6-5ED7-4CBF-BC86-5CA306892717}" type="presOf" srcId="{A5A075E0-13A0-40B1-AEB5-01730057920C}" destId="{F2DF6F0E-3A37-4A92-ACFD-C614A96B2FB2}" srcOrd="0" destOrd="0" presId="urn:microsoft.com/office/officeart/2008/layout/VerticalCurvedList"/>
    <dgm:cxn modelId="{998FED4B-230D-47DD-A497-41A1582E7093}" type="presOf" srcId="{FB9D4888-5B0A-42DA-8910-F236FA924BC4}" destId="{7F220E85-8E44-450E-8A3A-1B9D0CF1B2E4}" srcOrd="0" destOrd="0" presId="urn:microsoft.com/office/officeart/2008/layout/VerticalCurvedList"/>
    <dgm:cxn modelId="{BEA25FE0-3D5B-42A2-A15E-FB313A70951B}" type="presOf" srcId="{BA9D495C-F972-448C-A72B-1285FB189AE3}" destId="{2A3757D7-8131-49ED-827C-938CC960CB0D}" srcOrd="0" destOrd="0" presId="urn:microsoft.com/office/officeart/2008/layout/VerticalCurvedList"/>
    <dgm:cxn modelId="{9C3EA72F-9E15-4D77-96E8-EAF7585DE9AE}" type="presOf" srcId="{8E80FA87-D72F-4546-AA5B-A9B287DA9B07}" destId="{6FB117C5-347E-4444-9904-A0852AD57269}" srcOrd="0" destOrd="0" presId="urn:microsoft.com/office/officeart/2008/layout/VerticalCurvedList"/>
    <dgm:cxn modelId="{8C6E32B8-9131-4EC9-84C5-472517418A1C}" type="presOf" srcId="{974395CB-9E91-456F-B3D6-10D92F0D43C1}" destId="{ADF43485-B63B-4CF6-BF0C-0FEF80C9B62D}" srcOrd="0" destOrd="0" presId="urn:microsoft.com/office/officeart/2008/layout/VerticalCurvedList"/>
    <dgm:cxn modelId="{3D12A181-6004-4FE0-A58A-641B2E23960F}" srcId="{5C873AB1-8093-47ED-A42A-44978B095E0D}" destId="{FB9D4888-5B0A-42DA-8910-F236FA924BC4}" srcOrd="2" destOrd="0" parTransId="{CFE271C4-FB03-4019-BAE8-10B998728F76}" sibTransId="{2023B72E-267A-46BF-8E82-F227F32F50E6}"/>
    <dgm:cxn modelId="{7B828020-216D-4E47-B0B5-9D6D0ED097AA}" srcId="{5C873AB1-8093-47ED-A42A-44978B095E0D}" destId="{8E80FA87-D72F-4546-AA5B-A9B287DA9B07}" srcOrd="0" destOrd="0" parTransId="{8DA30EF7-08F5-4570-B602-09B20F0635A5}" sibTransId="{BA9D495C-F972-448C-A72B-1285FB189AE3}"/>
    <dgm:cxn modelId="{08F94C34-6F21-46EC-BA75-50DF2578E8D9}" type="presParOf" srcId="{66B3AFB2-510A-460F-B9FD-0D0358FC7EC8}" destId="{83AF9E91-B4AE-4D20-9127-F15E9552901F}" srcOrd="0" destOrd="0" presId="urn:microsoft.com/office/officeart/2008/layout/VerticalCurvedList"/>
    <dgm:cxn modelId="{7E33723D-9E64-4BC1-B9AA-AC2D3DEDF566}" type="presParOf" srcId="{83AF9E91-B4AE-4D20-9127-F15E9552901F}" destId="{46DD46EA-90D9-4F5C-A737-267B47DB92D0}" srcOrd="0" destOrd="0" presId="urn:microsoft.com/office/officeart/2008/layout/VerticalCurvedList"/>
    <dgm:cxn modelId="{8E40A373-F532-4B78-ADC0-F9CBC9111C31}" type="presParOf" srcId="{46DD46EA-90D9-4F5C-A737-267B47DB92D0}" destId="{A3978C56-AFDA-4F43-880E-27EA8CA864E3}" srcOrd="0" destOrd="0" presId="urn:microsoft.com/office/officeart/2008/layout/VerticalCurvedList"/>
    <dgm:cxn modelId="{2CA5CDD7-2D01-491B-8C44-8610C41664B4}" type="presParOf" srcId="{46DD46EA-90D9-4F5C-A737-267B47DB92D0}" destId="{2A3757D7-8131-49ED-827C-938CC960CB0D}" srcOrd="1" destOrd="0" presId="urn:microsoft.com/office/officeart/2008/layout/VerticalCurvedList"/>
    <dgm:cxn modelId="{86ED1A6A-0AD4-4E53-A7AB-E1B3102CDFD1}" type="presParOf" srcId="{46DD46EA-90D9-4F5C-A737-267B47DB92D0}" destId="{4F4019F6-969D-4A83-84A5-B83A3B7CE8F2}" srcOrd="2" destOrd="0" presId="urn:microsoft.com/office/officeart/2008/layout/VerticalCurvedList"/>
    <dgm:cxn modelId="{E8A51115-FB30-4156-A460-967668858E6E}" type="presParOf" srcId="{46DD46EA-90D9-4F5C-A737-267B47DB92D0}" destId="{CDB58383-C5E8-4924-A66F-BD47CC833D27}" srcOrd="3" destOrd="0" presId="urn:microsoft.com/office/officeart/2008/layout/VerticalCurvedList"/>
    <dgm:cxn modelId="{968EC1E4-6E78-4E7E-A027-DA195CEEB137}" type="presParOf" srcId="{83AF9E91-B4AE-4D20-9127-F15E9552901F}" destId="{6FB117C5-347E-4444-9904-A0852AD57269}" srcOrd="1" destOrd="0" presId="urn:microsoft.com/office/officeart/2008/layout/VerticalCurvedList"/>
    <dgm:cxn modelId="{6B1D4F67-561A-488A-B073-8EB7F0BFA5A8}" type="presParOf" srcId="{83AF9E91-B4AE-4D20-9127-F15E9552901F}" destId="{831C1FDD-480D-4E21-8AB2-512804C1DFC6}" srcOrd="2" destOrd="0" presId="urn:microsoft.com/office/officeart/2008/layout/VerticalCurvedList"/>
    <dgm:cxn modelId="{F9A784BB-C785-46EB-98E7-97D13F29CD69}" type="presParOf" srcId="{831C1FDD-480D-4E21-8AB2-512804C1DFC6}" destId="{BE3F36AB-BB4B-4F2A-A989-CD674746F7EA}" srcOrd="0" destOrd="0" presId="urn:microsoft.com/office/officeart/2008/layout/VerticalCurvedList"/>
    <dgm:cxn modelId="{4435402D-F567-4401-A146-AD436491CEB1}" type="presParOf" srcId="{83AF9E91-B4AE-4D20-9127-F15E9552901F}" destId="{99C46D8D-A6A3-4B61-9715-B6410BFDA7F8}" srcOrd="3" destOrd="0" presId="urn:microsoft.com/office/officeart/2008/layout/VerticalCurvedList"/>
    <dgm:cxn modelId="{74CE923A-A050-4D96-86A2-EFD26989D1CE}" type="presParOf" srcId="{83AF9E91-B4AE-4D20-9127-F15E9552901F}" destId="{B0CAB78B-8935-4E35-B1EB-C3CCD003834B}" srcOrd="4" destOrd="0" presId="urn:microsoft.com/office/officeart/2008/layout/VerticalCurvedList"/>
    <dgm:cxn modelId="{30483C0A-7702-474F-B671-02D8B630859D}" type="presParOf" srcId="{B0CAB78B-8935-4E35-B1EB-C3CCD003834B}" destId="{2F661651-797F-4187-8913-0D29D1299341}" srcOrd="0" destOrd="0" presId="urn:microsoft.com/office/officeart/2008/layout/VerticalCurvedList"/>
    <dgm:cxn modelId="{DD89A62E-25E8-4B56-9556-F4E02F7871E4}" type="presParOf" srcId="{83AF9E91-B4AE-4D20-9127-F15E9552901F}" destId="{7F220E85-8E44-450E-8A3A-1B9D0CF1B2E4}" srcOrd="5" destOrd="0" presId="urn:microsoft.com/office/officeart/2008/layout/VerticalCurvedList"/>
    <dgm:cxn modelId="{F1F85E74-E52E-4F6E-8A45-4E49555107D2}" type="presParOf" srcId="{83AF9E91-B4AE-4D20-9127-F15E9552901F}" destId="{C27EA55E-B1CE-4128-A012-92E6BF66C5D9}" srcOrd="6" destOrd="0" presId="urn:microsoft.com/office/officeart/2008/layout/VerticalCurvedList"/>
    <dgm:cxn modelId="{EB721D6B-C410-4165-8F0A-82784E09AD5C}" type="presParOf" srcId="{C27EA55E-B1CE-4128-A012-92E6BF66C5D9}" destId="{2C54FE2B-CA3D-4528-BBBA-7837DAA73DD7}" srcOrd="0" destOrd="0" presId="urn:microsoft.com/office/officeart/2008/layout/VerticalCurvedList"/>
    <dgm:cxn modelId="{75BFD92F-1E64-4B09-AAB3-2DB0867332E4}" type="presParOf" srcId="{83AF9E91-B4AE-4D20-9127-F15E9552901F}" destId="{ADF43485-B63B-4CF6-BF0C-0FEF80C9B62D}" srcOrd="7" destOrd="0" presId="urn:microsoft.com/office/officeart/2008/layout/VerticalCurvedList"/>
    <dgm:cxn modelId="{4D1DEB65-E577-43C7-A1C2-FC0BC87FE6EC}" type="presParOf" srcId="{83AF9E91-B4AE-4D20-9127-F15E9552901F}" destId="{922296CE-1267-4B7F-B3AF-B22B30931502}" srcOrd="8" destOrd="0" presId="urn:microsoft.com/office/officeart/2008/layout/VerticalCurvedList"/>
    <dgm:cxn modelId="{22806D41-256F-40F4-9240-C95CB5A74591}" type="presParOf" srcId="{922296CE-1267-4B7F-B3AF-B22B30931502}" destId="{E6082320-9A7C-48C1-A0E7-256B9E5F054C}" srcOrd="0" destOrd="0" presId="urn:microsoft.com/office/officeart/2008/layout/VerticalCurvedList"/>
    <dgm:cxn modelId="{997F643E-B46B-406C-B8D1-0ED2CA33BCF4}" type="presParOf" srcId="{83AF9E91-B4AE-4D20-9127-F15E9552901F}" destId="{810A3694-46EA-482E-84FB-2CAA91E384F0}" srcOrd="9" destOrd="0" presId="urn:microsoft.com/office/officeart/2008/layout/VerticalCurvedList"/>
    <dgm:cxn modelId="{58F266F9-F881-43B0-8A89-34A21F756A51}" type="presParOf" srcId="{83AF9E91-B4AE-4D20-9127-F15E9552901F}" destId="{D30F077F-A1A6-4323-9EBB-E0FF5B2A74AE}" srcOrd="10" destOrd="0" presId="urn:microsoft.com/office/officeart/2008/layout/VerticalCurvedList"/>
    <dgm:cxn modelId="{6453EE50-F471-4D6A-8652-E700EBA5AD32}" type="presParOf" srcId="{D30F077F-A1A6-4323-9EBB-E0FF5B2A74AE}" destId="{C1EAD6F4-C6F2-4A01-8F8B-E2A8413E4C99}" srcOrd="0" destOrd="0" presId="urn:microsoft.com/office/officeart/2008/layout/VerticalCurvedList"/>
    <dgm:cxn modelId="{1F40FE6B-EBF7-4E96-8A0C-37DE924AEEAC}" type="presParOf" srcId="{83AF9E91-B4AE-4D20-9127-F15E9552901F}" destId="{4A38ADD9-BD5C-42EF-BF61-52E6AF1C6FC0}" srcOrd="11" destOrd="0" presId="urn:microsoft.com/office/officeart/2008/layout/VerticalCurvedList"/>
    <dgm:cxn modelId="{387E845B-F176-422F-8C4F-84C5810C1B00}" type="presParOf" srcId="{83AF9E91-B4AE-4D20-9127-F15E9552901F}" destId="{50612A4B-4302-4EF5-9C28-E2DEB0272671}" srcOrd="12" destOrd="0" presId="urn:microsoft.com/office/officeart/2008/layout/VerticalCurvedList"/>
    <dgm:cxn modelId="{E81E5BD7-12F5-4E12-A2A8-E18D8F5A83E7}" type="presParOf" srcId="{50612A4B-4302-4EF5-9C28-E2DEB0272671}" destId="{8F50E804-955B-4310-A169-82E0E48EF083}" srcOrd="0" destOrd="0" presId="urn:microsoft.com/office/officeart/2008/layout/VerticalCurvedList"/>
    <dgm:cxn modelId="{031346E4-3D24-42A7-8175-443E2FCB4263}" type="presParOf" srcId="{83AF9E91-B4AE-4D20-9127-F15E9552901F}" destId="{F2DF6F0E-3A37-4A92-ACFD-C614A96B2FB2}" srcOrd="13" destOrd="0" presId="urn:microsoft.com/office/officeart/2008/layout/VerticalCurvedList"/>
    <dgm:cxn modelId="{5FA5B1B4-B629-44C5-82B8-4DB4E258EF75}" type="presParOf" srcId="{83AF9E91-B4AE-4D20-9127-F15E9552901F}" destId="{35C93D65-FF91-499B-9844-BF7408995DC9}" srcOrd="14" destOrd="0" presId="urn:microsoft.com/office/officeart/2008/layout/VerticalCurvedList"/>
    <dgm:cxn modelId="{435310A8-D325-4080-B6FB-992384E9DA2F}" type="presParOf" srcId="{35C93D65-FF91-499B-9844-BF7408995DC9}" destId="{823C88E4-42A1-456D-8C34-9FB778DE753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873AB1-8093-47ED-A42A-44978B095E0D}"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s-EC"/>
        </a:p>
      </dgm:t>
    </dgm:pt>
    <dgm:pt modelId="{8E80FA87-D72F-4546-AA5B-A9B287DA9B07}">
      <dgm:prSet/>
      <dgm:spPr/>
      <dgm:t>
        <a:bodyPr/>
        <a:lstStyle/>
        <a:p>
          <a:r>
            <a:rPr lang="es-EC" dirty="0">
              <a:solidFill>
                <a:schemeClr val="tx1"/>
              </a:solidFill>
              <a:latin typeface="Times New Roman" panose="02020603050405020304" pitchFamily="18" charset="0"/>
              <a:cs typeface="Times New Roman" panose="02020603050405020304" pitchFamily="18" charset="0"/>
            </a:rPr>
            <a:t>Introducción</a:t>
          </a:r>
        </a:p>
      </dgm:t>
    </dgm:pt>
    <dgm:pt modelId="{8DA30EF7-08F5-4570-B602-09B20F0635A5}" type="parTrans" cxnId="{7B828020-216D-4E47-B0B5-9D6D0ED097A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BA9D495C-F972-448C-A72B-1285FB189AE3}" type="sibTrans" cxnId="{7B828020-216D-4E47-B0B5-9D6D0ED097A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90518C5C-89C1-4CBF-BBC3-33D3B9A04D74}">
      <dgm:prSet/>
      <dgm:spPr/>
      <dgm:t>
        <a:bodyPr/>
        <a:lstStyle/>
        <a:p>
          <a:r>
            <a:rPr lang="es-EC" dirty="0" smtClean="0">
              <a:solidFill>
                <a:schemeClr val="tx1"/>
              </a:solidFill>
              <a:latin typeface="Times New Roman" panose="02020603050405020304" pitchFamily="18" charset="0"/>
              <a:cs typeface="Times New Roman" panose="02020603050405020304" pitchFamily="18" charset="0"/>
            </a:rPr>
            <a:t>Problema</a:t>
          </a:r>
          <a:endParaRPr lang="es-EC" dirty="0">
            <a:solidFill>
              <a:schemeClr val="tx1"/>
            </a:solidFill>
            <a:latin typeface="Times New Roman" panose="02020603050405020304" pitchFamily="18" charset="0"/>
            <a:cs typeface="Times New Roman" panose="02020603050405020304" pitchFamily="18" charset="0"/>
          </a:endParaRPr>
        </a:p>
      </dgm:t>
    </dgm:pt>
    <dgm:pt modelId="{501FBE9F-2703-4827-8E13-FAB517AA2552}" type="parTrans" cxnId="{C0E2447E-E9EC-4152-99DA-F00966E4A5D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42F77508-0BA5-49EE-B549-1D47134A580D}" type="sibTrans" cxnId="{C0E2447E-E9EC-4152-99DA-F00966E4A5D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FB9D4888-5B0A-42DA-8910-F236FA924BC4}">
      <dgm:prSet/>
      <dgm:spPr/>
      <dgm:t>
        <a:bodyPr/>
        <a:lstStyle/>
        <a:p>
          <a:r>
            <a:rPr lang="es-EC" dirty="0">
              <a:solidFill>
                <a:schemeClr val="tx1"/>
              </a:solidFill>
              <a:latin typeface="Times New Roman" panose="02020603050405020304" pitchFamily="18" charset="0"/>
              <a:cs typeface="Times New Roman" panose="02020603050405020304" pitchFamily="18" charset="0"/>
            </a:rPr>
            <a:t>Objetivos</a:t>
          </a:r>
        </a:p>
      </dgm:t>
    </dgm:pt>
    <dgm:pt modelId="{CFE271C4-FB03-4019-BAE8-10B998728F76}" type="parTrans" cxnId="{3D12A181-6004-4FE0-A58A-641B2E23960F}">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2023B72E-267A-46BF-8E82-F227F32F50E6}" type="sibTrans" cxnId="{3D12A181-6004-4FE0-A58A-641B2E23960F}">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974395CB-9E91-456F-B3D6-10D92F0D43C1}">
      <dgm:prSet/>
      <dgm:spPr/>
      <dgm:t>
        <a:bodyPr/>
        <a:lstStyle/>
        <a:p>
          <a:r>
            <a:rPr lang="es-EC" dirty="0">
              <a:solidFill>
                <a:schemeClr val="tx1"/>
              </a:solidFill>
              <a:latin typeface="Times New Roman" panose="02020603050405020304" pitchFamily="18" charset="0"/>
              <a:cs typeface="Times New Roman" panose="02020603050405020304" pitchFamily="18" charset="0"/>
            </a:rPr>
            <a:t>Marco Teórico</a:t>
          </a:r>
        </a:p>
      </dgm:t>
    </dgm:pt>
    <dgm:pt modelId="{C86EC8B2-B031-481C-840B-65FB73162090}" type="parTrans" cxnId="{AE5DC6EF-340D-435F-8F90-99FE09BABEF3}">
      <dgm:prSet/>
      <dgm:spPr/>
      <dgm:t>
        <a:bodyPr/>
        <a:lstStyle/>
        <a:p>
          <a:endParaRPr lang="es-ES">
            <a:solidFill>
              <a:schemeClr val="tx1"/>
            </a:solidFill>
          </a:endParaRPr>
        </a:p>
      </dgm:t>
    </dgm:pt>
    <dgm:pt modelId="{BC74177C-4A3E-4A05-92A4-5D8C542278AA}" type="sibTrans" cxnId="{AE5DC6EF-340D-435F-8F90-99FE09BABEF3}">
      <dgm:prSet/>
      <dgm:spPr/>
      <dgm:t>
        <a:bodyPr/>
        <a:lstStyle/>
        <a:p>
          <a:endParaRPr lang="es-ES">
            <a:solidFill>
              <a:schemeClr val="tx1"/>
            </a:solidFill>
          </a:endParaRPr>
        </a:p>
      </dgm:t>
    </dgm:pt>
    <dgm:pt modelId="{B3F91BE1-3C37-4C7A-900E-358090FC6A3B}">
      <dgm:prSet/>
      <dgm:spPr/>
      <dgm:t>
        <a:bodyPr/>
        <a:lstStyle/>
        <a:p>
          <a:r>
            <a:rPr lang="es-EC" dirty="0">
              <a:solidFill>
                <a:schemeClr val="tx1"/>
              </a:solidFill>
              <a:latin typeface="Times New Roman" panose="02020603050405020304" pitchFamily="18" charset="0"/>
              <a:cs typeface="Times New Roman" panose="02020603050405020304" pitchFamily="18" charset="0"/>
            </a:rPr>
            <a:t>Diseño</a:t>
          </a:r>
        </a:p>
      </dgm:t>
    </dgm:pt>
    <dgm:pt modelId="{F2591336-4684-4205-9DAA-5F2CBCBD0659}" type="parTrans" cxnId="{F26562C6-D3C7-45DF-9725-7EF63BE97D45}">
      <dgm:prSet/>
      <dgm:spPr/>
      <dgm:t>
        <a:bodyPr/>
        <a:lstStyle/>
        <a:p>
          <a:endParaRPr lang="es-EC"/>
        </a:p>
      </dgm:t>
    </dgm:pt>
    <dgm:pt modelId="{D8B7FB09-2254-467E-9173-B9F288826EC6}" type="sibTrans" cxnId="{F26562C6-D3C7-45DF-9725-7EF63BE97D45}">
      <dgm:prSet/>
      <dgm:spPr/>
      <dgm:t>
        <a:bodyPr/>
        <a:lstStyle/>
        <a:p>
          <a:endParaRPr lang="es-EC"/>
        </a:p>
      </dgm:t>
    </dgm:pt>
    <dgm:pt modelId="{C0B5BC9D-C4A3-4460-BB65-555618E905CE}">
      <dgm:prSet/>
      <dgm:spPr/>
      <dgm:t>
        <a:bodyPr/>
        <a:lstStyle/>
        <a:p>
          <a:r>
            <a:rPr lang="es-EC" dirty="0">
              <a:solidFill>
                <a:schemeClr val="tx1"/>
              </a:solidFill>
              <a:latin typeface="Times New Roman" panose="02020603050405020304" pitchFamily="18" charset="0"/>
              <a:cs typeface="Times New Roman" panose="02020603050405020304" pitchFamily="18" charset="0"/>
            </a:rPr>
            <a:t>Pruebas y Resultados</a:t>
          </a:r>
        </a:p>
      </dgm:t>
    </dgm:pt>
    <dgm:pt modelId="{73EF809D-3169-4EB1-810B-59B7B918A7FF}" type="parTrans" cxnId="{35498877-87BD-4C4D-AA87-AD6E2A588379}">
      <dgm:prSet/>
      <dgm:spPr/>
      <dgm:t>
        <a:bodyPr/>
        <a:lstStyle/>
        <a:p>
          <a:endParaRPr lang="es-EC"/>
        </a:p>
      </dgm:t>
    </dgm:pt>
    <dgm:pt modelId="{5B22B477-CE16-4C2D-A5BE-147B72F9D5D4}" type="sibTrans" cxnId="{35498877-87BD-4C4D-AA87-AD6E2A588379}">
      <dgm:prSet/>
      <dgm:spPr/>
      <dgm:t>
        <a:bodyPr/>
        <a:lstStyle/>
        <a:p>
          <a:endParaRPr lang="es-EC"/>
        </a:p>
      </dgm:t>
    </dgm:pt>
    <dgm:pt modelId="{A5A075E0-13A0-40B1-AEB5-01730057920C}">
      <dgm:prSet/>
      <dgm:spPr/>
      <dgm:t>
        <a:bodyPr/>
        <a:lstStyle/>
        <a:p>
          <a:r>
            <a:rPr lang="es-EC" dirty="0" smtClean="0">
              <a:solidFill>
                <a:schemeClr val="tx1"/>
              </a:solidFill>
              <a:latin typeface="Times New Roman" panose="02020603050405020304" pitchFamily="18" charset="0"/>
              <a:cs typeface="Times New Roman" panose="02020603050405020304" pitchFamily="18" charset="0"/>
            </a:rPr>
            <a:t>Conclusiones</a:t>
          </a:r>
          <a:endParaRPr lang="es-EC" dirty="0">
            <a:solidFill>
              <a:schemeClr val="tx1"/>
            </a:solidFill>
            <a:latin typeface="Times New Roman" panose="02020603050405020304" pitchFamily="18" charset="0"/>
            <a:cs typeface="Times New Roman" panose="02020603050405020304" pitchFamily="18" charset="0"/>
          </a:endParaRPr>
        </a:p>
      </dgm:t>
    </dgm:pt>
    <dgm:pt modelId="{677E9A07-F019-41B1-B0CA-741AFFA75E37}" type="parTrans" cxnId="{810681A0-3D4F-4853-AA3F-6747FC24B2D6}">
      <dgm:prSet/>
      <dgm:spPr/>
      <dgm:t>
        <a:bodyPr/>
        <a:lstStyle/>
        <a:p>
          <a:endParaRPr lang="es-EC"/>
        </a:p>
      </dgm:t>
    </dgm:pt>
    <dgm:pt modelId="{E0B41ED7-F016-413D-A5D2-56BFCAAF0E39}" type="sibTrans" cxnId="{810681A0-3D4F-4853-AA3F-6747FC24B2D6}">
      <dgm:prSet/>
      <dgm:spPr/>
      <dgm:t>
        <a:bodyPr/>
        <a:lstStyle/>
        <a:p>
          <a:endParaRPr lang="es-EC"/>
        </a:p>
      </dgm:t>
    </dgm:pt>
    <dgm:pt modelId="{0C5B46F1-7BEF-40AC-9EA7-291B7F37ADB4}">
      <dgm:prSet/>
      <dgm:spPr/>
      <dgm:t>
        <a:bodyPr/>
        <a:lstStyle/>
        <a:p>
          <a:endParaRPr lang="es-ES"/>
        </a:p>
      </dgm:t>
    </dgm:pt>
    <dgm:pt modelId="{B6FFB7AE-93B4-4C59-8E56-CE136A4A9923}" type="parTrans" cxnId="{F38A9375-FD37-47C4-BE54-7D5BDFD0E4B0}">
      <dgm:prSet/>
      <dgm:spPr/>
      <dgm:t>
        <a:bodyPr/>
        <a:lstStyle/>
        <a:p>
          <a:endParaRPr lang="es-EC"/>
        </a:p>
      </dgm:t>
    </dgm:pt>
    <dgm:pt modelId="{6C52B5C4-60ED-466A-A692-BE01852F16E2}" type="sibTrans" cxnId="{F38A9375-FD37-47C4-BE54-7D5BDFD0E4B0}">
      <dgm:prSet/>
      <dgm:spPr/>
      <dgm:t>
        <a:bodyPr/>
        <a:lstStyle/>
        <a:p>
          <a:endParaRPr lang="es-EC"/>
        </a:p>
      </dgm:t>
    </dgm:pt>
    <dgm:pt modelId="{66B3AFB2-510A-460F-B9FD-0D0358FC7EC8}" type="pres">
      <dgm:prSet presAssocID="{5C873AB1-8093-47ED-A42A-44978B095E0D}" presName="Name0" presStyleCnt="0">
        <dgm:presLayoutVars>
          <dgm:chMax val="7"/>
          <dgm:chPref val="7"/>
          <dgm:dir/>
        </dgm:presLayoutVars>
      </dgm:prSet>
      <dgm:spPr/>
      <dgm:t>
        <a:bodyPr/>
        <a:lstStyle/>
        <a:p>
          <a:endParaRPr lang="es-ES"/>
        </a:p>
      </dgm:t>
    </dgm:pt>
    <dgm:pt modelId="{83AF9E91-B4AE-4D20-9127-F15E9552901F}" type="pres">
      <dgm:prSet presAssocID="{5C873AB1-8093-47ED-A42A-44978B095E0D}" presName="Name1" presStyleCnt="0"/>
      <dgm:spPr/>
    </dgm:pt>
    <dgm:pt modelId="{46DD46EA-90D9-4F5C-A737-267B47DB92D0}" type="pres">
      <dgm:prSet presAssocID="{5C873AB1-8093-47ED-A42A-44978B095E0D}" presName="cycle" presStyleCnt="0"/>
      <dgm:spPr/>
    </dgm:pt>
    <dgm:pt modelId="{A3978C56-AFDA-4F43-880E-27EA8CA864E3}" type="pres">
      <dgm:prSet presAssocID="{5C873AB1-8093-47ED-A42A-44978B095E0D}" presName="srcNode" presStyleLbl="node1" presStyleIdx="0" presStyleCnt="7"/>
      <dgm:spPr/>
    </dgm:pt>
    <dgm:pt modelId="{2A3757D7-8131-49ED-827C-938CC960CB0D}" type="pres">
      <dgm:prSet presAssocID="{5C873AB1-8093-47ED-A42A-44978B095E0D}" presName="conn" presStyleLbl="parChTrans1D2" presStyleIdx="0" presStyleCnt="1"/>
      <dgm:spPr/>
      <dgm:t>
        <a:bodyPr/>
        <a:lstStyle/>
        <a:p>
          <a:endParaRPr lang="es-ES"/>
        </a:p>
      </dgm:t>
    </dgm:pt>
    <dgm:pt modelId="{4F4019F6-969D-4A83-84A5-B83A3B7CE8F2}" type="pres">
      <dgm:prSet presAssocID="{5C873AB1-8093-47ED-A42A-44978B095E0D}" presName="extraNode" presStyleLbl="node1" presStyleIdx="0" presStyleCnt="7"/>
      <dgm:spPr/>
    </dgm:pt>
    <dgm:pt modelId="{CDB58383-C5E8-4924-A66F-BD47CC833D27}" type="pres">
      <dgm:prSet presAssocID="{5C873AB1-8093-47ED-A42A-44978B095E0D}" presName="dstNode" presStyleLbl="node1" presStyleIdx="0" presStyleCnt="7"/>
      <dgm:spPr/>
    </dgm:pt>
    <dgm:pt modelId="{6FB117C5-347E-4444-9904-A0852AD57269}" type="pres">
      <dgm:prSet presAssocID="{8E80FA87-D72F-4546-AA5B-A9B287DA9B07}" presName="text_1" presStyleLbl="node1" presStyleIdx="0" presStyleCnt="7">
        <dgm:presLayoutVars>
          <dgm:bulletEnabled val="1"/>
        </dgm:presLayoutVars>
      </dgm:prSet>
      <dgm:spPr/>
      <dgm:t>
        <a:bodyPr/>
        <a:lstStyle/>
        <a:p>
          <a:endParaRPr lang="es-ES"/>
        </a:p>
      </dgm:t>
    </dgm:pt>
    <dgm:pt modelId="{831C1FDD-480D-4E21-8AB2-512804C1DFC6}" type="pres">
      <dgm:prSet presAssocID="{8E80FA87-D72F-4546-AA5B-A9B287DA9B07}" presName="accent_1" presStyleCnt="0"/>
      <dgm:spPr/>
    </dgm:pt>
    <dgm:pt modelId="{BE3F36AB-BB4B-4F2A-A989-CD674746F7EA}" type="pres">
      <dgm:prSet presAssocID="{8E80FA87-D72F-4546-AA5B-A9B287DA9B07}" presName="accentRepeatNode" presStyleLbl="solidFgAcc1" presStyleIdx="0" presStyleCnt="7"/>
      <dgm:spPr>
        <a:solidFill>
          <a:schemeClr val="bg1"/>
        </a:solidFill>
      </dgm:spPr>
      <dgm:t>
        <a:bodyPr/>
        <a:lstStyle/>
        <a:p>
          <a:endParaRPr lang="es-ES"/>
        </a:p>
      </dgm:t>
    </dgm:pt>
    <dgm:pt modelId="{99C46D8D-A6A3-4B61-9715-B6410BFDA7F8}" type="pres">
      <dgm:prSet presAssocID="{90518C5C-89C1-4CBF-BBC3-33D3B9A04D74}" presName="text_2" presStyleLbl="node1" presStyleIdx="1" presStyleCnt="7">
        <dgm:presLayoutVars>
          <dgm:bulletEnabled val="1"/>
        </dgm:presLayoutVars>
      </dgm:prSet>
      <dgm:spPr/>
      <dgm:t>
        <a:bodyPr/>
        <a:lstStyle/>
        <a:p>
          <a:endParaRPr lang="es-ES"/>
        </a:p>
      </dgm:t>
    </dgm:pt>
    <dgm:pt modelId="{B0CAB78B-8935-4E35-B1EB-C3CCD003834B}" type="pres">
      <dgm:prSet presAssocID="{90518C5C-89C1-4CBF-BBC3-33D3B9A04D74}" presName="accent_2" presStyleCnt="0"/>
      <dgm:spPr/>
    </dgm:pt>
    <dgm:pt modelId="{2F661651-797F-4187-8913-0D29D1299341}" type="pres">
      <dgm:prSet presAssocID="{90518C5C-89C1-4CBF-BBC3-33D3B9A04D74}" presName="accentRepeatNode" presStyleLbl="solidFgAcc1" presStyleIdx="1" presStyleCnt="7"/>
      <dgm:spPr>
        <a:solidFill>
          <a:schemeClr val="bg1"/>
        </a:solidFill>
      </dgm:spPr>
      <dgm:t>
        <a:bodyPr/>
        <a:lstStyle/>
        <a:p>
          <a:endParaRPr lang="es-ES"/>
        </a:p>
      </dgm:t>
    </dgm:pt>
    <dgm:pt modelId="{7F220E85-8E44-450E-8A3A-1B9D0CF1B2E4}" type="pres">
      <dgm:prSet presAssocID="{FB9D4888-5B0A-42DA-8910-F236FA924BC4}" presName="text_3" presStyleLbl="node1" presStyleIdx="2" presStyleCnt="7">
        <dgm:presLayoutVars>
          <dgm:bulletEnabled val="1"/>
        </dgm:presLayoutVars>
      </dgm:prSet>
      <dgm:spPr/>
      <dgm:t>
        <a:bodyPr/>
        <a:lstStyle/>
        <a:p>
          <a:endParaRPr lang="es-ES"/>
        </a:p>
      </dgm:t>
    </dgm:pt>
    <dgm:pt modelId="{C27EA55E-B1CE-4128-A012-92E6BF66C5D9}" type="pres">
      <dgm:prSet presAssocID="{FB9D4888-5B0A-42DA-8910-F236FA924BC4}" presName="accent_3" presStyleCnt="0"/>
      <dgm:spPr/>
    </dgm:pt>
    <dgm:pt modelId="{2C54FE2B-CA3D-4528-BBBA-7837DAA73DD7}" type="pres">
      <dgm:prSet presAssocID="{FB9D4888-5B0A-42DA-8910-F236FA924BC4}" presName="accentRepeatNode" presStyleLbl="solidFgAcc1" presStyleIdx="2" presStyleCnt="7"/>
      <dgm:spPr>
        <a:solidFill>
          <a:srgbClr val="00B050"/>
        </a:solidFill>
      </dgm:spPr>
      <dgm:t>
        <a:bodyPr/>
        <a:lstStyle/>
        <a:p>
          <a:endParaRPr lang="es-ES"/>
        </a:p>
      </dgm:t>
    </dgm:pt>
    <dgm:pt modelId="{ADF43485-B63B-4CF6-BF0C-0FEF80C9B62D}" type="pres">
      <dgm:prSet presAssocID="{974395CB-9E91-456F-B3D6-10D92F0D43C1}" presName="text_4" presStyleLbl="node1" presStyleIdx="3" presStyleCnt="7">
        <dgm:presLayoutVars>
          <dgm:bulletEnabled val="1"/>
        </dgm:presLayoutVars>
      </dgm:prSet>
      <dgm:spPr/>
      <dgm:t>
        <a:bodyPr/>
        <a:lstStyle/>
        <a:p>
          <a:endParaRPr lang="es-ES"/>
        </a:p>
      </dgm:t>
    </dgm:pt>
    <dgm:pt modelId="{922296CE-1267-4B7F-B3AF-B22B30931502}" type="pres">
      <dgm:prSet presAssocID="{974395CB-9E91-456F-B3D6-10D92F0D43C1}" presName="accent_4" presStyleCnt="0"/>
      <dgm:spPr/>
    </dgm:pt>
    <dgm:pt modelId="{E6082320-9A7C-48C1-A0E7-256B9E5F054C}" type="pres">
      <dgm:prSet presAssocID="{974395CB-9E91-456F-B3D6-10D92F0D43C1}" presName="accentRepeatNode" presStyleLbl="solidFgAcc1" presStyleIdx="3" presStyleCnt="7"/>
      <dgm:spPr/>
    </dgm:pt>
    <dgm:pt modelId="{810A3694-46EA-482E-84FB-2CAA91E384F0}" type="pres">
      <dgm:prSet presAssocID="{B3F91BE1-3C37-4C7A-900E-358090FC6A3B}" presName="text_5" presStyleLbl="node1" presStyleIdx="4" presStyleCnt="7">
        <dgm:presLayoutVars>
          <dgm:bulletEnabled val="1"/>
        </dgm:presLayoutVars>
      </dgm:prSet>
      <dgm:spPr/>
      <dgm:t>
        <a:bodyPr/>
        <a:lstStyle/>
        <a:p>
          <a:endParaRPr lang="es-ES"/>
        </a:p>
      </dgm:t>
    </dgm:pt>
    <dgm:pt modelId="{D30F077F-A1A6-4323-9EBB-E0FF5B2A74AE}" type="pres">
      <dgm:prSet presAssocID="{B3F91BE1-3C37-4C7A-900E-358090FC6A3B}" presName="accent_5" presStyleCnt="0"/>
      <dgm:spPr/>
    </dgm:pt>
    <dgm:pt modelId="{C1EAD6F4-C6F2-4A01-8F8B-E2A8413E4C99}" type="pres">
      <dgm:prSet presAssocID="{B3F91BE1-3C37-4C7A-900E-358090FC6A3B}" presName="accentRepeatNode" presStyleLbl="solidFgAcc1" presStyleIdx="4" presStyleCnt="7"/>
      <dgm:spPr/>
    </dgm:pt>
    <dgm:pt modelId="{4A38ADD9-BD5C-42EF-BF61-52E6AF1C6FC0}" type="pres">
      <dgm:prSet presAssocID="{C0B5BC9D-C4A3-4460-BB65-555618E905CE}" presName="text_6" presStyleLbl="node1" presStyleIdx="5" presStyleCnt="7">
        <dgm:presLayoutVars>
          <dgm:bulletEnabled val="1"/>
        </dgm:presLayoutVars>
      </dgm:prSet>
      <dgm:spPr/>
      <dgm:t>
        <a:bodyPr/>
        <a:lstStyle/>
        <a:p>
          <a:endParaRPr lang="es-ES"/>
        </a:p>
      </dgm:t>
    </dgm:pt>
    <dgm:pt modelId="{50612A4B-4302-4EF5-9C28-E2DEB0272671}" type="pres">
      <dgm:prSet presAssocID="{C0B5BC9D-C4A3-4460-BB65-555618E905CE}" presName="accent_6" presStyleCnt="0"/>
      <dgm:spPr/>
    </dgm:pt>
    <dgm:pt modelId="{8F50E804-955B-4310-A169-82E0E48EF083}" type="pres">
      <dgm:prSet presAssocID="{C0B5BC9D-C4A3-4460-BB65-555618E905CE}" presName="accentRepeatNode" presStyleLbl="solidFgAcc1" presStyleIdx="5" presStyleCnt="7"/>
      <dgm:spPr/>
    </dgm:pt>
    <dgm:pt modelId="{F2DF6F0E-3A37-4A92-ACFD-C614A96B2FB2}" type="pres">
      <dgm:prSet presAssocID="{A5A075E0-13A0-40B1-AEB5-01730057920C}" presName="text_7" presStyleLbl="node1" presStyleIdx="6" presStyleCnt="7">
        <dgm:presLayoutVars>
          <dgm:bulletEnabled val="1"/>
        </dgm:presLayoutVars>
      </dgm:prSet>
      <dgm:spPr/>
      <dgm:t>
        <a:bodyPr/>
        <a:lstStyle/>
        <a:p>
          <a:endParaRPr lang="es-ES"/>
        </a:p>
      </dgm:t>
    </dgm:pt>
    <dgm:pt modelId="{35C93D65-FF91-499B-9844-BF7408995DC9}" type="pres">
      <dgm:prSet presAssocID="{A5A075E0-13A0-40B1-AEB5-01730057920C}" presName="accent_7" presStyleCnt="0"/>
      <dgm:spPr/>
    </dgm:pt>
    <dgm:pt modelId="{823C88E4-42A1-456D-8C34-9FB778DE753D}" type="pres">
      <dgm:prSet presAssocID="{A5A075E0-13A0-40B1-AEB5-01730057920C}" presName="accentRepeatNode" presStyleLbl="solidFgAcc1" presStyleIdx="6" presStyleCnt="7"/>
      <dgm:spPr/>
    </dgm:pt>
  </dgm:ptLst>
  <dgm:cxnLst>
    <dgm:cxn modelId="{810681A0-3D4F-4853-AA3F-6747FC24B2D6}" srcId="{5C873AB1-8093-47ED-A42A-44978B095E0D}" destId="{A5A075E0-13A0-40B1-AEB5-01730057920C}" srcOrd="6" destOrd="0" parTransId="{677E9A07-F019-41B1-B0CA-741AFFA75E37}" sibTransId="{E0B41ED7-F016-413D-A5D2-56BFCAAF0E39}"/>
    <dgm:cxn modelId="{F38A9375-FD37-47C4-BE54-7D5BDFD0E4B0}" srcId="{5C873AB1-8093-47ED-A42A-44978B095E0D}" destId="{0C5B46F1-7BEF-40AC-9EA7-291B7F37ADB4}" srcOrd="7" destOrd="0" parTransId="{B6FFB7AE-93B4-4C59-8E56-CE136A4A9923}" sibTransId="{6C52B5C4-60ED-466A-A692-BE01852F16E2}"/>
    <dgm:cxn modelId="{F26562C6-D3C7-45DF-9725-7EF63BE97D45}" srcId="{5C873AB1-8093-47ED-A42A-44978B095E0D}" destId="{B3F91BE1-3C37-4C7A-900E-358090FC6A3B}" srcOrd="4" destOrd="0" parTransId="{F2591336-4684-4205-9DAA-5F2CBCBD0659}" sibTransId="{D8B7FB09-2254-467E-9173-B9F288826EC6}"/>
    <dgm:cxn modelId="{93CFBB4E-5C80-4D61-BCF3-4390A17EEB77}" type="presOf" srcId="{5C873AB1-8093-47ED-A42A-44978B095E0D}" destId="{66B3AFB2-510A-460F-B9FD-0D0358FC7EC8}" srcOrd="0" destOrd="0" presId="urn:microsoft.com/office/officeart/2008/layout/VerticalCurvedList"/>
    <dgm:cxn modelId="{51C56FFF-0BA1-41CF-9744-01922C7C0498}" type="presOf" srcId="{C0B5BC9D-C4A3-4460-BB65-555618E905CE}" destId="{4A38ADD9-BD5C-42EF-BF61-52E6AF1C6FC0}" srcOrd="0" destOrd="0" presId="urn:microsoft.com/office/officeart/2008/layout/VerticalCurvedList"/>
    <dgm:cxn modelId="{C0E2447E-E9EC-4152-99DA-F00966E4A5D6}" srcId="{5C873AB1-8093-47ED-A42A-44978B095E0D}" destId="{90518C5C-89C1-4CBF-BBC3-33D3B9A04D74}" srcOrd="1" destOrd="0" parTransId="{501FBE9F-2703-4827-8E13-FAB517AA2552}" sibTransId="{42F77508-0BA5-49EE-B549-1D47134A580D}"/>
    <dgm:cxn modelId="{AE5DC6EF-340D-435F-8F90-99FE09BABEF3}" srcId="{5C873AB1-8093-47ED-A42A-44978B095E0D}" destId="{974395CB-9E91-456F-B3D6-10D92F0D43C1}" srcOrd="3" destOrd="0" parTransId="{C86EC8B2-B031-481C-840B-65FB73162090}" sibTransId="{BC74177C-4A3E-4A05-92A4-5D8C542278AA}"/>
    <dgm:cxn modelId="{3BE77A6C-074C-48A9-A603-CA8D42859CED}" type="presOf" srcId="{B3F91BE1-3C37-4C7A-900E-358090FC6A3B}" destId="{810A3694-46EA-482E-84FB-2CAA91E384F0}" srcOrd="0" destOrd="0" presId="urn:microsoft.com/office/officeart/2008/layout/VerticalCurvedList"/>
    <dgm:cxn modelId="{35498877-87BD-4C4D-AA87-AD6E2A588379}" srcId="{5C873AB1-8093-47ED-A42A-44978B095E0D}" destId="{C0B5BC9D-C4A3-4460-BB65-555618E905CE}" srcOrd="5" destOrd="0" parTransId="{73EF809D-3169-4EB1-810B-59B7B918A7FF}" sibTransId="{5B22B477-CE16-4C2D-A5BE-147B72F9D5D4}"/>
    <dgm:cxn modelId="{A1D75DF8-614A-46C2-84B3-4F8ADECC906F}" type="presOf" srcId="{90518C5C-89C1-4CBF-BBC3-33D3B9A04D74}" destId="{99C46D8D-A6A3-4B61-9715-B6410BFDA7F8}" srcOrd="0" destOrd="0" presId="urn:microsoft.com/office/officeart/2008/layout/VerticalCurvedList"/>
    <dgm:cxn modelId="{C048D7A6-5ED7-4CBF-BC86-5CA306892717}" type="presOf" srcId="{A5A075E0-13A0-40B1-AEB5-01730057920C}" destId="{F2DF6F0E-3A37-4A92-ACFD-C614A96B2FB2}" srcOrd="0" destOrd="0" presId="urn:microsoft.com/office/officeart/2008/layout/VerticalCurvedList"/>
    <dgm:cxn modelId="{998FED4B-230D-47DD-A497-41A1582E7093}" type="presOf" srcId="{FB9D4888-5B0A-42DA-8910-F236FA924BC4}" destId="{7F220E85-8E44-450E-8A3A-1B9D0CF1B2E4}" srcOrd="0" destOrd="0" presId="urn:microsoft.com/office/officeart/2008/layout/VerticalCurvedList"/>
    <dgm:cxn modelId="{BEA25FE0-3D5B-42A2-A15E-FB313A70951B}" type="presOf" srcId="{BA9D495C-F972-448C-A72B-1285FB189AE3}" destId="{2A3757D7-8131-49ED-827C-938CC960CB0D}" srcOrd="0" destOrd="0" presId="urn:microsoft.com/office/officeart/2008/layout/VerticalCurvedList"/>
    <dgm:cxn modelId="{9C3EA72F-9E15-4D77-96E8-EAF7585DE9AE}" type="presOf" srcId="{8E80FA87-D72F-4546-AA5B-A9B287DA9B07}" destId="{6FB117C5-347E-4444-9904-A0852AD57269}" srcOrd="0" destOrd="0" presId="urn:microsoft.com/office/officeart/2008/layout/VerticalCurvedList"/>
    <dgm:cxn modelId="{8C6E32B8-9131-4EC9-84C5-472517418A1C}" type="presOf" srcId="{974395CB-9E91-456F-B3D6-10D92F0D43C1}" destId="{ADF43485-B63B-4CF6-BF0C-0FEF80C9B62D}" srcOrd="0" destOrd="0" presId="urn:microsoft.com/office/officeart/2008/layout/VerticalCurvedList"/>
    <dgm:cxn modelId="{3D12A181-6004-4FE0-A58A-641B2E23960F}" srcId="{5C873AB1-8093-47ED-A42A-44978B095E0D}" destId="{FB9D4888-5B0A-42DA-8910-F236FA924BC4}" srcOrd="2" destOrd="0" parTransId="{CFE271C4-FB03-4019-BAE8-10B998728F76}" sibTransId="{2023B72E-267A-46BF-8E82-F227F32F50E6}"/>
    <dgm:cxn modelId="{7B828020-216D-4E47-B0B5-9D6D0ED097AA}" srcId="{5C873AB1-8093-47ED-A42A-44978B095E0D}" destId="{8E80FA87-D72F-4546-AA5B-A9B287DA9B07}" srcOrd="0" destOrd="0" parTransId="{8DA30EF7-08F5-4570-B602-09B20F0635A5}" sibTransId="{BA9D495C-F972-448C-A72B-1285FB189AE3}"/>
    <dgm:cxn modelId="{08F94C34-6F21-46EC-BA75-50DF2578E8D9}" type="presParOf" srcId="{66B3AFB2-510A-460F-B9FD-0D0358FC7EC8}" destId="{83AF9E91-B4AE-4D20-9127-F15E9552901F}" srcOrd="0" destOrd="0" presId="urn:microsoft.com/office/officeart/2008/layout/VerticalCurvedList"/>
    <dgm:cxn modelId="{7E33723D-9E64-4BC1-B9AA-AC2D3DEDF566}" type="presParOf" srcId="{83AF9E91-B4AE-4D20-9127-F15E9552901F}" destId="{46DD46EA-90D9-4F5C-A737-267B47DB92D0}" srcOrd="0" destOrd="0" presId="urn:microsoft.com/office/officeart/2008/layout/VerticalCurvedList"/>
    <dgm:cxn modelId="{8E40A373-F532-4B78-ADC0-F9CBC9111C31}" type="presParOf" srcId="{46DD46EA-90D9-4F5C-A737-267B47DB92D0}" destId="{A3978C56-AFDA-4F43-880E-27EA8CA864E3}" srcOrd="0" destOrd="0" presId="urn:microsoft.com/office/officeart/2008/layout/VerticalCurvedList"/>
    <dgm:cxn modelId="{2CA5CDD7-2D01-491B-8C44-8610C41664B4}" type="presParOf" srcId="{46DD46EA-90D9-4F5C-A737-267B47DB92D0}" destId="{2A3757D7-8131-49ED-827C-938CC960CB0D}" srcOrd="1" destOrd="0" presId="urn:microsoft.com/office/officeart/2008/layout/VerticalCurvedList"/>
    <dgm:cxn modelId="{86ED1A6A-0AD4-4E53-A7AB-E1B3102CDFD1}" type="presParOf" srcId="{46DD46EA-90D9-4F5C-A737-267B47DB92D0}" destId="{4F4019F6-969D-4A83-84A5-B83A3B7CE8F2}" srcOrd="2" destOrd="0" presId="urn:microsoft.com/office/officeart/2008/layout/VerticalCurvedList"/>
    <dgm:cxn modelId="{E8A51115-FB30-4156-A460-967668858E6E}" type="presParOf" srcId="{46DD46EA-90D9-4F5C-A737-267B47DB92D0}" destId="{CDB58383-C5E8-4924-A66F-BD47CC833D27}" srcOrd="3" destOrd="0" presId="urn:microsoft.com/office/officeart/2008/layout/VerticalCurvedList"/>
    <dgm:cxn modelId="{968EC1E4-6E78-4E7E-A027-DA195CEEB137}" type="presParOf" srcId="{83AF9E91-B4AE-4D20-9127-F15E9552901F}" destId="{6FB117C5-347E-4444-9904-A0852AD57269}" srcOrd="1" destOrd="0" presId="urn:microsoft.com/office/officeart/2008/layout/VerticalCurvedList"/>
    <dgm:cxn modelId="{6B1D4F67-561A-488A-B073-8EB7F0BFA5A8}" type="presParOf" srcId="{83AF9E91-B4AE-4D20-9127-F15E9552901F}" destId="{831C1FDD-480D-4E21-8AB2-512804C1DFC6}" srcOrd="2" destOrd="0" presId="urn:microsoft.com/office/officeart/2008/layout/VerticalCurvedList"/>
    <dgm:cxn modelId="{F9A784BB-C785-46EB-98E7-97D13F29CD69}" type="presParOf" srcId="{831C1FDD-480D-4E21-8AB2-512804C1DFC6}" destId="{BE3F36AB-BB4B-4F2A-A989-CD674746F7EA}" srcOrd="0" destOrd="0" presId="urn:microsoft.com/office/officeart/2008/layout/VerticalCurvedList"/>
    <dgm:cxn modelId="{4435402D-F567-4401-A146-AD436491CEB1}" type="presParOf" srcId="{83AF9E91-B4AE-4D20-9127-F15E9552901F}" destId="{99C46D8D-A6A3-4B61-9715-B6410BFDA7F8}" srcOrd="3" destOrd="0" presId="urn:microsoft.com/office/officeart/2008/layout/VerticalCurvedList"/>
    <dgm:cxn modelId="{74CE923A-A050-4D96-86A2-EFD26989D1CE}" type="presParOf" srcId="{83AF9E91-B4AE-4D20-9127-F15E9552901F}" destId="{B0CAB78B-8935-4E35-B1EB-C3CCD003834B}" srcOrd="4" destOrd="0" presId="urn:microsoft.com/office/officeart/2008/layout/VerticalCurvedList"/>
    <dgm:cxn modelId="{30483C0A-7702-474F-B671-02D8B630859D}" type="presParOf" srcId="{B0CAB78B-8935-4E35-B1EB-C3CCD003834B}" destId="{2F661651-797F-4187-8913-0D29D1299341}" srcOrd="0" destOrd="0" presId="urn:microsoft.com/office/officeart/2008/layout/VerticalCurvedList"/>
    <dgm:cxn modelId="{DD89A62E-25E8-4B56-9556-F4E02F7871E4}" type="presParOf" srcId="{83AF9E91-B4AE-4D20-9127-F15E9552901F}" destId="{7F220E85-8E44-450E-8A3A-1B9D0CF1B2E4}" srcOrd="5" destOrd="0" presId="urn:microsoft.com/office/officeart/2008/layout/VerticalCurvedList"/>
    <dgm:cxn modelId="{F1F85E74-E52E-4F6E-8A45-4E49555107D2}" type="presParOf" srcId="{83AF9E91-B4AE-4D20-9127-F15E9552901F}" destId="{C27EA55E-B1CE-4128-A012-92E6BF66C5D9}" srcOrd="6" destOrd="0" presId="urn:microsoft.com/office/officeart/2008/layout/VerticalCurvedList"/>
    <dgm:cxn modelId="{EB721D6B-C410-4165-8F0A-82784E09AD5C}" type="presParOf" srcId="{C27EA55E-B1CE-4128-A012-92E6BF66C5D9}" destId="{2C54FE2B-CA3D-4528-BBBA-7837DAA73DD7}" srcOrd="0" destOrd="0" presId="urn:microsoft.com/office/officeart/2008/layout/VerticalCurvedList"/>
    <dgm:cxn modelId="{75BFD92F-1E64-4B09-AAB3-2DB0867332E4}" type="presParOf" srcId="{83AF9E91-B4AE-4D20-9127-F15E9552901F}" destId="{ADF43485-B63B-4CF6-BF0C-0FEF80C9B62D}" srcOrd="7" destOrd="0" presId="urn:microsoft.com/office/officeart/2008/layout/VerticalCurvedList"/>
    <dgm:cxn modelId="{4D1DEB65-E577-43C7-A1C2-FC0BC87FE6EC}" type="presParOf" srcId="{83AF9E91-B4AE-4D20-9127-F15E9552901F}" destId="{922296CE-1267-4B7F-B3AF-B22B30931502}" srcOrd="8" destOrd="0" presId="urn:microsoft.com/office/officeart/2008/layout/VerticalCurvedList"/>
    <dgm:cxn modelId="{22806D41-256F-40F4-9240-C95CB5A74591}" type="presParOf" srcId="{922296CE-1267-4B7F-B3AF-B22B30931502}" destId="{E6082320-9A7C-48C1-A0E7-256B9E5F054C}" srcOrd="0" destOrd="0" presId="urn:microsoft.com/office/officeart/2008/layout/VerticalCurvedList"/>
    <dgm:cxn modelId="{997F643E-B46B-406C-B8D1-0ED2CA33BCF4}" type="presParOf" srcId="{83AF9E91-B4AE-4D20-9127-F15E9552901F}" destId="{810A3694-46EA-482E-84FB-2CAA91E384F0}" srcOrd="9" destOrd="0" presId="urn:microsoft.com/office/officeart/2008/layout/VerticalCurvedList"/>
    <dgm:cxn modelId="{58F266F9-F881-43B0-8A89-34A21F756A51}" type="presParOf" srcId="{83AF9E91-B4AE-4D20-9127-F15E9552901F}" destId="{D30F077F-A1A6-4323-9EBB-E0FF5B2A74AE}" srcOrd="10" destOrd="0" presId="urn:microsoft.com/office/officeart/2008/layout/VerticalCurvedList"/>
    <dgm:cxn modelId="{6453EE50-F471-4D6A-8652-E700EBA5AD32}" type="presParOf" srcId="{D30F077F-A1A6-4323-9EBB-E0FF5B2A74AE}" destId="{C1EAD6F4-C6F2-4A01-8F8B-E2A8413E4C99}" srcOrd="0" destOrd="0" presId="urn:microsoft.com/office/officeart/2008/layout/VerticalCurvedList"/>
    <dgm:cxn modelId="{1F40FE6B-EBF7-4E96-8A0C-37DE924AEEAC}" type="presParOf" srcId="{83AF9E91-B4AE-4D20-9127-F15E9552901F}" destId="{4A38ADD9-BD5C-42EF-BF61-52E6AF1C6FC0}" srcOrd="11" destOrd="0" presId="urn:microsoft.com/office/officeart/2008/layout/VerticalCurvedList"/>
    <dgm:cxn modelId="{387E845B-F176-422F-8C4F-84C5810C1B00}" type="presParOf" srcId="{83AF9E91-B4AE-4D20-9127-F15E9552901F}" destId="{50612A4B-4302-4EF5-9C28-E2DEB0272671}" srcOrd="12" destOrd="0" presId="urn:microsoft.com/office/officeart/2008/layout/VerticalCurvedList"/>
    <dgm:cxn modelId="{E81E5BD7-12F5-4E12-A2A8-E18D8F5A83E7}" type="presParOf" srcId="{50612A4B-4302-4EF5-9C28-E2DEB0272671}" destId="{8F50E804-955B-4310-A169-82E0E48EF083}" srcOrd="0" destOrd="0" presId="urn:microsoft.com/office/officeart/2008/layout/VerticalCurvedList"/>
    <dgm:cxn modelId="{031346E4-3D24-42A7-8175-443E2FCB4263}" type="presParOf" srcId="{83AF9E91-B4AE-4D20-9127-F15E9552901F}" destId="{F2DF6F0E-3A37-4A92-ACFD-C614A96B2FB2}" srcOrd="13" destOrd="0" presId="urn:microsoft.com/office/officeart/2008/layout/VerticalCurvedList"/>
    <dgm:cxn modelId="{5FA5B1B4-B629-44C5-82B8-4DB4E258EF75}" type="presParOf" srcId="{83AF9E91-B4AE-4D20-9127-F15E9552901F}" destId="{35C93D65-FF91-499B-9844-BF7408995DC9}" srcOrd="14" destOrd="0" presId="urn:microsoft.com/office/officeart/2008/layout/VerticalCurvedList"/>
    <dgm:cxn modelId="{435310A8-D325-4080-B6FB-992384E9DA2F}" type="presParOf" srcId="{35C93D65-FF91-499B-9844-BF7408995DC9}" destId="{823C88E4-42A1-456D-8C34-9FB778DE753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873AB1-8093-47ED-A42A-44978B095E0D}"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s-EC"/>
        </a:p>
      </dgm:t>
    </dgm:pt>
    <dgm:pt modelId="{8E80FA87-D72F-4546-AA5B-A9B287DA9B07}">
      <dgm:prSet/>
      <dgm:spPr/>
      <dgm:t>
        <a:bodyPr/>
        <a:lstStyle/>
        <a:p>
          <a:r>
            <a:rPr lang="es-EC" dirty="0">
              <a:solidFill>
                <a:schemeClr val="tx1"/>
              </a:solidFill>
              <a:latin typeface="Times New Roman" panose="02020603050405020304" pitchFamily="18" charset="0"/>
              <a:cs typeface="Times New Roman" panose="02020603050405020304" pitchFamily="18" charset="0"/>
            </a:rPr>
            <a:t>Introducción</a:t>
          </a:r>
        </a:p>
      </dgm:t>
    </dgm:pt>
    <dgm:pt modelId="{8DA30EF7-08F5-4570-B602-09B20F0635A5}" type="parTrans" cxnId="{7B828020-216D-4E47-B0B5-9D6D0ED097A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BA9D495C-F972-448C-A72B-1285FB189AE3}" type="sibTrans" cxnId="{7B828020-216D-4E47-B0B5-9D6D0ED097A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90518C5C-89C1-4CBF-BBC3-33D3B9A04D74}">
      <dgm:prSet/>
      <dgm:spPr/>
      <dgm:t>
        <a:bodyPr/>
        <a:lstStyle/>
        <a:p>
          <a:r>
            <a:rPr lang="es-EC" dirty="0" smtClean="0">
              <a:solidFill>
                <a:schemeClr val="tx1"/>
              </a:solidFill>
              <a:latin typeface="Times New Roman" panose="02020603050405020304" pitchFamily="18" charset="0"/>
              <a:cs typeface="Times New Roman" panose="02020603050405020304" pitchFamily="18" charset="0"/>
            </a:rPr>
            <a:t>Problema</a:t>
          </a:r>
          <a:endParaRPr lang="es-EC" dirty="0">
            <a:solidFill>
              <a:schemeClr val="tx1"/>
            </a:solidFill>
            <a:latin typeface="Times New Roman" panose="02020603050405020304" pitchFamily="18" charset="0"/>
            <a:cs typeface="Times New Roman" panose="02020603050405020304" pitchFamily="18" charset="0"/>
          </a:endParaRPr>
        </a:p>
      </dgm:t>
    </dgm:pt>
    <dgm:pt modelId="{501FBE9F-2703-4827-8E13-FAB517AA2552}" type="parTrans" cxnId="{C0E2447E-E9EC-4152-99DA-F00966E4A5D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42F77508-0BA5-49EE-B549-1D47134A580D}" type="sibTrans" cxnId="{C0E2447E-E9EC-4152-99DA-F00966E4A5D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FB9D4888-5B0A-42DA-8910-F236FA924BC4}">
      <dgm:prSet/>
      <dgm:spPr/>
      <dgm:t>
        <a:bodyPr/>
        <a:lstStyle/>
        <a:p>
          <a:r>
            <a:rPr lang="es-EC" dirty="0">
              <a:solidFill>
                <a:schemeClr val="tx1"/>
              </a:solidFill>
              <a:latin typeface="Times New Roman" panose="02020603050405020304" pitchFamily="18" charset="0"/>
              <a:cs typeface="Times New Roman" panose="02020603050405020304" pitchFamily="18" charset="0"/>
            </a:rPr>
            <a:t>Objetivos</a:t>
          </a:r>
        </a:p>
      </dgm:t>
    </dgm:pt>
    <dgm:pt modelId="{CFE271C4-FB03-4019-BAE8-10B998728F76}" type="parTrans" cxnId="{3D12A181-6004-4FE0-A58A-641B2E23960F}">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2023B72E-267A-46BF-8E82-F227F32F50E6}" type="sibTrans" cxnId="{3D12A181-6004-4FE0-A58A-641B2E23960F}">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974395CB-9E91-456F-B3D6-10D92F0D43C1}">
      <dgm:prSet/>
      <dgm:spPr/>
      <dgm:t>
        <a:bodyPr/>
        <a:lstStyle/>
        <a:p>
          <a:r>
            <a:rPr lang="es-EC" dirty="0">
              <a:solidFill>
                <a:schemeClr val="tx1"/>
              </a:solidFill>
              <a:latin typeface="Times New Roman" panose="02020603050405020304" pitchFamily="18" charset="0"/>
              <a:cs typeface="Times New Roman" panose="02020603050405020304" pitchFamily="18" charset="0"/>
            </a:rPr>
            <a:t>Marco Teórico</a:t>
          </a:r>
        </a:p>
      </dgm:t>
    </dgm:pt>
    <dgm:pt modelId="{C86EC8B2-B031-481C-840B-65FB73162090}" type="parTrans" cxnId="{AE5DC6EF-340D-435F-8F90-99FE09BABEF3}">
      <dgm:prSet/>
      <dgm:spPr/>
      <dgm:t>
        <a:bodyPr/>
        <a:lstStyle/>
        <a:p>
          <a:endParaRPr lang="es-ES">
            <a:solidFill>
              <a:schemeClr val="tx1"/>
            </a:solidFill>
          </a:endParaRPr>
        </a:p>
      </dgm:t>
    </dgm:pt>
    <dgm:pt modelId="{BC74177C-4A3E-4A05-92A4-5D8C542278AA}" type="sibTrans" cxnId="{AE5DC6EF-340D-435F-8F90-99FE09BABEF3}">
      <dgm:prSet/>
      <dgm:spPr/>
      <dgm:t>
        <a:bodyPr/>
        <a:lstStyle/>
        <a:p>
          <a:endParaRPr lang="es-ES">
            <a:solidFill>
              <a:schemeClr val="tx1"/>
            </a:solidFill>
          </a:endParaRPr>
        </a:p>
      </dgm:t>
    </dgm:pt>
    <dgm:pt modelId="{B3F91BE1-3C37-4C7A-900E-358090FC6A3B}">
      <dgm:prSet/>
      <dgm:spPr/>
      <dgm:t>
        <a:bodyPr/>
        <a:lstStyle/>
        <a:p>
          <a:r>
            <a:rPr lang="es-EC" dirty="0">
              <a:solidFill>
                <a:schemeClr val="tx1"/>
              </a:solidFill>
              <a:latin typeface="Times New Roman" panose="02020603050405020304" pitchFamily="18" charset="0"/>
              <a:cs typeface="Times New Roman" panose="02020603050405020304" pitchFamily="18" charset="0"/>
            </a:rPr>
            <a:t>Diseño</a:t>
          </a:r>
        </a:p>
      </dgm:t>
    </dgm:pt>
    <dgm:pt modelId="{F2591336-4684-4205-9DAA-5F2CBCBD0659}" type="parTrans" cxnId="{F26562C6-D3C7-45DF-9725-7EF63BE97D45}">
      <dgm:prSet/>
      <dgm:spPr/>
      <dgm:t>
        <a:bodyPr/>
        <a:lstStyle/>
        <a:p>
          <a:endParaRPr lang="es-EC"/>
        </a:p>
      </dgm:t>
    </dgm:pt>
    <dgm:pt modelId="{D8B7FB09-2254-467E-9173-B9F288826EC6}" type="sibTrans" cxnId="{F26562C6-D3C7-45DF-9725-7EF63BE97D45}">
      <dgm:prSet/>
      <dgm:spPr/>
      <dgm:t>
        <a:bodyPr/>
        <a:lstStyle/>
        <a:p>
          <a:endParaRPr lang="es-EC"/>
        </a:p>
      </dgm:t>
    </dgm:pt>
    <dgm:pt modelId="{C0B5BC9D-C4A3-4460-BB65-555618E905CE}">
      <dgm:prSet/>
      <dgm:spPr/>
      <dgm:t>
        <a:bodyPr/>
        <a:lstStyle/>
        <a:p>
          <a:r>
            <a:rPr lang="es-EC" dirty="0">
              <a:solidFill>
                <a:schemeClr val="tx1"/>
              </a:solidFill>
              <a:latin typeface="Times New Roman" panose="02020603050405020304" pitchFamily="18" charset="0"/>
              <a:cs typeface="Times New Roman" panose="02020603050405020304" pitchFamily="18" charset="0"/>
            </a:rPr>
            <a:t>Pruebas y Resultados</a:t>
          </a:r>
        </a:p>
      </dgm:t>
    </dgm:pt>
    <dgm:pt modelId="{73EF809D-3169-4EB1-810B-59B7B918A7FF}" type="parTrans" cxnId="{35498877-87BD-4C4D-AA87-AD6E2A588379}">
      <dgm:prSet/>
      <dgm:spPr/>
      <dgm:t>
        <a:bodyPr/>
        <a:lstStyle/>
        <a:p>
          <a:endParaRPr lang="es-EC"/>
        </a:p>
      </dgm:t>
    </dgm:pt>
    <dgm:pt modelId="{5B22B477-CE16-4C2D-A5BE-147B72F9D5D4}" type="sibTrans" cxnId="{35498877-87BD-4C4D-AA87-AD6E2A588379}">
      <dgm:prSet/>
      <dgm:spPr/>
      <dgm:t>
        <a:bodyPr/>
        <a:lstStyle/>
        <a:p>
          <a:endParaRPr lang="es-EC"/>
        </a:p>
      </dgm:t>
    </dgm:pt>
    <dgm:pt modelId="{A5A075E0-13A0-40B1-AEB5-01730057920C}">
      <dgm:prSet/>
      <dgm:spPr/>
      <dgm:t>
        <a:bodyPr/>
        <a:lstStyle/>
        <a:p>
          <a:r>
            <a:rPr lang="es-EC" dirty="0" smtClean="0">
              <a:solidFill>
                <a:schemeClr val="tx1"/>
              </a:solidFill>
              <a:latin typeface="Times New Roman" panose="02020603050405020304" pitchFamily="18" charset="0"/>
              <a:cs typeface="Times New Roman" panose="02020603050405020304" pitchFamily="18" charset="0"/>
            </a:rPr>
            <a:t>Conclusiones</a:t>
          </a:r>
          <a:endParaRPr lang="es-EC" dirty="0">
            <a:solidFill>
              <a:schemeClr val="tx1"/>
            </a:solidFill>
            <a:latin typeface="Times New Roman" panose="02020603050405020304" pitchFamily="18" charset="0"/>
            <a:cs typeface="Times New Roman" panose="02020603050405020304" pitchFamily="18" charset="0"/>
          </a:endParaRPr>
        </a:p>
      </dgm:t>
    </dgm:pt>
    <dgm:pt modelId="{677E9A07-F019-41B1-B0CA-741AFFA75E37}" type="parTrans" cxnId="{810681A0-3D4F-4853-AA3F-6747FC24B2D6}">
      <dgm:prSet/>
      <dgm:spPr/>
      <dgm:t>
        <a:bodyPr/>
        <a:lstStyle/>
        <a:p>
          <a:endParaRPr lang="es-EC"/>
        </a:p>
      </dgm:t>
    </dgm:pt>
    <dgm:pt modelId="{E0B41ED7-F016-413D-A5D2-56BFCAAF0E39}" type="sibTrans" cxnId="{810681A0-3D4F-4853-AA3F-6747FC24B2D6}">
      <dgm:prSet/>
      <dgm:spPr/>
      <dgm:t>
        <a:bodyPr/>
        <a:lstStyle/>
        <a:p>
          <a:endParaRPr lang="es-EC"/>
        </a:p>
      </dgm:t>
    </dgm:pt>
    <dgm:pt modelId="{0C5B46F1-7BEF-40AC-9EA7-291B7F37ADB4}">
      <dgm:prSet/>
      <dgm:spPr/>
      <dgm:t>
        <a:bodyPr/>
        <a:lstStyle/>
        <a:p>
          <a:endParaRPr lang="es-ES"/>
        </a:p>
      </dgm:t>
    </dgm:pt>
    <dgm:pt modelId="{B6FFB7AE-93B4-4C59-8E56-CE136A4A9923}" type="parTrans" cxnId="{F38A9375-FD37-47C4-BE54-7D5BDFD0E4B0}">
      <dgm:prSet/>
      <dgm:spPr/>
      <dgm:t>
        <a:bodyPr/>
        <a:lstStyle/>
        <a:p>
          <a:endParaRPr lang="es-EC"/>
        </a:p>
      </dgm:t>
    </dgm:pt>
    <dgm:pt modelId="{6C52B5C4-60ED-466A-A692-BE01852F16E2}" type="sibTrans" cxnId="{F38A9375-FD37-47C4-BE54-7D5BDFD0E4B0}">
      <dgm:prSet/>
      <dgm:spPr/>
      <dgm:t>
        <a:bodyPr/>
        <a:lstStyle/>
        <a:p>
          <a:endParaRPr lang="es-EC"/>
        </a:p>
      </dgm:t>
    </dgm:pt>
    <dgm:pt modelId="{66B3AFB2-510A-460F-B9FD-0D0358FC7EC8}" type="pres">
      <dgm:prSet presAssocID="{5C873AB1-8093-47ED-A42A-44978B095E0D}" presName="Name0" presStyleCnt="0">
        <dgm:presLayoutVars>
          <dgm:chMax val="7"/>
          <dgm:chPref val="7"/>
          <dgm:dir/>
        </dgm:presLayoutVars>
      </dgm:prSet>
      <dgm:spPr/>
      <dgm:t>
        <a:bodyPr/>
        <a:lstStyle/>
        <a:p>
          <a:endParaRPr lang="es-ES"/>
        </a:p>
      </dgm:t>
    </dgm:pt>
    <dgm:pt modelId="{83AF9E91-B4AE-4D20-9127-F15E9552901F}" type="pres">
      <dgm:prSet presAssocID="{5C873AB1-8093-47ED-A42A-44978B095E0D}" presName="Name1" presStyleCnt="0"/>
      <dgm:spPr/>
    </dgm:pt>
    <dgm:pt modelId="{46DD46EA-90D9-4F5C-A737-267B47DB92D0}" type="pres">
      <dgm:prSet presAssocID="{5C873AB1-8093-47ED-A42A-44978B095E0D}" presName="cycle" presStyleCnt="0"/>
      <dgm:spPr/>
    </dgm:pt>
    <dgm:pt modelId="{A3978C56-AFDA-4F43-880E-27EA8CA864E3}" type="pres">
      <dgm:prSet presAssocID="{5C873AB1-8093-47ED-A42A-44978B095E0D}" presName="srcNode" presStyleLbl="node1" presStyleIdx="0" presStyleCnt="7"/>
      <dgm:spPr/>
    </dgm:pt>
    <dgm:pt modelId="{2A3757D7-8131-49ED-827C-938CC960CB0D}" type="pres">
      <dgm:prSet presAssocID="{5C873AB1-8093-47ED-A42A-44978B095E0D}" presName="conn" presStyleLbl="parChTrans1D2" presStyleIdx="0" presStyleCnt="1"/>
      <dgm:spPr/>
      <dgm:t>
        <a:bodyPr/>
        <a:lstStyle/>
        <a:p>
          <a:endParaRPr lang="es-ES"/>
        </a:p>
      </dgm:t>
    </dgm:pt>
    <dgm:pt modelId="{4F4019F6-969D-4A83-84A5-B83A3B7CE8F2}" type="pres">
      <dgm:prSet presAssocID="{5C873AB1-8093-47ED-A42A-44978B095E0D}" presName="extraNode" presStyleLbl="node1" presStyleIdx="0" presStyleCnt="7"/>
      <dgm:spPr/>
    </dgm:pt>
    <dgm:pt modelId="{CDB58383-C5E8-4924-A66F-BD47CC833D27}" type="pres">
      <dgm:prSet presAssocID="{5C873AB1-8093-47ED-A42A-44978B095E0D}" presName="dstNode" presStyleLbl="node1" presStyleIdx="0" presStyleCnt="7"/>
      <dgm:spPr/>
    </dgm:pt>
    <dgm:pt modelId="{6FB117C5-347E-4444-9904-A0852AD57269}" type="pres">
      <dgm:prSet presAssocID="{8E80FA87-D72F-4546-AA5B-A9B287DA9B07}" presName="text_1" presStyleLbl="node1" presStyleIdx="0" presStyleCnt="7">
        <dgm:presLayoutVars>
          <dgm:bulletEnabled val="1"/>
        </dgm:presLayoutVars>
      </dgm:prSet>
      <dgm:spPr/>
      <dgm:t>
        <a:bodyPr/>
        <a:lstStyle/>
        <a:p>
          <a:endParaRPr lang="es-ES"/>
        </a:p>
      </dgm:t>
    </dgm:pt>
    <dgm:pt modelId="{831C1FDD-480D-4E21-8AB2-512804C1DFC6}" type="pres">
      <dgm:prSet presAssocID="{8E80FA87-D72F-4546-AA5B-A9B287DA9B07}" presName="accent_1" presStyleCnt="0"/>
      <dgm:spPr/>
    </dgm:pt>
    <dgm:pt modelId="{BE3F36AB-BB4B-4F2A-A989-CD674746F7EA}" type="pres">
      <dgm:prSet presAssocID="{8E80FA87-D72F-4546-AA5B-A9B287DA9B07}" presName="accentRepeatNode" presStyleLbl="solidFgAcc1" presStyleIdx="0" presStyleCnt="7"/>
      <dgm:spPr>
        <a:solidFill>
          <a:schemeClr val="bg1"/>
        </a:solidFill>
      </dgm:spPr>
      <dgm:t>
        <a:bodyPr/>
        <a:lstStyle/>
        <a:p>
          <a:endParaRPr lang="es-ES"/>
        </a:p>
      </dgm:t>
    </dgm:pt>
    <dgm:pt modelId="{99C46D8D-A6A3-4B61-9715-B6410BFDA7F8}" type="pres">
      <dgm:prSet presAssocID="{90518C5C-89C1-4CBF-BBC3-33D3B9A04D74}" presName="text_2" presStyleLbl="node1" presStyleIdx="1" presStyleCnt="7">
        <dgm:presLayoutVars>
          <dgm:bulletEnabled val="1"/>
        </dgm:presLayoutVars>
      </dgm:prSet>
      <dgm:spPr/>
      <dgm:t>
        <a:bodyPr/>
        <a:lstStyle/>
        <a:p>
          <a:endParaRPr lang="es-ES"/>
        </a:p>
      </dgm:t>
    </dgm:pt>
    <dgm:pt modelId="{B0CAB78B-8935-4E35-B1EB-C3CCD003834B}" type="pres">
      <dgm:prSet presAssocID="{90518C5C-89C1-4CBF-BBC3-33D3B9A04D74}" presName="accent_2" presStyleCnt="0"/>
      <dgm:spPr/>
    </dgm:pt>
    <dgm:pt modelId="{2F661651-797F-4187-8913-0D29D1299341}" type="pres">
      <dgm:prSet presAssocID="{90518C5C-89C1-4CBF-BBC3-33D3B9A04D74}" presName="accentRepeatNode" presStyleLbl="solidFgAcc1" presStyleIdx="1" presStyleCnt="7"/>
      <dgm:spPr>
        <a:solidFill>
          <a:schemeClr val="bg1"/>
        </a:solidFill>
      </dgm:spPr>
      <dgm:t>
        <a:bodyPr/>
        <a:lstStyle/>
        <a:p>
          <a:endParaRPr lang="es-ES"/>
        </a:p>
      </dgm:t>
    </dgm:pt>
    <dgm:pt modelId="{7F220E85-8E44-450E-8A3A-1B9D0CF1B2E4}" type="pres">
      <dgm:prSet presAssocID="{FB9D4888-5B0A-42DA-8910-F236FA924BC4}" presName="text_3" presStyleLbl="node1" presStyleIdx="2" presStyleCnt="7">
        <dgm:presLayoutVars>
          <dgm:bulletEnabled val="1"/>
        </dgm:presLayoutVars>
      </dgm:prSet>
      <dgm:spPr/>
      <dgm:t>
        <a:bodyPr/>
        <a:lstStyle/>
        <a:p>
          <a:endParaRPr lang="es-ES"/>
        </a:p>
      </dgm:t>
    </dgm:pt>
    <dgm:pt modelId="{C27EA55E-B1CE-4128-A012-92E6BF66C5D9}" type="pres">
      <dgm:prSet presAssocID="{FB9D4888-5B0A-42DA-8910-F236FA924BC4}" presName="accent_3" presStyleCnt="0"/>
      <dgm:spPr/>
    </dgm:pt>
    <dgm:pt modelId="{2C54FE2B-CA3D-4528-BBBA-7837DAA73DD7}" type="pres">
      <dgm:prSet presAssocID="{FB9D4888-5B0A-42DA-8910-F236FA924BC4}" presName="accentRepeatNode" presStyleLbl="solidFgAcc1" presStyleIdx="2" presStyleCnt="7"/>
      <dgm:spPr>
        <a:solidFill>
          <a:schemeClr val="bg1"/>
        </a:solidFill>
      </dgm:spPr>
      <dgm:t>
        <a:bodyPr/>
        <a:lstStyle/>
        <a:p>
          <a:endParaRPr lang="es-ES"/>
        </a:p>
      </dgm:t>
    </dgm:pt>
    <dgm:pt modelId="{ADF43485-B63B-4CF6-BF0C-0FEF80C9B62D}" type="pres">
      <dgm:prSet presAssocID="{974395CB-9E91-456F-B3D6-10D92F0D43C1}" presName="text_4" presStyleLbl="node1" presStyleIdx="3" presStyleCnt="7">
        <dgm:presLayoutVars>
          <dgm:bulletEnabled val="1"/>
        </dgm:presLayoutVars>
      </dgm:prSet>
      <dgm:spPr/>
      <dgm:t>
        <a:bodyPr/>
        <a:lstStyle/>
        <a:p>
          <a:endParaRPr lang="es-ES"/>
        </a:p>
      </dgm:t>
    </dgm:pt>
    <dgm:pt modelId="{922296CE-1267-4B7F-B3AF-B22B30931502}" type="pres">
      <dgm:prSet presAssocID="{974395CB-9E91-456F-B3D6-10D92F0D43C1}" presName="accent_4" presStyleCnt="0"/>
      <dgm:spPr/>
    </dgm:pt>
    <dgm:pt modelId="{E6082320-9A7C-48C1-A0E7-256B9E5F054C}" type="pres">
      <dgm:prSet presAssocID="{974395CB-9E91-456F-B3D6-10D92F0D43C1}" presName="accentRepeatNode" presStyleLbl="solidFgAcc1" presStyleIdx="3" presStyleCnt="7"/>
      <dgm:spPr>
        <a:solidFill>
          <a:srgbClr val="00B050"/>
        </a:solidFill>
      </dgm:spPr>
      <dgm:t>
        <a:bodyPr/>
        <a:lstStyle/>
        <a:p>
          <a:endParaRPr lang="es-ES"/>
        </a:p>
      </dgm:t>
    </dgm:pt>
    <dgm:pt modelId="{810A3694-46EA-482E-84FB-2CAA91E384F0}" type="pres">
      <dgm:prSet presAssocID="{B3F91BE1-3C37-4C7A-900E-358090FC6A3B}" presName="text_5" presStyleLbl="node1" presStyleIdx="4" presStyleCnt="7">
        <dgm:presLayoutVars>
          <dgm:bulletEnabled val="1"/>
        </dgm:presLayoutVars>
      </dgm:prSet>
      <dgm:spPr/>
      <dgm:t>
        <a:bodyPr/>
        <a:lstStyle/>
        <a:p>
          <a:endParaRPr lang="es-ES"/>
        </a:p>
      </dgm:t>
    </dgm:pt>
    <dgm:pt modelId="{D30F077F-A1A6-4323-9EBB-E0FF5B2A74AE}" type="pres">
      <dgm:prSet presAssocID="{B3F91BE1-3C37-4C7A-900E-358090FC6A3B}" presName="accent_5" presStyleCnt="0"/>
      <dgm:spPr/>
    </dgm:pt>
    <dgm:pt modelId="{C1EAD6F4-C6F2-4A01-8F8B-E2A8413E4C99}" type="pres">
      <dgm:prSet presAssocID="{B3F91BE1-3C37-4C7A-900E-358090FC6A3B}" presName="accentRepeatNode" presStyleLbl="solidFgAcc1" presStyleIdx="4" presStyleCnt="7"/>
      <dgm:spPr/>
    </dgm:pt>
    <dgm:pt modelId="{4A38ADD9-BD5C-42EF-BF61-52E6AF1C6FC0}" type="pres">
      <dgm:prSet presAssocID="{C0B5BC9D-C4A3-4460-BB65-555618E905CE}" presName="text_6" presStyleLbl="node1" presStyleIdx="5" presStyleCnt="7">
        <dgm:presLayoutVars>
          <dgm:bulletEnabled val="1"/>
        </dgm:presLayoutVars>
      </dgm:prSet>
      <dgm:spPr/>
      <dgm:t>
        <a:bodyPr/>
        <a:lstStyle/>
        <a:p>
          <a:endParaRPr lang="es-ES"/>
        </a:p>
      </dgm:t>
    </dgm:pt>
    <dgm:pt modelId="{50612A4B-4302-4EF5-9C28-E2DEB0272671}" type="pres">
      <dgm:prSet presAssocID="{C0B5BC9D-C4A3-4460-BB65-555618E905CE}" presName="accent_6" presStyleCnt="0"/>
      <dgm:spPr/>
    </dgm:pt>
    <dgm:pt modelId="{8F50E804-955B-4310-A169-82E0E48EF083}" type="pres">
      <dgm:prSet presAssocID="{C0B5BC9D-C4A3-4460-BB65-555618E905CE}" presName="accentRepeatNode" presStyleLbl="solidFgAcc1" presStyleIdx="5" presStyleCnt="7"/>
      <dgm:spPr/>
    </dgm:pt>
    <dgm:pt modelId="{F2DF6F0E-3A37-4A92-ACFD-C614A96B2FB2}" type="pres">
      <dgm:prSet presAssocID="{A5A075E0-13A0-40B1-AEB5-01730057920C}" presName="text_7" presStyleLbl="node1" presStyleIdx="6" presStyleCnt="7">
        <dgm:presLayoutVars>
          <dgm:bulletEnabled val="1"/>
        </dgm:presLayoutVars>
      </dgm:prSet>
      <dgm:spPr/>
      <dgm:t>
        <a:bodyPr/>
        <a:lstStyle/>
        <a:p>
          <a:endParaRPr lang="es-ES"/>
        </a:p>
      </dgm:t>
    </dgm:pt>
    <dgm:pt modelId="{35C93D65-FF91-499B-9844-BF7408995DC9}" type="pres">
      <dgm:prSet presAssocID="{A5A075E0-13A0-40B1-AEB5-01730057920C}" presName="accent_7" presStyleCnt="0"/>
      <dgm:spPr/>
    </dgm:pt>
    <dgm:pt modelId="{823C88E4-42A1-456D-8C34-9FB778DE753D}" type="pres">
      <dgm:prSet presAssocID="{A5A075E0-13A0-40B1-AEB5-01730057920C}" presName="accentRepeatNode" presStyleLbl="solidFgAcc1" presStyleIdx="6" presStyleCnt="7"/>
      <dgm:spPr/>
    </dgm:pt>
  </dgm:ptLst>
  <dgm:cxnLst>
    <dgm:cxn modelId="{810681A0-3D4F-4853-AA3F-6747FC24B2D6}" srcId="{5C873AB1-8093-47ED-A42A-44978B095E0D}" destId="{A5A075E0-13A0-40B1-AEB5-01730057920C}" srcOrd="6" destOrd="0" parTransId="{677E9A07-F019-41B1-B0CA-741AFFA75E37}" sibTransId="{E0B41ED7-F016-413D-A5D2-56BFCAAF0E39}"/>
    <dgm:cxn modelId="{F38A9375-FD37-47C4-BE54-7D5BDFD0E4B0}" srcId="{5C873AB1-8093-47ED-A42A-44978B095E0D}" destId="{0C5B46F1-7BEF-40AC-9EA7-291B7F37ADB4}" srcOrd="7" destOrd="0" parTransId="{B6FFB7AE-93B4-4C59-8E56-CE136A4A9923}" sibTransId="{6C52B5C4-60ED-466A-A692-BE01852F16E2}"/>
    <dgm:cxn modelId="{F26562C6-D3C7-45DF-9725-7EF63BE97D45}" srcId="{5C873AB1-8093-47ED-A42A-44978B095E0D}" destId="{B3F91BE1-3C37-4C7A-900E-358090FC6A3B}" srcOrd="4" destOrd="0" parTransId="{F2591336-4684-4205-9DAA-5F2CBCBD0659}" sibTransId="{D8B7FB09-2254-467E-9173-B9F288826EC6}"/>
    <dgm:cxn modelId="{93CFBB4E-5C80-4D61-BCF3-4390A17EEB77}" type="presOf" srcId="{5C873AB1-8093-47ED-A42A-44978B095E0D}" destId="{66B3AFB2-510A-460F-B9FD-0D0358FC7EC8}" srcOrd="0" destOrd="0" presId="urn:microsoft.com/office/officeart/2008/layout/VerticalCurvedList"/>
    <dgm:cxn modelId="{51C56FFF-0BA1-41CF-9744-01922C7C0498}" type="presOf" srcId="{C0B5BC9D-C4A3-4460-BB65-555618E905CE}" destId="{4A38ADD9-BD5C-42EF-BF61-52E6AF1C6FC0}" srcOrd="0" destOrd="0" presId="urn:microsoft.com/office/officeart/2008/layout/VerticalCurvedList"/>
    <dgm:cxn modelId="{C0E2447E-E9EC-4152-99DA-F00966E4A5D6}" srcId="{5C873AB1-8093-47ED-A42A-44978B095E0D}" destId="{90518C5C-89C1-4CBF-BBC3-33D3B9A04D74}" srcOrd="1" destOrd="0" parTransId="{501FBE9F-2703-4827-8E13-FAB517AA2552}" sibTransId="{42F77508-0BA5-49EE-B549-1D47134A580D}"/>
    <dgm:cxn modelId="{AE5DC6EF-340D-435F-8F90-99FE09BABEF3}" srcId="{5C873AB1-8093-47ED-A42A-44978B095E0D}" destId="{974395CB-9E91-456F-B3D6-10D92F0D43C1}" srcOrd="3" destOrd="0" parTransId="{C86EC8B2-B031-481C-840B-65FB73162090}" sibTransId="{BC74177C-4A3E-4A05-92A4-5D8C542278AA}"/>
    <dgm:cxn modelId="{3BE77A6C-074C-48A9-A603-CA8D42859CED}" type="presOf" srcId="{B3F91BE1-3C37-4C7A-900E-358090FC6A3B}" destId="{810A3694-46EA-482E-84FB-2CAA91E384F0}" srcOrd="0" destOrd="0" presId="urn:microsoft.com/office/officeart/2008/layout/VerticalCurvedList"/>
    <dgm:cxn modelId="{35498877-87BD-4C4D-AA87-AD6E2A588379}" srcId="{5C873AB1-8093-47ED-A42A-44978B095E0D}" destId="{C0B5BC9D-C4A3-4460-BB65-555618E905CE}" srcOrd="5" destOrd="0" parTransId="{73EF809D-3169-4EB1-810B-59B7B918A7FF}" sibTransId="{5B22B477-CE16-4C2D-A5BE-147B72F9D5D4}"/>
    <dgm:cxn modelId="{A1D75DF8-614A-46C2-84B3-4F8ADECC906F}" type="presOf" srcId="{90518C5C-89C1-4CBF-BBC3-33D3B9A04D74}" destId="{99C46D8D-A6A3-4B61-9715-B6410BFDA7F8}" srcOrd="0" destOrd="0" presId="urn:microsoft.com/office/officeart/2008/layout/VerticalCurvedList"/>
    <dgm:cxn modelId="{C048D7A6-5ED7-4CBF-BC86-5CA306892717}" type="presOf" srcId="{A5A075E0-13A0-40B1-AEB5-01730057920C}" destId="{F2DF6F0E-3A37-4A92-ACFD-C614A96B2FB2}" srcOrd="0" destOrd="0" presId="urn:microsoft.com/office/officeart/2008/layout/VerticalCurvedList"/>
    <dgm:cxn modelId="{998FED4B-230D-47DD-A497-41A1582E7093}" type="presOf" srcId="{FB9D4888-5B0A-42DA-8910-F236FA924BC4}" destId="{7F220E85-8E44-450E-8A3A-1B9D0CF1B2E4}" srcOrd="0" destOrd="0" presId="urn:microsoft.com/office/officeart/2008/layout/VerticalCurvedList"/>
    <dgm:cxn modelId="{BEA25FE0-3D5B-42A2-A15E-FB313A70951B}" type="presOf" srcId="{BA9D495C-F972-448C-A72B-1285FB189AE3}" destId="{2A3757D7-8131-49ED-827C-938CC960CB0D}" srcOrd="0" destOrd="0" presId="urn:microsoft.com/office/officeart/2008/layout/VerticalCurvedList"/>
    <dgm:cxn modelId="{9C3EA72F-9E15-4D77-96E8-EAF7585DE9AE}" type="presOf" srcId="{8E80FA87-D72F-4546-AA5B-A9B287DA9B07}" destId="{6FB117C5-347E-4444-9904-A0852AD57269}" srcOrd="0" destOrd="0" presId="urn:microsoft.com/office/officeart/2008/layout/VerticalCurvedList"/>
    <dgm:cxn modelId="{8C6E32B8-9131-4EC9-84C5-472517418A1C}" type="presOf" srcId="{974395CB-9E91-456F-B3D6-10D92F0D43C1}" destId="{ADF43485-B63B-4CF6-BF0C-0FEF80C9B62D}" srcOrd="0" destOrd="0" presId="urn:microsoft.com/office/officeart/2008/layout/VerticalCurvedList"/>
    <dgm:cxn modelId="{3D12A181-6004-4FE0-A58A-641B2E23960F}" srcId="{5C873AB1-8093-47ED-A42A-44978B095E0D}" destId="{FB9D4888-5B0A-42DA-8910-F236FA924BC4}" srcOrd="2" destOrd="0" parTransId="{CFE271C4-FB03-4019-BAE8-10B998728F76}" sibTransId="{2023B72E-267A-46BF-8E82-F227F32F50E6}"/>
    <dgm:cxn modelId="{7B828020-216D-4E47-B0B5-9D6D0ED097AA}" srcId="{5C873AB1-8093-47ED-A42A-44978B095E0D}" destId="{8E80FA87-D72F-4546-AA5B-A9B287DA9B07}" srcOrd="0" destOrd="0" parTransId="{8DA30EF7-08F5-4570-B602-09B20F0635A5}" sibTransId="{BA9D495C-F972-448C-A72B-1285FB189AE3}"/>
    <dgm:cxn modelId="{08F94C34-6F21-46EC-BA75-50DF2578E8D9}" type="presParOf" srcId="{66B3AFB2-510A-460F-B9FD-0D0358FC7EC8}" destId="{83AF9E91-B4AE-4D20-9127-F15E9552901F}" srcOrd="0" destOrd="0" presId="urn:microsoft.com/office/officeart/2008/layout/VerticalCurvedList"/>
    <dgm:cxn modelId="{7E33723D-9E64-4BC1-B9AA-AC2D3DEDF566}" type="presParOf" srcId="{83AF9E91-B4AE-4D20-9127-F15E9552901F}" destId="{46DD46EA-90D9-4F5C-A737-267B47DB92D0}" srcOrd="0" destOrd="0" presId="urn:microsoft.com/office/officeart/2008/layout/VerticalCurvedList"/>
    <dgm:cxn modelId="{8E40A373-F532-4B78-ADC0-F9CBC9111C31}" type="presParOf" srcId="{46DD46EA-90D9-4F5C-A737-267B47DB92D0}" destId="{A3978C56-AFDA-4F43-880E-27EA8CA864E3}" srcOrd="0" destOrd="0" presId="urn:microsoft.com/office/officeart/2008/layout/VerticalCurvedList"/>
    <dgm:cxn modelId="{2CA5CDD7-2D01-491B-8C44-8610C41664B4}" type="presParOf" srcId="{46DD46EA-90D9-4F5C-A737-267B47DB92D0}" destId="{2A3757D7-8131-49ED-827C-938CC960CB0D}" srcOrd="1" destOrd="0" presId="urn:microsoft.com/office/officeart/2008/layout/VerticalCurvedList"/>
    <dgm:cxn modelId="{86ED1A6A-0AD4-4E53-A7AB-E1B3102CDFD1}" type="presParOf" srcId="{46DD46EA-90D9-4F5C-A737-267B47DB92D0}" destId="{4F4019F6-969D-4A83-84A5-B83A3B7CE8F2}" srcOrd="2" destOrd="0" presId="urn:microsoft.com/office/officeart/2008/layout/VerticalCurvedList"/>
    <dgm:cxn modelId="{E8A51115-FB30-4156-A460-967668858E6E}" type="presParOf" srcId="{46DD46EA-90D9-4F5C-A737-267B47DB92D0}" destId="{CDB58383-C5E8-4924-A66F-BD47CC833D27}" srcOrd="3" destOrd="0" presId="urn:microsoft.com/office/officeart/2008/layout/VerticalCurvedList"/>
    <dgm:cxn modelId="{968EC1E4-6E78-4E7E-A027-DA195CEEB137}" type="presParOf" srcId="{83AF9E91-B4AE-4D20-9127-F15E9552901F}" destId="{6FB117C5-347E-4444-9904-A0852AD57269}" srcOrd="1" destOrd="0" presId="urn:microsoft.com/office/officeart/2008/layout/VerticalCurvedList"/>
    <dgm:cxn modelId="{6B1D4F67-561A-488A-B073-8EB7F0BFA5A8}" type="presParOf" srcId="{83AF9E91-B4AE-4D20-9127-F15E9552901F}" destId="{831C1FDD-480D-4E21-8AB2-512804C1DFC6}" srcOrd="2" destOrd="0" presId="urn:microsoft.com/office/officeart/2008/layout/VerticalCurvedList"/>
    <dgm:cxn modelId="{F9A784BB-C785-46EB-98E7-97D13F29CD69}" type="presParOf" srcId="{831C1FDD-480D-4E21-8AB2-512804C1DFC6}" destId="{BE3F36AB-BB4B-4F2A-A989-CD674746F7EA}" srcOrd="0" destOrd="0" presId="urn:microsoft.com/office/officeart/2008/layout/VerticalCurvedList"/>
    <dgm:cxn modelId="{4435402D-F567-4401-A146-AD436491CEB1}" type="presParOf" srcId="{83AF9E91-B4AE-4D20-9127-F15E9552901F}" destId="{99C46D8D-A6A3-4B61-9715-B6410BFDA7F8}" srcOrd="3" destOrd="0" presId="urn:microsoft.com/office/officeart/2008/layout/VerticalCurvedList"/>
    <dgm:cxn modelId="{74CE923A-A050-4D96-86A2-EFD26989D1CE}" type="presParOf" srcId="{83AF9E91-B4AE-4D20-9127-F15E9552901F}" destId="{B0CAB78B-8935-4E35-B1EB-C3CCD003834B}" srcOrd="4" destOrd="0" presId="urn:microsoft.com/office/officeart/2008/layout/VerticalCurvedList"/>
    <dgm:cxn modelId="{30483C0A-7702-474F-B671-02D8B630859D}" type="presParOf" srcId="{B0CAB78B-8935-4E35-B1EB-C3CCD003834B}" destId="{2F661651-797F-4187-8913-0D29D1299341}" srcOrd="0" destOrd="0" presId="urn:microsoft.com/office/officeart/2008/layout/VerticalCurvedList"/>
    <dgm:cxn modelId="{DD89A62E-25E8-4B56-9556-F4E02F7871E4}" type="presParOf" srcId="{83AF9E91-B4AE-4D20-9127-F15E9552901F}" destId="{7F220E85-8E44-450E-8A3A-1B9D0CF1B2E4}" srcOrd="5" destOrd="0" presId="urn:microsoft.com/office/officeart/2008/layout/VerticalCurvedList"/>
    <dgm:cxn modelId="{F1F85E74-E52E-4F6E-8A45-4E49555107D2}" type="presParOf" srcId="{83AF9E91-B4AE-4D20-9127-F15E9552901F}" destId="{C27EA55E-B1CE-4128-A012-92E6BF66C5D9}" srcOrd="6" destOrd="0" presId="urn:microsoft.com/office/officeart/2008/layout/VerticalCurvedList"/>
    <dgm:cxn modelId="{EB721D6B-C410-4165-8F0A-82784E09AD5C}" type="presParOf" srcId="{C27EA55E-B1CE-4128-A012-92E6BF66C5D9}" destId="{2C54FE2B-CA3D-4528-BBBA-7837DAA73DD7}" srcOrd="0" destOrd="0" presId="urn:microsoft.com/office/officeart/2008/layout/VerticalCurvedList"/>
    <dgm:cxn modelId="{75BFD92F-1E64-4B09-AAB3-2DB0867332E4}" type="presParOf" srcId="{83AF9E91-B4AE-4D20-9127-F15E9552901F}" destId="{ADF43485-B63B-4CF6-BF0C-0FEF80C9B62D}" srcOrd="7" destOrd="0" presId="urn:microsoft.com/office/officeart/2008/layout/VerticalCurvedList"/>
    <dgm:cxn modelId="{4D1DEB65-E577-43C7-A1C2-FC0BC87FE6EC}" type="presParOf" srcId="{83AF9E91-B4AE-4D20-9127-F15E9552901F}" destId="{922296CE-1267-4B7F-B3AF-B22B30931502}" srcOrd="8" destOrd="0" presId="urn:microsoft.com/office/officeart/2008/layout/VerticalCurvedList"/>
    <dgm:cxn modelId="{22806D41-256F-40F4-9240-C95CB5A74591}" type="presParOf" srcId="{922296CE-1267-4B7F-B3AF-B22B30931502}" destId="{E6082320-9A7C-48C1-A0E7-256B9E5F054C}" srcOrd="0" destOrd="0" presId="urn:microsoft.com/office/officeart/2008/layout/VerticalCurvedList"/>
    <dgm:cxn modelId="{997F643E-B46B-406C-B8D1-0ED2CA33BCF4}" type="presParOf" srcId="{83AF9E91-B4AE-4D20-9127-F15E9552901F}" destId="{810A3694-46EA-482E-84FB-2CAA91E384F0}" srcOrd="9" destOrd="0" presId="urn:microsoft.com/office/officeart/2008/layout/VerticalCurvedList"/>
    <dgm:cxn modelId="{58F266F9-F881-43B0-8A89-34A21F756A51}" type="presParOf" srcId="{83AF9E91-B4AE-4D20-9127-F15E9552901F}" destId="{D30F077F-A1A6-4323-9EBB-E0FF5B2A74AE}" srcOrd="10" destOrd="0" presId="urn:microsoft.com/office/officeart/2008/layout/VerticalCurvedList"/>
    <dgm:cxn modelId="{6453EE50-F471-4D6A-8652-E700EBA5AD32}" type="presParOf" srcId="{D30F077F-A1A6-4323-9EBB-E0FF5B2A74AE}" destId="{C1EAD6F4-C6F2-4A01-8F8B-E2A8413E4C99}" srcOrd="0" destOrd="0" presId="urn:microsoft.com/office/officeart/2008/layout/VerticalCurvedList"/>
    <dgm:cxn modelId="{1F40FE6B-EBF7-4E96-8A0C-37DE924AEEAC}" type="presParOf" srcId="{83AF9E91-B4AE-4D20-9127-F15E9552901F}" destId="{4A38ADD9-BD5C-42EF-BF61-52E6AF1C6FC0}" srcOrd="11" destOrd="0" presId="urn:microsoft.com/office/officeart/2008/layout/VerticalCurvedList"/>
    <dgm:cxn modelId="{387E845B-F176-422F-8C4F-84C5810C1B00}" type="presParOf" srcId="{83AF9E91-B4AE-4D20-9127-F15E9552901F}" destId="{50612A4B-4302-4EF5-9C28-E2DEB0272671}" srcOrd="12" destOrd="0" presId="urn:microsoft.com/office/officeart/2008/layout/VerticalCurvedList"/>
    <dgm:cxn modelId="{E81E5BD7-12F5-4E12-A2A8-E18D8F5A83E7}" type="presParOf" srcId="{50612A4B-4302-4EF5-9C28-E2DEB0272671}" destId="{8F50E804-955B-4310-A169-82E0E48EF083}" srcOrd="0" destOrd="0" presId="urn:microsoft.com/office/officeart/2008/layout/VerticalCurvedList"/>
    <dgm:cxn modelId="{031346E4-3D24-42A7-8175-443E2FCB4263}" type="presParOf" srcId="{83AF9E91-B4AE-4D20-9127-F15E9552901F}" destId="{F2DF6F0E-3A37-4A92-ACFD-C614A96B2FB2}" srcOrd="13" destOrd="0" presId="urn:microsoft.com/office/officeart/2008/layout/VerticalCurvedList"/>
    <dgm:cxn modelId="{5FA5B1B4-B629-44C5-82B8-4DB4E258EF75}" type="presParOf" srcId="{83AF9E91-B4AE-4D20-9127-F15E9552901F}" destId="{35C93D65-FF91-499B-9844-BF7408995DC9}" srcOrd="14" destOrd="0" presId="urn:microsoft.com/office/officeart/2008/layout/VerticalCurvedList"/>
    <dgm:cxn modelId="{435310A8-D325-4080-B6FB-992384E9DA2F}" type="presParOf" srcId="{35C93D65-FF91-499B-9844-BF7408995DC9}" destId="{823C88E4-42A1-456D-8C34-9FB778DE753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873AB1-8093-47ED-A42A-44978B095E0D}"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s-EC"/>
        </a:p>
      </dgm:t>
    </dgm:pt>
    <dgm:pt modelId="{8E80FA87-D72F-4546-AA5B-A9B287DA9B07}">
      <dgm:prSet/>
      <dgm:spPr/>
      <dgm:t>
        <a:bodyPr/>
        <a:lstStyle/>
        <a:p>
          <a:r>
            <a:rPr lang="es-EC" dirty="0">
              <a:solidFill>
                <a:schemeClr val="tx1"/>
              </a:solidFill>
              <a:latin typeface="Times New Roman" panose="02020603050405020304" pitchFamily="18" charset="0"/>
              <a:cs typeface="Times New Roman" panose="02020603050405020304" pitchFamily="18" charset="0"/>
            </a:rPr>
            <a:t>Introducción</a:t>
          </a:r>
        </a:p>
      </dgm:t>
    </dgm:pt>
    <dgm:pt modelId="{8DA30EF7-08F5-4570-B602-09B20F0635A5}" type="parTrans" cxnId="{7B828020-216D-4E47-B0B5-9D6D0ED097A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BA9D495C-F972-448C-A72B-1285FB189AE3}" type="sibTrans" cxnId="{7B828020-216D-4E47-B0B5-9D6D0ED097A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90518C5C-89C1-4CBF-BBC3-33D3B9A04D74}">
      <dgm:prSet/>
      <dgm:spPr/>
      <dgm:t>
        <a:bodyPr/>
        <a:lstStyle/>
        <a:p>
          <a:r>
            <a:rPr lang="es-EC" dirty="0" smtClean="0">
              <a:solidFill>
                <a:schemeClr val="tx1"/>
              </a:solidFill>
              <a:latin typeface="Times New Roman" panose="02020603050405020304" pitchFamily="18" charset="0"/>
              <a:cs typeface="Times New Roman" panose="02020603050405020304" pitchFamily="18" charset="0"/>
            </a:rPr>
            <a:t>Problema</a:t>
          </a:r>
          <a:endParaRPr lang="es-EC" dirty="0">
            <a:solidFill>
              <a:schemeClr val="tx1"/>
            </a:solidFill>
            <a:latin typeface="Times New Roman" panose="02020603050405020304" pitchFamily="18" charset="0"/>
            <a:cs typeface="Times New Roman" panose="02020603050405020304" pitchFamily="18" charset="0"/>
          </a:endParaRPr>
        </a:p>
      </dgm:t>
    </dgm:pt>
    <dgm:pt modelId="{501FBE9F-2703-4827-8E13-FAB517AA2552}" type="parTrans" cxnId="{C0E2447E-E9EC-4152-99DA-F00966E4A5D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42F77508-0BA5-49EE-B549-1D47134A580D}" type="sibTrans" cxnId="{C0E2447E-E9EC-4152-99DA-F00966E4A5D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FB9D4888-5B0A-42DA-8910-F236FA924BC4}">
      <dgm:prSet/>
      <dgm:spPr/>
      <dgm:t>
        <a:bodyPr/>
        <a:lstStyle/>
        <a:p>
          <a:r>
            <a:rPr lang="es-EC" dirty="0">
              <a:solidFill>
                <a:schemeClr val="tx1"/>
              </a:solidFill>
              <a:latin typeface="Times New Roman" panose="02020603050405020304" pitchFamily="18" charset="0"/>
              <a:cs typeface="Times New Roman" panose="02020603050405020304" pitchFamily="18" charset="0"/>
            </a:rPr>
            <a:t>Objetivos</a:t>
          </a:r>
        </a:p>
      </dgm:t>
    </dgm:pt>
    <dgm:pt modelId="{CFE271C4-FB03-4019-BAE8-10B998728F76}" type="parTrans" cxnId="{3D12A181-6004-4FE0-A58A-641B2E23960F}">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2023B72E-267A-46BF-8E82-F227F32F50E6}" type="sibTrans" cxnId="{3D12A181-6004-4FE0-A58A-641B2E23960F}">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974395CB-9E91-456F-B3D6-10D92F0D43C1}">
      <dgm:prSet/>
      <dgm:spPr/>
      <dgm:t>
        <a:bodyPr/>
        <a:lstStyle/>
        <a:p>
          <a:r>
            <a:rPr lang="es-EC" dirty="0">
              <a:solidFill>
                <a:schemeClr val="tx1"/>
              </a:solidFill>
              <a:latin typeface="Times New Roman" panose="02020603050405020304" pitchFamily="18" charset="0"/>
              <a:cs typeface="Times New Roman" panose="02020603050405020304" pitchFamily="18" charset="0"/>
            </a:rPr>
            <a:t>Marco Teórico</a:t>
          </a:r>
        </a:p>
      </dgm:t>
    </dgm:pt>
    <dgm:pt modelId="{C86EC8B2-B031-481C-840B-65FB73162090}" type="parTrans" cxnId="{AE5DC6EF-340D-435F-8F90-99FE09BABEF3}">
      <dgm:prSet/>
      <dgm:spPr/>
      <dgm:t>
        <a:bodyPr/>
        <a:lstStyle/>
        <a:p>
          <a:endParaRPr lang="es-ES">
            <a:solidFill>
              <a:schemeClr val="tx1"/>
            </a:solidFill>
          </a:endParaRPr>
        </a:p>
      </dgm:t>
    </dgm:pt>
    <dgm:pt modelId="{BC74177C-4A3E-4A05-92A4-5D8C542278AA}" type="sibTrans" cxnId="{AE5DC6EF-340D-435F-8F90-99FE09BABEF3}">
      <dgm:prSet/>
      <dgm:spPr/>
      <dgm:t>
        <a:bodyPr/>
        <a:lstStyle/>
        <a:p>
          <a:endParaRPr lang="es-ES">
            <a:solidFill>
              <a:schemeClr val="tx1"/>
            </a:solidFill>
          </a:endParaRPr>
        </a:p>
      </dgm:t>
    </dgm:pt>
    <dgm:pt modelId="{B3F91BE1-3C37-4C7A-900E-358090FC6A3B}">
      <dgm:prSet/>
      <dgm:spPr/>
      <dgm:t>
        <a:bodyPr/>
        <a:lstStyle/>
        <a:p>
          <a:r>
            <a:rPr lang="es-EC" dirty="0">
              <a:solidFill>
                <a:schemeClr val="tx1"/>
              </a:solidFill>
              <a:latin typeface="Times New Roman" panose="02020603050405020304" pitchFamily="18" charset="0"/>
              <a:cs typeface="Times New Roman" panose="02020603050405020304" pitchFamily="18" charset="0"/>
            </a:rPr>
            <a:t>Diseño</a:t>
          </a:r>
        </a:p>
      </dgm:t>
    </dgm:pt>
    <dgm:pt modelId="{F2591336-4684-4205-9DAA-5F2CBCBD0659}" type="parTrans" cxnId="{F26562C6-D3C7-45DF-9725-7EF63BE97D45}">
      <dgm:prSet/>
      <dgm:spPr/>
      <dgm:t>
        <a:bodyPr/>
        <a:lstStyle/>
        <a:p>
          <a:endParaRPr lang="es-EC"/>
        </a:p>
      </dgm:t>
    </dgm:pt>
    <dgm:pt modelId="{D8B7FB09-2254-467E-9173-B9F288826EC6}" type="sibTrans" cxnId="{F26562C6-D3C7-45DF-9725-7EF63BE97D45}">
      <dgm:prSet/>
      <dgm:spPr/>
      <dgm:t>
        <a:bodyPr/>
        <a:lstStyle/>
        <a:p>
          <a:endParaRPr lang="es-EC"/>
        </a:p>
      </dgm:t>
    </dgm:pt>
    <dgm:pt modelId="{C0B5BC9D-C4A3-4460-BB65-555618E905CE}">
      <dgm:prSet/>
      <dgm:spPr/>
      <dgm:t>
        <a:bodyPr/>
        <a:lstStyle/>
        <a:p>
          <a:r>
            <a:rPr lang="es-EC" dirty="0">
              <a:solidFill>
                <a:schemeClr val="tx1"/>
              </a:solidFill>
              <a:latin typeface="Times New Roman" panose="02020603050405020304" pitchFamily="18" charset="0"/>
              <a:cs typeface="Times New Roman" panose="02020603050405020304" pitchFamily="18" charset="0"/>
            </a:rPr>
            <a:t>Pruebas y Resultados</a:t>
          </a:r>
        </a:p>
      </dgm:t>
    </dgm:pt>
    <dgm:pt modelId="{73EF809D-3169-4EB1-810B-59B7B918A7FF}" type="parTrans" cxnId="{35498877-87BD-4C4D-AA87-AD6E2A588379}">
      <dgm:prSet/>
      <dgm:spPr/>
      <dgm:t>
        <a:bodyPr/>
        <a:lstStyle/>
        <a:p>
          <a:endParaRPr lang="es-EC"/>
        </a:p>
      </dgm:t>
    </dgm:pt>
    <dgm:pt modelId="{5B22B477-CE16-4C2D-A5BE-147B72F9D5D4}" type="sibTrans" cxnId="{35498877-87BD-4C4D-AA87-AD6E2A588379}">
      <dgm:prSet/>
      <dgm:spPr/>
      <dgm:t>
        <a:bodyPr/>
        <a:lstStyle/>
        <a:p>
          <a:endParaRPr lang="es-EC"/>
        </a:p>
      </dgm:t>
    </dgm:pt>
    <dgm:pt modelId="{A5A075E0-13A0-40B1-AEB5-01730057920C}">
      <dgm:prSet/>
      <dgm:spPr/>
      <dgm:t>
        <a:bodyPr/>
        <a:lstStyle/>
        <a:p>
          <a:r>
            <a:rPr lang="es-EC" dirty="0" smtClean="0">
              <a:solidFill>
                <a:schemeClr val="tx1"/>
              </a:solidFill>
              <a:latin typeface="Times New Roman" panose="02020603050405020304" pitchFamily="18" charset="0"/>
              <a:cs typeface="Times New Roman" panose="02020603050405020304" pitchFamily="18" charset="0"/>
            </a:rPr>
            <a:t>Conclusiones</a:t>
          </a:r>
          <a:endParaRPr lang="es-EC" dirty="0">
            <a:solidFill>
              <a:schemeClr val="tx1"/>
            </a:solidFill>
            <a:latin typeface="Times New Roman" panose="02020603050405020304" pitchFamily="18" charset="0"/>
            <a:cs typeface="Times New Roman" panose="02020603050405020304" pitchFamily="18" charset="0"/>
          </a:endParaRPr>
        </a:p>
      </dgm:t>
    </dgm:pt>
    <dgm:pt modelId="{677E9A07-F019-41B1-B0CA-741AFFA75E37}" type="parTrans" cxnId="{810681A0-3D4F-4853-AA3F-6747FC24B2D6}">
      <dgm:prSet/>
      <dgm:spPr/>
      <dgm:t>
        <a:bodyPr/>
        <a:lstStyle/>
        <a:p>
          <a:endParaRPr lang="es-EC"/>
        </a:p>
      </dgm:t>
    </dgm:pt>
    <dgm:pt modelId="{E0B41ED7-F016-413D-A5D2-56BFCAAF0E39}" type="sibTrans" cxnId="{810681A0-3D4F-4853-AA3F-6747FC24B2D6}">
      <dgm:prSet/>
      <dgm:spPr/>
      <dgm:t>
        <a:bodyPr/>
        <a:lstStyle/>
        <a:p>
          <a:endParaRPr lang="es-EC"/>
        </a:p>
      </dgm:t>
    </dgm:pt>
    <dgm:pt modelId="{0C5B46F1-7BEF-40AC-9EA7-291B7F37ADB4}">
      <dgm:prSet/>
      <dgm:spPr/>
      <dgm:t>
        <a:bodyPr/>
        <a:lstStyle/>
        <a:p>
          <a:endParaRPr lang="es-ES"/>
        </a:p>
      </dgm:t>
    </dgm:pt>
    <dgm:pt modelId="{B6FFB7AE-93B4-4C59-8E56-CE136A4A9923}" type="parTrans" cxnId="{F38A9375-FD37-47C4-BE54-7D5BDFD0E4B0}">
      <dgm:prSet/>
      <dgm:spPr/>
      <dgm:t>
        <a:bodyPr/>
        <a:lstStyle/>
        <a:p>
          <a:endParaRPr lang="es-EC"/>
        </a:p>
      </dgm:t>
    </dgm:pt>
    <dgm:pt modelId="{6C52B5C4-60ED-466A-A692-BE01852F16E2}" type="sibTrans" cxnId="{F38A9375-FD37-47C4-BE54-7D5BDFD0E4B0}">
      <dgm:prSet/>
      <dgm:spPr/>
      <dgm:t>
        <a:bodyPr/>
        <a:lstStyle/>
        <a:p>
          <a:endParaRPr lang="es-EC"/>
        </a:p>
      </dgm:t>
    </dgm:pt>
    <dgm:pt modelId="{66B3AFB2-510A-460F-B9FD-0D0358FC7EC8}" type="pres">
      <dgm:prSet presAssocID="{5C873AB1-8093-47ED-A42A-44978B095E0D}" presName="Name0" presStyleCnt="0">
        <dgm:presLayoutVars>
          <dgm:chMax val="7"/>
          <dgm:chPref val="7"/>
          <dgm:dir/>
        </dgm:presLayoutVars>
      </dgm:prSet>
      <dgm:spPr/>
      <dgm:t>
        <a:bodyPr/>
        <a:lstStyle/>
        <a:p>
          <a:endParaRPr lang="es-ES"/>
        </a:p>
      </dgm:t>
    </dgm:pt>
    <dgm:pt modelId="{83AF9E91-B4AE-4D20-9127-F15E9552901F}" type="pres">
      <dgm:prSet presAssocID="{5C873AB1-8093-47ED-A42A-44978B095E0D}" presName="Name1" presStyleCnt="0"/>
      <dgm:spPr/>
    </dgm:pt>
    <dgm:pt modelId="{46DD46EA-90D9-4F5C-A737-267B47DB92D0}" type="pres">
      <dgm:prSet presAssocID="{5C873AB1-8093-47ED-A42A-44978B095E0D}" presName="cycle" presStyleCnt="0"/>
      <dgm:spPr/>
    </dgm:pt>
    <dgm:pt modelId="{A3978C56-AFDA-4F43-880E-27EA8CA864E3}" type="pres">
      <dgm:prSet presAssocID="{5C873AB1-8093-47ED-A42A-44978B095E0D}" presName="srcNode" presStyleLbl="node1" presStyleIdx="0" presStyleCnt="7"/>
      <dgm:spPr/>
    </dgm:pt>
    <dgm:pt modelId="{2A3757D7-8131-49ED-827C-938CC960CB0D}" type="pres">
      <dgm:prSet presAssocID="{5C873AB1-8093-47ED-A42A-44978B095E0D}" presName="conn" presStyleLbl="parChTrans1D2" presStyleIdx="0" presStyleCnt="1"/>
      <dgm:spPr/>
      <dgm:t>
        <a:bodyPr/>
        <a:lstStyle/>
        <a:p>
          <a:endParaRPr lang="es-ES"/>
        </a:p>
      </dgm:t>
    </dgm:pt>
    <dgm:pt modelId="{4F4019F6-969D-4A83-84A5-B83A3B7CE8F2}" type="pres">
      <dgm:prSet presAssocID="{5C873AB1-8093-47ED-A42A-44978B095E0D}" presName="extraNode" presStyleLbl="node1" presStyleIdx="0" presStyleCnt="7"/>
      <dgm:spPr/>
    </dgm:pt>
    <dgm:pt modelId="{CDB58383-C5E8-4924-A66F-BD47CC833D27}" type="pres">
      <dgm:prSet presAssocID="{5C873AB1-8093-47ED-A42A-44978B095E0D}" presName="dstNode" presStyleLbl="node1" presStyleIdx="0" presStyleCnt="7"/>
      <dgm:spPr/>
    </dgm:pt>
    <dgm:pt modelId="{6FB117C5-347E-4444-9904-A0852AD57269}" type="pres">
      <dgm:prSet presAssocID="{8E80FA87-D72F-4546-AA5B-A9B287DA9B07}" presName="text_1" presStyleLbl="node1" presStyleIdx="0" presStyleCnt="7">
        <dgm:presLayoutVars>
          <dgm:bulletEnabled val="1"/>
        </dgm:presLayoutVars>
      </dgm:prSet>
      <dgm:spPr/>
      <dgm:t>
        <a:bodyPr/>
        <a:lstStyle/>
        <a:p>
          <a:endParaRPr lang="es-ES"/>
        </a:p>
      </dgm:t>
    </dgm:pt>
    <dgm:pt modelId="{831C1FDD-480D-4E21-8AB2-512804C1DFC6}" type="pres">
      <dgm:prSet presAssocID="{8E80FA87-D72F-4546-AA5B-A9B287DA9B07}" presName="accent_1" presStyleCnt="0"/>
      <dgm:spPr/>
    </dgm:pt>
    <dgm:pt modelId="{BE3F36AB-BB4B-4F2A-A989-CD674746F7EA}" type="pres">
      <dgm:prSet presAssocID="{8E80FA87-D72F-4546-AA5B-A9B287DA9B07}" presName="accentRepeatNode" presStyleLbl="solidFgAcc1" presStyleIdx="0" presStyleCnt="7"/>
      <dgm:spPr>
        <a:solidFill>
          <a:schemeClr val="bg1"/>
        </a:solidFill>
      </dgm:spPr>
      <dgm:t>
        <a:bodyPr/>
        <a:lstStyle/>
        <a:p>
          <a:endParaRPr lang="es-ES"/>
        </a:p>
      </dgm:t>
    </dgm:pt>
    <dgm:pt modelId="{99C46D8D-A6A3-4B61-9715-B6410BFDA7F8}" type="pres">
      <dgm:prSet presAssocID="{90518C5C-89C1-4CBF-BBC3-33D3B9A04D74}" presName="text_2" presStyleLbl="node1" presStyleIdx="1" presStyleCnt="7">
        <dgm:presLayoutVars>
          <dgm:bulletEnabled val="1"/>
        </dgm:presLayoutVars>
      </dgm:prSet>
      <dgm:spPr/>
      <dgm:t>
        <a:bodyPr/>
        <a:lstStyle/>
        <a:p>
          <a:endParaRPr lang="es-ES"/>
        </a:p>
      </dgm:t>
    </dgm:pt>
    <dgm:pt modelId="{B0CAB78B-8935-4E35-B1EB-C3CCD003834B}" type="pres">
      <dgm:prSet presAssocID="{90518C5C-89C1-4CBF-BBC3-33D3B9A04D74}" presName="accent_2" presStyleCnt="0"/>
      <dgm:spPr/>
    </dgm:pt>
    <dgm:pt modelId="{2F661651-797F-4187-8913-0D29D1299341}" type="pres">
      <dgm:prSet presAssocID="{90518C5C-89C1-4CBF-BBC3-33D3B9A04D74}" presName="accentRepeatNode" presStyleLbl="solidFgAcc1" presStyleIdx="1" presStyleCnt="7"/>
      <dgm:spPr/>
    </dgm:pt>
    <dgm:pt modelId="{7F220E85-8E44-450E-8A3A-1B9D0CF1B2E4}" type="pres">
      <dgm:prSet presAssocID="{FB9D4888-5B0A-42DA-8910-F236FA924BC4}" presName="text_3" presStyleLbl="node1" presStyleIdx="2" presStyleCnt="7">
        <dgm:presLayoutVars>
          <dgm:bulletEnabled val="1"/>
        </dgm:presLayoutVars>
      </dgm:prSet>
      <dgm:spPr/>
      <dgm:t>
        <a:bodyPr/>
        <a:lstStyle/>
        <a:p>
          <a:endParaRPr lang="es-ES"/>
        </a:p>
      </dgm:t>
    </dgm:pt>
    <dgm:pt modelId="{C27EA55E-B1CE-4128-A012-92E6BF66C5D9}" type="pres">
      <dgm:prSet presAssocID="{FB9D4888-5B0A-42DA-8910-F236FA924BC4}" presName="accent_3" presStyleCnt="0"/>
      <dgm:spPr/>
    </dgm:pt>
    <dgm:pt modelId="{2C54FE2B-CA3D-4528-BBBA-7837DAA73DD7}" type="pres">
      <dgm:prSet presAssocID="{FB9D4888-5B0A-42DA-8910-F236FA924BC4}" presName="accentRepeatNode" presStyleLbl="solidFgAcc1" presStyleIdx="2" presStyleCnt="7"/>
      <dgm:spPr/>
    </dgm:pt>
    <dgm:pt modelId="{ADF43485-B63B-4CF6-BF0C-0FEF80C9B62D}" type="pres">
      <dgm:prSet presAssocID="{974395CB-9E91-456F-B3D6-10D92F0D43C1}" presName="text_4" presStyleLbl="node1" presStyleIdx="3" presStyleCnt="7">
        <dgm:presLayoutVars>
          <dgm:bulletEnabled val="1"/>
        </dgm:presLayoutVars>
      </dgm:prSet>
      <dgm:spPr/>
      <dgm:t>
        <a:bodyPr/>
        <a:lstStyle/>
        <a:p>
          <a:endParaRPr lang="es-ES"/>
        </a:p>
      </dgm:t>
    </dgm:pt>
    <dgm:pt modelId="{922296CE-1267-4B7F-B3AF-B22B30931502}" type="pres">
      <dgm:prSet presAssocID="{974395CB-9E91-456F-B3D6-10D92F0D43C1}" presName="accent_4" presStyleCnt="0"/>
      <dgm:spPr/>
    </dgm:pt>
    <dgm:pt modelId="{E6082320-9A7C-48C1-A0E7-256B9E5F054C}" type="pres">
      <dgm:prSet presAssocID="{974395CB-9E91-456F-B3D6-10D92F0D43C1}" presName="accentRepeatNode" presStyleLbl="solidFgAcc1" presStyleIdx="3" presStyleCnt="7"/>
      <dgm:spPr/>
    </dgm:pt>
    <dgm:pt modelId="{810A3694-46EA-482E-84FB-2CAA91E384F0}" type="pres">
      <dgm:prSet presAssocID="{B3F91BE1-3C37-4C7A-900E-358090FC6A3B}" presName="text_5" presStyleLbl="node1" presStyleIdx="4" presStyleCnt="7">
        <dgm:presLayoutVars>
          <dgm:bulletEnabled val="1"/>
        </dgm:presLayoutVars>
      </dgm:prSet>
      <dgm:spPr/>
      <dgm:t>
        <a:bodyPr/>
        <a:lstStyle/>
        <a:p>
          <a:endParaRPr lang="es-ES"/>
        </a:p>
      </dgm:t>
    </dgm:pt>
    <dgm:pt modelId="{D30F077F-A1A6-4323-9EBB-E0FF5B2A74AE}" type="pres">
      <dgm:prSet presAssocID="{B3F91BE1-3C37-4C7A-900E-358090FC6A3B}" presName="accent_5" presStyleCnt="0"/>
      <dgm:spPr/>
    </dgm:pt>
    <dgm:pt modelId="{C1EAD6F4-C6F2-4A01-8F8B-E2A8413E4C99}" type="pres">
      <dgm:prSet presAssocID="{B3F91BE1-3C37-4C7A-900E-358090FC6A3B}" presName="accentRepeatNode" presStyleLbl="solidFgAcc1" presStyleIdx="4" presStyleCnt="7"/>
      <dgm:spPr>
        <a:solidFill>
          <a:srgbClr val="00B050"/>
        </a:solidFill>
      </dgm:spPr>
      <dgm:t>
        <a:bodyPr/>
        <a:lstStyle/>
        <a:p>
          <a:endParaRPr lang="es-ES"/>
        </a:p>
      </dgm:t>
    </dgm:pt>
    <dgm:pt modelId="{4A38ADD9-BD5C-42EF-BF61-52E6AF1C6FC0}" type="pres">
      <dgm:prSet presAssocID="{C0B5BC9D-C4A3-4460-BB65-555618E905CE}" presName="text_6" presStyleLbl="node1" presStyleIdx="5" presStyleCnt="7">
        <dgm:presLayoutVars>
          <dgm:bulletEnabled val="1"/>
        </dgm:presLayoutVars>
      </dgm:prSet>
      <dgm:spPr/>
      <dgm:t>
        <a:bodyPr/>
        <a:lstStyle/>
        <a:p>
          <a:endParaRPr lang="es-ES"/>
        </a:p>
      </dgm:t>
    </dgm:pt>
    <dgm:pt modelId="{50612A4B-4302-4EF5-9C28-E2DEB0272671}" type="pres">
      <dgm:prSet presAssocID="{C0B5BC9D-C4A3-4460-BB65-555618E905CE}" presName="accent_6" presStyleCnt="0"/>
      <dgm:spPr/>
    </dgm:pt>
    <dgm:pt modelId="{8F50E804-955B-4310-A169-82E0E48EF083}" type="pres">
      <dgm:prSet presAssocID="{C0B5BC9D-C4A3-4460-BB65-555618E905CE}" presName="accentRepeatNode" presStyleLbl="solidFgAcc1" presStyleIdx="5" presStyleCnt="7"/>
      <dgm:spPr/>
    </dgm:pt>
    <dgm:pt modelId="{F2DF6F0E-3A37-4A92-ACFD-C614A96B2FB2}" type="pres">
      <dgm:prSet presAssocID="{A5A075E0-13A0-40B1-AEB5-01730057920C}" presName="text_7" presStyleLbl="node1" presStyleIdx="6" presStyleCnt="7">
        <dgm:presLayoutVars>
          <dgm:bulletEnabled val="1"/>
        </dgm:presLayoutVars>
      </dgm:prSet>
      <dgm:spPr/>
      <dgm:t>
        <a:bodyPr/>
        <a:lstStyle/>
        <a:p>
          <a:endParaRPr lang="es-ES"/>
        </a:p>
      </dgm:t>
    </dgm:pt>
    <dgm:pt modelId="{35C93D65-FF91-499B-9844-BF7408995DC9}" type="pres">
      <dgm:prSet presAssocID="{A5A075E0-13A0-40B1-AEB5-01730057920C}" presName="accent_7" presStyleCnt="0"/>
      <dgm:spPr/>
    </dgm:pt>
    <dgm:pt modelId="{823C88E4-42A1-456D-8C34-9FB778DE753D}" type="pres">
      <dgm:prSet presAssocID="{A5A075E0-13A0-40B1-AEB5-01730057920C}" presName="accentRepeatNode" presStyleLbl="solidFgAcc1" presStyleIdx="6" presStyleCnt="7"/>
      <dgm:spPr/>
    </dgm:pt>
  </dgm:ptLst>
  <dgm:cxnLst>
    <dgm:cxn modelId="{810681A0-3D4F-4853-AA3F-6747FC24B2D6}" srcId="{5C873AB1-8093-47ED-A42A-44978B095E0D}" destId="{A5A075E0-13A0-40B1-AEB5-01730057920C}" srcOrd="6" destOrd="0" parTransId="{677E9A07-F019-41B1-B0CA-741AFFA75E37}" sibTransId="{E0B41ED7-F016-413D-A5D2-56BFCAAF0E39}"/>
    <dgm:cxn modelId="{F38A9375-FD37-47C4-BE54-7D5BDFD0E4B0}" srcId="{5C873AB1-8093-47ED-A42A-44978B095E0D}" destId="{0C5B46F1-7BEF-40AC-9EA7-291B7F37ADB4}" srcOrd="7" destOrd="0" parTransId="{B6FFB7AE-93B4-4C59-8E56-CE136A4A9923}" sibTransId="{6C52B5C4-60ED-466A-A692-BE01852F16E2}"/>
    <dgm:cxn modelId="{F26562C6-D3C7-45DF-9725-7EF63BE97D45}" srcId="{5C873AB1-8093-47ED-A42A-44978B095E0D}" destId="{B3F91BE1-3C37-4C7A-900E-358090FC6A3B}" srcOrd="4" destOrd="0" parTransId="{F2591336-4684-4205-9DAA-5F2CBCBD0659}" sibTransId="{D8B7FB09-2254-467E-9173-B9F288826EC6}"/>
    <dgm:cxn modelId="{93CFBB4E-5C80-4D61-BCF3-4390A17EEB77}" type="presOf" srcId="{5C873AB1-8093-47ED-A42A-44978B095E0D}" destId="{66B3AFB2-510A-460F-B9FD-0D0358FC7EC8}" srcOrd="0" destOrd="0" presId="urn:microsoft.com/office/officeart/2008/layout/VerticalCurvedList"/>
    <dgm:cxn modelId="{51C56FFF-0BA1-41CF-9744-01922C7C0498}" type="presOf" srcId="{C0B5BC9D-C4A3-4460-BB65-555618E905CE}" destId="{4A38ADD9-BD5C-42EF-BF61-52E6AF1C6FC0}" srcOrd="0" destOrd="0" presId="urn:microsoft.com/office/officeart/2008/layout/VerticalCurvedList"/>
    <dgm:cxn modelId="{C0E2447E-E9EC-4152-99DA-F00966E4A5D6}" srcId="{5C873AB1-8093-47ED-A42A-44978B095E0D}" destId="{90518C5C-89C1-4CBF-BBC3-33D3B9A04D74}" srcOrd="1" destOrd="0" parTransId="{501FBE9F-2703-4827-8E13-FAB517AA2552}" sibTransId="{42F77508-0BA5-49EE-B549-1D47134A580D}"/>
    <dgm:cxn modelId="{AE5DC6EF-340D-435F-8F90-99FE09BABEF3}" srcId="{5C873AB1-8093-47ED-A42A-44978B095E0D}" destId="{974395CB-9E91-456F-B3D6-10D92F0D43C1}" srcOrd="3" destOrd="0" parTransId="{C86EC8B2-B031-481C-840B-65FB73162090}" sibTransId="{BC74177C-4A3E-4A05-92A4-5D8C542278AA}"/>
    <dgm:cxn modelId="{3BE77A6C-074C-48A9-A603-CA8D42859CED}" type="presOf" srcId="{B3F91BE1-3C37-4C7A-900E-358090FC6A3B}" destId="{810A3694-46EA-482E-84FB-2CAA91E384F0}" srcOrd="0" destOrd="0" presId="urn:microsoft.com/office/officeart/2008/layout/VerticalCurvedList"/>
    <dgm:cxn modelId="{35498877-87BD-4C4D-AA87-AD6E2A588379}" srcId="{5C873AB1-8093-47ED-A42A-44978B095E0D}" destId="{C0B5BC9D-C4A3-4460-BB65-555618E905CE}" srcOrd="5" destOrd="0" parTransId="{73EF809D-3169-4EB1-810B-59B7B918A7FF}" sibTransId="{5B22B477-CE16-4C2D-A5BE-147B72F9D5D4}"/>
    <dgm:cxn modelId="{A1D75DF8-614A-46C2-84B3-4F8ADECC906F}" type="presOf" srcId="{90518C5C-89C1-4CBF-BBC3-33D3B9A04D74}" destId="{99C46D8D-A6A3-4B61-9715-B6410BFDA7F8}" srcOrd="0" destOrd="0" presId="urn:microsoft.com/office/officeart/2008/layout/VerticalCurvedList"/>
    <dgm:cxn modelId="{C048D7A6-5ED7-4CBF-BC86-5CA306892717}" type="presOf" srcId="{A5A075E0-13A0-40B1-AEB5-01730057920C}" destId="{F2DF6F0E-3A37-4A92-ACFD-C614A96B2FB2}" srcOrd="0" destOrd="0" presId="urn:microsoft.com/office/officeart/2008/layout/VerticalCurvedList"/>
    <dgm:cxn modelId="{998FED4B-230D-47DD-A497-41A1582E7093}" type="presOf" srcId="{FB9D4888-5B0A-42DA-8910-F236FA924BC4}" destId="{7F220E85-8E44-450E-8A3A-1B9D0CF1B2E4}" srcOrd="0" destOrd="0" presId="urn:microsoft.com/office/officeart/2008/layout/VerticalCurvedList"/>
    <dgm:cxn modelId="{BEA25FE0-3D5B-42A2-A15E-FB313A70951B}" type="presOf" srcId="{BA9D495C-F972-448C-A72B-1285FB189AE3}" destId="{2A3757D7-8131-49ED-827C-938CC960CB0D}" srcOrd="0" destOrd="0" presId="urn:microsoft.com/office/officeart/2008/layout/VerticalCurvedList"/>
    <dgm:cxn modelId="{9C3EA72F-9E15-4D77-96E8-EAF7585DE9AE}" type="presOf" srcId="{8E80FA87-D72F-4546-AA5B-A9B287DA9B07}" destId="{6FB117C5-347E-4444-9904-A0852AD57269}" srcOrd="0" destOrd="0" presId="urn:microsoft.com/office/officeart/2008/layout/VerticalCurvedList"/>
    <dgm:cxn modelId="{8C6E32B8-9131-4EC9-84C5-472517418A1C}" type="presOf" srcId="{974395CB-9E91-456F-B3D6-10D92F0D43C1}" destId="{ADF43485-B63B-4CF6-BF0C-0FEF80C9B62D}" srcOrd="0" destOrd="0" presId="urn:microsoft.com/office/officeart/2008/layout/VerticalCurvedList"/>
    <dgm:cxn modelId="{3D12A181-6004-4FE0-A58A-641B2E23960F}" srcId="{5C873AB1-8093-47ED-A42A-44978B095E0D}" destId="{FB9D4888-5B0A-42DA-8910-F236FA924BC4}" srcOrd="2" destOrd="0" parTransId="{CFE271C4-FB03-4019-BAE8-10B998728F76}" sibTransId="{2023B72E-267A-46BF-8E82-F227F32F50E6}"/>
    <dgm:cxn modelId="{7B828020-216D-4E47-B0B5-9D6D0ED097AA}" srcId="{5C873AB1-8093-47ED-A42A-44978B095E0D}" destId="{8E80FA87-D72F-4546-AA5B-A9B287DA9B07}" srcOrd="0" destOrd="0" parTransId="{8DA30EF7-08F5-4570-B602-09B20F0635A5}" sibTransId="{BA9D495C-F972-448C-A72B-1285FB189AE3}"/>
    <dgm:cxn modelId="{08F94C34-6F21-46EC-BA75-50DF2578E8D9}" type="presParOf" srcId="{66B3AFB2-510A-460F-B9FD-0D0358FC7EC8}" destId="{83AF9E91-B4AE-4D20-9127-F15E9552901F}" srcOrd="0" destOrd="0" presId="urn:microsoft.com/office/officeart/2008/layout/VerticalCurvedList"/>
    <dgm:cxn modelId="{7E33723D-9E64-4BC1-B9AA-AC2D3DEDF566}" type="presParOf" srcId="{83AF9E91-B4AE-4D20-9127-F15E9552901F}" destId="{46DD46EA-90D9-4F5C-A737-267B47DB92D0}" srcOrd="0" destOrd="0" presId="urn:microsoft.com/office/officeart/2008/layout/VerticalCurvedList"/>
    <dgm:cxn modelId="{8E40A373-F532-4B78-ADC0-F9CBC9111C31}" type="presParOf" srcId="{46DD46EA-90D9-4F5C-A737-267B47DB92D0}" destId="{A3978C56-AFDA-4F43-880E-27EA8CA864E3}" srcOrd="0" destOrd="0" presId="urn:microsoft.com/office/officeart/2008/layout/VerticalCurvedList"/>
    <dgm:cxn modelId="{2CA5CDD7-2D01-491B-8C44-8610C41664B4}" type="presParOf" srcId="{46DD46EA-90D9-4F5C-A737-267B47DB92D0}" destId="{2A3757D7-8131-49ED-827C-938CC960CB0D}" srcOrd="1" destOrd="0" presId="urn:microsoft.com/office/officeart/2008/layout/VerticalCurvedList"/>
    <dgm:cxn modelId="{86ED1A6A-0AD4-4E53-A7AB-E1B3102CDFD1}" type="presParOf" srcId="{46DD46EA-90D9-4F5C-A737-267B47DB92D0}" destId="{4F4019F6-969D-4A83-84A5-B83A3B7CE8F2}" srcOrd="2" destOrd="0" presId="urn:microsoft.com/office/officeart/2008/layout/VerticalCurvedList"/>
    <dgm:cxn modelId="{E8A51115-FB30-4156-A460-967668858E6E}" type="presParOf" srcId="{46DD46EA-90D9-4F5C-A737-267B47DB92D0}" destId="{CDB58383-C5E8-4924-A66F-BD47CC833D27}" srcOrd="3" destOrd="0" presId="urn:microsoft.com/office/officeart/2008/layout/VerticalCurvedList"/>
    <dgm:cxn modelId="{968EC1E4-6E78-4E7E-A027-DA195CEEB137}" type="presParOf" srcId="{83AF9E91-B4AE-4D20-9127-F15E9552901F}" destId="{6FB117C5-347E-4444-9904-A0852AD57269}" srcOrd="1" destOrd="0" presId="urn:microsoft.com/office/officeart/2008/layout/VerticalCurvedList"/>
    <dgm:cxn modelId="{6B1D4F67-561A-488A-B073-8EB7F0BFA5A8}" type="presParOf" srcId="{83AF9E91-B4AE-4D20-9127-F15E9552901F}" destId="{831C1FDD-480D-4E21-8AB2-512804C1DFC6}" srcOrd="2" destOrd="0" presId="urn:microsoft.com/office/officeart/2008/layout/VerticalCurvedList"/>
    <dgm:cxn modelId="{F9A784BB-C785-46EB-98E7-97D13F29CD69}" type="presParOf" srcId="{831C1FDD-480D-4E21-8AB2-512804C1DFC6}" destId="{BE3F36AB-BB4B-4F2A-A989-CD674746F7EA}" srcOrd="0" destOrd="0" presId="urn:microsoft.com/office/officeart/2008/layout/VerticalCurvedList"/>
    <dgm:cxn modelId="{4435402D-F567-4401-A146-AD436491CEB1}" type="presParOf" srcId="{83AF9E91-B4AE-4D20-9127-F15E9552901F}" destId="{99C46D8D-A6A3-4B61-9715-B6410BFDA7F8}" srcOrd="3" destOrd="0" presId="urn:microsoft.com/office/officeart/2008/layout/VerticalCurvedList"/>
    <dgm:cxn modelId="{74CE923A-A050-4D96-86A2-EFD26989D1CE}" type="presParOf" srcId="{83AF9E91-B4AE-4D20-9127-F15E9552901F}" destId="{B0CAB78B-8935-4E35-B1EB-C3CCD003834B}" srcOrd="4" destOrd="0" presId="urn:microsoft.com/office/officeart/2008/layout/VerticalCurvedList"/>
    <dgm:cxn modelId="{30483C0A-7702-474F-B671-02D8B630859D}" type="presParOf" srcId="{B0CAB78B-8935-4E35-B1EB-C3CCD003834B}" destId="{2F661651-797F-4187-8913-0D29D1299341}" srcOrd="0" destOrd="0" presId="urn:microsoft.com/office/officeart/2008/layout/VerticalCurvedList"/>
    <dgm:cxn modelId="{DD89A62E-25E8-4B56-9556-F4E02F7871E4}" type="presParOf" srcId="{83AF9E91-B4AE-4D20-9127-F15E9552901F}" destId="{7F220E85-8E44-450E-8A3A-1B9D0CF1B2E4}" srcOrd="5" destOrd="0" presId="urn:microsoft.com/office/officeart/2008/layout/VerticalCurvedList"/>
    <dgm:cxn modelId="{F1F85E74-E52E-4F6E-8A45-4E49555107D2}" type="presParOf" srcId="{83AF9E91-B4AE-4D20-9127-F15E9552901F}" destId="{C27EA55E-B1CE-4128-A012-92E6BF66C5D9}" srcOrd="6" destOrd="0" presId="urn:microsoft.com/office/officeart/2008/layout/VerticalCurvedList"/>
    <dgm:cxn modelId="{EB721D6B-C410-4165-8F0A-82784E09AD5C}" type="presParOf" srcId="{C27EA55E-B1CE-4128-A012-92E6BF66C5D9}" destId="{2C54FE2B-CA3D-4528-BBBA-7837DAA73DD7}" srcOrd="0" destOrd="0" presId="urn:microsoft.com/office/officeart/2008/layout/VerticalCurvedList"/>
    <dgm:cxn modelId="{75BFD92F-1E64-4B09-AAB3-2DB0867332E4}" type="presParOf" srcId="{83AF9E91-B4AE-4D20-9127-F15E9552901F}" destId="{ADF43485-B63B-4CF6-BF0C-0FEF80C9B62D}" srcOrd="7" destOrd="0" presId="urn:microsoft.com/office/officeart/2008/layout/VerticalCurvedList"/>
    <dgm:cxn modelId="{4D1DEB65-E577-43C7-A1C2-FC0BC87FE6EC}" type="presParOf" srcId="{83AF9E91-B4AE-4D20-9127-F15E9552901F}" destId="{922296CE-1267-4B7F-B3AF-B22B30931502}" srcOrd="8" destOrd="0" presId="urn:microsoft.com/office/officeart/2008/layout/VerticalCurvedList"/>
    <dgm:cxn modelId="{22806D41-256F-40F4-9240-C95CB5A74591}" type="presParOf" srcId="{922296CE-1267-4B7F-B3AF-B22B30931502}" destId="{E6082320-9A7C-48C1-A0E7-256B9E5F054C}" srcOrd="0" destOrd="0" presId="urn:microsoft.com/office/officeart/2008/layout/VerticalCurvedList"/>
    <dgm:cxn modelId="{997F643E-B46B-406C-B8D1-0ED2CA33BCF4}" type="presParOf" srcId="{83AF9E91-B4AE-4D20-9127-F15E9552901F}" destId="{810A3694-46EA-482E-84FB-2CAA91E384F0}" srcOrd="9" destOrd="0" presId="urn:microsoft.com/office/officeart/2008/layout/VerticalCurvedList"/>
    <dgm:cxn modelId="{58F266F9-F881-43B0-8A89-34A21F756A51}" type="presParOf" srcId="{83AF9E91-B4AE-4D20-9127-F15E9552901F}" destId="{D30F077F-A1A6-4323-9EBB-E0FF5B2A74AE}" srcOrd="10" destOrd="0" presId="urn:microsoft.com/office/officeart/2008/layout/VerticalCurvedList"/>
    <dgm:cxn modelId="{6453EE50-F471-4D6A-8652-E700EBA5AD32}" type="presParOf" srcId="{D30F077F-A1A6-4323-9EBB-E0FF5B2A74AE}" destId="{C1EAD6F4-C6F2-4A01-8F8B-E2A8413E4C99}" srcOrd="0" destOrd="0" presId="urn:microsoft.com/office/officeart/2008/layout/VerticalCurvedList"/>
    <dgm:cxn modelId="{1F40FE6B-EBF7-4E96-8A0C-37DE924AEEAC}" type="presParOf" srcId="{83AF9E91-B4AE-4D20-9127-F15E9552901F}" destId="{4A38ADD9-BD5C-42EF-BF61-52E6AF1C6FC0}" srcOrd="11" destOrd="0" presId="urn:microsoft.com/office/officeart/2008/layout/VerticalCurvedList"/>
    <dgm:cxn modelId="{387E845B-F176-422F-8C4F-84C5810C1B00}" type="presParOf" srcId="{83AF9E91-B4AE-4D20-9127-F15E9552901F}" destId="{50612A4B-4302-4EF5-9C28-E2DEB0272671}" srcOrd="12" destOrd="0" presId="urn:microsoft.com/office/officeart/2008/layout/VerticalCurvedList"/>
    <dgm:cxn modelId="{E81E5BD7-12F5-4E12-A2A8-E18D8F5A83E7}" type="presParOf" srcId="{50612A4B-4302-4EF5-9C28-E2DEB0272671}" destId="{8F50E804-955B-4310-A169-82E0E48EF083}" srcOrd="0" destOrd="0" presId="urn:microsoft.com/office/officeart/2008/layout/VerticalCurvedList"/>
    <dgm:cxn modelId="{031346E4-3D24-42A7-8175-443E2FCB4263}" type="presParOf" srcId="{83AF9E91-B4AE-4D20-9127-F15E9552901F}" destId="{F2DF6F0E-3A37-4A92-ACFD-C614A96B2FB2}" srcOrd="13" destOrd="0" presId="urn:microsoft.com/office/officeart/2008/layout/VerticalCurvedList"/>
    <dgm:cxn modelId="{5FA5B1B4-B629-44C5-82B8-4DB4E258EF75}" type="presParOf" srcId="{83AF9E91-B4AE-4D20-9127-F15E9552901F}" destId="{35C93D65-FF91-499B-9844-BF7408995DC9}" srcOrd="14" destOrd="0" presId="urn:microsoft.com/office/officeart/2008/layout/VerticalCurvedList"/>
    <dgm:cxn modelId="{435310A8-D325-4080-B6FB-992384E9DA2F}" type="presParOf" srcId="{35C93D65-FF91-499B-9844-BF7408995DC9}" destId="{823C88E4-42A1-456D-8C34-9FB778DE753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873AB1-8093-47ED-A42A-44978B095E0D}"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s-EC"/>
        </a:p>
      </dgm:t>
    </dgm:pt>
    <dgm:pt modelId="{8E80FA87-D72F-4546-AA5B-A9B287DA9B07}">
      <dgm:prSet/>
      <dgm:spPr/>
      <dgm:t>
        <a:bodyPr/>
        <a:lstStyle/>
        <a:p>
          <a:r>
            <a:rPr lang="es-EC" dirty="0">
              <a:solidFill>
                <a:schemeClr val="tx1"/>
              </a:solidFill>
              <a:latin typeface="Times New Roman" panose="02020603050405020304" pitchFamily="18" charset="0"/>
              <a:cs typeface="Times New Roman" panose="02020603050405020304" pitchFamily="18" charset="0"/>
            </a:rPr>
            <a:t>Introducción</a:t>
          </a:r>
        </a:p>
      </dgm:t>
    </dgm:pt>
    <dgm:pt modelId="{8DA30EF7-08F5-4570-B602-09B20F0635A5}" type="parTrans" cxnId="{7B828020-216D-4E47-B0B5-9D6D0ED097A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BA9D495C-F972-448C-A72B-1285FB189AE3}" type="sibTrans" cxnId="{7B828020-216D-4E47-B0B5-9D6D0ED097A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90518C5C-89C1-4CBF-BBC3-33D3B9A04D74}">
      <dgm:prSet/>
      <dgm:spPr/>
      <dgm:t>
        <a:bodyPr/>
        <a:lstStyle/>
        <a:p>
          <a:r>
            <a:rPr lang="es-EC" dirty="0" smtClean="0">
              <a:solidFill>
                <a:schemeClr val="tx1"/>
              </a:solidFill>
              <a:latin typeface="Times New Roman" panose="02020603050405020304" pitchFamily="18" charset="0"/>
              <a:cs typeface="Times New Roman" panose="02020603050405020304" pitchFamily="18" charset="0"/>
            </a:rPr>
            <a:t>Problema</a:t>
          </a:r>
          <a:endParaRPr lang="es-EC" dirty="0">
            <a:solidFill>
              <a:schemeClr val="tx1"/>
            </a:solidFill>
            <a:latin typeface="Times New Roman" panose="02020603050405020304" pitchFamily="18" charset="0"/>
            <a:cs typeface="Times New Roman" panose="02020603050405020304" pitchFamily="18" charset="0"/>
          </a:endParaRPr>
        </a:p>
      </dgm:t>
    </dgm:pt>
    <dgm:pt modelId="{501FBE9F-2703-4827-8E13-FAB517AA2552}" type="parTrans" cxnId="{C0E2447E-E9EC-4152-99DA-F00966E4A5D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42F77508-0BA5-49EE-B549-1D47134A580D}" type="sibTrans" cxnId="{C0E2447E-E9EC-4152-99DA-F00966E4A5D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FB9D4888-5B0A-42DA-8910-F236FA924BC4}">
      <dgm:prSet/>
      <dgm:spPr/>
      <dgm:t>
        <a:bodyPr/>
        <a:lstStyle/>
        <a:p>
          <a:r>
            <a:rPr lang="es-EC" dirty="0">
              <a:solidFill>
                <a:schemeClr val="tx1"/>
              </a:solidFill>
              <a:latin typeface="Times New Roman" panose="02020603050405020304" pitchFamily="18" charset="0"/>
              <a:cs typeface="Times New Roman" panose="02020603050405020304" pitchFamily="18" charset="0"/>
            </a:rPr>
            <a:t>Objetivos</a:t>
          </a:r>
        </a:p>
      </dgm:t>
    </dgm:pt>
    <dgm:pt modelId="{CFE271C4-FB03-4019-BAE8-10B998728F76}" type="parTrans" cxnId="{3D12A181-6004-4FE0-A58A-641B2E23960F}">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2023B72E-267A-46BF-8E82-F227F32F50E6}" type="sibTrans" cxnId="{3D12A181-6004-4FE0-A58A-641B2E23960F}">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974395CB-9E91-456F-B3D6-10D92F0D43C1}">
      <dgm:prSet/>
      <dgm:spPr/>
      <dgm:t>
        <a:bodyPr/>
        <a:lstStyle/>
        <a:p>
          <a:r>
            <a:rPr lang="es-EC" dirty="0">
              <a:solidFill>
                <a:schemeClr val="tx1"/>
              </a:solidFill>
              <a:latin typeface="Times New Roman" panose="02020603050405020304" pitchFamily="18" charset="0"/>
              <a:cs typeface="Times New Roman" panose="02020603050405020304" pitchFamily="18" charset="0"/>
            </a:rPr>
            <a:t>Marco Teórico</a:t>
          </a:r>
        </a:p>
      </dgm:t>
    </dgm:pt>
    <dgm:pt modelId="{C86EC8B2-B031-481C-840B-65FB73162090}" type="parTrans" cxnId="{AE5DC6EF-340D-435F-8F90-99FE09BABEF3}">
      <dgm:prSet/>
      <dgm:spPr/>
      <dgm:t>
        <a:bodyPr/>
        <a:lstStyle/>
        <a:p>
          <a:endParaRPr lang="es-ES">
            <a:solidFill>
              <a:schemeClr val="tx1"/>
            </a:solidFill>
          </a:endParaRPr>
        </a:p>
      </dgm:t>
    </dgm:pt>
    <dgm:pt modelId="{BC74177C-4A3E-4A05-92A4-5D8C542278AA}" type="sibTrans" cxnId="{AE5DC6EF-340D-435F-8F90-99FE09BABEF3}">
      <dgm:prSet/>
      <dgm:spPr/>
      <dgm:t>
        <a:bodyPr/>
        <a:lstStyle/>
        <a:p>
          <a:endParaRPr lang="es-ES">
            <a:solidFill>
              <a:schemeClr val="tx1"/>
            </a:solidFill>
          </a:endParaRPr>
        </a:p>
      </dgm:t>
    </dgm:pt>
    <dgm:pt modelId="{B3F91BE1-3C37-4C7A-900E-358090FC6A3B}">
      <dgm:prSet/>
      <dgm:spPr/>
      <dgm:t>
        <a:bodyPr/>
        <a:lstStyle/>
        <a:p>
          <a:r>
            <a:rPr lang="es-EC" dirty="0">
              <a:solidFill>
                <a:schemeClr val="tx1"/>
              </a:solidFill>
              <a:latin typeface="Times New Roman" panose="02020603050405020304" pitchFamily="18" charset="0"/>
              <a:cs typeface="Times New Roman" panose="02020603050405020304" pitchFamily="18" charset="0"/>
            </a:rPr>
            <a:t>Diseño</a:t>
          </a:r>
        </a:p>
      </dgm:t>
    </dgm:pt>
    <dgm:pt modelId="{F2591336-4684-4205-9DAA-5F2CBCBD0659}" type="parTrans" cxnId="{F26562C6-D3C7-45DF-9725-7EF63BE97D45}">
      <dgm:prSet/>
      <dgm:spPr/>
      <dgm:t>
        <a:bodyPr/>
        <a:lstStyle/>
        <a:p>
          <a:endParaRPr lang="es-EC"/>
        </a:p>
      </dgm:t>
    </dgm:pt>
    <dgm:pt modelId="{D8B7FB09-2254-467E-9173-B9F288826EC6}" type="sibTrans" cxnId="{F26562C6-D3C7-45DF-9725-7EF63BE97D45}">
      <dgm:prSet/>
      <dgm:spPr/>
      <dgm:t>
        <a:bodyPr/>
        <a:lstStyle/>
        <a:p>
          <a:endParaRPr lang="es-EC"/>
        </a:p>
      </dgm:t>
    </dgm:pt>
    <dgm:pt modelId="{C0B5BC9D-C4A3-4460-BB65-555618E905CE}">
      <dgm:prSet/>
      <dgm:spPr/>
      <dgm:t>
        <a:bodyPr/>
        <a:lstStyle/>
        <a:p>
          <a:r>
            <a:rPr lang="es-EC" dirty="0">
              <a:solidFill>
                <a:schemeClr val="tx1"/>
              </a:solidFill>
              <a:latin typeface="Times New Roman" panose="02020603050405020304" pitchFamily="18" charset="0"/>
              <a:cs typeface="Times New Roman" panose="02020603050405020304" pitchFamily="18" charset="0"/>
            </a:rPr>
            <a:t>Pruebas y Resultados</a:t>
          </a:r>
        </a:p>
      </dgm:t>
    </dgm:pt>
    <dgm:pt modelId="{73EF809D-3169-4EB1-810B-59B7B918A7FF}" type="parTrans" cxnId="{35498877-87BD-4C4D-AA87-AD6E2A588379}">
      <dgm:prSet/>
      <dgm:spPr/>
      <dgm:t>
        <a:bodyPr/>
        <a:lstStyle/>
        <a:p>
          <a:endParaRPr lang="es-EC"/>
        </a:p>
      </dgm:t>
    </dgm:pt>
    <dgm:pt modelId="{5B22B477-CE16-4C2D-A5BE-147B72F9D5D4}" type="sibTrans" cxnId="{35498877-87BD-4C4D-AA87-AD6E2A588379}">
      <dgm:prSet/>
      <dgm:spPr/>
      <dgm:t>
        <a:bodyPr/>
        <a:lstStyle/>
        <a:p>
          <a:endParaRPr lang="es-EC"/>
        </a:p>
      </dgm:t>
    </dgm:pt>
    <dgm:pt modelId="{A5A075E0-13A0-40B1-AEB5-01730057920C}">
      <dgm:prSet/>
      <dgm:spPr/>
      <dgm:t>
        <a:bodyPr/>
        <a:lstStyle/>
        <a:p>
          <a:r>
            <a:rPr lang="es-EC" dirty="0" smtClean="0">
              <a:solidFill>
                <a:schemeClr val="tx1"/>
              </a:solidFill>
              <a:latin typeface="Times New Roman" panose="02020603050405020304" pitchFamily="18" charset="0"/>
              <a:cs typeface="Times New Roman" panose="02020603050405020304" pitchFamily="18" charset="0"/>
            </a:rPr>
            <a:t>Conclusiones </a:t>
          </a:r>
          <a:endParaRPr lang="es-EC" dirty="0">
            <a:solidFill>
              <a:schemeClr val="tx1"/>
            </a:solidFill>
            <a:latin typeface="Times New Roman" panose="02020603050405020304" pitchFamily="18" charset="0"/>
            <a:cs typeface="Times New Roman" panose="02020603050405020304" pitchFamily="18" charset="0"/>
          </a:endParaRPr>
        </a:p>
      </dgm:t>
    </dgm:pt>
    <dgm:pt modelId="{677E9A07-F019-41B1-B0CA-741AFFA75E37}" type="parTrans" cxnId="{810681A0-3D4F-4853-AA3F-6747FC24B2D6}">
      <dgm:prSet/>
      <dgm:spPr/>
      <dgm:t>
        <a:bodyPr/>
        <a:lstStyle/>
        <a:p>
          <a:endParaRPr lang="es-EC"/>
        </a:p>
      </dgm:t>
    </dgm:pt>
    <dgm:pt modelId="{E0B41ED7-F016-413D-A5D2-56BFCAAF0E39}" type="sibTrans" cxnId="{810681A0-3D4F-4853-AA3F-6747FC24B2D6}">
      <dgm:prSet/>
      <dgm:spPr/>
      <dgm:t>
        <a:bodyPr/>
        <a:lstStyle/>
        <a:p>
          <a:endParaRPr lang="es-EC"/>
        </a:p>
      </dgm:t>
    </dgm:pt>
    <dgm:pt modelId="{0C5B46F1-7BEF-40AC-9EA7-291B7F37ADB4}">
      <dgm:prSet/>
      <dgm:spPr/>
      <dgm:t>
        <a:bodyPr/>
        <a:lstStyle/>
        <a:p>
          <a:endParaRPr lang="es-ES"/>
        </a:p>
      </dgm:t>
    </dgm:pt>
    <dgm:pt modelId="{B6FFB7AE-93B4-4C59-8E56-CE136A4A9923}" type="parTrans" cxnId="{F38A9375-FD37-47C4-BE54-7D5BDFD0E4B0}">
      <dgm:prSet/>
      <dgm:spPr/>
      <dgm:t>
        <a:bodyPr/>
        <a:lstStyle/>
        <a:p>
          <a:endParaRPr lang="es-EC"/>
        </a:p>
      </dgm:t>
    </dgm:pt>
    <dgm:pt modelId="{6C52B5C4-60ED-466A-A692-BE01852F16E2}" type="sibTrans" cxnId="{F38A9375-FD37-47C4-BE54-7D5BDFD0E4B0}">
      <dgm:prSet/>
      <dgm:spPr/>
      <dgm:t>
        <a:bodyPr/>
        <a:lstStyle/>
        <a:p>
          <a:endParaRPr lang="es-EC"/>
        </a:p>
      </dgm:t>
    </dgm:pt>
    <dgm:pt modelId="{66B3AFB2-510A-460F-B9FD-0D0358FC7EC8}" type="pres">
      <dgm:prSet presAssocID="{5C873AB1-8093-47ED-A42A-44978B095E0D}" presName="Name0" presStyleCnt="0">
        <dgm:presLayoutVars>
          <dgm:chMax val="7"/>
          <dgm:chPref val="7"/>
          <dgm:dir/>
        </dgm:presLayoutVars>
      </dgm:prSet>
      <dgm:spPr/>
      <dgm:t>
        <a:bodyPr/>
        <a:lstStyle/>
        <a:p>
          <a:endParaRPr lang="es-ES"/>
        </a:p>
      </dgm:t>
    </dgm:pt>
    <dgm:pt modelId="{83AF9E91-B4AE-4D20-9127-F15E9552901F}" type="pres">
      <dgm:prSet presAssocID="{5C873AB1-8093-47ED-A42A-44978B095E0D}" presName="Name1" presStyleCnt="0"/>
      <dgm:spPr/>
    </dgm:pt>
    <dgm:pt modelId="{46DD46EA-90D9-4F5C-A737-267B47DB92D0}" type="pres">
      <dgm:prSet presAssocID="{5C873AB1-8093-47ED-A42A-44978B095E0D}" presName="cycle" presStyleCnt="0"/>
      <dgm:spPr/>
    </dgm:pt>
    <dgm:pt modelId="{A3978C56-AFDA-4F43-880E-27EA8CA864E3}" type="pres">
      <dgm:prSet presAssocID="{5C873AB1-8093-47ED-A42A-44978B095E0D}" presName="srcNode" presStyleLbl="node1" presStyleIdx="0" presStyleCnt="7"/>
      <dgm:spPr/>
    </dgm:pt>
    <dgm:pt modelId="{2A3757D7-8131-49ED-827C-938CC960CB0D}" type="pres">
      <dgm:prSet presAssocID="{5C873AB1-8093-47ED-A42A-44978B095E0D}" presName="conn" presStyleLbl="parChTrans1D2" presStyleIdx="0" presStyleCnt="1"/>
      <dgm:spPr/>
      <dgm:t>
        <a:bodyPr/>
        <a:lstStyle/>
        <a:p>
          <a:endParaRPr lang="es-ES"/>
        </a:p>
      </dgm:t>
    </dgm:pt>
    <dgm:pt modelId="{4F4019F6-969D-4A83-84A5-B83A3B7CE8F2}" type="pres">
      <dgm:prSet presAssocID="{5C873AB1-8093-47ED-A42A-44978B095E0D}" presName="extraNode" presStyleLbl="node1" presStyleIdx="0" presStyleCnt="7"/>
      <dgm:spPr/>
    </dgm:pt>
    <dgm:pt modelId="{CDB58383-C5E8-4924-A66F-BD47CC833D27}" type="pres">
      <dgm:prSet presAssocID="{5C873AB1-8093-47ED-A42A-44978B095E0D}" presName="dstNode" presStyleLbl="node1" presStyleIdx="0" presStyleCnt="7"/>
      <dgm:spPr/>
    </dgm:pt>
    <dgm:pt modelId="{6FB117C5-347E-4444-9904-A0852AD57269}" type="pres">
      <dgm:prSet presAssocID="{8E80FA87-D72F-4546-AA5B-A9B287DA9B07}" presName="text_1" presStyleLbl="node1" presStyleIdx="0" presStyleCnt="7">
        <dgm:presLayoutVars>
          <dgm:bulletEnabled val="1"/>
        </dgm:presLayoutVars>
      </dgm:prSet>
      <dgm:spPr/>
      <dgm:t>
        <a:bodyPr/>
        <a:lstStyle/>
        <a:p>
          <a:endParaRPr lang="es-ES"/>
        </a:p>
      </dgm:t>
    </dgm:pt>
    <dgm:pt modelId="{831C1FDD-480D-4E21-8AB2-512804C1DFC6}" type="pres">
      <dgm:prSet presAssocID="{8E80FA87-D72F-4546-AA5B-A9B287DA9B07}" presName="accent_1" presStyleCnt="0"/>
      <dgm:spPr/>
    </dgm:pt>
    <dgm:pt modelId="{BE3F36AB-BB4B-4F2A-A989-CD674746F7EA}" type="pres">
      <dgm:prSet presAssocID="{8E80FA87-D72F-4546-AA5B-A9B287DA9B07}" presName="accentRepeatNode" presStyleLbl="solidFgAcc1" presStyleIdx="0" presStyleCnt="7"/>
      <dgm:spPr>
        <a:solidFill>
          <a:schemeClr val="bg1"/>
        </a:solidFill>
      </dgm:spPr>
      <dgm:t>
        <a:bodyPr/>
        <a:lstStyle/>
        <a:p>
          <a:endParaRPr lang="es-ES"/>
        </a:p>
      </dgm:t>
    </dgm:pt>
    <dgm:pt modelId="{99C46D8D-A6A3-4B61-9715-B6410BFDA7F8}" type="pres">
      <dgm:prSet presAssocID="{90518C5C-89C1-4CBF-BBC3-33D3B9A04D74}" presName="text_2" presStyleLbl="node1" presStyleIdx="1" presStyleCnt="7">
        <dgm:presLayoutVars>
          <dgm:bulletEnabled val="1"/>
        </dgm:presLayoutVars>
      </dgm:prSet>
      <dgm:spPr/>
      <dgm:t>
        <a:bodyPr/>
        <a:lstStyle/>
        <a:p>
          <a:endParaRPr lang="es-ES"/>
        </a:p>
      </dgm:t>
    </dgm:pt>
    <dgm:pt modelId="{B0CAB78B-8935-4E35-B1EB-C3CCD003834B}" type="pres">
      <dgm:prSet presAssocID="{90518C5C-89C1-4CBF-BBC3-33D3B9A04D74}" presName="accent_2" presStyleCnt="0"/>
      <dgm:spPr/>
    </dgm:pt>
    <dgm:pt modelId="{2F661651-797F-4187-8913-0D29D1299341}" type="pres">
      <dgm:prSet presAssocID="{90518C5C-89C1-4CBF-BBC3-33D3B9A04D74}" presName="accentRepeatNode" presStyleLbl="solidFgAcc1" presStyleIdx="1" presStyleCnt="7"/>
      <dgm:spPr/>
    </dgm:pt>
    <dgm:pt modelId="{7F220E85-8E44-450E-8A3A-1B9D0CF1B2E4}" type="pres">
      <dgm:prSet presAssocID="{FB9D4888-5B0A-42DA-8910-F236FA924BC4}" presName="text_3" presStyleLbl="node1" presStyleIdx="2" presStyleCnt="7">
        <dgm:presLayoutVars>
          <dgm:bulletEnabled val="1"/>
        </dgm:presLayoutVars>
      </dgm:prSet>
      <dgm:spPr/>
      <dgm:t>
        <a:bodyPr/>
        <a:lstStyle/>
        <a:p>
          <a:endParaRPr lang="es-ES"/>
        </a:p>
      </dgm:t>
    </dgm:pt>
    <dgm:pt modelId="{C27EA55E-B1CE-4128-A012-92E6BF66C5D9}" type="pres">
      <dgm:prSet presAssocID="{FB9D4888-5B0A-42DA-8910-F236FA924BC4}" presName="accent_3" presStyleCnt="0"/>
      <dgm:spPr/>
    </dgm:pt>
    <dgm:pt modelId="{2C54FE2B-CA3D-4528-BBBA-7837DAA73DD7}" type="pres">
      <dgm:prSet presAssocID="{FB9D4888-5B0A-42DA-8910-F236FA924BC4}" presName="accentRepeatNode" presStyleLbl="solidFgAcc1" presStyleIdx="2" presStyleCnt="7"/>
      <dgm:spPr/>
    </dgm:pt>
    <dgm:pt modelId="{ADF43485-B63B-4CF6-BF0C-0FEF80C9B62D}" type="pres">
      <dgm:prSet presAssocID="{974395CB-9E91-456F-B3D6-10D92F0D43C1}" presName="text_4" presStyleLbl="node1" presStyleIdx="3" presStyleCnt="7">
        <dgm:presLayoutVars>
          <dgm:bulletEnabled val="1"/>
        </dgm:presLayoutVars>
      </dgm:prSet>
      <dgm:spPr/>
      <dgm:t>
        <a:bodyPr/>
        <a:lstStyle/>
        <a:p>
          <a:endParaRPr lang="es-ES"/>
        </a:p>
      </dgm:t>
    </dgm:pt>
    <dgm:pt modelId="{922296CE-1267-4B7F-B3AF-B22B30931502}" type="pres">
      <dgm:prSet presAssocID="{974395CB-9E91-456F-B3D6-10D92F0D43C1}" presName="accent_4" presStyleCnt="0"/>
      <dgm:spPr/>
    </dgm:pt>
    <dgm:pt modelId="{E6082320-9A7C-48C1-A0E7-256B9E5F054C}" type="pres">
      <dgm:prSet presAssocID="{974395CB-9E91-456F-B3D6-10D92F0D43C1}" presName="accentRepeatNode" presStyleLbl="solidFgAcc1" presStyleIdx="3" presStyleCnt="7"/>
      <dgm:spPr/>
    </dgm:pt>
    <dgm:pt modelId="{810A3694-46EA-482E-84FB-2CAA91E384F0}" type="pres">
      <dgm:prSet presAssocID="{B3F91BE1-3C37-4C7A-900E-358090FC6A3B}" presName="text_5" presStyleLbl="node1" presStyleIdx="4" presStyleCnt="7">
        <dgm:presLayoutVars>
          <dgm:bulletEnabled val="1"/>
        </dgm:presLayoutVars>
      </dgm:prSet>
      <dgm:spPr/>
      <dgm:t>
        <a:bodyPr/>
        <a:lstStyle/>
        <a:p>
          <a:endParaRPr lang="es-ES"/>
        </a:p>
      </dgm:t>
    </dgm:pt>
    <dgm:pt modelId="{D30F077F-A1A6-4323-9EBB-E0FF5B2A74AE}" type="pres">
      <dgm:prSet presAssocID="{B3F91BE1-3C37-4C7A-900E-358090FC6A3B}" presName="accent_5" presStyleCnt="0"/>
      <dgm:spPr/>
    </dgm:pt>
    <dgm:pt modelId="{C1EAD6F4-C6F2-4A01-8F8B-E2A8413E4C99}" type="pres">
      <dgm:prSet presAssocID="{B3F91BE1-3C37-4C7A-900E-358090FC6A3B}" presName="accentRepeatNode" presStyleLbl="solidFgAcc1" presStyleIdx="4" presStyleCnt="7"/>
      <dgm:spPr>
        <a:solidFill>
          <a:schemeClr val="bg1"/>
        </a:solidFill>
      </dgm:spPr>
      <dgm:t>
        <a:bodyPr/>
        <a:lstStyle/>
        <a:p>
          <a:endParaRPr lang="es-ES"/>
        </a:p>
      </dgm:t>
    </dgm:pt>
    <dgm:pt modelId="{4A38ADD9-BD5C-42EF-BF61-52E6AF1C6FC0}" type="pres">
      <dgm:prSet presAssocID="{C0B5BC9D-C4A3-4460-BB65-555618E905CE}" presName="text_6" presStyleLbl="node1" presStyleIdx="5" presStyleCnt="7">
        <dgm:presLayoutVars>
          <dgm:bulletEnabled val="1"/>
        </dgm:presLayoutVars>
      </dgm:prSet>
      <dgm:spPr/>
      <dgm:t>
        <a:bodyPr/>
        <a:lstStyle/>
        <a:p>
          <a:endParaRPr lang="es-ES"/>
        </a:p>
      </dgm:t>
    </dgm:pt>
    <dgm:pt modelId="{50612A4B-4302-4EF5-9C28-E2DEB0272671}" type="pres">
      <dgm:prSet presAssocID="{C0B5BC9D-C4A3-4460-BB65-555618E905CE}" presName="accent_6" presStyleCnt="0"/>
      <dgm:spPr/>
    </dgm:pt>
    <dgm:pt modelId="{8F50E804-955B-4310-A169-82E0E48EF083}" type="pres">
      <dgm:prSet presAssocID="{C0B5BC9D-C4A3-4460-BB65-555618E905CE}" presName="accentRepeatNode" presStyleLbl="solidFgAcc1" presStyleIdx="5" presStyleCnt="7"/>
      <dgm:spPr>
        <a:solidFill>
          <a:srgbClr val="00B050"/>
        </a:solidFill>
      </dgm:spPr>
      <dgm:t>
        <a:bodyPr/>
        <a:lstStyle/>
        <a:p>
          <a:endParaRPr lang="es-ES"/>
        </a:p>
      </dgm:t>
    </dgm:pt>
    <dgm:pt modelId="{F2DF6F0E-3A37-4A92-ACFD-C614A96B2FB2}" type="pres">
      <dgm:prSet presAssocID="{A5A075E0-13A0-40B1-AEB5-01730057920C}" presName="text_7" presStyleLbl="node1" presStyleIdx="6" presStyleCnt="7">
        <dgm:presLayoutVars>
          <dgm:bulletEnabled val="1"/>
        </dgm:presLayoutVars>
      </dgm:prSet>
      <dgm:spPr/>
      <dgm:t>
        <a:bodyPr/>
        <a:lstStyle/>
        <a:p>
          <a:endParaRPr lang="es-ES"/>
        </a:p>
      </dgm:t>
    </dgm:pt>
    <dgm:pt modelId="{35C93D65-FF91-499B-9844-BF7408995DC9}" type="pres">
      <dgm:prSet presAssocID="{A5A075E0-13A0-40B1-AEB5-01730057920C}" presName="accent_7" presStyleCnt="0"/>
      <dgm:spPr/>
    </dgm:pt>
    <dgm:pt modelId="{823C88E4-42A1-456D-8C34-9FB778DE753D}" type="pres">
      <dgm:prSet presAssocID="{A5A075E0-13A0-40B1-AEB5-01730057920C}" presName="accentRepeatNode" presStyleLbl="solidFgAcc1" presStyleIdx="6" presStyleCnt="7"/>
      <dgm:spPr/>
    </dgm:pt>
  </dgm:ptLst>
  <dgm:cxnLst>
    <dgm:cxn modelId="{810681A0-3D4F-4853-AA3F-6747FC24B2D6}" srcId="{5C873AB1-8093-47ED-A42A-44978B095E0D}" destId="{A5A075E0-13A0-40B1-AEB5-01730057920C}" srcOrd="6" destOrd="0" parTransId="{677E9A07-F019-41B1-B0CA-741AFFA75E37}" sibTransId="{E0B41ED7-F016-413D-A5D2-56BFCAAF0E39}"/>
    <dgm:cxn modelId="{F38A9375-FD37-47C4-BE54-7D5BDFD0E4B0}" srcId="{5C873AB1-8093-47ED-A42A-44978B095E0D}" destId="{0C5B46F1-7BEF-40AC-9EA7-291B7F37ADB4}" srcOrd="7" destOrd="0" parTransId="{B6FFB7AE-93B4-4C59-8E56-CE136A4A9923}" sibTransId="{6C52B5C4-60ED-466A-A692-BE01852F16E2}"/>
    <dgm:cxn modelId="{F26562C6-D3C7-45DF-9725-7EF63BE97D45}" srcId="{5C873AB1-8093-47ED-A42A-44978B095E0D}" destId="{B3F91BE1-3C37-4C7A-900E-358090FC6A3B}" srcOrd="4" destOrd="0" parTransId="{F2591336-4684-4205-9DAA-5F2CBCBD0659}" sibTransId="{D8B7FB09-2254-467E-9173-B9F288826EC6}"/>
    <dgm:cxn modelId="{93CFBB4E-5C80-4D61-BCF3-4390A17EEB77}" type="presOf" srcId="{5C873AB1-8093-47ED-A42A-44978B095E0D}" destId="{66B3AFB2-510A-460F-B9FD-0D0358FC7EC8}" srcOrd="0" destOrd="0" presId="urn:microsoft.com/office/officeart/2008/layout/VerticalCurvedList"/>
    <dgm:cxn modelId="{51C56FFF-0BA1-41CF-9744-01922C7C0498}" type="presOf" srcId="{C0B5BC9D-C4A3-4460-BB65-555618E905CE}" destId="{4A38ADD9-BD5C-42EF-BF61-52E6AF1C6FC0}" srcOrd="0" destOrd="0" presId="urn:microsoft.com/office/officeart/2008/layout/VerticalCurvedList"/>
    <dgm:cxn modelId="{C0E2447E-E9EC-4152-99DA-F00966E4A5D6}" srcId="{5C873AB1-8093-47ED-A42A-44978B095E0D}" destId="{90518C5C-89C1-4CBF-BBC3-33D3B9A04D74}" srcOrd="1" destOrd="0" parTransId="{501FBE9F-2703-4827-8E13-FAB517AA2552}" sibTransId="{42F77508-0BA5-49EE-B549-1D47134A580D}"/>
    <dgm:cxn modelId="{AE5DC6EF-340D-435F-8F90-99FE09BABEF3}" srcId="{5C873AB1-8093-47ED-A42A-44978B095E0D}" destId="{974395CB-9E91-456F-B3D6-10D92F0D43C1}" srcOrd="3" destOrd="0" parTransId="{C86EC8B2-B031-481C-840B-65FB73162090}" sibTransId="{BC74177C-4A3E-4A05-92A4-5D8C542278AA}"/>
    <dgm:cxn modelId="{3BE77A6C-074C-48A9-A603-CA8D42859CED}" type="presOf" srcId="{B3F91BE1-3C37-4C7A-900E-358090FC6A3B}" destId="{810A3694-46EA-482E-84FB-2CAA91E384F0}" srcOrd="0" destOrd="0" presId="urn:microsoft.com/office/officeart/2008/layout/VerticalCurvedList"/>
    <dgm:cxn modelId="{35498877-87BD-4C4D-AA87-AD6E2A588379}" srcId="{5C873AB1-8093-47ED-A42A-44978B095E0D}" destId="{C0B5BC9D-C4A3-4460-BB65-555618E905CE}" srcOrd="5" destOrd="0" parTransId="{73EF809D-3169-4EB1-810B-59B7B918A7FF}" sibTransId="{5B22B477-CE16-4C2D-A5BE-147B72F9D5D4}"/>
    <dgm:cxn modelId="{A1D75DF8-614A-46C2-84B3-4F8ADECC906F}" type="presOf" srcId="{90518C5C-89C1-4CBF-BBC3-33D3B9A04D74}" destId="{99C46D8D-A6A3-4B61-9715-B6410BFDA7F8}" srcOrd="0" destOrd="0" presId="urn:microsoft.com/office/officeart/2008/layout/VerticalCurvedList"/>
    <dgm:cxn modelId="{C048D7A6-5ED7-4CBF-BC86-5CA306892717}" type="presOf" srcId="{A5A075E0-13A0-40B1-AEB5-01730057920C}" destId="{F2DF6F0E-3A37-4A92-ACFD-C614A96B2FB2}" srcOrd="0" destOrd="0" presId="urn:microsoft.com/office/officeart/2008/layout/VerticalCurvedList"/>
    <dgm:cxn modelId="{998FED4B-230D-47DD-A497-41A1582E7093}" type="presOf" srcId="{FB9D4888-5B0A-42DA-8910-F236FA924BC4}" destId="{7F220E85-8E44-450E-8A3A-1B9D0CF1B2E4}" srcOrd="0" destOrd="0" presId="urn:microsoft.com/office/officeart/2008/layout/VerticalCurvedList"/>
    <dgm:cxn modelId="{BEA25FE0-3D5B-42A2-A15E-FB313A70951B}" type="presOf" srcId="{BA9D495C-F972-448C-A72B-1285FB189AE3}" destId="{2A3757D7-8131-49ED-827C-938CC960CB0D}" srcOrd="0" destOrd="0" presId="urn:microsoft.com/office/officeart/2008/layout/VerticalCurvedList"/>
    <dgm:cxn modelId="{9C3EA72F-9E15-4D77-96E8-EAF7585DE9AE}" type="presOf" srcId="{8E80FA87-D72F-4546-AA5B-A9B287DA9B07}" destId="{6FB117C5-347E-4444-9904-A0852AD57269}" srcOrd="0" destOrd="0" presId="urn:microsoft.com/office/officeart/2008/layout/VerticalCurvedList"/>
    <dgm:cxn modelId="{8C6E32B8-9131-4EC9-84C5-472517418A1C}" type="presOf" srcId="{974395CB-9E91-456F-B3D6-10D92F0D43C1}" destId="{ADF43485-B63B-4CF6-BF0C-0FEF80C9B62D}" srcOrd="0" destOrd="0" presId="urn:microsoft.com/office/officeart/2008/layout/VerticalCurvedList"/>
    <dgm:cxn modelId="{3D12A181-6004-4FE0-A58A-641B2E23960F}" srcId="{5C873AB1-8093-47ED-A42A-44978B095E0D}" destId="{FB9D4888-5B0A-42DA-8910-F236FA924BC4}" srcOrd="2" destOrd="0" parTransId="{CFE271C4-FB03-4019-BAE8-10B998728F76}" sibTransId="{2023B72E-267A-46BF-8E82-F227F32F50E6}"/>
    <dgm:cxn modelId="{7B828020-216D-4E47-B0B5-9D6D0ED097AA}" srcId="{5C873AB1-8093-47ED-A42A-44978B095E0D}" destId="{8E80FA87-D72F-4546-AA5B-A9B287DA9B07}" srcOrd="0" destOrd="0" parTransId="{8DA30EF7-08F5-4570-B602-09B20F0635A5}" sibTransId="{BA9D495C-F972-448C-A72B-1285FB189AE3}"/>
    <dgm:cxn modelId="{08F94C34-6F21-46EC-BA75-50DF2578E8D9}" type="presParOf" srcId="{66B3AFB2-510A-460F-B9FD-0D0358FC7EC8}" destId="{83AF9E91-B4AE-4D20-9127-F15E9552901F}" srcOrd="0" destOrd="0" presId="urn:microsoft.com/office/officeart/2008/layout/VerticalCurvedList"/>
    <dgm:cxn modelId="{7E33723D-9E64-4BC1-B9AA-AC2D3DEDF566}" type="presParOf" srcId="{83AF9E91-B4AE-4D20-9127-F15E9552901F}" destId="{46DD46EA-90D9-4F5C-A737-267B47DB92D0}" srcOrd="0" destOrd="0" presId="urn:microsoft.com/office/officeart/2008/layout/VerticalCurvedList"/>
    <dgm:cxn modelId="{8E40A373-F532-4B78-ADC0-F9CBC9111C31}" type="presParOf" srcId="{46DD46EA-90D9-4F5C-A737-267B47DB92D0}" destId="{A3978C56-AFDA-4F43-880E-27EA8CA864E3}" srcOrd="0" destOrd="0" presId="urn:microsoft.com/office/officeart/2008/layout/VerticalCurvedList"/>
    <dgm:cxn modelId="{2CA5CDD7-2D01-491B-8C44-8610C41664B4}" type="presParOf" srcId="{46DD46EA-90D9-4F5C-A737-267B47DB92D0}" destId="{2A3757D7-8131-49ED-827C-938CC960CB0D}" srcOrd="1" destOrd="0" presId="urn:microsoft.com/office/officeart/2008/layout/VerticalCurvedList"/>
    <dgm:cxn modelId="{86ED1A6A-0AD4-4E53-A7AB-E1B3102CDFD1}" type="presParOf" srcId="{46DD46EA-90D9-4F5C-A737-267B47DB92D0}" destId="{4F4019F6-969D-4A83-84A5-B83A3B7CE8F2}" srcOrd="2" destOrd="0" presId="urn:microsoft.com/office/officeart/2008/layout/VerticalCurvedList"/>
    <dgm:cxn modelId="{E8A51115-FB30-4156-A460-967668858E6E}" type="presParOf" srcId="{46DD46EA-90D9-4F5C-A737-267B47DB92D0}" destId="{CDB58383-C5E8-4924-A66F-BD47CC833D27}" srcOrd="3" destOrd="0" presId="urn:microsoft.com/office/officeart/2008/layout/VerticalCurvedList"/>
    <dgm:cxn modelId="{968EC1E4-6E78-4E7E-A027-DA195CEEB137}" type="presParOf" srcId="{83AF9E91-B4AE-4D20-9127-F15E9552901F}" destId="{6FB117C5-347E-4444-9904-A0852AD57269}" srcOrd="1" destOrd="0" presId="urn:microsoft.com/office/officeart/2008/layout/VerticalCurvedList"/>
    <dgm:cxn modelId="{6B1D4F67-561A-488A-B073-8EB7F0BFA5A8}" type="presParOf" srcId="{83AF9E91-B4AE-4D20-9127-F15E9552901F}" destId="{831C1FDD-480D-4E21-8AB2-512804C1DFC6}" srcOrd="2" destOrd="0" presId="urn:microsoft.com/office/officeart/2008/layout/VerticalCurvedList"/>
    <dgm:cxn modelId="{F9A784BB-C785-46EB-98E7-97D13F29CD69}" type="presParOf" srcId="{831C1FDD-480D-4E21-8AB2-512804C1DFC6}" destId="{BE3F36AB-BB4B-4F2A-A989-CD674746F7EA}" srcOrd="0" destOrd="0" presId="urn:microsoft.com/office/officeart/2008/layout/VerticalCurvedList"/>
    <dgm:cxn modelId="{4435402D-F567-4401-A146-AD436491CEB1}" type="presParOf" srcId="{83AF9E91-B4AE-4D20-9127-F15E9552901F}" destId="{99C46D8D-A6A3-4B61-9715-B6410BFDA7F8}" srcOrd="3" destOrd="0" presId="urn:microsoft.com/office/officeart/2008/layout/VerticalCurvedList"/>
    <dgm:cxn modelId="{74CE923A-A050-4D96-86A2-EFD26989D1CE}" type="presParOf" srcId="{83AF9E91-B4AE-4D20-9127-F15E9552901F}" destId="{B0CAB78B-8935-4E35-B1EB-C3CCD003834B}" srcOrd="4" destOrd="0" presId="urn:microsoft.com/office/officeart/2008/layout/VerticalCurvedList"/>
    <dgm:cxn modelId="{30483C0A-7702-474F-B671-02D8B630859D}" type="presParOf" srcId="{B0CAB78B-8935-4E35-B1EB-C3CCD003834B}" destId="{2F661651-797F-4187-8913-0D29D1299341}" srcOrd="0" destOrd="0" presId="urn:microsoft.com/office/officeart/2008/layout/VerticalCurvedList"/>
    <dgm:cxn modelId="{DD89A62E-25E8-4B56-9556-F4E02F7871E4}" type="presParOf" srcId="{83AF9E91-B4AE-4D20-9127-F15E9552901F}" destId="{7F220E85-8E44-450E-8A3A-1B9D0CF1B2E4}" srcOrd="5" destOrd="0" presId="urn:microsoft.com/office/officeart/2008/layout/VerticalCurvedList"/>
    <dgm:cxn modelId="{F1F85E74-E52E-4F6E-8A45-4E49555107D2}" type="presParOf" srcId="{83AF9E91-B4AE-4D20-9127-F15E9552901F}" destId="{C27EA55E-B1CE-4128-A012-92E6BF66C5D9}" srcOrd="6" destOrd="0" presId="urn:microsoft.com/office/officeart/2008/layout/VerticalCurvedList"/>
    <dgm:cxn modelId="{EB721D6B-C410-4165-8F0A-82784E09AD5C}" type="presParOf" srcId="{C27EA55E-B1CE-4128-A012-92E6BF66C5D9}" destId="{2C54FE2B-CA3D-4528-BBBA-7837DAA73DD7}" srcOrd="0" destOrd="0" presId="urn:microsoft.com/office/officeart/2008/layout/VerticalCurvedList"/>
    <dgm:cxn modelId="{75BFD92F-1E64-4B09-AAB3-2DB0867332E4}" type="presParOf" srcId="{83AF9E91-B4AE-4D20-9127-F15E9552901F}" destId="{ADF43485-B63B-4CF6-BF0C-0FEF80C9B62D}" srcOrd="7" destOrd="0" presId="urn:microsoft.com/office/officeart/2008/layout/VerticalCurvedList"/>
    <dgm:cxn modelId="{4D1DEB65-E577-43C7-A1C2-FC0BC87FE6EC}" type="presParOf" srcId="{83AF9E91-B4AE-4D20-9127-F15E9552901F}" destId="{922296CE-1267-4B7F-B3AF-B22B30931502}" srcOrd="8" destOrd="0" presId="urn:microsoft.com/office/officeart/2008/layout/VerticalCurvedList"/>
    <dgm:cxn modelId="{22806D41-256F-40F4-9240-C95CB5A74591}" type="presParOf" srcId="{922296CE-1267-4B7F-B3AF-B22B30931502}" destId="{E6082320-9A7C-48C1-A0E7-256B9E5F054C}" srcOrd="0" destOrd="0" presId="urn:microsoft.com/office/officeart/2008/layout/VerticalCurvedList"/>
    <dgm:cxn modelId="{997F643E-B46B-406C-B8D1-0ED2CA33BCF4}" type="presParOf" srcId="{83AF9E91-B4AE-4D20-9127-F15E9552901F}" destId="{810A3694-46EA-482E-84FB-2CAA91E384F0}" srcOrd="9" destOrd="0" presId="urn:microsoft.com/office/officeart/2008/layout/VerticalCurvedList"/>
    <dgm:cxn modelId="{58F266F9-F881-43B0-8A89-34A21F756A51}" type="presParOf" srcId="{83AF9E91-B4AE-4D20-9127-F15E9552901F}" destId="{D30F077F-A1A6-4323-9EBB-E0FF5B2A74AE}" srcOrd="10" destOrd="0" presId="urn:microsoft.com/office/officeart/2008/layout/VerticalCurvedList"/>
    <dgm:cxn modelId="{6453EE50-F471-4D6A-8652-E700EBA5AD32}" type="presParOf" srcId="{D30F077F-A1A6-4323-9EBB-E0FF5B2A74AE}" destId="{C1EAD6F4-C6F2-4A01-8F8B-E2A8413E4C99}" srcOrd="0" destOrd="0" presId="urn:microsoft.com/office/officeart/2008/layout/VerticalCurvedList"/>
    <dgm:cxn modelId="{1F40FE6B-EBF7-4E96-8A0C-37DE924AEEAC}" type="presParOf" srcId="{83AF9E91-B4AE-4D20-9127-F15E9552901F}" destId="{4A38ADD9-BD5C-42EF-BF61-52E6AF1C6FC0}" srcOrd="11" destOrd="0" presId="urn:microsoft.com/office/officeart/2008/layout/VerticalCurvedList"/>
    <dgm:cxn modelId="{387E845B-F176-422F-8C4F-84C5810C1B00}" type="presParOf" srcId="{83AF9E91-B4AE-4D20-9127-F15E9552901F}" destId="{50612A4B-4302-4EF5-9C28-E2DEB0272671}" srcOrd="12" destOrd="0" presId="urn:microsoft.com/office/officeart/2008/layout/VerticalCurvedList"/>
    <dgm:cxn modelId="{E81E5BD7-12F5-4E12-A2A8-E18D8F5A83E7}" type="presParOf" srcId="{50612A4B-4302-4EF5-9C28-E2DEB0272671}" destId="{8F50E804-955B-4310-A169-82E0E48EF083}" srcOrd="0" destOrd="0" presId="urn:microsoft.com/office/officeart/2008/layout/VerticalCurvedList"/>
    <dgm:cxn modelId="{031346E4-3D24-42A7-8175-443E2FCB4263}" type="presParOf" srcId="{83AF9E91-B4AE-4D20-9127-F15E9552901F}" destId="{F2DF6F0E-3A37-4A92-ACFD-C614A96B2FB2}" srcOrd="13" destOrd="0" presId="urn:microsoft.com/office/officeart/2008/layout/VerticalCurvedList"/>
    <dgm:cxn modelId="{5FA5B1B4-B629-44C5-82B8-4DB4E258EF75}" type="presParOf" srcId="{83AF9E91-B4AE-4D20-9127-F15E9552901F}" destId="{35C93D65-FF91-499B-9844-BF7408995DC9}" srcOrd="14" destOrd="0" presId="urn:microsoft.com/office/officeart/2008/layout/VerticalCurvedList"/>
    <dgm:cxn modelId="{435310A8-D325-4080-B6FB-992384E9DA2F}" type="presParOf" srcId="{35C93D65-FF91-499B-9844-BF7408995DC9}" destId="{823C88E4-42A1-456D-8C34-9FB778DE753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C873AB1-8093-47ED-A42A-44978B095E0D}"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s-EC"/>
        </a:p>
      </dgm:t>
    </dgm:pt>
    <dgm:pt modelId="{8E80FA87-D72F-4546-AA5B-A9B287DA9B07}">
      <dgm:prSet/>
      <dgm:spPr/>
      <dgm:t>
        <a:bodyPr/>
        <a:lstStyle/>
        <a:p>
          <a:r>
            <a:rPr lang="es-EC" dirty="0">
              <a:solidFill>
                <a:schemeClr val="tx1"/>
              </a:solidFill>
              <a:latin typeface="Times New Roman" panose="02020603050405020304" pitchFamily="18" charset="0"/>
              <a:cs typeface="Times New Roman" panose="02020603050405020304" pitchFamily="18" charset="0"/>
            </a:rPr>
            <a:t>Introducción</a:t>
          </a:r>
        </a:p>
      </dgm:t>
    </dgm:pt>
    <dgm:pt modelId="{8DA30EF7-08F5-4570-B602-09B20F0635A5}" type="parTrans" cxnId="{7B828020-216D-4E47-B0B5-9D6D0ED097A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BA9D495C-F972-448C-A72B-1285FB189AE3}" type="sibTrans" cxnId="{7B828020-216D-4E47-B0B5-9D6D0ED097A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90518C5C-89C1-4CBF-BBC3-33D3B9A04D74}">
      <dgm:prSet/>
      <dgm:spPr/>
      <dgm:t>
        <a:bodyPr/>
        <a:lstStyle/>
        <a:p>
          <a:r>
            <a:rPr lang="es-EC" dirty="0" smtClean="0">
              <a:solidFill>
                <a:schemeClr val="tx1"/>
              </a:solidFill>
              <a:latin typeface="Times New Roman" panose="02020603050405020304" pitchFamily="18" charset="0"/>
              <a:cs typeface="Times New Roman" panose="02020603050405020304" pitchFamily="18" charset="0"/>
            </a:rPr>
            <a:t>Problema</a:t>
          </a:r>
          <a:endParaRPr lang="es-EC" dirty="0">
            <a:solidFill>
              <a:schemeClr val="tx1"/>
            </a:solidFill>
            <a:latin typeface="Times New Roman" panose="02020603050405020304" pitchFamily="18" charset="0"/>
            <a:cs typeface="Times New Roman" panose="02020603050405020304" pitchFamily="18" charset="0"/>
          </a:endParaRPr>
        </a:p>
      </dgm:t>
    </dgm:pt>
    <dgm:pt modelId="{501FBE9F-2703-4827-8E13-FAB517AA2552}" type="parTrans" cxnId="{C0E2447E-E9EC-4152-99DA-F00966E4A5D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42F77508-0BA5-49EE-B549-1D47134A580D}" type="sibTrans" cxnId="{C0E2447E-E9EC-4152-99DA-F00966E4A5D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FB9D4888-5B0A-42DA-8910-F236FA924BC4}">
      <dgm:prSet/>
      <dgm:spPr/>
      <dgm:t>
        <a:bodyPr/>
        <a:lstStyle/>
        <a:p>
          <a:r>
            <a:rPr lang="es-EC" dirty="0">
              <a:solidFill>
                <a:schemeClr val="tx1"/>
              </a:solidFill>
              <a:latin typeface="Times New Roman" panose="02020603050405020304" pitchFamily="18" charset="0"/>
              <a:cs typeface="Times New Roman" panose="02020603050405020304" pitchFamily="18" charset="0"/>
            </a:rPr>
            <a:t>Objetivos</a:t>
          </a:r>
        </a:p>
      </dgm:t>
    </dgm:pt>
    <dgm:pt modelId="{CFE271C4-FB03-4019-BAE8-10B998728F76}" type="parTrans" cxnId="{3D12A181-6004-4FE0-A58A-641B2E23960F}">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2023B72E-267A-46BF-8E82-F227F32F50E6}" type="sibTrans" cxnId="{3D12A181-6004-4FE0-A58A-641B2E23960F}">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974395CB-9E91-456F-B3D6-10D92F0D43C1}">
      <dgm:prSet/>
      <dgm:spPr/>
      <dgm:t>
        <a:bodyPr/>
        <a:lstStyle/>
        <a:p>
          <a:r>
            <a:rPr lang="es-EC" dirty="0">
              <a:solidFill>
                <a:schemeClr val="tx1"/>
              </a:solidFill>
              <a:latin typeface="Times New Roman" panose="02020603050405020304" pitchFamily="18" charset="0"/>
              <a:cs typeface="Times New Roman" panose="02020603050405020304" pitchFamily="18" charset="0"/>
            </a:rPr>
            <a:t>Marco Teórico</a:t>
          </a:r>
        </a:p>
      </dgm:t>
    </dgm:pt>
    <dgm:pt modelId="{C86EC8B2-B031-481C-840B-65FB73162090}" type="parTrans" cxnId="{AE5DC6EF-340D-435F-8F90-99FE09BABEF3}">
      <dgm:prSet/>
      <dgm:spPr/>
      <dgm:t>
        <a:bodyPr/>
        <a:lstStyle/>
        <a:p>
          <a:endParaRPr lang="es-ES">
            <a:solidFill>
              <a:schemeClr val="tx1"/>
            </a:solidFill>
          </a:endParaRPr>
        </a:p>
      </dgm:t>
    </dgm:pt>
    <dgm:pt modelId="{BC74177C-4A3E-4A05-92A4-5D8C542278AA}" type="sibTrans" cxnId="{AE5DC6EF-340D-435F-8F90-99FE09BABEF3}">
      <dgm:prSet/>
      <dgm:spPr/>
      <dgm:t>
        <a:bodyPr/>
        <a:lstStyle/>
        <a:p>
          <a:endParaRPr lang="es-ES">
            <a:solidFill>
              <a:schemeClr val="tx1"/>
            </a:solidFill>
          </a:endParaRPr>
        </a:p>
      </dgm:t>
    </dgm:pt>
    <dgm:pt modelId="{B3F91BE1-3C37-4C7A-900E-358090FC6A3B}">
      <dgm:prSet/>
      <dgm:spPr/>
      <dgm:t>
        <a:bodyPr/>
        <a:lstStyle/>
        <a:p>
          <a:r>
            <a:rPr lang="es-EC" dirty="0">
              <a:solidFill>
                <a:schemeClr val="tx1"/>
              </a:solidFill>
              <a:latin typeface="Times New Roman" panose="02020603050405020304" pitchFamily="18" charset="0"/>
              <a:cs typeface="Times New Roman" panose="02020603050405020304" pitchFamily="18" charset="0"/>
            </a:rPr>
            <a:t>Diseño</a:t>
          </a:r>
        </a:p>
      </dgm:t>
    </dgm:pt>
    <dgm:pt modelId="{F2591336-4684-4205-9DAA-5F2CBCBD0659}" type="parTrans" cxnId="{F26562C6-D3C7-45DF-9725-7EF63BE97D45}">
      <dgm:prSet/>
      <dgm:spPr/>
      <dgm:t>
        <a:bodyPr/>
        <a:lstStyle/>
        <a:p>
          <a:endParaRPr lang="es-EC"/>
        </a:p>
      </dgm:t>
    </dgm:pt>
    <dgm:pt modelId="{D8B7FB09-2254-467E-9173-B9F288826EC6}" type="sibTrans" cxnId="{F26562C6-D3C7-45DF-9725-7EF63BE97D45}">
      <dgm:prSet/>
      <dgm:spPr/>
      <dgm:t>
        <a:bodyPr/>
        <a:lstStyle/>
        <a:p>
          <a:endParaRPr lang="es-EC"/>
        </a:p>
      </dgm:t>
    </dgm:pt>
    <dgm:pt modelId="{C0B5BC9D-C4A3-4460-BB65-555618E905CE}">
      <dgm:prSet/>
      <dgm:spPr/>
      <dgm:t>
        <a:bodyPr/>
        <a:lstStyle/>
        <a:p>
          <a:r>
            <a:rPr lang="es-EC" dirty="0">
              <a:solidFill>
                <a:schemeClr val="tx1"/>
              </a:solidFill>
              <a:latin typeface="Times New Roman" panose="02020603050405020304" pitchFamily="18" charset="0"/>
              <a:cs typeface="Times New Roman" panose="02020603050405020304" pitchFamily="18" charset="0"/>
            </a:rPr>
            <a:t>Pruebas y Resultados</a:t>
          </a:r>
        </a:p>
      </dgm:t>
    </dgm:pt>
    <dgm:pt modelId="{73EF809D-3169-4EB1-810B-59B7B918A7FF}" type="parTrans" cxnId="{35498877-87BD-4C4D-AA87-AD6E2A588379}">
      <dgm:prSet/>
      <dgm:spPr/>
      <dgm:t>
        <a:bodyPr/>
        <a:lstStyle/>
        <a:p>
          <a:endParaRPr lang="es-EC"/>
        </a:p>
      </dgm:t>
    </dgm:pt>
    <dgm:pt modelId="{5B22B477-CE16-4C2D-A5BE-147B72F9D5D4}" type="sibTrans" cxnId="{35498877-87BD-4C4D-AA87-AD6E2A588379}">
      <dgm:prSet/>
      <dgm:spPr/>
      <dgm:t>
        <a:bodyPr/>
        <a:lstStyle/>
        <a:p>
          <a:endParaRPr lang="es-EC"/>
        </a:p>
      </dgm:t>
    </dgm:pt>
    <dgm:pt modelId="{A5A075E0-13A0-40B1-AEB5-01730057920C}">
      <dgm:prSet/>
      <dgm:spPr/>
      <dgm:t>
        <a:bodyPr/>
        <a:lstStyle/>
        <a:p>
          <a:r>
            <a:rPr lang="es-EC" dirty="0" smtClean="0">
              <a:solidFill>
                <a:schemeClr val="tx1"/>
              </a:solidFill>
              <a:latin typeface="Times New Roman" panose="02020603050405020304" pitchFamily="18" charset="0"/>
              <a:cs typeface="Times New Roman" panose="02020603050405020304" pitchFamily="18" charset="0"/>
            </a:rPr>
            <a:t>Conclusiones y Recomendaciones </a:t>
          </a:r>
          <a:endParaRPr lang="es-EC" dirty="0">
            <a:solidFill>
              <a:schemeClr val="tx1"/>
            </a:solidFill>
            <a:latin typeface="Times New Roman" panose="02020603050405020304" pitchFamily="18" charset="0"/>
            <a:cs typeface="Times New Roman" panose="02020603050405020304" pitchFamily="18" charset="0"/>
          </a:endParaRPr>
        </a:p>
      </dgm:t>
    </dgm:pt>
    <dgm:pt modelId="{677E9A07-F019-41B1-B0CA-741AFFA75E37}" type="parTrans" cxnId="{810681A0-3D4F-4853-AA3F-6747FC24B2D6}">
      <dgm:prSet/>
      <dgm:spPr/>
      <dgm:t>
        <a:bodyPr/>
        <a:lstStyle/>
        <a:p>
          <a:endParaRPr lang="es-EC"/>
        </a:p>
      </dgm:t>
    </dgm:pt>
    <dgm:pt modelId="{E0B41ED7-F016-413D-A5D2-56BFCAAF0E39}" type="sibTrans" cxnId="{810681A0-3D4F-4853-AA3F-6747FC24B2D6}">
      <dgm:prSet/>
      <dgm:spPr/>
      <dgm:t>
        <a:bodyPr/>
        <a:lstStyle/>
        <a:p>
          <a:endParaRPr lang="es-EC"/>
        </a:p>
      </dgm:t>
    </dgm:pt>
    <dgm:pt modelId="{0C5B46F1-7BEF-40AC-9EA7-291B7F37ADB4}">
      <dgm:prSet/>
      <dgm:spPr/>
      <dgm:t>
        <a:bodyPr/>
        <a:lstStyle/>
        <a:p>
          <a:endParaRPr lang="es-ES"/>
        </a:p>
      </dgm:t>
    </dgm:pt>
    <dgm:pt modelId="{B6FFB7AE-93B4-4C59-8E56-CE136A4A9923}" type="parTrans" cxnId="{F38A9375-FD37-47C4-BE54-7D5BDFD0E4B0}">
      <dgm:prSet/>
      <dgm:spPr/>
      <dgm:t>
        <a:bodyPr/>
        <a:lstStyle/>
        <a:p>
          <a:endParaRPr lang="es-EC"/>
        </a:p>
      </dgm:t>
    </dgm:pt>
    <dgm:pt modelId="{6C52B5C4-60ED-466A-A692-BE01852F16E2}" type="sibTrans" cxnId="{F38A9375-FD37-47C4-BE54-7D5BDFD0E4B0}">
      <dgm:prSet/>
      <dgm:spPr/>
      <dgm:t>
        <a:bodyPr/>
        <a:lstStyle/>
        <a:p>
          <a:endParaRPr lang="es-EC"/>
        </a:p>
      </dgm:t>
    </dgm:pt>
    <dgm:pt modelId="{66B3AFB2-510A-460F-B9FD-0D0358FC7EC8}" type="pres">
      <dgm:prSet presAssocID="{5C873AB1-8093-47ED-A42A-44978B095E0D}" presName="Name0" presStyleCnt="0">
        <dgm:presLayoutVars>
          <dgm:chMax val="7"/>
          <dgm:chPref val="7"/>
          <dgm:dir/>
        </dgm:presLayoutVars>
      </dgm:prSet>
      <dgm:spPr/>
      <dgm:t>
        <a:bodyPr/>
        <a:lstStyle/>
        <a:p>
          <a:endParaRPr lang="es-ES"/>
        </a:p>
      </dgm:t>
    </dgm:pt>
    <dgm:pt modelId="{83AF9E91-B4AE-4D20-9127-F15E9552901F}" type="pres">
      <dgm:prSet presAssocID="{5C873AB1-8093-47ED-A42A-44978B095E0D}" presName="Name1" presStyleCnt="0"/>
      <dgm:spPr/>
    </dgm:pt>
    <dgm:pt modelId="{46DD46EA-90D9-4F5C-A737-267B47DB92D0}" type="pres">
      <dgm:prSet presAssocID="{5C873AB1-8093-47ED-A42A-44978B095E0D}" presName="cycle" presStyleCnt="0"/>
      <dgm:spPr/>
    </dgm:pt>
    <dgm:pt modelId="{A3978C56-AFDA-4F43-880E-27EA8CA864E3}" type="pres">
      <dgm:prSet presAssocID="{5C873AB1-8093-47ED-A42A-44978B095E0D}" presName="srcNode" presStyleLbl="node1" presStyleIdx="0" presStyleCnt="7"/>
      <dgm:spPr/>
    </dgm:pt>
    <dgm:pt modelId="{2A3757D7-8131-49ED-827C-938CC960CB0D}" type="pres">
      <dgm:prSet presAssocID="{5C873AB1-8093-47ED-A42A-44978B095E0D}" presName="conn" presStyleLbl="parChTrans1D2" presStyleIdx="0" presStyleCnt="1"/>
      <dgm:spPr/>
      <dgm:t>
        <a:bodyPr/>
        <a:lstStyle/>
        <a:p>
          <a:endParaRPr lang="es-ES"/>
        </a:p>
      </dgm:t>
    </dgm:pt>
    <dgm:pt modelId="{4F4019F6-969D-4A83-84A5-B83A3B7CE8F2}" type="pres">
      <dgm:prSet presAssocID="{5C873AB1-8093-47ED-A42A-44978B095E0D}" presName="extraNode" presStyleLbl="node1" presStyleIdx="0" presStyleCnt="7"/>
      <dgm:spPr/>
    </dgm:pt>
    <dgm:pt modelId="{CDB58383-C5E8-4924-A66F-BD47CC833D27}" type="pres">
      <dgm:prSet presAssocID="{5C873AB1-8093-47ED-A42A-44978B095E0D}" presName="dstNode" presStyleLbl="node1" presStyleIdx="0" presStyleCnt="7"/>
      <dgm:spPr/>
    </dgm:pt>
    <dgm:pt modelId="{6FB117C5-347E-4444-9904-A0852AD57269}" type="pres">
      <dgm:prSet presAssocID="{8E80FA87-D72F-4546-AA5B-A9B287DA9B07}" presName="text_1" presStyleLbl="node1" presStyleIdx="0" presStyleCnt="7">
        <dgm:presLayoutVars>
          <dgm:bulletEnabled val="1"/>
        </dgm:presLayoutVars>
      </dgm:prSet>
      <dgm:spPr/>
      <dgm:t>
        <a:bodyPr/>
        <a:lstStyle/>
        <a:p>
          <a:endParaRPr lang="es-ES"/>
        </a:p>
      </dgm:t>
    </dgm:pt>
    <dgm:pt modelId="{831C1FDD-480D-4E21-8AB2-512804C1DFC6}" type="pres">
      <dgm:prSet presAssocID="{8E80FA87-D72F-4546-AA5B-A9B287DA9B07}" presName="accent_1" presStyleCnt="0"/>
      <dgm:spPr/>
    </dgm:pt>
    <dgm:pt modelId="{BE3F36AB-BB4B-4F2A-A989-CD674746F7EA}" type="pres">
      <dgm:prSet presAssocID="{8E80FA87-D72F-4546-AA5B-A9B287DA9B07}" presName="accentRepeatNode" presStyleLbl="solidFgAcc1" presStyleIdx="0" presStyleCnt="7"/>
      <dgm:spPr>
        <a:solidFill>
          <a:schemeClr val="bg1"/>
        </a:solidFill>
      </dgm:spPr>
      <dgm:t>
        <a:bodyPr/>
        <a:lstStyle/>
        <a:p>
          <a:endParaRPr lang="es-ES"/>
        </a:p>
      </dgm:t>
    </dgm:pt>
    <dgm:pt modelId="{99C46D8D-A6A3-4B61-9715-B6410BFDA7F8}" type="pres">
      <dgm:prSet presAssocID="{90518C5C-89C1-4CBF-BBC3-33D3B9A04D74}" presName="text_2" presStyleLbl="node1" presStyleIdx="1" presStyleCnt="7">
        <dgm:presLayoutVars>
          <dgm:bulletEnabled val="1"/>
        </dgm:presLayoutVars>
      </dgm:prSet>
      <dgm:spPr/>
      <dgm:t>
        <a:bodyPr/>
        <a:lstStyle/>
        <a:p>
          <a:endParaRPr lang="es-ES"/>
        </a:p>
      </dgm:t>
    </dgm:pt>
    <dgm:pt modelId="{B0CAB78B-8935-4E35-B1EB-C3CCD003834B}" type="pres">
      <dgm:prSet presAssocID="{90518C5C-89C1-4CBF-BBC3-33D3B9A04D74}" presName="accent_2" presStyleCnt="0"/>
      <dgm:spPr/>
    </dgm:pt>
    <dgm:pt modelId="{2F661651-797F-4187-8913-0D29D1299341}" type="pres">
      <dgm:prSet presAssocID="{90518C5C-89C1-4CBF-BBC3-33D3B9A04D74}" presName="accentRepeatNode" presStyleLbl="solidFgAcc1" presStyleIdx="1" presStyleCnt="7"/>
      <dgm:spPr/>
    </dgm:pt>
    <dgm:pt modelId="{7F220E85-8E44-450E-8A3A-1B9D0CF1B2E4}" type="pres">
      <dgm:prSet presAssocID="{FB9D4888-5B0A-42DA-8910-F236FA924BC4}" presName="text_3" presStyleLbl="node1" presStyleIdx="2" presStyleCnt="7">
        <dgm:presLayoutVars>
          <dgm:bulletEnabled val="1"/>
        </dgm:presLayoutVars>
      </dgm:prSet>
      <dgm:spPr/>
      <dgm:t>
        <a:bodyPr/>
        <a:lstStyle/>
        <a:p>
          <a:endParaRPr lang="es-ES"/>
        </a:p>
      </dgm:t>
    </dgm:pt>
    <dgm:pt modelId="{C27EA55E-B1CE-4128-A012-92E6BF66C5D9}" type="pres">
      <dgm:prSet presAssocID="{FB9D4888-5B0A-42DA-8910-F236FA924BC4}" presName="accent_3" presStyleCnt="0"/>
      <dgm:spPr/>
    </dgm:pt>
    <dgm:pt modelId="{2C54FE2B-CA3D-4528-BBBA-7837DAA73DD7}" type="pres">
      <dgm:prSet presAssocID="{FB9D4888-5B0A-42DA-8910-F236FA924BC4}" presName="accentRepeatNode" presStyleLbl="solidFgAcc1" presStyleIdx="2" presStyleCnt="7"/>
      <dgm:spPr/>
    </dgm:pt>
    <dgm:pt modelId="{ADF43485-B63B-4CF6-BF0C-0FEF80C9B62D}" type="pres">
      <dgm:prSet presAssocID="{974395CB-9E91-456F-B3D6-10D92F0D43C1}" presName="text_4" presStyleLbl="node1" presStyleIdx="3" presStyleCnt="7">
        <dgm:presLayoutVars>
          <dgm:bulletEnabled val="1"/>
        </dgm:presLayoutVars>
      </dgm:prSet>
      <dgm:spPr/>
      <dgm:t>
        <a:bodyPr/>
        <a:lstStyle/>
        <a:p>
          <a:endParaRPr lang="es-ES"/>
        </a:p>
      </dgm:t>
    </dgm:pt>
    <dgm:pt modelId="{922296CE-1267-4B7F-B3AF-B22B30931502}" type="pres">
      <dgm:prSet presAssocID="{974395CB-9E91-456F-B3D6-10D92F0D43C1}" presName="accent_4" presStyleCnt="0"/>
      <dgm:spPr/>
    </dgm:pt>
    <dgm:pt modelId="{E6082320-9A7C-48C1-A0E7-256B9E5F054C}" type="pres">
      <dgm:prSet presAssocID="{974395CB-9E91-456F-B3D6-10D92F0D43C1}" presName="accentRepeatNode" presStyleLbl="solidFgAcc1" presStyleIdx="3" presStyleCnt="7"/>
      <dgm:spPr/>
    </dgm:pt>
    <dgm:pt modelId="{810A3694-46EA-482E-84FB-2CAA91E384F0}" type="pres">
      <dgm:prSet presAssocID="{B3F91BE1-3C37-4C7A-900E-358090FC6A3B}" presName="text_5" presStyleLbl="node1" presStyleIdx="4" presStyleCnt="7">
        <dgm:presLayoutVars>
          <dgm:bulletEnabled val="1"/>
        </dgm:presLayoutVars>
      </dgm:prSet>
      <dgm:spPr/>
      <dgm:t>
        <a:bodyPr/>
        <a:lstStyle/>
        <a:p>
          <a:endParaRPr lang="es-ES"/>
        </a:p>
      </dgm:t>
    </dgm:pt>
    <dgm:pt modelId="{D30F077F-A1A6-4323-9EBB-E0FF5B2A74AE}" type="pres">
      <dgm:prSet presAssocID="{B3F91BE1-3C37-4C7A-900E-358090FC6A3B}" presName="accent_5" presStyleCnt="0"/>
      <dgm:spPr/>
    </dgm:pt>
    <dgm:pt modelId="{C1EAD6F4-C6F2-4A01-8F8B-E2A8413E4C99}" type="pres">
      <dgm:prSet presAssocID="{B3F91BE1-3C37-4C7A-900E-358090FC6A3B}" presName="accentRepeatNode" presStyleLbl="solidFgAcc1" presStyleIdx="4" presStyleCnt="7"/>
      <dgm:spPr>
        <a:solidFill>
          <a:schemeClr val="bg1"/>
        </a:solidFill>
      </dgm:spPr>
      <dgm:t>
        <a:bodyPr/>
        <a:lstStyle/>
        <a:p>
          <a:endParaRPr lang="es-ES"/>
        </a:p>
      </dgm:t>
    </dgm:pt>
    <dgm:pt modelId="{4A38ADD9-BD5C-42EF-BF61-52E6AF1C6FC0}" type="pres">
      <dgm:prSet presAssocID="{C0B5BC9D-C4A3-4460-BB65-555618E905CE}" presName="text_6" presStyleLbl="node1" presStyleIdx="5" presStyleCnt="7">
        <dgm:presLayoutVars>
          <dgm:bulletEnabled val="1"/>
        </dgm:presLayoutVars>
      </dgm:prSet>
      <dgm:spPr/>
      <dgm:t>
        <a:bodyPr/>
        <a:lstStyle/>
        <a:p>
          <a:endParaRPr lang="es-ES"/>
        </a:p>
      </dgm:t>
    </dgm:pt>
    <dgm:pt modelId="{50612A4B-4302-4EF5-9C28-E2DEB0272671}" type="pres">
      <dgm:prSet presAssocID="{C0B5BC9D-C4A3-4460-BB65-555618E905CE}" presName="accent_6" presStyleCnt="0"/>
      <dgm:spPr/>
    </dgm:pt>
    <dgm:pt modelId="{8F50E804-955B-4310-A169-82E0E48EF083}" type="pres">
      <dgm:prSet presAssocID="{C0B5BC9D-C4A3-4460-BB65-555618E905CE}" presName="accentRepeatNode" presStyleLbl="solidFgAcc1" presStyleIdx="5" presStyleCnt="7"/>
      <dgm:spPr>
        <a:solidFill>
          <a:schemeClr val="bg1"/>
        </a:solidFill>
      </dgm:spPr>
      <dgm:t>
        <a:bodyPr/>
        <a:lstStyle/>
        <a:p>
          <a:endParaRPr lang="es-ES"/>
        </a:p>
      </dgm:t>
    </dgm:pt>
    <dgm:pt modelId="{F2DF6F0E-3A37-4A92-ACFD-C614A96B2FB2}" type="pres">
      <dgm:prSet presAssocID="{A5A075E0-13A0-40B1-AEB5-01730057920C}" presName="text_7" presStyleLbl="node1" presStyleIdx="6" presStyleCnt="7">
        <dgm:presLayoutVars>
          <dgm:bulletEnabled val="1"/>
        </dgm:presLayoutVars>
      </dgm:prSet>
      <dgm:spPr/>
      <dgm:t>
        <a:bodyPr/>
        <a:lstStyle/>
        <a:p>
          <a:endParaRPr lang="es-ES"/>
        </a:p>
      </dgm:t>
    </dgm:pt>
    <dgm:pt modelId="{35C93D65-FF91-499B-9844-BF7408995DC9}" type="pres">
      <dgm:prSet presAssocID="{A5A075E0-13A0-40B1-AEB5-01730057920C}" presName="accent_7" presStyleCnt="0"/>
      <dgm:spPr/>
    </dgm:pt>
    <dgm:pt modelId="{823C88E4-42A1-456D-8C34-9FB778DE753D}" type="pres">
      <dgm:prSet presAssocID="{A5A075E0-13A0-40B1-AEB5-01730057920C}" presName="accentRepeatNode" presStyleLbl="solidFgAcc1" presStyleIdx="6" presStyleCnt="7"/>
      <dgm:spPr>
        <a:solidFill>
          <a:srgbClr val="00B050"/>
        </a:solidFill>
      </dgm:spPr>
      <dgm:t>
        <a:bodyPr/>
        <a:lstStyle/>
        <a:p>
          <a:endParaRPr lang="es-ES"/>
        </a:p>
      </dgm:t>
    </dgm:pt>
  </dgm:ptLst>
  <dgm:cxnLst>
    <dgm:cxn modelId="{810681A0-3D4F-4853-AA3F-6747FC24B2D6}" srcId="{5C873AB1-8093-47ED-A42A-44978B095E0D}" destId="{A5A075E0-13A0-40B1-AEB5-01730057920C}" srcOrd="6" destOrd="0" parTransId="{677E9A07-F019-41B1-B0CA-741AFFA75E37}" sibTransId="{E0B41ED7-F016-413D-A5D2-56BFCAAF0E39}"/>
    <dgm:cxn modelId="{F38A9375-FD37-47C4-BE54-7D5BDFD0E4B0}" srcId="{5C873AB1-8093-47ED-A42A-44978B095E0D}" destId="{0C5B46F1-7BEF-40AC-9EA7-291B7F37ADB4}" srcOrd="7" destOrd="0" parTransId="{B6FFB7AE-93B4-4C59-8E56-CE136A4A9923}" sibTransId="{6C52B5C4-60ED-466A-A692-BE01852F16E2}"/>
    <dgm:cxn modelId="{F26562C6-D3C7-45DF-9725-7EF63BE97D45}" srcId="{5C873AB1-8093-47ED-A42A-44978B095E0D}" destId="{B3F91BE1-3C37-4C7A-900E-358090FC6A3B}" srcOrd="4" destOrd="0" parTransId="{F2591336-4684-4205-9DAA-5F2CBCBD0659}" sibTransId="{D8B7FB09-2254-467E-9173-B9F288826EC6}"/>
    <dgm:cxn modelId="{93CFBB4E-5C80-4D61-BCF3-4390A17EEB77}" type="presOf" srcId="{5C873AB1-8093-47ED-A42A-44978B095E0D}" destId="{66B3AFB2-510A-460F-B9FD-0D0358FC7EC8}" srcOrd="0" destOrd="0" presId="urn:microsoft.com/office/officeart/2008/layout/VerticalCurvedList"/>
    <dgm:cxn modelId="{51C56FFF-0BA1-41CF-9744-01922C7C0498}" type="presOf" srcId="{C0B5BC9D-C4A3-4460-BB65-555618E905CE}" destId="{4A38ADD9-BD5C-42EF-BF61-52E6AF1C6FC0}" srcOrd="0" destOrd="0" presId="urn:microsoft.com/office/officeart/2008/layout/VerticalCurvedList"/>
    <dgm:cxn modelId="{C0E2447E-E9EC-4152-99DA-F00966E4A5D6}" srcId="{5C873AB1-8093-47ED-A42A-44978B095E0D}" destId="{90518C5C-89C1-4CBF-BBC3-33D3B9A04D74}" srcOrd="1" destOrd="0" parTransId="{501FBE9F-2703-4827-8E13-FAB517AA2552}" sibTransId="{42F77508-0BA5-49EE-B549-1D47134A580D}"/>
    <dgm:cxn modelId="{AE5DC6EF-340D-435F-8F90-99FE09BABEF3}" srcId="{5C873AB1-8093-47ED-A42A-44978B095E0D}" destId="{974395CB-9E91-456F-B3D6-10D92F0D43C1}" srcOrd="3" destOrd="0" parTransId="{C86EC8B2-B031-481C-840B-65FB73162090}" sibTransId="{BC74177C-4A3E-4A05-92A4-5D8C542278AA}"/>
    <dgm:cxn modelId="{3BE77A6C-074C-48A9-A603-CA8D42859CED}" type="presOf" srcId="{B3F91BE1-3C37-4C7A-900E-358090FC6A3B}" destId="{810A3694-46EA-482E-84FB-2CAA91E384F0}" srcOrd="0" destOrd="0" presId="urn:microsoft.com/office/officeart/2008/layout/VerticalCurvedList"/>
    <dgm:cxn modelId="{35498877-87BD-4C4D-AA87-AD6E2A588379}" srcId="{5C873AB1-8093-47ED-A42A-44978B095E0D}" destId="{C0B5BC9D-C4A3-4460-BB65-555618E905CE}" srcOrd="5" destOrd="0" parTransId="{73EF809D-3169-4EB1-810B-59B7B918A7FF}" sibTransId="{5B22B477-CE16-4C2D-A5BE-147B72F9D5D4}"/>
    <dgm:cxn modelId="{A1D75DF8-614A-46C2-84B3-4F8ADECC906F}" type="presOf" srcId="{90518C5C-89C1-4CBF-BBC3-33D3B9A04D74}" destId="{99C46D8D-A6A3-4B61-9715-B6410BFDA7F8}" srcOrd="0" destOrd="0" presId="urn:microsoft.com/office/officeart/2008/layout/VerticalCurvedList"/>
    <dgm:cxn modelId="{C048D7A6-5ED7-4CBF-BC86-5CA306892717}" type="presOf" srcId="{A5A075E0-13A0-40B1-AEB5-01730057920C}" destId="{F2DF6F0E-3A37-4A92-ACFD-C614A96B2FB2}" srcOrd="0" destOrd="0" presId="urn:microsoft.com/office/officeart/2008/layout/VerticalCurvedList"/>
    <dgm:cxn modelId="{998FED4B-230D-47DD-A497-41A1582E7093}" type="presOf" srcId="{FB9D4888-5B0A-42DA-8910-F236FA924BC4}" destId="{7F220E85-8E44-450E-8A3A-1B9D0CF1B2E4}" srcOrd="0" destOrd="0" presId="urn:microsoft.com/office/officeart/2008/layout/VerticalCurvedList"/>
    <dgm:cxn modelId="{BEA25FE0-3D5B-42A2-A15E-FB313A70951B}" type="presOf" srcId="{BA9D495C-F972-448C-A72B-1285FB189AE3}" destId="{2A3757D7-8131-49ED-827C-938CC960CB0D}" srcOrd="0" destOrd="0" presId="urn:microsoft.com/office/officeart/2008/layout/VerticalCurvedList"/>
    <dgm:cxn modelId="{9C3EA72F-9E15-4D77-96E8-EAF7585DE9AE}" type="presOf" srcId="{8E80FA87-D72F-4546-AA5B-A9B287DA9B07}" destId="{6FB117C5-347E-4444-9904-A0852AD57269}" srcOrd="0" destOrd="0" presId="urn:microsoft.com/office/officeart/2008/layout/VerticalCurvedList"/>
    <dgm:cxn modelId="{8C6E32B8-9131-4EC9-84C5-472517418A1C}" type="presOf" srcId="{974395CB-9E91-456F-B3D6-10D92F0D43C1}" destId="{ADF43485-B63B-4CF6-BF0C-0FEF80C9B62D}" srcOrd="0" destOrd="0" presId="urn:microsoft.com/office/officeart/2008/layout/VerticalCurvedList"/>
    <dgm:cxn modelId="{3D12A181-6004-4FE0-A58A-641B2E23960F}" srcId="{5C873AB1-8093-47ED-A42A-44978B095E0D}" destId="{FB9D4888-5B0A-42DA-8910-F236FA924BC4}" srcOrd="2" destOrd="0" parTransId="{CFE271C4-FB03-4019-BAE8-10B998728F76}" sibTransId="{2023B72E-267A-46BF-8E82-F227F32F50E6}"/>
    <dgm:cxn modelId="{7B828020-216D-4E47-B0B5-9D6D0ED097AA}" srcId="{5C873AB1-8093-47ED-A42A-44978B095E0D}" destId="{8E80FA87-D72F-4546-AA5B-A9B287DA9B07}" srcOrd="0" destOrd="0" parTransId="{8DA30EF7-08F5-4570-B602-09B20F0635A5}" sibTransId="{BA9D495C-F972-448C-A72B-1285FB189AE3}"/>
    <dgm:cxn modelId="{08F94C34-6F21-46EC-BA75-50DF2578E8D9}" type="presParOf" srcId="{66B3AFB2-510A-460F-B9FD-0D0358FC7EC8}" destId="{83AF9E91-B4AE-4D20-9127-F15E9552901F}" srcOrd="0" destOrd="0" presId="urn:microsoft.com/office/officeart/2008/layout/VerticalCurvedList"/>
    <dgm:cxn modelId="{7E33723D-9E64-4BC1-B9AA-AC2D3DEDF566}" type="presParOf" srcId="{83AF9E91-B4AE-4D20-9127-F15E9552901F}" destId="{46DD46EA-90D9-4F5C-A737-267B47DB92D0}" srcOrd="0" destOrd="0" presId="urn:microsoft.com/office/officeart/2008/layout/VerticalCurvedList"/>
    <dgm:cxn modelId="{8E40A373-F532-4B78-ADC0-F9CBC9111C31}" type="presParOf" srcId="{46DD46EA-90D9-4F5C-A737-267B47DB92D0}" destId="{A3978C56-AFDA-4F43-880E-27EA8CA864E3}" srcOrd="0" destOrd="0" presId="urn:microsoft.com/office/officeart/2008/layout/VerticalCurvedList"/>
    <dgm:cxn modelId="{2CA5CDD7-2D01-491B-8C44-8610C41664B4}" type="presParOf" srcId="{46DD46EA-90D9-4F5C-A737-267B47DB92D0}" destId="{2A3757D7-8131-49ED-827C-938CC960CB0D}" srcOrd="1" destOrd="0" presId="urn:microsoft.com/office/officeart/2008/layout/VerticalCurvedList"/>
    <dgm:cxn modelId="{86ED1A6A-0AD4-4E53-A7AB-E1B3102CDFD1}" type="presParOf" srcId="{46DD46EA-90D9-4F5C-A737-267B47DB92D0}" destId="{4F4019F6-969D-4A83-84A5-B83A3B7CE8F2}" srcOrd="2" destOrd="0" presId="urn:microsoft.com/office/officeart/2008/layout/VerticalCurvedList"/>
    <dgm:cxn modelId="{E8A51115-FB30-4156-A460-967668858E6E}" type="presParOf" srcId="{46DD46EA-90D9-4F5C-A737-267B47DB92D0}" destId="{CDB58383-C5E8-4924-A66F-BD47CC833D27}" srcOrd="3" destOrd="0" presId="urn:microsoft.com/office/officeart/2008/layout/VerticalCurvedList"/>
    <dgm:cxn modelId="{968EC1E4-6E78-4E7E-A027-DA195CEEB137}" type="presParOf" srcId="{83AF9E91-B4AE-4D20-9127-F15E9552901F}" destId="{6FB117C5-347E-4444-9904-A0852AD57269}" srcOrd="1" destOrd="0" presId="urn:microsoft.com/office/officeart/2008/layout/VerticalCurvedList"/>
    <dgm:cxn modelId="{6B1D4F67-561A-488A-B073-8EB7F0BFA5A8}" type="presParOf" srcId="{83AF9E91-B4AE-4D20-9127-F15E9552901F}" destId="{831C1FDD-480D-4E21-8AB2-512804C1DFC6}" srcOrd="2" destOrd="0" presId="urn:microsoft.com/office/officeart/2008/layout/VerticalCurvedList"/>
    <dgm:cxn modelId="{F9A784BB-C785-46EB-98E7-97D13F29CD69}" type="presParOf" srcId="{831C1FDD-480D-4E21-8AB2-512804C1DFC6}" destId="{BE3F36AB-BB4B-4F2A-A989-CD674746F7EA}" srcOrd="0" destOrd="0" presId="urn:microsoft.com/office/officeart/2008/layout/VerticalCurvedList"/>
    <dgm:cxn modelId="{4435402D-F567-4401-A146-AD436491CEB1}" type="presParOf" srcId="{83AF9E91-B4AE-4D20-9127-F15E9552901F}" destId="{99C46D8D-A6A3-4B61-9715-B6410BFDA7F8}" srcOrd="3" destOrd="0" presId="urn:microsoft.com/office/officeart/2008/layout/VerticalCurvedList"/>
    <dgm:cxn modelId="{74CE923A-A050-4D96-86A2-EFD26989D1CE}" type="presParOf" srcId="{83AF9E91-B4AE-4D20-9127-F15E9552901F}" destId="{B0CAB78B-8935-4E35-B1EB-C3CCD003834B}" srcOrd="4" destOrd="0" presId="urn:microsoft.com/office/officeart/2008/layout/VerticalCurvedList"/>
    <dgm:cxn modelId="{30483C0A-7702-474F-B671-02D8B630859D}" type="presParOf" srcId="{B0CAB78B-8935-4E35-B1EB-C3CCD003834B}" destId="{2F661651-797F-4187-8913-0D29D1299341}" srcOrd="0" destOrd="0" presId="urn:microsoft.com/office/officeart/2008/layout/VerticalCurvedList"/>
    <dgm:cxn modelId="{DD89A62E-25E8-4B56-9556-F4E02F7871E4}" type="presParOf" srcId="{83AF9E91-B4AE-4D20-9127-F15E9552901F}" destId="{7F220E85-8E44-450E-8A3A-1B9D0CF1B2E4}" srcOrd="5" destOrd="0" presId="urn:microsoft.com/office/officeart/2008/layout/VerticalCurvedList"/>
    <dgm:cxn modelId="{F1F85E74-E52E-4F6E-8A45-4E49555107D2}" type="presParOf" srcId="{83AF9E91-B4AE-4D20-9127-F15E9552901F}" destId="{C27EA55E-B1CE-4128-A012-92E6BF66C5D9}" srcOrd="6" destOrd="0" presId="urn:microsoft.com/office/officeart/2008/layout/VerticalCurvedList"/>
    <dgm:cxn modelId="{EB721D6B-C410-4165-8F0A-82784E09AD5C}" type="presParOf" srcId="{C27EA55E-B1CE-4128-A012-92E6BF66C5D9}" destId="{2C54FE2B-CA3D-4528-BBBA-7837DAA73DD7}" srcOrd="0" destOrd="0" presId="urn:microsoft.com/office/officeart/2008/layout/VerticalCurvedList"/>
    <dgm:cxn modelId="{75BFD92F-1E64-4B09-AAB3-2DB0867332E4}" type="presParOf" srcId="{83AF9E91-B4AE-4D20-9127-F15E9552901F}" destId="{ADF43485-B63B-4CF6-BF0C-0FEF80C9B62D}" srcOrd="7" destOrd="0" presId="urn:microsoft.com/office/officeart/2008/layout/VerticalCurvedList"/>
    <dgm:cxn modelId="{4D1DEB65-E577-43C7-A1C2-FC0BC87FE6EC}" type="presParOf" srcId="{83AF9E91-B4AE-4D20-9127-F15E9552901F}" destId="{922296CE-1267-4B7F-B3AF-B22B30931502}" srcOrd="8" destOrd="0" presId="urn:microsoft.com/office/officeart/2008/layout/VerticalCurvedList"/>
    <dgm:cxn modelId="{22806D41-256F-40F4-9240-C95CB5A74591}" type="presParOf" srcId="{922296CE-1267-4B7F-B3AF-B22B30931502}" destId="{E6082320-9A7C-48C1-A0E7-256B9E5F054C}" srcOrd="0" destOrd="0" presId="urn:microsoft.com/office/officeart/2008/layout/VerticalCurvedList"/>
    <dgm:cxn modelId="{997F643E-B46B-406C-B8D1-0ED2CA33BCF4}" type="presParOf" srcId="{83AF9E91-B4AE-4D20-9127-F15E9552901F}" destId="{810A3694-46EA-482E-84FB-2CAA91E384F0}" srcOrd="9" destOrd="0" presId="urn:microsoft.com/office/officeart/2008/layout/VerticalCurvedList"/>
    <dgm:cxn modelId="{58F266F9-F881-43B0-8A89-34A21F756A51}" type="presParOf" srcId="{83AF9E91-B4AE-4D20-9127-F15E9552901F}" destId="{D30F077F-A1A6-4323-9EBB-E0FF5B2A74AE}" srcOrd="10" destOrd="0" presId="urn:microsoft.com/office/officeart/2008/layout/VerticalCurvedList"/>
    <dgm:cxn modelId="{6453EE50-F471-4D6A-8652-E700EBA5AD32}" type="presParOf" srcId="{D30F077F-A1A6-4323-9EBB-E0FF5B2A74AE}" destId="{C1EAD6F4-C6F2-4A01-8F8B-E2A8413E4C99}" srcOrd="0" destOrd="0" presId="urn:microsoft.com/office/officeart/2008/layout/VerticalCurvedList"/>
    <dgm:cxn modelId="{1F40FE6B-EBF7-4E96-8A0C-37DE924AEEAC}" type="presParOf" srcId="{83AF9E91-B4AE-4D20-9127-F15E9552901F}" destId="{4A38ADD9-BD5C-42EF-BF61-52E6AF1C6FC0}" srcOrd="11" destOrd="0" presId="urn:microsoft.com/office/officeart/2008/layout/VerticalCurvedList"/>
    <dgm:cxn modelId="{387E845B-F176-422F-8C4F-84C5810C1B00}" type="presParOf" srcId="{83AF9E91-B4AE-4D20-9127-F15E9552901F}" destId="{50612A4B-4302-4EF5-9C28-E2DEB0272671}" srcOrd="12" destOrd="0" presId="urn:microsoft.com/office/officeart/2008/layout/VerticalCurvedList"/>
    <dgm:cxn modelId="{E81E5BD7-12F5-4E12-A2A8-E18D8F5A83E7}" type="presParOf" srcId="{50612A4B-4302-4EF5-9C28-E2DEB0272671}" destId="{8F50E804-955B-4310-A169-82E0E48EF083}" srcOrd="0" destOrd="0" presId="urn:microsoft.com/office/officeart/2008/layout/VerticalCurvedList"/>
    <dgm:cxn modelId="{031346E4-3D24-42A7-8175-443E2FCB4263}" type="presParOf" srcId="{83AF9E91-B4AE-4D20-9127-F15E9552901F}" destId="{F2DF6F0E-3A37-4A92-ACFD-C614A96B2FB2}" srcOrd="13" destOrd="0" presId="urn:microsoft.com/office/officeart/2008/layout/VerticalCurvedList"/>
    <dgm:cxn modelId="{5FA5B1B4-B629-44C5-82B8-4DB4E258EF75}" type="presParOf" srcId="{83AF9E91-B4AE-4D20-9127-F15E9552901F}" destId="{35C93D65-FF91-499B-9844-BF7408995DC9}" srcOrd="14" destOrd="0" presId="urn:microsoft.com/office/officeart/2008/layout/VerticalCurvedList"/>
    <dgm:cxn modelId="{435310A8-D325-4080-B6FB-992384E9DA2F}" type="presParOf" srcId="{35C93D65-FF91-499B-9844-BF7408995DC9}" destId="{823C88E4-42A1-456D-8C34-9FB778DE753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757D7-8131-49ED-827C-938CC960CB0D}">
      <dsp:nvSpPr>
        <dsp:cNvPr id="0" name=""/>
        <dsp:cNvSpPr/>
      </dsp:nvSpPr>
      <dsp:spPr>
        <a:xfrm>
          <a:off x="-5153976" y="-789814"/>
          <a:ext cx="6140177" cy="6140177"/>
        </a:xfrm>
        <a:prstGeom prst="blockArc">
          <a:avLst>
            <a:gd name="adj1" fmla="val 18900000"/>
            <a:gd name="adj2" fmla="val 2700000"/>
            <a:gd name="adj3" fmla="val 352"/>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B117C5-347E-4444-9904-A0852AD57269}">
      <dsp:nvSpPr>
        <dsp:cNvPr id="0" name=""/>
        <dsp:cNvSpPr/>
      </dsp:nvSpPr>
      <dsp:spPr>
        <a:xfrm>
          <a:off x="319922" y="207322"/>
          <a:ext cx="7747194"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a:solidFill>
                <a:schemeClr val="tx1"/>
              </a:solidFill>
              <a:latin typeface="Times New Roman" panose="02020603050405020304" pitchFamily="18" charset="0"/>
              <a:cs typeface="Times New Roman" panose="02020603050405020304" pitchFamily="18" charset="0"/>
            </a:rPr>
            <a:t>Introducción</a:t>
          </a:r>
        </a:p>
      </dsp:txBody>
      <dsp:txXfrm>
        <a:off x="319922" y="207322"/>
        <a:ext cx="7747194" cy="414462"/>
      </dsp:txXfrm>
    </dsp:sp>
    <dsp:sp modelId="{BE3F36AB-BB4B-4F2A-A989-CD674746F7EA}">
      <dsp:nvSpPr>
        <dsp:cNvPr id="0" name=""/>
        <dsp:cNvSpPr/>
      </dsp:nvSpPr>
      <dsp:spPr>
        <a:xfrm>
          <a:off x="60883" y="155514"/>
          <a:ext cx="518078" cy="518078"/>
        </a:xfrm>
        <a:prstGeom prst="ellipse">
          <a:avLst/>
        </a:prstGeom>
        <a:solidFill>
          <a:srgbClr val="00B050"/>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C46D8D-A6A3-4B61-9715-B6410BFDA7F8}">
      <dsp:nvSpPr>
        <dsp:cNvPr id="0" name=""/>
        <dsp:cNvSpPr/>
      </dsp:nvSpPr>
      <dsp:spPr>
        <a:xfrm>
          <a:off x="695255" y="829381"/>
          <a:ext cx="7371860"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smtClean="0">
              <a:solidFill>
                <a:schemeClr val="tx1"/>
              </a:solidFill>
              <a:latin typeface="Times New Roman" panose="02020603050405020304" pitchFamily="18" charset="0"/>
              <a:cs typeface="Times New Roman" panose="02020603050405020304" pitchFamily="18" charset="0"/>
            </a:rPr>
            <a:t>Problema</a:t>
          </a:r>
          <a:endParaRPr lang="es-EC" sz="2200" kern="1200" dirty="0">
            <a:solidFill>
              <a:schemeClr val="tx1"/>
            </a:solidFill>
            <a:latin typeface="Times New Roman" panose="02020603050405020304" pitchFamily="18" charset="0"/>
            <a:cs typeface="Times New Roman" panose="02020603050405020304" pitchFamily="18" charset="0"/>
          </a:endParaRPr>
        </a:p>
      </dsp:txBody>
      <dsp:txXfrm>
        <a:off x="695255" y="829381"/>
        <a:ext cx="7371860" cy="414462"/>
      </dsp:txXfrm>
    </dsp:sp>
    <dsp:sp modelId="{2F661651-797F-4187-8913-0D29D1299341}">
      <dsp:nvSpPr>
        <dsp:cNvPr id="0" name=""/>
        <dsp:cNvSpPr/>
      </dsp:nvSpPr>
      <dsp:spPr>
        <a:xfrm>
          <a:off x="436216" y="777573"/>
          <a:ext cx="518078" cy="51807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220E85-8E44-450E-8A3A-1B9D0CF1B2E4}">
      <dsp:nvSpPr>
        <dsp:cNvPr id="0" name=""/>
        <dsp:cNvSpPr/>
      </dsp:nvSpPr>
      <dsp:spPr>
        <a:xfrm>
          <a:off x="900936" y="1450984"/>
          <a:ext cx="7166180"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a:solidFill>
                <a:schemeClr val="tx1"/>
              </a:solidFill>
              <a:latin typeface="Times New Roman" panose="02020603050405020304" pitchFamily="18" charset="0"/>
              <a:cs typeface="Times New Roman" panose="02020603050405020304" pitchFamily="18" charset="0"/>
            </a:rPr>
            <a:t>Objetivos</a:t>
          </a:r>
        </a:p>
      </dsp:txBody>
      <dsp:txXfrm>
        <a:off x="900936" y="1450984"/>
        <a:ext cx="7166180" cy="414462"/>
      </dsp:txXfrm>
    </dsp:sp>
    <dsp:sp modelId="{2C54FE2B-CA3D-4528-BBBA-7837DAA73DD7}">
      <dsp:nvSpPr>
        <dsp:cNvPr id="0" name=""/>
        <dsp:cNvSpPr/>
      </dsp:nvSpPr>
      <dsp:spPr>
        <a:xfrm>
          <a:off x="641897" y="1399176"/>
          <a:ext cx="518078" cy="51807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F43485-B63B-4CF6-BF0C-0FEF80C9B62D}">
      <dsp:nvSpPr>
        <dsp:cNvPr id="0" name=""/>
        <dsp:cNvSpPr/>
      </dsp:nvSpPr>
      <dsp:spPr>
        <a:xfrm>
          <a:off x="966608" y="2073043"/>
          <a:ext cx="7100508"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a:solidFill>
                <a:schemeClr val="tx1"/>
              </a:solidFill>
              <a:latin typeface="Times New Roman" panose="02020603050405020304" pitchFamily="18" charset="0"/>
              <a:cs typeface="Times New Roman" panose="02020603050405020304" pitchFamily="18" charset="0"/>
            </a:rPr>
            <a:t>Marco Teórico</a:t>
          </a:r>
        </a:p>
      </dsp:txBody>
      <dsp:txXfrm>
        <a:off x="966608" y="2073043"/>
        <a:ext cx="7100508" cy="414462"/>
      </dsp:txXfrm>
    </dsp:sp>
    <dsp:sp modelId="{E6082320-9A7C-48C1-A0E7-256B9E5F054C}">
      <dsp:nvSpPr>
        <dsp:cNvPr id="0" name=""/>
        <dsp:cNvSpPr/>
      </dsp:nvSpPr>
      <dsp:spPr>
        <a:xfrm>
          <a:off x="707569" y="2021235"/>
          <a:ext cx="518078" cy="51807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0A3694-46EA-482E-84FB-2CAA91E384F0}">
      <dsp:nvSpPr>
        <dsp:cNvPr id="0" name=""/>
        <dsp:cNvSpPr/>
      </dsp:nvSpPr>
      <dsp:spPr>
        <a:xfrm>
          <a:off x="900936" y="2695102"/>
          <a:ext cx="7166180"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a:solidFill>
                <a:schemeClr val="tx1"/>
              </a:solidFill>
              <a:latin typeface="Times New Roman" panose="02020603050405020304" pitchFamily="18" charset="0"/>
              <a:cs typeface="Times New Roman" panose="02020603050405020304" pitchFamily="18" charset="0"/>
            </a:rPr>
            <a:t>Diseño</a:t>
          </a:r>
        </a:p>
      </dsp:txBody>
      <dsp:txXfrm>
        <a:off x="900936" y="2695102"/>
        <a:ext cx="7166180" cy="414462"/>
      </dsp:txXfrm>
    </dsp:sp>
    <dsp:sp modelId="{C1EAD6F4-C6F2-4A01-8F8B-E2A8413E4C99}">
      <dsp:nvSpPr>
        <dsp:cNvPr id="0" name=""/>
        <dsp:cNvSpPr/>
      </dsp:nvSpPr>
      <dsp:spPr>
        <a:xfrm>
          <a:off x="641897" y="2643294"/>
          <a:ext cx="518078" cy="51807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38ADD9-BD5C-42EF-BF61-52E6AF1C6FC0}">
      <dsp:nvSpPr>
        <dsp:cNvPr id="0" name=""/>
        <dsp:cNvSpPr/>
      </dsp:nvSpPr>
      <dsp:spPr>
        <a:xfrm>
          <a:off x="695255" y="3316704"/>
          <a:ext cx="7371860"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a:solidFill>
                <a:schemeClr val="tx1"/>
              </a:solidFill>
              <a:latin typeface="Times New Roman" panose="02020603050405020304" pitchFamily="18" charset="0"/>
              <a:cs typeface="Times New Roman" panose="02020603050405020304" pitchFamily="18" charset="0"/>
            </a:rPr>
            <a:t>Pruebas y Resultados</a:t>
          </a:r>
        </a:p>
      </dsp:txBody>
      <dsp:txXfrm>
        <a:off x="695255" y="3316704"/>
        <a:ext cx="7371860" cy="414462"/>
      </dsp:txXfrm>
    </dsp:sp>
    <dsp:sp modelId="{8F50E804-955B-4310-A169-82E0E48EF083}">
      <dsp:nvSpPr>
        <dsp:cNvPr id="0" name=""/>
        <dsp:cNvSpPr/>
      </dsp:nvSpPr>
      <dsp:spPr>
        <a:xfrm>
          <a:off x="436216" y="3264897"/>
          <a:ext cx="518078" cy="51807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DF6F0E-3A37-4A92-ACFD-C614A96B2FB2}">
      <dsp:nvSpPr>
        <dsp:cNvPr id="0" name=""/>
        <dsp:cNvSpPr/>
      </dsp:nvSpPr>
      <dsp:spPr>
        <a:xfrm>
          <a:off x="319922" y="3938763"/>
          <a:ext cx="7747194"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err="1" smtClean="0">
              <a:solidFill>
                <a:schemeClr val="tx1"/>
              </a:solidFill>
              <a:latin typeface="Times New Roman" panose="02020603050405020304" pitchFamily="18" charset="0"/>
              <a:cs typeface="Times New Roman" panose="02020603050405020304" pitchFamily="18" charset="0"/>
            </a:rPr>
            <a:t>Concluciones</a:t>
          </a:r>
          <a:r>
            <a:rPr lang="es-EC" sz="2200" kern="1200" dirty="0" smtClean="0">
              <a:solidFill>
                <a:schemeClr val="tx1"/>
              </a:solidFill>
              <a:latin typeface="Times New Roman" panose="02020603050405020304" pitchFamily="18" charset="0"/>
              <a:cs typeface="Times New Roman" panose="02020603050405020304" pitchFamily="18" charset="0"/>
            </a:rPr>
            <a:t> </a:t>
          </a:r>
          <a:endParaRPr lang="es-EC" sz="2200" kern="1200" dirty="0">
            <a:solidFill>
              <a:schemeClr val="tx1"/>
            </a:solidFill>
            <a:latin typeface="Times New Roman" panose="02020603050405020304" pitchFamily="18" charset="0"/>
            <a:cs typeface="Times New Roman" panose="02020603050405020304" pitchFamily="18" charset="0"/>
          </a:endParaRPr>
        </a:p>
      </dsp:txBody>
      <dsp:txXfrm>
        <a:off x="319922" y="3938763"/>
        <a:ext cx="7747194" cy="414462"/>
      </dsp:txXfrm>
    </dsp:sp>
    <dsp:sp modelId="{823C88E4-42A1-456D-8C34-9FB778DE753D}">
      <dsp:nvSpPr>
        <dsp:cNvPr id="0" name=""/>
        <dsp:cNvSpPr/>
      </dsp:nvSpPr>
      <dsp:spPr>
        <a:xfrm>
          <a:off x="60883" y="3886955"/>
          <a:ext cx="518078" cy="51807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757D7-8131-49ED-827C-938CC960CB0D}">
      <dsp:nvSpPr>
        <dsp:cNvPr id="0" name=""/>
        <dsp:cNvSpPr/>
      </dsp:nvSpPr>
      <dsp:spPr>
        <a:xfrm>
          <a:off x="-5153976" y="-789814"/>
          <a:ext cx="6140177" cy="6140177"/>
        </a:xfrm>
        <a:prstGeom prst="blockArc">
          <a:avLst>
            <a:gd name="adj1" fmla="val 18900000"/>
            <a:gd name="adj2" fmla="val 2700000"/>
            <a:gd name="adj3" fmla="val 352"/>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B117C5-347E-4444-9904-A0852AD57269}">
      <dsp:nvSpPr>
        <dsp:cNvPr id="0" name=""/>
        <dsp:cNvSpPr/>
      </dsp:nvSpPr>
      <dsp:spPr>
        <a:xfrm>
          <a:off x="319922" y="207322"/>
          <a:ext cx="7747194"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a:solidFill>
                <a:schemeClr val="tx1"/>
              </a:solidFill>
              <a:latin typeface="Times New Roman" panose="02020603050405020304" pitchFamily="18" charset="0"/>
              <a:cs typeface="Times New Roman" panose="02020603050405020304" pitchFamily="18" charset="0"/>
            </a:rPr>
            <a:t>Introducción</a:t>
          </a:r>
        </a:p>
      </dsp:txBody>
      <dsp:txXfrm>
        <a:off x="319922" y="207322"/>
        <a:ext cx="7747194" cy="414462"/>
      </dsp:txXfrm>
    </dsp:sp>
    <dsp:sp modelId="{BE3F36AB-BB4B-4F2A-A989-CD674746F7EA}">
      <dsp:nvSpPr>
        <dsp:cNvPr id="0" name=""/>
        <dsp:cNvSpPr/>
      </dsp:nvSpPr>
      <dsp:spPr>
        <a:xfrm>
          <a:off x="60883" y="155514"/>
          <a:ext cx="518078" cy="518078"/>
        </a:xfrm>
        <a:prstGeom prst="ellipse">
          <a:avLst/>
        </a:prstGeom>
        <a:solidFill>
          <a:schemeClr val="bg1"/>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C46D8D-A6A3-4B61-9715-B6410BFDA7F8}">
      <dsp:nvSpPr>
        <dsp:cNvPr id="0" name=""/>
        <dsp:cNvSpPr/>
      </dsp:nvSpPr>
      <dsp:spPr>
        <a:xfrm>
          <a:off x="695255" y="829381"/>
          <a:ext cx="7371860"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smtClean="0">
              <a:solidFill>
                <a:schemeClr val="tx1"/>
              </a:solidFill>
              <a:latin typeface="Times New Roman" panose="02020603050405020304" pitchFamily="18" charset="0"/>
              <a:cs typeface="Times New Roman" panose="02020603050405020304" pitchFamily="18" charset="0"/>
            </a:rPr>
            <a:t>Problema</a:t>
          </a:r>
          <a:endParaRPr lang="es-EC" sz="2200" kern="1200" dirty="0">
            <a:solidFill>
              <a:schemeClr val="tx1"/>
            </a:solidFill>
            <a:latin typeface="Times New Roman" panose="02020603050405020304" pitchFamily="18" charset="0"/>
            <a:cs typeface="Times New Roman" panose="02020603050405020304" pitchFamily="18" charset="0"/>
          </a:endParaRPr>
        </a:p>
      </dsp:txBody>
      <dsp:txXfrm>
        <a:off x="695255" y="829381"/>
        <a:ext cx="7371860" cy="414462"/>
      </dsp:txXfrm>
    </dsp:sp>
    <dsp:sp modelId="{2F661651-797F-4187-8913-0D29D1299341}">
      <dsp:nvSpPr>
        <dsp:cNvPr id="0" name=""/>
        <dsp:cNvSpPr/>
      </dsp:nvSpPr>
      <dsp:spPr>
        <a:xfrm>
          <a:off x="436216" y="777573"/>
          <a:ext cx="518078" cy="518078"/>
        </a:xfrm>
        <a:prstGeom prst="ellipse">
          <a:avLst/>
        </a:prstGeom>
        <a:solidFill>
          <a:srgbClr val="00B050"/>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220E85-8E44-450E-8A3A-1B9D0CF1B2E4}">
      <dsp:nvSpPr>
        <dsp:cNvPr id="0" name=""/>
        <dsp:cNvSpPr/>
      </dsp:nvSpPr>
      <dsp:spPr>
        <a:xfrm>
          <a:off x="900936" y="1450984"/>
          <a:ext cx="7166180"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a:solidFill>
                <a:schemeClr val="tx1"/>
              </a:solidFill>
              <a:latin typeface="Times New Roman" panose="02020603050405020304" pitchFamily="18" charset="0"/>
              <a:cs typeface="Times New Roman" panose="02020603050405020304" pitchFamily="18" charset="0"/>
            </a:rPr>
            <a:t>Objetivos</a:t>
          </a:r>
        </a:p>
      </dsp:txBody>
      <dsp:txXfrm>
        <a:off x="900936" y="1450984"/>
        <a:ext cx="7166180" cy="414462"/>
      </dsp:txXfrm>
    </dsp:sp>
    <dsp:sp modelId="{2C54FE2B-CA3D-4528-BBBA-7837DAA73DD7}">
      <dsp:nvSpPr>
        <dsp:cNvPr id="0" name=""/>
        <dsp:cNvSpPr/>
      </dsp:nvSpPr>
      <dsp:spPr>
        <a:xfrm>
          <a:off x="641897" y="1399176"/>
          <a:ext cx="518078" cy="51807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F43485-B63B-4CF6-BF0C-0FEF80C9B62D}">
      <dsp:nvSpPr>
        <dsp:cNvPr id="0" name=""/>
        <dsp:cNvSpPr/>
      </dsp:nvSpPr>
      <dsp:spPr>
        <a:xfrm>
          <a:off x="966608" y="2073043"/>
          <a:ext cx="7100508"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a:solidFill>
                <a:schemeClr val="tx1"/>
              </a:solidFill>
              <a:latin typeface="Times New Roman" panose="02020603050405020304" pitchFamily="18" charset="0"/>
              <a:cs typeface="Times New Roman" panose="02020603050405020304" pitchFamily="18" charset="0"/>
            </a:rPr>
            <a:t>Marco Teórico</a:t>
          </a:r>
        </a:p>
      </dsp:txBody>
      <dsp:txXfrm>
        <a:off x="966608" y="2073043"/>
        <a:ext cx="7100508" cy="414462"/>
      </dsp:txXfrm>
    </dsp:sp>
    <dsp:sp modelId="{E6082320-9A7C-48C1-A0E7-256B9E5F054C}">
      <dsp:nvSpPr>
        <dsp:cNvPr id="0" name=""/>
        <dsp:cNvSpPr/>
      </dsp:nvSpPr>
      <dsp:spPr>
        <a:xfrm>
          <a:off x="707569" y="2021235"/>
          <a:ext cx="518078" cy="51807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0A3694-46EA-482E-84FB-2CAA91E384F0}">
      <dsp:nvSpPr>
        <dsp:cNvPr id="0" name=""/>
        <dsp:cNvSpPr/>
      </dsp:nvSpPr>
      <dsp:spPr>
        <a:xfrm>
          <a:off x="900936" y="2695102"/>
          <a:ext cx="7166180"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a:solidFill>
                <a:schemeClr val="tx1"/>
              </a:solidFill>
              <a:latin typeface="Times New Roman" panose="02020603050405020304" pitchFamily="18" charset="0"/>
              <a:cs typeface="Times New Roman" panose="02020603050405020304" pitchFamily="18" charset="0"/>
            </a:rPr>
            <a:t>Diseño</a:t>
          </a:r>
        </a:p>
      </dsp:txBody>
      <dsp:txXfrm>
        <a:off x="900936" y="2695102"/>
        <a:ext cx="7166180" cy="414462"/>
      </dsp:txXfrm>
    </dsp:sp>
    <dsp:sp modelId="{C1EAD6F4-C6F2-4A01-8F8B-E2A8413E4C99}">
      <dsp:nvSpPr>
        <dsp:cNvPr id="0" name=""/>
        <dsp:cNvSpPr/>
      </dsp:nvSpPr>
      <dsp:spPr>
        <a:xfrm>
          <a:off x="641897" y="2643294"/>
          <a:ext cx="518078" cy="51807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38ADD9-BD5C-42EF-BF61-52E6AF1C6FC0}">
      <dsp:nvSpPr>
        <dsp:cNvPr id="0" name=""/>
        <dsp:cNvSpPr/>
      </dsp:nvSpPr>
      <dsp:spPr>
        <a:xfrm>
          <a:off x="695255" y="3316704"/>
          <a:ext cx="7371860"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a:solidFill>
                <a:schemeClr val="tx1"/>
              </a:solidFill>
              <a:latin typeface="Times New Roman" panose="02020603050405020304" pitchFamily="18" charset="0"/>
              <a:cs typeface="Times New Roman" panose="02020603050405020304" pitchFamily="18" charset="0"/>
            </a:rPr>
            <a:t>Pruebas y Resultados</a:t>
          </a:r>
        </a:p>
      </dsp:txBody>
      <dsp:txXfrm>
        <a:off x="695255" y="3316704"/>
        <a:ext cx="7371860" cy="414462"/>
      </dsp:txXfrm>
    </dsp:sp>
    <dsp:sp modelId="{8F50E804-955B-4310-A169-82E0E48EF083}">
      <dsp:nvSpPr>
        <dsp:cNvPr id="0" name=""/>
        <dsp:cNvSpPr/>
      </dsp:nvSpPr>
      <dsp:spPr>
        <a:xfrm>
          <a:off x="436216" y="3264897"/>
          <a:ext cx="518078" cy="51807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DF6F0E-3A37-4A92-ACFD-C614A96B2FB2}">
      <dsp:nvSpPr>
        <dsp:cNvPr id="0" name=""/>
        <dsp:cNvSpPr/>
      </dsp:nvSpPr>
      <dsp:spPr>
        <a:xfrm>
          <a:off x="319922" y="3938763"/>
          <a:ext cx="7747194"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smtClean="0">
              <a:solidFill>
                <a:schemeClr val="tx1"/>
              </a:solidFill>
              <a:latin typeface="Times New Roman" panose="02020603050405020304" pitchFamily="18" charset="0"/>
              <a:cs typeface="Times New Roman" panose="02020603050405020304" pitchFamily="18" charset="0"/>
            </a:rPr>
            <a:t>Conclusiones</a:t>
          </a:r>
          <a:endParaRPr lang="es-EC" sz="2200" kern="1200" dirty="0">
            <a:solidFill>
              <a:schemeClr val="tx1"/>
            </a:solidFill>
            <a:latin typeface="Times New Roman" panose="02020603050405020304" pitchFamily="18" charset="0"/>
            <a:cs typeface="Times New Roman" panose="02020603050405020304" pitchFamily="18" charset="0"/>
          </a:endParaRPr>
        </a:p>
      </dsp:txBody>
      <dsp:txXfrm>
        <a:off x="319922" y="3938763"/>
        <a:ext cx="7747194" cy="414462"/>
      </dsp:txXfrm>
    </dsp:sp>
    <dsp:sp modelId="{823C88E4-42A1-456D-8C34-9FB778DE753D}">
      <dsp:nvSpPr>
        <dsp:cNvPr id="0" name=""/>
        <dsp:cNvSpPr/>
      </dsp:nvSpPr>
      <dsp:spPr>
        <a:xfrm>
          <a:off x="60883" y="3886955"/>
          <a:ext cx="518078" cy="51807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757D7-8131-49ED-827C-938CC960CB0D}">
      <dsp:nvSpPr>
        <dsp:cNvPr id="0" name=""/>
        <dsp:cNvSpPr/>
      </dsp:nvSpPr>
      <dsp:spPr>
        <a:xfrm>
          <a:off x="-5153976" y="-789814"/>
          <a:ext cx="6140177" cy="6140177"/>
        </a:xfrm>
        <a:prstGeom prst="blockArc">
          <a:avLst>
            <a:gd name="adj1" fmla="val 18900000"/>
            <a:gd name="adj2" fmla="val 2700000"/>
            <a:gd name="adj3" fmla="val 352"/>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B117C5-347E-4444-9904-A0852AD57269}">
      <dsp:nvSpPr>
        <dsp:cNvPr id="0" name=""/>
        <dsp:cNvSpPr/>
      </dsp:nvSpPr>
      <dsp:spPr>
        <a:xfrm>
          <a:off x="319922" y="207322"/>
          <a:ext cx="7747194"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a:solidFill>
                <a:schemeClr val="tx1"/>
              </a:solidFill>
              <a:latin typeface="Times New Roman" panose="02020603050405020304" pitchFamily="18" charset="0"/>
              <a:cs typeface="Times New Roman" panose="02020603050405020304" pitchFamily="18" charset="0"/>
            </a:rPr>
            <a:t>Introducción</a:t>
          </a:r>
        </a:p>
      </dsp:txBody>
      <dsp:txXfrm>
        <a:off x="319922" y="207322"/>
        <a:ext cx="7747194" cy="414462"/>
      </dsp:txXfrm>
    </dsp:sp>
    <dsp:sp modelId="{BE3F36AB-BB4B-4F2A-A989-CD674746F7EA}">
      <dsp:nvSpPr>
        <dsp:cNvPr id="0" name=""/>
        <dsp:cNvSpPr/>
      </dsp:nvSpPr>
      <dsp:spPr>
        <a:xfrm>
          <a:off x="60883" y="155514"/>
          <a:ext cx="518078" cy="518078"/>
        </a:xfrm>
        <a:prstGeom prst="ellipse">
          <a:avLst/>
        </a:prstGeom>
        <a:solidFill>
          <a:schemeClr val="bg1"/>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C46D8D-A6A3-4B61-9715-B6410BFDA7F8}">
      <dsp:nvSpPr>
        <dsp:cNvPr id="0" name=""/>
        <dsp:cNvSpPr/>
      </dsp:nvSpPr>
      <dsp:spPr>
        <a:xfrm>
          <a:off x="695255" y="829381"/>
          <a:ext cx="7371860"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smtClean="0">
              <a:solidFill>
                <a:schemeClr val="tx1"/>
              </a:solidFill>
              <a:latin typeface="Times New Roman" panose="02020603050405020304" pitchFamily="18" charset="0"/>
              <a:cs typeface="Times New Roman" panose="02020603050405020304" pitchFamily="18" charset="0"/>
            </a:rPr>
            <a:t>Problema</a:t>
          </a:r>
          <a:endParaRPr lang="es-EC" sz="2200" kern="1200" dirty="0">
            <a:solidFill>
              <a:schemeClr val="tx1"/>
            </a:solidFill>
            <a:latin typeface="Times New Roman" panose="02020603050405020304" pitchFamily="18" charset="0"/>
            <a:cs typeface="Times New Roman" panose="02020603050405020304" pitchFamily="18" charset="0"/>
          </a:endParaRPr>
        </a:p>
      </dsp:txBody>
      <dsp:txXfrm>
        <a:off x="695255" y="829381"/>
        <a:ext cx="7371860" cy="414462"/>
      </dsp:txXfrm>
    </dsp:sp>
    <dsp:sp modelId="{2F661651-797F-4187-8913-0D29D1299341}">
      <dsp:nvSpPr>
        <dsp:cNvPr id="0" name=""/>
        <dsp:cNvSpPr/>
      </dsp:nvSpPr>
      <dsp:spPr>
        <a:xfrm>
          <a:off x="436216" y="777573"/>
          <a:ext cx="518078" cy="518078"/>
        </a:xfrm>
        <a:prstGeom prst="ellipse">
          <a:avLst/>
        </a:prstGeom>
        <a:solidFill>
          <a:schemeClr val="bg1"/>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220E85-8E44-450E-8A3A-1B9D0CF1B2E4}">
      <dsp:nvSpPr>
        <dsp:cNvPr id="0" name=""/>
        <dsp:cNvSpPr/>
      </dsp:nvSpPr>
      <dsp:spPr>
        <a:xfrm>
          <a:off x="900936" y="1450984"/>
          <a:ext cx="7166180"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a:solidFill>
                <a:schemeClr val="tx1"/>
              </a:solidFill>
              <a:latin typeface="Times New Roman" panose="02020603050405020304" pitchFamily="18" charset="0"/>
              <a:cs typeface="Times New Roman" panose="02020603050405020304" pitchFamily="18" charset="0"/>
            </a:rPr>
            <a:t>Objetivos</a:t>
          </a:r>
        </a:p>
      </dsp:txBody>
      <dsp:txXfrm>
        <a:off x="900936" y="1450984"/>
        <a:ext cx="7166180" cy="414462"/>
      </dsp:txXfrm>
    </dsp:sp>
    <dsp:sp modelId="{2C54FE2B-CA3D-4528-BBBA-7837DAA73DD7}">
      <dsp:nvSpPr>
        <dsp:cNvPr id="0" name=""/>
        <dsp:cNvSpPr/>
      </dsp:nvSpPr>
      <dsp:spPr>
        <a:xfrm>
          <a:off x="641897" y="1399176"/>
          <a:ext cx="518078" cy="518078"/>
        </a:xfrm>
        <a:prstGeom prst="ellipse">
          <a:avLst/>
        </a:prstGeom>
        <a:solidFill>
          <a:srgbClr val="00B050"/>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F43485-B63B-4CF6-BF0C-0FEF80C9B62D}">
      <dsp:nvSpPr>
        <dsp:cNvPr id="0" name=""/>
        <dsp:cNvSpPr/>
      </dsp:nvSpPr>
      <dsp:spPr>
        <a:xfrm>
          <a:off x="966608" y="2073043"/>
          <a:ext cx="7100508"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a:solidFill>
                <a:schemeClr val="tx1"/>
              </a:solidFill>
              <a:latin typeface="Times New Roman" panose="02020603050405020304" pitchFamily="18" charset="0"/>
              <a:cs typeface="Times New Roman" panose="02020603050405020304" pitchFamily="18" charset="0"/>
            </a:rPr>
            <a:t>Marco Teórico</a:t>
          </a:r>
        </a:p>
      </dsp:txBody>
      <dsp:txXfrm>
        <a:off x="966608" y="2073043"/>
        <a:ext cx="7100508" cy="414462"/>
      </dsp:txXfrm>
    </dsp:sp>
    <dsp:sp modelId="{E6082320-9A7C-48C1-A0E7-256B9E5F054C}">
      <dsp:nvSpPr>
        <dsp:cNvPr id="0" name=""/>
        <dsp:cNvSpPr/>
      </dsp:nvSpPr>
      <dsp:spPr>
        <a:xfrm>
          <a:off x="707569" y="2021235"/>
          <a:ext cx="518078" cy="51807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0A3694-46EA-482E-84FB-2CAA91E384F0}">
      <dsp:nvSpPr>
        <dsp:cNvPr id="0" name=""/>
        <dsp:cNvSpPr/>
      </dsp:nvSpPr>
      <dsp:spPr>
        <a:xfrm>
          <a:off x="900936" y="2695102"/>
          <a:ext cx="7166180"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a:solidFill>
                <a:schemeClr val="tx1"/>
              </a:solidFill>
              <a:latin typeface="Times New Roman" panose="02020603050405020304" pitchFamily="18" charset="0"/>
              <a:cs typeface="Times New Roman" panose="02020603050405020304" pitchFamily="18" charset="0"/>
            </a:rPr>
            <a:t>Diseño</a:t>
          </a:r>
        </a:p>
      </dsp:txBody>
      <dsp:txXfrm>
        <a:off x="900936" y="2695102"/>
        <a:ext cx="7166180" cy="414462"/>
      </dsp:txXfrm>
    </dsp:sp>
    <dsp:sp modelId="{C1EAD6F4-C6F2-4A01-8F8B-E2A8413E4C99}">
      <dsp:nvSpPr>
        <dsp:cNvPr id="0" name=""/>
        <dsp:cNvSpPr/>
      </dsp:nvSpPr>
      <dsp:spPr>
        <a:xfrm>
          <a:off x="641897" y="2643294"/>
          <a:ext cx="518078" cy="51807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38ADD9-BD5C-42EF-BF61-52E6AF1C6FC0}">
      <dsp:nvSpPr>
        <dsp:cNvPr id="0" name=""/>
        <dsp:cNvSpPr/>
      </dsp:nvSpPr>
      <dsp:spPr>
        <a:xfrm>
          <a:off x="695255" y="3316704"/>
          <a:ext cx="7371860"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a:solidFill>
                <a:schemeClr val="tx1"/>
              </a:solidFill>
              <a:latin typeface="Times New Roman" panose="02020603050405020304" pitchFamily="18" charset="0"/>
              <a:cs typeface="Times New Roman" panose="02020603050405020304" pitchFamily="18" charset="0"/>
            </a:rPr>
            <a:t>Pruebas y Resultados</a:t>
          </a:r>
        </a:p>
      </dsp:txBody>
      <dsp:txXfrm>
        <a:off x="695255" y="3316704"/>
        <a:ext cx="7371860" cy="414462"/>
      </dsp:txXfrm>
    </dsp:sp>
    <dsp:sp modelId="{8F50E804-955B-4310-A169-82E0E48EF083}">
      <dsp:nvSpPr>
        <dsp:cNvPr id="0" name=""/>
        <dsp:cNvSpPr/>
      </dsp:nvSpPr>
      <dsp:spPr>
        <a:xfrm>
          <a:off x="436216" y="3264897"/>
          <a:ext cx="518078" cy="51807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DF6F0E-3A37-4A92-ACFD-C614A96B2FB2}">
      <dsp:nvSpPr>
        <dsp:cNvPr id="0" name=""/>
        <dsp:cNvSpPr/>
      </dsp:nvSpPr>
      <dsp:spPr>
        <a:xfrm>
          <a:off x="319922" y="3938763"/>
          <a:ext cx="7747194"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smtClean="0">
              <a:solidFill>
                <a:schemeClr val="tx1"/>
              </a:solidFill>
              <a:latin typeface="Times New Roman" panose="02020603050405020304" pitchFamily="18" charset="0"/>
              <a:cs typeface="Times New Roman" panose="02020603050405020304" pitchFamily="18" charset="0"/>
            </a:rPr>
            <a:t>Conclusiones</a:t>
          </a:r>
          <a:endParaRPr lang="es-EC" sz="2200" kern="1200" dirty="0">
            <a:solidFill>
              <a:schemeClr val="tx1"/>
            </a:solidFill>
            <a:latin typeface="Times New Roman" panose="02020603050405020304" pitchFamily="18" charset="0"/>
            <a:cs typeface="Times New Roman" panose="02020603050405020304" pitchFamily="18" charset="0"/>
          </a:endParaRPr>
        </a:p>
      </dsp:txBody>
      <dsp:txXfrm>
        <a:off x="319922" y="3938763"/>
        <a:ext cx="7747194" cy="414462"/>
      </dsp:txXfrm>
    </dsp:sp>
    <dsp:sp modelId="{823C88E4-42A1-456D-8C34-9FB778DE753D}">
      <dsp:nvSpPr>
        <dsp:cNvPr id="0" name=""/>
        <dsp:cNvSpPr/>
      </dsp:nvSpPr>
      <dsp:spPr>
        <a:xfrm>
          <a:off x="60883" y="3886955"/>
          <a:ext cx="518078" cy="51807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757D7-8131-49ED-827C-938CC960CB0D}">
      <dsp:nvSpPr>
        <dsp:cNvPr id="0" name=""/>
        <dsp:cNvSpPr/>
      </dsp:nvSpPr>
      <dsp:spPr>
        <a:xfrm>
          <a:off x="-5153976" y="-789814"/>
          <a:ext cx="6140177" cy="6140177"/>
        </a:xfrm>
        <a:prstGeom prst="blockArc">
          <a:avLst>
            <a:gd name="adj1" fmla="val 18900000"/>
            <a:gd name="adj2" fmla="val 2700000"/>
            <a:gd name="adj3" fmla="val 352"/>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B117C5-347E-4444-9904-A0852AD57269}">
      <dsp:nvSpPr>
        <dsp:cNvPr id="0" name=""/>
        <dsp:cNvSpPr/>
      </dsp:nvSpPr>
      <dsp:spPr>
        <a:xfrm>
          <a:off x="319922" y="207322"/>
          <a:ext cx="7747194"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a:solidFill>
                <a:schemeClr val="tx1"/>
              </a:solidFill>
              <a:latin typeface="Times New Roman" panose="02020603050405020304" pitchFamily="18" charset="0"/>
              <a:cs typeface="Times New Roman" panose="02020603050405020304" pitchFamily="18" charset="0"/>
            </a:rPr>
            <a:t>Introducción</a:t>
          </a:r>
        </a:p>
      </dsp:txBody>
      <dsp:txXfrm>
        <a:off x="319922" y="207322"/>
        <a:ext cx="7747194" cy="414462"/>
      </dsp:txXfrm>
    </dsp:sp>
    <dsp:sp modelId="{BE3F36AB-BB4B-4F2A-A989-CD674746F7EA}">
      <dsp:nvSpPr>
        <dsp:cNvPr id="0" name=""/>
        <dsp:cNvSpPr/>
      </dsp:nvSpPr>
      <dsp:spPr>
        <a:xfrm>
          <a:off x="60883" y="155514"/>
          <a:ext cx="518078" cy="518078"/>
        </a:xfrm>
        <a:prstGeom prst="ellipse">
          <a:avLst/>
        </a:prstGeom>
        <a:solidFill>
          <a:schemeClr val="bg1"/>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C46D8D-A6A3-4B61-9715-B6410BFDA7F8}">
      <dsp:nvSpPr>
        <dsp:cNvPr id="0" name=""/>
        <dsp:cNvSpPr/>
      </dsp:nvSpPr>
      <dsp:spPr>
        <a:xfrm>
          <a:off x="695255" y="829381"/>
          <a:ext cx="7371860"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smtClean="0">
              <a:solidFill>
                <a:schemeClr val="tx1"/>
              </a:solidFill>
              <a:latin typeface="Times New Roman" panose="02020603050405020304" pitchFamily="18" charset="0"/>
              <a:cs typeface="Times New Roman" panose="02020603050405020304" pitchFamily="18" charset="0"/>
            </a:rPr>
            <a:t>Problema</a:t>
          </a:r>
          <a:endParaRPr lang="es-EC" sz="2200" kern="1200" dirty="0">
            <a:solidFill>
              <a:schemeClr val="tx1"/>
            </a:solidFill>
            <a:latin typeface="Times New Roman" panose="02020603050405020304" pitchFamily="18" charset="0"/>
            <a:cs typeface="Times New Roman" panose="02020603050405020304" pitchFamily="18" charset="0"/>
          </a:endParaRPr>
        </a:p>
      </dsp:txBody>
      <dsp:txXfrm>
        <a:off x="695255" y="829381"/>
        <a:ext cx="7371860" cy="414462"/>
      </dsp:txXfrm>
    </dsp:sp>
    <dsp:sp modelId="{2F661651-797F-4187-8913-0D29D1299341}">
      <dsp:nvSpPr>
        <dsp:cNvPr id="0" name=""/>
        <dsp:cNvSpPr/>
      </dsp:nvSpPr>
      <dsp:spPr>
        <a:xfrm>
          <a:off x="436216" y="777573"/>
          <a:ext cx="518078" cy="518078"/>
        </a:xfrm>
        <a:prstGeom prst="ellipse">
          <a:avLst/>
        </a:prstGeom>
        <a:solidFill>
          <a:schemeClr val="bg1"/>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220E85-8E44-450E-8A3A-1B9D0CF1B2E4}">
      <dsp:nvSpPr>
        <dsp:cNvPr id="0" name=""/>
        <dsp:cNvSpPr/>
      </dsp:nvSpPr>
      <dsp:spPr>
        <a:xfrm>
          <a:off x="900936" y="1450984"/>
          <a:ext cx="7166180"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a:solidFill>
                <a:schemeClr val="tx1"/>
              </a:solidFill>
              <a:latin typeface="Times New Roman" panose="02020603050405020304" pitchFamily="18" charset="0"/>
              <a:cs typeface="Times New Roman" panose="02020603050405020304" pitchFamily="18" charset="0"/>
            </a:rPr>
            <a:t>Objetivos</a:t>
          </a:r>
        </a:p>
      </dsp:txBody>
      <dsp:txXfrm>
        <a:off x="900936" y="1450984"/>
        <a:ext cx="7166180" cy="414462"/>
      </dsp:txXfrm>
    </dsp:sp>
    <dsp:sp modelId="{2C54FE2B-CA3D-4528-BBBA-7837DAA73DD7}">
      <dsp:nvSpPr>
        <dsp:cNvPr id="0" name=""/>
        <dsp:cNvSpPr/>
      </dsp:nvSpPr>
      <dsp:spPr>
        <a:xfrm>
          <a:off x="641897" y="1399176"/>
          <a:ext cx="518078" cy="518078"/>
        </a:xfrm>
        <a:prstGeom prst="ellipse">
          <a:avLst/>
        </a:prstGeom>
        <a:solidFill>
          <a:schemeClr val="bg1"/>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F43485-B63B-4CF6-BF0C-0FEF80C9B62D}">
      <dsp:nvSpPr>
        <dsp:cNvPr id="0" name=""/>
        <dsp:cNvSpPr/>
      </dsp:nvSpPr>
      <dsp:spPr>
        <a:xfrm>
          <a:off x="966608" y="2073043"/>
          <a:ext cx="7100508"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a:solidFill>
                <a:schemeClr val="tx1"/>
              </a:solidFill>
              <a:latin typeface="Times New Roman" panose="02020603050405020304" pitchFamily="18" charset="0"/>
              <a:cs typeface="Times New Roman" panose="02020603050405020304" pitchFamily="18" charset="0"/>
            </a:rPr>
            <a:t>Marco Teórico</a:t>
          </a:r>
        </a:p>
      </dsp:txBody>
      <dsp:txXfrm>
        <a:off x="966608" y="2073043"/>
        <a:ext cx="7100508" cy="414462"/>
      </dsp:txXfrm>
    </dsp:sp>
    <dsp:sp modelId="{E6082320-9A7C-48C1-A0E7-256B9E5F054C}">
      <dsp:nvSpPr>
        <dsp:cNvPr id="0" name=""/>
        <dsp:cNvSpPr/>
      </dsp:nvSpPr>
      <dsp:spPr>
        <a:xfrm>
          <a:off x="707569" y="2021235"/>
          <a:ext cx="518078" cy="518078"/>
        </a:xfrm>
        <a:prstGeom prst="ellipse">
          <a:avLst/>
        </a:prstGeom>
        <a:solidFill>
          <a:srgbClr val="00B050"/>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0A3694-46EA-482E-84FB-2CAA91E384F0}">
      <dsp:nvSpPr>
        <dsp:cNvPr id="0" name=""/>
        <dsp:cNvSpPr/>
      </dsp:nvSpPr>
      <dsp:spPr>
        <a:xfrm>
          <a:off x="900936" y="2695102"/>
          <a:ext cx="7166180"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a:solidFill>
                <a:schemeClr val="tx1"/>
              </a:solidFill>
              <a:latin typeface="Times New Roman" panose="02020603050405020304" pitchFamily="18" charset="0"/>
              <a:cs typeface="Times New Roman" panose="02020603050405020304" pitchFamily="18" charset="0"/>
            </a:rPr>
            <a:t>Diseño</a:t>
          </a:r>
        </a:p>
      </dsp:txBody>
      <dsp:txXfrm>
        <a:off x="900936" y="2695102"/>
        <a:ext cx="7166180" cy="414462"/>
      </dsp:txXfrm>
    </dsp:sp>
    <dsp:sp modelId="{C1EAD6F4-C6F2-4A01-8F8B-E2A8413E4C99}">
      <dsp:nvSpPr>
        <dsp:cNvPr id="0" name=""/>
        <dsp:cNvSpPr/>
      </dsp:nvSpPr>
      <dsp:spPr>
        <a:xfrm>
          <a:off x="641897" y="2643294"/>
          <a:ext cx="518078" cy="51807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38ADD9-BD5C-42EF-BF61-52E6AF1C6FC0}">
      <dsp:nvSpPr>
        <dsp:cNvPr id="0" name=""/>
        <dsp:cNvSpPr/>
      </dsp:nvSpPr>
      <dsp:spPr>
        <a:xfrm>
          <a:off x="695255" y="3316704"/>
          <a:ext cx="7371860"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a:solidFill>
                <a:schemeClr val="tx1"/>
              </a:solidFill>
              <a:latin typeface="Times New Roman" panose="02020603050405020304" pitchFamily="18" charset="0"/>
              <a:cs typeface="Times New Roman" panose="02020603050405020304" pitchFamily="18" charset="0"/>
            </a:rPr>
            <a:t>Pruebas y Resultados</a:t>
          </a:r>
        </a:p>
      </dsp:txBody>
      <dsp:txXfrm>
        <a:off x="695255" y="3316704"/>
        <a:ext cx="7371860" cy="414462"/>
      </dsp:txXfrm>
    </dsp:sp>
    <dsp:sp modelId="{8F50E804-955B-4310-A169-82E0E48EF083}">
      <dsp:nvSpPr>
        <dsp:cNvPr id="0" name=""/>
        <dsp:cNvSpPr/>
      </dsp:nvSpPr>
      <dsp:spPr>
        <a:xfrm>
          <a:off x="436216" y="3264897"/>
          <a:ext cx="518078" cy="51807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DF6F0E-3A37-4A92-ACFD-C614A96B2FB2}">
      <dsp:nvSpPr>
        <dsp:cNvPr id="0" name=""/>
        <dsp:cNvSpPr/>
      </dsp:nvSpPr>
      <dsp:spPr>
        <a:xfrm>
          <a:off x="319922" y="3938763"/>
          <a:ext cx="7747194"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smtClean="0">
              <a:solidFill>
                <a:schemeClr val="tx1"/>
              </a:solidFill>
              <a:latin typeface="Times New Roman" panose="02020603050405020304" pitchFamily="18" charset="0"/>
              <a:cs typeface="Times New Roman" panose="02020603050405020304" pitchFamily="18" charset="0"/>
            </a:rPr>
            <a:t>Conclusiones</a:t>
          </a:r>
          <a:endParaRPr lang="es-EC" sz="2200" kern="1200" dirty="0">
            <a:solidFill>
              <a:schemeClr val="tx1"/>
            </a:solidFill>
            <a:latin typeface="Times New Roman" panose="02020603050405020304" pitchFamily="18" charset="0"/>
            <a:cs typeface="Times New Roman" panose="02020603050405020304" pitchFamily="18" charset="0"/>
          </a:endParaRPr>
        </a:p>
      </dsp:txBody>
      <dsp:txXfrm>
        <a:off x="319922" y="3938763"/>
        <a:ext cx="7747194" cy="414462"/>
      </dsp:txXfrm>
    </dsp:sp>
    <dsp:sp modelId="{823C88E4-42A1-456D-8C34-9FB778DE753D}">
      <dsp:nvSpPr>
        <dsp:cNvPr id="0" name=""/>
        <dsp:cNvSpPr/>
      </dsp:nvSpPr>
      <dsp:spPr>
        <a:xfrm>
          <a:off x="60883" y="3886955"/>
          <a:ext cx="518078" cy="51807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757D7-8131-49ED-827C-938CC960CB0D}">
      <dsp:nvSpPr>
        <dsp:cNvPr id="0" name=""/>
        <dsp:cNvSpPr/>
      </dsp:nvSpPr>
      <dsp:spPr>
        <a:xfrm>
          <a:off x="-5153976" y="-789814"/>
          <a:ext cx="6140177" cy="6140177"/>
        </a:xfrm>
        <a:prstGeom prst="blockArc">
          <a:avLst>
            <a:gd name="adj1" fmla="val 18900000"/>
            <a:gd name="adj2" fmla="val 2700000"/>
            <a:gd name="adj3" fmla="val 352"/>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B117C5-347E-4444-9904-A0852AD57269}">
      <dsp:nvSpPr>
        <dsp:cNvPr id="0" name=""/>
        <dsp:cNvSpPr/>
      </dsp:nvSpPr>
      <dsp:spPr>
        <a:xfrm>
          <a:off x="319922" y="207322"/>
          <a:ext cx="7747194"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a:solidFill>
                <a:schemeClr val="tx1"/>
              </a:solidFill>
              <a:latin typeface="Times New Roman" panose="02020603050405020304" pitchFamily="18" charset="0"/>
              <a:cs typeface="Times New Roman" panose="02020603050405020304" pitchFamily="18" charset="0"/>
            </a:rPr>
            <a:t>Introducción</a:t>
          </a:r>
        </a:p>
      </dsp:txBody>
      <dsp:txXfrm>
        <a:off x="319922" y="207322"/>
        <a:ext cx="7747194" cy="414462"/>
      </dsp:txXfrm>
    </dsp:sp>
    <dsp:sp modelId="{BE3F36AB-BB4B-4F2A-A989-CD674746F7EA}">
      <dsp:nvSpPr>
        <dsp:cNvPr id="0" name=""/>
        <dsp:cNvSpPr/>
      </dsp:nvSpPr>
      <dsp:spPr>
        <a:xfrm>
          <a:off x="60883" y="155514"/>
          <a:ext cx="518078" cy="518078"/>
        </a:xfrm>
        <a:prstGeom prst="ellipse">
          <a:avLst/>
        </a:prstGeom>
        <a:solidFill>
          <a:schemeClr val="bg1"/>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C46D8D-A6A3-4B61-9715-B6410BFDA7F8}">
      <dsp:nvSpPr>
        <dsp:cNvPr id="0" name=""/>
        <dsp:cNvSpPr/>
      </dsp:nvSpPr>
      <dsp:spPr>
        <a:xfrm>
          <a:off x="695255" y="829381"/>
          <a:ext cx="7371860"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smtClean="0">
              <a:solidFill>
                <a:schemeClr val="tx1"/>
              </a:solidFill>
              <a:latin typeface="Times New Roman" panose="02020603050405020304" pitchFamily="18" charset="0"/>
              <a:cs typeface="Times New Roman" panose="02020603050405020304" pitchFamily="18" charset="0"/>
            </a:rPr>
            <a:t>Problema</a:t>
          </a:r>
          <a:endParaRPr lang="es-EC" sz="2200" kern="1200" dirty="0">
            <a:solidFill>
              <a:schemeClr val="tx1"/>
            </a:solidFill>
            <a:latin typeface="Times New Roman" panose="02020603050405020304" pitchFamily="18" charset="0"/>
            <a:cs typeface="Times New Roman" panose="02020603050405020304" pitchFamily="18" charset="0"/>
          </a:endParaRPr>
        </a:p>
      </dsp:txBody>
      <dsp:txXfrm>
        <a:off x="695255" y="829381"/>
        <a:ext cx="7371860" cy="414462"/>
      </dsp:txXfrm>
    </dsp:sp>
    <dsp:sp modelId="{2F661651-797F-4187-8913-0D29D1299341}">
      <dsp:nvSpPr>
        <dsp:cNvPr id="0" name=""/>
        <dsp:cNvSpPr/>
      </dsp:nvSpPr>
      <dsp:spPr>
        <a:xfrm>
          <a:off x="436216" y="777573"/>
          <a:ext cx="518078" cy="51807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220E85-8E44-450E-8A3A-1B9D0CF1B2E4}">
      <dsp:nvSpPr>
        <dsp:cNvPr id="0" name=""/>
        <dsp:cNvSpPr/>
      </dsp:nvSpPr>
      <dsp:spPr>
        <a:xfrm>
          <a:off x="900936" y="1450984"/>
          <a:ext cx="7166180"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a:solidFill>
                <a:schemeClr val="tx1"/>
              </a:solidFill>
              <a:latin typeface="Times New Roman" panose="02020603050405020304" pitchFamily="18" charset="0"/>
              <a:cs typeface="Times New Roman" panose="02020603050405020304" pitchFamily="18" charset="0"/>
            </a:rPr>
            <a:t>Objetivos</a:t>
          </a:r>
        </a:p>
      </dsp:txBody>
      <dsp:txXfrm>
        <a:off x="900936" y="1450984"/>
        <a:ext cx="7166180" cy="414462"/>
      </dsp:txXfrm>
    </dsp:sp>
    <dsp:sp modelId="{2C54FE2B-CA3D-4528-BBBA-7837DAA73DD7}">
      <dsp:nvSpPr>
        <dsp:cNvPr id="0" name=""/>
        <dsp:cNvSpPr/>
      </dsp:nvSpPr>
      <dsp:spPr>
        <a:xfrm>
          <a:off x="641897" y="1399176"/>
          <a:ext cx="518078" cy="51807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F43485-B63B-4CF6-BF0C-0FEF80C9B62D}">
      <dsp:nvSpPr>
        <dsp:cNvPr id="0" name=""/>
        <dsp:cNvSpPr/>
      </dsp:nvSpPr>
      <dsp:spPr>
        <a:xfrm>
          <a:off x="966608" y="2073043"/>
          <a:ext cx="7100508"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a:solidFill>
                <a:schemeClr val="tx1"/>
              </a:solidFill>
              <a:latin typeface="Times New Roman" panose="02020603050405020304" pitchFamily="18" charset="0"/>
              <a:cs typeface="Times New Roman" panose="02020603050405020304" pitchFamily="18" charset="0"/>
            </a:rPr>
            <a:t>Marco Teórico</a:t>
          </a:r>
        </a:p>
      </dsp:txBody>
      <dsp:txXfrm>
        <a:off x="966608" y="2073043"/>
        <a:ext cx="7100508" cy="414462"/>
      </dsp:txXfrm>
    </dsp:sp>
    <dsp:sp modelId="{E6082320-9A7C-48C1-A0E7-256B9E5F054C}">
      <dsp:nvSpPr>
        <dsp:cNvPr id="0" name=""/>
        <dsp:cNvSpPr/>
      </dsp:nvSpPr>
      <dsp:spPr>
        <a:xfrm>
          <a:off x="707569" y="2021235"/>
          <a:ext cx="518078" cy="51807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0A3694-46EA-482E-84FB-2CAA91E384F0}">
      <dsp:nvSpPr>
        <dsp:cNvPr id="0" name=""/>
        <dsp:cNvSpPr/>
      </dsp:nvSpPr>
      <dsp:spPr>
        <a:xfrm>
          <a:off x="900936" y="2695102"/>
          <a:ext cx="7166180"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a:solidFill>
                <a:schemeClr val="tx1"/>
              </a:solidFill>
              <a:latin typeface="Times New Roman" panose="02020603050405020304" pitchFamily="18" charset="0"/>
              <a:cs typeface="Times New Roman" panose="02020603050405020304" pitchFamily="18" charset="0"/>
            </a:rPr>
            <a:t>Diseño</a:t>
          </a:r>
        </a:p>
      </dsp:txBody>
      <dsp:txXfrm>
        <a:off x="900936" y="2695102"/>
        <a:ext cx="7166180" cy="414462"/>
      </dsp:txXfrm>
    </dsp:sp>
    <dsp:sp modelId="{C1EAD6F4-C6F2-4A01-8F8B-E2A8413E4C99}">
      <dsp:nvSpPr>
        <dsp:cNvPr id="0" name=""/>
        <dsp:cNvSpPr/>
      </dsp:nvSpPr>
      <dsp:spPr>
        <a:xfrm>
          <a:off x="641897" y="2643294"/>
          <a:ext cx="518078" cy="518078"/>
        </a:xfrm>
        <a:prstGeom prst="ellipse">
          <a:avLst/>
        </a:prstGeom>
        <a:solidFill>
          <a:srgbClr val="00B050"/>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38ADD9-BD5C-42EF-BF61-52E6AF1C6FC0}">
      <dsp:nvSpPr>
        <dsp:cNvPr id="0" name=""/>
        <dsp:cNvSpPr/>
      </dsp:nvSpPr>
      <dsp:spPr>
        <a:xfrm>
          <a:off x="695255" y="3316704"/>
          <a:ext cx="7371860"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a:solidFill>
                <a:schemeClr val="tx1"/>
              </a:solidFill>
              <a:latin typeface="Times New Roman" panose="02020603050405020304" pitchFamily="18" charset="0"/>
              <a:cs typeface="Times New Roman" panose="02020603050405020304" pitchFamily="18" charset="0"/>
            </a:rPr>
            <a:t>Pruebas y Resultados</a:t>
          </a:r>
        </a:p>
      </dsp:txBody>
      <dsp:txXfrm>
        <a:off x="695255" y="3316704"/>
        <a:ext cx="7371860" cy="414462"/>
      </dsp:txXfrm>
    </dsp:sp>
    <dsp:sp modelId="{8F50E804-955B-4310-A169-82E0E48EF083}">
      <dsp:nvSpPr>
        <dsp:cNvPr id="0" name=""/>
        <dsp:cNvSpPr/>
      </dsp:nvSpPr>
      <dsp:spPr>
        <a:xfrm>
          <a:off x="436216" y="3264897"/>
          <a:ext cx="518078" cy="51807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DF6F0E-3A37-4A92-ACFD-C614A96B2FB2}">
      <dsp:nvSpPr>
        <dsp:cNvPr id="0" name=""/>
        <dsp:cNvSpPr/>
      </dsp:nvSpPr>
      <dsp:spPr>
        <a:xfrm>
          <a:off x="319922" y="3938763"/>
          <a:ext cx="7747194"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smtClean="0">
              <a:solidFill>
                <a:schemeClr val="tx1"/>
              </a:solidFill>
              <a:latin typeface="Times New Roman" panose="02020603050405020304" pitchFamily="18" charset="0"/>
              <a:cs typeface="Times New Roman" panose="02020603050405020304" pitchFamily="18" charset="0"/>
            </a:rPr>
            <a:t>Conclusiones</a:t>
          </a:r>
          <a:endParaRPr lang="es-EC" sz="2200" kern="1200" dirty="0">
            <a:solidFill>
              <a:schemeClr val="tx1"/>
            </a:solidFill>
            <a:latin typeface="Times New Roman" panose="02020603050405020304" pitchFamily="18" charset="0"/>
            <a:cs typeface="Times New Roman" panose="02020603050405020304" pitchFamily="18" charset="0"/>
          </a:endParaRPr>
        </a:p>
      </dsp:txBody>
      <dsp:txXfrm>
        <a:off x="319922" y="3938763"/>
        <a:ext cx="7747194" cy="414462"/>
      </dsp:txXfrm>
    </dsp:sp>
    <dsp:sp modelId="{823C88E4-42A1-456D-8C34-9FB778DE753D}">
      <dsp:nvSpPr>
        <dsp:cNvPr id="0" name=""/>
        <dsp:cNvSpPr/>
      </dsp:nvSpPr>
      <dsp:spPr>
        <a:xfrm>
          <a:off x="60883" y="3886955"/>
          <a:ext cx="518078" cy="51807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757D7-8131-49ED-827C-938CC960CB0D}">
      <dsp:nvSpPr>
        <dsp:cNvPr id="0" name=""/>
        <dsp:cNvSpPr/>
      </dsp:nvSpPr>
      <dsp:spPr>
        <a:xfrm>
          <a:off x="-5153976" y="-789814"/>
          <a:ext cx="6140177" cy="6140177"/>
        </a:xfrm>
        <a:prstGeom prst="blockArc">
          <a:avLst>
            <a:gd name="adj1" fmla="val 18900000"/>
            <a:gd name="adj2" fmla="val 2700000"/>
            <a:gd name="adj3" fmla="val 352"/>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B117C5-347E-4444-9904-A0852AD57269}">
      <dsp:nvSpPr>
        <dsp:cNvPr id="0" name=""/>
        <dsp:cNvSpPr/>
      </dsp:nvSpPr>
      <dsp:spPr>
        <a:xfrm>
          <a:off x="319922" y="207322"/>
          <a:ext cx="7747194"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a:solidFill>
                <a:schemeClr val="tx1"/>
              </a:solidFill>
              <a:latin typeface="Times New Roman" panose="02020603050405020304" pitchFamily="18" charset="0"/>
              <a:cs typeface="Times New Roman" panose="02020603050405020304" pitchFamily="18" charset="0"/>
            </a:rPr>
            <a:t>Introducción</a:t>
          </a:r>
        </a:p>
      </dsp:txBody>
      <dsp:txXfrm>
        <a:off x="319922" y="207322"/>
        <a:ext cx="7747194" cy="414462"/>
      </dsp:txXfrm>
    </dsp:sp>
    <dsp:sp modelId="{BE3F36AB-BB4B-4F2A-A989-CD674746F7EA}">
      <dsp:nvSpPr>
        <dsp:cNvPr id="0" name=""/>
        <dsp:cNvSpPr/>
      </dsp:nvSpPr>
      <dsp:spPr>
        <a:xfrm>
          <a:off x="60883" y="155514"/>
          <a:ext cx="518078" cy="518078"/>
        </a:xfrm>
        <a:prstGeom prst="ellipse">
          <a:avLst/>
        </a:prstGeom>
        <a:solidFill>
          <a:schemeClr val="bg1"/>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C46D8D-A6A3-4B61-9715-B6410BFDA7F8}">
      <dsp:nvSpPr>
        <dsp:cNvPr id="0" name=""/>
        <dsp:cNvSpPr/>
      </dsp:nvSpPr>
      <dsp:spPr>
        <a:xfrm>
          <a:off x="695255" y="829381"/>
          <a:ext cx="7371860"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smtClean="0">
              <a:solidFill>
                <a:schemeClr val="tx1"/>
              </a:solidFill>
              <a:latin typeface="Times New Roman" panose="02020603050405020304" pitchFamily="18" charset="0"/>
              <a:cs typeface="Times New Roman" panose="02020603050405020304" pitchFamily="18" charset="0"/>
            </a:rPr>
            <a:t>Problema</a:t>
          </a:r>
          <a:endParaRPr lang="es-EC" sz="2200" kern="1200" dirty="0">
            <a:solidFill>
              <a:schemeClr val="tx1"/>
            </a:solidFill>
            <a:latin typeface="Times New Roman" panose="02020603050405020304" pitchFamily="18" charset="0"/>
            <a:cs typeface="Times New Roman" panose="02020603050405020304" pitchFamily="18" charset="0"/>
          </a:endParaRPr>
        </a:p>
      </dsp:txBody>
      <dsp:txXfrm>
        <a:off x="695255" y="829381"/>
        <a:ext cx="7371860" cy="414462"/>
      </dsp:txXfrm>
    </dsp:sp>
    <dsp:sp modelId="{2F661651-797F-4187-8913-0D29D1299341}">
      <dsp:nvSpPr>
        <dsp:cNvPr id="0" name=""/>
        <dsp:cNvSpPr/>
      </dsp:nvSpPr>
      <dsp:spPr>
        <a:xfrm>
          <a:off x="436216" y="777573"/>
          <a:ext cx="518078" cy="51807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220E85-8E44-450E-8A3A-1B9D0CF1B2E4}">
      <dsp:nvSpPr>
        <dsp:cNvPr id="0" name=""/>
        <dsp:cNvSpPr/>
      </dsp:nvSpPr>
      <dsp:spPr>
        <a:xfrm>
          <a:off x="900936" y="1450984"/>
          <a:ext cx="7166180"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a:solidFill>
                <a:schemeClr val="tx1"/>
              </a:solidFill>
              <a:latin typeface="Times New Roman" panose="02020603050405020304" pitchFamily="18" charset="0"/>
              <a:cs typeface="Times New Roman" panose="02020603050405020304" pitchFamily="18" charset="0"/>
            </a:rPr>
            <a:t>Objetivos</a:t>
          </a:r>
        </a:p>
      </dsp:txBody>
      <dsp:txXfrm>
        <a:off x="900936" y="1450984"/>
        <a:ext cx="7166180" cy="414462"/>
      </dsp:txXfrm>
    </dsp:sp>
    <dsp:sp modelId="{2C54FE2B-CA3D-4528-BBBA-7837DAA73DD7}">
      <dsp:nvSpPr>
        <dsp:cNvPr id="0" name=""/>
        <dsp:cNvSpPr/>
      </dsp:nvSpPr>
      <dsp:spPr>
        <a:xfrm>
          <a:off x="641897" y="1399176"/>
          <a:ext cx="518078" cy="51807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F43485-B63B-4CF6-BF0C-0FEF80C9B62D}">
      <dsp:nvSpPr>
        <dsp:cNvPr id="0" name=""/>
        <dsp:cNvSpPr/>
      </dsp:nvSpPr>
      <dsp:spPr>
        <a:xfrm>
          <a:off x="966608" y="2073043"/>
          <a:ext cx="7100508"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a:solidFill>
                <a:schemeClr val="tx1"/>
              </a:solidFill>
              <a:latin typeface="Times New Roman" panose="02020603050405020304" pitchFamily="18" charset="0"/>
              <a:cs typeface="Times New Roman" panose="02020603050405020304" pitchFamily="18" charset="0"/>
            </a:rPr>
            <a:t>Marco Teórico</a:t>
          </a:r>
        </a:p>
      </dsp:txBody>
      <dsp:txXfrm>
        <a:off x="966608" y="2073043"/>
        <a:ext cx="7100508" cy="414462"/>
      </dsp:txXfrm>
    </dsp:sp>
    <dsp:sp modelId="{E6082320-9A7C-48C1-A0E7-256B9E5F054C}">
      <dsp:nvSpPr>
        <dsp:cNvPr id="0" name=""/>
        <dsp:cNvSpPr/>
      </dsp:nvSpPr>
      <dsp:spPr>
        <a:xfrm>
          <a:off x="707569" y="2021235"/>
          <a:ext cx="518078" cy="51807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0A3694-46EA-482E-84FB-2CAA91E384F0}">
      <dsp:nvSpPr>
        <dsp:cNvPr id="0" name=""/>
        <dsp:cNvSpPr/>
      </dsp:nvSpPr>
      <dsp:spPr>
        <a:xfrm>
          <a:off x="900936" y="2695102"/>
          <a:ext cx="7166180"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a:solidFill>
                <a:schemeClr val="tx1"/>
              </a:solidFill>
              <a:latin typeface="Times New Roman" panose="02020603050405020304" pitchFamily="18" charset="0"/>
              <a:cs typeface="Times New Roman" panose="02020603050405020304" pitchFamily="18" charset="0"/>
            </a:rPr>
            <a:t>Diseño</a:t>
          </a:r>
        </a:p>
      </dsp:txBody>
      <dsp:txXfrm>
        <a:off x="900936" y="2695102"/>
        <a:ext cx="7166180" cy="414462"/>
      </dsp:txXfrm>
    </dsp:sp>
    <dsp:sp modelId="{C1EAD6F4-C6F2-4A01-8F8B-E2A8413E4C99}">
      <dsp:nvSpPr>
        <dsp:cNvPr id="0" name=""/>
        <dsp:cNvSpPr/>
      </dsp:nvSpPr>
      <dsp:spPr>
        <a:xfrm>
          <a:off x="641897" y="2643294"/>
          <a:ext cx="518078" cy="518078"/>
        </a:xfrm>
        <a:prstGeom prst="ellipse">
          <a:avLst/>
        </a:prstGeom>
        <a:solidFill>
          <a:schemeClr val="bg1"/>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38ADD9-BD5C-42EF-BF61-52E6AF1C6FC0}">
      <dsp:nvSpPr>
        <dsp:cNvPr id="0" name=""/>
        <dsp:cNvSpPr/>
      </dsp:nvSpPr>
      <dsp:spPr>
        <a:xfrm>
          <a:off x="695255" y="3316704"/>
          <a:ext cx="7371860"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a:solidFill>
                <a:schemeClr val="tx1"/>
              </a:solidFill>
              <a:latin typeface="Times New Roman" panose="02020603050405020304" pitchFamily="18" charset="0"/>
              <a:cs typeface="Times New Roman" panose="02020603050405020304" pitchFamily="18" charset="0"/>
            </a:rPr>
            <a:t>Pruebas y Resultados</a:t>
          </a:r>
        </a:p>
      </dsp:txBody>
      <dsp:txXfrm>
        <a:off x="695255" y="3316704"/>
        <a:ext cx="7371860" cy="414462"/>
      </dsp:txXfrm>
    </dsp:sp>
    <dsp:sp modelId="{8F50E804-955B-4310-A169-82E0E48EF083}">
      <dsp:nvSpPr>
        <dsp:cNvPr id="0" name=""/>
        <dsp:cNvSpPr/>
      </dsp:nvSpPr>
      <dsp:spPr>
        <a:xfrm>
          <a:off x="436216" y="3264897"/>
          <a:ext cx="518078" cy="518078"/>
        </a:xfrm>
        <a:prstGeom prst="ellipse">
          <a:avLst/>
        </a:prstGeom>
        <a:solidFill>
          <a:srgbClr val="00B050"/>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DF6F0E-3A37-4A92-ACFD-C614A96B2FB2}">
      <dsp:nvSpPr>
        <dsp:cNvPr id="0" name=""/>
        <dsp:cNvSpPr/>
      </dsp:nvSpPr>
      <dsp:spPr>
        <a:xfrm>
          <a:off x="319922" y="3938763"/>
          <a:ext cx="7747194"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smtClean="0">
              <a:solidFill>
                <a:schemeClr val="tx1"/>
              </a:solidFill>
              <a:latin typeface="Times New Roman" panose="02020603050405020304" pitchFamily="18" charset="0"/>
              <a:cs typeface="Times New Roman" panose="02020603050405020304" pitchFamily="18" charset="0"/>
            </a:rPr>
            <a:t>Conclusiones </a:t>
          </a:r>
          <a:endParaRPr lang="es-EC" sz="2200" kern="1200" dirty="0">
            <a:solidFill>
              <a:schemeClr val="tx1"/>
            </a:solidFill>
            <a:latin typeface="Times New Roman" panose="02020603050405020304" pitchFamily="18" charset="0"/>
            <a:cs typeface="Times New Roman" panose="02020603050405020304" pitchFamily="18" charset="0"/>
          </a:endParaRPr>
        </a:p>
      </dsp:txBody>
      <dsp:txXfrm>
        <a:off x="319922" y="3938763"/>
        <a:ext cx="7747194" cy="414462"/>
      </dsp:txXfrm>
    </dsp:sp>
    <dsp:sp modelId="{823C88E4-42A1-456D-8C34-9FB778DE753D}">
      <dsp:nvSpPr>
        <dsp:cNvPr id="0" name=""/>
        <dsp:cNvSpPr/>
      </dsp:nvSpPr>
      <dsp:spPr>
        <a:xfrm>
          <a:off x="60883" y="3886955"/>
          <a:ext cx="518078" cy="51807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757D7-8131-49ED-827C-938CC960CB0D}">
      <dsp:nvSpPr>
        <dsp:cNvPr id="0" name=""/>
        <dsp:cNvSpPr/>
      </dsp:nvSpPr>
      <dsp:spPr>
        <a:xfrm>
          <a:off x="-5153976" y="-789814"/>
          <a:ext cx="6140177" cy="6140177"/>
        </a:xfrm>
        <a:prstGeom prst="blockArc">
          <a:avLst>
            <a:gd name="adj1" fmla="val 18900000"/>
            <a:gd name="adj2" fmla="val 2700000"/>
            <a:gd name="adj3" fmla="val 352"/>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B117C5-347E-4444-9904-A0852AD57269}">
      <dsp:nvSpPr>
        <dsp:cNvPr id="0" name=""/>
        <dsp:cNvSpPr/>
      </dsp:nvSpPr>
      <dsp:spPr>
        <a:xfrm>
          <a:off x="319922" y="207322"/>
          <a:ext cx="7747194"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a:solidFill>
                <a:schemeClr val="tx1"/>
              </a:solidFill>
              <a:latin typeface="Times New Roman" panose="02020603050405020304" pitchFamily="18" charset="0"/>
              <a:cs typeface="Times New Roman" panose="02020603050405020304" pitchFamily="18" charset="0"/>
            </a:rPr>
            <a:t>Introducción</a:t>
          </a:r>
        </a:p>
      </dsp:txBody>
      <dsp:txXfrm>
        <a:off x="319922" y="207322"/>
        <a:ext cx="7747194" cy="414462"/>
      </dsp:txXfrm>
    </dsp:sp>
    <dsp:sp modelId="{BE3F36AB-BB4B-4F2A-A989-CD674746F7EA}">
      <dsp:nvSpPr>
        <dsp:cNvPr id="0" name=""/>
        <dsp:cNvSpPr/>
      </dsp:nvSpPr>
      <dsp:spPr>
        <a:xfrm>
          <a:off x="60883" y="155514"/>
          <a:ext cx="518078" cy="518078"/>
        </a:xfrm>
        <a:prstGeom prst="ellipse">
          <a:avLst/>
        </a:prstGeom>
        <a:solidFill>
          <a:schemeClr val="bg1"/>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C46D8D-A6A3-4B61-9715-B6410BFDA7F8}">
      <dsp:nvSpPr>
        <dsp:cNvPr id="0" name=""/>
        <dsp:cNvSpPr/>
      </dsp:nvSpPr>
      <dsp:spPr>
        <a:xfrm>
          <a:off x="695255" y="829381"/>
          <a:ext cx="7371860"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smtClean="0">
              <a:solidFill>
                <a:schemeClr val="tx1"/>
              </a:solidFill>
              <a:latin typeface="Times New Roman" panose="02020603050405020304" pitchFamily="18" charset="0"/>
              <a:cs typeface="Times New Roman" panose="02020603050405020304" pitchFamily="18" charset="0"/>
            </a:rPr>
            <a:t>Problema</a:t>
          </a:r>
          <a:endParaRPr lang="es-EC" sz="2200" kern="1200" dirty="0">
            <a:solidFill>
              <a:schemeClr val="tx1"/>
            </a:solidFill>
            <a:latin typeface="Times New Roman" panose="02020603050405020304" pitchFamily="18" charset="0"/>
            <a:cs typeface="Times New Roman" panose="02020603050405020304" pitchFamily="18" charset="0"/>
          </a:endParaRPr>
        </a:p>
      </dsp:txBody>
      <dsp:txXfrm>
        <a:off x="695255" y="829381"/>
        <a:ext cx="7371860" cy="414462"/>
      </dsp:txXfrm>
    </dsp:sp>
    <dsp:sp modelId="{2F661651-797F-4187-8913-0D29D1299341}">
      <dsp:nvSpPr>
        <dsp:cNvPr id="0" name=""/>
        <dsp:cNvSpPr/>
      </dsp:nvSpPr>
      <dsp:spPr>
        <a:xfrm>
          <a:off x="436216" y="777573"/>
          <a:ext cx="518078" cy="51807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220E85-8E44-450E-8A3A-1B9D0CF1B2E4}">
      <dsp:nvSpPr>
        <dsp:cNvPr id="0" name=""/>
        <dsp:cNvSpPr/>
      </dsp:nvSpPr>
      <dsp:spPr>
        <a:xfrm>
          <a:off x="900936" y="1450984"/>
          <a:ext cx="7166180"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a:solidFill>
                <a:schemeClr val="tx1"/>
              </a:solidFill>
              <a:latin typeface="Times New Roman" panose="02020603050405020304" pitchFamily="18" charset="0"/>
              <a:cs typeface="Times New Roman" panose="02020603050405020304" pitchFamily="18" charset="0"/>
            </a:rPr>
            <a:t>Objetivos</a:t>
          </a:r>
        </a:p>
      </dsp:txBody>
      <dsp:txXfrm>
        <a:off x="900936" y="1450984"/>
        <a:ext cx="7166180" cy="414462"/>
      </dsp:txXfrm>
    </dsp:sp>
    <dsp:sp modelId="{2C54FE2B-CA3D-4528-BBBA-7837DAA73DD7}">
      <dsp:nvSpPr>
        <dsp:cNvPr id="0" name=""/>
        <dsp:cNvSpPr/>
      </dsp:nvSpPr>
      <dsp:spPr>
        <a:xfrm>
          <a:off x="641897" y="1399176"/>
          <a:ext cx="518078" cy="51807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F43485-B63B-4CF6-BF0C-0FEF80C9B62D}">
      <dsp:nvSpPr>
        <dsp:cNvPr id="0" name=""/>
        <dsp:cNvSpPr/>
      </dsp:nvSpPr>
      <dsp:spPr>
        <a:xfrm>
          <a:off x="966608" y="2073043"/>
          <a:ext cx="7100508"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a:solidFill>
                <a:schemeClr val="tx1"/>
              </a:solidFill>
              <a:latin typeface="Times New Roman" panose="02020603050405020304" pitchFamily="18" charset="0"/>
              <a:cs typeface="Times New Roman" panose="02020603050405020304" pitchFamily="18" charset="0"/>
            </a:rPr>
            <a:t>Marco Teórico</a:t>
          </a:r>
        </a:p>
      </dsp:txBody>
      <dsp:txXfrm>
        <a:off x="966608" y="2073043"/>
        <a:ext cx="7100508" cy="414462"/>
      </dsp:txXfrm>
    </dsp:sp>
    <dsp:sp modelId="{E6082320-9A7C-48C1-A0E7-256B9E5F054C}">
      <dsp:nvSpPr>
        <dsp:cNvPr id="0" name=""/>
        <dsp:cNvSpPr/>
      </dsp:nvSpPr>
      <dsp:spPr>
        <a:xfrm>
          <a:off x="707569" y="2021235"/>
          <a:ext cx="518078" cy="51807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0A3694-46EA-482E-84FB-2CAA91E384F0}">
      <dsp:nvSpPr>
        <dsp:cNvPr id="0" name=""/>
        <dsp:cNvSpPr/>
      </dsp:nvSpPr>
      <dsp:spPr>
        <a:xfrm>
          <a:off x="900936" y="2695102"/>
          <a:ext cx="7166180"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a:solidFill>
                <a:schemeClr val="tx1"/>
              </a:solidFill>
              <a:latin typeface="Times New Roman" panose="02020603050405020304" pitchFamily="18" charset="0"/>
              <a:cs typeface="Times New Roman" panose="02020603050405020304" pitchFamily="18" charset="0"/>
            </a:rPr>
            <a:t>Diseño</a:t>
          </a:r>
        </a:p>
      </dsp:txBody>
      <dsp:txXfrm>
        <a:off x="900936" y="2695102"/>
        <a:ext cx="7166180" cy="414462"/>
      </dsp:txXfrm>
    </dsp:sp>
    <dsp:sp modelId="{C1EAD6F4-C6F2-4A01-8F8B-E2A8413E4C99}">
      <dsp:nvSpPr>
        <dsp:cNvPr id="0" name=""/>
        <dsp:cNvSpPr/>
      </dsp:nvSpPr>
      <dsp:spPr>
        <a:xfrm>
          <a:off x="641897" y="2643294"/>
          <a:ext cx="518078" cy="518078"/>
        </a:xfrm>
        <a:prstGeom prst="ellipse">
          <a:avLst/>
        </a:prstGeom>
        <a:solidFill>
          <a:schemeClr val="bg1"/>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38ADD9-BD5C-42EF-BF61-52E6AF1C6FC0}">
      <dsp:nvSpPr>
        <dsp:cNvPr id="0" name=""/>
        <dsp:cNvSpPr/>
      </dsp:nvSpPr>
      <dsp:spPr>
        <a:xfrm>
          <a:off x="695255" y="3316704"/>
          <a:ext cx="7371860"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a:solidFill>
                <a:schemeClr val="tx1"/>
              </a:solidFill>
              <a:latin typeface="Times New Roman" panose="02020603050405020304" pitchFamily="18" charset="0"/>
              <a:cs typeface="Times New Roman" panose="02020603050405020304" pitchFamily="18" charset="0"/>
            </a:rPr>
            <a:t>Pruebas y Resultados</a:t>
          </a:r>
        </a:p>
      </dsp:txBody>
      <dsp:txXfrm>
        <a:off x="695255" y="3316704"/>
        <a:ext cx="7371860" cy="414462"/>
      </dsp:txXfrm>
    </dsp:sp>
    <dsp:sp modelId="{8F50E804-955B-4310-A169-82E0E48EF083}">
      <dsp:nvSpPr>
        <dsp:cNvPr id="0" name=""/>
        <dsp:cNvSpPr/>
      </dsp:nvSpPr>
      <dsp:spPr>
        <a:xfrm>
          <a:off x="436216" y="3264897"/>
          <a:ext cx="518078" cy="518078"/>
        </a:xfrm>
        <a:prstGeom prst="ellipse">
          <a:avLst/>
        </a:prstGeom>
        <a:solidFill>
          <a:schemeClr val="bg1"/>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DF6F0E-3A37-4A92-ACFD-C614A96B2FB2}">
      <dsp:nvSpPr>
        <dsp:cNvPr id="0" name=""/>
        <dsp:cNvSpPr/>
      </dsp:nvSpPr>
      <dsp:spPr>
        <a:xfrm>
          <a:off x="319922" y="3938763"/>
          <a:ext cx="7747194" cy="41446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980" tIns="55880" rIns="55880" bIns="55880" numCol="1" spcCol="1270" anchor="ctr" anchorCtr="0">
          <a:noAutofit/>
        </a:bodyPr>
        <a:lstStyle/>
        <a:p>
          <a:pPr lvl="0" algn="l" defTabSz="977900">
            <a:lnSpc>
              <a:spcPct val="90000"/>
            </a:lnSpc>
            <a:spcBef>
              <a:spcPct val="0"/>
            </a:spcBef>
            <a:spcAft>
              <a:spcPct val="35000"/>
            </a:spcAft>
          </a:pPr>
          <a:r>
            <a:rPr lang="es-EC" sz="2200" kern="1200" dirty="0" smtClean="0">
              <a:solidFill>
                <a:schemeClr val="tx1"/>
              </a:solidFill>
              <a:latin typeface="Times New Roman" panose="02020603050405020304" pitchFamily="18" charset="0"/>
              <a:cs typeface="Times New Roman" panose="02020603050405020304" pitchFamily="18" charset="0"/>
            </a:rPr>
            <a:t>Conclusiones y Recomendaciones </a:t>
          </a:r>
          <a:endParaRPr lang="es-EC" sz="2200" kern="1200" dirty="0">
            <a:solidFill>
              <a:schemeClr val="tx1"/>
            </a:solidFill>
            <a:latin typeface="Times New Roman" panose="02020603050405020304" pitchFamily="18" charset="0"/>
            <a:cs typeface="Times New Roman" panose="02020603050405020304" pitchFamily="18" charset="0"/>
          </a:endParaRPr>
        </a:p>
      </dsp:txBody>
      <dsp:txXfrm>
        <a:off x="319922" y="3938763"/>
        <a:ext cx="7747194" cy="414462"/>
      </dsp:txXfrm>
    </dsp:sp>
    <dsp:sp modelId="{823C88E4-42A1-456D-8C34-9FB778DE753D}">
      <dsp:nvSpPr>
        <dsp:cNvPr id="0" name=""/>
        <dsp:cNvSpPr/>
      </dsp:nvSpPr>
      <dsp:spPr>
        <a:xfrm>
          <a:off x="60883" y="3886955"/>
          <a:ext cx="518078" cy="518078"/>
        </a:xfrm>
        <a:prstGeom prst="ellipse">
          <a:avLst/>
        </a:prstGeom>
        <a:solidFill>
          <a:srgbClr val="00B050"/>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D9534-03A8-48CD-93F7-C0399AC6A5AF}" type="datetimeFigureOut">
              <a:rPr lang="es-EC" smtClean="0"/>
              <a:t>10/7/2019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97443D-E4B2-4FAE-AFBA-0E7E90F47498}" type="slidenum">
              <a:rPr lang="es-EC" smtClean="0"/>
              <a:t>‹Nº›</a:t>
            </a:fld>
            <a:endParaRPr lang="es-EC"/>
          </a:p>
        </p:txBody>
      </p:sp>
    </p:spTree>
    <p:extLst>
      <p:ext uri="{BB962C8B-B14F-4D97-AF65-F5344CB8AC3E}">
        <p14:creationId xmlns:p14="http://schemas.microsoft.com/office/powerpoint/2010/main" val="267399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Un vehículo aéreo no tripulado (UAV) comúnmente conocido como "dron" es esencialmente un avión sin piloto humano a bordo.</a:t>
            </a:r>
          </a:p>
          <a:p>
            <a:r>
              <a:rPr lang="es-ES" dirty="0" smtClean="0"/>
              <a:t>El vuelo del UAV puede ser controlado ya sea de forma autónoma por los ordenadores de a bordo o en el mando a distancia de un piloto en el suelo o en otro vehículo.</a:t>
            </a:r>
          </a:p>
          <a:p>
            <a:r>
              <a:rPr lang="es-ES" dirty="0" smtClean="0"/>
              <a:t>Tiene diversas aplicaciones </a:t>
            </a:r>
          </a:p>
          <a:p>
            <a:endParaRPr lang="es-ES" dirty="0" smtClean="0"/>
          </a:p>
          <a:p>
            <a:r>
              <a:rPr lang="es-ES" dirty="0" smtClean="0"/>
              <a:t>La reconstrucción 3D</a:t>
            </a:r>
            <a:r>
              <a:rPr lang="es-ES" baseline="0" dirty="0" smtClean="0"/>
              <a:t> es el proceso mediante el cual objetos reales son introducidos en la memoria de un computador, manteniendo sus características.</a:t>
            </a:r>
          </a:p>
          <a:p>
            <a:endParaRPr lang="es-EC" dirty="0"/>
          </a:p>
        </p:txBody>
      </p:sp>
      <p:sp>
        <p:nvSpPr>
          <p:cNvPr id="4" name="Marcador de número de diapositiva 3"/>
          <p:cNvSpPr>
            <a:spLocks noGrp="1"/>
          </p:cNvSpPr>
          <p:nvPr>
            <p:ph type="sldNum" sz="quarter" idx="10"/>
          </p:nvPr>
        </p:nvSpPr>
        <p:spPr/>
        <p:txBody>
          <a:bodyPr/>
          <a:lstStyle/>
          <a:p>
            <a:fld id="{7397443D-E4B2-4FAE-AFBA-0E7E90F47498}" type="slidenum">
              <a:rPr lang="es-EC" smtClean="0"/>
              <a:t>3</a:t>
            </a:fld>
            <a:endParaRPr lang="es-EC"/>
          </a:p>
        </p:txBody>
      </p:sp>
    </p:spTree>
    <p:extLst>
      <p:ext uri="{BB962C8B-B14F-4D97-AF65-F5344CB8AC3E}">
        <p14:creationId xmlns:p14="http://schemas.microsoft.com/office/powerpoint/2010/main" val="1256919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Se</a:t>
            </a:r>
            <a:r>
              <a:rPr lang="es-EC" baseline="0" dirty="0"/>
              <a:t> comenzó trabajando con un sistema que incluía dos mini drones Cherson CX10w en los cuales al no poder acceder a la información del giroscopio se necesito del uso de marcadores aruco sobre los drones y una cámara externa para identificar su posición y orientación. Adicionalmente ya que la comunicación de cada dron era wifi se necesito  trabajar con 2 tarjetas </a:t>
            </a:r>
            <a:r>
              <a:rPr lang="es-EC" baseline="0" dirty="0" err="1"/>
              <a:t>raspberry</a:t>
            </a:r>
            <a:r>
              <a:rPr lang="es-EC" baseline="0" dirty="0"/>
              <a:t> pi3 y una red ethernet para comunicarlas con el computador central.</a:t>
            </a:r>
          </a:p>
          <a:p>
            <a:endParaRPr lang="es-EC" dirty="0"/>
          </a:p>
        </p:txBody>
      </p:sp>
      <p:sp>
        <p:nvSpPr>
          <p:cNvPr id="4" name="Marcador de número de diapositiva 3"/>
          <p:cNvSpPr>
            <a:spLocks noGrp="1"/>
          </p:cNvSpPr>
          <p:nvPr>
            <p:ph type="sldNum" sz="quarter" idx="10"/>
          </p:nvPr>
        </p:nvSpPr>
        <p:spPr/>
        <p:txBody>
          <a:bodyPr/>
          <a:lstStyle/>
          <a:p>
            <a:fld id="{7397443D-E4B2-4FAE-AFBA-0E7E90F47498}" type="slidenum">
              <a:rPr lang="es-EC" smtClean="0"/>
              <a:t>15</a:t>
            </a:fld>
            <a:endParaRPr lang="es-EC"/>
          </a:p>
        </p:txBody>
      </p:sp>
    </p:spTree>
    <p:extLst>
      <p:ext uri="{BB962C8B-B14F-4D97-AF65-F5344CB8AC3E}">
        <p14:creationId xmlns:p14="http://schemas.microsoft.com/office/powerpoint/2010/main" val="1885905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baseline="0" dirty="0"/>
              <a:t>Se cambio al uso de un dron Tello DJI  con mejores prestaciones el cual es utilizado para vuelo en interiores y por sus dimensiones aun sigue siendo considerado un mini-</a:t>
            </a:r>
            <a:r>
              <a:rPr lang="es-EC" baseline="0" dirty="0" err="1"/>
              <a:t>drone</a:t>
            </a:r>
            <a:r>
              <a:rPr lang="es-EC" baseline="0" dirty="0"/>
              <a:t>.</a:t>
            </a:r>
            <a:endParaRPr lang="es-EC" dirty="0"/>
          </a:p>
          <a:p>
            <a:endParaRPr lang="es-EC" dirty="0"/>
          </a:p>
          <a:p>
            <a:r>
              <a:rPr lang="es-EC" dirty="0"/>
              <a:t>La</a:t>
            </a:r>
            <a:r>
              <a:rPr lang="es-EC" baseline="0" dirty="0"/>
              <a:t> utilización de marcadores ArUco para la posición y orientación no era en tiempo real por lo que causaba inestabilidad en los drones.</a:t>
            </a:r>
          </a:p>
          <a:p>
            <a:r>
              <a:rPr lang="es-EC" baseline="0" dirty="0"/>
              <a:t>La comunicación con el dron para el envió de parámetros de vuelo no era eficiente por el uso de un SDK codificado.</a:t>
            </a:r>
          </a:p>
          <a:p>
            <a:r>
              <a:rPr lang="es-EC" baseline="0" dirty="0"/>
              <a:t>La cámara del dron Tello sigue siendo monocular pero con una mejor calidad de imagen.</a:t>
            </a:r>
          </a:p>
          <a:p>
            <a:r>
              <a:rPr lang="es-EC" baseline="0" dirty="0"/>
              <a:t>El tiempo de vuelo de los drones era muy limitado.</a:t>
            </a:r>
          </a:p>
          <a:p>
            <a:endParaRPr lang="es-EC" baseline="0" dirty="0"/>
          </a:p>
          <a:p>
            <a:r>
              <a:rPr lang="es-EC" baseline="0" dirty="0"/>
              <a:t>Se utilizo un solo mini dron dado que este toma fotos del objeto en diferentes posición durante su trayectoria y con el procesamiento de estas fotografías ya es posible una reconstrucción 3D.</a:t>
            </a:r>
          </a:p>
        </p:txBody>
      </p:sp>
      <p:sp>
        <p:nvSpPr>
          <p:cNvPr id="4" name="Marcador de número de diapositiva 3"/>
          <p:cNvSpPr>
            <a:spLocks noGrp="1"/>
          </p:cNvSpPr>
          <p:nvPr>
            <p:ph type="sldNum" sz="quarter" idx="10"/>
          </p:nvPr>
        </p:nvSpPr>
        <p:spPr/>
        <p:txBody>
          <a:bodyPr/>
          <a:lstStyle/>
          <a:p>
            <a:fld id="{7397443D-E4B2-4FAE-AFBA-0E7E90F47498}" type="slidenum">
              <a:rPr lang="es-EC" smtClean="0"/>
              <a:t>16</a:t>
            </a:fld>
            <a:endParaRPr lang="es-EC"/>
          </a:p>
        </p:txBody>
      </p:sp>
    </p:spTree>
    <p:extLst>
      <p:ext uri="{BB962C8B-B14F-4D97-AF65-F5344CB8AC3E}">
        <p14:creationId xmlns:p14="http://schemas.microsoft.com/office/powerpoint/2010/main" val="4070194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baseline="0" dirty="0"/>
              <a:t>Se desarrollo el proyecto en un computador portátil con sistema operativo Ubuntu, utilizando el entorno ROS por la facilidad de comunicación con el dron Tello, adquisición y envió de datos por medio de nodos independientes y la herramienta de visualización RViz. La implementación de todos los programas fue en lenguaje Python.</a:t>
            </a:r>
          </a:p>
          <a:p>
            <a:pPr marL="0" marR="0" indent="0" algn="l" defTabSz="914400" rtl="0" eaLnBrk="1" fontAlgn="auto" latinLnBrk="0" hangingPunct="1">
              <a:lnSpc>
                <a:spcPct val="100000"/>
              </a:lnSpc>
              <a:spcBef>
                <a:spcPts val="0"/>
              </a:spcBef>
              <a:spcAft>
                <a:spcPts val="0"/>
              </a:spcAft>
              <a:buClrTx/>
              <a:buSzTx/>
              <a:buFontTx/>
              <a:buNone/>
              <a:tabLst/>
              <a:defRPr/>
            </a:pPr>
            <a:endParaRPr lang="es-EC" baseline="0" dirty="0"/>
          </a:p>
        </p:txBody>
      </p:sp>
      <p:sp>
        <p:nvSpPr>
          <p:cNvPr id="4" name="Marcador de número de diapositiva 3"/>
          <p:cNvSpPr>
            <a:spLocks noGrp="1"/>
          </p:cNvSpPr>
          <p:nvPr>
            <p:ph type="sldNum" sz="quarter" idx="10"/>
          </p:nvPr>
        </p:nvSpPr>
        <p:spPr/>
        <p:txBody>
          <a:bodyPr/>
          <a:lstStyle/>
          <a:p>
            <a:fld id="{7397443D-E4B2-4FAE-AFBA-0E7E90F47498}" type="slidenum">
              <a:rPr lang="es-EC" smtClean="0"/>
              <a:t>17</a:t>
            </a:fld>
            <a:endParaRPr lang="es-EC"/>
          </a:p>
        </p:txBody>
      </p:sp>
    </p:spTree>
    <p:extLst>
      <p:ext uri="{BB962C8B-B14F-4D97-AF65-F5344CB8AC3E}">
        <p14:creationId xmlns:p14="http://schemas.microsoft.com/office/powerpoint/2010/main" val="4074511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baseline="0" dirty="0"/>
              <a:t>El entorno de trabajo consiste en un espacio controlado de 3 metros cuadrados con una buena iluminación, sin objetos extraños, sin perturbaciones externas.</a:t>
            </a:r>
          </a:p>
          <a:p>
            <a:pPr marL="0" marR="0" indent="0" algn="l" defTabSz="914400" rtl="0" eaLnBrk="1" fontAlgn="auto" latinLnBrk="0" hangingPunct="1">
              <a:lnSpc>
                <a:spcPct val="100000"/>
              </a:lnSpc>
              <a:spcBef>
                <a:spcPts val="0"/>
              </a:spcBef>
              <a:spcAft>
                <a:spcPts val="0"/>
              </a:spcAft>
              <a:buClrTx/>
              <a:buSzTx/>
              <a:buFontTx/>
              <a:buNone/>
              <a:tabLst/>
              <a:defRPr/>
            </a:pPr>
            <a:r>
              <a:rPr lang="es-EC" baseline="0" dirty="0"/>
              <a:t>El  minidron, el computador de control y el objeto a reconstruir.</a:t>
            </a:r>
          </a:p>
          <a:p>
            <a:endParaRPr lang="es-EC" baseline="0" dirty="0"/>
          </a:p>
          <a:p>
            <a:endParaRPr lang="es-EC"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s-EC" baseline="0" dirty="0"/>
              <a:t>Con una iluminación de 500 lúmenes al igual que un laboratorio, esto se logra utilizando 2 focos led de 800 lúmenes a 9 Watts</a:t>
            </a:r>
          </a:p>
          <a:p>
            <a:endParaRPr lang="es-EC" baseline="0" dirty="0"/>
          </a:p>
        </p:txBody>
      </p:sp>
      <p:sp>
        <p:nvSpPr>
          <p:cNvPr id="4" name="Marcador de número de diapositiva 3"/>
          <p:cNvSpPr>
            <a:spLocks noGrp="1"/>
          </p:cNvSpPr>
          <p:nvPr>
            <p:ph type="sldNum" sz="quarter" idx="10"/>
          </p:nvPr>
        </p:nvSpPr>
        <p:spPr/>
        <p:txBody>
          <a:bodyPr/>
          <a:lstStyle/>
          <a:p>
            <a:fld id="{7397443D-E4B2-4FAE-AFBA-0E7E90F47498}" type="slidenum">
              <a:rPr lang="es-EC" smtClean="0"/>
              <a:t>18</a:t>
            </a:fld>
            <a:endParaRPr lang="es-EC"/>
          </a:p>
        </p:txBody>
      </p:sp>
    </p:spTree>
    <p:extLst>
      <p:ext uri="{BB962C8B-B14F-4D97-AF65-F5344CB8AC3E}">
        <p14:creationId xmlns:p14="http://schemas.microsoft.com/office/powerpoint/2010/main" val="1934038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Los</a:t>
            </a:r>
            <a:r>
              <a:rPr lang="es-EC" baseline="0" dirty="0"/>
              <a:t> ejes mostrados en la figura representan las consideraciones iniciales en cuanto a </a:t>
            </a:r>
            <a:r>
              <a:rPr lang="es-EC" baseline="0" dirty="0" err="1"/>
              <a:t>angulos</a:t>
            </a:r>
            <a:r>
              <a:rPr lang="es-EC" baseline="0" dirty="0"/>
              <a:t> de giro.</a:t>
            </a:r>
            <a:endParaRPr lang="es-EC" dirty="0"/>
          </a:p>
          <a:p>
            <a:r>
              <a:rPr lang="es-EC" dirty="0"/>
              <a:t>Para cada Angulo de giro del dron se tiene un control </a:t>
            </a:r>
            <a:r>
              <a:rPr lang="es-EC" dirty="0" err="1"/>
              <a:t>fuzzy</a:t>
            </a:r>
            <a:r>
              <a:rPr lang="es-EC" dirty="0"/>
              <a:t> independiente, la base de reglas para los </a:t>
            </a:r>
            <a:r>
              <a:rPr lang="es-EC" dirty="0" err="1"/>
              <a:t>angulos</a:t>
            </a:r>
            <a:r>
              <a:rPr lang="es-EC" dirty="0"/>
              <a:t> Roll</a:t>
            </a:r>
            <a:r>
              <a:rPr lang="es-EC" baseline="0" dirty="0"/>
              <a:t> y Yaw es similar  de igual manera para el ángulo Pitch y </a:t>
            </a:r>
            <a:r>
              <a:rPr lang="es-EC" baseline="0" dirty="0" err="1"/>
              <a:t>throttle</a:t>
            </a:r>
            <a:endParaRPr lang="es-EC" dirty="0"/>
          </a:p>
        </p:txBody>
      </p:sp>
      <p:sp>
        <p:nvSpPr>
          <p:cNvPr id="4" name="Marcador de número de diapositiva 3"/>
          <p:cNvSpPr>
            <a:spLocks noGrp="1"/>
          </p:cNvSpPr>
          <p:nvPr>
            <p:ph type="sldNum" sz="quarter" idx="10"/>
          </p:nvPr>
        </p:nvSpPr>
        <p:spPr/>
        <p:txBody>
          <a:bodyPr/>
          <a:lstStyle/>
          <a:p>
            <a:fld id="{7397443D-E4B2-4FAE-AFBA-0E7E90F47498}" type="slidenum">
              <a:rPr lang="es-EC" smtClean="0"/>
              <a:t>19</a:t>
            </a:fld>
            <a:endParaRPr lang="es-EC"/>
          </a:p>
        </p:txBody>
      </p:sp>
    </p:spTree>
    <p:extLst>
      <p:ext uri="{BB962C8B-B14F-4D97-AF65-F5344CB8AC3E}">
        <p14:creationId xmlns:p14="http://schemas.microsoft.com/office/powerpoint/2010/main" val="1932767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baseline="0" dirty="0"/>
              <a:t>Al controlador de estabilidad entran los errores de posición y este envía al dron los ángulos de giro mismos que se encargan de su desplazamiento en los ejes previamente mencionados. </a:t>
            </a:r>
          </a:p>
          <a:p>
            <a:r>
              <a:rPr lang="es-EC" dirty="0"/>
              <a:t>Se</a:t>
            </a:r>
            <a:r>
              <a:rPr lang="es-EC" baseline="0" dirty="0"/>
              <a:t> obtienen los datos de sensores del dron para posición x y </a:t>
            </a:r>
            <a:r>
              <a:rPr lang="es-EC" baseline="0" dirty="0" err="1"/>
              <a:t>y</a:t>
            </a:r>
            <a:r>
              <a:rPr lang="es-EC" baseline="0" dirty="0"/>
              <a:t> del registro de vuelo y orientación y elevación de la </a:t>
            </a:r>
            <a:r>
              <a:rPr lang="es-EC" baseline="0" dirty="0" err="1"/>
              <a:t>imu</a:t>
            </a:r>
            <a:r>
              <a:rPr lang="es-EC" baseline="0" dirty="0"/>
              <a:t> del dron. </a:t>
            </a:r>
            <a:endParaRPr lang="es-EC" dirty="0"/>
          </a:p>
        </p:txBody>
      </p:sp>
      <p:sp>
        <p:nvSpPr>
          <p:cNvPr id="4" name="Marcador de número de diapositiva 3"/>
          <p:cNvSpPr>
            <a:spLocks noGrp="1"/>
          </p:cNvSpPr>
          <p:nvPr>
            <p:ph type="sldNum" sz="quarter" idx="10"/>
          </p:nvPr>
        </p:nvSpPr>
        <p:spPr/>
        <p:txBody>
          <a:bodyPr/>
          <a:lstStyle/>
          <a:p>
            <a:fld id="{7397443D-E4B2-4FAE-AFBA-0E7E90F47498}" type="slidenum">
              <a:rPr lang="es-EC" smtClean="0"/>
              <a:t>20</a:t>
            </a:fld>
            <a:endParaRPr lang="es-EC"/>
          </a:p>
        </p:txBody>
      </p:sp>
    </p:spTree>
    <p:extLst>
      <p:ext uri="{BB962C8B-B14F-4D97-AF65-F5344CB8AC3E}">
        <p14:creationId xmlns:p14="http://schemas.microsoft.com/office/powerpoint/2010/main" val="874774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baseline="0" dirty="0"/>
              <a:t>Al controlador de estabilidad entran los errores de posición y este envía al dron los ángulos de giro mismos que se encargan de su desplazamiento en los ejes previamente mencionados. </a:t>
            </a:r>
          </a:p>
          <a:p>
            <a:r>
              <a:rPr lang="es-EC" dirty="0"/>
              <a:t>Se</a:t>
            </a:r>
            <a:r>
              <a:rPr lang="es-EC" baseline="0" dirty="0"/>
              <a:t> obtienen los datos de sensores del dron para posición x y </a:t>
            </a:r>
            <a:r>
              <a:rPr lang="es-EC" baseline="0" dirty="0" err="1"/>
              <a:t>y</a:t>
            </a:r>
            <a:r>
              <a:rPr lang="es-EC" baseline="0" dirty="0"/>
              <a:t> del registro de vuelo y orientación y elevación de la </a:t>
            </a:r>
            <a:r>
              <a:rPr lang="es-EC" baseline="0" dirty="0" err="1"/>
              <a:t>imu</a:t>
            </a:r>
            <a:r>
              <a:rPr lang="es-EC" baseline="0" dirty="0"/>
              <a:t> del dron. </a:t>
            </a:r>
            <a:endParaRPr lang="es-EC" dirty="0"/>
          </a:p>
        </p:txBody>
      </p:sp>
      <p:sp>
        <p:nvSpPr>
          <p:cNvPr id="4" name="Marcador de número de diapositiva 3"/>
          <p:cNvSpPr>
            <a:spLocks noGrp="1"/>
          </p:cNvSpPr>
          <p:nvPr>
            <p:ph type="sldNum" sz="quarter" idx="10"/>
          </p:nvPr>
        </p:nvSpPr>
        <p:spPr/>
        <p:txBody>
          <a:bodyPr/>
          <a:lstStyle/>
          <a:p>
            <a:fld id="{7397443D-E4B2-4FAE-AFBA-0E7E90F47498}" type="slidenum">
              <a:rPr lang="es-EC" smtClean="0"/>
              <a:t>21</a:t>
            </a:fld>
            <a:endParaRPr lang="es-EC"/>
          </a:p>
        </p:txBody>
      </p:sp>
    </p:spTree>
    <p:extLst>
      <p:ext uri="{BB962C8B-B14F-4D97-AF65-F5344CB8AC3E}">
        <p14:creationId xmlns:p14="http://schemas.microsoft.com/office/powerpoint/2010/main" val="3662026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baseline="0" dirty="0"/>
              <a:t>Al controlador de estabilidad entran los errores de posición y este envía al dron los ángulos de giro mismos que se encargan de su desplazamiento en los ejes previamente mencionados. </a:t>
            </a:r>
          </a:p>
          <a:p>
            <a:r>
              <a:rPr lang="es-EC" dirty="0"/>
              <a:t>Se</a:t>
            </a:r>
            <a:r>
              <a:rPr lang="es-EC" baseline="0" dirty="0"/>
              <a:t> obtienen los datos de sensores del dron para posición x y </a:t>
            </a:r>
            <a:r>
              <a:rPr lang="es-EC" baseline="0" dirty="0" err="1"/>
              <a:t>y</a:t>
            </a:r>
            <a:r>
              <a:rPr lang="es-EC" baseline="0" dirty="0"/>
              <a:t> del registro de vuelo y orientación y elevación de la </a:t>
            </a:r>
            <a:r>
              <a:rPr lang="es-EC" baseline="0" dirty="0" err="1"/>
              <a:t>imu</a:t>
            </a:r>
            <a:r>
              <a:rPr lang="es-EC" baseline="0" dirty="0"/>
              <a:t> del dron. </a:t>
            </a:r>
            <a:endParaRPr lang="es-EC" dirty="0"/>
          </a:p>
        </p:txBody>
      </p:sp>
      <p:sp>
        <p:nvSpPr>
          <p:cNvPr id="4" name="Marcador de número de diapositiva 3"/>
          <p:cNvSpPr>
            <a:spLocks noGrp="1"/>
          </p:cNvSpPr>
          <p:nvPr>
            <p:ph type="sldNum" sz="quarter" idx="10"/>
          </p:nvPr>
        </p:nvSpPr>
        <p:spPr/>
        <p:txBody>
          <a:bodyPr/>
          <a:lstStyle/>
          <a:p>
            <a:fld id="{7397443D-E4B2-4FAE-AFBA-0E7E90F47498}" type="slidenum">
              <a:rPr lang="es-EC" smtClean="0"/>
              <a:t>22</a:t>
            </a:fld>
            <a:endParaRPr lang="es-EC"/>
          </a:p>
        </p:txBody>
      </p:sp>
    </p:spTree>
    <p:extLst>
      <p:ext uri="{BB962C8B-B14F-4D97-AF65-F5344CB8AC3E}">
        <p14:creationId xmlns:p14="http://schemas.microsoft.com/office/powerpoint/2010/main" val="3663523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baseline="0" dirty="0"/>
              <a:t>Al controlador de estabilidad entran los errores de posición y este envía al dron los ángulos de giro mismos que se encargan de su desplazamiento en los ejes previamente mencionados. </a:t>
            </a:r>
          </a:p>
          <a:p>
            <a:r>
              <a:rPr lang="es-EC" dirty="0"/>
              <a:t>Se</a:t>
            </a:r>
            <a:r>
              <a:rPr lang="es-EC" baseline="0" dirty="0"/>
              <a:t> obtienen los datos de sensores del dron para posición x y </a:t>
            </a:r>
            <a:r>
              <a:rPr lang="es-EC" baseline="0" dirty="0" err="1"/>
              <a:t>y</a:t>
            </a:r>
            <a:r>
              <a:rPr lang="es-EC" baseline="0" dirty="0"/>
              <a:t> del registro de vuelo y orientación y elevación de la </a:t>
            </a:r>
            <a:r>
              <a:rPr lang="es-EC" baseline="0" dirty="0" err="1"/>
              <a:t>imu</a:t>
            </a:r>
            <a:r>
              <a:rPr lang="es-EC" baseline="0" dirty="0"/>
              <a:t> del dron. </a:t>
            </a:r>
            <a:endParaRPr lang="es-EC" dirty="0"/>
          </a:p>
        </p:txBody>
      </p:sp>
      <p:sp>
        <p:nvSpPr>
          <p:cNvPr id="4" name="Marcador de número de diapositiva 3"/>
          <p:cNvSpPr>
            <a:spLocks noGrp="1"/>
          </p:cNvSpPr>
          <p:nvPr>
            <p:ph type="sldNum" sz="quarter" idx="10"/>
          </p:nvPr>
        </p:nvSpPr>
        <p:spPr/>
        <p:txBody>
          <a:bodyPr/>
          <a:lstStyle/>
          <a:p>
            <a:fld id="{7397443D-E4B2-4FAE-AFBA-0E7E90F47498}" type="slidenum">
              <a:rPr lang="es-EC" smtClean="0"/>
              <a:t>23</a:t>
            </a:fld>
            <a:endParaRPr lang="es-EC"/>
          </a:p>
        </p:txBody>
      </p:sp>
    </p:spTree>
    <p:extLst>
      <p:ext uri="{BB962C8B-B14F-4D97-AF65-F5344CB8AC3E}">
        <p14:creationId xmlns:p14="http://schemas.microsoft.com/office/powerpoint/2010/main" val="2882499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baseline="0" dirty="0"/>
              <a:t>Al controlador de estabilidad entran los errores de posición y este envía al dron los ángulos de giro mismos que se encargan de su desplazamiento en los ejes previamente mencionados. </a:t>
            </a:r>
          </a:p>
          <a:p>
            <a:r>
              <a:rPr lang="es-EC" dirty="0"/>
              <a:t>Se</a:t>
            </a:r>
            <a:r>
              <a:rPr lang="es-EC" baseline="0" dirty="0"/>
              <a:t> obtienen los datos de sensores del dron para posición x y </a:t>
            </a:r>
            <a:r>
              <a:rPr lang="es-EC" baseline="0" dirty="0" err="1"/>
              <a:t>y</a:t>
            </a:r>
            <a:r>
              <a:rPr lang="es-EC" baseline="0" dirty="0"/>
              <a:t> del registro de vuelo y orientación y elevación de la </a:t>
            </a:r>
            <a:r>
              <a:rPr lang="es-EC" baseline="0" dirty="0" err="1"/>
              <a:t>imu</a:t>
            </a:r>
            <a:r>
              <a:rPr lang="es-EC" baseline="0" dirty="0"/>
              <a:t> del dron. </a:t>
            </a:r>
            <a:endParaRPr lang="es-EC" dirty="0"/>
          </a:p>
        </p:txBody>
      </p:sp>
      <p:sp>
        <p:nvSpPr>
          <p:cNvPr id="4" name="Marcador de número de diapositiva 3"/>
          <p:cNvSpPr>
            <a:spLocks noGrp="1"/>
          </p:cNvSpPr>
          <p:nvPr>
            <p:ph type="sldNum" sz="quarter" idx="10"/>
          </p:nvPr>
        </p:nvSpPr>
        <p:spPr/>
        <p:txBody>
          <a:bodyPr/>
          <a:lstStyle/>
          <a:p>
            <a:fld id="{7397443D-E4B2-4FAE-AFBA-0E7E90F47498}" type="slidenum">
              <a:rPr lang="es-EC" smtClean="0"/>
              <a:t>24</a:t>
            </a:fld>
            <a:endParaRPr lang="es-EC"/>
          </a:p>
        </p:txBody>
      </p:sp>
    </p:spTree>
    <p:extLst>
      <p:ext uri="{BB962C8B-B14F-4D97-AF65-F5344CB8AC3E}">
        <p14:creationId xmlns:p14="http://schemas.microsoft.com/office/powerpoint/2010/main" val="712557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Para la reconstrucción</a:t>
            </a:r>
            <a:r>
              <a:rPr lang="es-EC" baseline="0" dirty="0" smtClean="0"/>
              <a:t> actualmente se hace necesaria el procesamiento de varias fotografías estéreo que son tomadas de forma manual, por lo que la reconstrucción de un objeto que se encuentre en un lugar de difícil acceso se vuelve una tarea muy complicada.</a:t>
            </a:r>
          </a:p>
          <a:p>
            <a:r>
              <a:rPr lang="es-EC" dirty="0" smtClean="0"/>
              <a:t>Para automatizar</a:t>
            </a:r>
            <a:r>
              <a:rPr lang="es-EC" baseline="0" dirty="0" smtClean="0"/>
              <a:t> este proceso se puede utilizar la robótica móvil  sin embargo existen lugares donde robots terrestres no pueden ingresar por esto se ha visto la utilidad de drones para realizarlo.</a:t>
            </a:r>
          </a:p>
          <a:p>
            <a:endParaRPr lang="es-EC" dirty="0"/>
          </a:p>
        </p:txBody>
      </p:sp>
      <p:sp>
        <p:nvSpPr>
          <p:cNvPr id="4" name="Marcador de número de diapositiva 3"/>
          <p:cNvSpPr>
            <a:spLocks noGrp="1"/>
          </p:cNvSpPr>
          <p:nvPr>
            <p:ph type="sldNum" sz="quarter" idx="10"/>
          </p:nvPr>
        </p:nvSpPr>
        <p:spPr/>
        <p:txBody>
          <a:bodyPr/>
          <a:lstStyle/>
          <a:p>
            <a:fld id="{7397443D-E4B2-4FAE-AFBA-0E7E90F47498}" type="slidenum">
              <a:rPr lang="es-EC" smtClean="0"/>
              <a:t>5</a:t>
            </a:fld>
            <a:endParaRPr lang="es-EC"/>
          </a:p>
        </p:txBody>
      </p:sp>
    </p:spTree>
    <p:extLst>
      <p:ext uri="{BB962C8B-B14F-4D97-AF65-F5344CB8AC3E}">
        <p14:creationId xmlns:p14="http://schemas.microsoft.com/office/powerpoint/2010/main" val="3540016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baseline="0" dirty="0"/>
              <a:t>Al controlador de estabilidad entran los errores de posición y este envía al dron los ángulos de giro mismos que se encargan de su desplazamiento en los ejes previamente mencionados. </a:t>
            </a:r>
          </a:p>
          <a:p>
            <a:r>
              <a:rPr lang="es-EC" dirty="0"/>
              <a:t>Se</a:t>
            </a:r>
            <a:r>
              <a:rPr lang="es-EC" baseline="0" dirty="0"/>
              <a:t> obtienen los datos de sensores del dron para posición x y </a:t>
            </a:r>
            <a:r>
              <a:rPr lang="es-EC" baseline="0" dirty="0" err="1"/>
              <a:t>y</a:t>
            </a:r>
            <a:r>
              <a:rPr lang="es-EC" baseline="0" dirty="0"/>
              <a:t> del registro de vuelo y orientación y elevación de la </a:t>
            </a:r>
            <a:r>
              <a:rPr lang="es-EC" baseline="0" dirty="0" err="1"/>
              <a:t>imu</a:t>
            </a:r>
            <a:r>
              <a:rPr lang="es-EC" baseline="0" dirty="0"/>
              <a:t> del dron. </a:t>
            </a:r>
            <a:endParaRPr lang="es-EC" dirty="0"/>
          </a:p>
        </p:txBody>
      </p:sp>
      <p:sp>
        <p:nvSpPr>
          <p:cNvPr id="4" name="Marcador de número de diapositiva 3"/>
          <p:cNvSpPr>
            <a:spLocks noGrp="1"/>
          </p:cNvSpPr>
          <p:nvPr>
            <p:ph type="sldNum" sz="quarter" idx="10"/>
          </p:nvPr>
        </p:nvSpPr>
        <p:spPr/>
        <p:txBody>
          <a:bodyPr/>
          <a:lstStyle/>
          <a:p>
            <a:fld id="{7397443D-E4B2-4FAE-AFBA-0E7E90F47498}" type="slidenum">
              <a:rPr lang="es-EC" smtClean="0"/>
              <a:t>25</a:t>
            </a:fld>
            <a:endParaRPr lang="es-EC"/>
          </a:p>
        </p:txBody>
      </p:sp>
    </p:spTree>
    <p:extLst>
      <p:ext uri="{BB962C8B-B14F-4D97-AF65-F5344CB8AC3E}">
        <p14:creationId xmlns:p14="http://schemas.microsoft.com/office/powerpoint/2010/main" val="4225188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baseline="0" dirty="0"/>
              <a:t>Al controlador de estabilidad entran los errores de posición y este envía al dron los ángulos de giro mismos que se encargan de su desplazamiento en los ejes previamente mencionados. </a:t>
            </a:r>
          </a:p>
          <a:p>
            <a:r>
              <a:rPr lang="es-EC" dirty="0"/>
              <a:t>Se</a:t>
            </a:r>
            <a:r>
              <a:rPr lang="es-EC" baseline="0" dirty="0"/>
              <a:t> obtienen los datos de sensores del dron para posición x y </a:t>
            </a:r>
            <a:r>
              <a:rPr lang="es-EC" baseline="0" dirty="0" err="1"/>
              <a:t>y</a:t>
            </a:r>
            <a:r>
              <a:rPr lang="es-EC" baseline="0" dirty="0"/>
              <a:t> del registro de vuelo y orientación y elevación de la </a:t>
            </a:r>
            <a:r>
              <a:rPr lang="es-EC" baseline="0" dirty="0" err="1"/>
              <a:t>imu</a:t>
            </a:r>
            <a:r>
              <a:rPr lang="es-EC" baseline="0" dirty="0"/>
              <a:t> del dron. </a:t>
            </a:r>
            <a:endParaRPr lang="es-EC" dirty="0"/>
          </a:p>
        </p:txBody>
      </p:sp>
      <p:sp>
        <p:nvSpPr>
          <p:cNvPr id="4" name="Marcador de número de diapositiva 3"/>
          <p:cNvSpPr>
            <a:spLocks noGrp="1"/>
          </p:cNvSpPr>
          <p:nvPr>
            <p:ph type="sldNum" sz="quarter" idx="10"/>
          </p:nvPr>
        </p:nvSpPr>
        <p:spPr/>
        <p:txBody>
          <a:bodyPr/>
          <a:lstStyle/>
          <a:p>
            <a:fld id="{7397443D-E4B2-4FAE-AFBA-0E7E90F47498}" type="slidenum">
              <a:rPr lang="es-EC" smtClean="0"/>
              <a:t>26</a:t>
            </a:fld>
            <a:endParaRPr lang="es-EC"/>
          </a:p>
        </p:txBody>
      </p:sp>
    </p:spTree>
    <p:extLst>
      <p:ext uri="{BB962C8B-B14F-4D97-AF65-F5344CB8AC3E}">
        <p14:creationId xmlns:p14="http://schemas.microsoft.com/office/powerpoint/2010/main" val="1565725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7397443D-E4B2-4FAE-AFBA-0E7E90F47498}" type="slidenum">
              <a:rPr lang="es-EC" smtClean="0"/>
              <a:t>27</a:t>
            </a:fld>
            <a:endParaRPr lang="es-EC"/>
          </a:p>
        </p:txBody>
      </p:sp>
    </p:spTree>
    <p:extLst>
      <p:ext uri="{BB962C8B-B14F-4D97-AF65-F5344CB8AC3E}">
        <p14:creationId xmlns:p14="http://schemas.microsoft.com/office/powerpoint/2010/main" val="3315738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baseline="0" dirty="0"/>
              <a:t>Al controlador de estabilidad entran los errores de posición y este envía al dron los ángulos de giro mismos que se encargan de su desplazamiento en los ejes previamente mencionados. </a:t>
            </a:r>
          </a:p>
          <a:p>
            <a:r>
              <a:rPr lang="es-EC" dirty="0"/>
              <a:t>Se</a:t>
            </a:r>
            <a:r>
              <a:rPr lang="es-EC" baseline="0" dirty="0"/>
              <a:t> obtienen los datos de sensores del dron para posición x y </a:t>
            </a:r>
            <a:r>
              <a:rPr lang="es-EC" baseline="0" dirty="0" err="1"/>
              <a:t>y</a:t>
            </a:r>
            <a:r>
              <a:rPr lang="es-EC" baseline="0" dirty="0"/>
              <a:t> del registro de vuelo y orientación y elevación de la </a:t>
            </a:r>
            <a:r>
              <a:rPr lang="es-EC" baseline="0" dirty="0" err="1"/>
              <a:t>imu</a:t>
            </a:r>
            <a:r>
              <a:rPr lang="es-EC" baseline="0" dirty="0"/>
              <a:t> del dron. </a:t>
            </a:r>
            <a:endParaRPr lang="es-EC" dirty="0"/>
          </a:p>
        </p:txBody>
      </p:sp>
      <p:sp>
        <p:nvSpPr>
          <p:cNvPr id="4" name="Marcador de número de diapositiva 3"/>
          <p:cNvSpPr>
            <a:spLocks noGrp="1"/>
          </p:cNvSpPr>
          <p:nvPr>
            <p:ph type="sldNum" sz="quarter" idx="10"/>
          </p:nvPr>
        </p:nvSpPr>
        <p:spPr/>
        <p:txBody>
          <a:bodyPr/>
          <a:lstStyle/>
          <a:p>
            <a:fld id="{7397443D-E4B2-4FAE-AFBA-0E7E90F47498}" type="slidenum">
              <a:rPr lang="es-EC" smtClean="0"/>
              <a:t>28</a:t>
            </a:fld>
            <a:endParaRPr lang="es-EC"/>
          </a:p>
        </p:txBody>
      </p:sp>
    </p:spTree>
    <p:extLst>
      <p:ext uri="{BB962C8B-B14F-4D97-AF65-F5344CB8AC3E}">
        <p14:creationId xmlns:p14="http://schemas.microsoft.com/office/powerpoint/2010/main" val="928377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baseline="0" dirty="0"/>
              <a:t>Al controlador de estabilidad entran los errores de posición y este envía al dron los ángulos de giro mismos que se encargan de su desplazamiento en los ejes previamente mencionados. </a:t>
            </a:r>
          </a:p>
          <a:p>
            <a:r>
              <a:rPr lang="es-EC" dirty="0"/>
              <a:t>Se</a:t>
            </a:r>
            <a:r>
              <a:rPr lang="es-EC" baseline="0" dirty="0"/>
              <a:t> obtienen los datos de sensores del dron para posición x y </a:t>
            </a:r>
            <a:r>
              <a:rPr lang="es-EC" baseline="0" dirty="0" err="1"/>
              <a:t>y</a:t>
            </a:r>
            <a:r>
              <a:rPr lang="es-EC" baseline="0" dirty="0"/>
              <a:t> del registro de vuelo y orientación y elevación de la </a:t>
            </a:r>
            <a:r>
              <a:rPr lang="es-EC" baseline="0" dirty="0" err="1"/>
              <a:t>imu</a:t>
            </a:r>
            <a:r>
              <a:rPr lang="es-EC" baseline="0" dirty="0"/>
              <a:t> del dron. </a:t>
            </a:r>
            <a:endParaRPr lang="es-EC" dirty="0"/>
          </a:p>
        </p:txBody>
      </p:sp>
      <p:sp>
        <p:nvSpPr>
          <p:cNvPr id="4" name="Marcador de número de diapositiva 3"/>
          <p:cNvSpPr>
            <a:spLocks noGrp="1"/>
          </p:cNvSpPr>
          <p:nvPr>
            <p:ph type="sldNum" sz="quarter" idx="10"/>
          </p:nvPr>
        </p:nvSpPr>
        <p:spPr/>
        <p:txBody>
          <a:bodyPr/>
          <a:lstStyle/>
          <a:p>
            <a:fld id="{7397443D-E4B2-4FAE-AFBA-0E7E90F47498}" type="slidenum">
              <a:rPr lang="es-EC" smtClean="0"/>
              <a:t>29</a:t>
            </a:fld>
            <a:endParaRPr lang="es-EC"/>
          </a:p>
        </p:txBody>
      </p:sp>
    </p:spTree>
    <p:extLst>
      <p:ext uri="{BB962C8B-B14F-4D97-AF65-F5344CB8AC3E}">
        <p14:creationId xmlns:p14="http://schemas.microsoft.com/office/powerpoint/2010/main" val="994298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baseline="0" dirty="0"/>
              <a:t>Al controlador de estabilidad entran los errores de posición y este envía al dron los ángulos de giro mismos que se encargan de su desplazamiento en los ejes previamente mencionados. </a:t>
            </a:r>
          </a:p>
          <a:p>
            <a:r>
              <a:rPr lang="es-EC" dirty="0"/>
              <a:t>Se</a:t>
            </a:r>
            <a:r>
              <a:rPr lang="es-EC" baseline="0" dirty="0"/>
              <a:t> obtienen los datos de sensores del dron para posición x y </a:t>
            </a:r>
            <a:r>
              <a:rPr lang="es-EC" baseline="0" dirty="0" err="1"/>
              <a:t>y</a:t>
            </a:r>
            <a:r>
              <a:rPr lang="es-EC" baseline="0" dirty="0"/>
              <a:t> del registro de vuelo y orientación y elevación de la </a:t>
            </a:r>
            <a:r>
              <a:rPr lang="es-EC" baseline="0" dirty="0" err="1"/>
              <a:t>imu</a:t>
            </a:r>
            <a:r>
              <a:rPr lang="es-EC" baseline="0" dirty="0"/>
              <a:t> del dron. </a:t>
            </a:r>
            <a:endParaRPr lang="es-EC" dirty="0"/>
          </a:p>
        </p:txBody>
      </p:sp>
      <p:sp>
        <p:nvSpPr>
          <p:cNvPr id="4" name="Marcador de número de diapositiva 3"/>
          <p:cNvSpPr>
            <a:spLocks noGrp="1"/>
          </p:cNvSpPr>
          <p:nvPr>
            <p:ph type="sldNum" sz="quarter" idx="10"/>
          </p:nvPr>
        </p:nvSpPr>
        <p:spPr/>
        <p:txBody>
          <a:bodyPr/>
          <a:lstStyle/>
          <a:p>
            <a:fld id="{7397443D-E4B2-4FAE-AFBA-0E7E90F47498}" type="slidenum">
              <a:rPr lang="es-EC" smtClean="0"/>
              <a:t>30</a:t>
            </a:fld>
            <a:endParaRPr lang="es-EC"/>
          </a:p>
        </p:txBody>
      </p:sp>
    </p:spTree>
    <p:extLst>
      <p:ext uri="{BB962C8B-B14F-4D97-AF65-F5344CB8AC3E}">
        <p14:creationId xmlns:p14="http://schemas.microsoft.com/office/powerpoint/2010/main" val="1099112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baseline="0" dirty="0"/>
              <a:t>Al controlador de estabilidad entran los errores de posición y este envía al dron los ángulos de giro mismos que se encargan de su desplazamiento en los ejes previamente mencionados. </a:t>
            </a:r>
          </a:p>
          <a:p>
            <a:r>
              <a:rPr lang="es-EC" dirty="0"/>
              <a:t>Se</a:t>
            </a:r>
            <a:r>
              <a:rPr lang="es-EC" baseline="0" dirty="0"/>
              <a:t> obtienen los datos de sensores del dron para posición x y </a:t>
            </a:r>
            <a:r>
              <a:rPr lang="es-EC" baseline="0" dirty="0" err="1"/>
              <a:t>y</a:t>
            </a:r>
            <a:r>
              <a:rPr lang="es-EC" baseline="0" dirty="0"/>
              <a:t> del registro de vuelo y orientación y elevación de la </a:t>
            </a:r>
            <a:r>
              <a:rPr lang="es-EC" baseline="0" dirty="0" err="1"/>
              <a:t>imu</a:t>
            </a:r>
            <a:r>
              <a:rPr lang="es-EC" baseline="0" dirty="0"/>
              <a:t> del dron. </a:t>
            </a:r>
            <a:endParaRPr lang="es-EC" dirty="0"/>
          </a:p>
        </p:txBody>
      </p:sp>
      <p:sp>
        <p:nvSpPr>
          <p:cNvPr id="4" name="Marcador de número de diapositiva 3"/>
          <p:cNvSpPr>
            <a:spLocks noGrp="1"/>
          </p:cNvSpPr>
          <p:nvPr>
            <p:ph type="sldNum" sz="quarter" idx="10"/>
          </p:nvPr>
        </p:nvSpPr>
        <p:spPr/>
        <p:txBody>
          <a:bodyPr/>
          <a:lstStyle/>
          <a:p>
            <a:fld id="{7397443D-E4B2-4FAE-AFBA-0E7E90F47498}" type="slidenum">
              <a:rPr lang="es-EC" smtClean="0"/>
              <a:t>31</a:t>
            </a:fld>
            <a:endParaRPr lang="es-EC"/>
          </a:p>
        </p:txBody>
      </p:sp>
    </p:spTree>
    <p:extLst>
      <p:ext uri="{BB962C8B-B14F-4D97-AF65-F5344CB8AC3E}">
        <p14:creationId xmlns:p14="http://schemas.microsoft.com/office/powerpoint/2010/main" val="3859351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baseline="0" dirty="0"/>
              <a:t>Al controlador de estabilidad entran los errores de posición y este envía al dron los ángulos de giro mismos que se encargan de su desplazamiento en los ejes previamente mencionados. </a:t>
            </a:r>
          </a:p>
          <a:p>
            <a:r>
              <a:rPr lang="es-EC" dirty="0"/>
              <a:t>Se</a:t>
            </a:r>
            <a:r>
              <a:rPr lang="es-EC" baseline="0" dirty="0"/>
              <a:t> obtienen los datos de sensores del dron para posición x y </a:t>
            </a:r>
            <a:r>
              <a:rPr lang="es-EC" baseline="0" dirty="0" err="1"/>
              <a:t>y</a:t>
            </a:r>
            <a:r>
              <a:rPr lang="es-EC" baseline="0" dirty="0"/>
              <a:t> del registro de vuelo y orientación y elevación de la </a:t>
            </a:r>
            <a:r>
              <a:rPr lang="es-EC" baseline="0" dirty="0" err="1"/>
              <a:t>imu</a:t>
            </a:r>
            <a:r>
              <a:rPr lang="es-EC" baseline="0" dirty="0"/>
              <a:t> del dron. </a:t>
            </a:r>
            <a:endParaRPr lang="es-EC" dirty="0"/>
          </a:p>
        </p:txBody>
      </p:sp>
      <p:sp>
        <p:nvSpPr>
          <p:cNvPr id="4" name="Marcador de número de diapositiva 3"/>
          <p:cNvSpPr>
            <a:spLocks noGrp="1"/>
          </p:cNvSpPr>
          <p:nvPr>
            <p:ph type="sldNum" sz="quarter" idx="10"/>
          </p:nvPr>
        </p:nvSpPr>
        <p:spPr/>
        <p:txBody>
          <a:bodyPr/>
          <a:lstStyle/>
          <a:p>
            <a:fld id="{7397443D-E4B2-4FAE-AFBA-0E7E90F47498}" type="slidenum">
              <a:rPr lang="es-EC" smtClean="0"/>
              <a:t>32</a:t>
            </a:fld>
            <a:endParaRPr lang="es-EC"/>
          </a:p>
        </p:txBody>
      </p:sp>
    </p:spTree>
    <p:extLst>
      <p:ext uri="{BB962C8B-B14F-4D97-AF65-F5344CB8AC3E}">
        <p14:creationId xmlns:p14="http://schemas.microsoft.com/office/powerpoint/2010/main" val="731962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baseline="0" dirty="0"/>
              <a:t>Al controlador de estabilidad entran los errores de posición y este envía al dron los ángulos de giro mismos que se encargan de su desplazamiento en los ejes previamente mencionados. </a:t>
            </a:r>
          </a:p>
          <a:p>
            <a:r>
              <a:rPr lang="es-EC" dirty="0"/>
              <a:t>Se</a:t>
            </a:r>
            <a:r>
              <a:rPr lang="es-EC" baseline="0" dirty="0"/>
              <a:t> obtienen los datos de sensores del dron para posición x y </a:t>
            </a:r>
            <a:r>
              <a:rPr lang="es-EC" baseline="0" dirty="0" err="1"/>
              <a:t>y</a:t>
            </a:r>
            <a:r>
              <a:rPr lang="es-EC" baseline="0" dirty="0"/>
              <a:t> del registro de vuelo y orientación y elevación de la </a:t>
            </a:r>
            <a:r>
              <a:rPr lang="es-EC" baseline="0" dirty="0" err="1"/>
              <a:t>imu</a:t>
            </a:r>
            <a:r>
              <a:rPr lang="es-EC" baseline="0" dirty="0"/>
              <a:t> del dron. </a:t>
            </a:r>
            <a:endParaRPr lang="es-EC" dirty="0"/>
          </a:p>
        </p:txBody>
      </p:sp>
      <p:sp>
        <p:nvSpPr>
          <p:cNvPr id="4" name="Marcador de número de diapositiva 3"/>
          <p:cNvSpPr>
            <a:spLocks noGrp="1"/>
          </p:cNvSpPr>
          <p:nvPr>
            <p:ph type="sldNum" sz="quarter" idx="10"/>
          </p:nvPr>
        </p:nvSpPr>
        <p:spPr/>
        <p:txBody>
          <a:bodyPr/>
          <a:lstStyle/>
          <a:p>
            <a:fld id="{7397443D-E4B2-4FAE-AFBA-0E7E90F47498}" type="slidenum">
              <a:rPr lang="es-EC" smtClean="0"/>
              <a:t>33</a:t>
            </a:fld>
            <a:endParaRPr lang="es-EC"/>
          </a:p>
        </p:txBody>
      </p:sp>
    </p:spTree>
    <p:extLst>
      <p:ext uri="{BB962C8B-B14F-4D97-AF65-F5344CB8AC3E}">
        <p14:creationId xmlns:p14="http://schemas.microsoft.com/office/powerpoint/2010/main" val="25778401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baseline="0" dirty="0"/>
              <a:t>Al controlador de estabilidad entran los errores de posición y este envía al dron los ángulos de giro mismos que se encargan de su desplazamiento en los ejes previamente mencionados. </a:t>
            </a:r>
          </a:p>
          <a:p>
            <a:r>
              <a:rPr lang="es-EC" dirty="0"/>
              <a:t>Se</a:t>
            </a:r>
            <a:r>
              <a:rPr lang="es-EC" baseline="0" dirty="0"/>
              <a:t> obtienen los datos de sensores del dron para posición x y </a:t>
            </a:r>
            <a:r>
              <a:rPr lang="es-EC" baseline="0" dirty="0" err="1"/>
              <a:t>y</a:t>
            </a:r>
            <a:r>
              <a:rPr lang="es-EC" baseline="0" dirty="0"/>
              <a:t> del registro de vuelo y orientación y elevación de la </a:t>
            </a:r>
            <a:r>
              <a:rPr lang="es-EC" baseline="0" dirty="0" err="1"/>
              <a:t>imu</a:t>
            </a:r>
            <a:r>
              <a:rPr lang="es-EC" baseline="0" dirty="0"/>
              <a:t> del dron. </a:t>
            </a:r>
            <a:endParaRPr lang="es-EC" dirty="0"/>
          </a:p>
        </p:txBody>
      </p:sp>
      <p:sp>
        <p:nvSpPr>
          <p:cNvPr id="4" name="Marcador de número de diapositiva 3"/>
          <p:cNvSpPr>
            <a:spLocks noGrp="1"/>
          </p:cNvSpPr>
          <p:nvPr>
            <p:ph type="sldNum" sz="quarter" idx="10"/>
          </p:nvPr>
        </p:nvSpPr>
        <p:spPr/>
        <p:txBody>
          <a:bodyPr/>
          <a:lstStyle/>
          <a:p>
            <a:fld id="{7397443D-E4B2-4FAE-AFBA-0E7E90F47498}" type="slidenum">
              <a:rPr lang="es-EC" smtClean="0"/>
              <a:t>34</a:t>
            </a:fld>
            <a:endParaRPr lang="es-EC"/>
          </a:p>
        </p:txBody>
      </p:sp>
    </p:spTree>
    <p:extLst>
      <p:ext uri="{BB962C8B-B14F-4D97-AF65-F5344CB8AC3E}">
        <p14:creationId xmlns:p14="http://schemas.microsoft.com/office/powerpoint/2010/main" val="1485930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Para la reconstrucción</a:t>
            </a:r>
            <a:r>
              <a:rPr lang="es-EC" baseline="0" dirty="0" smtClean="0"/>
              <a:t> actualmente se hace necesaria el procesamiento de varias fotografías estéreo que son tomadas de forma manual, por lo que la reconstrucción de un objeto que se encuentre en un lugar de difícil acceso o zonas peligrosas, se vuelve una tarea muy complicada.</a:t>
            </a:r>
            <a:endParaRPr lang="es-EC" dirty="0" smtClean="0"/>
          </a:p>
          <a:p>
            <a:r>
              <a:rPr lang="es-EC" dirty="0" smtClean="0"/>
              <a:t>Para facilitar</a:t>
            </a:r>
            <a:r>
              <a:rPr lang="es-EC" baseline="0" dirty="0" smtClean="0"/>
              <a:t> este proceso se puede utilizar la robótica móvil  sin embargo existen lugares donde robots terrestres no pueden ingresar por esto se ha visto la utilidad de drones para realizarlo.</a:t>
            </a:r>
          </a:p>
          <a:p>
            <a:endParaRPr lang="es-EC" dirty="0"/>
          </a:p>
        </p:txBody>
      </p:sp>
      <p:sp>
        <p:nvSpPr>
          <p:cNvPr id="4" name="Marcador de número de diapositiva 3"/>
          <p:cNvSpPr>
            <a:spLocks noGrp="1"/>
          </p:cNvSpPr>
          <p:nvPr>
            <p:ph type="sldNum" sz="quarter" idx="10"/>
          </p:nvPr>
        </p:nvSpPr>
        <p:spPr/>
        <p:txBody>
          <a:bodyPr/>
          <a:lstStyle/>
          <a:p>
            <a:fld id="{7397443D-E4B2-4FAE-AFBA-0E7E90F47498}" type="slidenum">
              <a:rPr lang="es-EC" smtClean="0"/>
              <a:t>6</a:t>
            </a:fld>
            <a:endParaRPr lang="es-EC"/>
          </a:p>
        </p:txBody>
      </p:sp>
    </p:spTree>
    <p:extLst>
      <p:ext uri="{BB962C8B-B14F-4D97-AF65-F5344CB8AC3E}">
        <p14:creationId xmlns:p14="http://schemas.microsoft.com/office/powerpoint/2010/main" val="9501000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baseline="0" dirty="0"/>
              <a:t>Al controlador de estabilidad entran los errores de posición y este envía al dron los ángulos de giro mismos que se encargan de su desplazamiento en los ejes previamente mencionados. </a:t>
            </a:r>
          </a:p>
          <a:p>
            <a:r>
              <a:rPr lang="es-EC" dirty="0"/>
              <a:t>Se</a:t>
            </a:r>
            <a:r>
              <a:rPr lang="es-EC" baseline="0" dirty="0"/>
              <a:t> obtienen los datos de sensores del dron para posición x y </a:t>
            </a:r>
            <a:r>
              <a:rPr lang="es-EC" baseline="0" dirty="0" err="1"/>
              <a:t>y</a:t>
            </a:r>
            <a:r>
              <a:rPr lang="es-EC" baseline="0" dirty="0"/>
              <a:t> del registro de vuelo y orientación y elevación de la </a:t>
            </a:r>
            <a:r>
              <a:rPr lang="es-EC" baseline="0" dirty="0" err="1"/>
              <a:t>imu</a:t>
            </a:r>
            <a:r>
              <a:rPr lang="es-EC" baseline="0" dirty="0"/>
              <a:t> del dron. </a:t>
            </a:r>
            <a:endParaRPr lang="es-EC" dirty="0"/>
          </a:p>
        </p:txBody>
      </p:sp>
      <p:sp>
        <p:nvSpPr>
          <p:cNvPr id="4" name="Marcador de número de diapositiva 3"/>
          <p:cNvSpPr>
            <a:spLocks noGrp="1"/>
          </p:cNvSpPr>
          <p:nvPr>
            <p:ph type="sldNum" sz="quarter" idx="10"/>
          </p:nvPr>
        </p:nvSpPr>
        <p:spPr/>
        <p:txBody>
          <a:bodyPr/>
          <a:lstStyle/>
          <a:p>
            <a:fld id="{7397443D-E4B2-4FAE-AFBA-0E7E90F47498}" type="slidenum">
              <a:rPr lang="es-EC" smtClean="0"/>
              <a:t>35</a:t>
            </a:fld>
            <a:endParaRPr lang="es-EC"/>
          </a:p>
        </p:txBody>
      </p:sp>
    </p:spTree>
    <p:extLst>
      <p:ext uri="{BB962C8B-B14F-4D97-AF65-F5344CB8AC3E}">
        <p14:creationId xmlns:p14="http://schemas.microsoft.com/office/powerpoint/2010/main" val="40726534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7397443D-E4B2-4FAE-AFBA-0E7E90F47498}" type="slidenum">
              <a:rPr lang="es-EC" smtClean="0"/>
              <a:t>36</a:t>
            </a:fld>
            <a:endParaRPr lang="es-EC"/>
          </a:p>
        </p:txBody>
      </p:sp>
    </p:spTree>
    <p:extLst>
      <p:ext uri="{BB962C8B-B14F-4D97-AF65-F5344CB8AC3E}">
        <p14:creationId xmlns:p14="http://schemas.microsoft.com/office/powerpoint/2010/main" val="40892340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C" sz="1200" kern="1200" dirty="0" smtClean="0">
                <a:solidFill>
                  <a:schemeClr val="tx1"/>
                </a:solidFill>
                <a:effectLst/>
                <a:latin typeface="+mn-lt"/>
                <a:ea typeface="+mn-ea"/>
                <a:cs typeface="+mn-cs"/>
              </a:rPr>
              <a:t>Implementar una técnica de control inteligente para la estabilidad de vuelo</a:t>
            </a:r>
          </a:p>
          <a:p>
            <a:pPr lvl="0"/>
            <a:r>
              <a:rPr lang="es-EC" sz="1200" kern="1200" dirty="0" smtClean="0">
                <a:solidFill>
                  <a:schemeClr val="tx1"/>
                </a:solidFill>
                <a:effectLst/>
                <a:latin typeface="+mn-lt"/>
                <a:ea typeface="+mn-ea"/>
                <a:cs typeface="+mn-cs"/>
              </a:rPr>
              <a:t>Implementar una técnica de control para la</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trayectoria de vuelo</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alrededor de un objeto estático.</a:t>
            </a:r>
          </a:p>
          <a:p>
            <a:pPr lvl="0"/>
            <a:r>
              <a:rPr lang="es-EC" sz="1200" kern="1200" dirty="0" smtClean="0">
                <a:solidFill>
                  <a:schemeClr val="tx1"/>
                </a:solidFill>
                <a:effectLst/>
                <a:latin typeface="+mn-lt"/>
                <a:ea typeface="+mn-ea"/>
                <a:cs typeface="+mn-cs"/>
              </a:rPr>
              <a:t>Aplicar un modelo de reconstrucción 3D</a:t>
            </a:r>
          </a:p>
        </p:txBody>
      </p:sp>
      <p:sp>
        <p:nvSpPr>
          <p:cNvPr id="4" name="Marcador de número de diapositiva 3"/>
          <p:cNvSpPr>
            <a:spLocks noGrp="1"/>
          </p:cNvSpPr>
          <p:nvPr>
            <p:ph type="sldNum" sz="quarter" idx="10"/>
          </p:nvPr>
        </p:nvSpPr>
        <p:spPr/>
        <p:txBody>
          <a:bodyPr/>
          <a:lstStyle/>
          <a:p>
            <a:fld id="{7397443D-E4B2-4FAE-AFBA-0E7E90F47498}" type="slidenum">
              <a:rPr lang="es-EC" smtClean="0"/>
              <a:t>37</a:t>
            </a:fld>
            <a:endParaRPr lang="es-EC"/>
          </a:p>
        </p:txBody>
      </p:sp>
    </p:spTree>
    <p:extLst>
      <p:ext uri="{BB962C8B-B14F-4D97-AF65-F5344CB8AC3E}">
        <p14:creationId xmlns:p14="http://schemas.microsoft.com/office/powerpoint/2010/main" val="34166384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C" sz="1200" kern="1200" dirty="0" smtClean="0">
                <a:solidFill>
                  <a:schemeClr val="tx1"/>
                </a:solidFill>
                <a:effectLst/>
                <a:latin typeface="+mn-lt"/>
                <a:ea typeface="+mn-ea"/>
                <a:cs typeface="+mn-cs"/>
              </a:rPr>
              <a:t>Implementar una técnica de control inteligente para la estabilidad de vuelo</a:t>
            </a:r>
          </a:p>
          <a:p>
            <a:pPr lvl="0"/>
            <a:r>
              <a:rPr lang="es-EC" sz="1200" kern="1200" dirty="0" smtClean="0">
                <a:solidFill>
                  <a:schemeClr val="tx1"/>
                </a:solidFill>
                <a:effectLst/>
                <a:latin typeface="+mn-lt"/>
                <a:ea typeface="+mn-ea"/>
                <a:cs typeface="+mn-cs"/>
              </a:rPr>
              <a:t>Implementar una técnica de control para la</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trayectoria de vuelo</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alrededor de un objeto estático.</a:t>
            </a:r>
          </a:p>
          <a:p>
            <a:pPr lvl="0"/>
            <a:r>
              <a:rPr lang="es-EC" sz="1200" kern="1200" dirty="0" smtClean="0">
                <a:solidFill>
                  <a:schemeClr val="tx1"/>
                </a:solidFill>
                <a:effectLst/>
                <a:latin typeface="+mn-lt"/>
                <a:ea typeface="+mn-ea"/>
                <a:cs typeface="+mn-cs"/>
              </a:rPr>
              <a:t>Aplicar un modelo de reconstrucción 3D</a:t>
            </a:r>
          </a:p>
        </p:txBody>
      </p:sp>
      <p:sp>
        <p:nvSpPr>
          <p:cNvPr id="4" name="Marcador de número de diapositiva 3"/>
          <p:cNvSpPr>
            <a:spLocks noGrp="1"/>
          </p:cNvSpPr>
          <p:nvPr>
            <p:ph type="sldNum" sz="quarter" idx="10"/>
          </p:nvPr>
        </p:nvSpPr>
        <p:spPr/>
        <p:txBody>
          <a:bodyPr/>
          <a:lstStyle/>
          <a:p>
            <a:fld id="{7397443D-E4B2-4FAE-AFBA-0E7E90F47498}" type="slidenum">
              <a:rPr lang="es-EC" smtClean="0"/>
              <a:t>38</a:t>
            </a:fld>
            <a:endParaRPr lang="es-EC"/>
          </a:p>
        </p:txBody>
      </p:sp>
    </p:spTree>
    <p:extLst>
      <p:ext uri="{BB962C8B-B14F-4D97-AF65-F5344CB8AC3E}">
        <p14:creationId xmlns:p14="http://schemas.microsoft.com/office/powerpoint/2010/main" val="15576148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C" sz="1200" kern="1200" dirty="0" smtClean="0">
                <a:solidFill>
                  <a:schemeClr val="tx1"/>
                </a:solidFill>
                <a:effectLst/>
                <a:latin typeface="+mn-lt"/>
                <a:ea typeface="+mn-ea"/>
                <a:cs typeface="+mn-cs"/>
              </a:rPr>
              <a:t>Implementar una técnica de control inteligente para la estabilidad de vuelo</a:t>
            </a:r>
          </a:p>
          <a:p>
            <a:pPr lvl="0"/>
            <a:r>
              <a:rPr lang="es-EC" sz="1200" kern="1200" dirty="0" smtClean="0">
                <a:solidFill>
                  <a:schemeClr val="tx1"/>
                </a:solidFill>
                <a:effectLst/>
                <a:latin typeface="+mn-lt"/>
                <a:ea typeface="+mn-ea"/>
                <a:cs typeface="+mn-cs"/>
              </a:rPr>
              <a:t>Implementar una técnica de control para la</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trayectoria de vuelo</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alrededor de un objeto estático.</a:t>
            </a:r>
          </a:p>
          <a:p>
            <a:pPr lvl="0"/>
            <a:r>
              <a:rPr lang="es-EC" sz="1200" kern="1200" dirty="0" smtClean="0">
                <a:solidFill>
                  <a:schemeClr val="tx1"/>
                </a:solidFill>
                <a:effectLst/>
                <a:latin typeface="+mn-lt"/>
                <a:ea typeface="+mn-ea"/>
                <a:cs typeface="+mn-cs"/>
              </a:rPr>
              <a:t>Aplicar un modelo de reconstrucción 3D</a:t>
            </a:r>
          </a:p>
        </p:txBody>
      </p:sp>
      <p:sp>
        <p:nvSpPr>
          <p:cNvPr id="4" name="Marcador de número de diapositiva 3"/>
          <p:cNvSpPr>
            <a:spLocks noGrp="1"/>
          </p:cNvSpPr>
          <p:nvPr>
            <p:ph type="sldNum" sz="quarter" idx="10"/>
          </p:nvPr>
        </p:nvSpPr>
        <p:spPr/>
        <p:txBody>
          <a:bodyPr/>
          <a:lstStyle/>
          <a:p>
            <a:fld id="{7397443D-E4B2-4FAE-AFBA-0E7E90F47498}" type="slidenum">
              <a:rPr lang="es-EC" smtClean="0"/>
              <a:t>39</a:t>
            </a:fld>
            <a:endParaRPr lang="es-EC"/>
          </a:p>
        </p:txBody>
      </p:sp>
    </p:spTree>
    <p:extLst>
      <p:ext uri="{BB962C8B-B14F-4D97-AF65-F5344CB8AC3E}">
        <p14:creationId xmlns:p14="http://schemas.microsoft.com/office/powerpoint/2010/main" val="6537612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C" sz="1200" kern="1200" dirty="0" smtClean="0">
                <a:solidFill>
                  <a:schemeClr val="tx1"/>
                </a:solidFill>
                <a:effectLst/>
                <a:latin typeface="+mn-lt"/>
                <a:ea typeface="+mn-ea"/>
                <a:cs typeface="+mn-cs"/>
              </a:rPr>
              <a:t>Implementar una técnica de control inteligente para la estabilidad de vuelo</a:t>
            </a:r>
          </a:p>
          <a:p>
            <a:pPr lvl="0"/>
            <a:r>
              <a:rPr lang="es-EC" sz="1200" kern="1200" dirty="0" smtClean="0">
                <a:solidFill>
                  <a:schemeClr val="tx1"/>
                </a:solidFill>
                <a:effectLst/>
                <a:latin typeface="+mn-lt"/>
                <a:ea typeface="+mn-ea"/>
                <a:cs typeface="+mn-cs"/>
              </a:rPr>
              <a:t>Implementar una técnica de control para la</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trayectoria de vuelo</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alrededor de un objeto estático.</a:t>
            </a:r>
          </a:p>
          <a:p>
            <a:pPr lvl="0"/>
            <a:r>
              <a:rPr lang="es-EC" sz="1200" kern="1200" dirty="0" smtClean="0">
                <a:solidFill>
                  <a:schemeClr val="tx1"/>
                </a:solidFill>
                <a:effectLst/>
                <a:latin typeface="+mn-lt"/>
                <a:ea typeface="+mn-ea"/>
                <a:cs typeface="+mn-cs"/>
              </a:rPr>
              <a:t>Aplicar un modelo de reconstrucción 3D</a:t>
            </a:r>
          </a:p>
        </p:txBody>
      </p:sp>
      <p:sp>
        <p:nvSpPr>
          <p:cNvPr id="4" name="Marcador de número de diapositiva 3"/>
          <p:cNvSpPr>
            <a:spLocks noGrp="1"/>
          </p:cNvSpPr>
          <p:nvPr>
            <p:ph type="sldNum" sz="quarter" idx="10"/>
          </p:nvPr>
        </p:nvSpPr>
        <p:spPr/>
        <p:txBody>
          <a:bodyPr/>
          <a:lstStyle/>
          <a:p>
            <a:fld id="{7397443D-E4B2-4FAE-AFBA-0E7E90F47498}" type="slidenum">
              <a:rPr lang="es-EC" smtClean="0"/>
              <a:t>40</a:t>
            </a:fld>
            <a:endParaRPr lang="es-EC"/>
          </a:p>
        </p:txBody>
      </p:sp>
    </p:spTree>
    <p:extLst>
      <p:ext uri="{BB962C8B-B14F-4D97-AF65-F5344CB8AC3E}">
        <p14:creationId xmlns:p14="http://schemas.microsoft.com/office/powerpoint/2010/main" val="3098126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C" sz="1200" kern="1200" dirty="0" smtClean="0">
                <a:solidFill>
                  <a:schemeClr val="tx1"/>
                </a:solidFill>
                <a:effectLst/>
                <a:latin typeface="+mn-lt"/>
                <a:ea typeface="+mn-ea"/>
                <a:cs typeface="+mn-cs"/>
              </a:rPr>
              <a:t>Implementar una técnica de control inteligente para la estabilidad de vuelo</a:t>
            </a:r>
          </a:p>
          <a:p>
            <a:pPr lvl="0"/>
            <a:r>
              <a:rPr lang="es-EC" sz="1200" kern="1200" dirty="0" smtClean="0">
                <a:solidFill>
                  <a:schemeClr val="tx1"/>
                </a:solidFill>
                <a:effectLst/>
                <a:latin typeface="+mn-lt"/>
                <a:ea typeface="+mn-ea"/>
                <a:cs typeface="+mn-cs"/>
              </a:rPr>
              <a:t>Implementar una técnica de control para la</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trayectoria de vuelo</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alrededor de un objeto estático.</a:t>
            </a:r>
          </a:p>
          <a:p>
            <a:pPr lvl="0"/>
            <a:r>
              <a:rPr lang="es-EC" sz="1200" kern="1200" dirty="0" smtClean="0">
                <a:solidFill>
                  <a:schemeClr val="tx1"/>
                </a:solidFill>
                <a:effectLst/>
                <a:latin typeface="+mn-lt"/>
                <a:ea typeface="+mn-ea"/>
                <a:cs typeface="+mn-cs"/>
              </a:rPr>
              <a:t>Aplicar un modelo de reconstrucción 3D</a:t>
            </a:r>
          </a:p>
        </p:txBody>
      </p:sp>
      <p:sp>
        <p:nvSpPr>
          <p:cNvPr id="4" name="Marcador de número de diapositiva 3"/>
          <p:cNvSpPr>
            <a:spLocks noGrp="1"/>
          </p:cNvSpPr>
          <p:nvPr>
            <p:ph type="sldNum" sz="quarter" idx="10"/>
          </p:nvPr>
        </p:nvSpPr>
        <p:spPr/>
        <p:txBody>
          <a:bodyPr/>
          <a:lstStyle/>
          <a:p>
            <a:fld id="{7397443D-E4B2-4FAE-AFBA-0E7E90F47498}" type="slidenum">
              <a:rPr lang="es-EC" smtClean="0"/>
              <a:t>8</a:t>
            </a:fld>
            <a:endParaRPr lang="es-EC"/>
          </a:p>
        </p:txBody>
      </p:sp>
    </p:spTree>
    <p:extLst>
      <p:ext uri="{BB962C8B-B14F-4D97-AF65-F5344CB8AC3E}">
        <p14:creationId xmlns:p14="http://schemas.microsoft.com/office/powerpoint/2010/main" val="2504386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C" sz="1200" kern="1200" dirty="0" smtClean="0">
                <a:solidFill>
                  <a:schemeClr val="tx1"/>
                </a:solidFill>
                <a:effectLst/>
                <a:latin typeface="+mn-lt"/>
                <a:ea typeface="+mn-ea"/>
                <a:cs typeface="+mn-cs"/>
              </a:rPr>
              <a:t>ROS</a:t>
            </a:r>
            <a:r>
              <a:rPr lang="es-EC" sz="1200" kern="1200" baseline="0" dirty="0" smtClean="0">
                <a:solidFill>
                  <a:schemeClr val="tx1"/>
                </a:solidFill>
                <a:effectLst/>
                <a:latin typeface="+mn-lt"/>
                <a:ea typeface="+mn-ea"/>
                <a:cs typeface="+mn-cs"/>
              </a:rPr>
              <a:t> trabaja con nodos, los cuales pueden o no tener una comunicación con el exterior.</a:t>
            </a:r>
          </a:p>
          <a:p>
            <a:pPr lvl="0"/>
            <a:r>
              <a:rPr lang="es-EC" sz="1200" kern="1200" baseline="0" dirty="0" smtClean="0">
                <a:solidFill>
                  <a:schemeClr val="tx1"/>
                </a:solidFill>
                <a:effectLst/>
                <a:latin typeface="+mn-lt"/>
                <a:ea typeface="+mn-ea"/>
                <a:cs typeface="+mn-cs"/>
              </a:rPr>
              <a:t>La comunicación entre nodos puede ser en base a servicios de comunicación punto a punto, … o mediante la forma publicador/subscriptor la cual es broadcast y emite la información al medio. EL nodo  publicador emite la información y solo los suscritores a este nodo la escuchan. Para el envió de datos entre nodos se utiliza tópicos y mensajes.</a:t>
            </a:r>
          </a:p>
          <a:p>
            <a:pPr lvl="0"/>
            <a:r>
              <a:rPr lang="es-EC" sz="1200" kern="1200" baseline="0" dirty="0" smtClean="0">
                <a:solidFill>
                  <a:schemeClr val="tx1"/>
                </a:solidFill>
                <a:effectLst/>
                <a:latin typeface="+mn-lt"/>
                <a:ea typeface="+mn-ea"/>
                <a:cs typeface="+mn-cs"/>
              </a:rPr>
              <a:t>El nodo master organiza la información y da turnos para envió de mensajes. </a:t>
            </a:r>
          </a:p>
          <a:p>
            <a:pPr lvl="0"/>
            <a:endParaRPr lang="es-EC" sz="1200" kern="1200" baseline="0" dirty="0" smtClean="0">
              <a:solidFill>
                <a:schemeClr val="tx1"/>
              </a:solidFill>
              <a:effectLst/>
              <a:latin typeface="+mn-lt"/>
              <a:ea typeface="+mn-ea"/>
              <a:cs typeface="+mn-cs"/>
            </a:endParaRPr>
          </a:p>
          <a:p>
            <a:pPr lvl="0"/>
            <a:endParaRPr lang="es-EC"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7397443D-E4B2-4FAE-AFBA-0E7E90F47498}" type="slidenum">
              <a:rPr lang="es-EC" smtClean="0"/>
              <a:t>10</a:t>
            </a:fld>
            <a:endParaRPr lang="es-EC"/>
          </a:p>
        </p:txBody>
      </p:sp>
    </p:spTree>
    <p:extLst>
      <p:ext uri="{BB962C8B-B14F-4D97-AF65-F5344CB8AC3E}">
        <p14:creationId xmlns:p14="http://schemas.microsoft.com/office/powerpoint/2010/main" val="3137364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C" sz="1200" kern="1200" baseline="0" dirty="0" smtClean="0">
                <a:solidFill>
                  <a:schemeClr val="tx1"/>
                </a:solidFill>
                <a:effectLst/>
                <a:latin typeface="+mn-lt"/>
                <a:ea typeface="+mn-ea"/>
                <a:cs typeface="+mn-cs"/>
              </a:rPr>
              <a:t>Dron Tello</a:t>
            </a:r>
          </a:p>
          <a:p>
            <a:pPr lvl="0"/>
            <a:r>
              <a:rPr lang="es-EC" sz="1200" kern="1200" baseline="0" dirty="0" smtClean="0">
                <a:solidFill>
                  <a:schemeClr val="tx1"/>
                </a:solidFill>
                <a:effectLst/>
                <a:latin typeface="+mn-lt"/>
                <a:ea typeface="+mn-ea"/>
                <a:cs typeface="+mn-cs"/>
              </a:rPr>
              <a:t>Por sus pequeñas dimensiones se utiliza para vuelo en interiores</a:t>
            </a:r>
          </a:p>
          <a:p>
            <a:pPr lvl="0"/>
            <a:endParaRPr lang="es-EC" sz="1200" kern="1200" baseline="0" dirty="0" smtClean="0">
              <a:solidFill>
                <a:schemeClr val="tx1"/>
              </a:solidFill>
              <a:effectLst/>
              <a:latin typeface="+mn-lt"/>
              <a:ea typeface="+mn-ea"/>
              <a:cs typeface="+mn-cs"/>
            </a:endParaRPr>
          </a:p>
          <a:p>
            <a:pPr lvl="0"/>
            <a:r>
              <a:rPr lang="es-EC" sz="1200" kern="1200" baseline="0" dirty="0" smtClean="0">
                <a:solidFill>
                  <a:schemeClr val="tx1"/>
                </a:solidFill>
                <a:effectLst/>
                <a:latin typeface="+mn-lt"/>
                <a:ea typeface="+mn-ea"/>
                <a:cs typeface="+mn-cs"/>
              </a:rPr>
              <a:t>Cuenta con dos tipos de comunicación Wifi o Bluetooth y una aplicación móvil para su control manual</a:t>
            </a:r>
          </a:p>
          <a:p>
            <a:pPr lvl="0"/>
            <a:endParaRPr lang="es-EC" sz="1200" kern="1200" baseline="0" dirty="0" smtClean="0">
              <a:solidFill>
                <a:schemeClr val="tx1"/>
              </a:solidFill>
              <a:effectLst/>
              <a:latin typeface="+mn-lt"/>
              <a:ea typeface="+mn-ea"/>
              <a:cs typeface="+mn-cs"/>
            </a:endParaRPr>
          </a:p>
          <a:p>
            <a:pPr lvl="0"/>
            <a:r>
              <a:rPr lang="es-EC" sz="1200" kern="1200" baseline="0" dirty="0" smtClean="0">
                <a:solidFill>
                  <a:schemeClr val="tx1"/>
                </a:solidFill>
                <a:effectLst/>
                <a:latin typeface="+mn-lt"/>
                <a:ea typeface="+mn-ea"/>
                <a:cs typeface="+mn-cs"/>
              </a:rPr>
              <a:t>Tiene un modulo IMU (giroscopio y </a:t>
            </a:r>
            <a:r>
              <a:rPr lang="es-EC" sz="1200" kern="1200" baseline="0" dirty="0" err="1" smtClean="0">
                <a:solidFill>
                  <a:schemeClr val="tx1"/>
                </a:solidFill>
                <a:effectLst/>
                <a:latin typeface="+mn-lt"/>
                <a:ea typeface="+mn-ea"/>
                <a:cs typeface="+mn-cs"/>
              </a:rPr>
              <a:t>acelerometro</a:t>
            </a:r>
            <a:r>
              <a:rPr lang="es-EC" sz="1200" kern="1200" baseline="0" dirty="0" smtClean="0">
                <a:solidFill>
                  <a:schemeClr val="tx1"/>
                </a:solidFill>
                <a:effectLst/>
                <a:latin typeface="+mn-lt"/>
                <a:ea typeface="+mn-ea"/>
                <a:cs typeface="+mn-cs"/>
              </a:rPr>
              <a:t>), sensor óptico, sensor </a:t>
            </a:r>
            <a:r>
              <a:rPr lang="es-EC" sz="1200" kern="1200" baseline="0" dirty="0" err="1" smtClean="0">
                <a:solidFill>
                  <a:schemeClr val="tx1"/>
                </a:solidFill>
                <a:effectLst/>
                <a:latin typeface="+mn-lt"/>
                <a:ea typeface="+mn-ea"/>
                <a:cs typeface="+mn-cs"/>
              </a:rPr>
              <a:t>infrarojo</a:t>
            </a:r>
            <a:r>
              <a:rPr lang="es-EC" sz="1200" kern="1200" baseline="0" dirty="0" smtClean="0">
                <a:solidFill>
                  <a:schemeClr val="tx1"/>
                </a:solidFill>
                <a:effectLst/>
                <a:latin typeface="+mn-lt"/>
                <a:ea typeface="+mn-ea"/>
                <a:cs typeface="+mn-cs"/>
              </a:rPr>
              <a:t> y cámara de 5 </a:t>
            </a:r>
            <a:r>
              <a:rPr lang="es-EC" sz="1200" kern="1200" baseline="0" dirty="0" err="1" smtClean="0">
                <a:solidFill>
                  <a:schemeClr val="tx1"/>
                </a:solidFill>
                <a:effectLst/>
                <a:latin typeface="+mn-lt"/>
                <a:ea typeface="+mn-ea"/>
                <a:cs typeface="+mn-cs"/>
              </a:rPr>
              <a:t>mpixeles</a:t>
            </a:r>
            <a:endParaRPr lang="es-EC" sz="1200" kern="1200" baseline="0" dirty="0" smtClean="0">
              <a:solidFill>
                <a:schemeClr val="tx1"/>
              </a:solidFill>
              <a:effectLst/>
              <a:latin typeface="+mn-lt"/>
              <a:ea typeface="+mn-ea"/>
              <a:cs typeface="+mn-cs"/>
            </a:endParaRPr>
          </a:p>
          <a:p>
            <a:pPr lvl="0"/>
            <a:endParaRPr lang="es-EC" sz="1200" kern="1200" baseline="0" dirty="0" smtClean="0">
              <a:solidFill>
                <a:schemeClr val="tx1"/>
              </a:solidFill>
              <a:effectLst/>
              <a:latin typeface="+mn-lt"/>
              <a:ea typeface="+mn-ea"/>
              <a:cs typeface="+mn-cs"/>
            </a:endParaRPr>
          </a:p>
          <a:p>
            <a:pPr lvl="0"/>
            <a:r>
              <a:rPr lang="es-EC" sz="1200" kern="1200" baseline="0" dirty="0" smtClean="0">
                <a:solidFill>
                  <a:schemeClr val="tx1"/>
                </a:solidFill>
                <a:effectLst/>
                <a:latin typeface="+mn-lt"/>
                <a:ea typeface="+mn-ea"/>
                <a:cs typeface="+mn-cs"/>
              </a:rPr>
              <a:t>Kit de desarrollo de software libre </a:t>
            </a:r>
          </a:p>
          <a:p>
            <a:pPr lvl="0"/>
            <a:endParaRPr lang="es-EC" sz="1200" kern="1200" baseline="0" dirty="0" smtClean="0">
              <a:solidFill>
                <a:schemeClr val="tx1"/>
              </a:solidFill>
              <a:effectLst/>
              <a:latin typeface="+mn-lt"/>
              <a:ea typeface="+mn-ea"/>
              <a:cs typeface="+mn-cs"/>
            </a:endParaRPr>
          </a:p>
          <a:p>
            <a:pPr lvl="0"/>
            <a:endParaRPr lang="es-EC"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7397443D-E4B2-4FAE-AFBA-0E7E90F47498}" type="slidenum">
              <a:rPr lang="es-EC" smtClean="0"/>
              <a:t>11</a:t>
            </a:fld>
            <a:endParaRPr lang="es-EC"/>
          </a:p>
        </p:txBody>
      </p:sp>
    </p:spTree>
    <p:extLst>
      <p:ext uri="{BB962C8B-B14F-4D97-AF65-F5344CB8AC3E}">
        <p14:creationId xmlns:p14="http://schemas.microsoft.com/office/powerpoint/2010/main" val="173562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C" sz="1200" kern="1200" dirty="0" smtClean="0">
                <a:solidFill>
                  <a:schemeClr val="tx1"/>
                </a:solidFill>
                <a:effectLst/>
                <a:latin typeface="+mn-lt"/>
                <a:ea typeface="+mn-ea"/>
                <a:cs typeface="+mn-cs"/>
              </a:rPr>
              <a:t>Para</a:t>
            </a:r>
            <a:r>
              <a:rPr lang="es-EC" sz="1200" kern="1200" baseline="0" dirty="0" smtClean="0">
                <a:solidFill>
                  <a:schemeClr val="tx1"/>
                </a:solidFill>
                <a:effectLst/>
                <a:latin typeface="+mn-lt"/>
                <a:ea typeface="+mn-ea"/>
                <a:cs typeface="+mn-cs"/>
              </a:rPr>
              <a:t> entender la lógica difusa</a:t>
            </a:r>
          </a:p>
          <a:p>
            <a:pPr lvl="0"/>
            <a:r>
              <a:rPr lang="es-EC" sz="1200" kern="1200" baseline="0" dirty="0" smtClean="0">
                <a:solidFill>
                  <a:schemeClr val="tx1"/>
                </a:solidFill>
                <a:effectLst/>
                <a:latin typeface="+mn-lt"/>
                <a:ea typeface="+mn-ea"/>
                <a:cs typeface="+mn-cs"/>
              </a:rPr>
              <a:t>Se puede decir que si el dron vuela alto si excede una altura de 10m, caso contrario esta volando bajo. Pero que sucede si el dron vuela a 9,99m por la clasificación su vuelo seria bajo sin embargo para la percepción de un observador su vuelo aun seria alto por ende no se puede clasificar la altura de vuelo con este tipo de conjuntos tradicionales. Para esto se utiliza conjuntos difusos que a diferencia de un conjunto tradicional define dos valores umbrales, un interior continuo y otro exterior discontinuo.</a:t>
            </a:r>
          </a:p>
          <a:p>
            <a:pPr lvl="0"/>
            <a:r>
              <a:rPr lang="es-EC" sz="1200" kern="1200" baseline="0" dirty="0" smtClean="0">
                <a:solidFill>
                  <a:schemeClr val="tx1"/>
                </a:solidFill>
                <a:effectLst/>
                <a:latin typeface="+mn-lt"/>
                <a:ea typeface="+mn-ea"/>
                <a:cs typeface="+mn-cs"/>
              </a:rPr>
              <a:t>La altura de vuelo que se encuentre fuera de estos dos umbrales se puede determinar que vuela bajo mientras que la que se encuentre dentro del valor umbral interior se puede asegurar que vuela alto; pero hay una serie de alturas que se encuentra entre los dos valores umbrales, mientras el valor se acerque al valor umbral interno va creciendo su grado de verdad.</a:t>
            </a:r>
          </a:p>
          <a:p>
            <a:pPr lvl="0"/>
            <a:endParaRPr lang="es-EC"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baseline="0" dirty="0" smtClean="0">
                <a:solidFill>
                  <a:schemeClr val="tx1"/>
                </a:solidFill>
                <a:effectLst/>
                <a:latin typeface="+mn-lt"/>
                <a:ea typeface="+mn-ea"/>
                <a:cs typeface="+mn-cs"/>
              </a:rPr>
              <a:t>Dicho esto el control </a:t>
            </a:r>
            <a:r>
              <a:rPr lang="es-EC" sz="1200" kern="1200" baseline="0" dirty="0" err="1" smtClean="0">
                <a:solidFill>
                  <a:schemeClr val="tx1"/>
                </a:solidFill>
                <a:effectLst/>
                <a:latin typeface="+mn-lt"/>
                <a:ea typeface="+mn-ea"/>
                <a:cs typeface="+mn-cs"/>
              </a:rPr>
              <a:t>fuzzy</a:t>
            </a:r>
            <a:r>
              <a:rPr lang="es-EC" sz="1200" kern="1200" baseline="0" dirty="0" smtClean="0">
                <a:solidFill>
                  <a:schemeClr val="tx1"/>
                </a:solidFill>
                <a:effectLst/>
                <a:latin typeface="+mn-lt"/>
                <a:ea typeface="+mn-ea"/>
                <a:cs typeface="+mn-cs"/>
              </a:rPr>
              <a:t> consta de 4 etapas: </a:t>
            </a:r>
            <a:r>
              <a:rPr lang="es-EC" sz="1200" kern="1200" baseline="0" dirty="0" err="1" smtClean="0">
                <a:solidFill>
                  <a:schemeClr val="tx1"/>
                </a:solidFill>
                <a:effectLst/>
                <a:latin typeface="+mn-lt"/>
                <a:ea typeface="+mn-ea"/>
                <a:cs typeface="+mn-cs"/>
              </a:rPr>
              <a:t>fuzzifucacion</a:t>
            </a:r>
            <a:r>
              <a:rPr lang="es-EC" sz="1200" kern="1200" baseline="0" dirty="0" smtClean="0">
                <a:solidFill>
                  <a:schemeClr val="tx1"/>
                </a:solidFill>
                <a:effectLst/>
                <a:latin typeface="+mn-lt"/>
                <a:ea typeface="+mn-ea"/>
                <a:cs typeface="+mn-cs"/>
              </a:rPr>
              <a:t> (transformar las variables </a:t>
            </a:r>
            <a:r>
              <a:rPr lang="es-EC" sz="1200" kern="1200" baseline="0" dirty="0" err="1" smtClean="0">
                <a:solidFill>
                  <a:schemeClr val="tx1"/>
                </a:solidFill>
                <a:effectLst/>
                <a:latin typeface="+mn-lt"/>
                <a:ea typeface="+mn-ea"/>
                <a:cs typeface="+mn-cs"/>
              </a:rPr>
              <a:t>linguisticas</a:t>
            </a:r>
            <a:r>
              <a:rPr lang="es-EC" sz="1200" kern="1200" baseline="0" dirty="0" smtClean="0">
                <a:solidFill>
                  <a:schemeClr val="tx1"/>
                </a:solidFill>
                <a:effectLst/>
                <a:latin typeface="+mn-lt"/>
                <a:ea typeface="+mn-ea"/>
                <a:cs typeface="+mn-cs"/>
              </a:rPr>
              <a:t> a valores </a:t>
            </a:r>
            <a:r>
              <a:rPr lang="es-EC" sz="1200" kern="1200" baseline="0" dirty="0" err="1" smtClean="0">
                <a:solidFill>
                  <a:schemeClr val="tx1"/>
                </a:solidFill>
                <a:effectLst/>
                <a:latin typeface="+mn-lt"/>
                <a:ea typeface="+mn-ea"/>
                <a:cs typeface="+mn-cs"/>
              </a:rPr>
              <a:t>numericos</a:t>
            </a:r>
            <a:r>
              <a:rPr lang="es-EC" sz="1200" kern="1200" baseline="0" dirty="0" smtClean="0">
                <a:solidFill>
                  <a:schemeClr val="tx1"/>
                </a:solidFill>
                <a:effectLst/>
                <a:latin typeface="+mn-lt"/>
                <a:ea typeface="+mn-ea"/>
                <a:cs typeface="+mn-cs"/>
              </a:rPr>
              <a:t>), base de reglas (leyes que obedece el comportamiento del proceso), mecanismo de inferencia (toma de decisión para asignar una salida </a:t>
            </a:r>
            <a:r>
              <a:rPr lang="es-EC" sz="1200" kern="1200" baseline="0" dirty="0" err="1" smtClean="0">
                <a:solidFill>
                  <a:schemeClr val="tx1"/>
                </a:solidFill>
                <a:effectLst/>
                <a:latin typeface="+mn-lt"/>
                <a:ea typeface="+mn-ea"/>
                <a:cs typeface="+mn-cs"/>
              </a:rPr>
              <a:t>numerica</a:t>
            </a:r>
            <a:r>
              <a:rPr lang="es-EC" sz="1200" kern="1200" baseline="0" dirty="0" smtClean="0">
                <a:solidFill>
                  <a:schemeClr val="tx1"/>
                </a:solidFill>
                <a:effectLst/>
                <a:latin typeface="+mn-lt"/>
                <a:ea typeface="+mn-ea"/>
                <a:cs typeface="+mn-cs"/>
              </a:rPr>
              <a:t>), </a:t>
            </a:r>
            <a:r>
              <a:rPr lang="es-EC" sz="1200" kern="1200" baseline="0" dirty="0" err="1" smtClean="0">
                <a:solidFill>
                  <a:schemeClr val="tx1"/>
                </a:solidFill>
                <a:effectLst/>
                <a:latin typeface="+mn-lt"/>
                <a:ea typeface="+mn-ea"/>
                <a:cs typeface="+mn-cs"/>
              </a:rPr>
              <a:t>defusificacion</a:t>
            </a:r>
            <a:r>
              <a:rPr lang="es-EC" sz="1200" kern="1200" baseline="0" dirty="0" smtClean="0">
                <a:solidFill>
                  <a:schemeClr val="tx1"/>
                </a:solidFill>
                <a:effectLst/>
                <a:latin typeface="+mn-lt"/>
                <a:ea typeface="+mn-ea"/>
                <a:cs typeface="+mn-cs"/>
              </a:rPr>
              <a:t>(transformar valores numéricos a valores </a:t>
            </a:r>
            <a:r>
              <a:rPr lang="es-EC" sz="1200" kern="1200" baseline="0" dirty="0" err="1" smtClean="0">
                <a:solidFill>
                  <a:schemeClr val="tx1"/>
                </a:solidFill>
                <a:effectLst/>
                <a:latin typeface="+mn-lt"/>
                <a:ea typeface="+mn-ea"/>
                <a:cs typeface="+mn-cs"/>
              </a:rPr>
              <a:t>linguisticos</a:t>
            </a:r>
            <a:r>
              <a:rPr lang="es-EC" sz="1200" kern="1200" baseline="0" dirty="0" smtClean="0">
                <a:solidFill>
                  <a:schemeClr val="tx1"/>
                </a:solidFill>
                <a:effectLst/>
                <a:latin typeface="+mn-lt"/>
                <a:ea typeface="+mn-ea"/>
                <a:cs typeface="+mn-cs"/>
              </a:rPr>
              <a:t>)</a:t>
            </a:r>
          </a:p>
          <a:p>
            <a:pPr lvl="0"/>
            <a:endParaRPr lang="es-EC" sz="1200" kern="1200" baseline="0" dirty="0" smtClean="0">
              <a:solidFill>
                <a:schemeClr val="tx1"/>
              </a:solidFill>
              <a:effectLst/>
              <a:latin typeface="+mn-lt"/>
              <a:ea typeface="+mn-ea"/>
              <a:cs typeface="+mn-cs"/>
            </a:endParaRPr>
          </a:p>
          <a:p>
            <a:pPr lvl="0"/>
            <a:r>
              <a:rPr lang="es-EC" sz="1200" kern="1200" baseline="0" dirty="0" smtClean="0">
                <a:solidFill>
                  <a:schemeClr val="tx1"/>
                </a:solidFill>
                <a:effectLst/>
                <a:latin typeface="+mn-lt"/>
                <a:ea typeface="+mn-ea"/>
                <a:cs typeface="+mn-cs"/>
              </a:rPr>
              <a:t>Por lo que suponiendo que se desea una altura de 10m de vuelo se la puede controlar mediante un controlador de este tipo.</a:t>
            </a:r>
          </a:p>
          <a:p>
            <a:pPr lvl="0"/>
            <a:r>
              <a:rPr lang="es-EC" sz="1200" kern="1200" baseline="0" dirty="0" smtClean="0">
                <a:solidFill>
                  <a:schemeClr val="tx1"/>
                </a:solidFill>
                <a:effectLst/>
                <a:latin typeface="+mn-lt"/>
                <a:ea typeface="+mn-ea"/>
                <a:cs typeface="+mn-cs"/>
              </a:rPr>
              <a:t>Se tiene un valor de altura de 11 metros , misma que es considerada alta por el mecanismo de fusificacion. Se toma la regla para cuando la altura es a</a:t>
            </a:r>
          </a:p>
          <a:p>
            <a:pPr lvl="0"/>
            <a:endParaRPr lang="es-EC" sz="1200" kern="1200" baseline="0" dirty="0" smtClean="0">
              <a:solidFill>
                <a:schemeClr val="tx1"/>
              </a:solidFill>
              <a:effectLst/>
              <a:latin typeface="+mn-lt"/>
              <a:ea typeface="+mn-ea"/>
              <a:cs typeface="+mn-cs"/>
            </a:endParaRPr>
          </a:p>
          <a:p>
            <a:pPr lvl="0"/>
            <a:endParaRPr lang="es-EC" sz="1200" kern="1200" baseline="0" dirty="0" smtClean="0">
              <a:solidFill>
                <a:schemeClr val="tx1"/>
              </a:solidFill>
              <a:effectLst/>
              <a:latin typeface="+mn-lt"/>
              <a:ea typeface="+mn-ea"/>
              <a:cs typeface="+mn-cs"/>
            </a:endParaRPr>
          </a:p>
          <a:p>
            <a:pPr lvl="0"/>
            <a:endParaRPr lang="es-EC" sz="1200" kern="1200" baseline="0" dirty="0" smtClean="0">
              <a:solidFill>
                <a:schemeClr val="tx1"/>
              </a:solidFill>
              <a:effectLst/>
              <a:latin typeface="+mn-lt"/>
              <a:ea typeface="+mn-ea"/>
              <a:cs typeface="+mn-cs"/>
            </a:endParaRPr>
          </a:p>
          <a:p>
            <a:pPr lvl="0"/>
            <a:r>
              <a:rPr lang="es-EC" sz="1200" kern="1200" baseline="0" dirty="0" smtClean="0">
                <a:solidFill>
                  <a:schemeClr val="tx1"/>
                </a:solidFill>
                <a:effectLst/>
                <a:latin typeface="+mn-lt"/>
                <a:ea typeface="+mn-ea"/>
                <a:cs typeface="+mn-cs"/>
              </a:rPr>
              <a:t>Considerando el ejemplo de vuelo de un dron, el cual comienza a elevarse desde el suelo. En que momento decimos que el dron esta volando alto? </a:t>
            </a:r>
          </a:p>
          <a:p>
            <a:pPr lvl="0"/>
            <a:r>
              <a:rPr lang="es-EC" sz="1200" kern="1200" baseline="0" dirty="0" smtClean="0">
                <a:solidFill>
                  <a:schemeClr val="tx1"/>
                </a:solidFill>
                <a:effectLst/>
                <a:latin typeface="+mn-lt"/>
                <a:ea typeface="+mn-ea"/>
                <a:cs typeface="+mn-cs"/>
              </a:rPr>
              <a:t>Evidentemente existen dos situaciones extremas, cuando el dron se encuentra en el piso y cuando su altura de vuelo sobrepasa el edificio pero si el dron se encuentra al nivel del ultimo piso es falso decir que el dron esta volando alto?</a:t>
            </a:r>
          </a:p>
          <a:p>
            <a:pPr lvl="0"/>
            <a:r>
              <a:rPr lang="es-EC" sz="1200" kern="1200" baseline="0" dirty="0" smtClean="0">
                <a:solidFill>
                  <a:schemeClr val="tx1"/>
                </a:solidFill>
                <a:effectLst/>
                <a:latin typeface="+mn-lt"/>
                <a:ea typeface="+mn-ea"/>
                <a:cs typeface="+mn-cs"/>
              </a:rPr>
              <a:t>En este caso definir que el vuelo es alto o bajo son demasiadas estrictas </a:t>
            </a:r>
            <a:r>
              <a:rPr lang="es-ES" sz="1200" b="0" i="0" kern="1200" dirty="0" smtClean="0">
                <a:solidFill>
                  <a:schemeClr val="tx1"/>
                </a:solidFill>
                <a:effectLst/>
                <a:latin typeface="+mn-lt"/>
                <a:ea typeface="+mn-ea"/>
                <a:cs typeface="+mn-cs"/>
              </a:rPr>
              <a:t>como para que resulten interesantes en un razonamiento en el desplazamiento de altura, dicho</a:t>
            </a:r>
            <a:r>
              <a:rPr lang="es-ES" sz="1200" b="0" i="0" kern="1200" baseline="0" dirty="0" smtClean="0">
                <a:solidFill>
                  <a:schemeClr val="tx1"/>
                </a:solidFill>
                <a:effectLst/>
                <a:latin typeface="+mn-lt"/>
                <a:ea typeface="+mn-ea"/>
                <a:cs typeface="+mn-cs"/>
              </a:rPr>
              <a:t> esto </a:t>
            </a:r>
            <a:r>
              <a:rPr lang="es-ES" sz="1200" b="0" i="0" kern="1200" dirty="0" smtClean="0">
                <a:solidFill>
                  <a:schemeClr val="tx1"/>
                </a:solidFill>
                <a:effectLst/>
                <a:latin typeface="+mn-lt"/>
                <a:ea typeface="+mn-ea"/>
                <a:cs typeface="+mn-cs"/>
              </a:rPr>
              <a:t>hay un área que no está claramente definida de pertenencia a ninguno de esos extremos. </a:t>
            </a:r>
          </a:p>
          <a:p>
            <a:pPr lvl="0"/>
            <a:r>
              <a:rPr lang="es-ES" sz="1200" b="0" i="0" kern="1200" dirty="0" smtClean="0">
                <a:solidFill>
                  <a:schemeClr val="tx1"/>
                </a:solidFill>
                <a:effectLst/>
                <a:latin typeface="+mn-lt"/>
                <a:ea typeface="+mn-ea"/>
                <a:cs typeface="+mn-cs"/>
              </a:rPr>
              <a:t>En el lenguaje natural que usamos en el mundo real para  medir este proceso es hablar de muy</a:t>
            </a:r>
            <a:r>
              <a:rPr lang="es-ES" sz="1200" b="0" i="0" kern="1200" baseline="0" dirty="0" smtClean="0">
                <a:solidFill>
                  <a:schemeClr val="tx1"/>
                </a:solidFill>
                <a:effectLst/>
                <a:latin typeface="+mn-lt"/>
                <a:ea typeface="+mn-ea"/>
                <a:cs typeface="+mn-cs"/>
              </a:rPr>
              <a:t> </a:t>
            </a:r>
            <a:r>
              <a:rPr lang="es-ES" sz="1200" b="0" i="0" kern="1200" dirty="0" smtClean="0">
                <a:solidFill>
                  <a:schemeClr val="tx1"/>
                </a:solidFill>
                <a:effectLst/>
                <a:latin typeface="+mn-lt"/>
                <a:ea typeface="+mn-ea"/>
                <a:cs typeface="+mn-cs"/>
              </a:rPr>
              <a:t>alto, alto, medio, bajo, muy bajo, etc. Matemáticamente, los conceptos de sí/no, verdadero/falso están representados por medio del concepto clásico de conjunto, pero </a:t>
            </a:r>
            <a:r>
              <a:rPr lang="es-ES" sz="1200" b="0" i="0" kern="1200" dirty="0" err="1" smtClean="0">
                <a:solidFill>
                  <a:schemeClr val="tx1"/>
                </a:solidFill>
                <a:effectLst/>
                <a:latin typeface="+mn-lt"/>
                <a:ea typeface="+mn-ea"/>
                <a:cs typeface="+mn-cs"/>
              </a:rPr>
              <a:t>necesitamosextenderlo</a:t>
            </a:r>
            <a:r>
              <a:rPr lang="es-ES" sz="1200" b="0" i="0" kern="1200" dirty="0" smtClean="0">
                <a:solidFill>
                  <a:schemeClr val="tx1"/>
                </a:solidFill>
                <a:effectLst/>
                <a:latin typeface="+mn-lt"/>
                <a:ea typeface="+mn-ea"/>
                <a:cs typeface="+mn-cs"/>
              </a:rPr>
              <a:t> para poder representar este tipo de información más difusa</a:t>
            </a:r>
            <a:endParaRPr lang="es-EC"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7397443D-E4B2-4FAE-AFBA-0E7E90F47498}" type="slidenum">
              <a:rPr lang="es-EC" smtClean="0"/>
              <a:t>12</a:t>
            </a:fld>
            <a:endParaRPr lang="es-EC"/>
          </a:p>
        </p:txBody>
      </p:sp>
    </p:spTree>
    <p:extLst>
      <p:ext uri="{BB962C8B-B14F-4D97-AF65-F5344CB8AC3E}">
        <p14:creationId xmlns:p14="http://schemas.microsoft.com/office/powerpoint/2010/main" val="2250612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C" sz="1200" kern="1200" dirty="0" smtClean="0">
                <a:solidFill>
                  <a:schemeClr val="tx1"/>
                </a:solidFill>
                <a:effectLst/>
                <a:latin typeface="+mn-lt"/>
                <a:ea typeface="+mn-ea"/>
                <a:cs typeface="+mn-cs"/>
              </a:rPr>
              <a:t>Esta representación de objetos reales en la memoria de un computador es definida como reconstrucción 3D. El objetivo principal de todos los algoritmos de representación 3D es que este sea capaz de realizar la conexión de puntos característicos del objeto en elementos de la superficie, la eficiencia de cada técnica o algoritmo se mide mediante la calidad de la reconstrucción </a:t>
            </a:r>
            <a:endParaRPr lang="es-EC" sz="1200" kern="1200" baseline="0" dirty="0" smtClean="0">
              <a:solidFill>
                <a:schemeClr val="tx1"/>
              </a:solidFill>
              <a:effectLst/>
              <a:latin typeface="+mn-lt"/>
              <a:ea typeface="+mn-ea"/>
              <a:cs typeface="+mn-cs"/>
            </a:endParaRPr>
          </a:p>
          <a:p>
            <a:pPr lvl="0"/>
            <a:endParaRPr lang="es-EC"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7397443D-E4B2-4FAE-AFBA-0E7E90F47498}" type="slidenum">
              <a:rPr lang="es-EC" smtClean="0"/>
              <a:t>13</a:t>
            </a:fld>
            <a:endParaRPr lang="es-EC"/>
          </a:p>
        </p:txBody>
      </p:sp>
    </p:spTree>
    <p:extLst>
      <p:ext uri="{BB962C8B-B14F-4D97-AF65-F5344CB8AC3E}">
        <p14:creationId xmlns:p14="http://schemas.microsoft.com/office/powerpoint/2010/main" val="680966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7397443D-E4B2-4FAE-AFBA-0E7E90F47498}" type="slidenum">
              <a:rPr lang="es-EC" smtClean="0"/>
              <a:t>14</a:t>
            </a:fld>
            <a:endParaRPr lang="es-EC"/>
          </a:p>
        </p:txBody>
      </p:sp>
    </p:spTree>
    <p:extLst>
      <p:ext uri="{BB962C8B-B14F-4D97-AF65-F5344CB8AC3E}">
        <p14:creationId xmlns:p14="http://schemas.microsoft.com/office/powerpoint/2010/main" val="1314039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EC"/>
          </a:p>
        </p:txBody>
      </p:sp>
      <p:sp>
        <p:nvSpPr>
          <p:cNvPr id="4" name="Marcador de fecha 3"/>
          <p:cNvSpPr>
            <a:spLocks noGrp="1"/>
          </p:cNvSpPr>
          <p:nvPr>
            <p:ph type="dt" sz="half" idx="10"/>
          </p:nvPr>
        </p:nvSpPr>
        <p:spPr/>
        <p:txBody>
          <a:bodyPr/>
          <a:lstStyle/>
          <a:p>
            <a:fld id="{C2A91AEA-425F-4866-97AD-250AE5675286}" type="datetimeFigureOut">
              <a:rPr lang="es-EC" smtClean="0"/>
              <a:t>10/7/2019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7EEB3658-789E-4588-9026-009D1FF3F7A6}" type="slidenum">
              <a:rPr lang="es-EC" smtClean="0"/>
              <a:t>‹Nº›</a:t>
            </a:fld>
            <a:endParaRPr lang="es-EC"/>
          </a:p>
        </p:txBody>
      </p:sp>
    </p:spTree>
    <p:extLst>
      <p:ext uri="{BB962C8B-B14F-4D97-AF65-F5344CB8AC3E}">
        <p14:creationId xmlns:p14="http://schemas.microsoft.com/office/powerpoint/2010/main" val="2053008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C2A91AEA-425F-4866-97AD-250AE5675286}" type="datetimeFigureOut">
              <a:rPr lang="es-EC" smtClean="0"/>
              <a:t>10/7/2019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7EEB3658-789E-4588-9026-009D1FF3F7A6}" type="slidenum">
              <a:rPr lang="es-EC" smtClean="0"/>
              <a:t>‹Nº›</a:t>
            </a:fld>
            <a:endParaRPr lang="es-EC"/>
          </a:p>
        </p:txBody>
      </p:sp>
    </p:spTree>
    <p:extLst>
      <p:ext uri="{BB962C8B-B14F-4D97-AF65-F5344CB8AC3E}">
        <p14:creationId xmlns:p14="http://schemas.microsoft.com/office/powerpoint/2010/main" val="2642137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C2A91AEA-425F-4866-97AD-250AE5675286}" type="datetimeFigureOut">
              <a:rPr lang="es-EC" smtClean="0"/>
              <a:t>10/7/2019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7EEB3658-789E-4588-9026-009D1FF3F7A6}" type="slidenum">
              <a:rPr lang="es-EC" smtClean="0"/>
              <a:t>‹Nº›</a:t>
            </a:fld>
            <a:endParaRPr lang="es-EC"/>
          </a:p>
        </p:txBody>
      </p:sp>
    </p:spTree>
    <p:extLst>
      <p:ext uri="{BB962C8B-B14F-4D97-AF65-F5344CB8AC3E}">
        <p14:creationId xmlns:p14="http://schemas.microsoft.com/office/powerpoint/2010/main" val="2825989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C2A91AEA-425F-4866-97AD-250AE5675286}" type="datetimeFigureOut">
              <a:rPr lang="es-EC" smtClean="0"/>
              <a:t>10/7/2019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7EEB3658-789E-4588-9026-009D1FF3F7A6}" type="slidenum">
              <a:rPr lang="es-EC" smtClean="0"/>
              <a:t>‹Nº›</a:t>
            </a:fld>
            <a:endParaRPr lang="es-EC"/>
          </a:p>
        </p:txBody>
      </p:sp>
    </p:spTree>
    <p:extLst>
      <p:ext uri="{BB962C8B-B14F-4D97-AF65-F5344CB8AC3E}">
        <p14:creationId xmlns:p14="http://schemas.microsoft.com/office/powerpoint/2010/main" val="3372352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C2A91AEA-425F-4866-97AD-250AE5675286}" type="datetimeFigureOut">
              <a:rPr lang="es-EC" smtClean="0"/>
              <a:t>10/7/2019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7EEB3658-789E-4588-9026-009D1FF3F7A6}" type="slidenum">
              <a:rPr lang="es-EC" smtClean="0"/>
              <a:t>‹Nº›</a:t>
            </a:fld>
            <a:endParaRPr lang="es-EC"/>
          </a:p>
        </p:txBody>
      </p:sp>
    </p:spTree>
    <p:extLst>
      <p:ext uri="{BB962C8B-B14F-4D97-AF65-F5344CB8AC3E}">
        <p14:creationId xmlns:p14="http://schemas.microsoft.com/office/powerpoint/2010/main" val="1013192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C2A91AEA-425F-4866-97AD-250AE5675286}" type="datetimeFigureOut">
              <a:rPr lang="es-EC" smtClean="0"/>
              <a:t>10/7/2019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7EEB3658-789E-4588-9026-009D1FF3F7A6}" type="slidenum">
              <a:rPr lang="es-EC" smtClean="0"/>
              <a:t>‹Nº›</a:t>
            </a:fld>
            <a:endParaRPr lang="es-EC"/>
          </a:p>
        </p:txBody>
      </p:sp>
    </p:spTree>
    <p:extLst>
      <p:ext uri="{BB962C8B-B14F-4D97-AF65-F5344CB8AC3E}">
        <p14:creationId xmlns:p14="http://schemas.microsoft.com/office/powerpoint/2010/main" val="818934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C2A91AEA-425F-4866-97AD-250AE5675286}" type="datetimeFigureOut">
              <a:rPr lang="es-EC" smtClean="0"/>
              <a:t>10/7/2019</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7EEB3658-789E-4588-9026-009D1FF3F7A6}" type="slidenum">
              <a:rPr lang="es-EC" smtClean="0"/>
              <a:t>‹Nº›</a:t>
            </a:fld>
            <a:endParaRPr lang="es-EC"/>
          </a:p>
        </p:txBody>
      </p:sp>
    </p:spTree>
    <p:extLst>
      <p:ext uri="{BB962C8B-B14F-4D97-AF65-F5344CB8AC3E}">
        <p14:creationId xmlns:p14="http://schemas.microsoft.com/office/powerpoint/2010/main" val="369988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C2A91AEA-425F-4866-97AD-250AE5675286}" type="datetimeFigureOut">
              <a:rPr lang="es-EC" smtClean="0"/>
              <a:t>10/7/2019</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7EEB3658-789E-4588-9026-009D1FF3F7A6}" type="slidenum">
              <a:rPr lang="es-EC" smtClean="0"/>
              <a:t>‹Nº›</a:t>
            </a:fld>
            <a:endParaRPr lang="es-EC"/>
          </a:p>
        </p:txBody>
      </p:sp>
    </p:spTree>
    <p:extLst>
      <p:ext uri="{BB962C8B-B14F-4D97-AF65-F5344CB8AC3E}">
        <p14:creationId xmlns:p14="http://schemas.microsoft.com/office/powerpoint/2010/main" val="2012561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2A91AEA-425F-4866-97AD-250AE5675286}" type="datetimeFigureOut">
              <a:rPr lang="es-EC" smtClean="0"/>
              <a:t>10/7/2019</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7EEB3658-789E-4588-9026-009D1FF3F7A6}" type="slidenum">
              <a:rPr lang="es-EC" smtClean="0"/>
              <a:t>‹Nº›</a:t>
            </a:fld>
            <a:endParaRPr lang="es-EC"/>
          </a:p>
        </p:txBody>
      </p:sp>
    </p:spTree>
    <p:extLst>
      <p:ext uri="{BB962C8B-B14F-4D97-AF65-F5344CB8AC3E}">
        <p14:creationId xmlns:p14="http://schemas.microsoft.com/office/powerpoint/2010/main" val="2895650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C2A91AEA-425F-4866-97AD-250AE5675286}" type="datetimeFigureOut">
              <a:rPr lang="es-EC" smtClean="0"/>
              <a:t>10/7/2019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7EEB3658-789E-4588-9026-009D1FF3F7A6}" type="slidenum">
              <a:rPr lang="es-EC" smtClean="0"/>
              <a:t>‹Nº›</a:t>
            </a:fld>
            <a:endParaRPr lang="es-EC"/>
          </a:p>
        </p:txBody>
      </p:sp>
    </p:spTree>
    <p:extLst>
      <p:ext uri="{BB962C8B-B14F-4D97-AF65-F5344CB8AC3E}">
        <p14:creationId xmlns:p14="http://schemas.microsoft.com/office/powerpoint/2010/main" val="3866511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C2A91AEA-425F-4866-97AD-250AE5675286}" type="datetimeFigureOut">
              <a:rPr lang="es-EC" smtClean="0"/>
              <a:t>10/7/2019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7EEB3658-789E-4588-9026-009D1FF3F7A6}" type="slidenum">
              <a:rPr lang="es-EC" smtClean="0"/>
              <a:t>‹Nº›</a:t>
            </a:fld>
            <a:endParaRPr lang="es-EC"/>
          </a:p>
        </p:txBody>
      </p:sp>
    </p:spTree>
    <p:extLst>
      <p:ext uri="{BB962C8B-B14F-4D97-AF65-F5344CB8AC3E}">
        <p14:creationId xmlns:p14="http://schemas.microsoft.com/office/powerpoint/2010/main" val="3346976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91AEA-425F-4866-97AD-250AE5675286}" type="datetimeFigureOut">
              <a:rPr lang="es-EC" smtClean="0"/>
              <a:t>10/7/2019</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EB3658-789E-4588-9026-009D1FF3F7A6}" type="slidenum">
              <a:rPr lang="es-EC" smtClean="0"/>
              <a:t>‹Nº›</a:t>
            </a:fld>
            <a:endParaRPr lang="es-EC"/>
          </a:p>
        </p:txBody>
      </p:sp>
    </p:spTree>
    <p:extLst>
      <p:ext uri="{BB962C8B-B14F-4D97-AF65-F5344CB8AC3E}">
        <p14:creationId xmlns:p14="http://schemas.microsoft.com/office/powerpoint/2010/main" val="2160005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6.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gi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18.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40.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3.png"/><Relationship Id="rId7"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3.png"/><Relationship Id="rId7"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49.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notesSlide" Target="../notesSlides/notesSlide20.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3.png"/><Relationship Id="rId9" Type="http://schemas.openxmlformats.org/officeDocument/2006/relationships/image" Target="../media/image58.png"/></Relationships>
</file>

<file path=ppt/slides/_rels/slide2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notesSlide" Target="../notesSlides/notesSlide21.xml"/><Relationship Id="rId7"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59.emf"/><Relationship Id="rId4" Type="http://schemas.openxmlformats.org/officeDocument/2006/relationships/image" Target="../media/image3.png"/><Relationship Id="rId9"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notesSlide" Target="../notesSlides/notesSlide23.xml"/><Relationship Id="rId7"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64.emf"/><Relationship Id="rId5" Type="http://schemas.openxmlformats.org/officeDocument/2006/relationships/oleObject" Target="../embeddings/oleObject4.bin"/><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68.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67.emf"/><Relationship Id="rId5" Type="http://schemas.openxmlformats.org/officeDocument/2006/relationships/oleObject" Target="../embeddings/oleObject5.bin"/><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77.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image" Target="../media/image78.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 Id="rId9" Type="http://schemas.openxmlformats.org/officeDocument/2006/relationships/image" Target="../media/image84.png"/></Relationships>
</file>

<file path=ppt/slides/_rels/slide3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8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3.pn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8892" y="622332"/>
            <a:ext cx="5400000" cy="1394646"/>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386391" y="2096313"/>
            <a:ext cx="11185002" cy="873572"/>
          </a:xfrm>
          <a:prstGeom prst="rect">
            <a:avLst/>
          </a:prstGeom>
          <a:noFill/>
        </p:spPr>
        <p:txBody>
          <a:bodyPr wrap="square" rtlCol="0">
            <a:spAutoFit/>
          </a:bodyPr>
          <a:lstStyle/>
          <a:p>
            <a:pPr algn="ctr">
              <a:lnSpc>
                <a:spcPct val="150000"/>
              </a:lnSpc>
            </a:pPr>
            <a:r>
              <a:rPr lang="es-ES" b="1" dirty="0">
                <a:latin typeface="Times New Roman" panose="02020603050405020304" pitchFamily="18" charset="0"/>
                <a:cs typeface="Times New Roman" panose="02020603050405020304" pitchFamily="18" charset="0"/>
              </a:rPr>
              <a:t>DEPARTAMENTO DE ELÉCTRICA, ELECTRÓNICA Y TELECOMUNICACIONES  </a:t>
            </a:r>
            <a:endParaRPr lang="es-EC" b="1" dirty="0">
              <a:latin typeface="Times New Roman" panose="02020603050405020304" pitchFamily="18" charset="0"/>
              <a:cs typeface="Times New Roman" panose="02020603050405020304" pitchFamily="18" charset="0"/>
            </a:endParaRPr>
          </a:p>
          <a:p>
            <a:pPr algn="ctr">
              <a:lnSpc>
                <a:spcPct val="150000"/>
              </a:lnSpc>
            </a:pPr>
            <a:r>
              <a:rPr lang="es-ES" dirty="0">
                <a:latin typeface="Times New Roman" panose="02020603050405020304" pitchFamily="18" charset="0"/>
                <a:cs typeface="Times New Roman" panose="02020603050405020304" pitchFamily="18" charset="0"/>
              </a:rPr>
              <a:t>CARRERA DE INGENIERÍA EN ELECTRÓNICA, AUTOMATIZACIÓN Y CONTROL</a:t>
            </a:r>
          </a:p>
        </p:txBody>
      </p:sp>
      <p:sp>
        <p:nvSpPr>
          <p:cNvPr id="7" name="Rectángulo 6"/>
          <p:cNvSpPr/>
          <p:nvPr/>
        </p:nvSpPr>
        <p:spPr>
          <a:xfrm>
            <a:off x="1201833" y="3267444"/>
            <a:ext cx="9788324" cy="923330"/>
          </a:xfrm>
          <a:prstGeom prst="rect">
            <a:avLst/>
          </a:prstGeom>
        </p:spPr>
        <p:txBody>
          <a:bodyPr wrap="square">
            <a:spAutoFit/>
          </a:bodyPr>
          <a:lstStyle/>
          <a:p>
            <a:pPr algn="ctr"/>
            <a:r>
              <a:rPr lang="es-EC" b="1" dirty="0">
                <a:solidFill>
                  <a:srgbClr val="000000"/>
                </a:solidFill>
                <a:latin typeface="Times New Roman" panose="02020603050405020304" pitchFamily="18" charset="0"/>
                <a:ea typeface="Calibri" panose="020F0502020204030204" pitchFamily="34" charset="0"/>
              </a:rPr>
              <a:t>DISEÑO E IMPEMENTACIÓN DE UN CONTROL INTELIGENTE PARA NAVEGACIÓN AUTÓNOMA DE DOS MINI-DRONES Y RECONSTRUCCIÓN DE OBJETOS 3D</a:t>
            </a:r>
          </a:p>
          <a:p>
            <a:pPr algn="ctr">
              <a:spcAft>
                <a:spcPts val="0"/>
              </a:spcAft>
            </a:pPr>
            <a:endParaRPr lang="es-EC" b="1" dirty="0">
              <a:solidFill>
                <a:srgbClr val="000000"/>
              </a:solidFill>
              <a:latin typeface="Times New Roman" panose="02020603050405020304" pitchFamily="18" charset="0"/>
              <a:ea typeface="Calibri" panose="020F0502020204030204" pitchFamily="34" charset="0"/>
            </a:endParaRPr>
          </a:p>
        </p:txBody>
      </p:sp>
      <p:sp>
        <p:nvSpPr>
          <p:cNvPr id="8" name="Rectángulo 7"/>
          <p:cNvSpPr/>
          <p:nvPr/>
        </p:nvSpPr>
        <p:spPr>
          <a:xfrm>
            <a:off x="2022955" y="4139789"/>
            <a:ext cx="8146081" cy="1077218"/>
          </a:xfrm>
          <a:prstGeom prst="rect">
            <a:avLst/>
          </a:prstGeom>
        </p:spPr>
        <p:txBody>
          <a:bodyPr wrap="square">
            <a:spAutoFit/>
          </a:bodyPr>
          <a:lstStyle/>
          <a:p>
            <a:pPr algn="ctr">
              <a:spcAft>
                <a:spcPts val="0"/>
              </a:spcAft>
            </a:pPr>
            <a:r>
              <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AUTORES:  CEVALLOS REA, JORDY GABRIEL; </a:t>
            </a:r>
            <a:br>
              <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LOZA ALBUJA  CHRISTIAN SANTIAGO</a:t>
            </a:r>
          </a:p>
          <a:p>
            <a:pPr algn="ctr">
              <a:spcAft>
                <a:spcPts val="0"/>
              </a:spcAft>
            </a:pPr>
            <a:endPar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DIRECTOR: ING. ERAZO SOSA, ANDRÉS SEBASTIAN</a:t>
            </a:r>
          </a:p>
        </p:txBody>
      </p:sp>
      <p:sp>
        <p:nvSpPr>
          <p:cNvPr id="9" name="Rectángulo 8"/>
          <p:cNvSpPr/>
          <p:nvPr/>
        </p:nvSpPr>
        <p:spPr>
          <a:xfrm>
            <a:off x="3047995" y="5422099"/>
            <a:ext cx="6096000" cy="509755"/>
          </a:xfrm>
          <a:prstGeom prst="rect">
            <a:avLst/>
          </a:prstGeom>
        </p:spPr>
        <p:txBody>
          <a:bodyPr>
            <a:spAutoFit/>
          </a:bodyPr>
          <a:lstStyle/>
          <a:p>
            <a:pPr algn="ctr">
              <a:lnSpc>
                <a:spcPct val="200000"/>
              </a:lnSpc>
              <a:spcAft>
                <a:spcPts val="0"/>
              </a:spcAft>
            </a:pPr>
            <a:r>
              <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JULIO 2019</a:t>
            </a:r>
          </a:p>
        </p:txBody>
      </p:sp>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1850" y="3934697"/>
            <a:ext cx="2106562" cy="2023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uadroTexto 10">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12" name="CuadroTexto 11">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spTree>
    <p:extLst>
      <p:ext uri="{BB962C8B-B14F-4D97-AF65-F5344CB8AC3E}">
        <p14:creationId xmlns:p14="http://schemas.microsoft.com/office/powerpoint/2010/main" val="2835648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Marco Teórico </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sp>
        <p:nvSpPr>
          <p:cNvPr id="28" name="CuadroTexto 27">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29" name="CuadroTexto 28">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pic>
        <p:nvPicPr>
          <p:cNvPr id="30" name="Picture 2"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690877" y="1755475"/>
            <a:ext cx="10810241" cy="769441"/>
          </a:xfrm>
          <a:prstGeom prst="rect">
            <a:avLst/>
          </a:prstGeom>
        </p:spPr>
        <p:txBody>
          <a:bodyPr wrap="square">
            <a:spAutoFit/>
          </a:bodyPr>
          <a:lstStyle/>
          <a:p>
            <a:pPr algn="ctr"/>
            <a:r>
              <a:rPr lang="es-EC" sz="2800" dirty="0" smtClean="0">
                <a:latin typeface="Times New Roman" panose="02020603050405020304" pitchFamily="18" charset="0"/>
                <a:ea typeface="Calibri" panose="020F0502020204030204" pitchFamily="34" charset="0"/>
                <a:cs typeface="Times New Roman" panose="02020603050405020304" pitchFamily="18" charset="0"/>
              </a:rPr>
              <a:t>Entorno de desarrollo para aplicaciones robóticas</a:t>
            </a:r>
            <a:endParaRPr lang="es-EC" sz="2800" dirty="0">
              <a:latin typeface="Times New Roman" panose="02020603050405020304" pitchFamily="18" charset="0"/>
              <a:ea typeface="Calibri" panose="020F0502020204030204" pitchFamily="34" charset="0"/>
              <a:cs typeface="Times New Roman" panose="02020603050405020304" pitchFamily="18" charset="0"/>
            </a:endParaRPr>
          </a:p>
          <a:p>
            <a:pPr lvl="0" algn="ct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4"/>
          <a:stretch>
            <a:fillRect/>
          </a:stretch>
        </p:blipFill>
        <p:spPr>
          <a:xfrm>
            <a:off x="1195636" y="2760558"/>
            <a:ext cx="10155993" cy="2221285"/>
          </a:xfrm>
          <a:prstGeom prst="rect">
            <a:avLst/>
          </a:prstGeom>
        </p:spPr>
      </p:pic>
    </p:spTree>
    <p:extLst>
      <p:ext uri="{BB962C8B-B14F-4D97-AF65-F5344CB8AC3E}">
        <p14:creationId xmlns:p14="http://schemas.microsoft.com/office/powerpoint/2010/main" val="1992196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Marco Teórico </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sp>
        <p:nvSpPr>
          <p:cNvPr id="28" name="CuadroTexto 27">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29" name="CuadroTexto 28">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pic>
        <p:nvPicPr>
          <p:cNvPr id="30" name="Picture 2"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s-cdn.ryzerobotics.com/stormsend/uploads/13433930-d1e1-0135-d3c1-12530322f90d/guava-%E7%99%BD-pc-160_154_2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1446" y="2235056"/>
            <a:ext cx="3295214" cy="3171645"/>
          </a:xfrm>
          <a:prstGeom prst="rect">
            <a:avLst/>
          </a:prstGeom>
          <a:noFill/>
          <a:extLst>
            <a:ext uri="{909E8E84-426E-40DD-AFC4-6F175D3DCCD1}">
              <a14:hiddenFill xmlns:a14="http://schemas.microsoft.com/office/drawing/2010/main">
                <a:solidFill>
                  <a:srgbClr val="FFFFFF"/>
                </a:solidFill>
              </a14:hiddenFill>
            </a:ext>
          </a:extLst>
        </p:spPr>
      </p:pic>
      <p:sp>
        <p:nvSpPr>
          <p:cNvPr id="3" name="Abrir llave 2"/>
          <p:cNvSpPr/>
          <p:nvPr/>
        </p:nvSpPr>
        <p:spPr>
          <a:xfrm>
            <a:off x="5181600" y="1427478"/>
            <a:ext cx="619760" cy="467840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C"/>
          </a:p>
        </p:txBody>
      </p:sp>
      <p:sp>
        <p:nvSpPr>
          <p:cNvPr id="12" name="Rectángulo 11"/>
          <p:cNvSpPr/>
          <p:nvPr/>
        </p:nvSpPr>
        <p:spPr>
          <a:xfrm>
            <a:off x="5491481" y="1458456"/>
            <a:ext cx="6426200" cy="5509200"/>
          </a:xfrm>
          <a:prstGeom prst="rect">
            <a:avLst/>
          </a:prstGeom>
        </p:spPr>
        <p:txBody>
          <a:bodyPr wrap="square">
            <a:spAutoFit/>
          </a:bodyPr>
          <a:lstStyle/>
          <a:p>
            <a:pPr marL="457200" indent="-457200" algn="just">
              <a:buFont typeface="Arial" panose="020B0604020202020204" pitchFamily="34" charset="0"/>
              <a:buChar char="•"/>
            </a:pPr>
            <a:r>
              <a:rPr lang="es-EC" sz="2800" dirty="0" smtClean="0">
                <a:latin typeface="Times New Roman" panose="02020603050405020304" pitchFamily="18" charset="0"/>
                <a:ea typeface="Calibri" panose="020F0502020204030204" pitchFamily="34" charset="0"/>
                <a:cs typeface="Times New Roman" panose="02020603050405020304" pitchFamily="18" charset="0"/>
              </a:rPr>
              <a:t>Pequeñas dimensiones</a:t>
            </a:r>
          </a:p>
          <a:p>
            <a:pPr marL="457200" indent="-457200" algn="just">
              <a:buFont typeface="Arial" panose="020B0604020202020204" pitchFamily="34" charset="0"/>
              <a:buChar char="•"/>
            </a:pPr>
            <a:endParaRPr lang="es-EC" sz="28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endParaRPr lang="es-EC" sz="28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Font typeface="Arial" panose="020B0604020202020204" pitchFamily="34" charset="0"/>
              <a:buChar char="•"/>
            </a:pPr>
            <a:r>
              <a:rPr lang="es-EC" sz="2800" dirty="0" smtClean="0">
                <a:latin typeface="Times New Roman" panose="02020603050405020304" pitchFamily="18" charset="0"/>
                <a:ea typeface="Calibri" panose="020F0502020204030204" pitchFamily="34" charset="0"/>
                <a:cs typeface="Times New Roman" panose="02020603050405020304" pitchFamily="18" charset="0"/>
              </a:rPr>
              <a:t>.</a:t>
            </a:r>
          </a:p>
          <a:p>
            <a:pPr marL="457200" indent="-457200" algn="just">
              <a:buFont typeface="Arial" panose="020B0604020202020204" pitchFamily="34" charset="0"/>
              <a:buChar char="•"/>
            </a:pPr>
            <a:endParaRPr lang="es-EC" sz="2800" dirty="0" smtClean="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Font typeface="Arial" panose="020B0604020202020204" pitchFamily="34" charset="0"/>
              <a:buChar char="•"/>
            </a:pPr>
            <a:endParaRPr lang="es-EC" sz="2800" dirty="0" smtClean="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Font typeface="Arial" panose="020B0604020202020204" pitchFamily="34" charset="0"/>
              <a:buChar char="•"/>
            </a:pPr>
            <a:r>
              <a:rPr lang="es-EC" sz="2800" dirty="0" smtClean="0">
                <a:latin typeface="Times New Roman" panose="02020603050405020304" pitchFamily="18" charset="0"/>
                <a:ea typeface="Calibri" panose="020F0502020204030204" pitchFamily="34" charset="0"/>
                <a:cs typeface="Times New Roman" panose="02020603050405020304" pitchFamily="18" charset="0"/>
              </a:rPr>
              <a:t>.              Sensores</a:t>
            </a:r>
          </a:p>
          <a:p>
            <a:pPr marL="457200" indent="-457200" algn="just">
              <a:buFont typeface="Arial" panose="020B0604020202020204" pitchFamily="34" charset="0"/>
              <a:buChar char="•"/>
            </a:pPr>
            <a:endParaRPr lang="es-EC" sz="28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Font typeface="Arial" panose="020B0604020202020204" pitchFamily="34" charset="0"/>
              <a:buChar char="•"/>
            </a:pPr>
            <a:endParaRPr lang="es-EC" sz="2800" dirty="0" smtClean="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Font typeface="Arial" panose="020B0604020202020204" pitchFamily="34" charset="0"/>
              <a:buChar char="•"/>
            </a:pPr>
            <a:r>
              <a:rPr lang="es-EC" sz="2800" dirty="0" smtClean="0">
                <a:latin typeface="Times New Roman" panose="02020603050405020304" pitchFamily="18" charset="0"/>
                <a:ea typeface="Calibri" panose="020F0502020204030204" pitchFamily="34" charset="0"/>
                <a:cs typeface="Times New Roman" panose="02020603050405020304" pitchFamily="18" charset="0"/>
              </a:rPr>
              <a:t>   .           SDK</a:t>
            </a:r>
          </a:p>
          <a:p>
            <a:pPr marL="457200" indent="-457200" algn="just">
              <a:buFont typeface="Arial" panose="020B0604020202020204" pitchFamily="34" charset="0"/>
              <a:buChar char="•"/>
            </a:pPr>
            <a:endParaRPr lang="es-EC" sz="28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Font typeface="Arial" panose="020B0604020202020204" pitchFamily="34" charset="0"/>
              <a:buChar char="•"/>
            </a:pPr>
            <a:endParaRPr lang="es-EC" sz="2800" dirty="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buFont typeface="Arial" panose="020B0604020202020204" pitchFamily="34" charset="0"/>
              <a:buChar char="•"/>
            </a:pP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174" name="Picture 6" descr="Resultado de imagen para wif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9518" y="2480772"/>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Resultado de imagen para bluetoot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20433" y="2542423"/>
            <a:ext cx="515575" cy="72000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Imagen relacionad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20433" y="382087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Resultado de imagen para semaforo verd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66198" y="4971654"/>
            <a:ext cx="674235" cy="1134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820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Marco Teórico </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sp>
        <p:nvSpPr>
          <p:cNvPr id="28" name="CuadroTexto 27">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29" name="CuadroTexto 28">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pic>
        <p:nvPicPr>
          <p:cNvPr id="30" name="Picture 2"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p:cNvSpPr/>
          <p:nvPr/>
        </p:nvSpPr>
        <p:spPr>
          <a:xfrm>
            <a:off x="4951862" y="1158012"/>
            <a:ext cx="2386551" cy="523220"/>
          </a:xfrm>
          <a:prstGeom prst="rect">
            <a:avLst/>
          </a:prstGeom>
        </p:spPr>
        <p:txBody>
          <a:bodyPr wrap="square">
            <a:spAutoFit/>
          </a:bodyPr>
          <a:lstStyle/>
          <a:p>
            <a:pPr algn="just"/>
            <a:r>
              <a:rPr lang="es-EC" sz="2800" dirty="0" smtClean="0">
                <a:latin typeface="Times New Roman" panose="02020603050405020304" pitchFamily="18" charset="0"/>
                <a:ea typeface="Calibri" panose="020F0502020204030204" pitchFamily="34" charset="0"/>
                <a:cs typeface="Times New Roman" panose="02020603050405020304" pitchFamily="18" charset="0"/>
              </a:rPr>
              <a:t>Control </a:t>
            </a:r>
            <a:r>
              <a:rPr lang="es-EC" sz="2800" dirty="0" err="1" smtClean="0">
                <a:latin typeface="Times New Roman" panose="02020603050405020304" pitchFamily="18" charset="0"/>
                <a:ea typeface="Calibri" panose="020F0502020204030204" pitchFamily="34" charset="0"/>
                <a:cs typeface="Times New Roman" panose="02020603050405020304" pitchFamily="18" charset="0"/>
              </a:rPr>
              <a:t>Fuzzy</a:t>
            </a:r>
            <a:endParaRPr lang="es-EC" sz="2800" dirty="0" smtClean="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6" name="Imagen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3562" y="865593"/>
            <a:ext cx="1921329" cy="1536301"/>
          </a:xfrm>
          <a:prstGeom prst="rect">
            <a:avLst/>
          </a:prstGeom>
        </p:spPr>
      </p:pic>
      <p:pic>
        <p:nvPicPr>
          <p:cNvPr id="9220" name="Picture 4" descr="IlustraciÃ³n de una casa grande de dibujos animados, edificio pÃºblico, escuela, ayuntamiento, fÃ¡brica o museo Foto de archivo - 41531718"/>
          <p:cNvPicPr>
            <a:picLocks noChangeAspect="1" noChangeArrowheads="1"/>
          </p:cNvPicPr>
          <p:nvPr/>
        </p:nvPicPr>
        <p:blipFill rotWithShape="1">
          <a:blip r:embed="rId5">
            <a:extLst>
              <a:ext uri="{28A0092B-C50C-407E-A947-70E740481C1C}">
                <a14:useLocalDpi xmlns:a14="http://schemas.microsoft.com/office/drawing/2010/main" val="0"/>
              </a:ext>
            </a:extLst>
          </a:blip>
          <a:srcRect r="8289"/>
          <a:stretch/>
        </p:blipFill>
        <p:spPr bwMode="auto">
          <a:xfrm>
            <a:off x="8210238" y="1565679"/>
            <a:ext cx="3930962" cy="422910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7585" y="2018970"/>
            <a:ext cx="1483615" cy="1186303"/>
          </a:xfrm>
          <a:prstGeom prst="rect">
            <a:avLst/>
          </a:prstGeom>
        </p:spPr>
      </p:pic>
      <p:pic>
        <p:nvPicPr>
          <p:cNvPr id="9222" name="Picture 6" descr="Resultado de imagen para persona alzando la mano caricatura"/>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2074"/>
          <a:stretch/>
        </p:blipFill>
        <p:spPr bwMode="auto">
          <a:xfrm>
            <a:off x="5596500" y="4086590"/>
            <a:ext cx="1692773" cy="1582651"/>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p:cNvSpPr/>
          <p:nvPr/>
        </p:nvSpPr>
        <p:spPr>
          <a:xfrm>
            <a:off x="379862" y="1853740"/>
            <a:ext cx="6264778" cy="523220"/>
          </a:xfrm>
          <a:prstGeom prst="rect">
            <a:avLst/>
          </a:prstGeom>
        </p:spPr>
        <p:txBody>
          <a:bodyPr wrap="square">
            <a:spAutoFit/>
          </a:bodyPr>
          <a:lstStyle/>
          <a:p>
            <a:pPr algn="just"/>
            <a:r>
              <a:rPr lang="es-EC" sz="2800" dirty="0" smtClean="0">
                <a:latin typeface="Times New Roman" panose="02020603050405020304" pitchFamily="18" charset="0"/>
                <a:ea typeface="Calibri" panose="020F0502020204030204" pitchFamily="34" charset="0"/>
                <a:cs typeface="Times New Roman" panose="02020603050405020304" pitchFamily="18" charset="0"/>
              </a:rPr>
              <a:t>Determinar </a:t>
            </a:r>
          </a:p>
        </p:txBody>
      </p:sp>
      <p:pic>
        <p:nvPicPr>
          <p:cNvPr id="4" name="Imagen 3"/>
          <p:cNvPicPr>
            <a:picLocks noChangeAspect="1"/>
          </p:cNvPicPr>
          <p:nvPr/>
        </p:nvPicPr>
        <p:blipFill>
          <a:blip r:embed="rId7"/>
          <a:stretch>
            <a:fillRect/>
          </a:stretch>
        </p:blipFill>
        <p:spPr>
          <a:xfrm>
            <a:off x="-429917" y="2502499"/>
            <a:ext cx="5305886" cy="3703725"/>
          </a:xfrm>
          <a:prstGeom prst="rect">
            <a:avLst/>
          </a:prstGeom>
        </p:spPr>
      </p:pic>
    </p:spTree>
    <p:extLst>
      <p:ext uri="{BB962C8B-B14F-4D97-AF65-F5344CB8AC3E}">
        <p14:creationId xmlns:p14="http://schemas.microsoft.com/office/powerpoint/2010/main" val="3275698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Marco Teórico </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sp>
        <p:nvSpPr>
          <p:cNvPr id="28" name="CuadroTexto 27">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29" name="CuadroTexto 28">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pic>
        <p:nvPicPr>
          <p:cNvPr id="30" name="Picture 2"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p:cNvSpPr/>
          <p:nvPr/>
        </p:nvSpPr>
        <p:spPr>
          <a:xfrm>
            <a:off x="4580719" y="1188759"/>
            <a:ext cx="6426200" cy="1631216"/>
          </a:xfrm>
          <a:prstGeom prst="rect">
            <a:avLst/>
          </a:prstGeom>
        </p:spPr>
        <p:txBody>
          <a:bodyPr wrap="square">
            <a:spAutoFit/>
          </a:bodyPr>
          <a:lstStyle/>
          <a:p>
            <a:pPr algn="just"/>
            <a:r>
              <a:rPr lang="es-EC" sz="2800" dirty="0" smtClean="0">
                <a:latin typeface="Times New Roman" panose="02020603050405020304" pitchFamily="18" charset="0"/>
                <a:ea typeface="Calibri" panose="020F0502020204030204" pitchFamily="34" charset="0"/>
                <a:cs typeface="Times New Roman" panose="02020603050405020304" pitchFamily="18" charset="0"/>
              </a:rPr>
              <a:t>Reconstrucción 3D</a:t>
            </a:r>
          </a:p>
          <a:p>
            <a:pPr marL="457200" indent="-457200" algn="just">
              <a:buFont typeface="Arial" panose="020B0604020202020204" pitchFamily="34" charset="0"/>
              <a:buChar char="•"/>
            </a:pPr>
            <a:endParaRPr lang="es-EC" sz="28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Font typeface="Arial" panose="020B0604020202020204" pitchFamily="34" charset="0"/>
              <a:buChar char="•"/>
            </a:pPr>
            <a:endParaRPr lang="es-EC" sz="2800" dirty="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buFont typeface="Arial" panose="020B0604020202020204" pitchFamily="34" charset="0"/>
              <a:buChar char="•"/>
            </a:pP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50" name="Picture 2" descr="Resultado de imagen para reconstruccion 3d estereo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6050" y="1678018"/>
            <a:ext cx="7835787" cy="2519507"/>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1011350" y="4263103"/>
            <a:ext cx="10564497" cy="2523768"/>
          </a:xfrm>
          <a:prstGeom prst="rect">
            <a:avLst/>
          </a:prstGeom>
        </p:spPr>
        <p:txBody>
          <a:bodyPr wrap="square">
            <a:spAutoFit/>
          </a:bodyPr>
          <a:lstStyle/>
          <a:p>
            <a:pPr algn="just"/>
            <a:r>
              <a:rPr lang="es-EC" sz="2400" dirty="0" smtClean="0">
                <a:latin typeface="Times New Roman" panose="02020603050405020304" pitchFamily="18" charset="0"/>
                <a:ea typeface="Calibri" panose="020F0502020204030204" pitchFamily="34" charset="0"/>
                <a:cs typeface="Times New Roman" panose="02020603050405020304" pitchFamily="18" charset="0"/>
              </a:rPr>
              <a:t>Correspondencia: Mismo punto físico en dos imágenes</a:t>
            </a:r>
          </a:p>
          <a:p>
            <a:pPr algn="just"/>
            <a:endParaRPr lang="es-EC"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es-EC" sz="2400" dirty="0" smtClean="0">
                <a:latin typeface="Times New Roman" panose="02020603050405020304" pitchFamily="18" charset="0"/>
                <a:ea typeface="Calibri" panose="020F0502020204030204" pitchFamily="34" charset="0"/>
                <a:cs typeface="Times New Roman" panose="02020603050405020304" pitchFamily="18" charset="0"/>
              </a:rPr>
              <a:t>Mapa de disparidad: Determina en escala de grises las coordenadas de z de la imagen.</a:t>
            </a:r>
            <a:endParaRPr lang="es-EC"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Font typeface="Arial" panose="020B0604020202020204" pitchFamily="34" charset="0"/>
              <a:buChar char="•"/>
            </a:pPr>
            <a:endParaRPr lang="es-EC" sz="24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Font typeface="Arial" panose="020B0604020202020204" pitchFamily="34" charset="0"/>
              <a:buChar char="•"/>
            </a:pPr>
            <a:endParaRPr lang="es-EC" sz="2400" dirty="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buFont typeface="Arial" panose="020B0604020202020204" pitchFamily="34" charset="0"/>
              <a:buChar char="•"/>
            </a:pPr>
            <a:endParaRPr lang="es-EC" sz="1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5310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a 8">
            <a:extLst>
              <a:ext uri="{FF2B5EF4-FFF2-40B4-BE49-F238E27FC236}">
                <a16:creationId xmlns:a16="http://schemas.microsoft.com/office/drawing/2014/main" id="{CB7A2F70-7982-48EB-AB28-71226D68DDF0}"/>
              </a:ext>
            </a:extLst>
          </p:cNvPr>
          <p:cNvGraphicFramePr/>
          <p:nvPr>
            <p:extLst>
              <p:ext uri="{D42A27DB-BD31-4B8C-83A1-F6EECF244321}">
                <p14:modId xmlns:p14="http://schemas.microsoft.com/office/powerpoint/2010/main" val="127681197"/>
              </p:ext>
            </p:extLst>
          </p:nvPr>
        </p:nvGraphicFramePr>
        <p:xfrm>
          <a:off x="2031998" y="1098385"/>
          <a:ext cx="8128000" cy="4560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Índice</a:t>
            </a:r>
          </a:p>
        </p:txBody>
      </p:sp>
      <p:sp>
        <p:nvSpPr>
          <p:cNvPr id="27" name="CuadroTexto 26">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28" name="CuadroTexto 27">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pic>
        <p:nvPicPr>
          <p:cNvPr id="29" name="Picture 2" descr="Resultado de imagen para esp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739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lipse 27"/>
          <p:cNvSpPr/>
          <p:nvPr/>
        </p:nvSpPr>
        <p:spPr>
          <a:xfrm>
            <a:off x="4707340" y="1199746"/>
            <a:ext cx="1524000" cy="14870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00" y="1524434"/>
            <a:ext cx="3075045" cy="4107304"/>
          </a:xfrm>
          <a:prstGeom prst="rect">
            <a:avLst/>
          </a:prstGeom>
        </p:spPr>
      </p:pic>
      <p:sp>
        <p:nvSpPr>
          <p:cNvPr id="15" name="Rectángulo 14"/>
          <p:cNvSpPr/>
          <p:nvPr/>
        </p:nvSpPr>
        <p:spPr>
          <a:xfrm>
            <a:off x="6566024" y="4397371"/>
            <a:ext cx="3870037" cy="2308324"/>
          </a:xfrm>
          <a:prstGeom prst="rect">
            <a:avLst/>
          </a:prstGeom>
        </p:spPr>
        <p:txBody>
          <a:bodyPr wrap="square">
            <a:spAutoFit/>
          </a:bodyPr>
          <a:lstStyle/>
          <a:p>
            <a:pPr lvl="0"/>
            <a:r>
              <a:rPr lang="es-EC" dirty="0">
                <a:latin typeface="Times New Roman" panose="02020603050405020304" pitchFamily="18" charset="0"/>
                <a:ea typeface="Calibri" panose="020F0502020204030204" pitchFamily="34" charset="0"/>
                <a:cs typeface="Times New Roman" panose="02020603050405020304" pitchFamily="18" charset="0"/>
              </a:rPr>
              <a:t>POSICION Y ORIENTACION</a:t>
            </a:r>
          </a:p>
          <a:p>
            <a:pPr marL="285750" lvl="0" indent="-285750">
              <a:buFont typeface="Arial" panose="020B0604020202020204" pitchFamily="34" charset="0"/>
              <a:buChar char="•"/>
            </a:pPr>
            <a:r>
              <a:rPr lang="es-EC" dirty="0">
                <a:latin typeface="Times New Roman" panose="02020603050405020304" pitchFamily="18" charset="0"/>
                <a:ea typeface="Calibri" panose="020F0502020204030204" pitchFamily="34" charset="0"/>
                <a:cs typeface="Times New Roman" panose="02020603050405020304" pitchFamily="18" charset="0"/>
              </a:rPr>
              <a:t>Marcadores ArUco </a:t>
            </a:r>
          </a:p>
          <a:p>
            <a:pPr marL="285750" lvl="0" indent="-285750">
              <a:buFont typeface="Arial" panose="020B0604020202020204" pitchFamily="34" charset="0"/>
              <a:buChar char="•"/>
            </a:pPr>
            <a:r>
              <a:rPr lang="es-EC" dirty="0">
                <a:latin typeface="Times New Roman" panose="02020603050405020304" pitchFamily="18" charset="0"/>
                <a:ea typeface="Calibri" panose="020F0502020204030204" pitchFamily="34" charset="0"/>
                <a:cs typeface="Times New Roman" panose="02020603050405020304" pitchFamily="18" charset="0"/>
              </a:rPr>
              <a:t>Cámara externa</a:t>
            </a:r>
          </a:p>
          <a:p>
            <a:pPr marL="285750" lvl="0" indent="-285750">
              <a:buFont typeface="Arial" panose="020B0604020202020204" pitchFamily="34" charset="0"/>
              <a:buChar char="•"/>
            </a:pPr>
            <a:r>
              <a:rPr lang="es-EC" dirty="0">
                <a:latin typeface="Times New Roman" panose="02020603050405020304" pitchFamily="18" charset="0"/>
                <a:ea typeface="Calibri" panose="020F0502020204030204" pitchFamily="34" charset="0"/>
                <a:cs typeface="Times New Roman" panose="02020603050405020304" pitchFamily="18" charset="0"/>
              </a:rPr>
              <a:t>Filtro de Kalman</a:t>
            </a:r>
          </a:p>
          <a:p>
            <a:pPr lvl="0"/>
            <a:r>
              <a:rPr lang="es-EC" dirty="0">
                <a:latin typeface="Times New Roman" panose="02020603050405020304" pitchFamily="18" charset="0"/>
                <a:ea typeface="Calibri" panose="020F0502020204030204" pitchFamily="34" charset="0"/>
                <a:cs typeface="Times New Roman" panose="02020603050405020304" pitchFamily="18" charset="0"/>
              </a:rPr>
              <a:t>COMUNICACIÓN</a:t>
            </a:r>
          </a:p>
          <a:p>
            <a:pPr marL="285750" lvl="0" indent="-285750">
              <a:buFont typeface="Arial" panose="020B0604020202020204" pitchFamily="34" charset="0"/>
              <a:buChar char="•"/>
            </a:pPr>
            <a:r>
              <a:rPr lang="es-EC" dirty="0">
                <a:latin typeface="Times New Roman" panose="02020603050405020304" pitchFamily="18" charset="0"/>
                <a:ea typeface="Calibri" panose="020F0502020204030204" pitchFamily="34" charset="0"/>
                <a:cs typeface="Times New Roman" panose="02020603050405020304" pitchFamily="18" charset="0"/>
              </a:rPr>
              <a:t>Raspberry Pi 3</a:t>
            </a:r>
          </a:p>
          <a:p>
            <a:pPr marL="285750" lvl="0" indent="-285750">
              <a:buFont typeface="Arial" panose="020B0604020202020204" pitchFamily="34" charset="0"/>
              <a:buChar char="•"/>
            </a:pP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9" name="Conector recto 18"/>
          <p:cNvCxnSpPr>
            <a:endCxn id="20" idx="1"/>
          </p:cNvCxnSpPr>
          <p:nvPr/>
        </p:nvCxnSpPr>
        <p:spPr>
          <a:xfrm flipV="1">
            <a:off x="2274122" y="2980178"/>
            <a:ext cx="2687318" cy="19406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Elipse 19"/>
          <p:cNvSpPr/>
          <p:nvPr/>
        </p:nvSpPr>
        <p:spPr>
          <a:xfrm>
            <a:off x="4738255" y="2762404"/>
            <a:ext cx="1524000" cy="14870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2" name="Conector recto 21"/>
          <p:cNvCxnSpPr>
            <a:stCxn id="20" idx="4"/>
          </p:cNvCxnSpPr>
          <p:nvPr/>
        </p:nvCxnSpPr>
        <p:spPr>
          <a:xfrm flipH="1">
            <a:off x="2373745" y="4249458"/>
            <a:ext cx="3126510" cy="6713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54" name="Picture 6" descr="Resultado de imagen para marcador aru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7302" y="2996083"/>
            <a:ext cx="965906" cy="96590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n para camara 1080 us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2024" y="1472400"/>
            <a:ext cx="941184" cy="941184"/>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Conector recto 24"/>
          <p:cNvCxnSpPr/>
          <p:nvPr/>
        </p:nvCxnSpPr>
        <p:spPr>
          <a:xfrm>
            <a:off x="2651709" y="1908462"/>
            <a:ext cx="2468727" cy="682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a:endCxn id="28" idx="0"/>
          </p:cNvCxnSpPr>
          <p:nvPr/>
        </p:nvCxnSpPr>
        <p:spPr>
          <a:xfrm flipV="1">
            <a:off x="2761673" y="1199746"/>
            <a:ext cx="2707667" cy="392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2" name="Picture 44"/>
          <p:cNvPicPr/>
          <p:nvPr/>
        </p:nvPicPr>
        <p:blipFill rotWithShape="1">
          <a:blip r:embed="rId6">
            <a:extLst>
              <a:ext uri="{28A0092B-C50C-407E-A947-70E740481C1C}">
                <a14:useLocalDpi xmlns:a14="http://schemas.microsoft.com/office/drawing/2010/main" val="0"/>
              </a:ext>
            </a:extLst>
          </a:blip>
          <a:srcRect l="829" t="721"/>
          <a:stretch/>
        </p:blipFill>
        <p:spPr>
          <a:xfrm>
            <a:off x="6566024" y="1199746"/>
            <a:ext cx="5402234" cy="3197625"/>
          </a:xfrm>
          <a:prstGeom prst="rect">
            <a:avLst/>
          </a:prstGeom>
        </p:spPr>
      </p:pic>
      <p:sp>
        <p:nvSpPr>
          <p:cNvPr id="45" name="CuadroTexto 44">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Diseño</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sp>
        <p:nvSpPr>
          <p:cNvPr id="46" name="CuadroTexto 45">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47" name="CuadroTexto 46">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pic>
        <p:nvPicPr>
          <p:cNvPr id="48" name="Picture 2" descr="Resultado de imagen para esp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15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 calcmode="lin" valueType="num">
                                      <p:cBhvr>
                                        <p:cTn id="7" dur="500" fill="hold"/>
                                        <p:tgtEl>
                                          <p:spTgt spid="2056"/>
                                        </p:tgtEl>
                                        <p:attrNameLst>
                                          <p:attrName>ppt_w</p:attrName>
                                        </p:attrNameLst>
                                      </p:cBhvr>
                                      <p:tavLst>
                                        <p:tav tm="0">
                                          <p:val>
                                            <p:fltVal val="0"/>
                                          </p:val>
                                        </p:tav>
                                        <p:tav tm="100000">
                                          <p:val>
                                            <p:strVal val="#ppt_w"/>
                                          </p:val>
                                        </p:tav>
                                      </p:tavLst>
                                    </p:anim>
                                    <p:anim calcmode="lin" valueType="num">
                                      <p:cBhvr>
                                        <p:cTn id="8" dur="500" fill="hold"/>
                                        <p:tgtEl>
                                          <p:spTgt spid="2056"/>
                                        </p:tgtEl>
                                        <p:attrNameLst>
                                          <p:attrName>ppt_h</p:attrName>
                                        </p:attrNameLst>
                                      </p:cBhvr>
                                      <p:tavLst>
                                        <p:tav tm="0">
                                          <p:val>
                                            <p:fltVal val="0"/>
                                          </p:val>
                                        </p:tav>
                                        <p:tav tm="100000">
                                          <p:val>
                                            <p:strVal val="#ppt_h"/>
                                          </p:val>
                                        </p:tav>
                                      </p:tavLst>
                                    </p:anim>
                                    <p:animEffect transition="in" filter="fade">
                                      <p:cBhvr>
                                        <p:cTn id="9" dur="500"/>
                                        <p:tgtEl>
                                          <p:spTgt spid="2056"/>
                                        </p:tgtEl>
                                      </p:cBhvr>
                                    </p:animEffect>
                                  </p:childTnLst>
                                </p:cTn>
                              </p:par>
                              <p:par>
                                <p:cTn id="10" presetID="53" presetClass="entr" presetSubtype="16"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par>
                                <p:cTn id="20" presetID="53"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par>
                                <p:cTn id="25" presetID="53" presetClass="entr" presetSubtype="16"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par>
                                <p:cTn id="35" presetID="53" presetClass="entr" presetSubtype="16" fill="hold" nodeType="withEffect">
                                  <p:stCondLst>
                                    <p:cond delay="0"/>
                                  </p:stCondLst>
                                  <p:childTnLst>
                                    <p:set>
                                      <p:cBhvr>
                                        <p:cTn id="36" dur="1" fill="hold">
                                          <p:stCondLst>
                                            <p:cond delay="0"/>
                                          </p:stCondLst>
                                        </p:cTn>
                                        <p:tgtEl>
                                          <p:spTgt spid="2054"/>
                                        </p:tgtEl>
                                        <p:attrNameLst>
                                          <p:attrName>style.visibility</p:attrName>
                                        </p:attrNameLst>
                                      </p:cBhvr>
                                      <p:to>
                                        <p:strVal val="visible"/>
                                      </p:to>
                                    </p:set>
                                    <p:anim calcmode="lin" valueType="num">
                                      <p:cBhvr>
                                        <p:cTn id="37" dur="500" fill="hold"/>
                                        <p:tgtEl>
                                          <p:spTgt spid="2054"/>
                                        </p:tgtEl>
                                        <p:attrNameLst>
                                          <p:attrName>ppt_w</p:attrName>
                                        </p:attrNameLst>
                                      </p:cBhvr>
                                      <p:tavLst>
                                        <p:tav tm="0">
                                          <p:val>
                                            <p:fltVal val="0"/>
                                          </p:val>
                                        </p:tav>
                                        <p:tav tm="100000">
                                          <p:val>
                                            <p:strVal val="#ppt_w"/>
                                          </p:val>
                                        </p:tav>
                                      </p:tavLst>
                                    </p:anim>
                                    <p:anim calcmode="lin" valueType="num">
                                      <p:cBhvr>
                                        <p:cTn id="38" dur="500" fill="hold"/>
                                        <p:tgtEl>
                                          <p:spTgt spid="2054"/>
                                        </p:tgtEl>
                                        <p:attrNameLst>
                                          <p:attrName>ppt_h</p:attrName>
                                        </p:attrNameLst>
                                      </p:cBhvr>
                                      <p:tavLst>
                                        <p:tav tm="0">
                                          <p:val>
                                            <p:fltVal val="0"/>
                                          </p:val>
                                        </p:tav>
                                        <p:tav tm="100000">
                                          <p:val>
                                            <p:strVal val="#ppt_h"/>
                                          </p:val>
                                        </p:tav>
                                      </p:tavLst>
                                    </p:anim>
                                    <p:animEffect transition="in" filter="fade">
                                      <p:cBhvr>
                                        <p:cTn id="39" dur="500"/>
                                        <p:tgtEl>
                                          <p:spTgt spid="2054"/>
                                        </p:tgtEl>
                                      </p:cBhvr>
                                    </p:animEffect>
                                  </p:childTnLst>
                                </p:cTn>
                              </p:par>
                              <p:par>
                                <p:cTn id="40" presetID="53" presetClass="entr" presetSubtype="16"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5" grpId="0"/>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Recorte de pantalla"/>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206525" y="1102322"/>
            <a:ext cx="832191" cy="785863"/>
          </a:xfrm>
        </p:spPr>
      </p:pic>
      <p:pic>
        <p:nvPicPr>
          <p:cNvPr id="2050" name="Picture 2" descr="https://s-cdn.ryzerobotics.com/stormsend/uploads/13433930-d1e1-0135-d3c1-12530322f90d/guava-%E7%99%BD-pc-160_154_2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8370841" y="1123048"/>
            <a:ext cx="1600659" cy="1540635"/>
          </a:xfrm>
          <a:prstGeom prst="rect">
            <a:avLst/>
          </a:prstGeom>
          <a:noFill/>
          <a:extLst>
            <a:ext uri="{909E8E84-426E-40DD-AFC4-6F175D3DCCD1}">
              <a14:hiddenFill xmlns:a14="http://schemas.microsoft.com/office/drawing/2010/main">
                <a:solidFill>
                  <a:srgbClr val="FFFFFF"/>
                </a:solidFill>
              </a14:hiddenFill>
            </a:ext>
          </a:extLst>
        </p:spPr>
      </p:pic>
      <p:sp>
        <p:nvSpPr>
          <p:cNvPr id="5" name="Flecha derecha 4"/>
          <p:cNvSpPr/>
          <p:nvPr/>
        </p:nvSpPr>
        <p:spPr>
          <a:xfrm>
            <a:off x="6739188" y="1619998"/>
            <a:ext cx="1262755" cy="5606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1" name="Marcador de contenido 6"/>
          <p:cNvGraphicFramePr>
            <a:graphicFrameLocks/>
          </p:cNvGraphicFramePr>
          <p:nvPr>
            <p:extLst>
              <p:ext uri="{D42A27DB-BD31-4B8C-83A1-F6EECF244321}">
                <p14:modId xmlns:p14="http://schemas.microsoft.com/office/powerpoint/2010/main" val="2536618113"/>
              </p:ext>
            </p:extLst>
          </p:nvPr>
        </p:nvGraphicFramePr>
        <p:xfrm>
          <a:off x="2091884" y="2772527"/>
          <a:ext cx="8359033" cy="3150517"/>
        </p:xfrm>
        <a:graphic>
          <a:graphicData uri="http://schemas.openxmlformats.org/drawingml/2006/table">
            <a:tbl>
              <a:tblPr firstRow="1" firstCol="1" bandRow="1">
                <a:tableStyleId>{5940675A-B579-460E-94D1-54222C63F5DA}</a:tableStyleId>
              </a:tblPr>
              <a:tblGrid>
                <a:gridCol w="2668653">
                  <a:extLst>
                    <a:ext uri="{9D8B030D-6E8A-4147-A177-3AD203B41FA5}">
                      <a16:colId xmlns:a16="http://schemas.microsoft.com/office/drawing/2014/main" val="365457869"/>
                    </a:ext>
                  </a:extLst>
                </a:gridCol>
                <a:gridCol w="2845190">
                  <a:extLst>
                    <a:ext uri="{9D8B030D-6E8A-4147-A177-3AD203B41FA5}">
                      <a16:colId xmlns:a16="http://schemas.microsoft.com/office/drawing/2014/main" val="6095632"/>
                    </a:ext>
                  </a:extLst>
                </a:gridCol>
                <a:gridCol w="2845190">
                  <a:extLst>
                    <a:ext uri="{9D8B030D-6E8A-4147-A177-3AD203B41FA5}">
                      <a16:colId xmlns:a16="http://schemas.microsoft.com/office/drawing/2014/main" val="1084606939"/>
                    </a:ext>
                  </a:extLst>
                </a:gridCol>
              </a:tblGrid>
              <a:tr h="445785">
                <a:tc>
                  <a:txBody>
                    <a:bodyPr/>
                    <a:lstStyle/>
                    <a:p>
                      <a:pPr algn="ctr">
                        <a:lnSpc>
                          <a:spcPct val="107000"/>
                        </a:lnSpc>
                        <a:spcAft>
                          <a:spcPts val="0"/>
                        </a:spcAft>
                      </a:pPr>
                      <a:r>
                        <a:rPr lang="es-EC" sz="1800" b="1" dirty="0">
                          <a:effectLst/>
                          <a:latin typeface="Times New Roman" panose="02020603050405020304" pitchFamily="18" charset="0"/>
                          <a:cs typeface="Times New Roman" panose="02020603050405020304" pitchFamily="18" charset="0"/>
                        </a:rPr>
                        <a:t>Características</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lnSpc>
                          <a:spcPct val="115000"/>
                        </a:lnSpc>
                        <a:spcAft>
                          <a:spcPts val="0"/>
                        </a:spcAft>
                      </a:pPr>
                      <a:r>
                        <a:rPr lang="es-EC" sz="1800" b="1" dirty="0">
                          <a:effectLst/>
                          <a:latin typeface="Times New Roman" panose="02020603050405020304" pitchFamily="18" charset="0"/>
                          <a:cs typeface="Times New Roman" panose="02020603050405020304" pitchFamily="18" charset="0"/>
                        </a:rPr>
                        <a:t>Cheerson CX-10</a:t>
                      </a:r>
                      <a:r>
                        <a:rPr lang="es-EC" sz="1800" b="1" baseline="0" dirty="0">
                          <a:effectLst/>
                          <a:latin typeface="Times New Roman" panose="02020603050405020304" pitchFamily="18" charset="0"/>
                          <a:cs typeface="Times New Roman" panose="02020603050405020304" pitchFamily="18" charset="0"/>
                        </a:rPr>
                        <a:t> W</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tcPr>
                </a:tc>
                <a:tc>
                  <a:txBody>
                    <a:bodyPr/>
                    <a:lstStyle/>
                    <a:p>
                      <a:pPr algn="ctr">
                        <a:lnSpc>
                          <a:spcPct val="115000"/>
                        </a:lnSpc>
                        <a:spcAft>
                          <a:spcPts val="0"/>
                        </a:spcAft>
                      </a:pPr>
                      <a:r>
                        <a:rPr lang="es-EC" sz="1800" b="1" dirty="0">
                          <a:effectLst/>
                          <a:latin typeface="Times New Roman" panose="02020603050405020304" pitchFamily="18" charset="0"/>
                          <a:cs typeface="Times New Roman" panose="02020603050405020304" pitchFamily="18" charset="0"/>
                        </a:rPr>
                        <a:t>Tello</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3078976589"/>
                  </a:ext>
                </a:extLst>
              </a:tr>
              <a:tr h="445785">
                <a:tc>
                  <a:txBody>
                    <a:bodyPr/>
                    <a:lstStyle/>
                    <a:p>
                      <a:pPr algn="ctr">
                        <a:lnSpc>
                          <a:spcPct val="107000"/>
                        </a:lnSpc>
                        <a:spcAft>
                          <a:spcPts val="0"/>
                        </a:spcAft>
                      </a:pPr>
                      <a:r>
                        <a:rPr lang="es-EC" sz="1800" b="1" dirty="0">
                          <a:effectLst/>
                          <a:latin typeface="Times New Roman" panose="02020603050405020304" pitchFamily="18" charset="0"/>
                          <a:cs typeface="Times New Roman" panose="02020603050405020304" pitchFamily="18" charset="0"/>
                        </a:rPr>
                        <a:t>Dimensiones</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C" sz="18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6,2x6,2x2,0 cm</a:t>
                      </a:r>
                      <a:endParaRPr kumimoji="0" lang="es-EC"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kern="1200" dirty="0">
                          <a:effectLst/>
                          <a:latin typeface="Times New Roman" panose="02020603050405020304" pitchFamily="18" charset="0"/>
                          <a:cs typeface="Times New Roman" panose="02020603050405020304" pitchFamily="18" charset="0"/>
                        </a:rPr>
                        <a:t>9,8x9,2x4,1 cm</a:t>
                      </a:r>
                      <a:endParaRPr lang="es-EC"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3604064696"/>
                  </a:ext>
                </a:extLst>
              </a:tr>
              <a:tr h="921592">
                <a:tc>
                  <a:txBody>
                    <a:bodyPr/>
                    <a:lstStyle/>
                    <a:p>
                      <a:pPr algn="ctr">
                        <a:lnSpc>
                          <a:spcPct val="115000"/>
                        </a:lnSpc>
                        <a:spcAft>
                          <a:spcPts val="0"/>
                        </a:spcAft>
                      </a:pPr>
                      <a:r>
                        <a:rPr lang="es-EC" sz="1800" b="1" dirty="0">
                          <a:effectLst/>
                          <a:latin typeface="Times New Roman" panose="02020603050405020304" pitchFamily="18" charset="0"/>
                          <a:cs typeface="Times New Roman" panose="02020603050405020304" pitchFamily="18" charset="0"/>
                        </a:rPr>
                        <a:t>Posición</a:t>
                      </a:r>
                      <a:r>
                        <a:rPr lang="es-EC" sz="1800" b="1" baseline="0" dirty="0">
                          <a:effectLst/>
                          <a:latin typeface="Times New Roman" panose="02020603050405020304" pitchFamily="18" charset="0"/>
                          <a:cs typeface="Times New Roman" panose="02020603050405020304" pitchFamily="18" charset="0"/>
                        </a:rPr>
                        <a:t> y Orientación  </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C" sz="18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Sistema externo</a:t>
                      </a:r>
                      <a:endParaRPr kumimoji="0" lang="es-EC"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kern="1200" dirty="0">
                          <a:effectLst/>
                          <a:latin typeface="Times New Roman" panose="02020603050405020304" pitchFamily="18" charset="0"/>
                          <a:cs typeface="Times New Roman" panose="02020603050405020304" pitchFamily="18" charset="0"/>
                        </a:rPr>
                        <a:t>Datos</a:t>
                      </a:r>
                      <a:r>
                        <a:rPr lang="es-EC" sz="1800" kern="1200" baseline="0" dirty="0">
                          <a:effectLst/>
                          <a:latin typeface="Times New Roman" panose="02020603050405020304" pitchFamily="18" charset="0"/>
                          <a:cs typeface="Times New Roman" panose="02020603050405020304" pitchFamily="18" charset="0"/>
                        </a:rPr>
                        <a:t> IMU</a:t>
                      </a:r>
                    </a:p>
                    <a:p>
                      <a:pPr algn="ctr">
                        <a:lnSpc>
                          <a:spcPct val="115000"/>
                        </a:lnSpc>
                        <a:spcAft>
                          <a:spcPts val="0"/>
                        </a:spcAft>
                      </a:pPr>
                      <a:r>
                        <a:rPr lang="es-EC" sz="1800" kern="1200" baseline="0" dirty="0">
                          <a:effectLst/>
                          <a:latin typeface="Times New Roman" panose="02020603050405020304" pitchFamily="18" charset="0"/>
                          <a:cs typeface="Times New Roman" panose="02020603050405020304" pitchFamily="18" charset="0"/>
                        </a:rPr>
                        <a:t>Registro MVO</a:t>
                      </a:r>
                      <a:endParaRPr lang="es-EC"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526358617"/>
                  </a:ext>
                </a:extLst>
              </a:tr>
              <a:tr h="445785">
                <a:tc>
                  <a:txBody>
                    <a:bodyPr/>
                    <a:lstStyle/>
                    <a:p>
                      <a:pPr algn="ctr">
                        <a:lnSpc>
                          <a:spcPct val="115000"/>
                        </a:lnSpc>
                        <a:spcAft>
                          <a:spcPts val="0"/>
                        </a:spcAft>
                      </a:pPr>
                      <a:r>
                        <a:rPr lang="es-EC" sz="1800" b="1" dirty="0">
                          <a:effectLst/>
                          <a:latin typeface="Times New Roman" panose="02020603050405020304" pitchFamily="18" charset="0"/>
                          <a:cs typeface="Times New Roman" panose="02020603050405020304" pitchFamily="18" charset="0"/>
                        </a:rPr>
                        <a:t>Comunicación</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s-EC" sz="1800" kern="1200" dirty="0">
                          <a:effectLst/>
                          <a:latin typeface="Times New Roman" panose="02020603050405020304" pitchFamily="18" charset="0"/>
                          <a:cs typeface="Times New Roman" panose="02020603050405020304" pitchFamily="18" charset="0"/>
                        </a:rPr>
                        <a:t>SDK Codificado</a:t>
                      </a:r>
                      <a:endParaRPr kumimoji="0" lang="es-EC"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800" kern="1200" dirty="0">
                          <a:effectLst/>
                          <a:latin typeface="Times New Roman" panose="02020603050405020304" pitchFamily="18" charset="0"/>
                          <a:cs typeface="Times New Roman" panose="02020603050405020304" pitchFamily="18" charset="0"/>
                        </a:rPr>
                        <a:t>SDK Libre</a:t>
                      </a:r>
                      <a:endParaRPr lang="es-EC"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23885614"/>
                  </a:ext>
                </a:extLst>
              </a:tr>
              <a:tr h="445785">
                <a:tc>
                  <a:txBody>
                    <a:bodyPr/>
                    <a:lstStyle/>
                    <a:p>
                      <a:pPr algn="ctr">
                        <a:lnSpc>
                          <a:spcPct val="115000"/>
                        </a:lnSpc>
                        <a:spcAft>
                          <a:spcPts val="0"/>
                        </a:spcAft>
                      </a:pPr>
                      <a:r>
                        <a:rPr lang="es-EC" sz="1800" b="1" dirty="0">
                          <a:effectLst/>
                          <a:latin typeface="Times New Roman" panose="02020603050405020304" pitchFamily="18" charset="0"/>
                          <a:cs typeface="Times New Roman" panose="02020603050405020304" pitchFamily="18" charset="0"/>
                        </a:rPr>
                        <a:t>Cámara</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C" sz="18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0,3 MP</a:t>
                      </a:r>
                      <a:endParaRPr kumimoji="0" lang="es-EC"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C" sz="1800" kern="1200" dirty="0">
                          <a:effectLst/>
                          <a:latin typeface="Times New Roman" panose="02020603050405020304" pitchFamily="18" charset="0"/>
                          <a:cs typeface="Times New Roman" panose="02020603050405020304" pitchFamily="18" charset="0"/>
                        </a:rPr>
                        <a:t>5MP</a:t>
                      </a:r>
                      <a:endParaRPr lang="es-EC"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727998620"/>
                  </a:ext>
                </a:extLst>
              </a:tr>
              <a:tr h="445785">
                <a:tc>
                  <a:txBody>
                    <a:bodyPr/>
                    <a:lstStyle/>
                    <a:p>
                      <a:pPr algn="ctr">
                        <a:lnSpc>
                          <a:spcPct val="115000"/>
                        </a:lnSpc>
                        <a:spcAft>
                          <a:spcPts val="0"/>
                        </a:spcAft>
                      </a:pPr>
                      <a:r>
                        <a:rPr lang="es-EC" sz="1800" b="1" dirty="0">
                          <a:effectLst/>
                          <a:latin typeface="Times New Roman" panose="02020603050405020304" pitchFamily="18" charset="0"/>
                          <a:cs typeface="Times New Roman" panose="02020603050405020304" pitchFamily="18" charset="0"/>
                        </a:rPr>
                        <a:t>Tiempo</a:t>
                      </a:r>
                      <a:r>
                        <a:rPr lang="es-EC" sz="1800" b="1" baseline="0" dirty="0">
                          <a:effectLst/>
                          <a:latin typeface="Times New Roman" panose="02020603050405020304" pitchFamily="18" charset="0"/>
                          <a:cs typeface="Times New Roman" panose="02020603050405020304" pitchFamily="18" charset="0"/>
                        </a:rPr>
                        <a:t> de vuelo</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C" sz="18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3 min</a:t>
                      </a:r>
                      <a:endParaRPr kumimoji="0" lang="es-EC"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68580" marR="68580" marT="0" marB="0" anchor="ctr">
                    <a:lnB w="12700" cap="flat" cmpd="sng" algn="ctr">
                      <a:noFill/>
                      <a:prstDash val="solid"/>
                      <a:round/>
                      <a:headEnd type="none" w="med" len="med"/>
                      <a:tailEnd type="none" w="med" len="med"/>
                    </a:lnB>
                  </a:tcPr>
                </a:tc>
                <a:tc>
                  <a:txBody>
                    <a:bodyPr/>
                    <a:lstStyle/>
                    <a:p>
                      <a:pPr algn="ctr">
                        <a:lnSpc>
                          <a:spcPct val="115000"/>
                        </a:lnSpc>
                        <a:spcAft>
                          <a:spcPts val="0"/>
                        </a:spcAft>
                      </a:pPr>
                      <a:r>
                        <a:rPr lang="es-EC" sz="1800" kern="1200" dirty="0">
                          <a:effectLst/>
                          <a:latin typeface="Times New Roman" panose="02020603050405020304" pitchFamily="18" charset="0"/>
                          <a:cs typeface="Times New Roman" panose="02020603050405020304" pitchFamily="18" charset="0"/>
                        </a:rPr>
                        <a:t>13 min</a:t>
                      </a:r>
                      <a:endParaRPr lang="es-EC"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578407993"/>
                  </a:ext>
                </a:extLst>
              </a:tr>
            </a:tbl>
          </a:graphicData>
        </a:graphic>
      </p:graphicFrame>
      <p:sp>
        <p:nvSpPr>
          <p:cNvPr id="13" name="CuadroTexto 12">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Diseño</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pic>
        <p:nvPicPr>
          <p:cNvPr id="14" name="Marcador de contenido 3" descr="Recorte de pantall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9210" y="1898548"/>
            <a:ext cx="832191" cy="785863"/>
          </a:xfrm>
          <a:prstGeom prst="rect">
            <a:avLst/>
          </a:prstGeom>
        </p:spPr>
      </p:pic>
      <p:sp>
        <p:nvSpPr>
          <p:cNvPr id="15" name="CuadroTexto 14">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16" name="CuadroTexto 1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pic>
        <p:nvPicPr>
          <p:cNvPr id="17" name="Picture 2" descr="Resultado de imagen para esp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879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cdn.ryzerobotics.com/stormsend/uploads/13433930-d1e1-0135-d3c1-12530322f90d/guava-%E7%99%BD-pc-160_154_2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5093" y="1812602"/>
            <a:ext cx="3295214" cy="31716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sultado de imagen para ro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4275" y="3485981"/>
            <a:ext cx="2944549" cy="7844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8274" y="3059908"/>
            <a:ext cx="2617585" cy="17014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pyth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6236" y="4555842"/>
            <a:ext cx="4626139" cy="1308081"/>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Diseño</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pic>
        <p:nvPicPr>
          <p:cNvPr id="5122" name="Picture 2" descr="Resultado de imagen para ubuntu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70963" y="1188759"/>
            <a:ext cx="1734761" cy="138202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n relacionad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35004" y="1188759"/>
            <a:ext cx="2853820" cy="1903872"/>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16" name="CuadroTexto 15">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pic>
        <p:nvPicPr>
          <p:cNvPr id="17" name="Picture 2" descr="Resultado de imagen para esp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070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Diseño</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pic>
        <p:nvPicPr>
          <p:cNvPr id="2" name="Imagen 1" descr="Recorte de pantalla"/>
          <p:cNvPicPr>
            <a:picLocks noChangeAspect="1"/>
          </p:cNvPicPr>
          <p:nvPr/>
        </p:nvPicPr>
        <p:blipFill rotWithShape="1">
          <a:blip r:embed="rId3">
            <a:extLst>
              <a:ext uri="{28A0092B-C50C-407E-A947-70E740481C1C}">
                <a14:useLocalDpi xmlns:a14="http://schemas.microsoft.com/office/drawing/2010/main" val="0"/>
              </a:ext>
            </a:extLst>
          </a:blip>
          <a:srcRect r="17065" b="18994"/>
          <a:stretch/>
        </p:blipFill>
        <p:spPr>
          <a:xfrm>
            <a:off x="0" y="1197177"/>
            <a:ext cx="5153802" cy="5064320"/>
          </a:xfrm>
          <a:prstGeom prst="rect">
            <a:avLst/>
          </a:prstGeom>
        </p:spPr>
      </p:pic>
      <p:sp>
        <p:nvSpPr>
          <p:cNvPr id="10" name="CuadroTexto 9">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11" name="CuadroTexto 10">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pic>
        <p:nvPicPr>
          <p:cNvPr id="12" name="Picture 2" descr="Resultado de imagen para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97859" y="1449070"/>
            <a:ext cx="5279390" cy="3959860"/>
          </a:xfrm>
          <a:prstGeom prst="rect">
            <a:avLst/>
          </a:prstGeom>
          <a:noFill/>
          <a:ln>
            <a:noFill/>
          </a:ln>
        </p:spPr>
      </p:pic>
      <p:pic>
        <p:nvPicPr>
          <p:cNvPr id="9" name="Imagen 8" descr="Recorte de pantalla"/>
          <p:cNvPicPr>
            <a:picLocks noChangeAspect="1"/>
          </p:cNvPicPr>
          <p:nvPr/>
        </p:nvPicPr>
        <p:blipFill rotWithShape="1">
          <a:blip r:embed="rId3">
            <a:extLst>
              <a:ext uri="{28A0092B-C50C-407E-A947-70E740481C1C}">
                <a14:useLocalDpi xmlns:a14="http://schemas.microsoft.com/office/drawing/2010/main" val="0"/>
              </a:ext>
            </a:extLst>
          </a:blip>
          <a:srcRect l="69394" t="81690" r="329" b="-190"/>
          <a:stretch/>
        </p:blipFill>
        <p:spPr>
          <a:xfrm>
            <a:off x="5153802" y="4837811"/>
            <a:ext cx="2315947" cy="1423686"/>
          </a:xfrm>
          <a:prstGeom prst="rect">
            <a:avLst/>
          </a:prstGeom>
        </p:spPr>
      </p:pic>
    </p:spTree>
    <p:extLst>
      <p:ext uri="{BB962C8B-B14F-4D97-AF65-F5344CB8AC3E}">
        <p14:creationId xmlns:p14="http://schemas.microsoft.com/office/powerpoint/2010/main" val="820360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794076"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5"/>
          <p:cNvSpPr>
            <a:spLocks noChangeArrowheads="1"/>
          </p:cNvSpPr>
          <p:nvPr/>
        </p:nvSpPr>
        <p:spPr bwMode="auto">
          <a:xfrm>
            <a:off x="1354238" y="15625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Objeto 6"/>
          <p:cNvGraphicFramePr>
            <a:graphicFrameLocks noChangeAspect="1"/>
          </p:cNvGraphicFramePr>
          <p:nvPr>
            <p:extLst>
              <p:ext uri="{D42A27DB-BD31-4B8C-83A1-F6EECF244321}">
                <p14:modId xmlns:p14="http://schemas.microsoft.com/office/powerpoint/2010/main" val="3692156636"/>
              </p:ext>
            </p:extLst>
          </p:nvPr>
        </p:nvGraphicFramePr>
        <p:xfrm>
          <a:off x="821803" y="1749496"/>
          <a:ext cx="4770686" cy="4118550"/>
        </p:xfrm>
        <a:graphic>
          <a:graphicData uri="http://schemas.openxmlformats.org/presentationml/2006/ole">
            <mc:AlternateContent xmlns:mc="http://schemas.openxmlformats.org/markup-compatibility/2006">
              <mc:Choice xmlns:v="urn:schemas-microsoft-com:vml" Requires="v">
                <p:oleObj spid="_x0000_s1037" name="Visio" r:id="rId4" imgW="5075133" imgH="4396653" progId="Visio.Drawing.15">
                  <p:embed/>
                </p:oleObj>
              </mc:Choice>
              <mc:Fallback>
                <p:oleObj name="Visio" r:id="rId4" imgW="5075133" imgH="4396653" progId="Visio.Drawing.15">
                  <p:embed/>
                  <p:pic>
                    <p:nvPicPr>
                      <p:cNvPr id="7" name="Objeto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803" y="1749496"/>
                        <a:ext cx="4770686" cy="4118550"/>
                      </a:xfrm>
                      <a:prstGeom prst="rect">
                        <a:avLst/>
                      </a:prstGeom>
                      <a:noFill/>
                    </p:spPr>
                  </p:pic>
                </p:oleObj>
              </mc:Fallback>
            </mc:AlternateContent>
          </a:graphicData>
        </a:graphic>
      </p:graphicFrame>
      <p:sp>
        <p:nvSpPr>
          <p:cNvPr id="8" name="Rectángulo 7"/>
          <p:cNvSpPr/>
          <p:nvPr/>
        </p:nvSpPr>
        <p:spPr>
          <a:xfrm>
            <a:off x="5500963" y="2476983"/>
            <a:ext cx="6315825" cy="2308324"/>
          </a:xfrm>
          <a:prstGeom prst="rect">
            <a:avLst/>
          </a:prstGeom>
        </p:spPr>
        <p:txBody>
          <a:bodyPr wrap="square">
            <a:spAutoFit/>
          </a:bodyPr>
          <a:lstStyle/>
          <a:p>
            <a:pPr marL="285750" lvl="0" indent="-285750">
              <a:buFont typeface="Arial" panose="020B0604020202020204" pitchFamily="34" charset="0"/>
              <a:buChar char="•"/>
            </a:pPr>
            <a:r>
              <a:rPr lang="es-EC" dirty="0">
                <a:latin typeface="Times New Roman" panose="02020603050405020304" pitchFamily="18" charset="0"/>
                <a:ea typeface="Calibri" panose="020F0502020204030204" pitchFamily="34" charset="0"/>
                <a:cs typeface="Times New Roman" panose="02020603050405020304" pitchFamily="18" charset="0"/>
              </a:rPr>
              <a:t>Angulo de giro Roll 	– 	Desplazamiento en Y</a:t>
            </a:r>
          </a:p>
          <a:p>
            <a:pPr lvl="0"/>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s-EC" dirty="0">
                <a:latin typeface="Times New Roman" panose="02020603050405020304" pitchFamily="18" charset="0"/>
                <a:ea typeface="Calibri" panose="020F0502020204030204" pitchFamily="34" charset="0"/>
                <a:cs typeface="Times New Roman" panose="02020603050405020304" pitchFamily="18" charset="0"/>
              </a:rPr>
              <a:t>Angulo de giro Pitch 	– 	Desplazamiento en X</a:t>
            </a:r>
          </a:p>
          <a:p>
            <a:pPr marL="285750" lvl="0" indent="-285750">
              <a:buFont typeface="Arial" panose="020B0604020202020204" pitchFamily="34" charset="0"/>
              <a:buChar char="•"/>
            </a:pP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C" dirty="0">
                <a:latin typeface="Times New Roman" panose="02020603050405020304" pitchFamily="18" charset="0"/>
                <a:ea typeface="Calibri" panose="020F0502020204030204" pitchFamily="34" charset="0"/>
                <a:cs typeface="Times New Roman" panose="02020603050405020304" pitchFamily="18" charset="0"/>
              </a:rPr>
              <a:t>Angulo de giro Yaw 	– 	Rotación en eje Z</a:t>
            </a:r>
          </a:p>
          <a:p>
            <a:pPr marL="285750" indent="-285750">
              <a:buFont typeface="Arial" panose="020B0604020202020204" pitchFamily="34" charset="0"/>
              <a:buChar char="•"/>
            </a:pP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C" dirty="0" err="1">
                <a:latin typeface="Times New Roman" panose="02020603050405020304" pitchFamily="18" charset="0"/>
                <a:ea typeface="Calibri" panose="020F0502020204030204" pitchFamily="34" charset="0"/>
                <a:cs typeface="Times New Roman" panose="02020603050405020304" pitchFamily="18" charset="0"/>
              </a:rPr>
              <a:t>Throttle</a:t>
            </a:r>
            <a:r>
              <a:rPr lang="es-EC" dirty="0">
                <a:latin typeface="Times New Roman" panose="02020603050405020304" pitchFamily="18" charset="0"/>
                <a:ea typeface="Calibri" panose="020F0502020204030204" pitchFamily="34" charset="0"/>
                <a:cs typeface="Times New Roman" panose="02020603050405020304" pitchFamily="18" charset="0"/>
              </a:rPr>
              <a:t>		– 	Desplazamiento en Z</a:t>
            </a:r>
          </a:p>
          <a:p>
            <a:pPr marL="285750" lvl="0" indent="-285750">
              <a:buFont typeface="Arial" panose="020B0604020202020204" pitchFamily="34" charset="0"/>
              <a:buChar char="•"/>
            </a:pP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C"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Implementación control estabilidad</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11" name="CuadroTexto 10">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pic>
        <p:nvPicPr>
          <p:cNvPr id="12" name="Picture 2" descr="Resultado de imagen para esp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758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a 8">
            <a:extLst>
              <a:ext uri="{FF2B5EF4-FFF2-40B4-BE49-F238E27FC236}">
                <a16:creationId xmlns:a16="http://schemas.microsoft.com/office/drawing/2014/main" id="{CB7A2F70-7982-48EB-AB28-71226D68DDF0}"/>
              </a:ext>
            </a:extLst>
          </p:cNvPr>
          <p:cNvGraphicFramePr/>
          <p:nvPr>
            <p:extLst>
              <p:ext uri="{D42A27DB-BD31-4B8C-83A1-F6EECF244321}">
                <p14:modId xmlns:p14="http://schemas.microsoft.com/office/powerpoint/2010/main" val="3822184797"/>
              </p:ext>
            </p:extLst>
          </p:nvPr>
        </p:nvGraphicFramePr>
        <p:xfrm>
          <a:off x="2031998" y="1098385"/>
          <a:ext cx="8128000" cy="4560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Índice</a:t>
            </a:r>
          </a:p>
        </p:txBody>
      </p:sp>
      <p:sp>
        <p:nvSpPr>
          <p:cNvPr id="27" name="CuadroTexto 26">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28" name="CuadroTexto 27">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pic>
        <p:nvPicPr>
          <p:cNvPr id="29" name="Picture 2" descr="Resultado de imagen para esp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6280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794076"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CuadroTexto 5">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C"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Implementación control estabilidad</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8" name="CuadroTexto 7">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pic>
        <p:nvPicPr>
          <p:cNvPr id="9" name="Picture 2"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4"/>
          <a:stretch>
            <a:fillRect/>
          </a:stretch>
        </p:blipFill>
        <p:spPr>
          <a:xfrm>
            <a:off x="848322" y="2068009"/>
            <a:ext cx="10495352" cy="3206778"/>
          </a:xfrm>
          <a:prstGeom prst="rect">
            <a:avLst/>
          </a:prstGeom>
        </p:spPr>
      </p:pic>
    </p:spTree>
    <p:extLst>
      <p:ext uri="{BB962C8B-B14F-4D97-AF65-F5344CB8AC3E}">
        <p14:creationId xmlns:p14="http://schemas.microsoft.com/office/powerpoint/2010/main" val="414140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794076"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CuadroTexto 5">
            <a:extLst>
              <a:ext uri="{FF2B5EF4-FFF2-40B4-BE49-F238E27FC236}">
                <a16:creationId xmlns:a16="http://schemas.microsoft.com/office/drawing/2014/main" id="{8FD70315-3DD5-4FD4-ABA7-DC85CBF5E6A8}"/>
              </a:ext>
            </a:extLst>
          </p:cNvPr>
          <p:cNvSpPr txBox="1"/>
          <p:nvPr/>
        </p:nvSpPr>
        <p:spPr>
          <a:xfrm>
            <a:off x="2370160" y="446175"/>
            <a:ext cx="7451677" cy="646331"/>
          </a:xfrm>
          <a:prstGeom prst="rect">
            <a:avLst/>
          </a:prstGeom>
          <a:noFill/>
        </p:spPr>
        <p:txBody>
          <a:bodyPr wrap="square" rtlCol="0">
            <a:spAutoFit/>
          </a:bodyPr>
          <a:lstStyle/>
          <a:p>
            <a:pPr algn="ctr"/>
            <a:r>
              <a:rPr lang="es-EC"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Implementación control estabilidad</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8" name="CuadroTexto 7">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pic>
        <p:nvPicPr>
          <p:cNvPr id="9" name="Picture 2"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178467" y="1313182"/>
            <a:ext cx="6176034" cy="4801314"/>
          </a:xfrm>
          <a:prstGeom prst="rect">
            <a:avLst/>
          </a:prstGeom>
        </p:spPr>
        <p:txBody>
          <a:bodyPr wrap="square">
            <a:spAutoFit/>
          </a:bodyPr>
          <a:lstStyle/>
          <a:p>
            <a:pPr lvl="0"/>
            <a:r>
              <a:rPr lang="es-EC" dirty="0" smtClean="0">
                <a:latin typeface="Times New Roman" panose="02020603050405020304" pitchFamily="18" charset="0"/>
                <a:ea typeface="Calibri" panose="020F0502020204030204" pitchFamily="34" charset="0"/>
                <a:cs typeface="Times New Roman" panose="02020603050405020304" pitchFamily="18" charset="0"/>
              </a:rPr>
              <a:t>CONTROLADOR FUZZY P</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s-EC" dirty="0" smtClean="0">
                <a:latin typeface="Times New Roman" panose="02020603050405020304" pitchFamily="18" charset="0"/>
                <a:ea typeface="Calibri" panose="020F0502020204030204" pitchFamily="34" charset="0"/>
                <a:cs typeface="Times New Roman" panose="02020603050405020304" pitchFamily="18" charset="0"/>
              </a:rPr>
              <a:t>Consideraciones para controlador Pitch, </a:t>
            </a:r>
            <a:r>
              <a:rPr lang="es-EC" dirty="0" err="1" smtClean="0">
                <a:latin typeface="Times New Roman" panose="02020603050405020304" pitchFamily="18" charset="0"/>
                <a:ea typeface="Calibri" panose="020F0502020204030204" pitchFamily="34" charset="0"/>
                <a:cs typeface="Times New Roman" panose="02020603050405020304" pitchFamily="18" charset="0"/>
              </a:rPr>
              <a:t>Throttle</a:t>
            </a:r>
            <a:endParaRPr lang="es-EC" dirty="0" smtClean="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s-EC" dirty="0" smtClean="0">
                <a:latin typeface="Times New Roman" panose="02020603050405020304" pitchFamily="18" charset="0"/>
                <a:ea typeface="Calibri" panose="020F0502020204030204" pitchFamily="34" charset="0"/>
                <a:cs typeface="Times New Roman" panose="02020603050405020304" pitchFamily="18" charset="0"/>
              </a:rPr>
              <a:t>Cuando </a:t>
            </a:r>
            <a:r>
              <a:rPr lang="es-EC" dirty="0">
                <a:latin typeface="Times New Roman" panose="02020603050405020304" pitchFamily="18" charset="0"/>
                <a:ea typeface="Calibri" panose="020F0502020204030204" pitchFamily="34" charset="0"/>
                <a:cs typeface="Times New Roman" panose="02020603050405020304" pitchFamily="18" charset="0"/>
              </a:rPr>
              <a:t>la posición actual del dron es menor al valor set </a:t>
            </a:r>
            <a:r>
              <a:rPr lang="es-EC" dirty="0" err="1">
                <a:latin typeface="Times New Roman" panose="02020603050405020304" pitchFamily="18" charset="0"/>
                <a:ea typeface="Calibri" panose="020F0502020204030204" pitchFamily="34" charset="0"/>
                <a:cs typeface="Times New Roman" panose="02020603050405020304" pitchFamily="18" charset="0"/>
              </a:rPr>
              <a:t>point</a:t>
            </a:r>
            <a:r>
              <a:rPr lang="es-EC" dirty="0">
                <a:latin typeface="Times New Roman" panose="02020603050405020304" pitchFamily="18" charset="0"/>
                <a:ea typeface="Calibri" panose="020F0502020204030204" pitchFamily="34" charset="0"/>
                <a:cs typeface="Times New Roman" panose="02020603050405020304" pitchFamily="18" charset="0"/>
              </a:rPr>
              <a:t>, el error será positiva entendiéndose que el dron esta atrás de la posición deseada.</a:t>
            </a:r>
          </a:p>
          <a:p>
            <a:pPr marL="742950" lvl="1" indent="-285750">
              <a:buFont typeface="Arial" panose="020B0604020202020204" pitchFamily="34" charset="0"/>
              <a:buChar char="•"/>
            </a:pPr>
            <a:r>
              <a:rPr lang="es-EC" dirty="0">
                <a:latin typeface="Times New Roman" panose="02020603050405020304" pitchFamily="18" charset="0"/>
                <a:ea typeface="Calibri" panose="020F0502020204030204" pitchFamily="34" charset="0"/>
                <a:cs typeface="Times New Roman" panose="02020603050405020304" pitchFamily="18" charset="0"/>
              </a:rPr>
              <a:t>Cuando la posición actual del dron </a:t>
            </a:r>
            <a:r>
              <a:rPr lang="es-EC" dirty="0" smtClean="0">
                <a:latin typeface="Times New Roman" panose="02020603050405020304" pitchFamily="18" charset="0"/>
                <a:ea typeface="Calibri" panose="020F0502020204030204" pitchFamily="34" charset="0"/>
                <a:cs typeface="Times New Roman" panose="02020603050405020304" pitchFamily="18" charset="0"/>
              </a:rPr>
              <a:t>es mayor </a:t>
            </a:r>
            <a:r>
              <a:rPr lang="es-EC" dirty="0">
                <a:latin typeface="Times New Roman" panose="02020603050405020304" pitchFamily="18" charset="0"/>
                <a:ea typeface="Calibri" panose="020F0502020204030204" pitchFamily="34" charset="0"/>
                <a:cs typeface="Times New Roman" panose="02020603050405020304" pitchFamily="18" charset="0"/>
              </a:rPr>
              <a:t>al valor set </a:t>
            </a:r>
            <a:r>
              <a:rPr lang="es-EC" dirty="0" err="1">
                <a:latin typeface="Times New Roman" panose="02020603050405020304" pitchFamily="18" charset="0"/>
                <a:ea typeface="Calibri" panose="020F0502020204030204" pitchFamily="34" charset="0"/>
                <a:cs typeface="Times New Roman" panose="02020603050405020304" pitchFamily="18" charset="0"/>
              </a:rPr>
              <a:t>point</a:t>
            </a:r>
            <a:r>
              <a:rPr lang="es-EC" dirty="0">
                <a:latin typeface="Times New Roman" panose="02020603050405020304" pitchFamily="18" charset="0"/>
                <a:ea typeface="Calibri" panose="020F0502020204030204" pitchFamily="34" charset="0"/>
                <a:cs typeface="Times New Roman" panose="02020603050405020304" pitchFamily="18" charset="0"/>
              </a:rPr>
              <a:t>, el error será negativo entendiéndose que el dron se encuentra delante de la posición deseada.</a:t>
            </a:r>
          </a:p>
          <a:p>
            <a:pPr marL="285750" lvl="0" indent="-285750">
              <a:buFont typeface="Arial" panose="020B0604020202020204" pitchFamily="34" charset="0"/>
              <a:buChar char="•"/>
            </a:pPr>
            <a:r>
              <a:rPr lang="es-EC" dirty="0" smtClean="0">
                <a:latin typeface="Times New Roman" panose="02020603050405020304" pitchFamily="18" charset="0"/>
                <a:ea typeface="Calibri" panose="020F0502020204030204" pitchFamily="34" charset="0"/>
                <a:cs typeface="Times New Roman" panose="02020603050405020304" pitchFamily="18" charset="0"/>
              </a:rPr>
              <a:t>Consideraciones para controlador  Roll, </a:t>
            </a:r>
            <a:r>
              <a:rPr lang="es-EC" dirty="0" err="1" smtClean="0">
                <a:latin typeface="Times New Roman" panose="02020603050405020304" pitchFamily="18" charset="0"/>
                <a:ea typeface="Calibri" panose="020F0502020204030204" pitchFamily="34" charset="0"/>
                <a:cs typeface="Times New Roman" panose="02020603050405020304" pitchFamily="18" charset="0"/>
              </a:rPr>
              <a:t>Yaw</a:t>
            </a:r>
            <a:endParaRPr lang="es-EC" dirty="0" smtClean="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s-EC" dirty="0">
                <a:latin typeface="Times New Roman" panose="02020603050405020304" pitchFamily="18" charset="0"/>
                <a:ea typeface="Calibri" panose="020F0502020204030204" pitchFamily="34" charset="0"/>
                <a:cs typeface="Times New Roman" panose="02020603050405020304" pitchFamily="18" charset="0"/>
              </a:rPr>
              <a:t>Cuando la posición actual del dron es menor al valor set </a:t>
            </a:r>
            <a:r>
              <a:rPr lang="es-EC" dirty="0" err="1">
                <a:latin typeface="Times New Roman" panose="02020603050405020304" pitchFamily="18" charset="0"/>
                <a:ea typeface="Calibri" panose="020F0502020204030204" pitchFamily="34" charset="0"/>
                <a:cs typeface="Times New Roman" panose="02020603050405020304" pitchFamily="18" charset="0"/>
              </a:rPr>
              <a:t>point</a:t>
            </a:r>
            <a:r>
              <a:rPr lang="es-EC" dirty="0">
                <a:latin typeface="Times New Roman" panose="02020603050405020304" pitchFamily="18" charset="0"/>
                <a:ea typeface="Calibri" panose="020F0502020204030204" pitchFamily="34" charset="0"/>
                <a:cs typeface="Times New Roman" panose="02020603050405020304" pitchFamily="18" charset="0"/>
              </a:rPr>
              <a:t>, el error será positiva entendiéndose que el dron se encuentra al lado derecho de la posición deseada.</a:t>
            </a:r>
          </a:p>
          <a:p>
            <a:pPr marL="742950" lvl="1" indent="-285750">
              <a:buFont typeface="Arial" panose="020B0604020202020204" pitchFamily="34" charset="0"/>
              <a:buChar char="•"/>
            </a:pPr>
            <a:r>
              <a:rPr lang="es-EC" dirty="0">
                <a:latin typeface="Times New Roman" panose="02020603050405020304" pitchFamily="18" charset="0"/>
                <a:ea typeface="Calibri" panose="020F0502020204030204" pitchFamily="34" charset="0"/>
                <a:cs typeface="Times New Roman" panose="02020603050405020304" pitchFamily="18" charset="0"/>
              </a:rPr>
              <a:t>Cuando la posición actual del dron </a:t>
            </a:r>
            <a:r>
              <a:rPr lang="es-EC" dirty="0" smtClean="0">
                <a:latin typeface="Times New Roman" panose="02020603050405020304" pitchFamily="18" charset="0"/>
                <a:ea typeface="Calibri" panose="020F0502020204030204" pitchFamily="34" charset="0"/>
                <a:cs typeface="Times New Roman" panose="02020603050405020304" pitchFamily="18" charset="0"/>
              </a:rPr>
              <a:t>es mayor </a:t>
            </a:r>
            <a:r>
              <a:rPr lang="es-EC" dirty="0">
                <a:latin typeface="Times New Roman" panose="02020603050405020304" pitchFamily="18" charset="0"/>
                <a:ea typeface="Calibri" panose="020F0502020204030204" pitchFamily="34" charset="0"/>
                <a:cs typeface="Times New Roman" panose="02020603050405020304" pitchFamily="18" charset="0"/>
              </a:rPr>
              <a:t>al valor set </a:t>
            </a:r>
            <a:r>
              <a:rPr lang="es-EC" dirty="0" err="1">
                <a:latin typeface="Times New Roman" panose="02020603050405020304" pitchFamily="18" charset="0"/>
                <a:ea typeface="Calibri" panose="020F0502020204030204" pitchFamily="34" charset="0"/>
                <a:cs typeface="Times New Roman" panose="02020603050405020304" pitchFamily="18" charset="0"/>
              </a:rPr>
              <a:t>point</a:t>
            </a:r>
            <a:r>
              <a:rPr lang="es-EC" dirty="0">
                <a:latin typeface="Times New Roman" panose="02020603050405020304" pitchFamily="18" charset="0"/>
                <a:ea typeface="Calibri" panose="020F0502020204030204" pitchFamily="34" charset="0"/>
                <a:cs typeface="Times New Roman" panose="02020603050405020304" pitchFamily="18" charset="0"/>
              </a:rPr>
              <a:t>, el error será negativo entendiéndose que el dron se encuentra al lado izquierdo de la posición deseada.</a:t>
            </a:r>
          </a:p>
          <a:p>
            <a:pPr marL="285750" lvl="0" indent="-285750">
              <a:buFont typeface="Arial" panose="020B0604020202020204" pitchFamily="34" charset="0"/>
              <a:buChar char="•"/>
            </a:pP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graphicFrame>
            <p:nvGraphicFramePr>
              <p:cNvPr id="2" name="Tabla 1"/>
              <p:cNvGraphicFramePr>
                <a:graphicFrameLocks noGrp="1"/>
              </p:cNvGraphicFramePr>
              <p:nvPr>
                <p:extLst>
                  <p:ext uri="{D42A27DB-BD31-4B8C-83A1-F6EECF244321}">
                    <p14:modId xmlns:p14="http://schemas.microsoft.com/office/powerpoint/2010/main" val="2031153946"/>
                  </p:ext>
                </p:extLst>
              </p:nvPr>
            </p:nvGraphicFramePr>
            <p:xfrm>
              <a:off x="7338351" y="2248869"/>
              <a:ext cx="3376584" cy="988072"/>
            </p:xfrm>
            <a:graphic>
              <a:graphicData uri="http://schemas.openxmlformats.org/drawingml/2006/table">
                <a:tbl>
                  <a:tblPr firstRow="1" firstCol="1" bandRow="1">
                    <a:tableStyleId>{2D5ABB26-0587-4C30-8999-92F81FD0307C}</a:tableStyleId>
                  </a:tblPr>
                  <a:tblGrid>
                    <a:gridCol w="443113">
                      <a:extLst>
                        <a:ext uri="{9D8B030D-6E8A-4147-A177-3AD203B41FA5}">
                          <a16:colId xmlns:a16="http://schemas.microsoft.com/office/drawing/2014/main" val="3993228650"/>
                        </a:ext>
                      </a:extLst>
                    </a:gridCol>
                    <a:gridCol w="434131">
                      <a:extLst>
                        <a:ext uri="{9D8B030D-6E8A-4147-A177-3AD203B41FA5}">
                          <a16:colId xmlns:a16="http://schemas.microsoft.com/office/drawing/2014/main" val="1397683458"/>
                        </a:ext>
                      </a:extLst>
                    </a:gridCol>
                    <a:gridCol w="471628">
                      <a:extLst>
                        <a:ext uri="{9D8B030D-6E8A-4147-A177-3AD203B41FA5}">
                          <a16:colId xmlns:a16="http://schemas.microsoft.com/office/drawing/2014/main" val="1410399466"/>
                        </a:ext>
                      </a:extLst>
                    </a:gridCol>
                    <a:gridCol w="415383">
                      <a:extLst>
                        <a:ext uri="{9D8B030D-6E8A-4147-A177-3AD203B41FA5}">
                          <a16:colId xmlns:a16="http://schemas.microsoft.com/office/drawing/2014/main" val="660755306"/>
                        </a:ext>
                      </a:extLst>
                    </a:gridCol>
                    <a:gridCol w="379969">
                      <a:extLst>
                        <a:ext uri="{9D8B030D-6E8A-4147-A177-3AD203B41FA5}">
                          <a16:colId xmlns:a16="http://schemas.microsoft.com/office/drawing/2014/main" val="3946584488"/>
                        </a:ext>
                      </a:extLst>
                    </a:gridCol>
                    <a:gridCol w="392469">
                      <a:extLst>
                        <a:ext uri="{9D8B030D-6E8A-4147-A177-3AD203B41FA5}">
                          <a16:colId xmlns:a16="http://schemas.microsoft.com/office/drawing/2014/main" val="3539789354"/>
                        </a:ext>
                      </a:extLst>
                    </a:gridCol>
                    <a:gridCol w="448715">
                      <a:extLst>
                        <a:ext uri="{9D8B030D-6E8A-4147-A177-3AD203B41FA5}">
                          <a16:colId xmlns:a16="http://schemas.microsoft.com/office/drawing/2014/main" val="3468942861"/>
                        </a:ext>
                      </a:extLst>
                    </a:gridCol>
                    <a:gridCol w="391176">
                      <a:extLst>
                        <a:ext uri="{9D8B030D-6E8A-4147-A177-3AD203B41FA5}">
                          <a16:colId xmlns:a16="http://schemas.microsoft.com/office/drawing/2014/main" val="2792824117"/>
                        </a:ext>
                      </a:extLst>
                    </a:gridCol>
                  </a:tblGrid>
                  <a:tr h="494036">
                    <a:tc>
                      <a:txBody>
                        <a:bodyPr/>
                        <a:lstStyle/>
                        <a:p>
                          <a:pPr algn="ctr">
                            <a:lnSpc>
                              <a:spcPct val="200000"/>
                            </a:lnSpc>
                            <a:spcAft>
                              <a:spcPts val="0"/>
                            </a:spcAft>
                            <a:tabLst>
                              <a:tab pos="180340" algn="l"/>
                              <a:tab pos="501015" algn="l"/>
                            </a:tabLst>
                          </a:pPr>
                          <a14:m>
                            <m:oMathPara xmlns:m="http://schemas.openxmlformats.org/officeDocument/2006/math">
                              <m:oMathParaPr>
                                <m:jc m:val="centerGroup"/>
                              </m:oMathParaPr>
                              <m:oMath xmlns:m="http://schemas.openxmlformats.org/officeDocument/2006/math">
                                <m:r>
                                  <a:rPr lang="es-EC" sz="1600">
                                    <a:effectLst/>
                                  </a:rPr>
                                  <m:t>𝒆</m:t>
                                </m:r>
                              </m:oMath>
                            </m:oMathPara>
                          </a14:m>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a:effectLst/>
                            </a:rPr>
                            <a:t>NG</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dirty="0">
                              <a:effectLst/>
                            </a:rPr>
                            <a:t>NM</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dirty="0">
                              <a:effectLst/>
                            </a:rPr>
                            <a:t>NP</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dirty="0">
                              <a:effectLst/>
                            </a:rPr>
                            <a:t>ZE</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a:effectLst/>
                            </a:rPr>
                            <a:t>PP</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dirty="0">
                              <a:effectLst/>
                            </a:rPr>
                            <a:t>PM</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kern="1200" dirty="0" smtClean="0">
                              <a:solidFill>
                                <a:schemeClr val="tx1"/>
                              </a:solidFill>
                              <a:effectLst/>
                              <a:latin typeface="+mn-lt"/>
                              <a:ea typeface="+mn-ea"/>
                              <a:cs typeface="+mn-cs"/>
                            </a:rPr>
                            <a:t>PG</a:t>
                          </a:r>
                          <a:endParaRPr lang="es-EC" sz="1600" kern="1200" dirty="0">
                            <a:solidFill>
                              <a:schemeClr val="tx1"/>
                            </a:solidFill>
                            <a:effectLst/>
                            <a:latin typeface="+mn-lt"/>
                            <a:ea typeface="+mn-ea"/>
                            <a:cs typeface="+mn-cs"/>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119892"/>
                      </a:ext>
                    </a:extLst>
                  </a:tr>
                  <a:tr h="494036">
                    <a:tc>
                      <a:txBody>
                        <a:bodyPr/>
                        <a:lstStyle/>
                        <a:p>
                          <a:pPr algn="ctr">
                            <a:lnSpc>
                              <a:spcPct val="200000"/>
                            </a:lnSpc>
                            <a:spcAft>
                              <a:spcPts val="0"/>
                            </a:spcAft>
                            <a:tabLst>
                              <a:tab pos="180340" algn="l"/>
                              <a:tab pos="501015" algn="l"/>
                            </a:tabLst>
                          </a:pPr>
                          <a14:m>
                            <m:oMathPara xmlns:m="http://schemas.openxmlformats.org/officeDocument/2006/math">
                              <m:oMathParaPr>
                                <m:jc m:val="centerGroup"/>
                              </m:oMathParaPr>
                              <m:oMath xmlns:m="http://schemas.openxmlformats.org/officeDocument/2006/math">
                                <m:r>
                                  <a:rPr lang="es-EC" sz="1600">
                                    <a:effectLst/>
                                  </a:rPr>
                                  <m:t>𝒐𝒖𝒕</m:t>
                                </m:r>
                              </m:oMath>
                            </m:oMathPara>
                          </a14:m>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dirty="0">
                              <a:effectLst/>
                            </a:rPr>
                            <a:t>NG</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a:effectLst/>
                            </a:rPr>
                            <a:t>NP</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dirty="0">
                              <a:effectLst/>
                            </a:rPr>
                            <a:t>NP</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dirty="0">
                              <a:effectLst/>
                            </a:rPr>
                            <a:t>ZE</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dirty="0">
                              <a:effectLst/>
                            </a:rPr>
                            <a:t>PP</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dirty="0">
                              <a:effectLst/>
                            </a:rPr>
                            <a:t>PP</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kern="1200" dirty="0" smtClean="0">
                              <a:solidFill>
                                <a:schemeClr val="tx1"/>
                              </a:solidFill>
                              <a:effectLst/>
                              <a:latin typeface="+mn-lt"/>
                              <a:ea typeface="+mn-ea"/>
                              <a:cs typeface="+mn-cs"/>
                            </a:rPr>
                            <a:t>PG</a:t>
                          </a:r>
                          <a:endParaRPr lang="es-EC" sz="1600" kern="1200" dirty="0">
                            <a:solidFill>
                              <a:schemeClr val="tx1"/>
                            </a:solidFill>
                            <a:effectLst/>
                            <a:latin typeface="+mn-lt"/>
                            <a:ea typeface="+mn-ea"/>
                            <a:cs typeface="+mn-cs"/>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7393564"/>
                      </a:ext>
                    </a:extLst>
                  </a:tr>
                </a:tbl>
              </a:graphicData>
            </a:graphic>
          </p:graphicFrame>
        </mc:Choice>
        <mc:Fallback>
          <p:graphicFrame>
            <p:nvGraphicFramePr>
              <p:cNvPr id="2" name="Tabla 1"/>
              <p:cNvGraphicFramePr>
                <a:graphicFrameLocks noGrp="1"/>
              </p:cNvGraphicFramePr>
              <p:nvPr>
                <p:extLst>
                  <p:ext uri="{D42A27DB-BD31-4B8C-83A1-F6EECF244321}">
                    <p14:modId xmlns:p14="http://schemas.microsoft.com/office/powerpoint/2010/main" val="2031153946"/>
                  </p:ext>
                </p:extLst>
              </p:nvPr>
            </p:nvGraphicFramePr>
            <p:xfrm>
              <a:off x="7338351" y="2248869"/>
              <a:ext cx="3376584" cy="988072"/>
            </p:xfrm>
            <a:graphic>
              <a:graphicData uri="http://schemas.openxmlformats.org/drawingml/2006/table">
                <a:tbl>
                  <a:tblPr firstRow="1" firstCol="1" bandRow="1">
                    <a:tableStyleId>{2D5ABB26-0587-4C30-8999-92F81FD0307C}</a:tableStyleId>
                  </a:tblPr>
                  <a:tblGrid>
                    <a:gridCol w="443113">
                      <a:extLst>
                        <a:ext uri="{9D8B030D-6E8A-4147-A177-3AD203B41FA5}">
                          <a16:colId xmlns:a16="http://schemas.microsoft.com/office/drawing/2014/main" val="3993228650"/>
                        </a:ext>
                      </a:extLst>
                    </a:gridCol>
                    <a:gridCol w="434131">
                      <a:extLst>
                        <a:ext uri="{9D8B030D-6E8A-4147-A177-3AD203B41FA5}">
                          <a16:colId xmlns:a16="http://schemas.microsoft.com/office/drawing/2014/main" val="1397683458"/>
                        </a:ext>
                      </a:extLst>
                    </a:gridCol>
                    <a:gridCol w="471628">
                      <a:extLst>
                        <a:ext uri="{9D8B030D-6E8A-4147-A177-3AD203B41FA5}">
                          <a16:colId xmlns:a16="http://schemas.microsoft.com/office/drawing/2014/main" val="1410399466"/>
                        </a:ext>
                      </a:extLst>
                    </a:gridCol>
                    <a:gridCol w="415383">
                      <a:extLst>
                        <a:ext uri="{9D8B030D-6E8A-4147-A177-3AD203B41FA5}">
                          <a16:colId xmlns:a16="http://schemas.microsoft.com/office/drawing/2014/main" val="660755306"/>
                        </a:ext>
                      </a:extLst>
                    </a:gridCol>
                    <a:gridCol w="379969">
                      <a:extLst>
                        <a:ext uri="{9D8B030D-6E8A-4147-A177-3AD203B41FA5}">
                          <a16:colId xmlns:a16="http://schemas.microsoft.com/office/drawing/2014/main" val="3946584488"/>
                        </a:ext>
                      </a:extLst>
                    </a:gridCol>
                    <a:gridCol w="392469">
                      <a:extLst>
                        <a:ext uri="{9D8B030D-6E8A-4147-A177-3AD203B41FA5}">
                          <a16:colId xmlns:a16="http://schemas.microsoft.com/office/drawing/2014/main" val="3539789354"/>
                        </a:ext>
                      </a:extLst>
                    </a:gridCol>
                    <a:gridCol w="448715">
                      <a:extLst>
                        <a:ext uri="{9D8B030D-6E8A-4147-A177-3AD203B41FA5}">
                          <a16:colId xmlns:a16="http://schemas.microsoft.com/office/drawing/2014/main" val="3468942861"/>
                        </a:ext>
                      </a:extLst>
                    </a:gridCol>
                    <a:gridCol w="391176">
                      <a:extLst>
                        <a:ext uri="{9D8B030D-6E8A-4147-A177-3AD203B41FA5}">
                          <a16:colId xmlns:a16="http://schemas.microsoft.com/office/drawing/2014/main" val="2792824117"/>
                        </a:ext>
                      </a:extLst>
                    </a:gridCol>
                  </a:tblGrid>
                  <a:tr h="494036">
                    <a:tc>
                      <a:txBody>
                        <a:bodyPr/>
                        <a:lstStyle/>
                        <a:p>
                          <a:endParaRPr lang="es-EC"/>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370" t="-1220" r="-663014" b="-117073"/>
                          </a:stretch>
                        </a:blipFill>
                      </a:tcPr>
                    </a:tc>
                    <a:tc>
                      <a:txBody>
                        <a:bodyPr/>
                        <a:lstStyle/>
                        <a:p>
                          <a:pPr algn="ctr">
                            <a:lnSpc>
                              <a:spcPct val="200000"/>
                            </a:lnSpc>
                            <a:spcAft>
                              <a:spcPts val="0"/>
                            </a:spcAft>
                            <a:tabLst>
                              <a:tab pos="180340" algn="l"/>
                              <a:tab pos="501015" algn="l"/>
                            </a:tabLst>
                          </a:pPr>
                          <a:r>
                            <a:rPr lang="es-EC" sz="1600">
                              <a:effectLst/>
                            </a:rPr>
                            <a:t>NG</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dirty="0">
                              <a:effectLst/>
                            </a:rPr>
                            <a:t>NM</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dirty="0">
                              <a:effectLst/>
                            </a:rPr>
                            <a:t>NP</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dirty="0">
                              <a:effectLst/>
                            </a:rPr>
                            <a:t>ZE</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a:effectLst/>
                            </a:rPr>
                            <a:t>PP</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dirty="0">
                              <a:effectLst/>
                            </a:rPr>
                            <a:t>PM</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kern="1200" dirty="0" smtClean="0">
                              <a:solidFill>
                                <a:schemeClr val="tx1"/>
                              </a:solidFill>
                              <a:effectLst/>
                              <a:latin typeface="+mn-lt"/>
                              <a:ea typeface="+mn-ea"/>
                              <a:cs typeface="+mn-cs"/>
                            </a:rPr>
                            <a:t>PG</a:t>
                          </a:r>
                          <a:endParaRPr lang="es-EC" sz="1600" kern="1200" dirty="0">
                            <a:solidFill>
                              <a:schemeClr val="tx1"/>
                            </a:solidFill>
                            <a:effectLst/>
                            <a:latin typeface="+mn-lt"/>
                            <a:ea typeface="+mn-ea"/>
                            <a:cs typeface="+mn-cs"/>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119892"/>
                      </a:ext>
                    </a:extLst>
                  </a:tr>
                  <a:tr h="494036">
                    <a:tc>
                      <a:txBody>
                        <a:bodyPr/>
                        <a:lstStyle/>
                        <a:p>
                          <a:endParaRPr lang="es-EC"/>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370" t="-102469" r="-663014" b="-18519"/>
                          </a:stretch>
                        </a:blipFill>
                      </a:tcPr>
                    </a:tc>
                    <a:tc>
                      <a:txBody>
                        <a:bodyPr/>
                        <a:lstStyle/>
                        <a:p>
                          <a:pPr algn="ctr">
                            <a:lnSpc>
                              <a:spcPct val="200000"/>
                            </a:lnSpc>
                            <a:spcAft>
                              <a:spcPts val="0"/>
                            </a:spcAft>
                            <a:tabLst>
                              <a:tab pos="180340" algn="l"/>
                              <a:tab pos="501015" algn="l"/>
                            </a:tabLst>
                          </a:pPr>
                          <a:r>
                            <a:rPr lang="es-EC" sz="1600" dirty="0">
                              <a:effectLst/>
                            </a:rPr>
                            <a:t>NG</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a:effectLst/>
                            </a:rPr>
                            <a:t>NP</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dirty="0">
                              <a:effectLst/>
                            </a:rPr>
                            <a:t>NP</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dirty="0">
                              <a:effectLst/>
                            </a:rPr>
                            <a:t>ZE</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dirty="0">
                              <a:effectLst/>
                            </a:rPr>
                            <a:t>PP</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dirty="0">
                              <a:effectLst/>
                            </a:rPr>
                            <a:t>PP</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kern="1200" dirty="0" smtClean="0">
                              <a:solidFill>
                                <a:schemeClr val="tx1"/>
                              </a:solidFill>
                              <a:effectLst/>
                              <a:latin typeface="+mn-lt"/>
                              <a:ea typeface="+mn-ea"/>
                              <a:cs typeface="+mn-cs"/>
                            </a:rPr>
                            <a:t>PG</a:t>
                          </a:r>
                          <a:endParaRPr lang="es-EC" sz="1600" kern="1200" dirty="0">
                            <a:solidFill>
                              <a:schemeClr val="tx1"/>
                            </a:solidFill>
                            <a:effectLst/>
                            <a:latin typeface="+mn-lt"/>
                            <a:ea typeface="+mn-ea"/>
                            <a:cs typeface="+mn-cs"/>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7393564"/>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3" name="Tabla 2"/>
              <p:cNvGraphicFramePr>
                <a:graphicFrameLocks noGrp="1"/>
              </p:cNvGraphicFramePr>
              <p:nvPr>
                <p:extLst>
                  <p:ext uri="{D42A27DB-BD31-4B8C-83A1-F6EECF244321}">
                    <p14:modId xmlns:p14="http://schemas.microsoft.com/office/powerpoint/2010/main" val="3722107065"/>
                  </p:ext>
                </p:extLst>
              </p:nvPr>
            </p:nvGraphicFramePr>
            <p:xfrm>
              <a:off x="7338351" y="4173565"/>
              <a:ext cx="3457050" cy="975360"/>
            </p:xfrm>
            <a:graphic>
              <a:graphicData uri="http://schemas.openxmlformats.org/drawingml/2006/table">
                <a:tbl>
                  <a:tblPr firstRow="1" firstCol="1" bandRow="1">
                    <a:tableStyleId>{2D5ABB26-0587-4C30-8999-92F81FD0307C}</a:tableStyleId>
                  </a:tblPr>
                  <a:tblGrid>
                    <a:gridCol w="447987">
                      <a:extLst>
                        <a:ext uri="{9D8B030D-6E8A-4147-A177-3AD203B41FA5}">
                          <a16:colId xmlns:a16="http://schemas.microsoft.com/office/drawing/2014/main" val="4075206415"/>
                        </a:ext>
                      </a:extLst>
                    </a:gridCol>
                    <a:gridCol w="443548">
                      <a:extLst>
                        <a:ext uri="{9D8B030D-6E8A-4147-A177-3AD203B41FA5}">
                          <a16:colId xmlns:a16="http://schemas.microsoft.com/office/drawing/2014/main" val="2782414154"/>
                        </a:ext>
                      </a:extLst>
                    </a:gridCol>
                    <a:gridCol w="487998">
                      <a:extLst>
                        <a:ext uri="{9D8B030D-6E8A-4147-A177-3AD203B41FA5}">
                          <a16:colId xmlns:a16="http://schemas.microsoft.com/office/drawing/2014/main" val="967396614"/>
                        </a:ext>
                      </a:extLst>
                    </a:gridCol>
                    <a:gridCol w="419735">
                      <a:extLst>
                        <a:ext uri="{9D8B030D-6E8A-4147-A177-3AD203B41FA5}">
                          <a16:colId xmlns:a16="http://schemas.microsoft.com/office/drawing/2014/main" val="3269347699"/>
                        </a:ext>
                      </a:extLst>
                    </a:gridCol>
                    <a:gridCol w="378460">
                      <a:extLst>
                        <a:ext uri="{9D8B030D-6E8A-4147-A177-3AD203B41FA5}">
                          <a16:colId xmlns:a16="http://schemas.microsoft.com/office/drawing/2014/main" val="1456769031"/>
                        </a:ext>
                      </a:extLst>
                    </a:gridCol>
                    <a:gridCol w="419735">
                      <a:extLst>
                        <a:ext uri="{9D8B030D-6E8A-4147-A177-3AD203B41FA5}">
                          <a16:colId xmlns:a16="http://schemas.microsoft.com/office/drawing/2014/main" val="887301122"/>
                        </a:ext>
                      </a:extLst>
                    </a:gridCol>
                    <a:gridCol w="461010">
                      <a:extLst>
                        <a:ext uri="{9D8B030D-6E8A-4147-A177-3AD203B41FA5}">
                          <a16:colId xmlns:a16="http://schemas.microsoft.com/office/drawing/2014/main" val="1006228439"/>
                        </a:ext>
                      </a:extLst>
                    </a:gridCol>
                    <a:gridCol w="398577">
                      <a:extLst>
                        <a:ext uri="{9D8B030D-6E8A-4147-A177-3AD203B41FA5}">
                          <a16:colId xmlns:a16="http://schemas.microsoft.com/office/drawing/2014/main" val="966801175"/>
                        </a:ext>
                      </a:extLst>
                    </a:gridCol>
                  </a:tblGrid>
                  <a:tr h="457889">
                    <a:tc>
                      <a:txBody>
                        <a:bodyPr/>
                        <a:lstStyle/>
                        <a:p>
                          <a:pPr marL="0" algn="ctr" defTabSz="914400" rtl="0" eaLnBrk="1" latinLnBrk="0" hangingPunct="1">
                            <a:lnSpc>
                              <a:spcPct val="200000"/>
                            </a:lnSpc>
                            <a:spcAft>
                              <a:spcPts val="0"/>
                            </a:spcAft>
                            <a:tabLst>
                              <a:tab pos="180340" algn="l"/>
                              <a:tab pos="501015" algn="l"/>
                            </a:tabLst>
                          </a:pPr>
                          <a14:m>
                            <m:oMathPara xmlns:m="http://schemas.openxmlformats.org/officeDocument/2006/math">
                              <m:oMathParaPr>
                                <m:jc m:val="centerGroup"/>
                              </m:oMathParaPr>
                              <m:oMath xmlns:m="http://schemas.openxmlformats.org/officeDocument/2006/math">
                                <m:r>
                                  <a:rPr lang="es-EC" sz="1600" kern="1200">
                                    <a:solidFill>
                                      <a:schemeClr val="tx1"/>
                                    </a:solidFill>
                                    <a:effectLst/>
                                    <a:latin typeface="+mn-lt"/>
                                    <a:ea typeface="+mn-ea"/>
                                    <a:cs typeface="+mn-cs"/>
                                  </a:rPr>
                                  <m:t>𝒆</m:t>
                                </m:r>
                              </m:oMath>
                            </m:oMathPara>
                          </a14:m>
                          <a:endParaRPr lang="es-EC" sz="160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0"/>
                            </a:spcAft>
                            <a:tabLst>
                              <a:tab pos="180340" algn="l"/>
                              <a:tab pos="501015" algn="l"/>
                            </a:tabLst>
                          </a:pPr>
                          <a:r>
                            <a:rPr lang="es-EC" sz="1600" kern="1200" dirty="0">
                              <a:solidFill>
                                <a:schemeClr val="tx1"/>
                              </a:solidFill>
                              <a:effectLst/>
                              <a:latin typeface="+mn-lt"/>
                              <a:ea typeface="+mn-ea"/>
                              <a:cs typeface="+mn-cs"/>
                            </a:rPr>
                            <a:t>NG</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0"/>
                            </a:spcAft>
                            <a:tabLst>
                              <a:tab pos="180340" algn="l"/>
                              <a:tab pos="501015" algn="l"/>
                            </a:tabLst>
                          </a:pPr>
                          <a:r>
                            <a:rPr lang="es-EC" sz="1600" kern="1200" dirty="0">
                              <a:solidFill>
                                <a:schemeClr val="tx1"/>
                              </a:solidFill>
                              <a:effectLst/>
                              <a:latin typeface="+mn-lt"/>
                              <a:ea typeface="+mn-ea"/>
                              <a:cs typeface="+mn-cs"/>
                            </a:rPr>
                            <a:t>NM</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0"/>
                            </a:spcAft>
                            <a:tabLst>
                              <a:tab pos="180340" algn="l"/>
                              <a:tab pos="501015" algn="l"/>
                            </a:tabLst>
                          </a:pPr>
                          <a:r>
                            <a:rPr lang="es-EC" sz="1600" kern="1200" dirty="0">
                              <a:solidFill>
                                <a:schemeClr val="tx1"/>
                              </a:solidFill>
                              <a:effectLst/>
                              <a:latin typeface="+mn-lt"/>
                              <a:ea typeface="+mn-ea"/>
                              <a:cs typeface="+mn-cs"/>
                            </a:rPr>
                            <a:t>NP</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0"/>
                            </a:spcAft>
                            <a:tabLst>
                              <a:tab pos="180340" algn="l"/>
                              <a:tab pos="501015" algn="l"/>
                            </a:tabLst>
                          </a:pPr>
                          <a:r>
                            <a:rPr lang="es-EC" sz="1600" kern="1200" dirty="0">
                              <a:solidFill>
                                <a:schemeClr val="tx1"/>
                              </a:solidFill>
                              <a:effectLst/>
                              <a:latin typeface="+mn-lt"/>
                              <a:ea typeface="+mn-ea"/>
                              <a:cs typeface="+mn-cs"/>
                            </a:rPr>
                            <a:t>ZE</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0"/>
                            </a:spcAft>
                            <a:tabLst>
                              <a:tab pos="180340" algn="l"/>
                              <a:tab pos="501015" algn="l"/>
                            </a:tabLst>
                          </a:pPr>
                          <a:r>
                            <a:rPr lang="es-EC" sz="1600" kern="1200" dirty="0">
                              <a:solidFill>
                                <a:schemeClr val="tx1"/>
                              </a:solidFill>
                              <a:effectLst/>
                              <a:latin typeface="+mn-lt"/>
                              <a:ea typeface="+mn-ea"/>
                              <a:cs typeface="+mn-cs"/>
                            </a:rPr>
                            <a:t>PP</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0"/>
                            </a:spcAft>
                            <a:tabLst>
                              <a:tab pos="180340" algn="l"/>
                              <a:tab pos="501015" algn="l"/>
                            </a:tabLst>
                          </a:pPr>
                          <a:r>
                            <a:rPr lang="es-EC" sz="1600" kern="1200" dirty="0">
                              <a:solidFill>
                                <a:schemeClr val="tx1"/>
                              </a:solidFill>
                              <a:effectLst/>
                              <a:latin typeface="+mn-lt"/>
                              <a:ea typeface="+mn-ea"/>
                              <a:cs typeface="+mn-cs"/>
                            </a:rPr>
                            <a:t>PM</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600" kern="1200" dirty="0" smtClean="0">
                              <a:solidFill>
                                <a:schemeClr val="tx1"/>
                              </a:solidFill>
                              <a:effectLst/>
                              <a:latin typeface="+mn-lt"/>
                              <a:ea typeface="+mn-ea"/>
                              <a:cs typeface="+mn-cs"/>
                            </a:rPr>
                            <a:t>PG</a:t>
                          </a:r>
                          <a:endParaRPr lang="es-EC" sz="1600" kern="1200" dirty="0">
                            <a:solidFill>
                              <a:schemeClr val="tx1"/>
                            </a:solidFill>
                            <a:effectLst/>
                            <a:latin typeface="+mn-lt"/>
                            <a:ea typeface="+mn-ea"/>
                            <a:cs typeface="+mn-cs"/>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6400360"/>
                      </a:ext>
                    </a:extLst>
                  </a:tr>
                  <a:tr h="457889">
                    <a:tc>
                      <a:txBody>
                        <a:bodyPr/>
                        <a:lstStyle/>
                        <a:p>
                          <a:pPr marL="0" algn="ctr" defTabSz="914400" rtl="0" eaLnBrk="1" latinLnBrk="0" hangingPunct="1">
                            <a:lnSpc>
                              <a:spcPct val="200000"/>
                            </a:lnSpc>
                            <a:spcAft>
                              <a:spcPts val="0"/>
                            </a:spcAft>
                            <a:tabLst>
                              <a:tab pos="180340" algn="l"/>
                              <a:tab pos="501015" algn="l"/>
                            </a:tabLst>
                          </a:pPr>
                          <a14:m>
                            <m:oMathPara xmlns:m="http://schemas.openxmlformats.org/officeDocument/2006/math">
                              <m:oMathParaPr>
                                <m:jc m:val="centerGroup"/>
                              </m:oMathParaPr>
                              <m:oMath xmlns:m="http://schemas.openxmlformats.org/officeDocument/2006/math">
                                <m:r>
                                  <a:rPr lang="es-EC" sz="1600" kern="1200">
                                    <a:solidFill>
                                      <a:schemeClr val="tx1"/>
                                    </a:solidFill>
                                    <a:effectLst/>
                                    <a:latin typeface="+mn-lt"/>
                                    <a:ea typeface="+mn-ea"/>
                                    <a:cs typeface="+mn-cs"/>
                                  </a:rPr>
                                  <m:t>𝒐𝒖𝒕</m:t>
                                </m:r>
                              </m:oMath>
                            </m:oMathPara>
                          </a14:m>
                          <a:endParaRPr lang="es-EC" sz="1600"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0"/>
                            </a:spcAft>
                            <a:tabLst>
                              <a:tab pos="180340" algn="l"/>
                              <a:tab pos="501015" algn="l"/>
                            </a:tabLst>
                          </a:pPr>
                          <a:r>
                            <a:rPr lang="es-EC" sz="1600" kern="1200">
                              <a:solidFill>
                                <a:schemeClr val="tx1"/>
                              </a:solidFill>
                              <a:effectLst/>
                              <a:latin typeface="+mn-lt"/>
                              <a:ea typeface="+mn-ea"/>
                              <a:cs typeface="+mn-cs"/>
                            </a:rPr>
                            <a:t>PG</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0"/>
                            </a:spcAft>
                            <a:tabLst>
                              <a:tab pos="180340" algn="l"/>
                              <a:tab pos="501015" algn="l"/>
                            </a:tabLst>
                          </a:pPr>
                          <a:r>
                            <a:rPr lang="es-EC" sz="1600" kern="1200" dirty="0">
                              <a:solidFill>
                                <a:schemeClr val="tx1"/>
                              </a:solidFill>
                              <a:effectLst/>
                              <a:latin typeface="+mn-lt"/>
                              <a:ea typeface="+mn-ea"/>
                              <a:cs typeface="+mn-cs"/>
                            </a:rPr>
                            <a:t>PP</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0"/>
                            </a:spcAft>
                            <a:tabLst>
                              <a:tab pos="180340" algn="l"/>
                              <a:tab pos="501015" algn="l"/>
                            </a:tabLst>
                          </a:pPr>
                          <a:r>
                            <a:rPr lang="es-EC" sz="1600" kern="1200" dirty="0">
                              <a:solidFill>
                                <a:schemeClr val="tx1"/>
                              </a:solidFill>
                              <a:effectLst/>
                              <a:latin typeface="+mn-lt"/>
                              <a:ea typeface="+mn-ea"/>
                              <a:cs typeface="+mn-cs"/>
                            </a:rPr>
                            <a:t>PP</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0"/>
                            </a:spcAft>
                            <a:tabLst>
                              <a:tab pos="180340" algn="l"/>
                              <a:tab pos="501015" algn="l"/>
                            </a:tabLst>
                          </a:pPr>
                          <a:r>
                            <a:rPr lang="es-EC" sz="1600" kern="1200" dirty="0">
                              <a:solidFill>
                                <a:schemeClr val="tx1"/>
                              </a:solidFill>
                              <a:effectLst/>
                              <a:latin typeface="+mn-lt"/>
                              <a:ea typeface="+mn-ea"/>
                              <a:cs typeface="+mn-cs"/>
                            </a:rPr>
                            <a:t>ZE</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0"/>
                            </a:spcAft>
                            <a:tabLst>
                              <a:tab pos="180340" algn="l"/>
                              <a:tab pos="501015" algn="l"/>
                            </a:tabLst>
                          </a:pPr>
                          <a:r>
                            <a:rPr lang="es-EC" sz="1600" kern="1200" dirty="0">
                              <a:solidFill>
                                <a:schemeClr val="tx1"/>
                              </a:solidFill>
                              <a:effectLst/>
                              <a:latin typeface="+mn-lt"/>
                              <a:ea typeface="+mn-ea"/>
                              <a:cs typeface="+mn-cs"/>
                            </a:rPr>
                            <a:t>NP</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0"/>
                            </a:spcAft>
                            <a:tabLst>
                              <a:tab pos="180340" algn="l"/>
                              <a:tab pos="501015" algn="l"/>
                            </a:tabLst>
                          </a:pPr>
                          <a:r>
                            <a:rPr lang="es-EC" sz="1600" kern="1200" dirty="0">
                              <a:solidFill>
                                <a:schemeClr val="tx1"/>
                              </a:solidFill>
                              <a:effectLst/>
                              <a:latin typeface="+mn-lt"/>
                              <a:ea typeface="+mn-ea"/>
                              <a:cs typeface="+mn-cs"/>
                            </a:rPr>
                            <a:t>NP</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600" kern="1200" dirty="0" smtClean="0">
                              <a:solidFill>
                                <a:schemeClr val="tx1"/>
                              </a:solidFill>
                              <a:effectLst/>
                              <a:latin typeface="+mn-lt"/>
                              <a:ea typeface="+mn-ea"/>
                              <a:cs typeface="+mn-cs"/>
                            </a:rPr>
                            <a:t>PG</a:t>
                          </a:r>
                          <a:endParaRPr lang="es-EC" sz="1600" kern="1200" dirty="0">
                            <a:solidFill>
                              <a:schemeClr val="tx1"/>
                            </a:solidFill>
                            <a:effectLst/>
                            <a:latin typeface="+mn-lt"/>
                            <a:ea typeface="+mn-ea"/>
                            <a:cs typeface="+mn-cs"/>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5318525"/>
                      </a:ext>
                    </a:extLst>
                  </a:tr>
                </a:tbl>
              </a:graphicData>
            </a:graphic>
          </p:graphicFrame>
        </mc:Choice>
        <mc:Fallback>
          <p:graphicFrame>
            <p:nvGraphicFramePr>
              <p:cNvPr id="3" name="Tabla 2"/>
              <p:cNvGraphicFramePr>
                <a:graphicFrameLocks noGrp="1"/>
              </p:cNvGraphicFramePr>
              <p:nvPr>
                <p:extLst>
                  <p:ext uri="{D42A27DB-BD31-4B8C-83A1-F6EECF244321}">
                    <p14:modId xmlns:p14="http://schemas.microsoft.com/office/powerpoint/2010/main" val="3722107065"/>
                  </p:ext>
                </p:extLst>
              </p:nvPr>
            </p:nvGraphicFramePr>
            <p:xfrm>
              <a:off x="7338351" y="4173565"/>
              <a:ext cx="3457050" cy="975360"/>
            </p:xfrm>
            <a:graphic>
              <a:graphicData uri="http://schemas.openxmlformats.org/drawingml/2006/table">
                <a:tbl>
                  <a:tblPr firstRow="1" firstCol="1" bandRow="1">
                    <a:tableStyleId>{2D5ABB26-0587-4C30-8999-92F81FD0307C}</a:tableStyleId>
                  </a:tblPr>
                  <a:tblGrid>
                    <a:gridCol w="447987">
                      <a:extLst>
                        <a:ext uri="{9D8B030D-6E8A-4147-A177-3AD203B41FA5}">
                          <a16:colId xmlns:a16="http://schemas.microsoft.com/office/drawing/2014/main" val="4075206415"/>
                        </a:ext>
                      </a:extLst>
                    </a:gridCol>
                    <a:gridCol w="443548">
                      <a:extLst>
                        <a:ext uri="{9D8B030D-6E8A-4147-A177-3AD203B41FA5}">
                          <a16:colId xmlns:a16="http://schemas.microsoft.com/office/drawing/2014/main" val="2782414154"/>
                        </a:ext>
                      </a:extLst>
                    </a:gridCol>
                    <a:gridCol w="487998">
                      <a:extLst>
                        <a:ext uri="{9D8B030D-6E8A-4147-A177-3AD203B41FA5}">
                          <a16:colId xmlns:a16="http://schemas.microsoft.com/office/drawing/2014/main" val="967396614"/>
                        </a:ext>
                      </a:extLst>
                    </a:gridCol>
                    <a:gridCol w="419735">
                      <a:extLst>
                        <a:ext uri="{9D8B030D-6E8A-4147-A177-3AD203B41FA5}">
                          <a16:colId xmlns:a16="http://schemas.microsoft.com/office/drawing/2014/main" val="3269347699"/>
                        </a:ext>
                      </a:extLst>
                    </a:gridCol>
                    <a:gridCol w="378460">
                      <a:extLst>
                        <a:ext uri="{9D8B030D-6E8A-4147-A177-3AD203B41FA5}">
                          <a16:colId xmlns:a16="http://schemas.microsoft.com/office/drawing/2014/main" val="1456769031"/>
                        </a:ext>
                      </a:extLst>
                    </a:gridCol>
                    <a:gridCol w="419735">
                      <a:extLst>
                        <a:ext uri="{9D8B030D-6E8A-4147-A177-3AD203B41FA5}">
                          <a16:colId xmlns:a16="http://schemas.microsoft.com/office/drawing/2014/main" val="887301122"/>
                        </a:ext>
                      </a:extLst>
                    </a:gridCol>
                    <a:gridCol w="461010">
                      <a:extLst>
                        <a:ext uri="{9D8B030D-6E8A-4147-A177-3AD203B41FA5}">
                          <a16:colId xmlns:a16="http://schemas.microsoft.com/office/drawing/2014/main" val="1006228439"/>
                        </a:ext>
                      </a:extLst>
                    </a:gridCol>
                    <a:gridCol w="398577">
                      <a:extLst>
                        <a:ext uri="{9D8B030D-6E8A-4147-A177-3AD203B41FA5}">
                          <a16:colId xmlns:a16="http://schemas.microsoft.com/office/drawing/2014/main" val="966801175"/>
                        </a:ext>
                      </a:extLst>
                    </a:gridCol>
                  </a:tblGrid>
                  <a:tr h="487680">
                    <a:tc>
                      <a:txBody>
                        <a:bodyPr/>
                        <a:lstStyle/>
                        <a:p>
                          <a:endParaRPr lang="es-EC"/>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351" t="-1235" r="-670270" b="-117284"/>
                          </a:stretch>
                        </a:blipFill>
                      </a:tcPr>
                    </a:tc>
                    <a:tc>
                      <a:txBody>
                        <a:bodyPr/>
                        <a:lstStyle/>
                        <a:p>
                          <a:pPr marL="0" algn="ctr" defTabSz="914400" rtl="0" eaLnBrk="1" latinLnBrk="0" hangingPunct="1">
                            <a:lnSpc>
                              <a:spcPct val="200000"/>
                            </a:lnSpc>
                            <a:spcAft>
                              <a:spcPts val="0"/>
                            </a:spcAft>
                            <a:tabLst>
                              <a:tab pos="180340" algn="l"/>
                              <a:tab pos="501015" algn="l"/>
                            </a:tabLst>
                          </a:pPr>
                          <a:r>
                            <a:rPr lang="es-EC" sz="1600" kern="1200" dirty="0">
                              <a:solidFill>
                                <a:schemeClr val="tx1"/>
                              </a:solidFill>
                              <a:effectLst/>
                              <a:latin typeface="+mn-lt"/>
                              <a:ea typeface="+mn-ea"/>
                              <a:cs typeface="+mn-cs"/>
                            </a:rPr>
                            <a:t>NG</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0"/>
                            </a:spcAft>
                            <a:tabLst>
                              <a:tab pos="180340" algn="l"/>
                              <a:tab pos="501015" algn="l"/>
                            </a:tabLst>
                          </a:pPr>
                          <a:r>
                            <a:rPr lang="es-EC" sz="1600" kern="1200" dirty="0">
                              <a:solidFill>
                                <a:schemeClr val="tx1"/>
                              </a:solidFill>
                              <a:effectLst/>
                              <a:latin typeface="+mn-lt"/>
                              <a:ea typeface="+mn-ea"/>
                              <a:cs typeface="+mn-cs"/>
                            </a:rPr>
                            <a:t>NM</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0"/>
                            </a:spcAft>
                            <a:tabLst>
                              <a:tab pos="180340" algn="l"/>
                              <a:tab pos="501015" algn="l"/>
                            </a:tabLst>
                          </a:pPr>
                          <a:r>
                            <a:rPr lang="es-EC" sz="1600" kern="1200" dirty="0">
                              <a:solidFill>
                                <a:schemeClr val="tx1"/>
                              </a:solidFill>
                              <a:effectLst/>
                              <a:latin typeface="+mn-lt"/>
                              <a:ea typeface="+mn-ea"/>
                              <a:cs typeface="+mn-cs"/>
                            </a:rPr>
                            <a:t>NP</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0"/>
                            </a:spcAft>
                            <a:tabLst>
                              <a:tab pos="180340" algn="l"/>
                              <a:tab pos="501015" algn="l"/>
                            </a:tabLst>
                          </a:pPr>
                          <a:r>
                            <a:rPr lang="es-EC" sz="1600" kern="1200" dirty="0">
                              <a:solidFill>
                                <a:schemeClr val="tx1"/>
                              </a:solidFill>
                              <a:effectLst/>
                              <a:latin typeface="+mn-lt"/>
                              <a:ea typeface="+mn-ea"/>
                              <a:cs typeface="+mn-cs"/>
                            </a:rPr>
                            <a:t>ZE</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0"/>
                            </a:spcAft>
                            <a:tabLst>
                              <a:tab pos="180340" algn="l"/>
                              <a:tab pos="501015" algn="l"/>
                            </a:tabLst>
                          </a:pPr>
                          <a:r>
                            <a:rPr lang="es-EC" sz="1600" kern="1200" dirty="0">
                              <a:solidFill>
                                <a:schemeClr val="tx1"/>
                              </a:solidFill>
                              <a:effectLst/>
                              <a:latin typeface="+mn-lt"/>
                              <a:ea typeface="+mn-ea"/>
                              <a:cs typeface="+mn-cs"/>
                            </a:rPr>
                            <a:t>PP</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0"/>
                            </a:spcAft>
                            <a:tabLst>
                              <a:tab pos="180340" algn="l"/>
                              <a:tab pos="501015" algn="l"/>
                            </a:tabLst>
                          </a:pPr>
                          <a:r>
                            <a:rPr lang="es-EC" sz="1600" kern="1200" dirty="0">
                              <a:solidFill>
                                <a:schemeClr val="tx1"/>
                              </a:solidFill>
                              <a:effectLst/>
                              <a:latin typeface="+mn-lt"/>
                              <a:ea typeface="+mn-ea"/>
                              <a:cs typeface="+mn-cs"/>
                            </a:rPr>
                            <a:t>PM</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600" kern="1200" dirty="0" smtClean="0">
                              <a:solidFill>
                                <a:schemeClr val="tx1"/>
                              </a:solidFill>
                              <a:effectLst/>
                              <a:latin typeface="+mn-lt"/>
                              <a:ea typeface="+mn-ea"/>
                              <a:cs typeface="+mn-cs"/>
                            </a:rPr>
                            <a:t>PG</a:t>
                          </a:r>
                          <a:endParaRPr lang="es-EC" sz="1600" kern="1200" dirty="0">
                            <a:solidFill>
                              <a:schemeClr val="tx1"/>
                            </a:solidFill>
                            <a:effectLst/>
                            <a:latin typeface="+mn-lt"/>
                            <a:ea typeface="+mn-ea"/>
                            <a:cs typeface="+mn-cs"/>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6400360"/>
                      </a:ext>
                    </a:extLst>
                  </a:tr>
                  <a:tr h="487680">
                    <a:tc>
                      <a:txBody>
                        <a:bodyPr/>
                        <a:lstStyle/>
                        <a:p>
                          <a:endParaRPr lang="es-EC"/>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351" t="-102500" r="-670270" b="-18750"/>
                          </a:stretch>
                        </a:blipFill>
                      </a:tcPr>
                    </a:tc>
                    <a:tc>
                      <a:txBody>
                        <a:bodyPr/>
                        <a:lstStyle/>
                        <a:p>
                          <a:pPr marL="0" algn="ctr" defTabSz="914400" rtl="0" eaLnBrk="1" latinLnBrk="0" hangingPunct="1">
                            <a:lnSpc>
                              <a:spcPct val="200000"/>
                            </a:lnSpc>
                            <a:spcAft>
                              <a:spcPts val="0"/>
                            </a:spcAft>
                            <a:tabLst>
                              <a:tab pos="180340" algn="l"/>
                              <a:tab pos="501015" algn="l"/>
                            </a:tabLst>
                          </a:pPr>
                          <a:r>
                            <a:rPr lang="es-EC" sz="1600" kern="1200">
                              <a:solidFill>
                                <a:schemeClr val="tx1"/>
                              </a:solidFill>
                              <a:effectLst/>
                              <a:latin typeface="+mn-lt"/>
                              <a:ea typeface="+mn-ea"/>
                              <a:cs typeface="+mn-cs"/>
                            </a:rPr>
                            <a:t>PG</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0"/>
                            </a:spcAft>
                            <a:tabLst>
                              <a:tab pos="180340" algn="l"/>
                              <a:tab pos="501015" algn="l"/>
                            </a:tabLst>
                          </a:pPr>
                          <a:r>
                            <a:rPr lang="es-EC" sz="1600" kern="1200" dirty="0">
                              <a:solidFill>
                                <a:schemeClr val="tx1"/>
                              </a:solidFill>
                              <a:effectLst/>
                              <a:latin typeface="+mn-lt"/>
                              <a:ea typeface="+mn-ea"/>
                              <a:cs typeface="+mn-cs"/>
                            </a:rPr>
                            <a:t>PP</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0"/>
                            </a:spcAft>
                            <a:tabLst>
                              <a:tab pos="180340" algn="l"/>
                              <a:tab pos="501015" algn="l"/>
                            </a:tabLst>
                          </a:pPr>
                          <a:r>
                            <a:rPr lang="es-EC" sz="1600" kern="1200" dirty="0">
                              <a:solidFill>
                                <a:schemeClr val="tx1"/>
                              </a:solidFill>
                              <a:effectLst/>
                              <a:latin typeface="+mn-lt"/>
                              <a:ea typeface="+mn-ea"/>
                              <a:cs typeface="+mn-cs"/>
                            </a:rPr>
                            <a:t>PP</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0"/>
                            </a:spcAft>
                            <a:tabLst>
                              <a:tab pos="180340" algn="l"/>
                              <a:tab pos="501015" algn="l"/>
                            </a:tabLst>
                          </a:pPr>
                          <a:r>
                            <a:rPr lang="es-EC" sz="1600" kern="1200" dirty="0">
                              <a:solidFill>
                                <a:schemeClr val="tx1"/>
                              </a:solidFill>
                              <a:effectLst/>
                              <a:latin typeface="+mn-lt"/>
                              <a:ea typeface="+mn-ea"/>
                              <a:cs typeface="+mn-cs"/>
                            </a:rPr>
                            <a:t>ZE</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0"/>
                            </a:spcAft>
                            <a:tabLst>
                              <a:tab pos="180340" algn="l"/>
                              <a:tab pos="501015" algn="l"/>
                            </a:tabLst>
                          </a:pPr>
                          <a:r>
                            <a:rPr lang="es-EC" sz="1600" kern="1200" dirty="0">
                              <a:solidFill>
                                <a:schemeClr val="tx1"/>
                              </a:solidFill>
                              <a:effectLst/>
                              <a:latin typeface="+mn-lt"/>
                              <a:ea typeface="+mn-ea"/>
                              <a:cs typeface="+mn-cs"/>
                            </a:rPr>
                            <a:t>NP</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0"/>
                            </a:spcAft>
                            <a:tabLst>
                              <a:tab pos="180340" algn="l"/>
                              <a:tab pos="501015" algn="l"/>
                            </a:tabLst>
                          </a:pPr>
                          <a:r>
                            <a:rPr lang="es-EC" sz="1600" kern="1200" dirty="0">
                              <a:solidFill>
                                <a:schemeClr val="tx1"/>
                              </a:solidFill>
                              <a:effectLst/>
                              <a:latin typeface="+mn-lt"/>
                              <a:ea typeface="+mn-ea"/>
                              <a:cs typeface="+mn-cs"/>
                            </a:rPr>
                            <a:t>NP</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600" kern="1200" dirty="0" smtClean="0">
                              <a:solidFill>
                                <a:schemeClr val="tx1"/>
                              </a:solidFill>
                              <a:effectLst/>
                              <a:latin typeface="+mn-lt"/>
                              <a:ea typeface="+mn-ea"/>
                              <a:cs typeface="+mn-cs"/>
                            </a:rPr>
                            <a:t>PG</a:t>
                          </a:r>
                          <a:endParaRPr lang="es-EC" sz="1600" kern="1200" dirty="0">
                            <a:solidFill>
                              <a:schemeClr val="tx1"/>
                            </a:solidFill>
                            <a:effectLst/>
                            <a:latin typeface="+mn-lt"/>
                            <a:ea typeface="+mn-ea"/>
                            <a:cs typeface="+mn-cs"/>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5318525"/>
                      </a:ext>
                    </a:extLst>
                  </a:tr>
                </a:tbl>
              </a:graphicData>
            </a:graphic>
          </p:graphicFrame>
        </mc:Fallback>
      </mc:AlternateContent>
    </p:spTree>
    <p:extLst>
      <p:ext uri="{BB962C8B-B14F-4D97-AF65-F5344CB8AC3E}">
        <p14:creationId xmlns:p14="http://schemas.microsoft.com/office/powerpoint/2010/main" val="364848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794076"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CuadroTexto 5">
            <a:extLst>
              <a:ext uri="{FF2B5EF4-FFF2-40B4-BE49-F238E27FC236}">
                <a16:creationId xmlns:a16="http://schemas.microsoft.com/office/drawing/2014/main" id="{8FD70315-3DD5-4FD4-ABA7-DC85CBF5E6A8}"/>
              </a:ext>
            </a:extLst>
          </p:cNvPr>
          <p:cNvSpPr txBox="1"/>
          <p:nvPr/>
        </p:nvSpPr>
        <p:spPr>
          <a:xfrm>
            <a:off x="2370160" y="446175"/>
            <a:ext cx="7451677" cy="646331"/>
          </a:xfrm>
          <a:prstGeom prst="rect">
            <a:avLst/>
          </a:prstGeom>
          <a:noFill/>
        </p:spPr>
        <p:txBody>
          <a:bodyPr wrap="square" rtlCol="0">
            <a:spAutoFit/>
          </a:bodyPr>
          <a:lstStyle/>
          <a:p>
            <a:pPr algn="ctr"/>
            <a:r>
              <a:rPr lang="es-EC"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Implementación control </a:t>
            </a:r>
            <a:r>
              <a:rPr lang="es-EC"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estabilidad</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8" name="CuadroTexto 7">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pic>
        <p:nvPicPr>
          <p:cNvPr id="9" name="Picture 2"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178467" y="1313182"/>
            <a:ext cx="6176034" cy="4801314"/>
          </a:xfrm>
          <a:prstGeom prst="rect">
            <a:avLst/>
          </a:prstGeom>
        </p:spPr>
        <p:txBody>
          <a:bodyPr wrap="square">
            <a:spAutoFit/>
          </a:bodyPr>
          <a:lstStyle/>
          <a:p>
            <a:pPr lvl="0"/>
            <a:r>
              <a:rPr lang="es-EC" dirty="0" smtClean="0">
                <a:latin typeface="Times New Roman" panose="02020603050405020304" pitchFamily="18" charset="0"/>
                <a:ea typeface="Calibri" panose="020F0502020204030204" pitchFamily="34" charset="0"/>
                <a:cs typeface="Times New Roman" panose="02020603050405020304" pitchFamily="18" charset="0"/>
              </a:rPr>
              <a:t>CONTROLADOR FUZZY PD</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s-EC" dirty="0" smtClean="0">
                <a:latin typeface="Times New Roman" panose="02020603050405020304" pitchFamily="18" charset="0"/>
                <a:ea typeface="Calibri" panose="020F0502020204030204" pitchFamily="34" charset="0"/>
                <a:cs typeface="Times New Roman" panose="02020603050405020304" pitchFamily="18" charset="0"/>
              </a:rPr>
              <a:t>Consideraciones para controlador Pitch, </a:t>
            </a:r>
            <a:r>
              <a:rPr lang="es-EC" dirty="0" err="1" smtClean="0">
                <a:latin typeface="Times New Roman" panose="02020603050405020304" pitchFamily="18" charset="0"/>
                <a:ea typeface="Calibri" panose="020F0502020204030204" pitchFamily="34" charset="0"/>
                <a:cs typeface="Times New Roman" panose="02020603050405020304" pitchFamily="18" charset="0"/>
              </a:rPr>
              <a:t>Throttle</a:t>
            </a:r>
            <a:endParaRPr lang="es-EC" dirty="0" smtClean="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s-EC" dirty="0" smtClean="0">
                <a:latin typeface="Times New Roman" panose="02020603050405020304" pitchFamily="18" charset="0"/>
                <a:ea typeface="Calibri" panose="020F0502020204030204" pitchFamily="34" charset="0"/>
                <a:cs typeface="Times New Roman" panose="02020603050405020304" pitchFamily="18" charset="0"/>
              </a:rPr>
              <a:t>Cuando </a:t>
            </a:r>
            <a:r>
              <a:rPr lang="es-EC" dirty="0">
                <a:latin typeface="Times New Roman" panose="02020603050405020304" pitchFamily="18" charset="0"/>
                <a:ea typeface="Calibri" panose="020F0502020204030204" pitchFamily="34" charset="0"/>
                <a:cs typeface="Times New Roman" panose="02020603050405020304" pitchFamily="18" charset="0"/>
              </a:rPr>
              <a:t>la posición actual del dron es menor al valor set </a:t>
            </a:r>
            <a:r>
              <a:rPr lang="es-EC" dirty="0" err="1">
                <a:latin typeface="Times New Roman" panose="02020603050405020304" pitchFamily="18" charset="0"/>
                <a:ea typeface="Calibri" panose="020F0502020204030204" pitchFamily="34" charset="0"/>
                <a:cs typeface="Times New Roman" panose="02020603050405020304" pitchFamily="18" charset="0"/>
              </a:rPr>
              <a:t>point</a:t>
            </a:r>
            <a:r>
              <a:rPr lang="es-EC" dirty="0">
                <a:latin typeface="Times New Roman" panose="02020603050405020304" pitchFamily="18" charset="0"/>
                <a:ea typeface="Calibri" panose="020F0502020204030204" pitchFamily="34" charset="0"/>
                <a:cs typeface="Times New Roman" panose="02020603050405020304" pitchFamily="18" charset="0"/>
              </a:rPr>
              <a:t>, el error será positiva entendiéndose que el dron esta atrás de la posición deseada.</a:t>
            </a:r>
          </a:p>
          <a:p>
            <a:pPr marL="742950" lvl="1" indent="-285750">
              <a:buFont typeface="Arial" panose="020B0604020202020204" pitchFamily="34" charset="0"/>
              <a:buChar char="•"/>
            </a:pPr>
            <a:r>
              <a:rPr lang="es-EC" dirty="0">
                <a:latin typeface="Times New Roman" panose="02020603050405020304" pitchFamily="18" charset="0"/>
                <a:ea typeface="Calibri" panose="020F0502020204030204" pitchFamily="34" charset="0"/>
                <a:cs typeface="Times New Roman" panose="02020603050405020304" pitchFamily="18" charset="0"/>
              </a:rPr>
              <a:t>Cuando la posición actual del dron </a:t>
            </a:r>
            <a:r>
              <a:rPr lang="es-EC" dirty="0" smtClean="0">
                <a:latin typeface="Times New Roman" panose="02020603050405020304" pitchFamily="18" charset="0"/>
                <a:ea typeface="Calibri" panose="020F0502020204030204" pitchFamily="34" charset="0"/>
                <a:cs typeface="Times New Roman" panose="02020603050405020304" pitchFamily="18" charset="0"/>
              </a:rPr>
              <a:t>es mayor </a:t>
            </a:r>
            <a:r>
              <a:rPr lang="es-EC" dirty="0">
                <a:latin typeface="Times New Roman" panose="02020603050405020304" pitchFamily="18" charset="0"/>
                <a:ea typeface="Calibri" panose="020F0502020204030204" pitchFamily="34" charset="0"/>
                <a:cs typeface="Times New Roman" panose="02020603050405020304" pitchFamily="18" charset="0"/>
              </a:rPr>
              <a:t>al valor set </a:t>
            </a:r>
            <a:r>
              <a:rPr lang="es-EC" dirty="0" err="1">
                <a:latin typeface="Times New Roman" panose="02020603050405020304" pitchFamily="18" charset="0"/>
                <a:ea typeface="Calibri" panose="020F0502020204030204" pitchFamily="34" charset="0"/>
                <a:cs typeface="Times New Roman" panose="02020603050405020304" pitchFamily="18" charset="0"/>
              </a:rPr>
              <a:t>point</a:t>
            </a:r>
            <a:r>
              <a:rPr lang="es-EC" dirty="0">
                <a:latin typeface="Times New Roman" panose="02020603050405020304" pitchFamily="18" charset="0"/>
                <a:ea typeface="Calibri" panose="020F0502020204030204" pitchFamily="34" charset="0"/>
                <a:cs typeface="Times New Roman" panose="02020603050405020304" pitchFamily="18" charset="0"/>
              </a:rPr>
              <a:t>, el error será negativo entendiéndose que el dron se encuentra delante de la posición deseada.</a:t>
            </a:r>
          </a:p>
          <a:p>
            <a:pPr marL="285750" lvl="0" indent="-285750">
              <a:buFont typeface="Arial" panose="020B0604020202020204" pitchFamily="34" charset="0"/>
              <a:buChar char="•"/>
            </a:pPr>
            <a:r>
              <a:rPr lang="es-EC" dirty="0" smtClean="0">
                <a:latin typeface="Times New Roman" panose="02020603050405020304" pitchFamily="18" charset="0"/>
                <a:ea typeface="Calibri" panose="020F0502020204030204" pitchFamily="34" charset="0"/>
                <a:cs typeface="Times New Roman" panose="02020603050405020304" pitchFamily="18" charset="0"/>
              </a:rPr>
              <a:t>Consideraciones para controlador  Roll, </a:t>
            </a:r>
            <a:r>
              <a:rPr lang="es-EC" dirty="0" err="1" smtClean="0">
                <a:latin typeface="Times New Roman" panose="02020603050405020304" pitchFamily="18" charset="0"/>
                <a:ea typeface="Calibri" panose="020F0502020204030204" pitchFamily="34" charset="0"/>
                <a:cs typeface="Times New Roman" panose="02020603050405020304" pitchFamily="18" charset="0"/>
              </a:rPr>
              <a:t>Yaw</a:t>
            </a:r>
            <a:endParaRPr lang="es-EC" dirty="0" smtClean="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s-EC" dirty="0">
                <a:latin typeface="Times New Roman" panose="02020603050405020304" pitchFamily="18" charset="0"/>
                <a:ea typeface="Calibri" panose="020F0502020204030204" pitchFamily="34" charset="0"/>
                <a:cs typeface="Times New Roman" panose="02020603050405020304" pitchFamily="18" charset="0"/>
              </a:rPr>
              <a:t>Cuando la posición actual del dron es menor al valor set </a:t>
            </a:r>
            <a:r>
              <a:rPr lang="es-EC" dirty="0" err="1">
                <a:latin typeface="Times New Roman" panose="02020603050405020304" pitchFamily="18" charset="0"/>
                <a:ea typeface="Calibri" panose="020F0502020204030204" pitchFamily="34" charset="0"/>
                <a:cs typeface="Times New Roman" panose="02020603050405020304" pitchFamily="18" charset="0"/>
              </a:rPr>
              <a:t>point</a:t>
            </a:r>
            <a:r>
              <a:rPr lang="es-EC" dirty="0">
                <a:latin typeface="Times New Roman" panose="02020603050405020304" pitchFamily="18" charset="0"/>
                <a:ea typeface="Calibri" panose="020F0502020204030204" pitchFamily="34" charset="0"/>
                <a:cs typeface="Times New Roman" panose="02020603050405020304" pitchFamily="18" charset="0"/>
              </a:rPr>
              <a:t>, el error será positiva entendiéndose que el dron se encuentra al lado derecho de la posición deseada.</a:t>
            </a:r>
          </a:p>
          <a:p>
            <a:pPr marL="742950" lvl="1" indent="-285750">
              <a:buFont typeface="Arial" panose="020B0604020202020204" pitchFamily="34" charset="0"/>
              <a:buChar char="•"/>
            </a:pPr>
            <a:r>
              <a:rPr lang="es-EC" dirty="0">
                <a:latin typeface="Times New Roman" panose="02020603050405020304" pitchFamily="18" charset="0"/>
                <a:ea typeface="Calibri" panose="020F0502020204030204" pitchFamily="34" charset="0"/>
                <a:cs typeface="Times New Roman" panose="02020603050405020304" pitchFamily="18" charset="0"/>
              </a:rPr>
              <a:t>Cuando la posición actual del dron </a:t>
            </a:r>
            <a:r>
              <a:rPr lang="es-EC" dirty="0" smtClean="0">
                <a:latin typeface="Times New Roman" panose="02020603050405020304" pitchFamily="18" charset="0"/>
                <a:ea typeface="Calibri" panose="020F0502020204030204" pitchFamily="34" charset="0"/>
                <a:cs typeface="Times New Roman" panose="02020603050405020304" pitchFamily="18" charset="0"/>
              </a:rPr>
              <a:t>es mayor </a:t>
            </a:r>
            <a:r>
              <a:rPr lang="es-EC" dirty="0">
                <a:latin typeface="Times New Roman" panose="02020603050405020304" pitchFamily="18" charset="0"/>
                <a:ea typeface="Calibri" panose="020F0502020204030204" pitchFamily="34" charset="0"/>
                <a:cs typeface="Times New Roman" panose="02020603050405020304" pitchFamily="18" charset="0"/>
              </a:rPr>
              <a:t>al valor set </a:t>
            </a:r>
            <a:r>
              <a:rPr lang="es-EC" dirty="0" err="1">
                <a:latin typeface="Times New Roman" panose="02020603050405020304" pitchFamily="18" charset="0"/>
                <a:ea typeface="Calibri" panose="020F0502020204030204" pitchFamily="34" charset="0"/>
                <a:cs typeface="Times New Roman" panose="02020603050405020304" pitchFamily="18" charset="0"/>
              </a:rPr>
              <a:t>point</a:t>
            </a:r>
            <a:r>
              <a:rPr lang="es-EC" dirty="0">
                <a:latin typeface="Times New Roman" panose="02020603050405020304" pitchFamily="18" charset="0"/>
                <a:ea typeface="Calibri" panose="020F0502020204030204" pitchFamily="34" charset="0"/>
                <a:cs typeface="Times New Roman" panose="02020603050405020304" pitchFamily="18" charset="0"/>
              </a:rPr>
              <a:t>, el error será negativo entendiéndose que el dron se encuentra al lado izquierdo de la posición deseada.</a:t>
            </a:r>
          </a:p>
          <a:p>
            <a:pPr marL="285750" lvl="0" indent="-285750">
              <a:buFont typeface="Arial" panose="020B0604020202020204" pitchFamily="34" charset="0"/>
              <a:buChar char="•"/>
            </a:pP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graphicFrame>
            <p:nvGraphicFramePr>
              <p:cNvPr id="2" name="Tabla 1"/>
              <p:cNvGraphicFramePr>
                <a:graphicFrameLocks noGrp="1"/>
              </p:cNvGraphicFramePr>
              <p:nvPr>
                <p:extLst>
                  <p:ext uri="{D42A27DB-BD31-4B8C-83A1-F6EECF244321}">
                    <p14:modId xmlns:p14="http://schemas.microsoft.com/office/powerpoint/2010/main" val="2079529040"/>
                  </p:ext>
                </p:extLst>
              </p:nvPr>
            </p:nvGraphicFramePr>
            <p:xfrm>
              <a:off x="6201784" y="1299890"/>
              <a:ext cx="3376584" cy="988072"/>
            </p:xfrm>
            <a:graphic>
              <a:graphicData uri="http://schemas.openxmlformats.org/drawingml/2006/table">
                <a:tbl>
                  <a:tblPr firstRow="1" firstCol="1" bandRow="1">
                    <a:tableStyleId>{2D5ABB26-0587-4C30-8999-92F81FD0307C}</a:tableStyleId>
                  </a:tblPr>
                  <a:tblGrid>
                    <a:gridCol w="443113">
                      <a:extLst>
                        <a:ext uri="{9D8B030D-6E8A-4147-A177-3AD203B41FA5}">
                          <a16:colId xmlns:a16="http://schemas.microsoft.com/office/drawing/2014/main" val="3993228650"/>
                        </a:ext>
                      </a:extLst>
                    </a:gridCol>
                    <a:gridCol w="434131">
                      <a:extLst>
                        <a:ext uri="{9D8B030D-6E8A-4147-A177-3AD203B41FA5}">
                          <a16:colId xmlns:a16="http://schemas.microsoft.com/office/drawing/2014/main" val="1397683458"/>
                        </a:ext>
                      </a:extLst>
                    </a:gridCol>
                    <a:gridCol w="471628">
                      <a:extLst>
                        <a:ext uri="{9D8B030D-6E8A-4147-A177-3AD203B41FA5}">
                          <a16:colId xmlns:a16="http://schemas.microsoft.com/office/drawing/2014/main" val="1410399466"/>
                        </a:ext>
                      </a:extLst>
                    </a:gridCol>
                    <a:gridCol w="415383">
                      <a:extLst>
                        <a:ext uri="{9D8B030D-6E8A-4147-A177-3AD203B41FA5}">
                          <a16:colId xmlns:a16="http://schemas.microsoft.com/office/drawing/2014/main" val="660755306"/>
                        </a:ext>
                      </a:extLst>
                    </a:gridCol>
                    <a:gridCol w="379969">
                      <a:extLst>
                        <a:ext uri="{9D8B030D-6E8A-4147-A177-3AD203B41FA5}">
                          <a16:colId xmlns:a16="http://schemas.microsoft.com/office/drawing/2014/main" val="3946584488"/>
                        </a:ext>
                      </a:extLst>
                    </a:gridCol>
                    <a:gridCol w="392469">
                      <a:extLst>
                        <a:ext uri="{9D8B030D-6E8A-4147-A177-3AD203B41FA5}">
                          <a16:colId xmlns:a16="http://schemas.microsoft.com/office/drawing/2014/main" val="3539789354"/>
                        </a:ext>
                      </a:extLst>
                    </a:gridCol>
                    <a:gridCol w="448715">
                      <a:extLst>
                        <a:ext uri="{9D8B030D-6E8A-4147-A177-3AD203B41FA5}">
                          <a16:colId xmlns:a16="http://schemas.microsoft.com/office/drawing/2014/main" val="3468942861"/>
                        </a:ext>
                      </a:extLst>
                    </a:gridCol>
                    <a:gridCol w="391176">
                      <a:extLst>
                        <a:ext uri="{9D8B030D-6E8A-4147-A177-3AD203B41FA5}">
                          <a16:colId xmlns:a16="http://schemas.microsoft.com/office/drawing/2014/main" val="2792824117"/>
                        </a:ext>
                      </a:extLst>
                    </a:gridCol>
                  </a:tblGrid>
                  <a:tr h="494036">
                    <a:tc>
                      <a:txBody>
                        <a:bodyPr/>
                        <a:lstStyle/>
                        <a:p>
                          <a:pPr algn="ctr">
                            <a:lnSpc>
                              <a:spcPct val="200000"/>
                            </a:lnSpc>
                            <a:spcAft>
                              <a:spcPts val="0"/>
                            </a:spcAft>
                            <a:tabLst>
                              <a:tab pos="180340" algn="l"/>
                              <a:tab pos="501015" algn="l"/>
                            </a:tabLst>
                          </a:pPr>
                          <a14:m>
                            <m:oMathPara xmlns:m="http://schemas.openxmlformats.org/officeDocument/2006/math">
                              <m:oMathParaPr>
                                <m:jc m:val="centerGroup"/>
                              </m:oMathParaPr>
                              <m:oMath xmlns:m="http://schemas.openxmlformats.org/officeDocument/2006/math">
                                <m:r>
                                  <a:rPr lang="es-EC" sz="1600">
                                    <a:effectLst/>
                                  </a:rPr>
                                  <m:t>𝒆</m:t>
                                </m:r>
                              </m:oMath>
                            </m:oMathPara>
                          </a14:m>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a:effectLst/>
                            </a:rPr>
                            <a:t>NG</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dirty="0">
                              <a:effectLst/>
                            </a:rPr>
                            <a:t>NM</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dirty="0">
                              <a:effectLst/>
                            </a:rPr>
                            <a:t>NP</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dirty="0">
                              <a:effectLst/>
                            </a:rPr>
                            <a:t>ZE</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a:effectLst/>
                            </a:rPr>
                            <a:t>PP</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dirty="0">
                              <a:effectLst/>
                            </a:rPr>
                            <a:t>PM</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kern="1200" dirty="0" smtClean="0">
                              <a:solidFill>
                                <a:schemeClr val="tx1"/>
                              </a:solidFill>
                              <a:effectLst/>
                              <a:latin typeface="+mn-lt"/>
                              <a:ea typeface="+mn-ea"/>
                              <a:cs typeface="+mn-cs"/>
                            </a:rPr>
                            <a:t>PG</a:t>
                          </a:r>
                          <a:endParaRPr lang="es-EC" sz="1600" kern="1200" dirty="0">
                            <a:solidFill>
                              <a:schemeClr val="tx1"/>
                            </a:solidFill>
                            <a:effectLst/>
                            <a:latin typeface="+mn-lt"/>
                            <a:ea typeface="+mn-ea"/>
                            <a:cs typeface="+mn-cs"/>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119892"/>
                      </a:ext>
                    </a:extLst>
                  </a:tr>
                  <a:tr h="494036">
                    <a:tc>
                      <a:txBody>
                        <a:bodyPr/>
                        <a:lstStyle/>
                        <a:p>
                          <a:pPr algn="ctr">
                            <a:lnSpc>
                              <a:spcPct val="200000"/>
                            </a:lnSpc>
                            <a:spcAft>
                              <a:spcPts val="0"/>
                            </a:spcAft>
                            <a:tabLst>
                              <a:tab pos="180340" algn="l"/>
                              <a:tab pos="501015" algn="l"/>
                            </a:tabLst>
                          </a:pPr>
                          <a14:m>
                            <m:oMathPara xmlns:m="http://schemas.openxmlformats.org/officeDocument/2006/math">
                              <m:oMathParaPr>
                                <m:jc m:val="centerGroup"/>
                              </m:oMathParaPr>
                              <m:oMath xmlns:m="http://schemas.openxmlformats.org/officeDocument/2006/math">
                                <m:r>
                                  <a:rPr lang="es-EC" sz="1600">
                                    <a:effectLst/>
                                  </a:rPr>
                                  <m:t>𝒐𝒖𝒕</m:t>
                                </m:r>
                              </m:oMath>
                            </m:oMathPara>
                          </a14:m>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dirty="0">
                              <a:effectLst/>
                            </a:rPr>
                            <a:t>NG</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dirty="0">
                              <a:effectLst/>
                            </a:rPr>
                            <a:t>NP</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dirty="0">
                              <a:effectLst/>
                            </a:rPr>
                            <a:t>NP</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dirty="0">
                              <a:effectLst/>
                            </a:rPr>
                            <a:t>ZE</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dirty="0">
                              <a:effectLst/>
                            </a:rPr>
                            <a:t>PP</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dirty="0">
                              <a:effectLst/>
                            </a:rPr>
                            <a:t>PP</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kern="1200" dirty="0" smtClean="0">
                              <a:solidFill>
                                <a:schemeClr val="tx1"/>
                              </a:solidFill>
                              <a:effectLst/>
                              <a:latin typeface="+mn-lt"/>
                              <a:ea typeface="+mn-ea"/>
                              <a:cs typeface="+mn-cs"/>
                            </a:rPr>
                            <a:t>PG</a:t>
                          </a:r>
                          <a:endParaRPr lang="es-EC" sz="1600" kern="1200" dirty="0">
                            <a:solidFill>
                              <a:schemeClr val="tx1"/>
                            </a:solidFill>
                            <a:effectLst/>
                            <a:latin typeface="+mn-lt"/>
                            <a:ea typeface="+mn-ea"/>
                            <a:cs typeface="+mn-cs"/>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7393564"/>
                      </a:ext>
                    </a:extLst>
                  </a:tr>
                </a:tbl>
              </a:graphicData>
            </a:graphic>
          </p:graphicFrame>
        </mc:Choice>
        <mc:Fallback>
          <p:graphicFrame>
            <p:nvGraphicFramePr>
              <p:cNvPr id="2" name="Tabla 1"/>
              <p:cNvGraphicFramePr>
                <a:graphicFrameLocks noGrp="1"/>
              </p:cNvGraphicFramePr>
              <p:nvPr>
                <p:extLst>
                  <p:ext uri="{D42A27DB-BD31-4B8C-83A1-F6EECF244321}">
                    <p14:modId xmlns:p14="http://schemas.microsoft.com/office/powerpoint/2010/main" val="2079529040"/>
                  </p:ext>
                </p:extLst>
              </p:nvPr>
            </p:nvGraphicFramePr>
            <p:xfrm>
              <a:off x="6201784" y="1299890"/>
              <a:ext cx="3376584" cy="988072"/>
            </p:xfrm>
            <a:graphic>
              <a:graphicData uri="http://schemas.openxmlformats.org/drawingml/2006/table">
                <a:tbl>
                  <a:tblPr firstRow="1" firstCol="1" bandRow="1">
                    <a:tableStyleId>{2D5ABB26-0587-4C30-8999-92F81FD0307C}</a:tableStyleId>
                  </a:tblPr>
                  <a:tblGrid>
                    <a:gridCol w="443113">
                      <a:extLst>
                        <a:ext uri="{9D8B030D-6E8A-4147-A177-3AD203B41FA5}">
                          <a16:colId xmlns:a16="http://schemas.microsoft.com/office/drawing/2014/main" val="3993228650"/>
                        </a:ext>
                      </a:extLst>
                    </a:gridCol>
                    <a:gridCol w="434131">
                      <a:extLst>
                        <a:ext uri="{9D8B030D-6E8A-4147-A177-3AD203B41FA5}">
                          <a16:colId xmlns:a16="http://schemas.microsoft.com/office/drawing/2014/main" val="1397683458"/>
                        </a:ext>
                      </a:extLst>
                    </a:gridCol>
                    <a:gridCol w="471628">
                      <a:extLst>
                        <a:ext uri="{9D8B030D-6E8A-4147-A177-3AD203B41FA5}">
                          <a16:colId xmlns:a16="http://schemas.microsoft.com/office/drawing/2014/main" val="1410399466"/>
                        </a:ext>
                      </a:extLst>
                    </a:gridCol>
                    <a:gridCol w="415383">
                      <a:extLst>
                        <a:ext uri="{9D8B030D-6E8A-4147-A177-3AD203B41FA5}">
                          <a16:colId xmlns:a16="http://schemas.microsoft.com/office/drawing/2014/main" val="660755306"/>
                        </a:ext>
                      </a:extLst>
                    </a:gridCol>
                    <a:gridCol w="379969">
                      <a:extLst>
                        <a:ext uri="{9D8B030D-6E8A-4147-A177-3AD203B41FA5}">
                          <a16:colId xmlns:a16="http://schemas.microsoft.com/office/drawing/2014/main" val="3946584488"/>
                        </a:ext>
                      </a:extLst>
                    </a:gridCol>
                    <a:gridCol w="392469">
                      <a:extLst>
                        <a:ext uri="{9D8B030D-6E8A-4147-A177-3AD203B41FA5}">
                          <a16:colId xmlns:a16="http://schemas.microsoft.com/office/drawing/2014/main" val="3539789354"/>
                        </a:ext>
                      </a:extLst>
                    </a:gridCol>
                    <a:gridCol w="448715">
                      <a:extLst>
                        <a:ext uri="{9D8B030D-6E8A-4147-A177-3AD203B41FA5}">
                          <a16:colId xmlns:a16="http://schemas.microsoft.com/office/drawing/2014/main" val="3468942861"/>
                        </a:ext>
                      </a:extLst>
                    </a:gridCol>
                    <a:gridCol w="391176">
                      <a:extLst>
                        <a:ext uri="{9D8B030D-6E8A-4147-A177-3AD203B41FA5}">
                          <a16:colId xmlns:a16="http://schemas.microsoft.com/office/drawing/2014/main" val="2792824117"/>
                        </a:ext>
                      </a:extLst>
                    </a:gridCol>
                  </a:tblGrid>
                  <a:tr h="494036">
                    <a:tc>
                      <a:txBody>
                        <a:bodyPr/>
                        <a:lstStyle/>
                        <a:p>
                          <a:endParaRPr lang="es-EC"/>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370" t="-1220" r="-663014" b="-115854"/>
                          </a:stretch>
                        </a:blipFill>
                      </a:tcPr>
                    </a:tc>
                    <a:tc>
                      <a:txBody>
                        <a:bodyPr/>
                        <a:lstStyle/>
                        <a:p>
                          <a:pPr algn="ctr">
                            <a:lnSpc>
                              <a:spcPct val="200000"/>
                            </a:lnSpc>
                            <a:spcAft>
                              <a:spcPts val="0"/>
                            </a:spcAft>
                            <a:tabLst>
                              <a:tab pos="180340" algn="l"/>
                              <a:tab pos="501015" algn="l"/>
                            </a:tabLst>
                          </a:pPr>
                          <a:r>
                            <a:rPr lang="es-EC" sz="1600">
                              <a:effectLst/>
                            </a:rPr>
                            <a:t>NG</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dirty="0">
                              <a:effectLst/>
                            </a:rPr>
                            <a:t>NM</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dirty="0">
                              <a:effectLst/>
                            </a:rPr>
                            <a:t>NP</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dirty="0">
                              <a:effectLst/>
                            </a:rPr>
                            <a:t>ZE</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a:effectLst/>
                            </a:rPr>
                            <a:t>PP</a:t>
                          </a:r>
                          <a:endParaRPr lang="es-EC"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dirty="0">
                              <a:effectLst/>
                            </a:rPr>
                            <a:t>PM</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kern="1200" dirty="0" smtClean="0">
                              <a:solidFill>
                                <a:schemeClr val="tx1"/>
                              </a:solidFill>
                              <a:effectLst/>
                              <a:latin typeface="+mn-lt"/>
                              <a:ea typeface="+mn-ea"/>
                              <a:cs typeface="+mn-cs"/>
                            </a:rPr>
                            <a:t>PG</a:t>
                          </a:r>
                          <a:endParaRPr lang="es-EC" sz="1600" kern="1200" dirty="0">
                            <a:solidFill>
                              <a:schemeClr val="tx1"/>
                            </a:solidFill>
                            <a:effectLst/>
                            <a:latin typeface="+mn-lt"/>
                            <a:ea typeface="+mn-ea"/>
                            <a:cs typeface="+mn-cs"/>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119892"/>
                      </a:ext>
                    </a:extLst>
                  </a:tr>
                  <a:tr h="494036">
                    <a:tc>
                      <a:txBody>
                        <a:bodyPr/>
                        <a:lstStyle/>
                        <a:p>
                          <a:endParaRPr lang="es-EC"/>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370" t="-102469" r="-663014" b="-17284"/>
                          </a:stretch>
                        </a:blipFill>
                      </a:tcPr>
                    </a:tc>
                    <a:tc>
                      <a:txBody>
                        <a:bodyPr/>
                        <a:lstStyle/>
                        <a:p>
                          <a:pPr algn="ctr">
                            <a:lnSpc>
                              <a:spcPct val="200000"/>
                            </a:lnSpc>
                            <a:spcAft>
                              <a:spcPts val="0"/>
                            </a:spcAft>
                            <a:tabLst>
                              <a:tab pos="180340" algn="l"/>
                              <a:tab pos="501015" algn="l"/>
                            </a:tabLst>
                          </a:pPr>
                          <a:r>
                            <a:rPr lang="es-EC" sz="1600" dirty="0">
                              <a:effectLst/>
                            </a:rPr>
                            <a:t>NG</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dirty="0">
                              <a:effectLst/>
                            </a:rPr>
                            <a:t>NP</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dirty="0">
                              <a:effectLst/>
                            </a:rPr>
                            <a:t>NP</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dirty="0">
                              <a:effectLst/>
                            </a:rPr>
                            <a:t>ZE</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dirty="0">
                              <a:effectLst/>
                            </a:rPr>
                            <a:t>PP</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dirty="0">
                              <a:effectLst/>
                            </a:rPr>
                            <a:t>PP</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200000"/>
                            </a:lnSpc>
                            <a:spcAft>
                              <a:spcPts val="0"/>
                            </a:spcAft>
                            <a:tabLst>
                              <a:tab pos="180340" algn="l"/>
                              <a:tab pos="501015" algn="l"/>
                            </a:tabLst>
                          </a:pPr>
                          <a:r>
                            <a:rPr lang="es-EC" sz="1600" kern="1200" dirty="0" smtClean="0">
                              <a:solidFill>
                                <a:schemeClr val="tx1"/>
                              </a:solidFill>
                              <a:effectLst/>
                              <a:latin typeface="+mn-lt"/>
                              <a:ea typeface="+mn-ea"/>
                              <a:cs typeface="+mn-cs"/>
                            </a:rPr>
                            <a:t>PG</a:t>
                          </a:r>
                          <a:endParaRPr lang="es-EC" sz="1600" kern="1200" dirty="0">
                            <a:solidFill>
                              <a:schemeClr val="tx1"/>
                            </a:solidFill>
                            <a:effectLst/>
                            <a:latin typeface="+mn-lt"/>
                            <a:ea typeface="+mn-ea"/>
                            <a:cs typeface="+mn-cs"/>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7393564"/>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3" name="Tabla 2"/>
              <p:cNvGraphicFramePr>
                <a:graphicFrameLocks noGrp="1"/>
              </p:cNvGraphicFramePr>
              <p:nvPr>
                <p:extLst>
                  <p:ext uri="{D42A27DB-BD31-4B8C-83A1-F6EECF244321}">
                    <p14:modId xmlns:p14="http://schemas.microsoft.com/office/powerpoint/2010/main" val="519956353"/>
                  </p:ext>
                </p:extLst>
              </p:nvPr>
            </p:nvGraphicFramePr>
            <p:xfrm>
              <a:off x="6405653" y="5342640"/>
              <a:ext cx="3457050" cy="975360"/>
            </p:xfrm>
            <a:graphic>
              <a:graphicData uri="http://schemas.openxmlformats.org/drawingml/2006/table">
                <a:tbl>
                  <a:tblPr firstRow="1" firstCol="1" bandRow="1">
                    <a:tableStyleId>{2D5ABB26-0587-4C30-8999-92F81FD0307C}</a:tableStyleId>
                  </a:tblPr>
                  <a:tblGrid>
                    <a:gridCol w="447987">
                      <a:extLst>
                        <a:ext uri="{9D8B030D-6E8A-4147-A177-3AD203B41FA5}">
                          <a16:colId xmlns:a16="http://schemas.microsoft.com/office/drawing/2014/main" val="4075206415"/>
                        </a:ext>
                      </a:extLst>
                    </a:gridCol>
                    <a:gridCol w="443548">
                      <a:extLst>
                        <a:ext uri="{9D8B030D-6E8A-4147-A177-3AD203B41FA5}">
                          <a16:colId xmlns:a16="http://schemas.microsoft.com/office/drawing/2014/main" val="2782414154"/>
                        </a:ext>
                      </a:extLst>
                    </a:gridCol>
                    <a:gridCol w="487998">
                      <a:extLst>
                        <a:ext uri="{9D8B030D-6E8A-4147-A177-3AD203B41FA5}">
                          <a16:colId xmlns:a16="http://schemas.microsoft.com/office/drawing/2014/main" val="967396614"/>
                        </a:ext>
                      </a:extLst>
                    </a:gridCol>
                    <a:gridCol w="419735">
                      <a:extLst>
                        <a:ext uri="{9D8B030D-6E8A-4147-A177-3AD203B41FA5}">
                          <a16:colId xmlns:a16="http://schemas.microsoft.com/office/drawing/2014/main" val="3269347699"/>
                        </a:ext>
                      </a:extLst>
                    </a:gridCol>
                    <a:gridCol w="378460">
                      <a:extLst>
                        <a:ext uri="{9D8B030D-6E8A-4147-A177-3AD203B41FA5}">
                          <a16:colId xmlns:a16="http://schemas.microsoft.com/office/drawing/2014/main" val="1456769031"/>
                        </a:ext>
                      </a:extLst>
                    </a:gridCol>
                    <a:gridCol w="419735">
                      <a:extLst>
                        <a:ext uri="{9D8B030D-6E8A-4147-A177-3AD203B41FA5}">
                          <a16:colId xmlns:a16="http://schemas.microsoft.com/office/drawing/2014/main" val="887301122"/>
                        </a:ext>
                      </a:extLst>
                    </a:gridCol>
                    <a:gridCol w="461010">
                      <a:extLst>
                        <a:ext uri="{9D8B030D-6E8A-4147-A177-3AD203B41FA5}">
                          <a16:colId xmlns:a16="http://schemas.microsoft.com/office/drawing/2014/main" val="1006228439"/>
                        </a:ext>
                      </a:extLst>
                    </a:gridCol>
                    <a:gridCol w="398577">
                      <a:extLst>
                        <a:ext uri="{9D8B030D-6E8A-4147-A177-3AD203B41FA5}">
                          <a16:colId xmlns:a16="http://schemas.microsoft.com/office/drawing/2014/main" val="966801175"/>
                        </a:ext>
                      </a:extLst>
                    </a:gridCol>
                  </a:tblGrid>
                  <a:tr h="457889">
                    <a:tc>
                      <a:txBody>
                        <a:bodyPr/>
                        <a:lstStyle/>
                        <a:p>
                          <a:pPr marL="0" algn="ctr" defTabSz="914400" rtl="0" eaLnBrk="1" latinLnBrk="0" hangingPunct="1">
                            <a:lnSpc>
                              <a:spcPct val="200000"/>
                            </a:lnSpc>
                            <a:spcAft>
                              <a:spcPts val="0"/>
                            </a:spcAft>
                            <a:tabLst>
                              <a:tab pos="180340" algn="l"/>
                              <a:tab pos="501015" algn="l"/>
                            </a:tabLst>
                          </a:pPr>
                          <a14:m>
                            <m:oMathPara xmlns:m="http://schemas.openxmlformats.org/officeDocument/2006/math">
                              <m:oMathParaPr>
                                <m:jc m:val="centerGroup"/>
                              </m:oMathParaPr>
                              <m:oMath xmlns:m="http://schemas.openxmlformats.org/officeDocument/2006/math">
                                <m:r>
                                  <a:rPr lang="es-EC" sz="1600" kern="1200">
                                    <a:solidFill>
                                      <a:schemeClr val="tx1"/>
                                    </a:solidFill>
                                    <a:effectLst/>
                                    <a:latin typeface="+mn-lt"/>
                                    <a:ea typeface="+mn-ea"/>
                                    <a:cs typeface="+mn-cs"/>
                                  </a:rPr>
                                  <m:t>𝒆</m:t>
                                </m:r>
                              </m:oMath>
                            </m:oMathPara>
                          </a14:m>
                          <a:endParaRPr lang="es-EC" sz="160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0"/>
                            </a:spcAft>
                            <a:tabLst>
                              <a:tab pos="180340" algn="l"/>
                              <a:tab pos="501015" algn="l"/>
                            </a:tabLst>
                          </a:pPr>
                          <a:r>
                            <a:rPr lang="es-EC" sz="1600" kern="1200" dirty="0">
                              <a:solidFill>
                                <a:schemeClr val="tx1"/>
                              </a:solidFill>
                              <a:effectLst/>
                              <a:latin typeface="+mn-lt"/>
                              <a:ea typeface="+mn-ea"/>
                              <a:cs typeface="+mn-cs"/>
                            </a:rPr>
                            <a:t>NG</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0"/>
                            </a:spcAft>
                            <a:tabLst>
                              <a:tab pos="180340" algn="l"/>
                              <a:tab pos="501015" algn="l"/>
                            </a:tabLst>
                          </a:pPr>
                          <a:r>
                            <a:rPr lang="es-EC" sz="1600" kern="1200" dirty="0">
                              <a:solidFill>
                                <a:schemeClr val="tx1"/>
                              </a:solidFill>
                              <a:effectLst/>
                              <a:latin typeface="+mn-lt"/>
                              <a:ea typeface="+mn-ea"/>
                              <a:cs typeface="+mn-cs"/>
                            </a:rPr>
                            <a:t>NM</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0"/>
                            </a:spcAft>
                            <a:tabLst>
                              <a:tab pos="180340" algn="l"/>
                              <a:tab pos="501015" algn="l"/>
                            </a:tabLst>
                          </a:pPr>
                          <a:r>
                            <a:rPr lang="es-EC" sz="1600" kern="1200" dirty="0">
                              <a:solidFill>
                                <a:schemeClr val="tx1"/>
                              </a:solidFill>
                              <a:effectLst/>
                              <a:latin typeface="+mn-lt"/>
                              <a:ea typeface="+mn-ea"/>
                              <a:cs typeface="+mn-cs"/>
                            </a:rPr>
                            <a:t>NP</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0"/>
                            </a:spcAft>
                            <a:tabLst>
                              <a:tab pos="180340" algn="l"/>
                              <a:tab pos="501015" algn="l"/>
                            </a:tabLst>
                          </a:pPr>
                          <a:r>
                            <a:rPr lang="es-EC" sz="1600" kern="1200" dirty="0">
                              <a:solidFill>
                                <a:schemeClr val="tx1"/>
                              </a:solidFill>
                              <a:effectLst/>
                              <a:latin typeface="+mn-lt"/>
                              <a:ea typeface="+mn-ea"/>
                              <a:cs typeface="+mn-cs"/>
                            </a:rPr>
                            <a:t>ZE</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0"/>
                            </a:spcAft>
                            <a:tabLst>
                              <a:tab pos="180340" algn="l"/>
                              <a:tab pos="501015" algn="l"/>
                            </a:tabLst>
                          </a:pPr>
                          <a:r>
                            <a:rPr lang="es-EC" sz="1600" kern="1200" dirty="0">
                              <a:solidFill>
                                <a:schemeClr val="tx1"/>
                              </a:solidFill>
                              <a:effectLst/>
                              <a:latin typeface="+mn-lt"/>
                              <a:ea typeface="+mn-ea"/>
                              <a:cs typeface="+mn-cs"/>
                            </a:rPr>
                            <a:t>PP</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0"/>
                            </a:spcAft>
                            <a:tabLst>
                              <a:tab pos="180340" algn="l"/>
                              <a:tab pos="501015" algn="l"/>
                            </a:tabLst>
                          </a:pPr>
                          <a:r>
                            <a:rPr lang="es-EC" sz="1600" kern="1200" dirty="0">
                              <a:solidFill>
                                <a:schemeClr val="tx1"/>
                              </a:solidFill>
                              <a:effectLst/>
                              <a:latin typeface="+mn-lt"/>
                              <a:ea typeface="+mn-ea"/>
                              <a:cs typeface="+mn-cs"/>
                            </a:rPr>
                            <a:t>PM</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600" kern="1200" dirty="0" smtClean="0">
                              <a:solidFill>
                                <a:schemeClr val="tx1"/>
                              </a:solidFill>
                              <a:effectLst/>
                              <a:latin typeface="+mn-lt"/>
                              <a:ea typeface="+mn-ea"/>
                              <a:cs typeface="+mn-cs"/>
                            </a:rPr>
                            <a:t>PG</a:t>
                          </a:r>
                          <a:endParaRPr lang="es-EC" sz="1600" kern="1200" dirty="0">
                            <a:solidFill>
                              <a:schemeClr val="tx1"/>
                            </a:solidFill>
                            <a:effectLst/>
                            <a:latin typeface="+mn-lt"/>
                            <a:ea typeface="+mn-ea"/>
                            <a:cs typeface="+mn-cs"/>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6400360"/>
                      </a:ext>
                    </a:extLst>
                  </a:tr>
                  <a:tr h="457889">
                    <a:tc>
                      <a:txBody>
                        <a:bodyPr/>
                        <a:lstStyle/>
                        <a:p>
                          <a:pPr marL="0" algn="ctr" defTabSz="914400" rtl="0" eaLnBrk="1" latinLnBrk="0" hangingPunct="1">
                            <a:lnSpc>
                              <a:spcPct val="200000"/>
                            </a:lnSpc>
                            <a:spcAft>
                              <a:spcPts val="0"/>
                            </a:spcAft>
                            <a:tabLst>
                              <a:tab pos="180340" algn="l"/>
                              <a:tab pos="501015" algn="l"/>
                            </a:tabLst>
                          </a:pPr>
                          <a14:m>
                            <m:oMathPara xmlns:m="http://schemas.openxmlformats.org/officeDocument/2006/math">
                              <m:oMathParaPr>
                                <m:jc m:val="centerGroup"/>
                              </m:oMathParaPr>
                              <m:oMath xmlns:m="http://schemas.openxmlformats.org/officeDocument/2006/math">
                                <m:r>
                                  <a:rPr lang="es-EC" sz="1600" kern="1200">
                                    <a:solidFill>
                                      <a:schemeClr val="tx1"/>
                                    </a:solidFill>
                                    <a:effectLst/>
                                    <a:latin typeface="+mn-lt"/>
                                    <a:ea typeface="+mn-ea"/>
                                    <a:cs typeface="+mn-cs"/>
                                  </a:rPr>
                                  <m:t>𝒐𝒖𝒕</m:t>
                                </m:r>
                              </m:oMath>
                            </m:oMathPara>
                          </a14:m>
                          <a:endParaRPr lang="es-EC" sz="1600"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0"/>
                            </a:spcAft>
                            <a:tabLst>
                              <a:tab pos="180340" algn="l"/>
                              <a:tab pos="501015" algn="l"/>
                            </a:tabLst>
                          </a:pPr>
                          <a:r>
                            <a:rPr lang="es-EC" sz="1600" kern="1200">
                              <a:solidFill>
                                <a:schemeClr val="tx1"/>
                              </a:solidFill>
                              <a:effectLst/>
                              <a:latin typeface="+mn-lt"/>
                              <a:ea typeface="+mn-ea"/>
                              <a:cs typeface="+mn-cs"/>
                            </a:rPr>
                            <a:t>PG</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0"/>
                            </a:spcAft>
                            <a:tabLst>
                              <a:tab pos="180340" algn="l"/>
                              <a:tab pos="501015" algn="l"/>
                            </a:tabLst>
                          </a:pPr>
                          <a:r>
                            <a:rPr lang="es-EC" sz="1600" kern="1200" dirty="0">
                              <a:solidFill>
                                <a:schemeClr val="tx1"/>
                              </a:solidFill>
                              <a:effectLst/>
                              <a:latin typeface="+mn-lt"/>
                              <a:ea typeface="+mn-ea"/>
                              <a:cs typeface="+mn-cs"/>
                            </a:rPr>
                            <a:t>PP</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0"/>
                            </a:spcAft>
                            <a:tabLst>
                              <a:tab pos="180340" algn="l"/>
                              <a:tab pos="501015" algn="l"/>
                            </a:tabLst>
                          </a:pPr>
                          <a:r>
                            <a:rPr lang="es-EC" sz="1600" kern="1200" dirty="0">
                              <a:solidFill>
                                <a:schemeClr val="tx1"/>
                              </a:solidFill>
                              <a:effectLst/>
                              <a:latin typeface="+mn-lt"/>
                              <a:ea typeface="+mn-ea"/>
                              <a:cs typeface="+mn-cs"/>
                            </a:rPr>
                            <a:t>PP</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0"/>
                            </a:spcAft>
                            <a:tabLst>
                              <a:tab pos="180340" algn="l"/>
                              <a:tab pos="501015" algn="l"/>
                            </a:tabLst>
                          </a:pPr>
                          <a:r>
                            <a:rPr lang="es-EC" sz="1600" kern="1200" dirty="0">
                              <a:solidFill>
                                <a:schemeClr val="tx1"/>
                              </a:solidFill>
                              <a:effectLst/>
                              <a:latin typeface="+mn-lt"/>
                              <a:ea typeface="+mn-ea"/>
                              <a:cs typeface="+mn-cs"/>
                            </a:rPr>
                            <a:t>ZE</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0"/>
                            </a:spcAft>
                            <a:tabLst>
                              <a:tab pos="180340" algn="l"/>
                              <a:tab pos="501015" algn="l"/>
                            </a:tabLst>
                          </a:pPr>
                          <a:r>
                            <a:rPr lang="es-EC" sz="1600" kern="1200" dirty="0">
                              <a:solidFill>
                                <a:schemeClr val="tx1"/>
                              </a:solidFill>
                              <a:effectLst/>
                              <a:latin typeface="+mn-lt"/>
                              <a:ea typeface="+mn-ea"/>
                              <a:cs typeface="+mn-cs"/>
                            </a:rPr>
                            <a:t>NP</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0"/>
                            </a:spcAft>
                            <a:tabLst>
                              <a:tab pos="180340" algn="l"/>
                              <a:tab pos="501015" algn="l"/>
                            </a:tabLst>
                          </a:pPr>
                          <a:r>
                            <a:rPr lang="es-EC" sz="1600" kern="1200" dirty="0">
                              <a:solidFill>
                                <a:schemeClr val="tx1"/>
                              </a:solidFill>
                              <a:effectLst/>
                              <a:latin typeface="+mn-lt"/>
                              <a:ea typeface="+mn-ea"/>
                              <a:cs typeface="+mn-cs"/>
                            </a:rPr>
                            <a:t>NP</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600" kern="1200" dirty="0" smtClean="0">
                              <a:solidFill>
                                <a:schemeClr val="tx1"/>
                              </a:solidFill>
                              <a:effectLst/>
                              <a:latin typeface="+mn-lt"/>
                              <a:ea typeface="+mn-ea"/>
                              <a:cs typeface="+mn-cs"/>
                            </a:rPr>
                            <a:t>PG</a:t>
                          </a:r>
                          <a:endParaRPr lang="es-EC" sz="1600" kern="1200" dirty="0">
                            <a:solidFill>
                              <a:schemeClr val="tx1"/>
                            </a:solidFill>
                            <a:effectLst/>
                            <a:latin typeface="+mn-lt"/>
                            <a:ea typeface="+mn-ea"/>
                            <a:cs typeface="+mn-cs"/>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5318525"/>
                      </a:ext>
                    </a:extLst>
                  </a:tr>
                </a:tbl>
              </a:graphicData>
            </a:graphic>
          </p:graphicFrame>
        </mc:Choice>
        <mc:Fallback>
          <p:graphicFrame>
            <p:nvGraphicFramePr>
              <p:cNvPr id="3" name="Tabla 2"/>
              <p:cNvGraphicFramePr>
                <a:graphicFrameLocks noGrp="1"/>
              </p:cNvGraphicFramePr>
              <p:nvPr>
                <p:extLst>
                  <p:ext uri="{D42A27DB-BD31-4B8C-83A1-F6EECF244321}">
                    <p14:modId xmlns:p14="http://schemas.microsoft.com/office/powerpoint/2010/main" val="519956353"/>
                  </p:ext>
                </p:extLst>
              </p:nvPr>
            </p:nvGraphicFramePr>
            <p:xfrm>
              <a:off x="6405653" y="5342640"/>
              <a:ext cx="3457050" cy="975360"/>
            </p:xfrm>
            <a:graphic>
              <a:graphicData uri="http://schemas.openxmlformats.org/drawingml/2006/table">
                <a:tbl>
                  <a:tblPr firstRow="1" firstCol="1" bandRow="1">
                    <a:tableStyleId>{2D5ABB26-0587-4C30-8999-92F81FD0307C}</a:tableStyleId>
                  </a:tblPr>
                  <a:tblGrid>
                    <a:gridCol w="447987">
                      <a:extLst>
                        <a:ext uri="{9D8B030D-6E8A-4147-A177-3AD203B41FA5}">
                          <a16:colId xmlns:a16="http://schemas.microsoft.com/office/drawing/2014/main" val="4075206415"/>
                        </a:ext>
                      </a:extLst>
                    </a:gridCol>
                    <a:gridCol w="443548">
                      <a:extLst>
                        <a:ext uri="{9D8B030D-6E8A-4147-A177-3AD203B41FA5}">
                          <a16:colId xmlns:a16="http://schemas.microsoft.com/office/drawing/2014/main" val="2782414154"/>
                        </a:ext>
                      </a:extLst>
                    </a:gridCol>
                    <a:gridCol w="487998">
                      <a:extLst>
                        <a:ext uri="{9D8B030D-6E8A-4147-A177-3AD203B41FA5}">
                          <a16:colId xmlns:a16="http://schemas.microsoft.com/office/drawing/2014/main" val="967396614"/>
                        </a:ext>
                      </a:extLst>
                    </a:gridCol>
                    <a:gridCol w="419735">
                      <a:extLst>
                        <a:ext uri="{9D8B030D-6E8A-4147-A177-3AD203B41FA5}">
                          <a16:colId xmlns:a16="http://schemas.microsoft.com/office/drawing/2014/main" val="3269347699"/>
                        </a:ext>
                      </a:extLst>
                    </a:gridCol>
                    <a:gridCol w="378460">
                      <a:extLst>
                        <a:ext uri="{9D8B030D-6E8A-4147-A177-3AD203B41FA5}">
                          <a16:colId xmlns:a16="http://schemas.microsoft.com/office/drawing/2014/main" val="1456769031"/>
                        </a:ext>
                      </a:extLst>
                    </a:gridCol>
                    <a:gridCol w="419735">
                      <a:extLst>
                        <a:ext uri="{9D8B030D-6E8A-4147-A177-3AD203B41FA5}">
                          <a16:colId xmlns:a16="http://schemas.microsoft.com/office/drawing/2014/main" val="887301122"/>
                        </a:ext>
                      </a:extLst>
                    </a:gridCol>
                    <a:gridCol w="461010">
                      <a:extLst>
                        <a:ext uri="{9D8B030D-6E8A-4147-A177-3AD203B41FA5}">
                          <a16:colId xmlns:a16="http://schemas.microsoft.com/office/drawing/2014/main" val="1006228439"/>
                        </a:ext>
                      </a:extLst>
                    </a:gridCol>
                    <a:gridCol w="398577">
                      <a:extLst>
                        <a:ext uri="{9D8B030D-6E8A-4147-A177-3AD203B41FA5}">
                          <a16:colId xmlns:a16="http://schemas.microsoft.com/office/drawing/2014/main" val="966801175"/>
                        </a:ext>
                      </a:extLst>
                    </a:gridCol>
                  </a:tblGrid>
                  <a:tr h="487680">
                    <a:tc>
                      <a:txBody>
                        <a:bodyPr/>
                        <a:lstStyle/>
                        <a:p>
                          <a:endParaRPr lang="es-EC"/>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351" t="-1235" r="-670270" b="-117284"/>
                          </a:stretch>
                        </a:blipFill>
                      </a:tcPr>
                    </a:tc>
                    <a:tc>
                      <a:txBody>
                        <a:bodyPr/>
                        <a:lstStyle/>
                        <a:p>
                          <a:pPr marL="0" algn="ctr" defTabSz="914400" rtl="0" eaLnBrk="1" latinLnBrk="0" hangingPunct="1">
                            <a:lnSpc>
                              <a:spcPct val="200000"/>
                            </a:lnSpc>
                            <a:spcAft>
                              <a:spcPts val="0"/>
                            </a:spcAft>
                            <a:tabLst>
                              <a:tab pos="180340" algn="l"/>
                              <a:tab pos="501015" algn="l"/>
                            </a:tabLst>
                          </a:pPr>
                          <a:r>
                            <a:rPr lang="es-EC" sz="1600" kern="1200" dirty="0">
                              <a:solidFill>
                                <a:schemeClr val="tx1"/>
                              </a:solidFill>
                              <a:effectLst/>
                              <a:latin typeface="+mn-lt"/>
                              <a:ea typeface="+mn-ea"/>
                              <a:cs typeface="+mn-cs"/>
                            </a:rPr>
                            <a:t>NG</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0"/>
                            </a:spcAft>
                            <a:tabLst>
                              <a:tab pos="180340" algn="l"/>
                              <a:tab pos="501015" algn="l"/>
                            </a:tabLst>
                          </a:pPr>
                          <a:r>
                            <a:rPr lang="es-EC" sz="1600" kern="1200" dirty="0">
                              <a:solidFill>
                                <a:schemeClr val="tx1"/>
                              </a:solidFill>
                              <a:effectLst/>
                              <a:latin typeface="+mn-lt"/>
                              <a:ea typeface="+mn-ea"/>
                              <a:cs typeface="+mn-cs"/>
                            </a:rPr>
                            <a:t>NM</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0"/>
                            </a:spcAft>
                            <a:tabLst>
                              <a:tab pos="180340" algn="l"/>
                              <a:tab pos="501015" algn="l"/>
                            </a:tabLst>
                          </a:pPr>
                          <a:r>
                            <a:rPr lang="es-EC" sz="1600" kern="1200" dirty="0">
                              <a:solidFill>
                                <a:schemeClr val="tx1"/>
                              </a:solidFill>
                              <a:effectLst/>
                              <a:latin typeface="+mn-lt"/>
                              <a:ea typeface="+mn-ea"/>
                              <a:cs typeface="+mn-cs"/>
                            </a:rPr>
                            <a:t>NP</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0"/>
                            </a:spcAft>
                            <a:tabLst>
                              <a:tab pos="180340" algn="l"/>
                              <a:tab pos="501015" algn="l"/>
                            </a:tabLst>
                          </a:pPr>
                          <a:r>
                            <a:rPr lang="es-EC" sz="1600" kern="1200" dirty="0">
                              <a:solidFill>
                                <a:schemeClr val="tx1"/>
                              </a:solidFill>
                              <a:effectLst/>
                              <a:latin typeface="+mn-lt"/>
                              <a:ea typeface="+mn-ea"/>
                              <a:cs typeface="+mn-cs"/>
                            </a:rPr>
                            <a:t>ZE</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0"/>
                            </a:spcAft>
                            <a:tabLst>
                              <a:tab pos="180340" algn="l"/>
                              <a:tab pos="501015" algn="l"/>
                            </a:tabLst>
                          </a:pPr>
                          <a:r>
                            <a:rPr lang="es-EC" sz="1600" kern="1200" dirty="0">
                              <a:solidFill>
                                <a:schemeClr val="tx1"/>
                              </a:solidFill>
                              <a:effectLst/>
                              <a:latin typeface="+mn-lt"/>
                              <a:ea typeface="+mn-ea"/>
                              <a:cs typeface="+mn-cs"/>
                            </a:rPr>
                            <a:t>PP</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0"/>
                            </a:spcAft>
                            <a:tabLst>
                              <a:tab pos="180340" algn="l"/>
                              <a:tab pos="501015" algn="l"/>
                            </a:tabLst>
                          </a:pPr>
                          <a:r>
                            <a:rPr lang="es-EC" sz="1600" kern="1200" dirty="0">
                              <a:solidFill>
                                <a:schemeClr val="tx1"/>
                              </a:solidFill>
                              <a:effectLst/>
                              <a:latin typeface="+mn-lt"/>
                              <a:ea typeface="+mn-ea"/>
                              <a:cs typeface="+mn-cs"/>
                            </a:rPr>
                            <a:t>PM</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600" kern="1200" dirty="0" smtClean="0">
                              <a:solidFill>
                                <a:schemeClr val="tx1"/>
                              </a:solidFill>
                              <a:effectLst/>
                              <a:latin typeface="+mn-lt"/>
                              <a:ea typeface="+mn-ea"/>
                              <a:cs typeface="+mn-cs"/>
                            </a:rPr>
                            <a:t>PG</a:t>
                          </a:r>
                          <a:endParaRPr lang="es-EC" sz="1600" kern="1200" dirty="0">
                            <a:solidFill>
                              <a:schemeClr val="tx1"/>
                            </a:solidFill>
                            <a:effectLst/>
                            <a:latin typeface="+mn-lt"/>
                            <a:ea typeface="+mn-ea"/>
                            <a:cs typeface="+mn-cs"/>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6400360"/>
                      </a:ext>
                    </a:extLst>
                  </a:tr>
                  <a:tr h="487680">
                    <a:tc>
                      <a:txBody>
                        <a:bodyPr/>
                        <a:lstStyle/>
                        <a:p>
                          <a:endParaRPr lang="es-EC"/>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351" t="-102500" r="-670270" b="-18750"/>
                          </a:stretch>
                        </a:blipFill>
                      </a:tcPr>
                    </a:tc>
                    <a:tc>
                      <a:txBody>
                        <a:bodyPr/>
                        <a:lstStyle/>
                        <a:p>
                          <a:pPr marL="0" algn="ctr" defTabSz="914400" rtl="0" eaLnBrk="1" latinLnBrk="0" hangingPunct="1">
                            <a:lnSpc>
                              <a:spcPct val="200000"/>
                            </a:lnSpc>
                            <a:spcAft>
                              <a:spcPts val="0"/>
                            </a:spcAft>
                            <a:tabLst>
                              <a:tab pos="180340" algn="l"/>
                              <a:tab pos="501015" algn="l"/>
                            </a:tabLst>
                          </a:pPr>
                          <a:r>
                            <a:rPr lang="es-EC" sz="1600" kern="1200">
                              <a:solidFill>
                                <a:schemeClr val="tx1"/>
                              </a:solidFill>
                              <a:effectLst/>
                              <a:latin typeface="+mn-lt"/>
                              <a:ea typeface="+mn-ea"/>
                              <a:cs typeface="+mn-cs"/>
                            </a:rPr>
                            <a:t>PG</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0"/>
                            </a:spcAft>
                            <a:tabLst>
                              <a:tab pos="180340" algn="l"/>
                              <a:tab pos="501015" algn="l"/>
                            </a:tabLst>
                          </a:pPr>
                          <a:r>
                            <a:rPr lang="es-EC" sz="1600" kern="1200" dirty="0">
                              <a:solidFill>
                                <a:schemeClr val="tx1"/>
                              </a:solidFill>
                              <a:effectLst/>
                              <a:latin typeface="+mn-lt"/>
                              <a:ea typeface="+mn-ea"/>
                              <a:cs typeface="+mn-cs"/>
                            </a:rPr>
                            <a:t>PP</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0"/>
                            </a:spcAft>
                            <a:tabLst>
                              <a:tab pos="180340" algn="l"/>
                              <a:tab pos="501015" algn="l"/>
                            </a:tabLst>
                          </a:pPr>
                          <a:r>
                            <a:rPr lang="es-EC" sz="1600" kern="1200" dirty="0">
                              <a:solidFill>
                                <a:schemeClr val="tx1"/>
                              </a:solidFill>
                              <a:effectLst/>
                              <a:latin typeface="+mn-lt"/>
                              <a:ea typeface="+mn-ea"/>
                              <a:cs typeface="+mn-cs"/>
                            </a:rPr>
                            <a:t>PP</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0"/>
                            </a:spcAft>
                            <a:tabLst>
                              <a:tab pos="180340" algn="l"/>
                              <a:tab pos="501015" algn="l"/>
                            </a:tabLst>
                          </a:pPr>
                          <a:r>
                            <a:rPr lang="es-EC" sz="1600" kern="1200" dirty="0">
                              <a:solidFill>
                                <a:schemeClr val="tx1"/>
                              </a:solidFill>
                              <a:effectLst/>
                              <a:latin typeface="+mn-lt"/>
                              <a:ea typeface="+mn-ea"/>
                              <a:cs typeface="+mn-cs"/>
                            </a:rPr>
                            <a:t>ZE</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0"/>
                            </a:spcAft>
                            <a:tabLst>
                              <a:tab pos="180340" algn="l"/>
                              <a:tab pos="501015" algn="l"/>
                            </a:tabLst>
                          </a:pPr>
                          <a:r>
                            <a:rPr lang="es-EC" sz="1600" kern="1200" dirty="0">
                              <a:solidFill>
                                <a:schemeClr val="tx1"/>
                              </a:solidFill>
                              <a:effectLst/>
                              <a:latin typeface="+mn-lt"/>
                              <a:ea typeface="+mn-ea"/>
                              <a:cs typeface="+mn-cs"/>
                            </a:rPr>
                            <a:t>NP</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200000"/>
                            </a:lnSpc>
                            <a:spcAft>
                              <a:spcPts val="0"/>
                            </a:spcAft>
                            <a:tabLst>
                              <a:tab pos="180340" algn="l"/>
                              <a:tab pos="501015" algn="l"/>
                            </a:tabLst>
                          </a:pPr>
                          <a:r>
                            <a:rPr lang="es-EC" sz="1600" kern="1200" dirty="0">
                              <a:solidFill>
                                <a:schemeClr val="tx1"/>
                              </a:solidFill>
                              <a:effectLst/>
                              <a:latin typeface="+mn-lt"/>
                              <a:ea typeface="+mn-ea"/>
                              <a:cs typeface="+mn-cs"/>
                            </a:rPr>
                            <a:t>NP</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600" kern="1200" dirty="0" smtClean="0">
                              <a:solidFill>
                                <a:schemeClr val="tx1"/>
                              </a:solidFill>
                              <a:effectLst/>
                              <a:latin typeface="+mn-lt"/>
                              <a:ea typeface="+mn-ea"/>
                              <a:cs typeface="+mn-cs"/>
                            </a:rPr>
                            <a:t>PG</a:t>
                          </a:r>
                          <a:endParaRPr lang="es-EC" sz="1600" kern="1200" dirty="0">
                            <a:solidFill>
                              <a:schemeClr val="tx1"/>
                            </a:solidFill>
                            <a:effectLst/>
                            <a:latin typeface="+mn-lt"/>
                            <a:ea typeface="+mn-ea"/>
                            <a:cs typeface="+mn-cs"/>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5318525"/>
                      </a:ext>
                    </a:extLst>
                  </a:tr>
                </a:tbl>
              </a:graphicData>
            </a:graphic>
          </p:graphicFrame>
        </mc:Fallback>
      </mc:AlternateContent>
      <p:pic>
        <p:nvPicPr>
          <p:cNvPr id="10" name="Imagen 9"/>
          <p:cNvPicPr/>
          <p:nvPr/>
        </p:nvPicPr>
        <p:blipFill>
          <a:blip r:embed="rId6">
            <a:extLst>
              <a:ext uri="{28A0092B-C50C-407E-A947-70E740481C1C}">
                <a14:useLocalDpi xmlns:a14="http://schemas.microsoft.com/office/drawing/2010/main" val="0"/>
              </a:ext>
            </a:extLst>
          </a:blip>
          <a:srcRect/>
          <a:stretch>
            <a:fillRect/>
          </a:stretch>
        </p:blipFill>
        <p:spPr bwMode="auto">
          <a:xfrm>
            <a:off x="6500737" y="2800405"/>
            <a:ext cx="2931394" cy="2188500"/>
          </a:xfrm>
          <a:prstGeom prst="rect">
            <a:avLst/>
          </a:prstGeom>
          <a:noFill/>
          <a:ln>
            <a:noFill/>
          </a:ln>
        </p:spPr>
      </p:pic>
      <p:pic>
        <p:nvPicPr>
          <p:cNvPr id="12" name="Imagen 11"/>
          <p:cNvPicPr/>
          <p:nvPr/>
        </p:nvPicPr>
        <p:blipFill>
          <a:blip r:embed="rId7">
            <a:extLst>
              <a:ext uri="{28A0092B-C50C-407E-A947-70E740481C1C}">
                <a14:useLocalDpi xmlns:a14="http://schemas.microsoft.com/office/drawing/2010/main" val="0"/>
              </a:ext>
            </a:extLst>
          </a:blip>
          <a:srcRect/>
          <a:stretch>
            <a:fillRect/>
          </a:stretch>
        </p:blipFill>
        <p:spPr bwMode="auto">
          <a:xfrm>
            <a:off x="9244964" y="3021081"/>
            <a:ext cx="2693035" cy="1944023"/>
          </a:xfrm>
          <a:prstGeom prst="rect">
            <a:avLst/>
          </a:prstGeom>
          <a:noFill/>
          <a:ln>
            <a:noFill/>
          </a:ln>
        </p:spPr>
      </p:pic>
    </p:spTree>
    <p:extLst>
      <p:ext uri="{BB962C8B-B14F-4D97-AF65-F5344CB8AC3E}">
        <p14:creationId xmlns:p14="http://schemas.microsoft.com/office/powerpoint/2010/main" val="68342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794076"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CuadroTexto 5">
            <a:extLst>
              <a:ext uri="{FF2B5EF4-FFF2-40B4-BE49-F238E27FC236}">
                <a16:creationId xmlns:a16="http://schemas.microsoft.com/office/drawing/2014/main" id="{8FD70315-3DD5-4FD4-ABA7-DC85CBF5E6A8}"/>
              </a:ext>
            </a:extLst>
          </p:cNvPr>
          <p:cNvSpPr txBox="1"/>
          <p:nvPr/>
        </p:nvSpPr>
        <p:spPr>
          <a:xfrm>
            <a:off x="2370160" y="446175"/>
            <a:ext cx="7451677" cy="646331"/>
          </a:xfrm>
          <a:prstGeom prst="rect">
            <a:avLst/>
          </a:prstGeom>
          <a:noFill/>
        </p:spPr>
        <p:txBody>
          <a:bodyPr wrap="square" rtlCol="0">
            <a:spAutoFit/>
          </a:bodyPr>
          <a:lstStyle/>
          <a:p>
            <a:pPr algn="ctr"/>
            <a:r>
              <a:rPr lang="es-EC"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Implementación control </a:t>
            </a:r>
            <a:r>
              <a:rPr lang="es-EC"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estabilidad</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8" name="CuadroTexto 7">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pic>
        <p:nvPicPr>
          <p:cNvPr id="9" name="Picture 2"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178467" y="1313182"/>
            <a:ext cx="6176034" cy="3693319"/>
          </a:xfrm>
          <a:prstGeom prst="rect">
            <a:avLst/>
          </a:prstGeom>
        </p:spPr>
        <p:txBody>
          <a:bodyPr wrap="square">
            <a:spAutoFit/>
          </a:bodyPr>
          <a:lstStyle/>
          <a:p>
            <a:pPr lvl="0"/>
            <a:r>
              <a:rPr lang="es-EC" dirty="0" smtClean="0">
                <a:latin typeface="Times New Roman" panose="02020603050405020304" pitchFamily="18" charset="0"/>
                <a:ea typeface="Calibri" panose="020F0502020204030204" pitchFamily="34" charset="0"/>
                <a:cs typeface="Times New Roman" panose="02020603050405020304" pitchFamily="18" charset="0"/>
              </a:rPr>
              <a:t>CONTROLADOR FUZZY PD</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s-EC" dirty="0" smtClean="0">
                <a:latin typeface="Times New Roman" panose="02020603050405020304" pitchFamily="18" charset="0"/>
                <a:ea typeface="Calibri" panose="020F0502020204030204" pitchFamily="34" charset="0"/>
                <a:cs typeface="Times New Roman" panose="02020603050405020304" pitchFamily="18" charset="0"/>
              </a:rPr>
              <a:t>Consideraciones para controlador Pitch, </a:t>
            </a:r>
            <a:r>
              <a:rPr lang="es-EC" dirty="0" err="1" smtClean="0">
                <a:latin typeface="Times New Roman" panose="02020603050405020304" pitchFamily="18" charset="0"/>
                <a:ea typeface="Calibri" panose="020F0502020204030204" pitchFamily="34" charset="0"/>
                <a:cs typeface="Times New Roman" panose="02020603050405020304" pitchFamily="18" charset="0"/>
              </a:rPr>
              <a:t>Throttle</a:t>
            </a:r>
            <a:endParaRPr lang="es-EC" dirty="0" smtClean="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s-EC" dirty="0">
                <a:latin typeface="Times New Roman" panose="02020603050405020304" pitchFamily="18" charset="0"/>
                <a:ea typeface="Calibri" panose="020F0502020204030204" pitchFamily="34" charset="0"/>
                <a:cs typeface="Times New Roman" panose="02020603050405020304" pitchFamily="18" charset="0"/>
              </a:rPr>
              <a:t>Cuando la posición actual del dron es menor al valor set </a:t>
            </a:r>
            <a:r>
              <a:rPr lang="es-EC" dirty="0" err="1">
                <a:latin typeface="Times New Roman" panose="02020603050405020304" pitchFamily="18" charset="0"/>
                <a:ea typeface="Calibri" panose="020F0502020204030204" pitchFamily="34" charset="0"/>
                <a:cs typeface="Times New Roman" panose="02020603050405020304" pitchFamily="18" charset="0"/>
              </a:rPr>
              <a:t>point</a:t>
            </a:r>
            <a:r>
              <a:rPr lang="es-EC" dirty="0">
                <a:latin typeface="Times New Roman" panose="02020603050405020304" pitchFamily="18" charset="0"/>
                <a:ea typeface="Calibri" panose="020F0502020204030204" pitchFamily="34" charset="0"/>
                <a:cs typeface="Times New Roman" panose="02020603050405020304" pitchFamily="18" charset="0"/>
              </a:rPr>
              <a:t>, el error será positiva entendiéndose que el dron se encuentra al lado derecho de la posición deseada.</a:t>
            </a:r>
          </a:p>
          <a:p>
            <a:pPr marL="742950" lvl="1" indent="-285750">
              <a:buFont typeface="Arial" panose="020B0604020202020204" pitchFamily="34" charset="0"/>
              <a:buChar char="•"/>
            </a:pPr>
            <a:r>
              <a:rPr lang="es-EC" dirty="0">
                <a:latin typeface="Times New Roman" panose="02020603050405020304" pitchFamily="18" charset="0"/>
                <a:ea typeface="Calibri" panose="020F0502020204030204" pitchFamily="34" charset="0"/>
                <a:cs typeface="Times New Roman" panose="02020603050405020304" pitchFamily="18" charset="0"/>
              </a:rPr>
              <a:t>Cuando la posición actual del dron es mayor al valor set </a:t>
            </a:r>
            <a:r>
              <a:rPr lang="es-EC" dirty="0" err="1">
                <a:latin typeface="Times New Roman" panose="02020603050405020304" pitchFamily="18" charset="0"/>
                <a:ea typeface="Calibri" panose="020F0502020204030204" pitchFamily="34" charset="0"/>
                <a:cs typeface="Times New Roman" panose="02020603050405020304" pitchFamily="18" charset="0"/>
              </a:rPr>
              <a:t>point</a:t>
            </a:r>
            <a:r>
              <a:rPr lang="es-EC" dirty="0">
                <a:latin typeface="Times New Roman" panose="02020603050405020304" pitchFamily="18" charset="0"/>
                <a:ea typeface="Calibri" panose="020F0502020204030204" pitchFamily="34" charset="0"/>
                <a:cs typeface="Times New Roman" panose="02020603050405020304" pitchFamily="18" charset="0"/>
              </a:rPr>
              <a:t>, el error será negativo entendiéndose que el dron se encuentra al lado izquierdo de la posición deseada.</a:t>
            </a:r>
          </a:p>
          <a:p>
            <a:pPr marL="742950" lvl="1" indent="-285750">
              <a:buFont typeface="Arial" panose="020B0604020202020204" pitchFamily="34" charset="0"/>
              <a:buChar char="•"/>
            </a:pPr>
            <a:r>
              <a:rPr lang="es-EC" dirty="0">
                <a:latin typeface="Times New Roman" panose="02020603050405020304" pitchFamily="18" charset="0"/>
                <a:ea typeface="Calibri" panose="020F0502020204030204" pitchFamily="34" charset="0"/>
                <a:cs typeface="Times New Roman" panose="02020603050405020304" pitchFamily="18" charset="0"/>
              </a:rPr>
              <a:t>Cuando la variación de la posición del dron es negativa este va hacia adelante.</a:t>
            </a:r>
          </a:p>
          <a:p>
            <a:pPr marL="742950" lvl="1" indent="-285750">
              <a:buFont typeface="Arial" panose="020B0604020202020204" pitchFamily="34" charset="0"/>
              <a:buChar char="•"/>
            </a:pPr>
            <a:r>
              <a:rPr lang="es-EC" dirty="0">
                <a:latin typeface="Times New Roman" panose="02020603050405020304" pitchFamily="18" charset="0"/>
                <a:ea typeface="Calibri" panose="020F0502020204030204" pitchFamily="34" charset="0"/>
                <a:cs typeface="Times New Roman" panose="02020603050405020304" pitchFamily="18" charset="0"/>
              </a:rPr>
              <a:t>Cuando la variación de la posición del dron es positiva este va hacia atrás</a:t>
            </a:r>
            <a:r>
              <a:rPr lang="es-EC" dirty="0" smtClean="0">
                <a:latin typeface="Times New Roman" panose="02020603050405020304" pitchFamily="18" charset="0"/>
                <a:ea typeface="Calibri" panose="020F0502020204030204" pitchFamily="34" charset="0"/>
                <a:cs typeface="Times New Roman" panose="02020603050405020304" pitchFamily="18" charset="0"/>
              </a:rPr>
              <a:t>.</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Imagen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4501" y="3564449"/>
            <a:ext cx="2105114" cy="1442052"/>
          </a:xfrm>
          <a:prstGeom prst="rect">
            <a:avLst/>
          </a:prstGeom>
          <a:noFill/>
          <a:ln>
            <a:noFill/>
          </a:ln>
        </p:spPr>
      </p:pic>
      <p:pic>
        <p:nvPicPr>
          <p:cNvPr id="12" name="Imagen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9615" y="4348186"/>
            <a:ext cx="2071272" cy="1386162"/>
          </a:xfrm>
          <a:prstGeom prst="rect">
            <a:avLst/>
          </a:prstGeom>
          <a:noFill/>
          <a:ln>
            <a:noFill/>
          </a:ln>
        </p:spPr>
      </p:pic>
      <mc:AlternateContent xmlns:mc="http://schemas.openxmlformats.org/markup-compatibility/2006">
        <mc:Choice xmlns:a14="http://schemas.microsoft.com/office/drawing/2010/main" Requires="a14">
          <p:graphicFrame>
            <p:nvGraphicFramePr>
              <p:cNvPr id="13" name="Tabla 12"/>
              <p:cNvGraphicFramePr>
                <a:graphicFrameLocks noGrp="1"/>
              </p:cNvGraphicFramePr>
              <p:nvPr>
                <p:extLst>
                  <p:ext uri="{D42A27DB-BD31-4B8C-83A1-F6EECF244321}">
                    <p14:modId xmlns:p14="http://schemas.microsoft.com/office/powerpoint/2010/main" val="3116285084"/>
                  </p:ext>
                </p:extLst>
              </p:nvPr>
            </p:nvGraphicFramePr>
            <p:xfrm>
              <a:off x="7226928" y="1192401"/>
              <a:ext cx="3866104" cy="2459736"/>
            </p:xfrm>
            <a:graphic>
              <a:graphicData uri="http://schemas.openxmlformats.org/drawingml/2006/table">
                <a:tbl>
                  <a:tblPr firstRow="1" firstCol="1" bandRow="1"/>
                  <a:tblGrid>
                    <a:gridCol w="483263">
                      <a:extLst>
                        <a:ext uri="{9D8B030D-6E8A-4147-A177-3AD203B41FA5}">
                          <a16:colId xmlns:a16="http://schemas.microsoft.com/office/drawing/2014/main" val="3710070908"/>
                        </a:ext>
                      </a:extLst>
                    </a:gridCol>
                    <a:gridCol w="483263">
                      <a:extLst>
                        <a:ext uri="{9D8B030D-6E8A-4147-A177-3AD203B41FA5}">
                          <a16:colId xmlns:a16="http://schemas.microsoft.com/office/drawing/2014/main" val="1346145554"/>
                        </a:ext>
                      </a:extLst>
                    </a:gridCol>
                    <a:gridCol w="483263">
                      <a:extLst>
                        <a:ext uri="{9D8B030D-6E8A-4147-A177-3AD203B41FA5}">
                          <a16:colId xmlns:a16="http://schemas.microsoft.com/office/drawing/2014/main" val="643819469"/>
                        </a:ext>
                      </a:extLst>
                    </a:gridCol>
                    <a:gridCol w="483263">
                      <a:extLst>
                        <a:ext uri="{9D8B030D-6E8A-4147-A177-3AD203B41FA5}">
                          <a16:colId xmlns:a16="http://schemas.microsoft.com/office/drawing/2014/main" val="3209399833"/>
                        </a:ext>
                      </a:extLst>
                    </a:gridCol>
                    <a:gridCol w="483263">
                      <a:extLst>
                        <a:ext uri="{9D8B030D-6E8A-4147-A177-3AD203B41FA5}">
                          <a16:colId xmlns:a16="http://schemas.microsoft.com/office/drawing/2014/main" val="63785879"/>
                        </a:ext>
                      </a:extLst>
                    </a:gridCol>
                    <a:gridCol w="483263">
                      <a:extLst>
                        <a:ext uri="{9D8B030D-6E8A-4147-A177-3AD203B41FA5}">
                          <a16:colId xmlns:a16="http://schemas.microsoft.com/office/drawing/2014/main" val="3406894412"/>
                        </a:ext>
                      </a:extLst>
                    </a:gridCol>
                    <a:gridCol w="483263">
                      <a:extLst>
                        <a:ext uri="{9D8B030D-6E8A-4147-A177-3AD203B41FA5}">
                          <a16:colId xmlns:a16="http://schemas.microsoft.com/office/drawing/2014/main" val="2432289667"/>
                        </a:ext>
                      </a:extLst>
                    </a:gridCol>
                    <a:gridCol w="483263">
                      <a:extLst>
                        <a:ext uri="{9D8B030D-6E8A-4147-A177-3AD203B41FA5}">
                          <a16:colId xmlns:a16="http://schemas.microsoft.com/office/drawing/2014/main" val="1690323485"/>
                        </a:ext>
                      </a:extLst>
                    </a:gridCol>
                  </a:tblGrid>
                  <a:tr h="303110">
                    <a:tc>
                      <a:txBody>
                        <a:bodyPr/>
                        <a:lstStyle/>
                        <a:p>
                          <a:pPr algn="ctr">
                            <a:lnSpc>
                              <a:spcPct val="107000"/>
                            </a:lnSpc>
                            <a:spcAft>
                              <a:spcPts val="0"/>
                            </a:spcAft>
                            <a:tabLst>
                              <a:tab pos="180340" algn="l"/>
                              <a:tab pos="501015" algn="l"/>
                            </a:tabLst>
                          </a:pPr>
                          <a14:m>
                            <m:oMathPara xmlns:m="http://schemas.openxmlformats.org/officeDocument/2006/math">
                              <m:oMathParaPr>
                                <m:jc m:val="centerGroup"/>
                              </m:oMathParaPr>
                              <m:oMath xmlns:m="http://schemas.openxmlformats.org/officeDocument/2006/math">
                                <m:r>
                                  <a:rPr lang="es-EC" sz="1000" b="1" i="1">
                                    <a:effectLst/>
                                    <a:latin typeface="Cambria Math" panose="02040503050406030204" pitchFamily="18" charset="0"/>
                                    <a:ea typeface="Calibri" panose="020F0502020204030204" pitchFamily="34" charset="0"/>
                                    <a:cs typeface="Times New Roman" panose="02020603050405020304" pitchFamily="18" charset="0"/>
                                  </a:rPr>
                                  <m:t>𝒆</m:t>
                                </m:r>
                                <m:r>
                                  <a:rPr lang="es-EC" sz="1000" b="1"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tabLst>
                              <a:tab pos="180340" algn="l"/>
                              <a:tab pos="501015" algn="l"/>
                            </a:tabLst>
                          </a:pPr>
                          <a14:m>
                            <m:oMathPara xmlns:m="http://schemas.openxmlformats.org/officeDocument/2006/math">
                              <m:oMathParaPr>
                                <m:jc m:val="centerGroup"/>
                              </m:oMathParaPr>
                              <m:oMath xmlns:m="http://schemas.openxmlformats.org/officeDocument/2006/math">
                                <m:r>
                                  <a:rPr lang="es-EC" sz="1000" b="1" i="1">
                                    <a:effectLst/>
                                    <a:latin typeface="Cambria Math" panose="02040503050406030204" pitchFamily="18" charset="0"/>
                                    <a:ea typeface="Calibri" panose="020F0502020204030204" pitchFamily="34" charset="0"/>
                                    <a:cs typeface="Times New Roman" panose="02020603050405020304" pitchFamily="18" charset="0"/>
                                  </a:rPr>
                                  <m:t>𝒆</m:t>
                                </m:r>
                              </m:oMath>
                            </m:oMathPara>
                          </a14:m>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NG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NM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ZE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PM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PG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457522"/>
                      </a:ext>
                    </a:extLst>
                  </a:tr>
                  <a:tr h="240140">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NG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42618669"/>
                      </a:ext>
                    </a:extLst>
                  </a:tr>
                  <a:tr h="240140">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NM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98322498"/>
                      </a:ext>
                    </a:extLst>
                  </a:tr>
                  <a:tr h="240140">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382814834"/>
                      </a:ext>
                    </a:extLst>
                  </a:tr>
                  <a:tr h="240140">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ZE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ZE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ZE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ZE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264230685"/>
                      </a:ext>
                    </a:extLst>
                  </a:tr>
                  <a:tr h="240140">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152253517"/>
                      </a:ext>
                    </a:extLst>
                  </a:tr>
                  <a:tr h="240140">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PM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543150880"/>
                      </a:ext>
                    </a:extLst>
                  </a:tr>
                  <a:tr h="240140">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PG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PG</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3093539"/>
                      </a:ext>
                    </a:extLst>
                  </a:tr>
                </a:tbl>
              </a:graphicData>
            </a:graphic>
          </p:graphicFrame>
        </mc:Choice>
        <mc:Fallback>
          <p:graphicFrame>
            <p:nvGraphicFramePr>
              <p:cNvPr id="13" name="Tabla 12"/>
              <p:cNvGraphicFramePr>
                <a:graphicFrameLocks noGrp="1"/>
              </p:cNvGraphicFramePr>
              <p:nvPr>
                <p:extLst>
                  <p:ext uri="{D42A27DB-BD31-4B8C-83A1-F6EECF244321}">
                    <p14:modId xmlns:p14="http://schemas.microsoft.com/office/powerpoint/2010/main" val="3116285084"/>
                  </p:ext>
                </p:extLst>
              </p:nvPr>
            </p:nvGraphicFramePr>
            <p:xfrm>
              <a:off x="7226928" y="1192401"/>
              <a:ext cx="3866104" cy="2459736"/>
            </p:xfrm>
            <a:graphic>
              <a:graphicData uri="http://schemas.openxmlformats.org/drawingml/2006/table">
                <a:tbl>
                  <a:tblPr firstRow="1" firstCol="1" bandRow="1"/>
                  <a:tblGrid>
                    <a:gridCol w="483263">
                      <a:extLst>
                        <a:ext uri="{9D8B030D-6E8A-4147-A177-3AD203B41FA5}">
                          <a16:colId xmlns:a16="http://schemas.microsoft.com/office/drawing/2014/main" val="3710070908"/>
                        </a:ext>
                      </a:extLst>
                    </a:gridCol>
                    <a:gridCol w="483263">
                      <a:extLst>
                        <a:ext uri="{9D8B030D-6E8A-4147-A177-3AD203B41FA5}">
                          <a16:colId xmlns:a16="http://schemas.microsoft.com/office/drawing/2014/main" val="1346145554"/>
                        </a:ext>
                      </a:extLst>
                    </a:gridCol>
                    <a:gridCol w="483263">
                      <a:extLst>
                        <a:ext uri="{9D8B030D-6E8A-4147-A177-3AD203B41FA5}">
                          <a16:colId xmlns:a16="http://schemas.microsoft.com/office/drawing/2014/main" val="643819469"/>
                        </a:ext>
                      </a:extLst>
                    </a:gridCol>
                    <a:gridCol w="483263">
                      <a:extLst>
                        <a:ext uri="{9D8B030D-6E8A-4147-A177-3AD203B41FA5}">
                          <a16:colId xmlns:a16="http://schemas.microsoft.com/office/drawing/2014/main" val="3209399833"/>
                        </a:ext>
                      </a:extLst>
                    </a:gridCol>
                    <a:gridCol w="483263">
                      <a:extLst>
                        <a:ext uri="{9D8B030D-6E8A-4147-A177-3AD203B41FA5}">
                          <a16:colId xmlns:a16="http://schemas.microsoft.com/office/drawing/2014/main" val="63785879"/>
                        </a:ext>
                      </a:extLst>
                    </a:gridCol>
                    <a:gridCol w="483263">
                      <a:extLst>
                        <a:ext uri="{9D8B030D-6E8A-4147-A177-3AD203B41FA5}">
                          <a16:colId xmlns:a16="http://schemas.microsoft.com/office/drawing/2014/main" val="3406894412"/>
                        </a:ext>
                      </a:extLst>
                    </a:gridCol>
                    <a:gridCol w="483263">
                      <a:extLst>
                        <a:ext uri="{9D8B030D-6E8A-4147-A177-3AD203B41FA5}">
                          <a16:colId xmlns:a16="http://schemas.microsoft.com/office/drawing/2014/main" val="2432289667"/>
                        </a:ext>
                      </a:extLst>
                    </a:gridCol>
                    <a:gridCol w="483263">
                      <a:extLst>
                        <a:ext uri="{9D8B030D-6E8A-4147-A177-3AD203B41FA5}">
                          <a16:colId xmlns:a16="http://schemas.microsoft.com/office/drawing/2014/main" val="1690323485"/>
                        </a:ext>
                      </a:extLst>
                    </a:gridCol>
                  </a:tblGrid>
                  <a:tr h="326136">
                    <a:tc>
                      <a:txBody>
                        <a:bodyPr/>
                        <a:lstStyle/>
                        <a:p>
                          <a:endParaRPr lang="es-EC"/>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6"/>
                          <a:stretch>
                            <a:fillRect t="-1852" r="-705063" b="-659259"/>
                          </a:stretch>
                        </a:blipFill>
                      </a:tcPr>
                    </a:tc>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NG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NM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ZE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PM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PG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457522"/>
                      </a:ext>
                    </a:extLst>
                  </a:tr>
                  <a:tr h="304800">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NG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42618669"/>
                      </a:ext>
                    </a:extLst>
                  </a:tr>
                  <a:tr h="304800">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NM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98322498"/>
                      </a:ext>
                    </a:extLst>
                  </a:tr>
                  <a:tr h="304800">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382814834"/>
                      </a:ext>
                    </a:extLst>
                  </a:tr>
                  <a:tr h="304800">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ZE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ZE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ZE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ZE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264230685"/>
                      </a:ext>
                    </a:extLst>
                  </a:tr>
                  <a:tr h="304800">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152253517"/>
                      </a:ext>
                    </a:extLst>
                  </a:tr>
                  <a:tr h="304800">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PM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543150880"/>
                      </a:ext>
                    </a:extLst>
                  </a:tr>
                  <a:tr h="304800">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PG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PG</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3093539"/>
                      </a:ext>
                    </a:extLst>
                  </a:tr>
                </a:tbl>
              </a:graphicData>
            </a:graphic>
          </p:graphicFrame>
        </mc:Fallback>
      </mc:AlternateContent>
      <p:pic>
        <p:nvPicPr>
          <p:cNvPr id="14" name="Imagen 13"/>
          <p:cNvPicPr/>
          <p:nvPr/>
        </p:nvPicPr>
        <p:blipFill rotWithShape="1">
          <a:blip r:embed="rId7" cstate="print">
            <a:extLst>
              <a:ext uri="{28A0092B-C50C-407E-A947-70E740481C1C}">
                <a14:useLocalDpi xmlns:a14="http://schemas.microsoft.com/office/drawing/2010/main" val="0"/>
              </a:ext>
            </a:extLst>
          </a:blip>
          <a:srcRect t="9526"/>
          <a:stretch/>
        </p:blipFill>
        <p:spPr bwMode="auto">
          <a:xfrm>
            <a:off x="6457603" y="5118718"/>
            <a:ext cx="2067478" cy="1300680"/>
          </a:xfrm>
          <a:prstGeom prst="rect">
            <a:avLst/>
          </a:prstGeom>
          <a:noFill/>
          <a:ln>
            <a:noFill/>
          </a:ln>
          <a:extLst>
            <a:ext uri="{53640926-AAD7-44D8-BBD7-CCE9431645EC}">
              <a14:shadowObscured xmlns:a14="http://schemas.microsoft.com/office/drawing/2010/main"/>
            </a:ext>
          </a:extLst>
        </p:spPr>
      </p:pic>
      <p:pic>
        <p:nvPicPr>
          <p:cNvPr id="16" name="Imagen 15"/>
          <p:cNvPicPr/>
          <p:nvPr/>
        </p:nvPicPr>
        <p:blipFill rotWithShape="1">
          <a:blip r:embed="rId8" cstate="print">
            <a:extLst>
              <a:ext uri="{28A0092B-C50C-407E-A947-70E740481C1C}">
                <a14:useLocalDpi xmlns:a14="http://schemas.microsoft.com/office/drawing/2010/main" val="0"/>
              </a:ext>
            </a:extLst>
          </a:blip>
          <a:srcRect l="11963" t="13239" r="9560" b="13707"/>
          <a:stretch/>
        </p:blipFill>
        <p:spPr bwMode="auto">
          <a:xfrm>
            <a:off x="3737973" y="4708652"/>
            <a:ext cx="2035161" cy="174033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5734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794076"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CuadroTexto 5">
            <a:extLst>
              <a:ext uri="{FF2B5EF4-FFF2-40B4-BE49-F238E27FC236}">
                <a16:creationId xmlns:a16="http://schemas.microsoft.com/office/drawing/2014/main" id="{8FD70315-3DD5-4FD4-ABA7-DC85CBF5E6A8}"/>
              </a:ext>
            </a:extLst>
          </p:cNvPr>
          <p:cNvSpPr txBox="1"/>
          <p:nvPr/>
        </p:nvSpPr>
        <p:spPr>
          <a:xfrm>
            <a:off x="2370160" y="446175"/>
            <a:ext cx="7451677" cy="646331"/>
          </a:xfrm>
          <a:prstGeom prst="rect">
            <a:avLst/>
          </a:prstGeom>
          <a:noFill/>
        </p:spPr>
        <p:txBody>
          <a:bodyPr wrap="square" rtlCol="0">
            <a:spAutoFit/>
          </a:bodyPr>
          <a:lstStyle/>
          <a:p>
            <a:pPr algn="ctr"/>
            <a:r>
              <a:rPr lang="es-EC"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Implementación control </a:t>
            </a:r>
            <a:r>
              <a:rPr lang="es-EC"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estabilidad</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8" name="CuadroTexto 7">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pic>
        <p:nvPicPr>
          <p:cNvPr id="9" name="Picture 2"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178467" y="1313182"/>
            <a:ext cx="6176034" cy="3693319"/>
          </a:xfrm>
          <a:prstGeom prst="rect">
            <a:avLst/>
          </a:prstGeom>
        </p:spPr>
        <p:txBody>
          <a:bodyPr wrap="square">
            <a:spAutoFit/>
          </a:bodyPr>
          <a:lstStyle/>
          <a:p>
            <a:pPr lvl="0"/>
            <a:r>
              <a:rPr lang="es-EC" dirty="0" smtClean="0">
                <a:latin typeface="Times New Roman" panose="02020603050405020304" pitchFamily="18" charset="0"/>
                <a:ea typeface="Calibri" panose="020F0502020204030204" pitchFamily="34" charset="0"/>
                <a:cs typeface="Times New Roman" panose="02020603050405020304" pitchFamily="18" charset="0"/>
              </a:rPr>
              <a:t>CONTROLADOR FUZZY PD</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s-EC" dirty="0" smtClean="0">
                <a:latin typeface="Times New Roman" panose="02020603050405020304" pitchFamily="18" charset="0"/>
                <a:ea typeface="Calibri" panose="020F0502020204030204" pitchFamily="34" charset="0"/>
                <a:cs typeface="Times New Roman" panose="02020603050405020304" pitchFamily="18" charset="0"/>
              </a:rPr>
              <a:t>Consideraciones para controlador Roll, </a:t>
            </a:r>
            <a:r>
              <a:rPr lang="es-EC" dirty="0" err="1" smtClean="0">
                <a:latin typeface="Times New Roman" panose="02020603050405020304" pitchFamily="18" charset="0"/>
                <a:ea typeface="Calibri" panose="020F0502020204030204" pitchFamily="34" charset="0"/>
                <a:cs typeface="Times New Roman" panose="02020603050405020304" pitchFamily="18" charset="0"/>
              </a:rPr>
              <a:t>Yaw</a:t>
            </a:r>
            <a:endParaRPr lang="es-EC" dirty="0" smtClean="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s-EC" dirty="0">
                <a:latin typeface="Times New Roman" panose="02020603050405020304" pitchFamily="18" charset="0"/>
                <a:ea typeface="Calibri" panose="020F0502020204030204" pitchFamily="34" charset="0"/>
                <a:cs typeface="Times New Roman" panose="02020603050405020304" pitchFamily="18" charset="0"/>
              </a:rPr>
              <a:t>Cuando la posición actual del dron es menor al valor set </a:t>
            </a:r>
            <a:r>
              <a:rPr lang="es-EC" dirty="0" err="1">
                <a:latin typeface="Times New Roman" panose="02020603050405020304" pitchFamily="18" charset="0"/>
                <a:ea typeface="Calibri" panose="020F0502020204030204" pitchFamily="34" charset="0"/>
                <a:cs typeface="Times New Roman" panose="02020603050405020304" pitchFamily="18" charset="0"/>
              </a:rPr>
              <a:t>point</a:t>
            </a:r>
            <a:r>
              <a:rPr lang="es-EC" dirty="0">
                <a:latin typeface="Times New Roman" panose="02020603050405020304" pitchFamily="18" charset="0"/>
                <a:ea typeface="Calibri" panose="020F0502020204030204" pitchFamily="34" charset="0"/>
                <a:cs typeface="Times New Roman" panose="02020603050405020304" pitchFamily="18" charset="0"/>
              </a:rPr>
              <a:t>, el error será positiva entendiéndose que el dron se encuentra al lado derecho de la posición deseada.</a:t>
            </a:r>
          </a:p>
          <a:p>
            <a:pPr marL="742950" lvl="1" indent="-285750">
              <a:buFont typeface="Arial" panose="020B0604020202020204" pitchFamily="34" charset="0"/>
              <a:buChar char="•"/>
            </a:pPr>
            <a:r>
              <a:rPr lang="es-EC" dirty="0">
                <a:latin typeface="Times New Roman" panose="02020603050405020304" pitchFamily="18" charset="0"/>
                <a:ea typeface="Calibri" panose="020F0502020204030204" pitchFamily="34" charset="0"/>
                <a:cs typeface="Times New Roman" panose="02020603050405020304" pitchFamily="18" charset="0"/>
              </a:rPr>
              <a:t>Cuando la posición actual del dron es mayor al valor set </a:t>
            </a:r>
            <a:r>
              <a:rPr lang="es-EC" dirty="0" err="1">
                <a:latin typeface="Times New Roman" panose="02020603050405020304" pitchFamily="18" charset="0"/>
                <a:ea typeface="Calibri" panose="020F0502020204030204" pitchFamily="34" charset="0"/>
                <a:cs typeface="Times New Roman" panose="02020603050405020304" pitchFamily="18" charset="0"/>
              </a:rPr>
              <a:t>point</a:t>
            </a:r>
            <a:r>
              <a:rPr lang="es-EC" dirty="0">
                <a:latin typeface="Times New Roman" panose="02020603050405020304" pitchFamily="18" charset="0"/>
                <a:ea typeface="Calibri" panose="020F0502020204030204" pitchFamily="34" charset="0"/>
                <a:cs typeface="Times New Roman" panose="02020603050405020304" pitchFamily="18" charset="0"/>
              </a:rPr>
              <a:t>, el error será negativo entendiéndose que el dron se encuentra al lado izquierdo de la posición deseada.</a:t>
            </a:r>
          </a:p>
          <a:p>
            <a:pPr marL="742950" lvl="1" indent="-285750">
              <a:buFont typeface="Arial" panose="020B0604020202020204" pitchFamily="34" charset="0"/>
              <a:buChar char="•"/>
            </a:pPr>
            <a:r>
              <a:rPr lang="es-EC" dirty="0">
                <a:latin typeface="Times New Roman" panose="02020603050405020304" pitchFamily="18" charset="0"/>
                <a:ea typeface="Calibri" panose="020F0502020204030204" pitchFamily="34" charset="0"/>
                <a:cs typeface="Times New Roman" panose="02020603050405020304" pitchFamily="18" charset="0"/>
              </a:rPr>
              <a:t>Cuando la variación de la posición del dron es negativa este va hacia adelante.</a:t>
            </a:r>
          </a:p>
          <a:p>
            <a:pPr marL="742950" lvl="1" indent="-285750">
              <a:buFont typeface="Arial" panose="020B0604020202020204" pitchFamily="34" charset="0"/>
              <a:buChar char="•"/>
            </a:pPr>
            <a:r>
              <a:rPr lang="es-EC" dirty="0">
                <a:latin typeface="Times New Roman" panose="02020603050405020304" pitchFamily="18" charset="0"/>
                <a:ea typeface="Calibri" panose="020F0502020204030204" pitchFamily="34" charset="0"/>
                <a:cs typeface="Times New Roman" panose="02020603050405020304" pitchFamily="18" charset="0"/>
              </a:rPr>
              <a:t>Cuando la variación de la posición del dron es positiva este va hacia atrás</a:t>
            </a:r>
            <a:r>
              <a:rPr lang="es-EC" dirty="0" smtClean="0">
                <a:latin typeface="Times New Roman" panose="02020603050405020304" pitchFamily="18" charset="0"/>
                <a:ea typeface="Calibri" panose="020F0502020204030204" pitchFamily="34" charset="0"/>
                <a:cs typeface="Times New Roman" panose="02020603050405020304" pitchFamily="18" charset="0"/>
              </a:rPr>
              <a:t>.</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Imagen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6056" y="3629916"/>
            <a:ext cx="2105114" cy="1442052"/>
          </a:xfrm>
          <a:prstGeom prst="rect">
            <a:avLst/>
          </a:prstGeom>
          <a:noFill/>
          <a:ln>
            <a:noFill/>
          </a:ln>
        </p:spPr>
      </p:pic>
      <p:pic>
        <p:nvPicPr>
          <p:cNvPr id="12" name="Imagen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21837" y="4455192"/>
            <a:ext cx="2071272" cy="1386162"/>
          </a:xfrm>
          <a:prstGeom prst="rect">
            <a:avLst/>
          </a:prstGeom>
          <a:noFill/>
          <a:ln>
            <a:noFill/>
          </a:ln>
        </p:spPr>
      </p:pic>
      <mc:AlternateContent xmlns:mc="http://schemas.openxmlformats.org/markup-compatibility/2006">
        <mc:Choice xmlns:a14="http://schemas.microsoft.com/office/drawing/2010/main" Requires="a14">
          <p:graphicFrame>
            <p:nvGraphicFramePr>
              <p:cNvPr id="13" name="Tabla 12"/>
              <p:cNvGraphicFramePr>
                <a:graphicFrameLocks noGrp="1"/>
              </p:cNvGraphicFramePr>
              <p:nvPr>
                <p:extLst>
                  <p:ext uri="{D42A27DB-BD31-4B8C-83A1-F6EECF244321}">
                    <p14:modId xmlns:p14="http://schemas.microsoft.com/office/powerpoint/2010/main" val="2831564937"/>
                  </p:ext>
                </p:extLst>
              </p:nvPr>
            </p:nvGraphicFramePr>
            <p:xfrm>
              <a:off x="7402499" y="1262336"/>
              <a:ext cx="3850864" cy="2459736"/>
            </p:xfrm>
            <a:graphic>
              <a:graphicData uri="http://schemas.openxmlformats.org/drawingml/2006/table">
                <a:tbl>
                  <a:tblPr firstRow="1" firstCol="1" bandRow="1"/>
                  <a:tblGrid>
                    <a:gridCol w="481358">
                      <a:extLst>
                        <a:ext uri="{9D8B030D-6E8A-4147-A177-3AD203B41FA5}">
                          <a16:colId xmlns:a16="http://schemas.microsoft.com/office/drawing/2014/main" val="3710070908"/>
                        </a:ext>
                      </a:extLst>
                    </a:gridCol>
                    <a:gridCol w="481358">
                      <a:extLst>
                        <a:ext uri="{9D8B030D-6E8A-4147-A177-3AD203B41FA5}">
                          <a16:colId xmlns:a16="http://schemas.microsoft.com/office/drawing/2014/main" val="1346145554"/>
                        </a:ext>
                      </a:extLst>
                    </a:gridCol>
                    <a:gridCol w="481358">
                      <a:extLst>
                        <a:ext uri="{9D8B030D-6E8A-4147-A177-3AD203B41FA5}">
                          <a16:colId xmlns:a16="http://schemas.microsoft.com/office/drawing/2014/main" val="643819469"/>
                        </a:ext>
                      </a:extLst>
                    </a:gridCol>
                    <a:gridCol w="481358">
                      <a:extLst>
                        <a:ext uri="{9D8B030D-6E8A-4147-A177-3AD203B41FA5}">
                          <a16:colId xmlns:a16="http://schemas.microsoft.com/office/drawing/2014/main" val="3209399833"/>
                        </a:ext>
                      </a:extLst>
                    </a:gridCol>
                    <a:gridCol w="481358">
                      <a:extLst>
                        <a:ext uri="{9D8B030D-6E8A-4147-A177-3AD203B41FA5}">
                          <a16:colId xmlns:a16="http://schemas.microsoft.com/office/drawing/2014/main" val="63785879"/>
                        </a:ext>
                      </a:extLst>
                    </a:gridCol>
                    <a:gridCol w="481358">
                      <a:extLst>
                        <a:ext uri="{9D8B030D-6E8A-4147-A177-3AD203B41FA5}">
                          <a16:colId xmlns:a16="http://schemas.microsoft.com/office/drawing/2014/main" val="3406894412"/>
                        </a:ext>
                      </a:extLst>
                    </a:gridCol>
                    <a:gridCol w="481358">
                      <a:extLst>
                        <a:ext uri="{9D8B030D-6E8A-4147-A177-3AD203B41FA5}">
                          <a16:colId xmlns:a16="http://schemas.microsoft.com/office/drawing/2014/main" val="2432289667"/>
                        </a:ext>
                      </a:extLst>
                    </a:gridCol>
                    <a:gridCol w="481358">
                      <a:extLst>
                        <a:ext uri="{9D8B030D-6E8A-4147-A177-3AD203B41FA5}">
                          <a16:colId xmlns:a16="http://schemas.microsoft.com/office/drawing/2014/main" val="1690323485"/>
                        </a:ext>
                      </a:extLst>
                    </a:gridCol>
                  </a:tblGrid>
                  <a:tr h="284658">
                    <a:tc>
                      <a:txBody>
                        <a:bodyPr/>
                        <a:lstStyle/>
                        <a:p>
                          <a:pPr algn="ctr">
                            <a:lnSpc>
                              <a:spcPct val="107000"/>
                            </a:lnSpc>
                            <a:spcAft>
                              <a:spcPts val="0"/>
                            </a:spcAft>
                            <a:tabLst>
                              <a:tab pos="180340" algn="l"/>
                              <a:tab pos="501015" algn="l"/>
                            </a:tabLst>
                          </a:pPr>
                          <a14:m>
                            <m:oMathPara xmlns:m="http://schemas.openxmlformats.org/officeDocument/2006/math">
                              <m:oMathParaPr>
                                <m:jc m:val="centerGroup"/>
                              </m:oMathParaPr>
                              <m:oMath xmlns:m="http://schemas.openxmlformats.org/officeDocument/2006/math">
                                <m:r>
                                  <a:rPr lang="es-EC" sz="1000" b="1" i="1">
                                    <a:effectLst/>
                                    <a:latin typeface="Cambria Math" panose="02040503050406030204" pitchFamily="18" charset="0"/>
                                    <a:ea typeface="Calibri" panose="020F0502020204030204" pitchFamily="34" charset="0"/>
                                    <a:cs typeface="Times New Roman" panose="02020603050405020304" pitchFamily="18" charset="0"/>
                                  </a:rPr>
                                  <m:t>𝒆</m:t>
                                </m:r>
                                <m:r>
                                  <a:rPr lang="es-EC" sz="1000" b="1"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tabLst>
                              <a:tab pos="180340" algn="l"/>
                              <a:tab pos="501015" algn="l"/>
                            </a:tabLst>
                          </a:pPr>
                          <a14:m>
                            <m:oMathPara xmlns:m="http://schemas.openxmlformats.org/officeDocument/2006/math">
                              <m:oMathParaPr>
                                <m:jc m:val="centerGroup"/>
                              </m:oMathParaPr>
                              <m:oMath xmlns:m="http://schemas.openxmlformats.org/officeDocument/2006/math">
                                <m:r>
                                  <a:rPr lang="es-EC" sz="1000" b="1" i="1">
                                    <a:effectLst/>
                                    <a:latin typeface="Cambria Math" panose="02040503050406030204" pitchFamily="18" charset="0"/>
                                    <a:ea typeface="Calibri" panose="020F0502020204030204" pitchFamily="34" charset="0"/>
                                    <a:cs typeface="Times New Roman" panose="02020603050405020304" pitchFamily="18" charset="0"/>
                                  </a:rPr>
                                  <m:t>𝒆</m:t>
                                </m:r>
                              </m:oMath>
                            </m:oMathPara>
                          </a14:m>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NG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NM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ZE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PM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PG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457522"/>
                      </a:ext>
                    </a:extLst>
                  </a:tr>
                  <a:tr h="266035">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NG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42618669"/>
                      </a:ext>
                    </a:extLst>
                  </a:tr>
                  <a:tr h="266035">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NM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98322498"/>
                      </a:ext>
                    </a:extLst>
                  </a:tr>
                  <a:tr h="266035">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382814834"/>
                      </a:ext>
                    </a:extLst>
                  </a:tr>
                  <a:tr h="266035">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ZE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ZE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ZE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ZE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264230685"/>
                      </a:ext>
                    </a:extLst>
                  </a:tr>
                  <a:tr h="266035">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152253517"/>
                      </a:ext>
                    </a:extLst>
                  </a:tr>
                  <a:tr h="266035">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PM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543150880"/>
                      </a:ext>
                    </a:extLst>
                  </a:tr>
                  <a:tr h="266035">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PG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NG</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3093539"/>
                      </a:ext>
                    </a:extLst>
                  </a:tr>
                </a:tbl>
              </a:graphicData>
            </a:graphic>
          </p:graphicFrame>
        </mc:Choice>
        <mc:Fallback>
          <p:graphicFrame>
            <p:nvGraphicFramePr>
              <p:cNvPr id="13" name="Tabla 12"/>
              <p:cNvGraphicFramePr>
                <a:graphicFrameLocks noGrp="1"/>
              </p:cNvGraphicFramePr>
              <p:nvPr>
                <p:extLst>
                  <p:ext uri="{D42A27DB-BD31-4B8C-83A1-F6EECF244321}">
                    <p14:modId xmlns:p14="http://schemas.microsoft.com/office/powerpoint/2010/main" val="2831564937"/>
                  </p:ext>
                </p:extLst>
              </p:nvPr>
            </p:nvGraphicFramePr>
            <p:xfrm>
              <a:off x="7402499" y="1262336"/>
              <a:ext cx="3850864" cy="2459736"/>
            </p:xfrm>
            <a:graphic>
              <a:graphicData uri="http://schemas.openxmlformats.org/drawingml/2006/table">
                <a:tbl>
                  <a:tblPr firstRow="1" firstCol="1" bandRow="1"/>
                  <a:tblGrid>
                    <a:gridCol w="481358">
                      <a:extLst>
                        <a:ext uri="{9D8B030D-6E8A-4147-A177-3AD203B41FA5}">
                          <a16:colId xmlns:a16="http://schemas.microsoft.com/office/drawing/2014/main" val="3710070908"/>
                        </a:ext>
                      </a:extLst>
                    </a:gridCol>
                    <a:gridCol w="481358">
                      <a:extLst>
                        <a:ext uri="{9D8B030D-6E8A-4147-A177-3AD203B41FA5}">
                          <a16:colId xmlns:a16="http://schemas.microsoft.com/office/drawing/2014/main" val="1346145554"/>
                        </a:ext>
                      </a:extLst>
                    </a:gridCol>
                    <a:gridCol w="481358">
                      <a:extLst>
                        <a:ext uri="{9D8B030D-6E8A-4147-A177-3AD203B41FA5}">
                          <a16:colId xmlns:a16="http://schemas.microsoft.com/office/drawing/2014/main" val="643819469"/>
                        </a:ext>
                      </a:extLst>
                    </a:gridCol>
                    <a:gridCol w="481358">
                      <a:extLst>
                        <a:ext uri="{9D8B030D-6E8A-4147-A177-3AD203B41FA5}">
                          <a16:colId xmlns:a16="http://schemas.microsoft.com/office/drawing/2014/main" val="3209399833"/>
                        </a:ext>
                      </a:extLst>
                    </a:gridCol>
                    <a:gridCol w="481358">
                      <a:extLst>
                        <a:ext uri="{9D8B030D-6E8A-4147-A177-3AD203B41FA5}">
                          <a16:colId xmlns:a16="http://schemas.microsoft.com/office/drawing/2014/main" val="63785879"/>
                        </a:ext>
                      </a:extLst>
                    </a:gridCol>
                    <a:gridCol w="481358">
                      <a:extLst>
                        <a:ext uri="{9D8B030D-6E8A-4147-A177-3AD203B41FA5}">
                          <a16:colId xmlns:a16="http://schemas.microsoft.com/office/drawing/2014/main" val="3406894412"/>
                        </a:ext>
                      </a:extLst>
                    </a:gridCol>
                    <a:gridCol w="481358">
                      <a:extLst>
                        <a:ext uri="{9D8B030D-6E8A-4147-A177-3AD203B41FA5}">
                          <a16:colId xmlns:a16="http://schemas.microsoft.com/office/drawing/2014/main" val="2432289667"/>
                        </a:ext>
                      </a:extLst>
                    </a:gridCol>
                    <a:gridCol w="481358">
                      <a:extLst>
                        <a:ext uri="{9D8B030D-6E8A-4147-A177-3AD203B41FA5}">
                          <a16:colId xmlns:a16="http://schemas.microsoft.com/office/drawing/2014/main" val="1690323485"/>
                        </a:ext>
                      </a:extLst>
                    </a:gridCol>
                  </a:tblGrid>
                  <a:tr h="326136">
                    <a:tc>
                      <a:txBody>
                        <a:bodyPr/>
                        <a:lstStyle/>
                        <a:p>
                          <a:endParaRPr lang="es-EC"/>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6"/>
                          <a:stretch>
                            <a:fillRect t="-1852" r="-702532" b="-664815"/>
                          </a:stretch>
                        </a:blipFill>
                      </a:tcPr>
                    </a:tc>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NG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NM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ZE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PM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PG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457522"/>
                      </a:ext>
                    </a:extLst>
                  </a:tr>
                  <a:tr h="304800">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NG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42618669"/>
                      </a:ext>
                    </a:extLst>
                  </a:tr>
                  <a:tr h="304800">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NM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98322498"/>
                      </a:ext>
                    </a:extLst>
                  </a:tr>
                  <a:tr h="304800">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382814834"/>
                      </a:ext>
                    </a:extLst>
                  </a:tr>
                  <a:tr h="304800">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ZE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ZE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ZE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ZE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264230685"/>
                      </a:ext>
                    </a:extLst>
                  </a:tr>
                  <a:tr h="304800">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PP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152253517"/>
                      </a:ext>
                    </a:extLst>
                  </a:tr>
                  <a:tr h="304800">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PM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543150880"/>
                      </a:ext>
                    </a:extLst>
                  </a:tr>
                  <a:tr h="304800">
                    <a:tc>
                      <a:txBody>
                        <a:bodyPr/>
                        <a:lstStyle/>
                        <a:p>
                          <a:pPr algn="ctr">
                            <a:lnSpc>
                              <a:spcPct val="200000"/>
                            </a:lnSpc>
                            <a:spcAft>
                              <a:spcPts val="0"/>
                            </a:spcAft>
                            <a:tabLst>
                              <a:tab pos="180340" algn="l"/>
                              <a:tab pos="501015" algn="l"/>
                            </a:tabLs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PG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a:effectLst/>
                              <a:latin typeface="Times New Roman" panose="02020603050405020304" pitchFamily="18" charset="0"/>
                              <a:ea typeface="Calibri" panose="020F0502020204030204" pitchFamily="34" charset="0"/>
                              <a:cs typeface="Times New Roman" panose="02020603050405020304" pitchFamily="18" charset="0"/>
                            </a:rPr>
                            <a:t>NG</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tabLst>
                              <a:tab pos="180340" algn="l"/>
                              <a:tab pos="501015" algn="l"/>
                            </a:tabLst>
                          </a:pPr>
                          <a:r>
                            <a:rPr lang="es-EC" sz="1000" dirty="0">
                              <a:effectLst/>
                              <a:latin typeface="Times New Roman" panose="02020603050405020304" pitchFamily="18" charset="0"/>
                              <a:ea typeface="Calibri" panose="020F0502020204030204" pitchFamily="34" charset="0"/>
                              <a:cs typeface="Times New Roman" panose="02020603050405020304" pitchFamily="18" charset="0"/>
                            </a:rPr>
                            <a:t>NG</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3093539"/>
                      </a:ext>
                    </a:extLst>
                  </a:tr>
                </a:tbl>
              </a:graphicData>
            </a:graphic>
          </p:graphicFrame>
        </mc:Fallback>
      </mc:AlternateContent>
      <p:pic>
        <p:nvPicPr>
          <p:cNvPr id="14" name="Imagen 13"/>
          <p:cNvPicPr/>
          <p:nvPr/>
        </p:nvPicPr>
        <p:blipFill rotWithShape="1">
          <a:blip r:embed="rId7" cstate="print">
            <a:extLst>
              <a:ext uri="{28A0092B-C50C-407E-A947-70E740481C1C}">
                <a14:useLocalDpi xmlns:a14="http://schemas.microsoft.com/office/drawing/2010/main" val="0"/>
              </a:ext>
            </a:extLst>
          </a:blip>
          <a:srcRect t="9526"/>
          <a:stretch/>
        </p:blipFill>
        <p:spPr bwMode="auto">
          <a:xfrm>
            <a:off x="7293692" y="5082787"/>
            <a:ext cx="2067478" cy="1300680"/>
          </a:xfrm>
          <a:prstGeom prst="rect">
            <a:avLst/>
          </a:prstGeom>
          <a:noFill/>
          <a:ln>
            <a:noFill/>
          </a:ln>
          <a:extLst>
            <a:ext uri="{53640926-AAD7-44D8-BBD7-CCE9431645EC}">
              <a14:shadowObscured xmlns:a14="http://schemas.microsoft.com/office/drawing/2010/main"/>
            </a:ext>
          </a:extLst>
        </p:spPr>
      </p:pic>
      <p:pic>
        <p:nvPicPr>
          <p:cNvPr id="15" name="Imagen 14"/>
          <p:cNvPicPr/>
          <p:nvPr/>
        </p:nvPicPr>
        <p:blipFill rotWithShape="1">
          <a:blip r:embed="rId8" cstate="print">
            <a:extLst>
              <a:ext uri="{28A0092B-C50C-407E-A947-70E740481C1C}">
                <a14:useLocalDpi xmlns:a14="http://schemas.microsoft.com/office/drawing/2010/main" val="0"/>
              </a:ext>
            </a:extLst>
          </a:blip>
          <a:srcRect l="12760" t="14036" r="9720" b="14505"/>
          <a:stretch/>
        </p:blipFill>
        <p:spPr bwMode="auto">
          <a:xfrm>
            <a:off x="3998910" y="4693511"/>
            <a:ext cx="2097088" cy="16592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4490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794076"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CuadroTexto 5">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C"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Implementación control </a:t>
            </a:r>
            <a:r>
              <a:rPr lang="es-EC"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trayectoria</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8" name="CuadroTexto 7">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pic>
        <p:nvPicPr>
          <p:cNvPr id="9" name="Picture 2" descr="Resultado de imagen para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p:cNvPicPr/>
          <p:nvPr/>
        </p:nvPicPr>
        <p:blipFill>
          <a:blip r:embed="rId5">
            <a:extLst>
              <a:ext uri="{28A0092B-C50C-407E-A947-70E740481C1C}">
                <a14:useLocalDpi xmlns:a14="http://schemas.microsoft.com/office/drawing/2010/main" val="0"/>
              </a:ext>
            </a:extLst>
          </a:blip>
          <a:stretch>
            <a:fillRect/>
          </a:stretch>
        </p:blipFill>
        <p:spPr>
          <a:xfrm>
            <a:off x="8746383" y="1400005"/>
            <a:ext cx="2371197" cy="2196635"/>
          </a:xfrm>
          <a:prstGeom prst="rect">
            <a:avLst/>
          </a:prstGeom>
        </p:spPr>
      </p:pic>
      <p:pic>
        <p:nvPicPr>
          <p:cNvPr id="12" name="Imagen 11"/>
          <p:cNvPicPr/>
          <p:nvPr/>
        </p:nvPicPr>
        <p:blipFill>
          <a:blip r:embed="rId6">
            <a:extLst>
              <a:ext uri="{28A0092B-C50C-407E-A947-70E740481C1C}">
                <a14:useLocalDpi xmlns:a14="http://schemas.microsoft.com/office/drawing/2010/main" val="0"/>
              </a:ext>
            </a:extLst>
          </a:blip>
          <a:stretch>
            <a:fillRect/>
          </a:stretch>
        </p:blipFill>
        <p:spPr>
          <a:xfrm>
            <a:off x="8746382" y="3807886"/>
            <a:ext cx="2371197" cy="1934843"/>
          </a:xfrm>
          <a:prstGeom prst="rect">
            <a:avLst/>
          </a:prstGeom>
        </p:spPr>
      </p:pic>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Objeto 2"/>
          <p:cNvGraphicFramePr>
            <a:graphicFrameLocks noChangeAspect="1"/>
          </p:cNvGraphicFramePr>
          <p:nvPr>
            <p:extLst>
              <p:ext uri="{D42A27DB-BD31-4B8C-83A1-F6EECF244321}">
                <p14:modId xmlns:p14="http://schemas.microsoft.com/office/powerpoint/2010/main" val="1032290964"/>
              </p:ext>
            </p:extLst>
          </p:nvPr>
        </p:nvGraphicFramePr>
        <p:xfrm>
          <a:off x="342900" y="1582846"/>
          <a:ext cx="8258686" cy="2562434"/>
        </p:xfrm>
        <a:graphic>
          <a:graphicData uri="http://schemas.openxmlformats.org/presentationml/2006/ole">
            <mc:AlternateContent xmlns:mc="http://schemas.openxmlformats.org/markup-compatibility/2006">
              <mc:Choice xmlns:v="urn:schemas-microsoft-com:vml" Requires="v">
                <p:oleObj spid="_x0000_s7173" name="Visio" r:id="rId7" imgW="10470093" imgH="3223189" progId="Visio.Drawing.15">
                  <p:embed/>
                </p:oleObj>
              </mc:Choice>
              <mc:Fallback>
                <p:oleObj name="Visio" r:id="rId7" imgW="10470093" imgH="3223189" progId="Visio.Drawing.15">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 y="1582846"/>
                        <a:ext cx="8258686" cy="2562434"/>
                      </a:xfrm>
                      <a:prstGeom prst="rect">
                        <a:avLst/>
                      </a:prstGeom>
                      <a:noFill/>
                    </p:spPr>
                  </p:pic>
                </p:oleObj>
              </mc:Fallback>
            </mc:AlternateContent>
          </a:graphicData>
        </a:graphic>
      </p:graphicFrame>
      <mc:AlternateContent xmlns:mc="http://schemas.openxmlformats.org/markup-compatibility/2006">
        <mc:Choice xmlns:a14="http://schemas.microsoft.com/office/drawing/2010/main" Requires="a14">
          <p:sp>
            <p:nvSpPr>
              <p:cNvPr id="5" name="Rectángulo 4"/>
              <p:cNvSpPr/>
              <p:nvPr/>
            </p:nvSpPr>
            <p:spPr>
              <a:xfrm>
                <a:off x="2843270" y="4439150"/>
                <a:ext cx="4341380" cy="118327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s-EC">
                              <a:latin typeface="Cambria Math" panose="02040503050406030204" pitchFamily="18" charset="0"/>
                            </a:rPr>
                          </m:ctrlPr>
                        </m:dPr>
                        <m:e>
                          <m:m>
                            <m:mPr>
                              <m:mcs>
                                <m:mc>
                                  <m:mcPr>
                                    <m:count m:val="1"/>
                                    <m:mcJc m:val="center"/>
                                  </m:mcPr>
                                </m:mc>
                              </m:mcs>
                              <m:ctrlPr>
                                <a:rPr lang="es-EC">
                                  <a:latin typeface="Cambria Math" panose="02040503050406030204" pitchFamily="18" charset="0"/>
                                </a:rPr>
                              </m:ctrlPr>
                            </m:mPr>
                            <m:mr>
                              <m:e>
                                <m:m>
                                  <m:mPr>
                                    <m:mcs>
                                      <m:mc>
                                        <m:mcPr>
                                          <m:count m:val="1"/>
                                          <m:mcJc m:val="center"/>
                                        </m:mcPr>
                                      </m:mc>
                                    </m:mcs>
                                    <m:ctrlPr>
                                      <a:rPr lang="es-EC">
                                        <a:latin typeface="Cambria Math" panose="02040503050406030204" pitchFamily="18" charset="0"/>
                                      </a:rPr>
                                    </m:ctrlPr>
                                  </m:mPr>
                                  <m:mr>
                                    <m:e>
                                      <m:sSub>
                                        <m:sSubPr>
                                          <m:ctrlPr>
                                            <a:rPr lang="es-EC">
                                              <a:latin typeface="Cambria Math" panose="02040503050406030204" pitchFamily="18" charset="0"/>
                                            </a:rPr>
                                          </m:ctrlPr>
                                        </m:sSubPr>
                                        <m:e>
                                          <m:r>
                                            <a:rPr lang="es-EC" i="1">
                                              <a:latin typeface="Cambria Math" panose="02040503050406030204" pitchFamily="18" charset="0"/>
                                            </a:rPr>
                                            <m:t>𝑒</m:t>
                                          </m:r>
                                        </m:e>
                                        <m:sub>
                                          <m:r>
                                            <a:rPr lang="es-EC" i="1">
                                              <a:latin typeface="Cambria Math" panose="02040503050406030204" pitchFamily="18" charset="0"/>
                                            </a:rPr>
                                            <m:t>𝑥</m:t>
                                          </m:r>
                                        </m:sub>
                                      </m:sSub>
                                    </m:e>
                                  </m:mr>
                                  <m:mr>
                                    <m:e>
                                      <m:sSub>
                                        <m:sSubPr>
                                          <m:ctrlPr>
                                            <a:rPr lang="es-EC" i="1">
                                              <a:latin typeface="Cambria Math" panose="02040503050406030204" pitchFamily="18" charset="0"/>
                                            </a:rPr>
                                          </m:ctrlPr>
                                        </m:sSubPr>
                                        <m:e>
                                          <m:r>
                                            <a:rPr lang="es-EC" i="1">
                                              <a:latin typeface="Cambria Math" panose="02040503050406030204" pitchFamily="18" charset="0"/>
                                            </a:rPr>
                                            <m:t>𝑒</m:t>
                                          </m:r>
                                        </m:e>
                                        <m:sub>
                                          <m:r>
                                            <a:rPr lang="es-EC" i="1">
                                              <a:latin typeface="Cambria Math" panose="02040503050406030204" pitchFamily="18" charset="0"/>
                                            </a:rPr>
                                            <m:t>𝑦</m:t>
                                          </m:r>
                                        </m:sub>
                                      </m:sSub>
                                    </m:e>
                                  </m:mr>
                                </m:m>
                              </m:e>
                            </m:mr>
                            <m:mr>
                              <m:e>
                                <m:m>
                                  <m:mPr>
                                    <m:mcs>
                                      <m:mc>
                                        <m:mcPr>
                                          <m:count m:val="1"/>
                                          <m:mcJc m:val="center"/>
                                        </m:mcPr>
                                      </m:mc>
                                    </m:mcs>
                                    <m:ctrlPr>
                                      <a:rPr lang="es-EC" i="1">
                                        <a:latin typeface="Cambria Math" panose="02040503050406030204" pitchFamily="18" charset="0"/>
                                      </a:rPr>
                                    </m:ctrlPr>
                                  </m:mPr>
                                  <m:mr>
                                    <m:e>
                                      <m:r>
                                        <a:rPr lang="es-EC" i="0">
                                          <a:latin typeface="Cambria Math" panose="02040503050406030204" pitchFamily="18" charset="0"/>
                                        </a:rPr>
                                        <m:t>0</m:t>
                                      </m:r>
                                    </m:e>
                                  </m:mr>
                                  <m:mr>
                                    <m:e>
                                      <m:r>
                                        <a:rPr lang="es-EC" i="0">
                                          <a:latin typeface="Cambria Math" panose="02040503050406030204" pitchFamily="18" charset="0"/>
                                        </a:rPr>
                                        <m:t>1</m:t>
                                      </m:r>
                                    </m:e>
                                  </m:mr>
                                </m:m>
                              </m:e>
                            </m:mr>
                          </m:m>
                        </m:e>
                      </m:d>
                      <m:r>
                        <a:rPr lang="es-EC" i="0">
                          <a:latin typeface="Cambria Math" panose="02040503050406030204" pitchFamily="18" charset="0"/>
                        </a:rPr>
                        <m:t>=</m:t>
                      </m:r>
                      <m:sSup>
                        <m:sSupPr>
                          <m:ctrlPr>
                            <a:rPr lang="es-EC" i="1">
                              <a:latin typeface="Cambria Math" panose="02040503050406030204" pitchFamily="18" charset="0"/>
                            </a:rPr>
                          </m:ctrlPr>
                        </m:sSupPr>
                        <m:e>
                          <m:d>
                            <m:dPr>
                              <m:begChr m:val="["/>
                              <m:endChr m:val="]"/>
                              <m:ctrlPr>
                                <a:rPr lang="es-EC" i="1">
                                  <a:latin typeface="Cambria Math" panose="02040503050406030204" pitchFamily="18" charset="0"/>
                                </a:rPr>
                              </m:ctrlPr>
                            </m:dPr>
                            <m:e>
                              <m:m>
                                <m:mPr>
                                  <m:mcs>
                                    <m:mc>
                                      <m:mcPr>
                                        <m:count m:val="2"/>
                                        <m:mcJc m:val="center"/>
                                      </m:mcPr>
                                    </m:mc>
                                  </m:mcs>
                                  <m:ctrlPr>
                                    <a:rPr lang="es-EC" i="1">
                                      <a:latin typeface="Cambria Math" panose="02040503050406030204" pitchFamily="18" charset="0"/>
                                    </a:rPr>
                                  </m:ctrlPr>
                                </m:mPr>
                                <m:mr>
                                  <m:e>
                                    <m:m>
                                      <m:mPr>
                                        <m:mcs>
                                          <m:mc>
                                            <m:mcPr>
                                              <m:count m:val="2"/>
                                              <m:mcJc m:val="center"/>
                                            </m:mcPr>
                                          </m:mc>
                                        </m:mcs>
                                        <m:ctrlPr>
                                          <a:rPr lang="es-EC" i="1">
                                            <a:latin typeface="Cambria Math" panose="02040503050406030204" pitchFamily="18" charset="0"/>
                                          </a:rPr>
                                        </m:ctrlPr>
                                      </m:mPr>
                                      <m:mr>
                                        <m:e>
                                          <m:func>
                                            <m:funcPr>
                                              <m:ctrlPr>
                                                <a:rPr lang="es-EC" i="1">
                                                  <a:latin typeface="Cambria Math" panose="02040503050406030204" pitchFamily="18" charset="0"/>
                                                </a:rPr>
                                              </m:ctrlPr>
                                            </m:funcPr>
                                            <m:fName>
                                              <m:r>
                                                <m:rPr>
                                                  <m:sty m:val="p"/>
                                                </m:rPr>
                                                <a:rPr lang="es-EC" i="0">
                                                  <a:latin typeface="Cambria Math" panose="02040503050406030204" pitchFamily="18" charset="0"/>
                                                </a:rPr>
                                                <m:t>cos</m:t>
                                              </m:r>
                                            </m:fName>
                                            <m:e>
                                              <m:d>
                                                <m:dPr>
                                                  <m:ctrlPr>
                                                    <a:rPr lang="es-EC" i="1">
                                                      <a:latin typeface="Cambria Math" panose="02040503050406030204" pitchFamily="18" charset="0"/>
                                                    </a:rPr>
                                                  </m:ctrlPr>
                                                </m:dPr>
                                                <m:e>
                                                  <m:r>
                                                    <a:rPr lang="es-EC" i="1">
                                                      <a:latin typeface="Cambria Math" panose="02040503050406030204" pitchFamily="18" charset="0"/>
                                                    </a:rPr>
                                                    <m:t>𝜃</m:t>
                                                  </m:r>
                                                </m:e>
                                              </m:d>
                                            </m:e>
                                          </m:func>
                                        </m:e>
                                        <m:e>
                                          <m:r>
                                            <a:rPr lang="es-EC" i="0">
                                              <a:latin typeface="Cambria Math" panose="02040503050406030204" pitchFamily="18" charset="0"/>
                                            </a:rPr>
                                            <m:t>−</m:t>
                                          </m:r>
                                          <m:r>
                                            <a:rPr lang="es-EC" i="1">
                                              <a:latin typeface="Cambria Math" panose="02040503050406030204" pitchFamily="18" charset="0"/>
                                            </a:rPr>
                                            <m:t>𝑠𝑒𝑛</m:t>
                                          </m:r>
                                          <m:d>
                                            <m:dPr>
                                              <m:ctrlPr>
                                                <a:rPr lang="es-EC" i="1">
                                                  <a:latin typeface="Cambria Math" panose="02040503050406030204" pitchFamily="18" charset="0"/>
                                                </a:rPr>
                                              </m:ctrlPr>
                                            </m:dPr>
                                            <m:e>
                                              <m:r>
                                                <a:rPr lang="es-EC" i="1">
                                                  <a:latin typeface="Cambria Math" panose="02040503050406030204" pitchFamily="18" charset="0"/>
                                                </a:rPr>
                                                <m:t>𝜃</m:t>
                                              </m:r>
                                            </m:e>
                                          </m:d>
                                        </m:e>
                                      </m:mr>
                                      <m:mr>
                                        <m:e>
                                          <m:r>
                                            <a:rPr lang="es-EC" i="1">
                                              <a:latin typeface="Cambria Math" panose="02040503050406030204" pitchFamily="18" charset="0"/>
                                            </a:rPr>
                                            <m:t>𝑠𝑒𝑛</m:t>
                                          </m:r>
                                          <m:d>
                                            <m:dPr>
                                              <m:ctrlPr>
                                                <a:rPr lang="es-EC" i="1">
                                                  <a:latin typeface="Cambria Math" panose="02040503050406030204" pitchFamily="18" charset="0"/>
                                                </a:rPr>
                                              </m:ctrlPr>
                                            </m:dPr>
                                            <m:e>
                                              <m:r>
                                                <a:rPr lang="es-EC" i="1">
                                                  <a:latin typeface="Cambria Math" panose="02040503050406030204" pitchFamily="18" charset="0"/>
                                                </a:rPr>
                                                <m:t>𝜃</m:t>
                                              </m:r>
                                            </m:e>
                                          </m:d>
                                        </m:e>
                                        <m:e>
                                          <m:func>
                                            <m:funcPr>
                                              <m:ctrlPr>
                                                <a:rPr lang="es-EC" i="1">
                                                  <a:latin typeface="Cambria Math" panose="02040503050406030204" pitchFamily="18" charset="0"/>
                                                </a:rPr>
                                              </m:ctrlPr>
                                            </m:funcPr>
                                            <m:fName>
                                              <m:r>
                                                <m:rPr>
                                                  <m:sty m:val="p"/>
                                                </m:rPr>
                                                <a:rPr lang="es-EC" i="0">
                                                  <a:latin typeface="Cambria Math" panose="02040503050406030204" pitchFamily="18" charset="0"/>
                                                </a:rPr>
                                                <m:t>cos</m:t>
                                              </m:r>
                                            </m:fName>
                                            <m:e>
                                              <m:d>
                                                <m:dPr>
                                                  <m:ctrlPr>
                                                    <a:rPr lang="es-EC" i="1">
                                                      <a:latin typeface="Cambria Math" panose="02040503050406030204" pitchFamily="18" charset="0"/>
                                                    </a:rPr>
                                                  </m:ctrlPr>
                                                </m:dPr>
                                                <m:e>
                                                  <m:r>
                                                    <a:rPr lang="es-EC" i="1">
                                                      <a:latin typeface="Cambria Math" panose="02040503050406030204" pitchFamily="18" charset="0"/>
                                                    </a:rPr>
                                                    <m:t>𝜃</m:t>
                                                  </m:r>
                                                </m:e>
                                              </m:d>
                                            </m:e>
                                          </m:func>
                                        </m:e>
                                      </m:mr>
                                    </m:m>
                                  </m:e>
                                  <m:e>
                                    <m:m>
                                      <m:mPr>
                                        <m:mcs>
                                          <m:mc>
                                            <m:mcPr>
                                              <m:count m:val="2"/>
                                              <m:mcJc m:val="center"/>
                                            </m:mcPr>
                                          </m:mc>
                                        </m:mcs>
                                        <m:ctrlPr>
                                          <a:rPr lang="es-EC" i="1">
                                            <a:latin typeface="Cambria Math" panose="02040503050406030204" pitchFamily="18" charset="0"/>
                                          </a:rPr>
                                        </m:ctrlPr>
                                      </m:mPr>
                                      <m:mr>
                                        <m:e>
                                          <m:r>
                                            <a:rPr lang="es-EC" i="0">
                                              <a:latin typeface="Cambria Math" panose="02040503050406030204" pitchFamily="18" charset="0"/>
                                            </a:rPr>
                                            <m:t>0</m:t>
                                          </m:r>
                                        </m:e>
                                        <m:e>
                                          <m:r>
                                            <a:rPr lang="es-EC" i="0">
                                              <a:latin typeface="Cambria Math" panose="02040503050406030204" pitchFamily="18" charset="0"/>
                                            </a:rPr>
                                            <m:t>0</m:t>
                                          </m:r>
                                        </m:e>
                                      </m:mr>
                                      <m:mr>
                                        <m:e>
                                          <m:r>
                                            <a:rPr lang="es-EC" i="0">
                                              <a:latin typeface="Cambria Math" panose="02040503050406030204" pitchFamily="18" charset="0"/>
                                            </a:rPr>
                                            <m:t>0</m:t>
                                          </m:r>
                                        </m:e>
                                        <m:e>
                                          <m:r>
                                            <a:rPr lang="es-EC" i="0">
                                              <a:latin typeface="Cambria Math" panose="02040503050406030204" pitchFamily="18" charset="0"/>
                                            </a:rPr>
                                            <m:t>0</m:t>
                                          </m:r>
                                        </m:e>
                                      </m:mr>
                                    </m:m>
                                  </m:e>
                                </m:mr>
                                <m:mr>
                                  <m:e>
                                    <m:m>
                                      <m:mPr>
                                        <m:mcs>
                                          <m:mc>
                                            <m:mcPr>
                                              <m:count m:val="2"/>
                                              <m:mcJc m:val="center"/>
                                            </m:mcPr>
                                          </m:mc>
                                        </m:mcs>
                                        <m:ctrlPr>
                                          <a:rPr lang="es-EC" i="1">
                                            <a:latin typeface="Cambria Math" panose="02040503050406030204" pitchFamily="18" charset="0"/>
                                          </a:rPr>
                                        </m:ctrlPr>
                                      </m:mPr>
                                      <m:mr>
                                        <m:e>
                                          <m:r>
                                            <a:rPr lang="es-EC" i="0">
                                              <a:latin typeface="Cambria Math" panose="02040503050406030204" pitchFamily="18" charset="0"/>
                                            </a:rPr>
                                            <m:t>0</m:t>
                                          </m:r>
                                        </m:e>
                                        <m:e>
                                          <m:r>
                                            <a:rPr lang="es-EC" i="0">
                                              <a:latin typeface="Cambria Math" panose="02040503050406030204" pitchFamily="18" charset="0"/>
                                            </a:rPr>
                                            <m:t>            0</m:t>
                                          </m:r>
                                        </m:e>
                                      </m:mr>
                                      <m:mr>
                                        <m:e>
                                          <m:r>
                                            <a:rPr lang="es-EC" i="0">
                                              <a:latin typeface="Cambria Math" panose="02040503050406030204" pitchFamily="18" charset="0"/>
                                            </a:rPr>
                                            <m:t>0</m:t>
                                          </m:r>
                                        </m:e>
                                        <m:e>
                                          <m:r>
                                            <a:rPr lang="es-EC" i="0">
                                              <a:latin typeface="Cambria Math" panose="02040503050406030204" pitchFamily="18" charset="0"/>
                                            </a:rPr>
                                            <m:t>            0</m:t>
                                          </m:r>
                                        </m:e>
                                      </m:mr>
                                    </m:m>
                                  </m:e>
                                  <m:e>
                                    <m:m>
                                      <m:mPr>
                                        <m:mcs>
                                          <m:mc>
                                            <m:mcPr>
                                              <m:count m:val="2"/>
                                              <m:mcJc m:val="center"/>
                                            </m:mcPr>
                                          </m:mc>
                                        </m:mcs>
                                        <m:ctrlPr>
                                          <a:rPr lang="es-EC" i="1">
                                            <a:latin typeface="Cambria Math" panose="02040503050406030204" pitchFamily="18" charset="0"/>
                                          </a:rPr>
                                        </m:ctrlPr>
                                      </m:mPr>
                                      <m:mr>
                                        <m:e>
                                          <m:r>
                                            <a:rPr lang="es-EC" i="0">
                                              <a:latin typeface="Cambria Math" panose="02040503050406030204" pitchFamily="18" charset="0"/>
                                            </a:rPr>
                                            <m:t>1</m:t>
                                          </m:r>
                                        </m:e>
                                        <m:e>
                                          <m:r>
                                            <a:rPr lang="es-EC" i="0">
                                              <a:latin typeface="Cambria Math" panose="02040503050406030204" pitchFamily="18" charset="0"/>
                                            </a:rPr>
                                            <m:t>0</m:t>
                                          </m:r>
                                        </m:e>
                                      </m:mr>
                                      <m:mr>
                                        <m:e>
                                          <m:r>
                                            <a:rPr lang="es-EC" i="0">
                                              <a:latin typeface="Cambria Math" panose="02040503050406030204" pitchFamily="18" charset="0"/>
                                            </a:rPr>
                                            <m:t>0</m:t>
                                          </m:r>
                                        </m:e>
                                        <m:e>
                                          <m:r>
                                            <a:rPr lang="es-EC" i="0">
                                              <a:latin typeface="Cambria Math" panose="02040503050406030204" pitchFamily="18" charset="0"/>
                                            </a:rPr>
                                            <m:t>1</m:t>
                                          </m:r>
                                        </m:e>
                                      </m:mr>
                                    </m:m>
                                  </m:e>
                                </m:mr>
                              </m:m>
                            </m:e>
                          </m:d>
                        </m:e>
                        <m:sup>
                          <m:r>
                            <a:rPr lang="es-EC" i="0">
                              <a:latin typeface="Cambria Math" panose="02040503050406030204" pitchFamily="18" charset="0"/>
                            </a:rPr>
                            <m:t>−1</m:t>
                          </m:r>
                        </m:sup>
                      </m:sSup>
                      <m:d>
                        <m:dPr>
                          <m:begChr m:val="["/>
                          <m:endChr m:val="]"/>
                          <m:ctrlPr>
                            <a:rPr lang="es-EC" i="1">
                              <a:latin typeface="Cambria Math" panose="02040503050406030204" pitchFamily="18" charset="0"/>
                            </a:rPr>
                          </m:ctrlPr>
                        </m:dPr>
                        <m:e>
                          <m:m>
                            <m:mPr>
                              <m:mcs>
                                <m:mc>
                                  <m:mcPr>
                                    <m:count m:val="1"/>
                                    <m:mcJc m:val="center"/>
                                  </m:mcPr>
                                </m:mc>
                              </m:mcs>
                              <m:ctrlPr>
                                <a:rPr lang="es-EC" i="1">
                                  <a:latin typeface="Cambria Math" panose="02040503050406030204" pitchFamily="18" charset="0"/>
                                </a:rPr>
                              </m:ctrlPr>
                            </m:mPr>
                            <m:mr>
                              <m:e>
                                <m:m>
                                  <m:mPr>
                                    <m:mcs>
                                      <m:mc>
                                        <m:mcPr>
                                          <m:count m:val="1"/>
                                          <m:mcJc m:val="center"/>
                                        </m:mcPr>
                                      </m:mc>
                                    </m:mcs>
                                    <m:ctrlPr>
                                      <a:rPr lang="es-EC" i="1">
                                        <a:latin typeface="Cambria Math" panose="02040503050406030204" pitchFamily="18" charset="0"/>
                                      </a:rPr>
                                    </m:ctrlPr>
                                  </m:mPr>
                                  <m:mr>
                                    <m:e>
                                      <m:sSub>
                                        <m:sSubPr>
                                          <m:ctrlPr>
                                            <a:rPr lang="es-EC" i="1">
                                              <a:latin typeface="Cambria Math" panose="02040503050406030204" pitchFamily="18" charset="0"/>
                                            </a:rPr>
                                          </m:ctrlPr>
                                        </m:sSubPr>
                                        <m:e>
                                          <m:r>
                                            <a:rPr lang="es-EC" i="1">
                                              <a:latin typeface="Cambria Math" panose="02040503050406030204" pitchFamily="18" charset="0"/>
                                            </a:rPr>
                                            <m:t>𝑒</m:t>
                                          </m:r>
                                        </m:e>
                                        <m:sub>
                                          <m:r>
                                            <a:rPr lang="es-EC" i="1">
                                              <a:latin typeface="Cambria Math" panose="02040503050406030204" pitchFamily="18" charset="0"/>
                                            </a:rPr>
                                            <m:t>𝑥</m:t>
                                          </m:r>
                                        </m:sub>
                                      </m:sSub>
                                    </m:e>
                                  </m:mr>
                                  <m:mr>
                                    <m:e>
                                      <m:sSub>
                                        <m:sSubPr>
                                          <m:ctrlPr>
                                            <a:rPr lang="es-EC" i="1">
                                              <a:latin typeface="Cambria Math" panose="02040503050406030204" pitchFamily="18" charset="0"/>
                                            </a:rPr>
                                          </m:ctrlPr>
                                        </m:sSubPr>
                                        <m:e>
                                          <m:r>
                                            <a:rPr lang="es-EC" i="1">
                                              <a:latin typeface="Cambria Math" panose="02040503050406030204" pitchFamily="18" charset="0"/>
                                            </a:rPr>
                                            <m:t>𝑒</m:t>
                                          </m:r>
                                        </m:e>
                                        <m:sub>
                                          <m:r>
                                            <a:rPr lang="es-EC" i="1">
                                              <a:latin typeface="Cambria Math" panose="02040503050406030204" pitchFamily="18" charset="0"/>
                                            </a:rPr>
                                            <m:t>𝑦</m:t>
                                          </m:r>
                                        </m:sub>
                                      </m:sSub>
                                    </m:e>
                                  </m:mr>
                                </m:m>
                              </m:e>
                            </m:mr>
                            <m:mr>
                              <m:e>
                                <m:m>
                                  <m:mPr>
                                    <m:mcs>
                                      <m:mc>
                                        <m:mcPr>
                                          <m:count m:val="1"/>
                                          <m:mcJc m:val="center"/>
                                        </m:mcPr>
                                      </m:mc>
                                    </m:mcs>
                                    <m:ctrlPr>
                                      <a:rPr lang="es-EC" i="1">
                                        <a:latin typeface="Cambria Math" panose="02040503050406030204" pitchFamily="18" charset="0"/>
                                      </a:rPr>
                                    </m:ctrlPr>
                                  </m:mPr>
                                  <m:mr>
                                    <m:e>
                                      <m:r>
                                        <a:rPr lang="es-EC" i="0">
                                          <a:latin typeface="Cambria Math" panose="02040503050406030204" pitchFamily="18" charset="0"/>
                                        </a:rPr>
                                        <m:t>0</m:t>
                                      </m:r>
                                    </m:e>
                                  </m:mr>
                                  <m:mr>
                                    <m:e>
                                      <m:r>
                                        <a:rPr lang="es-EC" i="0">
                                          <a:latin typeface="Cambria Math" panose="02040503050406030204" pitchFamily="18" charset="0"/>
                                        </a:rPr>
                                        <m:t>1</m:t>
                                      </m:r>
                                    </m:e>
                                  </m:mr>
                                </m:m>
                              </m:e>
                            </m:mr>
                          </m:m>
                        </m:e>
                      </m:d>
                    </m:oMath>
                  </m:oMathPara>
                </a14:m>
                <a:endParaRPr lang="es-EC" dirty="0"/>
              </a:p>
            </p:txBody>
          </p:sp>
        </mc:Choice>
        <mc:Fallback>
          <p:sp>
            <p:nvSpPr>
              <p:cNvPr id="5" name="Rectángulo 4"/>
              <p:cNvSpPr>
                <a:spLocks noRot="1" noChangeAspect="1" noMove="1" noResize="1" noEditPoints="1" noAdjustHandles="1" noChangeArrowheads="1" noChangeShapeType="1" noTextEdit="1"/>
              </p:cNvSpPr>
              <p:nvPr/>
            </p:nvSpPr>
            <p:spPr>
              <a:xfrm>
                <a:off x="2843270" y="4439150"/>
                <a:ext cx="4341380" cy="1183273"/>
              </a:xfrm>
              <a:prstGeom prst="rect">
                <a:avLst/>
              </a:prstGeom>
              <a:blipFill>
                <a:blip r:embed="rId9"/>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6660726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794076"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CuadroTexto 5">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C"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Reconstrucción 3D</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8" name="CuadroTexto 7">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pic>
        <p:nvPicPr>
          <p:cNvPr id="9" name="Picture 2" descr="Resultado de imagen para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3" name="Imagen 12"/>
          <p:cNvPicPr/>
          <p:nvPr/>
        </p:nvPicPr>
        <p:blipFill>
          <a:blip r:embed="rId5">
            <a:extLst>
              <a:ext uri="{28A0092B-C50C-407E-A947-70E740481C1C}">
                <a14:useLocalDpi xmlns:a14="http://schemas.microsoft.com/office/drawing/2010/main" val="0"/>
              </a:ext>
            </a:extLst>
          </a:blip>
          <a:stretch>
            <a:fillRect/>
          </a:stretch>
        </p:blipFill>
        <p:spPr>
          <a:xfrm>
            <a:off x="309086" y="1488576"/>
            <a:ext cx="2680970" cy="1871980"/>
          </a:xfrm>
          <a:prstGeom prst="rect">
            <a:avLst/>
          </a:prstGeom>
        </p:spPr>
      </p:pic>
      <p:pic>
        <p:nvPicPr>
          <p:cNvPr id="14" name="Imagen 13"/>
          <p:cNvPicPr/>
          <p:nvPr/>
        </p:nvPicPr>
        <p:blipFill rotWithShape="1">
          <a:blip r:embed="rId6">
            <a:extLst>
              <a:ext uri="{28A0092B-C50C-407E-A947-70E740481C1C}">
                <a14:useLocalDpi xmlns:a14="http://schemas.microsoft.com/office/drawing/2010/main" val="0"/>
              </a:ext>
            </a:extLst>
          </a:blip>
          <a:srcRect t="-2" b="11170"/>
          <a:stretch/>
        </p:blipFill>
        <p:spPr bwMode="auto">
          <a:xfrm>
            <a:off x="311626" y="3906021"/>
            <a:ext cx="2678430" cy="1871980"/>
          </a:xfrm>
          <a:prstGeom prst="rect">
            <a:avLst/>
          </a:prstGeom>
          <a:ln>
            <a:noFill/>
          </a:ln>
          <a:extLst>
            <a:ext uri="{53640926-AAD7-44D8-BBD7-CCE9431645EC}">
              <a14:shadowObscured xmlns:a14="http://schemas.microsoft.com/office/drawing/2010/main"/>
            </a:ext>
          </a:extLst>
        </p:spPr>
      </p:pic>
      <p:pic>
        <p:nvPicPr>
          <p:cNvPr id="15" name="Imagen 14"/>
          <p:cNvPicPr/>
          <p:nvPr/>
        </p:nvPicPr>
        <p:blipFill rotWithShape="1">
          <a:blip r:embed="rId7">
            <a:extLst>
              <a:ext uri="{28A0092B-C50C-407E-A947-70E740481C1C}">
                <a14:useLocalDpi xmlns:a14="http://schemas.microsoft.com/office/drawing/2010/main" val="0"/>
              </a:ext>
            </a:extLst>
          </a:blip>
          <a:srcRect l="2955" r="7715" b="15071"/>
          <a:stretch/>
        </p:blipFill>
        <p:spPr bwMode="auto">
          <a:xfrm>
            <a:off x="3576002" y="2620395"/>
            <a:ext cx="2723515" cy="1871980"/>
          </a:xfrm>
          <a:prstGeom prst="rect">
            <a:avLst/>
          </a:prstGeom>
          <a:ln>
            <a:noFill/>
          </a:ln>
          <a:extLst>
            <a:ext uri="{53640926-AAD7-44D8-BBD7-CCE9431645EC}">
              <a14:shadowObscured xmlns:a14="http://schemas.microsoft.com/office/drawing/2010/main"/>
            </a:ext>
          </a:extLst>
        </p:spPr>
      </p:pic>
      <p:pic>
        <p:nvPicPr>
          <p:cNvPr id="16" name="Imagen 15"/>
          <p:cNvPicPr/>
          <p:nvPr/>
        </p:nvPicPr>
        <p:blipFill>
          <a:blip r:embed="rId8">
            <a:extLst>
              <a:ext uri="{28A0092B-C50C-407E-A947-70E740481C1C}">
                <a14:useLocalDpi xmlns:a14="http://schemas.microsoft.com/office/drawing/2010/main" val="0"/>
              </a:ext>
            </a:extLst>
          </a:blip>
          <a:stretch>
            <a:fillRect/>
          </a:stretch>
        </p:blipFill>
        <p:spPr>
          <a:xfrm>
            <a:off x="6622414" y="2365624"/>
            <a:ext cx="2647950" cy="2152650"/>
          </a:xfrm>
          <a:prstGeom prst="rect">
            <a:avLst/>
          </a:prstGeom>
        </p:spPr>
      </p:pic>
      <p:sp>
        <p:nvSpPr>
          <p:cNvPr id="10" name="Rectangle 2"/>
          <p:cNvSpPr>
            <a:spLocks noChangeArrowheads="1"/>
          </p:cNvSpPr>
          <p:nvPr/>
        </p:nvSpPr>
        <p:spPr bwMode="auto">
          <a:xfrm flipV="1">
            <a:off x="16409478" y="-356100"/>
            <a:ext cx="498715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17" name="Objeto 16"/>
          <p:cNvGraphicFramePr>
            <a:graphicFrameLocks noChangeAspect="1"/>
          </p:cNvGraphicFramePr>
          <p:nvPr>
            <p:extLst>
              <p:ext uri="{D42A27DB-BD31-4B8C-83A1-F6EECF244321}">
                <p14:modId xmlns:p14="http://schemas.microsoft.com/office/powerpoint/2010/main" val="2271659432"/>
              </p:ext>
            </p:extLst>
          </p:nvPr>
        </p:nvGraphicFramePr>
        <p:xfrm>
          <a:off x="9988480" y="1372659"/>
          <a:ext cx="1997453" cy="4405342"/>
        </p:xfrm>
        <a:graphic>
          <a:graphicData uri="http://schemas.openxmlformats.org/presentationml/2006/ole">
            <mc:AlternateContent xmlns:mc="http://schemas.openxmlformats.org/markup-compatibility/2006">
              <mc:Choice xmlns:v="urn:schemas-microsoft-com:vml" Requires="v">
                <p:oleObj spid="_x0000_s9221" name="Visio" r:id="rId9" imgW="3078338" imgH="6781958" progId="Visio.Drawing.15">
                  <p:embed/>
                </p:oleObj>
              </mc:Choice>
              <mc:Fallback>
                <p:oleObj name="Visio" r:id="rId9" imgW="3078338" imgH="6781958" progId="Visio.Drawing.15">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88480" y="1372659"/>
                        <a:ext cx="1997453" cy="4405342"/>
                      </a:xfrm>
                      <a:prstGeom prst="rect">
                        <a:avLst/>
                      </a:prstGeom>
                      <a:noFill/>
                    </p:spPr>
                  </p:pic>
                </p:oleObj>
              </mc:Fallback>
            </mc:AlternateContent>
          </a:graphicData>
        </a:graphic>
      </p:graphicFrame>
    </p:spTree>
    <p:extLst>
      <p:ext uri="{BB962C8B-B14F-4D97-AF65-F5344CB8AC3E}">
        <p14:creationId xmlns:p14="http://schemas.microsoft.com/office/powerpoint/2010/main" val="18599886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a 8">
            <a:extLst>
              <a:ext uri="{FF2B5EF4-FFF2-40B4-BE49-F238E27FC236}">
                <a16:creationId xmlns:a16="http://schemas.microsoft.com/office/drawing/2014/main" id="{CB7A2F70-7982-48EB-AB28-71226D68DDF0}"/>
              </a:ext>
            </a:extLst>
          </p:cNvPr>
          <p:cNvGraphicFramePr/>
          <p:nvPr>
            <p:extLst>
              <p:ext uri="{D42A27DB-BD31-4B8C-83A1-F6EECF244321}">
                <p14:modId xmlns:p14="http://schemas.microsoft.com/office/powerpoint/2010/main" val="2869163215"/>
              </p:ext>
            </p:extLst>
          </p:nvPr>
        </p:nvGraphicFramePr>
        <p:xfrm>
          <a:off x="2031998" y="1098385"/>
          <a:ext cx="8128000" cy="4560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Índice</a:t>
            </a:r>
          </a:p>
        </p:txBody>
      </p:sp>
      <p:sp>
        <p:nvSpPr>
          <p:cNvPr id="27" name="CuadroTexto 26">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28" name="CuadroTexto 27">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pic>
        <p:nvPicPr>
          <p:cNvPr id="29" name="Picture 2" descr="Resultado de imagen para esp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1364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794076"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CuadroTexto 5">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Pruebas y Resultados</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8" name="CuadroTexto 7">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pic>
        <p:nvPicPr>
          <p:cNvPr id="9" name="Picture 2" descr="Resultado de imagen para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Rectangle 2"/>
          <p:cNvSpPr>
            <a:spLocks noChangeArrowheads="1"/>
          </p:cNvSpPr>
          <p:nvPr/>
        </p:nvSpPr>
        <p:spPr bwMode="auto">
          <a:xfrm flipV="1">
            <a:off x="16409478" y="-356100"/>
            <a:ext cx="498715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5" name="Objeto 4"/>
          <p:cNvGraphicFramePr>
            <a:graphicFrameLocks noChangeAspect="1"/>
          </p:cNvGraphicFramePr>
          <p:nvPr>
            <p:extLst>
              <p:ext uri="{D42A27DB-BD31-4B8C-83A1-F6EECF244321}">
                <p14:modId xmlns:p14="http://schemas.microsoft.com/office/powerpoint/2010/main" val="3399489453"/>
              </p:ext>
            </p:extLst>
          </p:nvPr>
        </p:nvGraphicFramePr>
        <p:xfrm>
          <a:off x="347342" y="1825625"/>
          <a:ext cx="6736365" cy="2940890"/>
        </p:xfrm>
        <a:graphic>
          <a:graphicData uri="http://schemas.openxmlformats.org/presentationml/2006/ole">
            <mc:AlternateContent xmlns:mc="http://schemas.openxmlformats.org/markup-compatibility/2006">
              <mc:Choice xmlns:v="urn:schemas-microsoft-com:vml" Requires="v">
                <p:oleObj spid="_x0000_s11267" name="Documento" r:id="rId5" imgW="5756614" imgH="2512797" progId="Word.Document.12">
                  <p:embed/>
                </p:oleObj>
              </mc:Choice>
              <mc:Fallback>
                <p:oleObj name="Documento" r:id="rId5" imgW="5756614" imgH="2512797" progId="Word.Document.12">
                  <p:embed/>
                  <p:pic>
                    <p:nvPicPr>
                      <p:cNvPr id="0" name=""/>
                      <p:cNvPicPr/>
                      <p:nvPr/>
                    </p:nvPicPr>
                    <p:blipFill>
                      <a:blip r:embed="rId6"/>
                      <a:stretch>
                        <a:fillRect/>
                      </a:stretch>
                    </p:blipFill>
                    <p:spPr>
                      <a:xfrm>
                        <a:off x="347342" y="1825625"/>
                        <a:ext cx="6736365" cy="2940890"/>
                      </a:xfrm>
                      <a:prstGeom prst="rect">
                        <a:avLst/>
                      </a:prstGeom>
                    </p:spPr>
                  </p:pic>
                </p:oleObj>
              </mc:Fallback>
            </mc:AlternateContent>
          </a:graphicData>
        </a:graphic>
      </p:graphicFrame>
      <p:pic>
        <p:nvPicPr>
          <p:cNvPr id="18" name="Imagen 17"/>
          <p:cNvPicPr/>
          <p:nvPr/>
        </p:nvPicPr>
        <p:blipFill>
          <a:blip r:embed="rId7">
            <a:extLst>
              <a:ext uri="{28A0092B-C50C-407E-A947-70E740481C1C}">
                <a14:useLocalDpi xmlns:a14="http://schemas.microsoft.com/office/drawing/2010/main" val="0"/>
              </a:ext>
            </a:extLst>
          </a:blip>
          <a:stretch>
            <a:fillRect/>
          </a:stretch>
        </p:blipFill>
        <p:spPr>
          <a:xfrm>
            <a:off x="6634721" y="3377111"/>
            <a:ext cx="5321927" cy="2774598"/>
          </a:xfrm>
          <a:prstGeom prst="rect">
            <a:avLst/>
          </a:prstGeom>
        </p:spPr>
      </p:pic>
      <p:pic>
        <p:nvPicPr>
          <p:cNvPr id="19" name="Imagen 18"/>
          <p:cNvPicPr/>
          <p:nvPr/>
        </p:nvPicPr>
        <p:blipFill>
          <a:blip r:embed="rId8">
            <a:extLst>
              <a:ext uri="{28A0092B-C50C-407E-A947-70E740481C1C}">
                <a14:useLocalDpi xmlns:a14="http://schemas.microsoft.com/office/drawing/2010/main" val="0"/>
              </a:ext>
            </a:extLst>
          </a:blip>
          <a:stretch>
            <a:fillRect/>
          </a:stretch>
        </p:blipFill>
        <p:spPr>
          <a:xfrm>
            <a:off x="6685874" y="3297812"/>
            <a:ext cx="5467489" cy="2853897"/>
          </a:xfrm>
          <a:prstGeom prst="rect">
            <a:avLst/>
          </a:prstGeom>
        </p:spPr>
      </p:pic>
    </p:spTree>
    <p:extLst>
      <p:ext uri="{BB962C8B-B14F-4D97-AF65-F5344CB8AC3E}">
        <p14:creationId xmlns:p14="http://schemas.microsoft.com/office/powerpoint/2010/main" val="318544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794076"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CuadroTexto 5">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Pruebas y Resultados</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8" name="CuadroTexto 7">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pic>
        <p:nvPicPr>
          <p:cNvPr id="9" name="Picture 2" descr="Resultado de imagen para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Rectangle 2"/>
          <p:cNvSpPr>
            <a:spLocks noChangeArrowheads="1"/>
          </p:cNvSpPr>
          <p:nvPr/>
        </p:nvSpPr>
        <p:spPr bwMode="auto">
          <a:xfrm flipV="1">
            <a:off x="16409478" y="-356100"/>
            <a:ext cx="498715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3" name="Objeto 2"/>
          <p:cNvGraphicFramePr>
            <a:graphicFrameLocks noChangeAspect="1"/>
          </p:cNvGraphicFramePr>
          <p:nvPr>
            <p:extLst>
              <p:ext uri="{D42A27DB-BD31-4B8C-83A1-F6EECF244321}">
                <p14:modId xmlns:p14="http://schemas.microsoft.com/office/powerpoint/2010/main" val="1334619529"/>
              </p:ext>
            </p:extLst>
          </p:nvPr>
        </p:nvGraphicFramePr>
        <p:xfrm>
          <a:off x="694582" y="1490191"/>
          <a:ext cx="6876764" cy="3002184"/>
        </p:xfrm>
        <a:graphic>
          <a:graphicData uri="http://schemas.openxmlformats.org/presentationml/2006/ole">
            <mc:AlternateContent xmlns:mc="http://schemas.openxmlformats.org/markup-compatibility/2006">
              <mc:Choice xmlns:v="urn:schemas-microsoft-com:vml" Requires="v">
                <p:oleObj spid="_x0000_s12292" name="Documento" r:id="rId5" imgW="5756614" imgH="2512797" progId="Word.Document.12">
                  <p:embed/>
                </p:oleObj>
              </mc:Choice>
              <mc:Fallback>
                <p:oleObj name="Documento" r:id="rId5" imgW="5756614" imgH="2512797" progId="Word.Document.12">
                  <p:embed/>
                  <p:pic>
                    <p:nvPicPr>
                      <p:cNvPr id="0" name=""/>
                      <p:cNvPicPr/>
                      <p:nvPr/>
                    </p:nvPicPr>
                    <p:blipFill>
                      <a:blip r:embed="rId6"/>
                      <a:stretch>
                        <a:fillRect/>
                      </a:stretch>
                    </p:blipFill>
                    <p:spPr>
                      <a:xfrm>
                        <a:off x="694582" y="1490191"/>
                        <a:ext cx="6876764" cy="3002184"/>
                      </a:xfrm>
                      <a:prstGeom prst="rect">
                        <a:avLst/>
                      </a:prstGeom>
                    </p:spPr>
                  </p:pic>
                </p:oleObj>
              </mc:Fallback>
            </mc:AlternateContent>
          </a:graphicData>
        </a:graphic>
      </p:graphicFrame>
      <p:pic>
        <p:nvPicPr>
          <p:cNvPr id="14" name="Imagen 13"/>
          <p:cNvPicPr/>
          <p:nvPr/>
        </p:nvPicPr>
        <p:blipFill>
          <a:blip r:embed="rId7">
            <a:extLst>
              <a:ext uri="{28A0092B-C50C-407E-A947-70E740481C1C}">
                <a14:useLocalDpi xmlns:a14="http://schemas.microsoft.com/office/drawing/2010/main" val="0"/>
              </a:ext>
            </a:extLst>
          </a:blip>
          <a:stretch>
            <a:fillRect/>
          </a:stretch>
        </p:blipFill>
        <p:spPr>
          <a:xfrm>
            <a:off x="6980033" y="3458636"/>
            <a:ext cx="5211967" cy="2853778"/>
          </a:xfrm>
          <a:prstGeom prst="rect">
            <a:avLst/>
          </a:prstGeom>
        </p:spPr>
      </p:pic>
    </p:spTree>
    <p:extLst>
      <p:ext uri="{BB962C8B-B14F-4D97-AF65-F5344CB8AC3E}">
        <p14:creationId xmlns:p14="http://schemas.microsoft.com/office/powerpoint/2010/main" val="3655484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Introducción </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sp>
        <p:nvSpPr>
          <p:cNvPr id="3" name="Rectángulo 2"/>
          <p:cNvSpPr/>
          <p:nvPr/>
        </p:nvSpPr>
        <p:spPr>
          <a:xfrm>
            <a:off x="5014586" y="2035085"/>
            <a:ext cx="6392380" cy="923330"/>
          </a:xfrm>
          <a:prstGeom prst="rect">
            <a:avLst/>
          </a:prstGeom>
        </p:spPr>
        <p:txBody>
          <a:bodyPr wrap="square">
            <a:spAutoFit/>
          </a:bodyPr>
          <a:lstStyle/>
          <a:p>
            <a:pPr lvl="0"/>
            <a:r>
              <a:rPr lang="es-EC" sz="3600" dirty="0" smtClean="0">
                <a:latin typeface="Times New Roman" panose="02020603050405020304" pitchFamily="18" charset="0"/>
                <a:ea typeface="Calibri" panose="020F0502020204030204" pitchFamily="34" charset="0"/>
                <a:cs typeface="Times New Roman" panose="02020603050405020304" pitchFamily="18" charset="0"/>
              </a:rPr>
              <a:t>Vehículo aéreo no tripulado</a:t>
            </a:r>
            <a:endParaRPr lang="es-EC" sz="3600" dirty="0">
              <a:latin typeface="Times New Roman" panose="02020603050405020304" pitchFamily="18" charset="0"/>
              <a:ea typeface="Calibri" panose="020F0502020204030204" pitchFamily="34" charset="0"/>
              <a:cs typeface="Times New Roman" panose="02020603050405020304" pitchFamily="18" charset="0"/>
            </a:endParaRPr>
          </a:p>
          <a:p>
            <a:pPr lvl="0"/>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 name="CuadroTexto 27">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29" name="CuadroTexto 28">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pic>
        <p:nvPicPr>
          <p:cNvPr id="30" name="Picture 2"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n relacionada"/>
          <p:cNvPicPr>
            <a:picLocks noChangeAspect="1" noChangeArrowheads="1"/>
          </p:cNvPicPr>
          <p:nvPr/>
        </p:nvPicPr>
        <p:blipFill rotWithShape="1">
          <a:blip r:embed="rId4">
            <a:extLst>
              <a:ext uri="{28A0092B-C50C-407E-A947-70E740481C1C}">
                <a14:useLocalDpi xmlns:a14="http://schemas.microsoft.com/office/drawing/2010/main" val="0"/>
              </a:ext>
            </a:extLst>
          </a:blip>
          <a:srcRect l="21018" t="28041" r="20427" b="16808"/>
          <a:stretch/>
        </p:blipFill>
        <p:spPr bwMode="auto">
          <a:xfrm>
            <a:off x="1194582" y="1431469"/>
            <a:ext cx="3274494" cy="20560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reconstruccion 3d por computador"/>
          <p:cNvPicPr>
            <a:picLocks noChangeAspect="1" noChangeArrowheads="1"/>
          </p:cNvPicPr>
          <p:nvPr/>
        </p:nvPicPr>
        <p:blipFill rotWithShape="1">
          <a:blip r:embed="rId5">
            <a:extLst>
              <a:ext uri="{28A0092B-C50C-407E-A947-70E740481C1C}">
                <a14:useLocalDpi xmlns:a14="http://schemas.microsoft.com/office/drawing/2010/main" val="0"/>
              </a:ext>
            </a:extLst>
          </a:blip>
          <a:srcRect r="53575"/>
          <a:stretch/>
        </p:blipFill>
        <p:spPr bwMode="auto">
          <a:xfrm>
            <a:off x="7548860" y="3108344"/>
            <a:ext cx="2272977" cy="2880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reconstruccion 3d por computador"/>
          <p:cNvPicPr>
            <a:picLocks noChangeAspect="1" noChangeArrowheads="1"/>
          </p:cNvPicPr>
          <p:nvPr/>
        </p:nvPicPr>
        <p:blipFill rotWithShape="1">
          <a:blip r:embed="rId5">
            <a:extLst>
              <a:ext uri="{28A0092B-C50C-407E-A947-70E740481C1C}">
                <a14:useLocalDpi xmlns:a14="http://schemas.microsoft.com/office/drawing/2010/main" val="0"/>
              </a:ext>
            </a:extLst>
          </a:blip>
          <a:srcRect l="64654"/>
          <a:stretch/>
        </p:blipFill>
        <p:spPr bwMode="auto">
          <a:xfrm>
            <a:off x="9821837" y="3108344"/>
            <a:ext cx="1730527" cy="2880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1272886" y="4195254"/>
            <a:ext cx="6392380" cy="923330"/>
          </a:xfrm>
          <a:prstGeom prst="rect">
            <a:avLst/>
          </a:prstGeom>
        </p:spPr>
        <p:txBody>
          <a:bodyPr wrap="square">
            <a:spAutoFit/>
          </a:bodyPr>
          <a:lstStyle/>
          <a:p>
            <a:pPr lvl="0"/>
            <a:r>
              <a:rPr lang="es-EC" sz="3600" dirty="0" smtClean="0">
                <a:latin typeface="Times New Roman" panose="02020603050405020304" pitchFamily="18" charset="0"/>
                <a:ea typeface="Calibri" panose="020F0502020204030204" pitchFamily="34" charset="0"/>
                <a:cs typeface="Times New Roman" panose="02020603050405020304" pitchFamily="18" charset="0"/>
              </a:rPr>
              <a:t>Reconstrucción por computador</a:t>
            </a:r>
            <a:endParaRPr lang="es-EC" sz="3600" dirty="0">
              <a:latin typeface="Times New Roman" panose="02020603050405020304" pitchFamily="18" charset="0"/>
              <a:ea typeface="Calibri" panose="020F0502020204030204" pitchFamily="34" charset="0"/>
              <a:cs typeface="Times New Roman" panose="02020603050405020304" pitchFamily="18" charset="0"/>
            </a:endParaRPr>
          </a:p>
          <a:p>
            <a:pPr lvl="0"/>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02898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794076"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CuadroTexto 5">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Pruebas y Resultados</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8" name="CuadroTexto 7">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pic>
        <p:nvPicPr>
          <p:cNvPr id="9" name="Picture 2"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Rectangle 2"/>
          <p:cNvSpPr>
            <a:spLocks noChangeArrowheads="1"/>
          </p:cNvSpPr>
          <p:nvPr/>
        </p:nvSpPr>
        <p:spPr bwMode="auto">
          <a:xfrm flipV="1">
            <a:off x="16409478" y="-356100"/>
            <a:ext cx="498715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1" name="Imagen 10"/>
          <p:cNvPicPr/>
          <p:nvPr/>
        </p:nvPicPr>
        <p:blipFill>
          <a:blip r:embed="rId4">
            <a:extLst>
              <a:ext uri="{28A0092B-C50C-407E-A947-70E740481C1C}">
                <a14:useLocalDpi xmlns:a14="http://schemas.microsoft.com/office/drawing/2010/main" val="0"/>
              </a:ext>
            </a:extLst>
          </a:blip>
          <a:stretch>
            <a:fillRect/>
          </a:stretch>
        </p:blipFill>
        <p:spPr>
          <a:xfrm>
            <a:off x="1265929" y="1301830"/>
            <a:ext cx="4448175" cy="4543425"/>
          </a:xfrm>
          <a:prstGeom prst="rect">
            <a:avLst/>
          </a:prstGeom>
        </p:spPr>
      </p:pic>
      <p:pic>
        <p:nvPicPr>
          <p:cNvPr id="12" name="Imagen 11"/>
          <p:cNvPicPr/>
          <p:nvPr/>
        </p:nvPicPr>
        <p:blipFill>
          <a:blip r:embed="rId5">
            <a:extLst>
              <a:ext uri="{28A0092B-C50C-407E-A947-70E740481C1C}">
                <a14:useLocalDpi xmlns:a14="http://schemas.microsoft.com/office/drawing/2010/main" val="0"/>
              </a:ext>
            </a:extLst>
          </a:blip>
          <a:stretch>
            <a:fillRect/>
          </a:stretch>
        </p:blipFill>
        <p:spPr>
          <a:xfrm>
            <a:off x="5946027" y="1301830"/>
            <a:ext cx="5971540" cy="3124200"/>
          </a:xfrm>
          <a:prstGeom prst="rect">
            <a:avLst/>
          </a:prstGeom>
        </p:spPr>
      </p:pic>
    </p:spTree>
    <p:extLst>
      <p:ext uri="{BB962C8B-B14F-4D97-AF65-F5344CB8AC3E}">
        <p14:creationId xmlns:p14="http://schemas.microsoft.com/office/powerpoint/2010/main" val="25150441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794076"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CuadroTexto 5">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Pruebas y Resultados</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8" name="CuadroTexto 7">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pic>
        <p:nvPicPr>
          <p:cNvPr id="9" name="Picture 2"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Rectangle 2"/>
          <p:cNvSpPr>
            <a:spLocks noChangeArrowheads="1"/>
          </p:cNvSpPr>
          <p:nvPr/>
        </p:nvSpPr>
        <p:spPr bwMode="auto">
          <a:xfrm flipV="1">
            <a:off x="16409478" y="-356100"/>
            <a:ext cx="498715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3" name="Imagen 12"/>
          <p:cNvPicPr/>
          <p:nvPr/>
        </p:nvPicPr>
        <p:blipFill>
          <a:blip r:embed="rId4">
            <a:extLst>
              <a:ext uri="{28A0092B-C50C-407E-A947-70E740481C1C}">
                <a14:useLocalDpi xmlns:a14="http://schemas.microsoft.com/office/drawing/2010/main" val="0"/>
              </a:ext>
            </a:extLst>
          </a:blip>
          <a:stretch>
            <a:fillRect/>
          </a:stretch>
        </p:blipFill>
        <p:spPr>
          <a:xfrm>
            <a:off x="845606" y="1576838"/>
            <a:ext cx="4319905" cy="4131945"/>
          </a:xfrm>
          <a:prstGeom prst="rect">
            <a:avLst/>
          </a:prstGeom>
        </p:spPr>
      </p:pic>
      <p:pic>
        <p:nvPicPr>
          <p:cNvPr id="14" name="Imagen 13"/>
          <p:cNvPicPr/>
          <p:nvPr/>
        </p:nvPicPr>
        <p:blipFill>
          <a:blip r:embed="rId5">
            <a:extLst>
              <a:ext uri="{28A0092B-C50C-407E-A947-70E740481C1C}">
                <a14:useLocalDpi xmlns:a14="http://schemas.microsoft.com/office/drawing/2010/main" val="0"/>
              </a:ext>
            </a:extLst>
          </a:blip>
          <a:stretch>
            <a:fillRect/>
          </a:stretch>
        </p:blipFill>
        <p:spPr>
          <a:xfrm>
            <a:off x="5517764" y="1883727"/>
            <a:ext cx="5971540" cy="3535045"/>
          </a:xfrm>
          <a:prstGeom prst="rect">
            <a:avLst/>
          </a:prstGeom>
        </p:spPr>
      </p:pic>
    </p:spTree>
    <p:extLst>
      <p:ext uri="{BB962C8B-B14F-4D97-AF65-F5344CB8AC3E}">
        <p14:creationId xmlns:p14="http://schemas.microsoft.com/office/powerpoint/2010/main" val="28328299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794076"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CuadroTexto 5">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Pruebas y Resultados</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8" name="CuadroTexto 7">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pic>
        <p:nvPicPr>
          <p:cNvPr id="9" name="Picture 2"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Rectangle 2"/>
          <p:cNvSpPr>
            <a:spLocks noChangeArrowheads="1"/>
          </p:cNvSpPr>
          <p:nvPr/>
        </p:nvSpPr>
        <p:spPr bwMode="auto">
          <a:xfrm flipV="1">
            <a:off x="16409478" y="-356100"/>
            <a:ext cx="498715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3" name="Imagen 12"/>
          <p:cNvPicPr/>
          <p:nvPr/>
        </p:nvPicPr>
        <p:blipFill>
          <a:blip r:embed="rId4">
            <a:extLst>
              <a:ext uri="{28A0092B-C50C-407E-A947-70E740481C1C}">
                <a14:useLocalDpi xmlns:a14="http://schemas.microsoft.com/office/drawing/2010/main" val="0"/>
              </a:ext>
            </a:extLst>
          </a:blip>
          <a:stretch>
            <a:fillRect/>
          </a:stretch>
        </p:blipFill>
        <p:spPr>
          <a:xfrm>
            <a:off x="296730" y="1728889"/>
            <a:ext cx="5213671" cy="3952244"/>
          </a:xfrm>
          <a:prstGeom prst="rect">
            <a:avLst/>
          </a:prstGeom>
        </p:spPr>
      </p:pic>
      <p:pic>
        <p:nvPicPr>
          <p:cNvPr id="14" name="Imagen 13"/>
          <p:cNvPicPr/>
          <p:nvPr/>
        </p:nvPicPr>
        <p:blipFill>
          <a:blip r:embed="rId5">
            <a:extLst>
              <a:ext uri="{28A0092B-C50C-407E-A947-70E740481C1C}">
                <a14:useLocalDpi xmlns:a14="http://schemas.microsoft.com/office/drawing/2010/main" val="0"/>
              </a:ext>
            </a:extLst>
          </a:blip>
          <a:stretch>
            <a:fillRect/>
          </a:stretch>
        </p:blipFill>
        <p:spPr>
          <a:xfrm>
            <a:off x="5726108" y="1907079"/>
            <a:ext cx="5971540" cy="3314065"/>
          </a:xfrm>
          <a:prstGeom prst="rect">
            <a:avLst/>
          </a:prstGeom>
        </p:spPr>
      </p:pic>
    </p:spTree>
    <p:extLst>
      <p:ext uri="{BB962C8B-B14F-4D97-AF65-F5344CB8AC3E}">
        <p14:creationId xmlns:p14="http://schemas.microsoft.com/office/powerpoint/2010/main" val="26011464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794076"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CuadroTexto 5">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Pruebas y Resultados</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8" name="CuadroTexto 7">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pic>
        <p:nvPicPr>
          <p:cNvPr id="9" name="Picture 2"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Rectangle 2"/>
          <p:cNvSpPr>
            <a:spLocks noChangeArrowheads="1"/>
          </p:cNvSpPr>
          <p:nvPr/>
        </p:nvSpPr>
        <p:spPr bwMode="auto">
          <a:xfrm flipV="1">
            <a:off x="16409478" y="-356100"/>
            <a:ext cx="498715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1" name="Imagen 10"/>
          <p:cNvPicPr/>
          <p:nvPr/>
        </p:nvPicPr>
        <p:blipFill>
          <a:blip r:embed="rId4">
            <a:extLst>
              <a:ext uri="{28A0092B-C50C-407E-A947-70E740481C1C}">
                <a14:useLocalDpi xmlns:a14="http://schemas.microsoft.com/office/drawing/2010/main" val="0"/>
              </a:ext>
            </a:extLst>
          </a:blip>
          <a:stretch>
            <a:fillRect/>
          </a:stretch>
        </p:blipFill>
        <p:spPr>
          <a:xfrm>
            <a:off x="210207" y="1636856"/>
            <a:ext cx="4319905" cy="4361815"/>
          </a:xfrm>
          <a:prstGeom prst="rect">
            <a:avLst/>
          </a:prstGeom>
        </p:spPr>
      </p:pic>
      <p:pic>
        <p:nvPicPr>
          <p:cNvPr id="12" name="Imagen 11"/>
          <p:cNvPicPr/>
          <p:nvPr/>
        </p:nvPicPr>
        <p:blipFill>
          <a:blip r:embed="rId5">
            <a:extLst>
              <a:ext uri="{28A0092B-C50C-407E-A947-70E740481C1C}">
                <a14:useLocalDpi xmlns:a14="http://schemas.microsoft.com/office/drawing/2010/main" val="0"/>
              </a:ext>
            </a:extLst>
          </a:blip>
          <a:stretch>
            <a:fillRect/>
          </a:stretch>
        </p:blipFill>
        <p:spPr>
          <a:xfrm>
            <a:off x="5691384" y="1825625"/>
            <a:ext cx="5971540" cy="3603625"/>
          </a:xfrm>
          <a:prstGeom prst="rect">
            <a:avLst/>
          </a:prstGeom>
        </p:spPr>
      </p:pic>
    </p:spTree>
    <p:extLst>
      <p:ext uri="{BB962C8B-B14F-4D97-AF65-F5344CB8AC3E}">
        <p14:creationId xmlns:p14="http://schemas.microsoft.com/office/powerpoint/2010/main" val="22489894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794076"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CuadroTexto 5">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Pruebas y Resultados</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8" name="CuadroTexto 7">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pic>
        <p:nvPicPr>
          <p:cNvPr id="9" name="Picture 2" descr="Resultado de imagen para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Rectangle 2"/>
          <p:cNvSpPr>
            <a:spLocks noChangeArrowheads="1"/>
          </p:cNvSpPr>
          <p:nvPr/>
        </p:nvSpPr>
        <p:spPr bwMode="auto">
          <a:xfrm flipV="1">
            <a:off x="16409478" y="-356100"/>
            <a:ext cx="498715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3" name="Imagen 12"/>
          <p:cNvPicPr/>
          <p:nvPr/>
        </p:nvPicPr>
        <p:blipFill>
          <a:blip r:embed="rId5">
            <a:extLst>
              <a:ext uri="{28A0092B-C50C-407E-A947-70E740481C1C}">
                <a14:useLocalDpi xmlns:a14="http://schemas.microsoft.com/office/drawing/2010/main" val="0"/>
              </a:ext>
            </a:extLst>
          </a:blip>
          <a:stretch>
            <a:fillRect/>
          </a:stretch>
        </p:blipFill>
        <p:spPr>
          <a:xfrm>
            <a:off x="374082" y="1629092"/>
            <a:ext cx="4799965" cy="3599815"/>
          </a:xfrm>
          <a:prstGeom prst="rect">
            <a:avLst/>
          </a:prstGeom>
        </p:spPr>
      </p:pic>
      <p:graphicFrame>
        <p:nvGraphicFramePr>
          <p:cNvPr id="3" name="Objeto 2"/>
          <p:cNvGraphicFramePr>
            <a:graphicFrameLocks noChangeAspect="1"/>
          </p:cNvGraphicFramePr>
          <p:nvPr>
            <p:extLst>
              <p:ext uri="{D42A27DB-BD31-4B8C-83A1-F6EECF244321}">
                <p14:modId xmlns:p14="http://schemas.microsoft.com/office/powerpoint/2010/main" val="3909893391"/>
              </p:ext>
            </p:extLst>
          </p:nvPr>
        </p:nvGraphicFramePr>
        <p:xfrm>
          <a:off x="7890076" y="1592261"/>
          <a:ext cx="6400699" cy="3673475"/>
        </p:xfrm>
        <a:graphic>
          <a:graphicData uri="http://schemas.openxmlformats.org/presentationml/2006/ole">
            <mc:AlternateContent xmlns:mc="http://schemas.openxmlformats.org/markup-compatibility/2006">
              <mc:Choice xmlns:v="urn:schemas-microsoft-com:vml" Requires="v">
                <p:oleObj spid="_x0000_s13316" name="Documento" r:id="rId6" imgW="5756614" imgH="3674020" progId="Word.Document.12">
                  <p:embed/>
                </p:oleObj>
              </mc:Choice>
              <mc:Fallback>
                <p:oleObj name="Documento" r:id="rId6" imgW="5756614" imgH="3674020" progId="Word.Document.12">
                  <p:embed/>
                  <p:pic>
                    <p:nvPicPr>
                      <p:cNvPr id="0" name=""/>
                      <p:cNvPicPr/>
                      <p:nvPr/>
                    </p:nvPicPr>
                    <p:blipFill>
                      <a:blip r:embed="rId7"/>
                      <a:stretch>
                        <a:fillRect/>
                      </a:stretch>
                    </p:blipFill>
                    <p:spPr>
                      <a:xfrm>
                        <a:off x="7890076" y="1592261"/>
                        <a:ext cx="6400699" cy="3673475"/>
                      </a:xfrm>
                      <a:prstGeom prst="rect">
                        <a:avLst/>
                      </a:prstGeom>
                    </p:spPr>
                  </p:pic>
                </p:oleObj>
              </mc:Fallback>
            </mc:AlternateContent>
          </a:graphicData>
        </a:graphic>
      </p:graphicFrame>
    </p:spTree>
    <p:extLst>
      <p:ext uri="{BB962C8B-B14F-4D97-AF65-F5344CB8AC3E}">
        <p14:creationId xmlns:p14="http://schemas.microsoft.com/office/powerpoint/2010/main" val="8720479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794076"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CuadroTexto 5">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Pruebas y Resultados</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8" name="CuadroTexto 7">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pic>
        <p:nvPicPr>
          <p:cNvPr id="9" name="Picture 2"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Rectangle 2"/>
          <p:cNvSpPr>
            <a:spLocks noChangeArrowheads="1"/>
          </p:cNvSpPr>
          <p:nvPr/>
        </p:nvSpPr>
        <p:spPr bwMode="auto">
          <a:xfrm flipV="1">
            <a:off x="16409478" y="-356100"/>
            <a:ext cx="498715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1" name="Imagen 10"/>
          <p:cNvPicPr/>
          <p:nvPr/>
        </p:nvPicPr>
        <p:blipFill>
          <a:blip r:embed="rId4" cstate="print">
            <a:extLst>
              <a:ext uri="{28A0092B-C50C-407E-A947-70E740481C1C}">
                <a14:useLocalDpi xmlns:a14="http://schemas.microsoft.com/office/drawing/2010/main" val="0"/>
              </a:ext>
            </a:extLst>
          </a:blip>
          <a:stretch>
            <a:fillRect/>
          </a:stretch>
        </p:blipFill>
        <p:spPr>
          <a:xfrm>
            <a:off x="1020467" y="4291080"/>
            <a:ext cx="2699385" cy="2026920"/>
          </a:xfrm>
          <a:prstGeom prst="rect">
            <a:avLst/>
          </a:prstGeom>
        </p:spPr>
      </p:pic>
      <p:pic>
        <p:nvPicPr>
          <p:cNvPr id="12" name="Imagen 11"/>
          <p:cNvPicPr/>
          <p:nvPr/>
        </p:nvPicPr>
        <p:blipFill>
          <a:blip r:embed="rId5" cstate="print">
            <a:extLst>
              <a:ext uri="{28A0092B-C50C-407E-A947-70E740481C1C}">
                <a14:useLocalDpi xmlns:a14="http://schemas.microsoft.com/office/drawing/2010/main" val="0"/>
              </a:ext>
            </a:extLst>
          </a:blip>
          <a:stretch>
            <a:fillRect/>
          </a:stretch>
        </p:blipFill>
        <p:spPr>
          <a:xfrm>
            <a:off x="8279922" y="4330926"/>
            <a:ext cx="2699385" cy="2021840"/>
          </a:xfrm>
          <a:prstGeom prst="rect">
            <a:avLst/>
          </a:prstGeom>
        </p:spPr>
      </p:pic>
      <p:pic>
        <p:nvPicPr>
          <p:cNvPr id="14" name="Imagen 13"/>
          <p:cNvPicPr/>
          <p:nvPr/>
        </p:nvPicPr>
        <p:blipFill>
          <a:blip r:embed="rId6" cstate="print">
            <a:extLst>
              <a:ext uri="{28A0092B-C50C-407E-A947-70E740481C1C}">
                <a14:useLocalDpi xmlns:a14="http://schemas.microsoft.com/office/drawing/2010/main" val="0"/>
              </a:ext>
            </a:extLst>
          </a:blip>
          <a:stretch>
            <a:fillRect/>
          </a:stretch>
        </p:blipFill>
        <p:spPr>
          <a:xfrm>
            <a:off x="4329988" y="3325945"/>
            <a:ext cx="3361055" cy="2519680"/>
          </a:xfrm>
          <a:prstGeom prst="rect">
            <a:avLst/>
          </a:prstGeom>
        </p:spPr>
      </p:pic>
      <p:pic>
        <p:nvPicPr>
          <p:cNvPr id="15" name="Imagen 14"/>
          <p:cNvPicPr/>
          <p:nvPr/>
        </p:nvPicPr>
        <p:blipFill>
          <a:blip r:embed="rId7">
            <a:extLst>
              <a:ext uri="{28A0092B-C50C-407E-A947-70E740481C1C}">
                <a14:useLocalDpi xmlns:a14="http://schemas.microsoft.com/office/drawing/2010/main" val="0"/>
              </a:ext>
            </a:extLst>
          </a:blip>
          <a:stretch>
            <a:fillRect/>
          </a:stretch>
        </p:blipFill>
        <p:spPr>
          <a:xfrm>
            <a:off x="8129976" y="1259605"/>
            <a:ext cx="3076575" cy="1952625"/>
          </a:xfrm>
          <a:prstGeom prst="rect">
            <a:avLst/>
          </a:prstGeom>
        </p:spPr>
      </p:pic>
      <p:pic>
        <p:nvPicPr>
          <p:cNvPr id="16" name="Imagen 15"/>
          <p:cNvPicPr/>
          <p:nvPr/>
        </p:nvPicPr>
        <p:blipFill>
          <a:blip r:embed="rId8">
            <a:extLst>
              <a:ext uri="{28A0092B-C50C-407E-A947-70E740481C1C}">
                <a14:useLocalDpi xmlns:a14="http://schemas.microsoft.com/office/drawing/2010/main" val="0"/>
              </a:ext>
            </a:extLst>
          </a:blip>
          <a:stretch>
            <a:fillRect/>
          </a:stretch>
        </p:blipFill>
        <p:spPr>
          <a:xfrm>
            <a:off x="5019673" y="1128936"/>
            <a:ext cx="2152650" cy="1981200"/>
          </a:xfrm>
          <a:prstGeom prst="rect">
            <a:avLst/>
          </a:prstGeom>
        </p:spPr>
      </p:pic>
      <p:pic>
        <p:nvPicPr>
          <p:cNvPr id="18" name="Imagen 17"/>
          <p:cNvPicPr/>
          <p:nvPr/>
        </p:nvPicPr>
        <p:blipFill>
          <a:blip r:embed="rId9">
            <a:extLst>
              <a:ext uri="{28A0092B-C50C-407E-A947-70E740481C1C}">
                <a14:useLocalDpi xmlns:a14="http://schemas.microsoft.com/office/drawing/2010/main" val="0"/>
              </a:ext>
            </a:extLst>
          </a:blip>
          <a:stretch>
            <a:fillRect/>
          </a:stretch>
        </p:blipFill>
        <p:spPr>
          <a:xfrm>
            <a:off x="1304561" y="1526949"/>
            <a:ext cx="2419350" cy="2000250"/>
          </a:xfrm>
          <a:prstGeom prst="rect">
            <a:avLst/>
          </a:prstGeom>
        </p:spPr>
      </p:pic>
    </p:spTree>
    <p:extLst>
      <p:ext uri="{BB962C8B-B14F-4D97-AF65-F5344CB8AC3E}">
        <p14:creationId xmlns:p14="http://schemas.microsoft.com/office/powerpoint/2010/main" val="17576214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a 8">
            <a:extLst>
              <a:ext uri="{FF2B5EF4-FFF2-40B4-BE49-F238E27FC236}">
                <a16:creationId xmlns:a16="http://schemas.microsoft.com/office/drawing/2014/main" id="{CB7A2F70-7982-48EB-AB28-71226D68DDF0}"/>
              </a:ext>
            </a:extLst>
          </p:cNvPr>
          <p:cNvGraphicFramePr/>
          <p:nvPr>
            <p:extLst>
              <p:ext uri="{D42A27DB-BD31-4B8C-83A1-F6EECF244321}">
                <p14:modId xmlns:p14="http://schemas.microsoft.com/office/powerpoint/2010/main" val="1320052946"/>
              </p:ext>
            </p:extLst>
          </p:nvPr>
        </p:nvGraphicFramePr>
        <p:xfrm>
          <a:off x="2031998" y="1098385"/>
          <a:ext cx="8128000" cy="4560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Índice</a:t>
            </a:r>
          </a:p>
        </p:txBody>
      </p:sp>
      <p:sp>
        <p:nvSpPr>
          <p:cNvPr id="27" name="CuadroTexto 26">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28" name="CuadroTexto 27">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pic>
        <p:nvPicPr>
          <p:cNvPr id="29" name="Picture 2" descr="Resultado de imagen para esp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4570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Conclusiones </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sp>
        <p:nvSpPr>
          <p:cNvPr id="28" name="CuadroTexto 27">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29" name="CuadroTexto 28">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pic>
        <p:nvPicPr>
          <p:cNvPr id="30" name="Picture 2"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401129" y="1223525"/>
            <a:ext cx="11358749" cy="1446550"/>
          </a:xfrm>
          <a:prstGeom prst="rect">
            <a:avLst/>
          </a:prstGeom>
        </p:spPr>
        <p:txBody>
          <a:bodyPr wrap="square">
            <a:spAutoFit/>
          </a:bodyPr>
          <a:lstStyle/>
          <a:p>
            <a:r>
              <a:rPr lang="es-EC" dirty="0">
                <a:latin typeface="Times New Roman" panose="02020603050405020304" pitchFamily="18" charset="0"/>
                <a:cs typeface="Times New Roman" panose="02020603050405020304" pitchFamily="18" charset="0"/>
              </a:rPr>
              <a:t>En el presente trabajo se ha demostrado el funcionamiento de una técnica de control inteligente para la navegación de drones basado en la estabilidad, permitiendo seguir una trayectoria predefinida y la toma de fotografías de un objeto estático en un entorno controlado para su posterior reconstrucción 3D. </a:t>
            </a:r>
          </a:p>
          <a:p>
            <a:r>
              <a:rPr lang="es-EC" dirty="0">
                <a:latin typeface="Times New Roman" panose="02020603050405020304" pitchFamily="18" charset="0"/>
                <a:cs typeface="Times New Roman" panose="02020603050405020304" pitchFamily="18" charset="0"/>
              </a:rPr>
              <a:t> </a:t>
            </a:r>
          </a:p>
          <a:p>
            <a:pPr lvl="0" algn="ct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ángulo 11"/>
          <p:cNvSpPr/>
          <p:nvPr/>
        </p:nvSpPr>
        <p:spPr>
          <a:xfrm>
            <a:off x="401128" y="2493489"/>
            <a:ext cx="11358749" cy="2000548"/>
          </a:xfrm>
          <a:prstGeom prst="rect">
            <a:avLst/>
          </a:prstGeom>
        </p:spPr>
        <p:txBody>
          <a:bodyPr wrap="square">
            <a:spAutoFit/>
          </a:bodyPr>
          <a:lstStyle/>
          <a:p>
            <a:r>
              <a:rPr lang="es-EC" dirty="0">
                <a:latin typeface="Times New Roman" panose="02020603050405020304" pitchFamily="18" charset="0"/>
                <a:cs typeface="Times New Roman" panose="02020603050405020304" pitchFamily="18" charset="0"/>
              </a:rPr>
              <a:t>Se comparó los controladores </a:t>
            </a:r>
            <a:r>
              <a:rPr lang="es-EC" dirty="0" err="1">
                <a:latin typeface="Times New Roman" panose="02020603050405020304" pitchFamily="18" charset="0"/>
                <a:cs typeface="Times New Roman" panose="02020603050405020304" pitchFamily="18" charset="0"/>
              </a:rPr>
              <a:t>fuzzy</a:t>
            </a:r>
            <a:r>
              <a:rPr lang="es-EC" dirty="0">
                <a:latin typeface="Times New Roman" panose="02020603050405020304" pitchFamily="18" charset="0"/>
                <a:cs typeface="Times New Roman" panose="02020603050405020304" pitchFamily="18" charset="0"/>
              </a:rPr>
              <a:t> de tipo P y PD para la estabilidad de vuelo del mini dron Tello a través del diseño e implementación de un controlador independiente para cada ángulo de giro, obteniendo en el tipo P un tiempo de estabilización menor y un error en estado estacionario de 0.5m; mientras que en tipo PD el error es menor a 0.1m para los ángulos roll, pitch y </a:t>
            </a:r>
            <a:r>
              <a:rPr lang="es-EC" dirty="0" err="1">
                <a:latin typeface="Times New Roman" panose="02020603050405020304" pitchFamily="18" charset="0"/>
                <a:cs typeface="Times New Roman" panose="02020603050405020304" pitchFamily="18" charset="0"/>
              </a:rPr>
              <a:t>throttle</a:t>
            </a:r>
            <a:r>
              <a:rPr lang="es-EC" dirty="0">
                <a:latin typeface="Times New Roman" panose="02020603050405020304" pitchFamily="18" charset="0"/>
                <a:cs typeface="Times New Roman" panose="02020603050405020304" pitchFamily="18" charset="0"/>
              </a:rPr>
              <a:t>. En el ángulo </a:t>
            </a:r>
            <a:r>
              <a:rPr lang="es-EC" dirty="0" err="1">
                <a:latin typeface="Times New Roman" panose="02020603050405020304" pitchFamily="18" charset="0"/>
                <a:cs typeface="Times New Roman" panose="02020603050405020304" pitchFamily="18" charset="0"/>
              </a:rPr>
              <a:t>yaw</a:t>
            </a:r>
            <a:r>
              <a:rPr lang="es-EC" dirty="0">
                <a:latin typeface="Times New Roman" panose="02020603050405020304" pitchFamily="18" charset="0"/>
                <a:cs typeface="Times New Roman" panose="02020603050405020304" pitchFamily="18" charset="0"/>
              </a:rPr>
              <a:t> el comportamiento del controlador tipo P y PD es similar con un error menor a 0.2 rad.  </a:t>
            </a:r>
          </a:p>
          <a:p>
            <a:r>
              <a:rPr lang="es-EC" dirty="0">
                <a:latin typeface="Times New Roman" panose="02020603050405020304" pitchFamily="18" charset="0"/>
                <a:cs typeface="Times New Roman" panose="02020603050405020304" pitchFamily="18" charset="0"/>
              </a:rPr>
              <a:t> </a:t>
            </a:r>
          </a:p>
          <a:p>
            <a:pPr lvl="0" algn="ct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ángulo 12"/>
          <p:cNvSpPr/>
          <p:nvPr/>
        </p:nvSpPr>
        <p:spPr>
          <a:xfrm>
            <a:off x="416623" y="4187925"/>
            <a:ext cx="11358749" cy="1446550"/>
          </a:xfrm>
          <a:prstGeom prst="rect">
            <a:avLst/>
          </a:prstGeom>
        </p:spPr>
        <p:txBody>
          <a:bodyPr wrap="square">
            <a:spAutoFit/>
          </a:bodyPr>
          <a:lstStyle/>
          <a:p>
            <a:r>
              <a:rPr lang="es-EC" dirty="0">
                <a:latin typeface="Times New Roman" panose="02020603050405020304" pitchFamily="18" charset="0"/>
                <a:cs typeface="Times New Roman" panose="02020603050405020304" pitchFamily="18" charset="0"/>
              </a:rPr>
              <a:t>Los resultados de las pruebas de trayectoria evidenciaron que para diferentes trayectorias y ejes de movimiento las respuestas de los controladores son constantes; en el controlador tipo P se obtiene una trayectoria de mayores dimensiones sin llegar el punto deseado debido a la suma de errores entre puntos mientras que en el controlador PD cumple con la trayectoria establecida.  </a:t>
            </a:r>
          </a:p>
          <a:p>
            <a:pPr lvl="0" algn="ct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04434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Conclusiones </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sp>
        <p:nvSpPr>
          <p:cNvPr id="28" name="CuadroTexto 27">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29" name="CuadroTexto 28">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pic>
        <p:nvPicPr>
          <p:cNvPr id="30" name="Picture 2"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401129" y="1223525"/>
            <a:ext cx="11358749" cy="1446550"/>
          </a:xfrm>
          <a:prstGeom prst="rect">
            <a:avLst/>
          </a:prstGeom>
        </p:spPr>
        <p:txBody>
          <a:bodyPr wrap="square">
            <a:spAutoFit/>
          </a:bodyPr>
          <a:lstStyle/>
          <a:p>
            <a:r>
              <a:rPr lang="es-EC" dirty="0">
                <a:latin typeface="Times New Roman" panose="02020603050405020304" pitchFamily="18" charset="0"/>
                <a:cs typeface="Times New Roman" panose="02020603050405020304" pitchFamily="18" charset="0"/>
              </a:rPr>
              <a:t>Utilizando</a:t>
            </a:r>
            <a:r>
              <a:rPr lang="es-EC" dirty="0"/>
              <a:t> el reconocimiento de objetos se logra una aproximación de la distancia existente entre el dron y el objeto; a su vez limita el almacenamiento de fotografías cuando el objeto enfocado no supera el 35% de similitud con el objeto deseado por lo que reduce significativamente la cantidad de imágenes almacenadas.   </a:t>
            </a:r>
          </a:p>
          <a:p>
            <a:r>
              <a:rPr lang="es-EC" dirty="0">
                <a:latin typeface="Times New Roman" panose="02020603050405020304" pitchFamily="18" charset="0"/>
                <a:cs typeface="Times New Roman" panose="02020603050405020304" pitchFamily="18" charset="0"/>
              </a:rPr>
              <a:t> </a:t>
            </a:r>
          </a:p>
          <a:p>
            <a:pPr lvl="0" algn="ct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ángulo 11"/>
          <p:cNvSpPr/>
          <p:nvPr/>
        </p:nvSpPr>
        <p:spPr>
          <a:xfrm>
            <a:off x="401128" y="2493489"/>
            <a:ext cx="11358749" cy="1446550"/>
          </a:xfrm>
          <a:prstGeom prst="rect">
            <a:avLst/>
          </a:prstGeom>
        </p:spPr>
        <p:txBody>
          <a:bodyPr wrap="square">
            <a:spAutoFit/>
          </a:bodyPr>
          <a:lstStyle/>
          <a:p>
            <a:r>
              <a:rPr lang="es-EC" dirty="0"/>
              <a:t> </a:t>
            </a:r>
            <a:r>
              <a:rPr lang="es-EC" dirty="0">
                <a:latin typeface="Times New Roman" panose="02020603050405020304" pitchFamily="18" charset="0"/>
                <a:cs typeface="Times New Roman" panose="02020603050405020304" pitchFamily="18" charset="0"/>
              </a:rPr>
              <a:t>La aplicación de disparidad para calcular la profundidad permite obtener las 3 dimensiones de cada pixel a partir de dos imágenes monoculares desplazadas entre sí, emulando una imagen de tipo estéreo, el resultado de la reconstrucción del objeto es la unión de características de la última imagen a color con su respectivo mapa de profundidad.</a:t>
            </a:r>
          </a:p>
          <a:p>
            <a:r>
              <a:rPr lang="es-EC" dirty="0">
                <a:latin typeface="Times New Roman" panose="02020603050405020304" pitchFamily="18" charset="0"/>
                <a:cs typeface="Times New Roman" panose="02020603050405020304" pitchFamily="18" charset="0"/>
              </a:rPr>
              <a:t> </a:t>
            </a:r>
          </a:p>
          <a:p>
            <a:pPr lvl="0" algn="ct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ángulo 12"/>
          <p:cNvSpPr/>
          <p:nvPr/>
        </p:nvSpPr>
        <p:spPr>
          <a:xfrm>
            <a:off x="416623" y="4187925"/>
            <a:ext cx="11358749" cy="1477328"/>
          </a:xfrm>
          <a:prstGeom prst="rect">
            <a:avLst/>
          </a:prstGeom>
        </p:spPr>
        <p:txBody>
          <a:bodyPr wrap="square">
            <a:spAutoFit/>
          </a:bodyPr>
          <a:lstStyle/>
          <a:p>
            <a:r>
              <a:rPr lang="es-EC" dirty="0">
                <a:latin typeface="Times New Roman" panose="02020603050405020304" pitchFamily="18" charset="0"/>
                <a:cs typeface="Times New Roman" panose="02020603050405020304" pitchFamily="18" charset="0"/>
              </a:rPr>
              <a:t>La interfaz gráfica desarrollada permite escoger el tipo de controlador, trayectoria y dimensión de la misma, esta a su vez muestra el video capturado por el dron, la distancia al objeto y los datos de los sensores internos; facilitando la manipulación de parámetros de vuelo y conjuntamente con la visualización de la trayectoria en el entorno RViz permite una mayor supervisión por parte del usuario. </a:t>
            </a:r>
          </a:p>
          <a:p>
            <a:r>
              <a:rPr lang="es-EC" dirty="0"/>
              <a:t> </a:t>
            </a:r>
          </a:p>
        </p:txBody>
      </p:sp>
    </p:spTree>
    <p:extLst>
      <p:ext uri="{BB962C8B-B14F-4D97-AF65-F5344CB8AC3E}">
        <p14:creationId xmlns:p14="http://schemas.microsoft.com/office/powerpoint/2010/main" val="42309335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Recomendaciones</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sp>
        <p:nvSpPr>
          <p:cNvPr id="28" name="CuadroTexto 27">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29" name="CuadroTexto 28">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pic>
        <p:nvPicPr>
          <p:cNvPr id="30" name="Picture 2"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401129" y="1223525"/>
            <a:ext cx="11358749" cy="1169551"/>
          </a:xfrm>
          <a:prstGeom prst="rect">
            <a:avLst/>
          </a:prstGeom>
        </p:spPr>
        <p:txBody>
          <a:bodyPr wrap="square">
            <a:spAutoFit/>
          </a:bodyPr>
          <a:lstStyle/>
          <a:p>
            <a:r>
              <a:rPr lang="es-EC" dirty="0">
                <a:latin typeface="Times New Roman" panose="02020603050405020304" pitchFamily="18" charset="0"/>
                <a:cs typeface="Times New Roman" panose="02020603050405020304" pitchFamily="18" charset="0"/>
              </a:rPr>
              <a:t>Utilizar el entorno de desarrollo ROS para la creación de proyectos con drones para que estos sean modulares, escalables en tiempo de ejecución y numero de drones utilizados.</a:t>
            </a:r>
          </a:p>
          <a:p>
            <a:r>
              <a:rPr lang="es-EC" dirty="0">
                <a:latin typeface="Times New Roman" panose="02020603050405020304" pitchFamily="18" charset="0"/>
                <a:cs typeface="Times New Roman" panose="02020603050405020304" pitchFamily="18" charset="0"/>
              </a:rPr>
              <a:t> </a:t>
            </a:r>
          </a:p>
          <a:p>
            <a:pPr lvl="0" algn="ct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ángulo 11"/>
          <p:cNvSpPr/>
          <p:nvPr/>
        </p:nvSpPr>
        <p:spPr>
          <a:xfrm>
            <a:off x="401128" y="2493489"/>
            <a:ext cx="11358749" cy="1169551"/>
          </a:xfrm>
          <a:prstGeom prst="rect">
            <a:avLst/>
          </a:prstGeom>
        </p:spPr>
        <p:txBody>
          <a:bodyPr wrap="square">
            <a:spAutoFit/>
          </a:bodyPr>
          <a:lstStyle/>
          <a:p>
            <a:r>
              <a:rPr lang="es-EC" dirty="0">
                <a:latin typeface="Times New Roman" panose="02020603050405020304" pitchFamily="18" charset="0"/>
                <a:cs typeface="Times New Roman" panose="02020603050405020304" pitchFamily="18" charset="0"/>
              </a:rPr>
              <a:t>Seleccionar el tipo de controlador </a:t>
            </a:r>
            <a:r>
              <a:rPr lang="es-EC" dirty="0" err="1">
                <a:latin typeface="Times New Roman" panose="02020603050405020304" pitchFamily="18" charset="0"/>
                <a:cs typeface="Times New Roman" panose="02020603050405020304" pitchFamily="18" charset="0"/>
              </a:rPr>
              <a:t>fuzzy</a:t>
            </a:r>
            <a:r>
              <a:rPr lang="es-EC" dirty="0">
                <a:latin typeface="Times New Roman" panose="02020603050405020304" pitchFamily="18" charset="0"/>
                <a:cs typeface="Times New Roman" panose="02020603050405020304" pitchFamily="18" charset="0"/>
              </a:rPr>
              <a:t> dependiendo la aplicación, si esta requiere un menor tiempo de ejecución un controlador tipo P y si se requiere un menor error en posición un controlador tipo PD.</a:t>
            </a:r>
          </a:p>
          <a:p>
            <a:r>
              <a:rPr lang="es-EC" dirty="0">
                <a:latin typeface="Times New Roman" panose="02020603050405020304" pitchFamily="18" charset="0"/>
                <a:cs typeface="Times New Roman" panose="02020603050405020304" pitchFamily="18" charset="0"/>
              </a:rPr>
              <a:t> </a:t>
            </a:r>
          </a:p>
          <a:p>
            <a:pPr lvl="0" algn="ct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ángulo 12"/>
          <p:cNvSpPr/>
          <p:nvPr/>
        </p:nvSpPr>
        <p:spPr>
          <a:xfrm>
            <a:off x="401128" y="3663040"/>
            <a:ext cx="11358749" cy="646331"/>
          </a:xfrm>
          <a:prstGeom prst="rect">
            <a:avLst/>
          </a:prstGeom>
        </p:spPr>
        <p:txBody>
          <a:bodyPr wrap="square">
            <a:spAutoFit/>
          </a:bodyPr>
          <a:lstStyle/>
          <a:p>
            <a:r>
              <a:rPr lang="es-EC" dirty="0">
                <a:latin typeface="Times New Roman" panose="02020603050405020304" pitchFamily="18" charset="0"/>
                <a:cs typeface="Times New Roman" panose="02020603050405020304" pitchFamily="18" charset="0"/>
              </a:rPr>
              <a:t>Para la aplicación del proyecto el entorno de trabajo debe tener una buena iluminación, no presentar grandes perturbaciones externas y la distancia de vuelo del dron al objeto debe ir de 0.80 m a 1.15m.</a:t>
            </a:r>
          </a:p>
        </p:txBody>
      </p:sp>
    </p:spTree>
    <p:extLst>
      <p:ext uri="{BB962C8B-B14F-4D97-AF65-F5344CB8AC3E}">
        <p14:creationId xmlns:p14="http://schemas.microsoft.com/office/powerpoint/2010/main" val="4280560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a 8">
            <a:extLst>
              <a:ext uri="{FF2B5EF4-FFF2-40B4-BE49-F238E27FC236}">
                <a16:creationId xmlns:a16="http://schemas.microsoft.com/office/drawing/2014/main" id="{CB7A2F70-7982-48EB-AB28-71226D68DDF0}"/>
              </a:ext>
            </a:extLst>
          </p:cNvPr>
          <p:cNvGraphicFramePr/>
          <p:nvPr>
            <p:extLst>
              <p:ext uri="{D42A27DB-BD31-4B8C-83A1-F6EECF244321}">
                <p14:modId xmlns:p14="http://schemas.microsoft.com/office/powerpoint/2010/main" val="3380921343"/>
              </p:ext>
            </p:extLst>
          </p:nvPr>
        </p:nvGraphicFramePr>
        <p:xfrm>
          <a:off x="2031998" y="1098385"/>
          <a:ext cx="8128000" cy="4560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Índice</a:t>
            </a:r>
          </a:p>
        </p:txBody>
      </p:sp>
      <p:sp>
        <p:nvSpPr>
          <p:cNvPr id="27" name="CuadroTexto 26">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28" name="CuadroTexto 27">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pic>
        <p:nvPicPr>
          <p:cNvPr id="29" name="Picture 2" descr="Resultado de imagen para esp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9219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uadroTexto 27">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29" name="CuadroTexto 28">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pic>
        <p:nvPicPr>
          <p:cNvPr id="30" name="Picture 2"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https://e00-expansion.uecdn.es/blogs/hablando-en-publico/imagenes_posts/2013/06/10/54475_470x29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6420" y="695707"/>
            <a:ext cx="8317094" cy="5202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597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Problema </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sp>
        <p:nvSpPr>
          <p:cNvPr id="28" name="CuadroTexto 27">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29" name="CuadroTexto 28">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pic>
        <p:nvPicPr>
          <p:cNvPr id="30" name="Picture 2"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sultado de imagen para fotogrametria de un obje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6055" y="1313839"/>
            <a:ext cx="9066822" cy="4436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081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Problema </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sp>
        <p:nvSpPr>
          <p:cNvPr id="28" name="CuadroTexto 27">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29" name="CuadroTexto 28">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pic>
        <p:nvPicPr>
          <p:cNvPr id="30" name="Picture 2"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Espeleologia - La Caverna mas grande del mun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47600" y="1468005"/>
            <a:ext cx="5924109" cy="446678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n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454661" y="3931324"/>
            <a:ext cx="3161936" cy="210743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2.bp.blogspot.com/-oYXTesPbtF0/WC89MY29uwI/AAAAAAAAOVE/p36j4daRlv021MTxdn-oNA0N5txTgwd5QCLcB/s640/DSC_0548.JPG"/>
          <p:cNvPicPr>
            <a:picLocks noChangeAspect="1" noChangeArrowheads="1"/>
          </p:cNvPicPr>
          <p:nvPr/>
        </p:nvPicPr>
        <p:blipFill rotWithShape="1">
          <a:blip r:embed="rId6">
            <a:extLst>
              <a:ext uri="{28A0092B-C50C-407E-A947-70E740481C1C}">
                <a14:useLocalDpi xmlns:a14="http://schemas.microsoft.com/office/drawing/2010/main" val="0"/>
              </a:ext>
            </a:extLst>
          </a:blip>
          <a:srcRect r="25861"/>
          <a:stretch/>
        </p:blipFill>
        <p:spPr bwMode="auto">
          <a:xfrm>
            <a:off x="305953" y="1606818"/>
            <a:ext cx="5364569" cy="443193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n relacionada"/>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2558" t="11967" r="16679" b="12069"/>
          <a:stretch/>
        </p:blipFill>
        <p:spPr bwMode="auto">
          <a:xfrm>
            <a:off x="4671060" y="2815589"/>
            <a:ext cx="1109326" cy="1386841"/>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magen relacionad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17121" y="1648566"/>
            <a:ext cx="3199476" cy="1800000"/>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Resultado de imagen para libre paso"/>
          <p:cNvPicPr>
            <a:picLocks noChangeAspect="1" noChangeArrowheads="1"/>
          </p:cNvPicPr>
          <p:nvPr/>
        </p:nvPicPr>
        <p:blipFill rotWithShape="1">
          <a:blip r:embed="rId9">
            <a:extLst>
              <a:ext uri="{28A0092B-C50C-407E-A947-70E740481C1C}">
                <a14:useLocalDpi xmlns:a14="http://schemas.microsoft.com/office/drawing/2010/main" val="0"/>
              </a:ext>
            </a:extLst>
          </a:blip>
          <a:srcRect l="48274"/>
          <a:stretch/>
        </p:blipFill>
        <p:spPr bwMode="auto">
          <a:xfrm>
            <a:off x="6090593" y="1441749"/>
            <a:ext cx="2053861" cy="221363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2" descr="Resultado de imagen para libre paso"/>
          <p:cNvPicPr>
            <a:picLocks noChangeAspect="1" noChangeArrowheads="1"/>
          </p:cNvPicPr>
          <p:nvPr/>
        </p:nvPicPr>
        <p:blipFill rotWithShape="1">
          <a:blip r:embed="rId9">
            <a:extLst>
              <a:ext uri="{28A0092B-C50C-407E-A947-70E740481C1C}">
                <a14:useLocalDpi xmlns:a14="http://schemas.microsoft.com/office/drawing/2010/main" val="0"/>
              </a:ext>
            </a:extLst>
          </a:blip>
          <a:srcRect l="-280" r="51379"/>
          <a:stretch/>
        </p:blipFill>
        <p:spPr bwMode="auto">
          <a:xfrm>
            <a:off x="6090593" y="3721151"/>
            <a:ext cx="1941688" cy="2213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216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a 8">
            <a:extLst>
              <a:ext uri="{FF2B5EF4-FFF2-40B4-BE49-F238E27FC236}">
                <a16:creationId xmlns:a16="http://schemas.microsoft.com/office/drawing/2014/main" id="{CB7A2F70-7982-48EB-AB28-71226D68DDF0}"/>
              </a:ext>
            </a:extLst>
          </p:cNvPr>
          <p:cNvGraphicFramePr/>
          <p:nvPr>
            <p:extLst>
              <p:ext uri="{D42A27DB-BD31-4B8C-83A1-F6EECF244321}">
                <p14:modId xmlns:p14="http://schemas.microsoft.com/office/powerpoint/2010/main" val="243778987"/>
              </p:ext>
            </p:extLst>
          </p:nvPr>
        </p:nvGraphicFramePr>
        <p:xfrm>
          <a:off x="2031998" y="1098385"/>
          <a:ext cx="8128000" cy="4560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Índice</a:t>
            </a:r>
          </a:p>
        </p:txBody>
      </p:sp>
      <p:sp>
        <p:nvSpPr>
          <p:cNvPr id="27" name="CuadroTexto 26">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28" name="CuadroTexto 27">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pic>
        <p:nvPicPr>
          <p:cNvPr id="29" name="Picture 2" descr="Resultado de imagen para esp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837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smtClean="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Objetivos </a:t>
            </a:r>
            <a:endPar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endParaRPr>
          </a:p>
        </p:txBody>
      </p:sp>
      <p:sp>
        <p:nvSpPr>
          <p:cNvPr id="28" name="CuadroTexto 27">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29" name="CuadroTexto 28">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pic>
        <p:nvPicPr>
          <p:cNvPr id="30" name="Picture 2"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401129" y="1223525"/>
            <a:ext cx="8173911" cy="1631216"/>
          </a:xfrm>
          <a:prstGeom prst="rect">
            <a:avLst/>
          </a:prstGeom>
        </p:spPr>
        <p:txBody>
          <a:bodyPr wrap="square">
            <a:spAutoFit/>
          </a:bodyPr>
          <a:lstStyle/>
          <a:p>
            <a:pPr algn="ctr"/>
            <a:r>
              <a:rPr lang="es-EC" sz="2800" dirty="0">
                <a:latin typeface="Times New Roman" panose="02020603050405020304" pitchFamily="18" charset="0"/>
                <a:ea typeface="Calibri" panose="020F0502020204030204" pitchFamily="34" charset="0"/>
                <a:cs typeface="Times New Roman" panose="02020603050405020304" pitchFamily="18" charset="0"/>
              </a:rPr>
              <a:t>Diseñar e implementar un sistema de navegación cooperativa de dos mini-drones alrededor de un objeto para realizar la reconstrucción del mismo en 3D.</a:t>
            </a:r>
          </a:p>
          <a:p>
            <a:pPr lvl="0" algn="ctr"/>
            <a:endParaRPr lang="es-EC" sz="16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6083" y="1057501"/>
            <a:ext cx="2194560" cy="1607643"/>
          </a:xfrm>
          <a:prstGeom prst="rect">
            <a:avLst/>
          </a:prstGeom>
        </p:spPr>
      </p:pic>
      <p:pic>
        <p:nvPicPr>
          <p:cNvPr id="5122" name="Picture 2" descr="Resultado de imagen para reconstruccion 3d de un obje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7586" y="3286754"/>
            <a:ext cx="4588501" cy="214488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FE827D7F-D2DB-40FD-B34B-CA12392F75D5}"/>
              </a:ext>
            </a:extLst>
          </p:cNvPr>
          <p:cNvPicPr>
            <a:picLocks noChangeAspect="1"/>
          </p:cNvPicPr>
          <p:nvPr/>
        </p:nvPicPr>
        <p:blipFill>
          <a:blip r:embed="rId6"/>
          <a:stretch>
            <a:fillRect/>
          </a:stretch>
        </p:blipFill>
        <p:spPr>
          <a:xfrm>
            <a:off x="4312103" y="3419727"/>
            <a:ext cx="2871017" cy="1878937"/>
          </a:xfrm>
          <a:prstGeom prst="rect">
            <a:avLst/>
          </a:prstGeom>
        </p:spPr>
      </p:pic>
      <p:pic>
        <p:nvPicPr>
          <p:cNvPr id="3" name="Imagen 2">
            <a:extLst>
              <a:ext uri="{FF2B5EF4-FFF2-40B4-BE49-F238E27FC236}">
                <a16:creationId xmlns:a16="http://schemas.microsoft.com/office/drawing/2014/main" id="{218BC40E-CDC5-40D2-A2DC-78955D25A42A}"/>
              </a:ext>
            </a:extLst>
          </p:cNvPr>
          <p:cNvPicPr>
            <a:picLocks noChangeAspect="1"/>
          </p:cNvPicPr>
          <p:nvPr/>
        </p:nvPicPr>
        <p:blipFill>
          <a:blip r:embed="rId7"/>
          <a:stretch>
            <a:fillRect/>
          </a:stretch>
        </p:blipFill>
        <p:spPr>
          <a:xfrm>
            <a:off x="817689" y="3352143"/>
            <a:ext cx="2677351" cy="2079496"/>
          </a:xfrm>
          <a:prstGeom prst="rect">
            <a:avLst/>
          </a:prstGeom>
        </p:spPr>
      </p:pic>
    </p:spTree>
    <p:extLst>
      <p:ext uri="{BB962C8B-B14F-4D97-AF65-F5344CB8AC3E}">
        <p14:creationId xmlns:p14="http://schemas.microsoft.com/office/powerpoint/2010/main" val="3474551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a 8">
            <a:extLst>
              <a:ext uri="{FF2B5EF4-FFF2-40B4-BE49-F238E27FC236}">
                <a16:creationId xmlns:a16="http://schemas.microsoft.com/office/drawing/2014/main" id="{CB7A2F70-7982-48EB-AB28-71226D68DDF0}"/>
              </a:ext>
            </a:extLst>
          </p:cNvPr>
          <p:cNvGraphicFramePr/>
          <p:nvPr>
            <p:extLst>
              <p:ext uri="{D42A27DB-BD31-4B8C-83A1-F6EECF244321}">
                <p14:modId xmlns:p14="http://schemas.microsoft.com/office/powerpoint/2010/main" val="1479898910"/>
              </p:ext>
            </p:extLst>
          </p:nvPr>
        </p:nvGraphicFramePr>
        <p:xfrm>
          <a:off x="2031998" y="1098385"/>
          <a:ext cx="8128000" cy="4560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a:extLst>
              <a:ext uri="{FF2B5EF4-FFF2-40B4-BE49-F238E27FC236}">
                <a16:creationId xmlns:a16="http://schemas.microsoft.com/office/drawing/2014/main" id="{8FD70315-3DD5-4FD4-ABA7-DC85CBF5E6A8}"/>
              </a:ext>
            </a:extLst>
          </p:cNvPr>
          <p:cNvSpPr txBox="1"/>
          <p:nvPr/>
        </p:nvSpPr>
        <p:spPr>
          <a:xfrm>
            <a:off x="2370160" y="542428"/>
            <a:ext cx="7451677" cy="646331"/>
          </a:xfrm>
          <a:prstGeom prst="rect">
            <a:avLst/>
          </a:prstGeom>
          <a:noFill/>
        </p:spPr>
        <p:txBody>
          <a:bodyPr wrap="square" rtlCol="0">
            <a:spAutoFit/>
          </a:bodyPr>
          <a:lstStyle/>
          <a:p>
            <a:pPr algn="ctr"/>
            <a:r>
              <a:rPr lang="es-ES" sz="3600" dirty="0">
                <a:ln w="0"/>
                <a:effectLst>
                  <a:outerShdw blurRad="50800" dist="38100" dir="2700000" algn="tl" rotWithShape="0">
                    <a:prstClr val="black">
                      <a:alpha val="40000"/>
                    </a:prstClr>
                  </a:outerShdw>
                </a:effectLst>
                <a:latin typeface="Times New Roman" panose="02020603050405020304" pitchFamily="18" charset="0"/>
                <a:ea typeface="Segoe UI" panose="020B0502040204020203" pitchFamily="34" charset="0"/>
                <a:cs typeface="Times New Roman" panose="02020603050405020304" pitchFamily="18" charset="0"/>
              </a:rPr>
              <a:t>Índice</a:t>
            </a:r>
          </a:p>
        </p:txBody>
      </p:sp>
      <p:sp>
        <p:nvSpPr>
          <p:cNvPr id="27" name="CuadroTexto 26">
            <a:extLst>
              <a:ext uri="{FF2B5EF4-FFF2-40B4-BE49-F238E27FC236}">
                <a16:creationId xmlns:a16="http://schemas.microsoft.com/office/drawing/2014/main" id="{BAA0CA17-B735-4AD8-97BC-B6DC046182AC}"/>
              </a:ext>
            </a:extLst>
          </p:cNvPr>
          <p:cNvSpPr txBox="1"/>
          <p:nvPr/>
        </p:nvSpPr>
        <p:spPr>
          <a:xfrm>
            <a:off x="0" y="0"/>
            <a:ext cx="12192000" cy="540000"/>
          </a:xfrm>
          <a:prstGeom prst="rect">
            <a:avLst/>
          </a:prstGeom>
          <a:gradFill flip="none" rotWithShape="1">
            <a:gsLst>
              <a:gs pos="0">
                <a:srgbClr val="00703C"/>
              </a:gs>
              <a:gs pos="100000">
                <a:srgbClr val="00964F"/>
              </a:gs>
              <a:gs pos="100000">
                <a:schemeClr val="bg1"/>
              </a:gs>
              <a:gs pos="100000">
                <a:schemeClr val="bg1"/>
              </a:gs>
            </a:gsLst>
            <a:lin ang="10800000" scaled="1"/>
            <a:tileRect/>
          </a:gradFill>
        </p:spPr>
        <p:txBody>
          <a:bodyPr wrap="square" rtlCol="0">
            <a:spAutoFit/>
          </a:bodyPr>
          <a:lstStyle/>
          <a:p>
            <a:endParaRPr lang="es-ES" dirty="0"/>
          </a:p>
        </p:txBody>
      </p:sp>
      <p:sp>
        <p:nvSpPr>
          <p:cNvPr id="28" name="CuadroTexto 27">
            <a:extLst>
              <a:ext uri="{FF2B5EF4-FFF2-40B4-BE49-F238E27FC236}">
                <a16:creationId xmlns:a16="http://schemas.microsoft.com/office/drawing/2014/main" id="{BAA0CA17-B735-4AD8-97BC-B6DC046182AC}"/>
              </a:ext>
            </a:extLst>
          </p:cNvPr>
          <p:cNvSpPr txBox="1"/>
          <p:nvPr/>
        </p:nvSpPr>
        <p:spPr>
          <a:xfrm>
            <a:off x="0" y="6318000"/>
            <a:ext cx="12192000" cy="540000"/>
          </a:xfrm>
          <a:prstGeom prst="rect">
            <a:avLst/>
          </a:prstGeom>
          <a:solidFill>
            <a:schemeClr val="bg1">
              <a:lumMod val="85000"/>
              <a:alpha val="64000"/>
            </a:schemeClr>
          </a:solidFill>
        </p:spPr>
        <p:txBody>
          <a:bodyPr wrap="square" rtlCol="0">
            <a:spAutoFit/>
          </a:bodyPr>
          <a:lstStyle/>
          <a:p>
            <a:endParaRPr lang="es-ES" dirty="0"/>
          </a:p>
        </p:txBody>
      </p:sp>
      <p:pic>
        <p:nvPicPr>
          <p:cNvPr id="29" name="Picture 2" descr="Resultado de imagen para esp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53363" y="6352766"/>
            <a:ext cx="1800000" cy="464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6021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905</TotalTime>
  <Words>3735</Words>
  <Application>Microsoft Office PowerPoint</Application>
  <PresentationFormat>Panorámica</PresentationFormat>
  <Paragraphs>523</Paragraphs>
  <Slides>40</Slides>
  <Notes>35</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3</vt:i4>
      </vt:variant>
      <vt:variant>
        <vt:lpstr>Títulos de diapositiva</vt:lpstr>
      </vt:variant>
      <vt:variant>
        <vt:i4>40</vt:i4>
      </vt:variant>
    </vt:vector>
  </HeadingPairs>
  <TitlesOfParts>
    <vt:vector size="50" baseType="lpstr">
      <vt:lpstr>Arial</vt:lpstr>
      <vt:lpstr>Calibri</vt:lpstr>
      <vt:lpstr>Calibri Light</vt:lpstr>
      <vt:lpstr>Cambria Math</vt:lpstr>
      <vt:lpstr>Segoe UI</vt:lpstr>
      <vt:lpstr>Times New Roman</vt:lpstr>
      <vt:lpstr>Tema de Office</vt:lpstr>
      <vt:lpstr>Visio</vt:lpstr>
      <vt:lpstr>Dibujo de Microsoft Visio</vt:lpstr>
      <vt:lpstr>Documento de Microsoft Word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Jordy Gabriel Cevallos Rea</dc:creator>
  <cp:lastModifiedBy>Jordy Gabriel Cevallos Rea</cp:lastModifiedBy>
  <cp:revision>67</cp:revision>
  <dcterms:created xsi:type="dcterms:W3CDTF">2019-07-05T16:13:30Z</dcterms:created>
  <dcterms:modified xsi:type="dcterms:W3CDTF">2019-07-11T01:28:31Z</dcterms:modified>
</cp:coreProperties>
</file>