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5" r:id="rId3"/>
    <p:sldId id="286" r:id="rId4"/>
    <p:sldId id="261" r:id="rId5"/>
    <p:sldId id="264" r:id="rId6"/>
    <p:sldId id="266" r:id="rId7"/>
    <p:sldId id="294" r:id="rId8"/>
    <p:sldId id="267" r:id="rId9"/>
    <p:sldId id="269" r:id="rId10"/>
    <p:sldId id="270" r:id="rId11"/>
    <p:sldId id="272" r:id="rId12"/>
    <p:sldId id="273" r:id="rId13"/>
    <p:sldId id="297" r:id="rId14"/>
    <p:sldId id="275" r:id="rId15"/>
    <p:sldId id="287" r:id="rId16"/>
    <p:sldId id="276" r:id="rId17"/>
    <p:sldId id="278" r:id="rId18"/>
    <p:sldId id="279" r:id="rId19"/>
    <p:sldId id="281" r:id="rId20"/>
    <p:sldId id="282" r:id="rId21"/>
    <p:sldId id="284" r:id="rId22"/>
    <p:sldId id="293" r:id="rId23"/>
    <p:sldId id="288" r:id="rId24"/>
    <p:sldId id="290" r:id="rId25"/>
    <p:sldId id="296" r:id="rId26"/>
    <p:sldId id="291" r:id="rId27"/>
    <p:sldId id="292" r:id="rId28"/>
    <p:sldId id="298" r:id="rId29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09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inal\Documents\Congreso%20UDLA\Curvas%20IPTG%20inducido%20experiment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72853982099807"/>
          <c:y val="2.807248528706377E-2"/>
          <c:w val="0.72683594609821534"/>
          <c:h val="0.84148811902894516"/>
        </c:manualLayout>
      </c:layout>
      <c:scatterChart>
        <c:scatterStyle val="lineMarker"/>
        <c:varyColors val="0"/>
        <c:ser>
          <c:idx val="0"/>
          <c:order val="0"/>
          <c:tx>
            <c:strRef>
              <c:f>Hoja1!$BH$3</c:f>
              <c:strCache>
                <c:ptCount val="1"/>
                <c:pt idx="0">
                  <c:v>Control</c:v>
                </c:pt>
              </c:strCache>
            </c:strRef>
          </c:tx>
          <c:spPr>
            <a:ln w="317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Hoja1!$BZ$4:$BZ$292</c:f>
                <c:numCache>
                  <c:formatCode>General</c:formatCode>
                  <c:ptCount val="289"/>
                  <c:pt idx="0">
                    <c:v>1721898.4753197767</c:v>
                  </c:pt>
                  <c:pt idx="1">
                    <c:v>1545360.0704373664</c:v>
                  </c:pt>
                  <c:pt idx="2">
                    <c:v>634015.01768765121</c:v>
                  </c:pt>
                  <c:pt idx="3">
                    <c:v>374795.4723419809</c:v>
                  </c:pt>
                  <c:pt idx="4">
                    <c:v>189717.97170946316</c:v>
                  </c:pt>
                  <c:pt idx="5">
                    <c:v>118328.0931084425</c:v>
                  </c:pt>
                  <c:pt idx="6">
                    <c:v>69878.440968436669</c:v>
                  </c:pt>
                  <c:pt idx="7">
                    <c:v>44915.847937208178</c:v>
                  </c:pt>
                  <c:pt idx="8">
                    <c:v>28086.937762690719</c:v>
                  </c:pt>
                  <c:pt idx="9">
                    <c:v>17953.966809315516</c:v>
                  </c:pt>
                  <c:pt idx="10">
                    <c:v>14156.413434974906</c:v>
                  </c:pt>
                  <c:pt idx="11">
                    <c:v>8658.4130996927088</c:v>
                  </c:pt>
                  <c:pt idx="12">
                    <c:v>4810.781223616219</c:v>
                  </c:pt>
                  <c:pt idx="13">
                    <c:v>4234.0438394296425</c:v>
                  </c:pt>
                  <c:pt idx="14">
                    <c:v>3342.2173728803878</c:v>
                  </c:pt>
                  <c:pt idx="15">
                    <c:v>2541.5203107079474</c:v>
                  </c:pt>
                  <c:pt idx="16">
                    <c:v>1721.7689157721693</c:v>
                  </c:pt>
                  <c:pt idx="17">
                    <c:v>993.82428174187578</c:v>
                  </c:pt>
                  <c:pt idx="18">
                    <c:v>1950.010546033591</c:v>
                  </c:pt>
                  <c:pt idx="19">
                    <c:v>997.08502150625941</c:v>
                  </c:pt>
                  <c:pt idx="20">
                    <c:v>1512.5693475736532</c:v>
                  </c:pt>
                  <c:pt idx="21">
                    <c:v>1790.2796755676929</c:v>
                  </c:pt>
                  <c:pt idx="22">
                    <c:v>3669.0178655866448</c:v>
                  </c:pt>
                  <c:pt idx="23">
                    <c:v>5569.990595624462</c:v>
                  </c:pt>
                  <c:pt idx="24">
                    <c:v>6549.2958658493035</c:v>
                  </c:pt>
                  <c:pt idx="25">
                    <c:v>7245.8897304258935</c:v>
                  </c:pt>
                  <c:pt idx="26">
                    <c:v>7395.2276425916898</c:v>
                  </c:pt>
                  <c:pt idx="27">
                    <c:v>7983.9345789160498</c:v>
                  </c:pt>
                  <c:pt idx="28">
                    <c:v>8187.8909242060981</c:v>
                  </c:pt>
                  <c:pt idx="29">
                    <c:v>8227.2609315197769</c:v>
                  </c:pt>
                  <c:pt idx="30">
                    <c:v>12968.971386191013</c:v>
                  </c:pt>
                  <c:pt idx="31">
                    <c:v>18538.53634808971</c:v>
                  </c:pt>
                  <c:pt idx="32">
                    <c:v>8989.7031149134073</c:v>
                  </c:pt>
                  <c:pt idx="33">
                    <c:v>9517.6086671758403</c:v>
                  </c:pt>
                  <c:pt idx="34">
                    <c:v>9026.5057313631223</c:v>
                  </c:pt>
                  <c:pt idx="35">
                    <c:v>9765.30657633802</c:v>
                  </c:pt>
                  <c:pt idx="36">
                    <c:v>9479.7931189307055</c:v>
                  </c:pt>
                  <c:pt idx="37">
                    <c:v>12211.495188924868</c:v>
                  </c:pt>
                  <c:pt idx="38">
                    <c:v>13432.446039773728</c:v>
                  </c:pt>
                  <c:pt idx="39">
                    <c:v>14827.574002337944</c:v>
                  </c:pt>
                  <c:pt idx="40">
                    <c:v>15749.823883192365</c:v>
                  </c:pt>
                  <c:pt idx="41">
                    <c:v>15663.155584993316</c:v>
                  </c:pt>
                  <c:pt idx="42">
                    <c:v>15164.261888882809</c:v>
                  </c:pt>
                  <c:pt idx="43">
                    <c:v>16368.806047088299</c:v>
                  </c:pt>
                  <c:pt idx="44">
                    <c:v>16457.009955179274</c:v>
                  </c:pt>
                  <c:pt idx="45">
                    <c:v>15456.055526195387</c:v>
                  </c:pt>
                  <c:pt idx="46">
                    <c:v>14359.963498030418</c:v>
                  </c:pt>
                  <c:pt idx="47">
                    <c:v>15361.101593379703</c:v>
                  </c:pt>
                  <c:pt idx="48">
                    <c:v>14740.746541987961</c:v>
                  </c:pt>
                  <c:pt idx="49">
                    <c:v>13050.642451413316</c:v>
                  </c:pt>
                  <c:pt idx="50">
                    <c:v>14038.378127573293</c:v>
                  </c:pt>
                  <c:pt idx="51">
                    <c:v>13874.059908927706</c:v>
                  </c:pt>
                  <c:pt idx="52">
                    <c:v>14760.308163672596</c:v>
                  </c:pt>
                  <c:pt idx="53">
                    <c:v>13171.777885557129</c:v>
                  </c:pt>
                  <c:pt idx="54">
                    <c:v>15349.986455797427</c:v>
                  </c:pt>
                  <c:pt idx="55">
                    <c:v>12098.518968492765</c:v>
                  </c:pt>
                  <c:pt idx="56">
                    <c:v>12975.385663870655</c:v>
                  </c:pt>
                  <c:pt idx="57">
                    <c:v>13843.003379106107</c:v>
                  </c:pt>
                  <c:pt idx="58">
                    <c:v>13804.945804733758</c:v>
                  </c:pt>
                  <c:pt idx="59">
                    <c:v>13811.058949235681</c:v>
                  </c:pt>
                  <c:pt idx="60">
                    <c:v>12910.04506877434</c:v>
                  </c:pt>
                  <c:pt idx="61">
                    <c:v>13920.074299952012</c:v>
                  </c:pt>
                  <c:pt idx="62">
                    <c:v>13502.595284461542</c:v>
                  </c:pt>
                  <c:pt idx="63">
                    <c:v>13816.565651644494</c:v>
                  </c:pt>
                  <c:pt idx="64">
                    <c:v>13522.288252858978</c:v>
                  </c:pt>
                  <c:pt idx="65">
                    <c:v>13409.295038989714</c:v>
                  </c:pt>
                  <c:pt idx="66">
                    <c:v>13533.088694993372</c:v>
                  </c:pt>
                  <c:pt idx="67">
                    <c:v>12780.331792936649</c:v>
                  </c:pt>
                  <c:pt idx="68">
                    <c:v>13619.702081637739</c:v>
                  </c:pt>
                  <c:pt idx="69">
                    <c:v>13945.86878627682</c:v>
                  </c:pt>
                  <c:pt idx="70">
                    <c:v>14512.422516923401</c:v>
                  </c:pt>
                  <c:pt idx="71">
                    <c:v>11716.732415969729</c:v>
                  </c:pt>
                  <c:pt idx="72">
                    <c:v>11772.660935218928</c:v>
                  </c:pt>
                  <c:pt idx="73">
                    <c:v>13319.398343492416</c:v>
                  </c:pt>
                  <c:pt idx="74">
                    <c:v>13839.171548095166</c:v>
                  </c:pt>
                  <c:pt idx="75">
                    <c:v>13561.143003663321</c:v>
                  </c:pt>
                  <c:pt idx="76">
                    <c:v>14123.771940383405</c:v>
                  </c:pt>
                  <c:pt idx="77">
                    <c:v>14953.325805073884</c:v>
                  </c:pt>
                  <c:pt idx="78">
                    <c:v>14428.15961358787</c:v>
                  </c:pt>
                  <c:pt idx="79">
                    <c:v>15051.160728200044</c:v>
                  </c:pt>
                  <c:pt idx="80">
                    <c:v>15387.988544532978</c:v>
                  </c:pt>
                  <c:pt idx="81">
                    <c:v>14961.003717767426</c:v>
                  </c:pt>
                  <c:pt idx="82">
                    <c:v>17556.109762885077</c:v>
                  </c:pt>
                  <c:pt idx="83">
                    <c:v>17383.594855573236</c:v>
                  </c:pt>
                  <c:pt idx="84">
                    <c:v>17060.307225854311</c:v>
                  </c:pt>
                  <c:pt idx="85">
                    <c:v>17892.898487983322</c:v>
                  </c:pt>
                  <c:pt idx="86">
                    <c:v>18554.166290665504</c:v>
                  </c:pt>
                  <c:pt idx="87">
                    <c:v>19365.84926945368</c:v>
                  </c:pt>
                  <c:pt idx="88">
                    <c:v>21152.669442927167</c:v>
                  </c:pt>
                  <c:pt idx="89">
                    <c:v>24901.106336161218</c:v>
                  </c:pt>
                  <c:pt idx="90">
                    <c:v>21323.578033530212</c:v>
                  </c:pt>
                  <c:pt idx="91">
                    <c:v>25544.40999242169</c:v>
                  </c:pt>
                  <c:pt idx="92">
                    <c:v>23073.693338377645</c:v>
                  </c:pt>
                  <c:pt idx="93">
                    <c:v>25044.590585863913</c:v>
                  </c:pt>
                  <c:pt idx="94">
                    <c:v>25743.944196495526</c:v>
                  </c:pt>
                  <c:pt idx="95">
                    <c:v>28783.263426027461</c:v>
                  </c:pt>
                  <c:pt idx="96">
                    <c:v>24061.446777427063</c:v>
                  </c:pt>
                  <c:pt idx="97">
                    <c:v>24483.429621386749</c:v>
                  </c:pt>
                  <c:pt idx="98">
                    <c:v>27167.810375389141</c:v>
                  </c:pt>
                  <c:pt idx="99">
                    <c:v>29798.744898658315</c:v>
                  </c:pt>
                  <c:pt idx="100">
                    <c:v>29656.849435208311</c:v>
                  </c:pt>
                  <c:pt idx="101">
                    <c:v>32637.368783229263</c:v>
                  </c:pt>
                  <c:pt idx="102">
                    <c:v>33397.03634818826</c:v>
                  </c:pt>
                  <c:pt idx="103">
                    <c:v>36052.721458023094</c:v>
                  </c:pt>
                  <c:pt idx="104">
                    <c:v>35982.400475871684</c:v>
                  </c:pt>
                  <c:pt idx="105">
                    <c:v>36837.873274849495</c:v>
                  </c:pt>
                  <c:pt idx="106">
                    <c:v>37107.541309681154</c:v>
                  </c:pt>
                  <c:pt idx="107">
                    <c:v>39736.074380514925</c:v>
                  </c:pt>
                  <c:pt idx="108">
                    <c:v>42583.940511207897</c:v>
                  </c:pt>
                  <c:pt idx="109">
                    <c:v>45601.48662144188</c:v>
                  </c:pt>
                  <c:pt idx="110">
                    <c:v>43633.340918797228</c:v>
                  </c:pt>
                  <c:pt idx="111">
                    <c:v>43282.670150521721</c:v>
                  </c:pt>
                  <c:pt idx="112">
                    <c:v>44446.770832757014</c:v>
                  </c:pt>
                  <c:pt idx="113">
                    <c:v>45739.397744036665</c:v>
                  </c:pt>
                  <c:pt idx="114">
                    <c:v>46216.417905273316</c:v>
                  </c:pt>
                  <c:pt idx="115">
                    <c:v>46029.652825069687</c:v>
                  </c:pt>
                  <c:pt idx="116">
                    <c:v>47087.540262992494</c:v>
                  </c:pt>
                  <c:pt idx="117">
                    <c:v>48146.461798869052</c:v>
                  </c:pt>
                  <c:pt idx="118">
                    <c:v>49640.099755077412</c:v>
                  </c:pt>
                  <c:pt idx="119">
                    <c:v>50790.023164063103</c:v>
                  </c:pt>
                  <c:pt idx="120">
                    <c:v>50394.787418879867</c:v>
                  </c:pt>
                  <c:pt idx="121">
                    <c:v>53259.026787890223</c:v>
                  </c:pt>
                  <c:pt idx="122">
                    <c:v>52049.104787768258</c:v>
                  </c:pt>
                  <c:pt idx="123">
                    <c:v>54190.6509769724</c:v>
                  </c:pt>
                  <c:pt idx="124">
                    <c:v>56068.372159527971</c:v>
                  </c:pt>
                  <c:pt idx="125">
                    <c:v>54383.808610413318</c:v>
                  </c:pt>
                  <c:pt idx="126">
                    <c:v>55492.255515708115</c:v>
                  </c:pt>
                  <c:pt idx="127">
                    <c:v>54741.377960736732</c:v>
                  </c:pt>
                  <c:pt idx="128">
                    <c:v>56914.165705194086</c:v>
                  </c:pt>
                  <c:pt idx="129">
                    <c:v>58330.143240868296</c:v>
                  </c:pt>
                  <c:pt idx="130">
                    <c:v>58750.781612959996</c:v>
                  </c:pt>
                  <c:pt idx="131">
                    <c:v>59609.732842975332</c:v>
                  </c:pt>
                  <c:pt idx="132">
                    <c:v>59563.64840302791</c:v>
                  </c:pt>
                  <c:pt idx="133">
                    <c:v>62908.79719044151</c:v>
                  </c:pt>
                  <c:pt idx="134">
                    <c:v>61455.794665416535</c:v>
                  </c:pt>
                  <c:pt idx="135">
                    <c:v>61379.848033088514</c:v>
                  </c:pt>
                  <c:pt idx="136">
                    <c:v>62738.59513975407</c:v>
                  </c:pt>
                  <c:pt idx="137">
                    <c:v>65511.978125126618</c:v>
                  </c:pt>
                  <c:pt idx="138">
                    <c:v>64503.318929047833</c:v>
                  </c:pt>
                  <c:pt idx="139">
                    <c:v>68152.402241323653</c:v>
                  </c:pt>
                  <c:pt idx="140">
                    <c:v>67062.748153971217</c:v>
                  </c:pt>
                  <c:pt idx="141">
                    <c:v>68509.811821495445</c:v>
                  </c:pt>
                  <c:pt idx="142">
                    <c:v>67430.397613354799</c:v>
                  </c:pt>
                  <c:pt idx="143">
                    <c:v>70462.32470561759</c:v>
                  </c:pt>
                  <c:pt idx="144">
                    <c:v>71779.5626552459</c:v>
                  </c:pt>
                  <c:pt idx="145">
                    <c:v>68850.291086083875</c:v>
                  </c:pt>
                  <c:pt idx="146">
                    <c:v>75387.0179346941</c:v>
                  </c:pt>
                  <c:pt idx="147">
                    <c:v>74168.231357914789</c:v>
                  </c:pt>
                  <c:pt idx="148">
                    <c:v>73853.382591786998</c:v>
                  </c:pt>
                  <c:pt idx="149">
                    <c:v>76767.093997507618</c:v>
                  </c:pt>
                  <c:pt idx="150">
                    <c:v>75844.907901437822</c:v>
                  </c:pt>
                  <c:pt idx="151">
                    <c:v>77246.86637797147</c:v>
                  </c:pt>
                  <c:pt idx="152">
                    <c:v>74959.587582611159</c:v>
                  </c:pt>
                  <c:pt idx="153">
                    <c:v>77601.710924085288</c:v>
                  </c:pt>
                  <c:pt idx="154">
                    <c:v>78486.500068704394</c:v>
                  </c:pt>
                  <c:pt idx="155">
                    <c:v>76845.696999038759</c:v>
                  </c:pt>
                  <c:pt idx="156">
                    <c:v>80874.104723264507</c:v>
                  </c:pt>
                  <c:pt idx="157">
                    <c:v>81369.500240684312</c:v>
                  </c:pt>
                  <c:pt idx="158">
                    <c:v>79608.187933626104</c:v>
                  </c:pt>
                  <c:pt idx="159">
                    <c:v>78428.446406128613</c:v>
                  </c:pt>
                  <c:pt idx="160">
                    <c:v>80700.539601207696</c:v>
                  </c:pt>
                  <c:pt idx="161">
                    <c:v>82291.080874106905</c:v>
                  </c:pt>
                  <c:pt idx="162">
                    <c:v>85191.946716687627</c:v>
                  </c:pt>
                  <c:pt idx="163">
                    <c:v>86875.111470584001</c:v>
                  </c:pt>
                  <c:pt idx="164">
                    <c:v>85547.349206974963</c:v>
                  </c:pt>
                  <c:pt idx="165">
                    <c:v>80464.532599337515</c:v>
                  </c:pt>
                  <c:pt idx="166">
                    <c:v>79348.106962569014</c:v>
                  </c:pt>
                  <c:pt idx="167">
                    <c:v>82577.577024979517</c:v>
                  </c:pt>
                  <c:pt idx="168">
                    <c:v>87027.970397991274</c:v>
                  </c:pt>
                  <c:pt idx="169">
                    <c:v>83869.434921498527</c:v>
                  </c:pt>
                  <c:pt idx="170">
                    <c:v>86993.392874348123</c:v>
                  </c:pt>
                  <c:pt idx="171">
                    <c:v>91144.714137187417</c:v>
                  </c:pt>
                  <c:pt idx="172">
                    <c:v>85227.832367261741</c:v>
                  </c:pt>
                  <c:pt idx="173">
                    <c:v>85033.04594079571</c:v>
                  </c:pt>
                  <c:pt idx="174">
                    <c:v>86804.082058518921</c:v>
                  </c:pt>
                  <c:pt idx="175">
                    <c:v>88503.701989402383</c:v>
                  </c:pt>
                  <c:pt idx="176">
                    <c:v>87047.025071343756</c:v>
                  </c:pt>
                  <c:pt idx="177">
                    <c:v>87031.762669620104</c:v>
                  </c:pt>
                  <c:pt idx="178">
                    <c:v>91331.076682761064</c:v>
                  </c:pt>
                  <c:pt idx="179">
                    <c:v>90431.716123172228</c:v>
                  </c:pt>
                  <c:pt idx="180">
                    <c:v>89201.149594239454</c:v>
                  </c:pt>
                  <c:pt idx="181">
                    <c:v>88366.310427088334</c:v>
                  </c:pt>
                  <c:pt idx="182">
                    <c:v>86280.88720082349</c:v>
                  </c:pt>
                  <c:pt idx="183">
                    <c:v>91402.742957195194</c:v>
                  </c:pt>
                  <c:pt idx="184">
                    <c:v>90884.470327164105</c:v>
                  </c:pt>
                  <c:pt idx="185">
                    <c:v>90047.860486096441</c:v>
                  </c:pt>
                  <c:pt idx="186">
                    <c:v>89441.182587107032</c:v>
                  </c:pt>
                  <c:pt idx="187">
                    <c:v>90782.395046097939</c:v>
                  </c:pt>
                  <c:pt idx="188">
                    <c:v>88499.449260616224</c:v>
                  </c:pt>
                  <c:pt idx="189">
                    <c:v>90370.758227654092</c:v>
                  </c:pt>
                  <c:pt idx="190">
                    <c:v>86035.973726086697</c:v>
                  </c:pt>
                  <c:pt idx="191">
                    <c:v>87375.125939064004</c:v>
                  </c:pt>
                  <c:pt idx="192">
                    <c:v>87075.04990309912</c:v>
                  </c:pt>
                  <c:pt idx="193">
                    <c:v>89724.02397889008</c:v>
                  </c:pt>
                  <c:pt idx="194">
                    <c:v>85798.788698392818</c:v>
                  </c:pt>
                  <c:pt idx="195">
                    <c:v>83060.868497725736</c:v>
                  </c:pt>
                  <c:pt idx="196">
                    <c:v>84919.724496535346</c:v>
                  </c:pt>
                  <c:pt idx="197">
                    <c:v>83334.019041886102</c:v>
                  </c:pt>
                  <c:pt idx="198">
                    <c:v>83139.593864701077</c:v>
                  </c:pt>
                  <c:pt idx="199">
                    <c:v>82665.638629823909</c:v>
                  </c:pt>
                  <c:pt idx="200">
                    <c:v>78424.537691648409</c:v>
                  </c:pt>
                  <c:pt idx="201">
                    <c:v>77060.123776968743</c:v>
                  </c:pt>
                  <c:pt idx="202">
                    <c:v>79113.473753108876</c:v>
                  </c:pt>
                  <c:pt idx="203">
                    <c:v>80285.037329143117</c:v>
                  </c:pt>
                  <c:pt idx="204">
                    <c:v>80632.370873163018</c:v>
                  </c:pt>
                  <c:pt idx="205">
                    <c:v>77306.86860891289</c:v>
                  </c:pt>
                  <c:pt idx="206">
                    <c:v>75644.619253722965</c:v>
                  </c:pt>
                  <c:pt idx="207">
                    <c:v>76574.203548020363</c:v>
                  </c:pt>
                  <c:pt idx="208">
                    <c:v>73973.184943966451</c:v>
                  </c:pt>
                  <c:pt idx="209">
                    <c:v>71741.88550150863</c:v>
                  </c:pt>
                  <c:pt idx="210">
                    <c:v>71977.335810888326</c:v>
                  </c:pt>
                  <c:pt idx="211">
                    <c:v>77025.720782320932</c:v>
                  </c:pt>
                  <c:pt idx="212">
                    <c:v>72199.947313992976</c:v>
                  </c:pt>
                  <c:pt idx="213">
                    <c:v>74602.025192377798</c:v>
                  </c:pt>
                  <c:pt idx="214">
                    <c:v>70002.975074334769</c:v>
                  </c:pt>
                  <c:pt idx="215">
                    <c:v>71193.839923892374</c:v>
                  </c:pt>
                  <c:pt idx="216">
                    <c:v>70741.228924108786</c:v>
                  </c:pt>
                  <c:pt idx="217">
                    <c:v>68262.208374290247</c:v>
                  </c:pt>
                  <c:pt idx="218">
                    <c:v>68903.312389912258</c:v>
                  </c:pt>
                  <c:pt idx="219">
                    <c:v>68425.741899338303</c:v>
                  </c:pt>
                  <c:pt idx="220">
                    <c:v>65512.419231013824</c:v>
                  </c:pt>
                  <c:pt idx="221">
                    <c:v>66203.986531200469</c:v>
                  </c:pt>
                  <c:pt idx="222">
                    <c:v>67494.258519331197</c:v>
                  </c:pt>
                  <c:pt idx="223">
                    <c:v>65766.470362429856</c:v>
                  </c:pt>
                  <c:pt idx="224">
                    <c:v>67160.137984397224</c:v>
                  </c:pt>
                  <c:pt idx="225">
                    <c:v>69857.792790698149</c:v>
                  </c:pt>
                  <c:pt idx="226">
                    <c:v>68442.655643271792</c:v>
                  </c:pt>
                  <c:pt idx="227">
                    <c:v>66281.166821201783</c:v>
                  </c:pt>
                  <c:pt idx="228">
                    <c:v>67924.921619685396</c:v>
                  </c:pt>
                  <c:pt idx="229">
                    <c:v>68538.833008574366</c:v>
                  </c:pt>
                  <c:pt idx="230">
                    <c:v>65064.446100862478</c:v>
                  </c:pt>
                  <c:pt idx="231">
                    <c:v>71498.304293886133</c:v>
                  </c:pt>
                  <c:pt idx="232">
                    <c:v>65333.750326935995</c:v>
                  </c:pt>
                  <c:pt idx="233">
                    <c:v>62840.009645500904</c:v>
                  </c:pt>
                  <c:pt idx="234">
                    <c:v>68677.434894615115</c:v>
                  </c:pt>
                  <c:pt idx="235">
                    <c:v>67114.935865408654</c:v>
                  </c:pt>
                  <c:pt idx="236">
                    <c:v>69046.937185891438</c:v>
                  </c:pt>
                  <c:pt idx="237">
                    <c:v>67048.277118659142</c:v>
                  </c:pt>
                  <c:pt idx="238">
                    <c:v>68046.51689062253</c:v>
                  </c:pt>
                  <c:pt idx="239">
                    <c:v>64484.67383684036</c:v>
                  </c:pt>
                  <c:pt idx="240">
                    <c:v>69597.078581550828</c:v>
                  </c:pt>
                  <c:pt idx="241">
                    <c:v>71403.608233795458</c:v>
                  </c:pt>
                  <c:pt idx="242">
                    <c:v>68960.986846717584</c:v>
                  </c:pt>
                  <c:pt idx="243">
                    <c:v>69893.369475432701</c:v>
                  </c:pt>
                  <c:pt idx="244">
                    <c:v>69752.581173725266</c:v>
                  </c:pt>
                  <c:pt idx="245">
                    <c:v>67712.512081415785</c:v>
                  </c:pt>
                  <c:pt idx="246">
                    <c:v>69085.754819864465</c:v>
                  </c:pt>
                  <c:pt idx="247">
                    <c:v>67538.261089317399</c:v>
                  </c:pt>
                  <c:pt idx="248">
                    <c:v>71043.941532694516</c:v>
                  </c:pt>
                  <c:pt idx="249">
                    <c:v>69944.1377956957</c:v>
                  </c:pt>
                  <c:pt idx="250">
                    <c:v>67582.737791347317</c:v>
                  </c:pt>
                  <c:pt idx="251">
                    <c:v>70283.180517933186</c:v>
                  </c:pt>
                  <c:pt idx="252">
                    <c:v>70373.673017861584</c:v>
                  </c:pt>
                  <c:pt idx="253">
                    <c:v>66024.080630300406</c:v>
                  </c:pt>
                  <c:pt idx="254">
                    <c:v>71634.245501738274</c:v>
                  </c:pt>
                  <c:pt idx="255">
                    <c:v>69421.605833694863</c:v>
                  </c:pt>
                  <c:pt idx="256">
                    <c:v>68123.028632174799</c:v>
                  </c:pt>
                  <c:pt idx="257">
                    <c:v>72037.57448071723</c:v>
                  </c:pt>
                  <c:pt idx="258">
                    <c:v>66128.640579710162</c:v>
                  </c:pt>
                  <c:pt idx="259">
                    <c:v>68809.210900235281</c:v>
                  </c:pt>
                  <c:pt idx="260">
                    <c:v>71073.263174801614</c:v>
                  </c:pt>
                  <c:pt idx="261">
                    <c:v>70343.859371902217</c:v>
                  </c:pt>
                  <c:pt idx="262">
                    <c:v>73261.502334554389</c:v>
                  </c:pt>
                  <c:pt idx="263">
                    <c:v>71145.211239374767</c:v>
                  </c:pt>
                  <c:pt idx="264">
                    <c:v>75430.325161297427</c:v>
                  </c:pt>
                  <c:pt idx="265">
                    <c:v>70880.072647109031</c:v>
                  </c:pt>
                  <c:pt idx="266">
                    <c:v>70647.27970899643</c:v>
                  </c:pt>
                  <c:pt idx="267">
                    <c:v>71369.600747901204</c:v>
                  </c:pt>
                  <c:pt idx="268">
                    <c:v>71235.284268951276</c:v>
                  </c:pt>
                  <c:pt idx="269">
                    <c:v>70576.241435176562</c:v>
                  </c:pt>
                  <c:pt idx="270">
                    <c:v>70842.110688499655</c:v>
                  </c:pt>
                  <c:pt idx="271">
                    <c:v>67732.093084032182</c:v>
                  </c:pt>
                  <c:pt idx="272">
                    <c:v>68674.894661304526</c:v>
                  </c:pt>
                  <c:pt idx="273">
                    <c:v>69262.100523990259</c:v>
                  </c:pt>
                  <c:pt idx="274">
                    <c:v>71663.017165322381</c:v>
                  </c:pt>
                  <c:pt idx="275">
                    <c:v>67055.172821206463</c:v>
                  </c:pt>
                  <c:pt idx="276">
                    <c:v>65851.360758191513</c:v>
                  </c:pt>
                  <c:pt idx="277">
                    <c:v>66887.333846589303</c:v>
                  </c:pt>
                  <c:pt idx="278">
                    <c:v>67169.537594722686</c:v>
                  </c:pt>
                  <c:pt idx="279">
                    <c:v>68212.027053618367</c:v>
                  </c:pt>
                  <c:pt idx="280">
                    <c:v>65626.558206372516</c:v>
                  </c:pt>
                  <c:pt idx="281">
                    <c:v>66036.606634900381</c:v>
                  </c:pt>
                  <c:pt idx="282">
                    <c:v>66531.556814828102</c:v>
                  </c:pt>
                  <c:pt idx="283">
                    <c:v>65237.648414842151</c:v>
                  </c:pt>
                  <c:pt idx="284">
                    <c:v>62701.313303085619</c:v>
                  </c:pt>
                  <c:pt idx="285">
                    <c:v>63695.917156604839</c:v>
                  </c:pt>
                  <c:pt idx="286">
                    <c:v>60022.240532192583</c:v>
                  </c:pt>
                  <c:pt idx="287">
                    <c:v>61445.079629478532</c:v>
                  </c:pt>
                  <c:pt idx="288">
                    <c:v>59758.069895989145</c:v>
                  </c:pt>
                </c:numCache>
              </c:numRef>
            </c:plus>
            <c:minus>
              <c:numRef>
                <c:f>Hoja1!$BZ$4:$BZ$292</c:f>
                <c:numCache>
                  <c:formatCode>General</c:formatCode>
                  <c:ptCount val="289"/>
                  <c:pt idx="0">
                    <c:v>1721898.4753197767</c:v>
                  </c:pt>
                  <c:pt idx="1">
                    <c:v>1545360.0704373664</c:v>
                  </c:pt>
                  <c:pt idx="2">
                    <c:v>634015.01768765121</c:v>
                  </c:pt>
                  <c:pt idx="3">
                    <c:v>374795.4723419809</c:v>
                  </c:pt>
                  <c:pt idx="4">
                    <c:v>189717.97170946316</c:v>
                  </c:pt>
                  <c:pt idx="5">
                    <c:v>118328.0931084425</c:v>
                  </c:pt>
                  <c:pt idx="6">
                    <c:v>69878.440968436669</c:v>
                  </c:pt>
                  <c:pt idx="7">
                    <c:v>44915.847937208178</c:v>
                  </c:pt>
                  <c:pt idx="8">
                    <c:v>28086.937762690719</c:v>
                  </c:pt>
                  <c:pt idx="9">
                    <c:v>17953.966809315516</c:v>
                  </c:pt>
                  <c:pt idx="10">
                    <c:v>14156.413434974906</c:v>
                  </c:pt>
                  <c:pt idx="11">
                    <c:v>8658.4130996927088</c:v>
                  </c:pt>
                  <c:pt idx="12">
                    <c:v>4810.781223616219</c:v>
                  </c:pt>
                  <c:pt idx="13">
                    <c:v>4234.0438394296425</c:v>
                  </c:pt>
                  <c:pt idx="14">
                    <c:v>3342.2173728803878</c:v>
                  </c:pt>
                  <c:pt idx="15">
                    <c:v>2541.5203107079474</c:v>
                  </c:pt>
                  <c:pt idx="16">
                    <c:v>1721.7689157721693</c:v>
                  </c:pt>
                  <c:pt idx="17">
                    <c:v>993.82428174187578</c:v>
                  </c:pt>
                  <c:pt idx="18">
                    <c:v>1950.010546033591</c:v>
                  </c:pt>
                  <c:pt idx="19">
                    <c:v>997.08502150625941</c:v>
                  </c:pt>
                  <c:pt idx="20">
                    <c:v>1512.5693475736532</c:v>
                  </c:pt>
                  <c:pt idx="21">
                    <c:v>1790.2796755676929</c:v>
                  </c:pt>
                  <c:pt idx="22">
                    <c:v>3669.0178655866448</c:v>
                  </c:pt>
                  <c:pt idx="23">
                    <c:v>5569.990595624462</c:v>
                  </c:pt>
                  <c:pt idx="24">
                    <c:v>6549.2958658493035</c:v>
                  </c:pt>
                  <c:pt idx="25">
                    <c:v>7245.8897304258935</c:v>
                  </c:pt>
                  <c:pt idx="26">
                    <c:v>7395.2276425916898</c:v>
                  </c:pt>
                  <c:pt idx="27">
                    <c:v>7983.9345789160498</c:v>
                  </c:pt>
                  <c:pt idx="28">
                    <c:v>8187.8909242060981</c:v>
                  </c:pt>
                  <c:pt idx="29">
                    <c:v>8227.2609315197769</c:v>
                  </c:pt>
                  <c:pt idx="30">
                    <c:v>12968.971386191013</c:v>
                  </c:pt>
                  <c:pt idx="31">
                    <c:v>18538.53634808971</c:v>
                  </c:pt>
                  <c:pt idx="32">
                    <c:v>8989.7031149134073</c:v>
                  </c:pt>
                  <c:pt idx="33">
                    <c:v>9517.6086671758403</c:v>
                  </c:pt>
                  <c:pt idx="34">
                    <c:v>9026.5057313631223</c:v>
                  </c:pt>
                  <c:pt idx="35">
                    <c:v>9765.30657633802</c:v>
                  </c:pt>
                  <c:pt idx="36">
                    <c:v>9479.7931189307055</c:v>
                  </c:pt>
                  <c:pt idx="37">
                    <c:v>12211.495188924868</c:v>
                  </c:pt>
                  <c:pt idx="38">
                    <c:v>13432.446039773728</c:v>
                  </c:pt>
                  <c:pt idx="39">
                    <c:v>14827.574002337944</c:v>
                  </c:pt>
                  <c:pt idx="40">
                    <c:v>15749.823883192365</c:v>
                  </c:pt>
                  <c:pt idx="41">
                    <c:v>15663.155584993316</c:v>
                  </c:pt>
                  <c:pt idx="42">
                    <c:v>15164.261888882809</c:v>
                  </c:pt>
                  <c:pt idx="43">
                    <c:v>16368.806047088299</c:v>
                  </c:pt>
                  <c:pt idx="44">
                    <c:v>16457.009955179274</c:v>
                  </c:pt>
                  <c:pt idx="45">
                    <c:v>15456.055526195387</c:v>
                  </c:pt>
                  <c:pt idx="46">
                    <c:v>14359.963498030418</c:v>
                  </c:pt>
                  <c:pt idx="47">
                    <c:v>15361.101593379703</c:v>
                  </c:pt>
                  <c:pt idx="48">
                    <c:v>14740.746541987961</c:v>
                  </c:pt>
                  <c:pt idx="49">
                    <c:v>13050.642451413316</c:v>
                  </c:pt>
                  <c:pt idx="50">
                    <c:v>14038.378127573293</c:v>
                  </c:pt>
                  <c:pt idx="51">
                    <c:v>13874.059908927706</c:v>
                  </c:pt>
                  <c:pt idx="52">
                    <c:v>14760.308163672596</c:v>
                  </c:pt>
                  <c:pt idx="53">
                    <c:v>13171.777885557129</c:v>
                  </c:pt>
                  <c:pt idx="54">
                    <c:v>15349.986455797427</c:v>
                  </c:pt>
                  <c:pt idx="55">
                    <c:v>12098.518968492765</c:v>
                  </c:pt>
                  <c:pt idx="56">
                    <c:v>12975.385663870655</c:v>
                  </c:pt>
                  <c:pt idx="57">
                    <c:v>13843.003379106107</c:v>
                  </c:pt>
                  <c:pt idx="58">
                    <c:v>13804.945804733758</c:v>
                  </c:pt>
                  <c:pt idx="59">
                    <c:v>13811.058949235681</c:v>
                  </c:pt>
                  <c:pt idx="60">
                    <c:v>12910.04506877434</c:v>
                  </c:pt>
                  <c:pt idx="61">
                    <c:v>13920.074299952012</c:v>
                  </c:pt>
                  <c:pt idx="62">
                    <c:v>13502.595284461542</c:v>
                  </c:pt>
                  <c:pt idx="63">
                    <c:v>13816.565651644494</c:v>
                  </c:pt>
                  <c:pt idx="64">
                    <c:v>13522.288252858978</c:v>
                  </c:pt>
                  <c:pt idx="65">
                    <c:v>13409.295038989714</c:v>
                  </c:pt>
                  <c:pt idx="66">
                    <c:v>13533.088694993372</c:v>
                  </c:pt>
                  <c:pt idx="67">
                    <c:v>12780.331792936649</c:v>
                  </c:pt>
                  <c:pt idx="68">
                    <c:v>13619.702081637739</c:v>
                  </c:pt>
                  <c:pt idx="69">
                    <c:v>13945.86878627682</c:v>
                  </c:pt>
                  <c:pt idx="70">
                    <c:v>14512.422516923401</c:v>
                  </c:pt>
                  <c:pt idx="71">
                    <c:v>11716.732415969729</c:v>
                  </c:pt>
                  <c:pt idx="72">
                    <c:v>11772.660935218928</c:v>
                  </c:pt>
                  <c:pt idx="73">
                    <c:v>13319.398343492416</c:v>
                  </c:pt>
                  <c:pt idx="74">
                    <c:v>13839.171548095166</c:v>
                  </c:pt>
                  <c:pt idx="75">
                    <c:v>13561.143003663321</c:v>
                  </c:pt>
                  <c:pt idx="76">
                    <c:v>14123.771940383405</c:v>
                  </c:pt>
                  <c:pt idx="77">
                    <c:v>14953.325805073884</c:v>
                  </c:pt>
                  <c:pt idx="78">
                    <c:v>14428.15961358787</c:v>
                  </c:pt>
                  <c:pt idx="79">
                    <c:v>15051.160728200044</c:v>
                  </c:pt>
                  <c:pt idx="80">
                    <c:v>15387.988544532978</c:v>
                  </c:pt>
                  <c:pt idx="81">
                    <c:v>14961.003717767426</c:v>
                  </c:pt>
                  <c:pt idx="82">
                    <c:v>17556.109762885077</c:v>
                  </c:pt>
                  <c:pt idx="83">
                    <c:v>17383.594855573236</c:v>
                  </c:pt>
                  <c:pt idx="84">
                    <c:v>17060.307225854311</c:v>
                  </c:pt>
                  <c:pt idx="85">
                    <c:v>17892.898487983322</c:v>
                  </c:pt>
                  <c:pt idx="86">
                    <c:v>18554.166290665504</c:v>
                  </c:pt>
                  <c:pt idx="87">
                    <c:v>19365.84926945368</c:v>
                  </c:pt>
                  <c:pt idx="88">
                    <c:v>21152.669442927167</c:v>
                  </c:pt>
                  <c:pt idx="89">
                    <c:v>24901.106336161218</c:v>
                  </c:pt>
                  <c:pt idx="90">
                    <c:v>21323.578033530212</c:v>
                  </c:pt>
                  <c:pt idx="91">
                    <c:v>25544.40999242169</c:v>
                  </c:pt>
                  <c:pt idx="92">
                    <c:v>23073.693338377645</c:v>
                  </c:pt>
                  <c:pt idx="93">
                    <c:v>25044.590585863913</c:v>
                  </c:pt>
                  <c:pt idx="94">
                    <c:v>25743.944196495526</c:v>
                  </c:pt>
                  <c:pt idx="95">
                    <c:v>28783.263426027461</c:v>
                  </c:pt>
                  <c:pt idx="96">
                    <c:v>24061.446777427063</c:v>
                  </c:pt>
                  <c:pt idx="97">
                    <c:v>24483.429621386749</c:v>
                  </c:pt>
                  <c:pt idx="98">
                    <c:v>27167.810375389141</c:v>
                  </c:pt>
                  <c:pt idx="99">
                    <c:v>29798.744898658315</c:v>
                  </c:pt>
                  <c:pt idx="100">
                    <c:v>29656.849435208311</c:v>
                  </c:pt>
                  <c:pt idx="101">
                    <c:v>32637.368783229263</c:v>
                  </c:pt>
                  <c:pt idx="102">
                    <c:v>33397.03634818826</c:v>
                  </c:pt>
                  <c:pt idx="103">
                    <c:v>36052.721458023094</c:v>
                  </c:pt>
                  <c:pt idx="104">
                    <c:v>35982.400475871684</c:v>
                  </c:pt>
                  <c:pt idx="105">
                    <c:v>36837.873274849495</c:v>
                  </c:pt>
                  <c:pt idx="106">
                    <c:v>37107.541309681154</c:v>
                  </c:pt>
                  <c:pt idx="107">
                    <c:v>39736.074380514925</c:v>
                  </c:pt>
                  <c:pt idx="108">
                    <c:v>42583.940511207897</c:v>
                  </c:pt>
                  <c:pt idx="109">
                    <c:v>45601.48662144188</c:v>
                  </c:pt>
                  <c:pt idx="110">
                    <c:v>43633.340918797228</c:v>
                  </c:pt>
                  <c:pt idx="111">
                    <c:v>43282.670150521721</c:v>
                  </c:pt>
                  <c:pt idx="112">
                    <c:v>44446.770832757014</c:v>
                  </c:pt>
                  <c:pt idx="113">
                    <c:v>45739.397744036665</c:v>
                  </c:pt>
                  <c:pt idx="114">
                    <c:v>46216.417905273316</c:v>
                  </c:pt>
                  <c:pt idx="115">
                    <c:v>46029.652825069687</c:v>
                  </c:pt>
                  <c:pt idx="116">
                    <c:v>47087.540262992494</c:v>
                  </c:pt>
                  <c:pt idx="117">
                    <c:v>48146.461798869052</c:v>
                  </c:pt>
                  <c:pt idx="118">
                    <c:v>49640.099755077412</c:v>
                  </c:pt>
                  <c:pt idx="119">
                    <c:v>50790.023164063103</c:v>
                  </c:pt>
                  <c:pt idx="120">
                    <c:v>50394.787418879867</c:v>
                  </c:pt>
                  <c:pt idx="121">
                    <c:v>53259.026787890223</c:v>
                  </c:pt>
                  <c:pt idx="122">
                    <c:v>52049.104787768258</c:v>
                  </c:pt>
                  <c:pt idx="123">
                    <c:v>54190.6509769724</c:v>
                  </c:pt>
                  <c:pt idx="124">
                    <c:v>56068.372159527971</c:v>
                  </c:pt>
                  <c:pt idx="125">
                    <c:v>54383.808610413318</c:v>
                  </c:pt>
                  <c:pt idx="126">
                    <c:v>55492.255515708115</c:v>
                  </c:pt>
                  <c:pt idx="127">
                    <c:v>54741.377960736732</c:v>
                  </c:pt>
                  <c:pt idx="128">
                    <c:v>56914.165705194086</c:v>
                  </c:pt>
                  <c:pt idx="129">
                    <c:v>58330.143240868296</c:v>
                  </c:pt>
                  <c:pt idx="130">
                    <c:v>58750.781612959996</c:v>
                  </c:pt>
                  <c:pt idx="131">
                    <c:v>59609.732842975332</c:v>
                  </c:pt>
                  <c:pt idx="132">
                    <c:v>59563.64840302791</c:v>
                  </c:pt>
                  <c:pt idx="133">
                    <c:v>62908.79719044151</c:v>
                  </c:pt>
                  <c:pt idx="134">
                    <c:v>61455.794665416535</c:v>
                  </c:pt>
                  <c:pt idx="135">
                    <c:v>61379.848033088514</c:v>
                  </c:pt>
                  <c:pt idx="136">
                    <c:v>62738.59513975407</c:v>
                  </c:pt>
                  <c:pt idx="137">
                    <c:v>65511.978125126618</c:v>
                  </c:pt>
                  <c:pt idx="138">
                    <c:v>64503.318929047833</c:v>
                  </c:pt>
                  <c:pt idx="139">
                    <c:v>68152.402241323653</c:v>
                  </c:pt>
                  <c:pt idx="140">
                    <c:v>67062.748153971217</c:v>
                  </c:pt>
                  <c:pt idx="141">
                    <c:v>68509.811821495445</c:v>
                  </c:pt>
                  <c:pt idx="142">
                    <c:v>67430.397613354799</c:v>
                  </c:pt>
                  <c:pt idx="143">
                    <c:v>70462.32470561759</c:v>
                  </c:pt>
                  <c:pt idx="144">
                    <c:v>71779.5626552459</c:v>
                  </c:pt>
                  <c:pt idx="145">
                    <c:v>68850.291086083875</c:v>
                  </c:pt>
                  <c:pt idx="146">
                    <c:v>75387.0179346941</c:v>
                  </c:pt>
                  <c:pt idx="147">
                    <c:v>74168.231357914789</c:v>
                  </c:pt>
                  <c:pt idx="148">
                    <c:v>73853.382591786998</c:v>
                  </c:pt>
                  <c:pt idx="149">
                    <c:v>76767.093997507618</c:v>
                  </c:pt>
                  <c:pt idx="150">
                    <c:v>75844.907901437822</c:v>
                  </c:pt>
                  <c:pt idx="151">
                    <c:v>77246.86637797147</c:v>
                  </c:pt>
                  <c:pt idx="152">
                    <c:v>74959.587582611159</c:v>
                  </c:pt>
                  <c:pt idx="153">
                    <c:v>77601.710924085288</c:v>
                  </c:pt>
                  <c:pt idx="154">
                    <c:v>78486.500068704394</c:v>
                  </c:pt>
                  <c:pt idx="155">
                    <c:v>76845.696999038759</c:v>
                  </c:pt>
                  <c:pt idx="156">
                    <c:v>80874.104723264507</c:v>
                  </c:pt>
                  <c:pt idx="157">
                    <c:v>81369.500240684312</c:v>
                  </c:pt>
                  <c:pt idx="158">
                    <c:v>79608.187933626104</c:v>
                  </c:pt>
                  <c:pt idx="159">
                    <c:v>78428.446406128613</c:v>
                  </c:pt>
                  <c:pt idx="160">
                    <c:v>80700.539601207696</c:v>
                  </c:pt>
                  <c:pt idx="161">
                    <c:v>82291.080874106905</c:v>
                  </c:pt>
                  <c:pt idx="162">
                    <c:v>85191.946716687627</c:v>
                  </c:pt>
                  <c:pt idx="163">
                    <c:v>86875.111470584001</c:v>
                  </c:pt>
                  <c:pt idx="164">
                    <c:v>85547.349206974963</c:v>
                  </c:pt>
                  <c:pt idx="165">
                    <c:v>80464.532599337515</c:v>
                  </c:pt>
                  <c:pt idx="166">
                    <c:v>79348.106962569014</c:v>
                  </c:pt>
                  <c:pt idx="167">
                    <c:v>82577.577024979517</c:v>
                  </c:pt>
                  <c:pt idx="168">
                    <c:v>87027.970397991274</c:v>
                  </c:pt>
                  <c:pt idx="169">
                    <c:v>83869.434921498527</c:v>
                  </c:pt>
                  <c:pt idx="170">
                    <c:v>86993.392874348123</c:v>
                  </c:pt>
                  <c:pt idx="171">
                    <c:v>91144.714137187417</c:v>
                  </c:pt>
                  <c:pt idx="172">
                    <c:v>85227.832367261741</c:v>
                  </c:pt>
                  <c:pt idx="173">
                    <c:v>85033.04594079571</c:v>
                  </c:pt>
                  <c:pt idx="174">
                    <c:v>86804.082058518921</c:v>
                  </c:pt>
                  <c:pt idx="175">
                    <c:v>88503.701989402383</c:v>
                  </c:pt>
                  <c:pt idx="176">
                    <c:v>87047.025071343756</c:v>
                  </c:pt>
                  <c:pt idx="177">
                    <c:v>87031.762669620104</c:v>
                  </c:pt>
                  <c:pt idx="178">
                    <c:v>91331.076682761064</c:v>
                  </c:pt>
                  <c:pt idx="179">
                    <c:v>90431.716123172228</c:v>
                  </c:pt>
                  <c:pt idx="180">
                    <c:v>89201.149594239454</c:v>
                  </c:pt>
                  <c:pt idx="181">
                    <c:v>88366.310427088334</c:v>
                  </c:pt>
                  <c:pt idx="182">
                    <c:v>86280.88720082349</c:v>
                  </c:pt>
                  <c:pt idx="183">
                    <c:v>91402.742957195194</c:v>
                  </c:pt>
                  <c:pt idx="184">
                    <c:v>90884.470327164105</c:v>
                  </c:pt>
                  <c:pt idx="185">
                    <c:v>90047.860486096441</c:v>
                  </c:pt>
                  <c:pt idx="186">
                    <c:v>89441.182587107032</c:v>
                  </c:pt>
                  <c:pt idx="187">
                    <c:v>90782.395046097939</c:v>
                  </c:pt>
                  <c:pt idx="188">
                    <c:v>88499.449260616224</c:v>
                  </c:pt>
                  <c:pt idx="189">
                    <c:v>90370.758227654092</c:v>
                  </c:pt>
                  <c:pt idx="190">
                    <c:v>86035.973726086697</c:v>
                  </c:pt>
                  <c:pt idx="191">
                    <c:v>87375.125939064004</c:v>
                  </c:pt>
                  <c:pt idx="192">
                    <c:v>87075.04990309912</c:v>
                  </c:pt>
                  <c:pt idx="193">
                    <c:v>89724.02397889008</c:v>
                  </c:pt>
                  <c:pt idx="194">
                    <c:v>85798.788698392818</c:v>
                  </c:pt>
                  <c:pt idx="195">
                    <c:v>83060.868497725736</c:v>
                  </c:pt>
                  <c:pt idx="196">
                    <c:v>84919.724496535346</c:v>
                  </c:pt>
                  <c:pt idx="197">
                    <c:v>83334.019041886102</c:v>
                  </c:pt>
                  <c:pt idx="198">
                    <c:v>83139.593864701077</c:v>
                  </c:pt>
                  <c:pt idx="199">
                    <c:v>82665.638629823909</c:v>
                  </c:pt>
                  <c:pt idx="200">
                    <c:v>78424.537691648409</c:v>
                  </c:pt>
                  <c:pt idx="201">
                    <c:v>77060.123776968743</c:v>
                  </c:pt>
                  <c:pt idx="202">
                    <c:v>79113.473753108876</c:v>
                  </c:pt>
                  <c:pt idx="203">
                    <c:v>80285.037329143117</c:v>
                  </c:pt>
                  <c:pt idx="204">
                    <c:v>80632.370873163018</c:v>
                  </c:pt>
                  <c:pt idx="205">
                    <c:v>77306.86860891289</c:v>
                  </c:pt>
                  <c:pt idx="206">
                    <c:v>75644.619253722965</c:v>
                  </c:pt>
                  <c:pt idx="207">
                    <c:v>76574.203548020363</c:v>
                  </c:pt>
                  <c:pt idx="208">
                    <c:v>73973.184943966451</c:v>
                  </c:pt>
                  <c:pt idx="209">
                    <c:v>71741.88550150863</c:v>
                  </c:pt>
                  <c:pt idx="210">
                    <c:v>71977.335810888326</c:v>
                  </c:pt>
                  <c:pt idx="211">
                    <c:v>77025.720782320932</c:v>
                  </c:pt>
                  <c:pt idx="212">
                    <c:v>72199.947313992976</c:v>
                  </c:pt>
                  <c:pt idx="213">
                    <c:v>74602.025192377798</c:v>
                  </c:pt>
                  <c:pt idx="214">
                    <c:v>70002.975074334769</c:v>
                  </c:pt>
                  <c:pt idx="215">
                    <c:v>71193.839923892374</c:v>
                  </c:pt>
                  <c:pt idx="216">
                    <c:v>70741.228924108786</c:v>
                  </c:pt>
                  <c:pt idx="217">
                    <c:v>68262.208374290247</c:v>
                  </c:pt>
                  <c:pt idx="218">
                    <c:v>68903.312389912258</c:v>
                  </c:pt>
                  <c:pt idx="219">
                    <c:v>68425.741899338303</c:v>
                  </c:pt>
                  <c:pt idx="220">
                    <c:v>65512.419231013824</c:v>
                  </c:pt>
                  <c:pt idx="221">
                    <c:v>66203.986531200469</c:v>
                  </c:pt>
                  <c:pt idx="222">
                    <c:v>67494.258519331197</c:v>
                  </c:pt>
                  <c:pt idx="223">
                    <c:v>65766.470362429856</c:v>
                  </c:pt>
                  <c:pt idx="224">
                    <c:v>67160.137984397224</c:v>
                  </c:pt>
                  <c:pt idx="225">
                    <c:v>69857.792790698149</c:v>
                  </c:pt>
                  <c:pt idx="226">
                    <c:v>68442.655643271792</c:v>
                  </c:pt>
                  <c:pt idx="227">
                    <c:v>66281.166821201783</c:v>
                  </c:pt>
                  <c:pt idx="228">
                    <c:v>67924.921619685396</c:v>
                  </c:pt>
                  <c:pt idx="229">
                    <c:v>68538.833008574366</c:v>
                  </c:pt>
                  <c:pt idx="230">
                    <c:v>65064.446100862478</c:v>
                  </c:pt>
                  <c:pt idx="231">
                    <c:v>71498.304293886133</c:v>
                  </c:pt>
                  <c:pt idx="232">
                    <c:v>65333.750326935995</c:v>
                  </c:pt>
                  <c:pt idx="233">
                    <c:v>62840.009645500904</c:v>
                  </c:pt>
                  <c:pt idx="234">
                    <c:v>68677.434894615115</c:v>
                  </c:pt>
                  <c:pt idx="235">
                    <c:v>67114.935865408654</c:v>
                  </c:pt>
                  <c:pt idx="236">
                    <c:v>69046.937185891438</c:v>
                  </c:pt>
                  <c:pt idx="237">
                    <c:v>67048.277118659142</c:v>
                  </c:pt>
                  <c:pt idx="238">
                    <c:v>68046.51689062253</c:v>
                  </c:pt>
                  <c:pt idx="239">
                    <c:v>64484.67383684036</c:v>
                  </c:pt>
                  <c:pt idx="240">
                    <c:v>69597.078581550828</c:v>
                  </c:pt>
                  <c:pt idx="241">
                    <c:v>71403.608233795458</c:v>
                  </c:pt>
                  <c:pt idx="242">
                    <c:v>68960.986846717584</c:v>
                  </c:pt>
                  <c:pt idx="243">
                    <c:v>69893.369475432701</c:v>
                  </c:pt>
                  <c:pt idx="244">
                    <c:v>69752.581173725266</c:v>
                  </c:pt>
                  <c:pt idx="245">
                    <c:v>67712.512081415785</c:v>
                  </c:pt>
                  <c:pt idx="246">
                    <c:v>69085.754819864465</c:v>
                  </c:pt>
                  <c:pt idx="247">
                    <c:v>67538.261089317399</c:v>
                  </c:pt>
                  <c:pt idx="248">
                    <c:v>71043.941532694516</c:v>
                  </c:pt>
                  <c:pt idx="249">
                    <c:v>69944.1377956957</c:v>
                  </c:pt>
                  <c:pt idx="250">
                    <c:v>67582.737791347317</c:v>
                  </c:pt>
                  <c:pt idx="251">
                    <c:v>70283.180517933186</c:v>
                  </c:pt>
                  <c:pt idx="252">
                    <c:v>70373.673017861584</c:v>
                  </c:pt>
                  <c:pt idx="253">
                    <c:v>66024.080630300406</c:v>
                  </c:pt>
                  <c:pt idx="254">
                    <c:v>71634.245501738274</c:v>
                  </c:pt>
                  <c:pt idx="255">
                    <c:v>69421.605833694863</c:v>
                  </c:pt>
                  <c:pt idx="256">
                    <c:v>68123.028632174799</c:v>
                  </c:pt>
                  <c:pt idx="257">
                    <c:v>72037.57448071723</c:v>
                  </c:pt>
                  <c:pt idx="258">
                    <c:v>66128.640579710162</c:v>
                  </c:pt>
                  <c:pt idx="259">
                    <c:v>68809.210900235281</c:v>
                  </c:pt>
                  <c:pt idx="260">
                    <c:v>71073.263174801614</c:v>
                  </c:pt>
                  <c:pt idx="261">
                    <c:v>70343.859371902217</c:v>
                  </c:pt>
                  <c:pt idx="262">
                    <c:v>73261.502334554389</c:v>
                  </c:pt>
                  <c:pt idx="263">
                    <c:v>71145.211239374767</c:v>
                  </c:pt>
                  <c:pt idx="264">
                    <c:v>75430.325161297427</c:v>
                  </c:pt>
                  <c:pt idx="265">
                    <c:v>70880.072647109031</c:v>
                  </c:pt>
                  <c:pt idx="266">
                    <c:v>70647.27970899643</c:v>
                  </c:pt>
                  <c:pt idx="267">
                    <c:v>71369.600747901204</c:v>
                  </c:pt>
                  <c:pt idx="268">
                    <c:v>71235.284268951276</c:v>
                  </c:pt>
                  <c:pt idx="269">
                    <c:v>70576.241435176562</c:v>
                  </c:pt>
                  <c:pt idx="270">
                    <c:v>70842.110688499655</c:v>
                  </c:pt>
                  <c:pt idx="271">
                    <c:v>67732.093084032182</c:v>
                  </c:pt>
                  <c:pt idx="272">
                    <c:v>68674.894661304526</c:v>
                  </c:pt>
                  <c:pt idx="273">
                    <c:v>69262.100523990259</c:v>
                  </c:pt>
                  <c:pt idx="274">
                    <c:v>71663.017165322381</c:v>
                  </c:pt>
                  <c:pt idx="275">
                    <c:v>67055.172821206463</c:v>
                  </c:pt>
                  <c:pt idx="276">
                    <c:v>65851.360758191513</c:v>
                  </c:pt>
                  <c:pt idx="277">
                    <c:v>66887.333846589303</c:v>
                  </c:pt>
                  <c:pt idx="278">
                    <c:v>67169.537594722686</c:v>
                  </c:pt>
                  <c:pt idx="279">
                    <c:v>68212.027053618367</c:v>
                  </c:pt>
                  <c:pt idx="280">
                    <c:v>65626.558206372516</c:v>
                  </c:pt>
                  <c:pt idx="281">
                    <c:v>66036.606634900381</c:v>
                  </c:pt>
                  <c:pt idx="282">
                    <c:v>66531.556814828102</c:v>
                  </c:pt>
                  <c:pt idx="283">
                    <c:v>65237.648414842151</c:v>
                  </c:pt>
                  <c:pt idx="284">
                    <c:v>62701.313303085619</c:v>
                  </c:pt>
                  <c:pt idx="285">
                    <c:v>63695.917156604839</c:v>
                  </c:pt>
                  <c:pt idx="286">
                    <c:v>60022.240532192583</c:v>
                  </c:pt>
                  <c:pt idx="287">
                    <c:v>61445.079629478532</c:v>
                  </c:pt>
                  <c:pt idx="288">
                    <c:v>59758.069895989145</c:v>
                  </c:pt>
                </c:numCache>
              </c:numRef>
            </c:minus>
            <c:spPr>
              <a:noFill/>
              <a:ln w="317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Hoja1!$AZ$4:$AZ$292</c:f>
              <c:numCache>
                <c:formatCode>#,##0.00</c:formatCode>
                <c:ptCount val="289"/>
                <c:pt idx="0">
                  <c:v>4.383</c:v>
                </c:pt>
                <c:pt idx="1">
                  <c:v>9.3829999999999991</c:v>
                </c:pt>
                <c:pt idx="2">
                  <c:v>14.382999999999999</c:v>
                </c:pt>
                <c:pt idx="3">
                  <c:v>19.382999999999999</c:v>
                </c:pt>
                <c:pt idx="4">
                  <c:v>24.382999999999999</c:v>
                </c:pt>
                <c:pt idx="5">
                  <c:v>29.382999999999999</c:v>
                </c:pt>
                <c:pt idx="6">
                  <c:v>34.383000000000003</c:v>
                </c:pt>
                <c:pt idx="7">
                  <c:v>39.383000000000003</c:v>
                </c:pt>
                <c:pt idx="8">
                  <c:v>44.383000000000003</c:v>
                </c:pt>
                <c:pt idx="9">
                  <c:v>49.383000000000003</c:v>
                </c:pt>
                <c:pt idx="10">
                  <c:v>54.383000000000003</c:v>
                </c:pt>
                <c:pt idx="11">
                  <c:v>59.383000000000003</c:v>
                </c:pt>
                <c:pt idx="12">
                  <c:v>64.382999999999996</c:v>
                </c:pt>
                <c:pt idx="13">
                  <c:v>69.382999999999996</c:v>
                </c:pt>
                <c:pt idx="14">
                  <c:v>74.382999999999996</c:v>
                </c:pt>
                <c:pt idx="15">
                  <c:v>79.382999999999996</c:v>
                </c:pt>
                <c:pt idx="16">
                  <c:v>84.382999999999996</c:v>
                </c:pt>
                <c:pt idx="17">
                  <c:v>89.382999999999996</c:v>
                </c:pt>
                <c:pt idx="18">
                  <c:v>94.382999999999996</c:v>
                </c:pt>
                <c:pt idx="19">
                  <c:v>99.382999999999996</c:v>
                </c:pt>
                <c:pt idx="20">
                  <c:v>104.383</c:v>
                </c:pt>
                <c:pt idx="21">
                  <c:v>109.383</c:v>
                </c:pt>
                <c:pt idx="22">
                  <c:v>114.383</c:v>
                </c:pt>
                <c:pt idx="23">
                  <c:v>119.383</c:v>
                </c:pt>
                <c:pt idx="24">
                  <c:v>124.383</c:v>
                </c:pt>
                <c:pt idx="25">
                  <c:v>129.38300000000001</c:v>
                </c:pt>
                <c:pt idx="26">
                  <c:v>134.38300000000001</c:v>
                </c:pt>
                <c:pt idx="27">
                  <c:v>139.38300000000001</c:v>
                </c:pt>
                <c:pt idx="28">
                  <c:v>144.38300000000001</c:v>
                </c:pt>
                <c:pt idx="29">
                  <c:v>149.38300000000001</c:v>
                </c:pt>
                <c:pt idx="30">
                  <c:v>154.38300000000001</c:v>
                </c:pt>
                <c:pt idx="31">
                  <c:v>159.38300000000001</c:v>
                </c:pt>
                <c:pt idx="32">
                  <c:v>164.38300000000001</c:v>
                </c:pt>
                <c:pt idx="33">
                  <c:v>169.38300000000001</c:v>
                </c:pt>
                <c:pt idx="34">
                  <c:v>174.38300000000001</c:v>
                </c:pt>
                <c:pt idx="35">
                  <c:v>179.38300000000001</c:v>
                </c:pt>
                <c:pt idx="36">
                  <c:v>184.38300000000001</c:v>
                </c:pt>
                <c:pt idx="37">
                  <c:v>189.38300000000001</c:v>
                </c:pt>
                <c:pt idx="38">
                  <c:v>194.38300000000001</c:v>
                </c:pt>
                <c:pt idx="39">
                  <c:v>199.38300000000001</c:v>
                </c:pt>
                <c:pt idx="40">
                  <c:v>204.38300000000001</c:v>
                </c:pt>
                <c:pt idx="41">
                  <c:v>209.38300000000001</c:v>
                </c:pt>
                <c:pt idx="42">
                  <c:v>214.38300000000001</c:v>
                </c:pt>
                <c:pt idx="43">
                  <c:v>219.38300000000001</c:v>
                </c:pt>
                <c:pt idx="44">
                  <c:v>224.38300000000001</c:v>
                </c:pt>
                <c:pt idx="45">
                  <c:v>229.38300000000001</c:v>
                </c:pt>
                <c:pt idx="46">
                  <c:v>234.38300000000001</c:v>
                </c:pt>
                <c:pt idx="47">
                  <c:v>239.38300000000001</c:v>
                </c:pt>
                <c:pt idx="48">
                  <c:v>244.38300000000001</c:v>
                </c:pt>
                <c:pt idx="49">
                  <c:v>249.38300000000001</c:v>
                </c:pt>
                <c:pt idx="50">
                  <c:v>254.38300000000001</c:v>
                </c:pt>
                <c:pt idx="51">
                  <c:v>259.38299999999998</c:v>
                </c:pt>
                <c:pt idx="52">
                  <c:v>264.38299999999998</c:v>
                </c:pt>
                <c:pt idx="53">
                  <c:v>269.38299999999998</c:v>
                </c:pt>
                <c:pt idx="54">
                  <c:v>274.38299999999998</c:v>
                </c:pt>
                <c:pt idx="55">
                  <c:v>279.38299999999998</c:v>
                </c:pt>
                <c:pt idx="56">
                  <c:v>284.38299999999998</c:v>
                </c:pt>
                <c:pt idx="57">
                  <c:v>289.38299999999998</c:v>
                </c:pt>
                <c:pt idx="58">
                  <c:v>294.38299999999998</c:v>
                </c:pt>
                <c:pt idx="59">
                  <c:v>299.38299999999998</c:v>
                </c:pt>
                <c:pt idx="60">
                  <c:v>304.38299999999998</c:v>
                </c:pt>
                <c:pt idx="61">
                  <c:v>309.38299999999998</c:v>
                </c:pt>
                <c:pt idx="62">
                  <c:v>314.38299999999998</c:v>
                </c:pt>
                <c:pt idx="63">
                  <c:v>319.38299999999998</c:v>
                </c:pt>
                <c:pt idx="64">
                  <c:v>324.38299999999998</c:v>
                </c:pt>
                <c:pt idx="65">
                  <c:v>329.38299999999998</c:v>
                </c:pt>
                <c:pt idx="66">
                  <c:v>334.38299999999998</c:v>
                </c:pt>
                <c:pt idx="67">
                  <c:v>339.38299999999998</c:v>
                </c:pt>
                <c:pt idx="68">
                  <c:v>344.38299999999998</c:v>
                </c:pt>
                <c:pt idx="69">
                  <c:v>349.38299999999998</c:v>
                </c:pt>
                <c:pt idx="70">
                  <c:v>354.38299999999998</c:v>
                </c:pt>
                <c:pt idx="71">
                  <c:v>359.38299999999998</c:v>
                </c:pt>
                <c:pt idx="72">
                  <c:v>364.38299999999998</c:v>
                </c:pt>
                <c:pt idx="73">
                  <c:v>369.38299999999998</c:v>
                </c:pt>
                <c:pt idx="74">
                  <c:v>374.38299999999998</c:v>
                </c:pt>
                <c:pt idx="75">
                  <c:v>379.38299999999998</c:v>
                </c:pt>
                <c:pt idx="76">
                  <c:v>384.38299999999998</c:v>
                </c:pt>
                <c:pt idx="77">
                  <c:v>389.38299999999998</c:v>
                </c:pt>
                <c:pt idx="78">
                  <c:v>394.38299999999998</c:v>
                </c:pt>
                <c:pt idx="79">
                  <c:v>399.38299999999998</c:v>
                </c:pt>
                <c:pt idx="80">
                  <c:v>404.38299999999998</c:v>
                </c:pt>
                <c:pt idx="81">
                  <c:v>409.38299999999998</c:v>
                </c:pt>
                <c:pt idx="82">
                  <c:v>414.38299999999998</c:v>
                </c:pt>
                <c:pt idx="83">
                  <c:v>419.38299999999998</c:v>
                </c:pt>
                <c:pt idx="84">
                  <c:v>424.38299999999998</c:v>
                </c:pt>
                <c:pt idx="85">
                  <c:v>429.38299999999998</c:v>
                </c:pt>
                <c:pt idx="86">
                  <c:v>434.38299999999998</c:v>
                </c:pt>
                <c:pt idx="87">
                  <c:v>439.38299999999998</c:v>
                </c:pt>
                <c:pt idx="88">
                  <c:v>444.38299999999998</c:v>
                </c:pt>
                <c:pt idx="89">
                  <c:v>449.38299999999998</c:v>
                </c:pt>
                <c:pt idx="90">
                  <c:v>454.38299999999998</c:v>
                </c:pt>
                <c:pt idx="91">
                  <c:v>459.38299999999998</c:v>
                </c:pt>
                <c:pt idx="92">
                  <c:v>464.38299999999998</c:v>
                </c:pt>
                <c:pt idx="93">
                  <c:v>469.38299999999998</c:v>
                </c:pt>
                <c:pt idx="94">
                  <c:v>474.38299999999998</c:v>
                </c:pt>
                <c:pt idx="95">
                  <c:v>479.38299999999998</c:v>
                </c:pt>
                <c:pt idx="96">
                  <c:v>484.38299999999998</c:v>
                </c:pt>
                <c:pt idx="97">
                  <c:v>489.38299999999998</c:v>
                </c:pt>
                <c:pt idx="98">
                  <c:v>494.38299999999998</c:v>
                </c:pt>
                <c:pt idx="99">
                  <c:v>499.38299999999998</c:v>
                </c:pt>
                <c:pt idx="100">
                  <c:v>504.38299999999998</c:v>
                </c:pt>
                <c:pt idx="101">
                  <c:v>509.38299999999998</c:v>
                </c:pt>
                <c:pt idx="102">
                  <c:v>514.38300000000004</c:v>
                </c:pt>
                <c:pt idx="103">
                  <c:v>519.38300000000004</c:v>
                </c:pt>
                <c:pt idx="104">
                  <c:v>524.38300000000004</c:v>
                </c:pt>
                <c:pt idx="105">
                  <c:v>529.38300000000004</c:v>
                </c:pt>
                <c:pt idx="106">
                  <c:v>534.38300000000004</c:v>
                </c:pt>
                <c:pt idx="107">
                  <c:v>539.38300000000004</c:v>
                </c:pt>
                <c:pt idx="108">
                  <c:v>544.38300000000004</c:v>
                </c:pt>
                <c:pt idx="109">
                  <c:v>549.38300000000004</c:v>
                </c:pt>
                <c:pt idx="110">
                  <c:v>554.38300000000004</c:v>
                </c:pt>
                <c:pt idx="111">
                  <c:v>559.38300000000004</c:v>
                </c:pt>
                <c:pt idx="112">
                  <c:v>564.38300000000004</c:v>
                </c:pt>
                <c:pt idx="113">
                  <c:v>569.38300000000004</c:v>
                </c:pt>
                <c:pt idx="114">
                  <c:v>574.38300000000004</c:v>
                </c:pt>
                <c:pt idx="115">
                  <c:v>579.38300000000004</c:v>
                </c:pt>
                <c:pt idx="116">
                  <c:v>584.38300000000004</c:v>
                </c:pt>
                <c:pt idx="117">
                  <c:v>589.38300000000004</c:v>
                </c:pt>
                <c:pt idx="118">
                  <c:v>594.38300000000004</c:v>
                </c:pt>
                <c:pt idx="119">
                  <c:v>599.38300000000004</c:v>
                </c:pt>
                <c:pt idx="120">
                  <c:v>604.38300000000004</c:v>
                </c:pt>
                <c:pt idx="121">
                  <c:v>609.38300000000004</c:v>
                </c:pt>
                <c:pt idx="122">
                  <c:v>614.38300000000004</c:v>
                </c:pt>
                <c:pt idx="123">
                  <c:v>619.38300000000004</c:v>
                </c:pt>
                <c:pt idx="124">
                  <c:v>624.38300000000004</c:v>
                </c:pt>
                <c:pt idx="125">
                  <c:v>629.38300000000004</c:v>
                </c:pt>
                <c:pt idx="126">
                  <c:v>634.38300000000004</c:v>
                </c:pt>
                <c:pt idx="127">
                  <c:v>639.38300000000004</c:v>
                </c:pt>
                <c:pt idx="128">
                  <c:v>644.38300000000004</c:v>
                </c:pt>
                <c:pt idx="129">
                  <c:v>649.38300000000004</c:v>
                </c:pt>
                <c:pt idx="130">
                  <c:v>654.38300000000004</c:v>
                </c:pt>
                <c:pt idx="131">
                  <c:v>659.38300000000004</c:v>
                </c:pt>
                <c:pt idx="132">
                  <c:v>664.38300000000004</c:v>
                </c:pt>
                <c:pt idx="133">
                  <c:v>669.38300000000004</c:v>
                </c:pt>
                <c:pt idx="134">
                  <c:v>674.38300000000004</c:v>
                </c:pt>
                <c:pt idx="135">
                  <c:v>679.38300000000004</c:v>
                </c:pt>
                <c:pt idx="136">
                  <c:v>684.38300000000004</c:v>
                </c:pt>
                <c:pt idx="137">
                  <c:v>689.38300000000004</c:v>
                </c:pt>
                <c:pt idx="138">
                  <c:v>694.38300000000004</c:v>
                </c:pt>
                <c:pt idx="139">
                  <c:v>699.38300000000004</c:v>
                </c:pt>
                <c:pt idx="140">
                  <c:v>704.38300000000004</c:v>
                </c:pt>
                <c:pt idx="141">
                  <c:v>709.38300000000004</c:v>
                </c:pt>
                <c:pt idx="142">
                  <c:v>714.38300000000004</c:v>
                </c:pt>
                <c:pt idx="143">
                  <c:v>719.38300000000004</c:v>
                </c:pt>
                <c:pt idx="144">
                  <c:v>724.38300000000004</c:v>
                </c:pt>
                <c:pt idx="145">
                  <c:v>729.38300000000004</c:v>
                </c:pt>
                <c:pt idx="146">
                  <c:v>734.38300000000004</c:v>
                </c:pt>
                <c:pt idx="147">
                  <c:v>739.38300000000004</c:v>
                </c:pt>
                <c:pt idx="148">
                  <c:v>744.38300000000004</c:v>
                </c:pt>
                <c:pt idx="149">
                  <c:v>749.38300000000004</c:v>
                </c:pt>
                <c:pt idx="150">
                  <c:v>754.38300000000004</c:v>
                </c:pt>
                <c:pt idx="151">
                  <c:v>759.38300000000004</c:v>
                </c:pt>
                <c:pt idx="152">
                  <c:v>764.38300000000004</c:v>
                </c:pt>
                <c:pt idx="153">
                  <c:v>769.38300000000004</c:v>
                </c:pt>
                <c:pt idx="154">
                  <c:v>774.38300000000004</c:v>
                </c:pt>
                <c:pt idx="155">
                  <c:v>779.38300000000004</c:v>
                </c:pt>
                <c:pt idx="156">
                  <c:v>784.38300000000004</c:v>
                </c:pt>
                <c:pt idx="157">
                  <c:v>789.38300000000004</c:v>
                </c:pt>
                <c:pt idx="158">
                  <c:v>794.38300000000004</c:v>
                </c:pt>
                <c:pt idx="159">
                  <c:v>799.38300000000004</c:v>
                </c:pt>
                <c:pt idx="160">
                  <c:v>804.38300000000004</c:v>
                </c:pt>
                <c:pt idx="161">
                  <c:v>809.38300000000004</c:v>
                </c:pt>
                <c:pt idx="162">
                  <c:v>814.38300000000004</c:v>
                </c:pt>
                <c:pt idx="163">
                  <c:v>819.38300000000004</c:v>
                </c:pt>
                <c:pt idx="164">
                  <c:v>824.38300000000004</c:v>
                </c:pt>
                <c:pt idx="165">
                  <c:v>829.38300000000004</c:v>
                </c:pt>
                <c:pt idx="166">
                  <c:v>834.38300000000004</c:v>
                </c:pt>
                <c:pt idx="167">
                  <c:v>839.38300000000004</c:v>
                </c:pt>
                <c:pt idx="168">
                  <c:v>844.38300000000004</c:v>
                </c:pt>
                <c:pt idx="169">
                  <c:v>849.38300000000004</c:v>
                </c:pt>
                <c:pt idx="170">
                  <c:v>854.38300000000004</c:v>
                </c:pt>
                <c:pt idx="171">
                  <c:v>859.38300000000004</c:v>
                </c:pt>
                <c:pt idx="172">
                  <c:v>864.38300000000004</c:v>
                </c:pt>
                <c:pt idx="173">
                  <c:v>869.38300000000004</c:v>
                </c:pt>
                <c:pt idx="174">
                  <c:v>874.38300000000004</c:v>
                </c:pt>
                <c:pt idx="175">
                  <c:v>879.38300000000004</c:v>
                </c:pt>
                <c:pt idx="176">
                  <c:v>884.38300000000004</c:v>
                </c:pt>
                <c:pt idx="177">
                  <c:v>889.38300000000004</c:v>
                </c:pt>
                <c:pt idx="178">
                  <c:v>894.38300000000004</c:v>
                </c:pt>
                <c:pt idx="179">
                  <c:v>899.38300000000004</c:v>
                </c:pt>
                <c:pt idx="180">
                  <c:v>904.38300000000004</c:v>
                </c:pt>
                <c:pt idx="181">
                  <c:v>909.38300000000004</c:v>
                </c:pt>
                <c:pt idx="182">
                  <c:v>914.38300000000004</c:v>
                </c:pt>
                <c:pt idx="183">
                  <c:v>919.38300000000004</c:v>
                </c:pt>
                <c:pt idx="184">
                  <c:v>924.38300000000004</c:v>
                </c:pt>
                <c:pt idx="185">
                  <c:v>929.38300000000004</c:v>
                </c:pt>
                <c:pt idx="186">
                  <c:v>934.38300000000004</c:v>
                </c:pt>
                <c:pt idx="187">
                  <c:v>939.38300000000004</c:v>
                </c:pt>
                <c:pt idx="188">
                  <c:v>944.38300000000004</c:v>
                </c:pt>
                <c:pt idx="189">
                  <c:v>949.38300000000004</c:v>
                </c:pt>
                <c:pt idx="190">
                  <c:v>954.38300000000004</c:v>
                </c:pt>
                <c:pt idx="191">
                  <c:v>959.38300000000004</c:v>
                </c:pt>
                <c:pt idx="192">
                  <c:v>964.38300000000004</c:v>
                </c:pt>
                <c:pt idx="193">
                  <c:v>969.38300000000004</c:v>
                </c:pt>
                <c:pt idx="194">
                  <c:v>974.38300000000004</c:v>
                </c:pt>
                <c:pt idx="195">
                  <c:v>979.38300000000004</c:v>
                </c:pt>
                <c:pt idx="196">
                  <c:v>984.38300000000004</c:v>
                </c:pt>
                <c:pt idx="197">
                  <c:v>989.38300000000004</c:v>
                </c:pt>
                <c:pt idx="198">
                  <c:v>994.38300000000004</c:v>
                </c:pt>
                <c:pt idx="199">
                  <c:v>999.38300000000004</c:v>
                </c:pt>
                <c:pt idx="200">
                  <c:v>1004.383</c:v>
                </c:pt>
                <c:pt idx="201">
                  <c:v>1009.383</c:v>
                </c:pt>
                <c:pt idx="202">
                  <c:v>1014.383</c:v>
                </c:pt>
                <c:pt idx="203">
                  <c:v>1019.383</c:v>
                </c:pt>
                <c:pt idx="204">
                  <c:v>1024.383</c:v>
                </c:pt>
                <c:pt idx="205">
                  <c:v>1029.383</c:v>
                </c:pt>
                <c:pt idx="206">
                  <c:v>1034.383</c:v>
                </c:pt>
                <c:pt idx="207">
                  <c:v>1039.383</c:v>
                </c:pt>
                <c:pt idx="208">
                  <c:v>1044.383</c:v>
                </c:pt>
                <c:pt idx="209">
                  <c:v>1049.383</c:v>
                </c:pt>
                <c:pt idx="210">
                  <c:v>1054.383</c:v>
                </c:pt>
                <c:pt idx="211">
                  <c:v>1059.383</c:v>
                </c:pt>
                <c:pt idx="212">
                  <c:v>1064.383</c:v>
                </c:pt>
                <c:pt idx="213">
                  <c:v>1069.383</c:v>
                </c:pt>
                <c:pt idx="214">
                  <c:v>1074.383</c:v>
                </c:pt>
                <c:pt idx="215">
                  <c:v>1079.383</c:v>
                </c:pt>
                <c:pt idx="216">
                  <c:v>1084.383</c:v>
                </c:pt>
                <c:pt idx="217">
                  <c:v>1089.383</c:v>
                </c:pt>
                <c:pt idx="218">
                  <c:v>1094.383</c:v>
                </c:pt>
                <c:pt idx="219">
                  <c:v>1099.383</c:v>
                </c:pt>
                <c:pt idx="220">
                  <c:v>1104.383</c:v>
                </c:pt>
                <c:pt idx="221">
                  <c:v>1109.383</c:v>
                </c:pt>
                <c:pt idx="222">
                  <c:v>1114.383</c:v>
                </c:pt>
                <c:pt idx="223">
                  <c:v>1119.383</c:v>
                </c:pt>
                <c:pt idx="224">
                  <c:v>1124.383</c:v>
                </c:pt>
                <c:pt idx="225">
                  <c:v>1129.383</c:v>
                </c:pt>
                <c:pt idx="226">
                  <c:v>1134.383</c:v>
                </c:pt>
                <c:pt idx="227">
                  <c:v>1139.383</c:v>
                </c:pt>
                <c:pt idx="228">
                  <c:v>1144.383</c:v>
                </c:pt>
                <c:pt idx="229">
                  <c:v>1149.383</c:v>
                </c:pt>
                <c:pt idx="230">
                  <c:v>1154.383</c:v>
                </c:pt>
                <c:pt idx="231">
                  <c:v>1159.383</c:v>
                </c:pt>
                <c:pt idx="232">
                  <c:v>1164.383</c:v>
                </c:pt>
                <c:pt idx="233">
                  <c:v>1169.383</c:v>
                </c:pt>
                <c:pt idx="234">
                  <c:v>1174.383</c:v>
                </c:pt>
                <c:pt idx="235">
                  <c:v>1179.383</c:v>
                </c:pt>
                <c:pt idx="236">
                  <c:v>1184.383</c:v>
                </c:pt>
                <c:pt idx="237">
                  <c:v>1189.383</c:v>
                </c:pt>
                <c:pt idx="238">
                  <c:v>1194.383</c:v>
                </c:pt>
                <c:pt idx="239">
                  <c:v>1199.383</c:v>
                </c:pt>
                <c:pt idx="240">
                  <c:v>1204.383</c:v>
                </c:pt>
                <c:pt idx="241">
                  <c:v>1209.383</c:v>
                </c:pt>
                <c:pt idx="242">
                  <c:v>1214.383</c:v>
                </c:pt>
                <c:pt idx="243">
                  <c:v>1219.383</c:v>
                </c:pt>
                <c:pt idx="244">
                  <c:v>1224.383</c:v>
                </c:pt>
                <c:pt idx="245">
                  <c:v>1229.383</c:v>
                </c:pt>
                <c:pt idx="246">
                  <c:v>1234.383</c:v>
                </c:pt>
                <c:pt idx="247">
                  <c:v>1239.383</c:v>
                </c:pt>
                <c:pt idx="248">
                  <c:v>1244.383</c:v>
                </c:pt>
                <c:pt idx="249">
                  <c:v>1249.383</c:v>
                </c:pt>
                <c:pt idx="250">
                  <c:v>1254.383</c:v>
                </c:pt>
                <c:pt idx="251">
                  <c:v>1259.383</c:v>
                </c:pt>
                <c:pt idx="252">
                  <c:v>1264.383</c:v>
                </c:pt>
                <c:pt idx="253">
                  <c:v>1269.383</c:v>
                </c:pt>
                <c:pt idx="254">
                  <c:v>1274.383</c:v>
                </c:pt>
                <c:pt idx="255">
                  <c:v>1279.383</c:v>
                </c:pt>
                <c:pt idx="256">
                  <c:v>1284.383</c:v>
                </c:pt>
                <c:pt idx="257">
                  <c:v>1289.383</c:v>
                </c:pt>
                <c:pt idx="258">
                  <c:v>1294.383</c:v>
                </c:pt>
                <c:pt idx="259">
                  <c:v>1299.383</c:v>
                </c:pt>
                <c:pt idx="260">
                  <c:v>1304.383</c:v>
                </c:pt>
                <c:pt idx="261">
                  <c:v>1309.383</c:v>
                </c:pt>
                <c:pt idx="262">
                  <c:v>1314.383</c:v>
                </c:pt>
                <c:pt idx="263">
                  <c:v>1319.383</c:v>
                </c:pt>
                <c:pt idx="264">
                  <c:v>1324.383</c:v>
                </c:pt>
                <c:pt idx="265">
                  <c:v>1329.383</c:v>
                </c:pt>
                <c:pt idx="266">
                  <c:v>1334.383</c:v>
                </c:pt>
                <c:pt idx="267">
                  <c:v>1339.383</c:v>
                </c:pt>
                <c:pt idx="268">
                  <c:v>1344.383</c:v>
                </c:pt>
                <c:pt idx="269">
                  <c:v>1349.383</c:v>
                </c:pt>
                <c:pt idx="270">
                  <c:v>1354.383</c:v>
                </c:pt>
                <c:pt idx="271">
                  <c:v>1359.383</c:v>
                </c:pt>
                <c:pt idx="272">
                  <c:v>1364.383</c:v>
                </c:pt>
                <c:pt idx="273">
                  <c:v>1369.383</c:v>
                </c:pt>
                <c:pt idx="274">
                  <c:v>1374.383</c:v>
                </c:pt>
                <c:pt idx="275">
                  <c:v>1379.383</c:v>
                </c:pt>
                <c:pt idx="276">
                  <c:v>1384.383</c:v>
                </c:pt>
                <c:pt idx="277">
                  <c:v>1389.383</c:v>
                </c:pt>
                <c:pt idx="278">
                  <c:v>1394.383</c:v>
                </c:pt>
                <c:pt idx="279">
                  <c:v>1399.383</c:v>
                </c:pt>
                <c:pt idx="280">
                  <c:v>1404.383</c:v>
                </c:pt>
                <c:pt idx="281">
                  <c:v>1409.383</c:v>
                </c:pt>
                <c:pt idx="282">
                  <c:v>1414.383</c:v>
                </c:pt>
                <c:pt idx="283">
                  <c:v>1419.383</c:v>
                </c:pt>
                <c:pt idx="284">
                  <c:v>1424.383</c:v>
                </c:pt>
                <c:pt idx="285">
                  <c:v>1429.383</c:v>
                </c:pt>
                <c:pt idx="286">
                  <c:v>1434.383</c:v>
                </c:pt>
                <c:pt idx="287">
                  <c:v>1439.383</c:v>
                </c:pt>
                <c:pt idx="288">
                  <c:v>1444.383</c:v>
                </c:pt>
              </c:numCache>
            </c:numRef>
          </c:xVal>
          <c:yVal>
            <c:numRef>
              <c:f>Hoja1!$BH$4:$BH$292</c:f>
              <c:numCache>
                <c:formatCode>General</c:formatCode>
                <c:ptCount val="289"/>
                <c:pt idx="0">
                  <c:v>1485410.7530070883</c:v>
                </c:pt>
                <c:pt idx="1">
                  <c:v>1260984.1159993433</c:v>
                </c:pt>
                <c:pt idx="2">
                  <c:v>1007286.6589773182</c:v>
                </c:pt>
                <c:pt idx="3">
                  <c:v>687994.17706476629</c:v>
                </c:pt>
                <c:pt idx="4">
                  <c:v>537646.9813923107</c:v>
                </c:pt>
                <c:pt idx="5">
                  <c:v>390489.34786717489</c:v>
                </c:pt>
                <c:pt idx="6">
                  <c:v>283071.9271888932</c:v>
                </c:pt>
                <c:pt idx="7">
                  <c:v>206428.92373280416</c:v>
                </c:pt>
                <c:pt idx="8">
                  <c:v>156984.09937006497</c:v>
                </c:pt>
                <c:pt idx="9">
                  <c:v>119415.30503377847</c:v>
                </c:pt>
                <c:pt idx="10">
                  <c:v>86678.053467001009</c:v>
                </c:pt>
                <c:pt idx="11">
                  <c:v>65288.603755227712</c:v>
                </c:pt>
                <c:pt idx="12">
                  <c:v>43172.310495663027</c:v>
                </c:pt>
                <c:pt idx="13">
                  <c:v>33018.88434146066</c:v>
                </c:pt>
                <c:pt idx="14">
                  <c:v>18972.257031449608</c:v>
                </c:pt>
                <c:pt idx="15">
                  <c:v>14278.413048142067</c:v>
                </c:pt>
                <c:pt idx="16">
                  <c:v>6765.4850932670106</c:v>
                </c:pt>
                <c:pt idx="17">
                  <c:v>5010.7494713129181</c:v>
                </c:pt>
                <c:pt idx="18">
                  <c:v>1885.7258125200035</c:v>
                </c:pt>
                <c:pt idx="19">
                  <c:v>376.75997366436042</c:v>
                </c:pt>
                <c:pt idx="20">
                  <c:v>-448.48407787423582</c:v>
                </c:pt>
                <c:pt idx="21">
                  <c:v>1044.6390061826169</c:v>
                </c:pt>
                <c:pt idx="22">
                  <c:v>5341.0964665522142</c:v>
                </c:pt>
                <c:pt idx="23">
                  <c:v>15680.986076804111</c:v>
                </c:pt>
                <c:pt idx="24">
                  <c:v>27955.978346485866</c:v>
                </c:pt>
                <c:pt idx="25">
                  <c:v>41178.11131634521</c:v>
                </c:pt>
                <c:pt idx="26">
                  <c:v>56525.295542919506</c:v>
                </c:pt>
                <c:pt idx="27">
                  <c:v>71652.854517239233</c:v>
                </c:pt>
                <c:pt idx="28">
                  <c:v>87262.788919533763</c:v>
                </c:pt>
                <c:pt idx="29">
                  <c:v>103590.14308628466</c:v>
                </c:pt>
                <c:pt idx="30">
                  <c:v>118193.53974860693</c:v>
                </c:pt>
                <c:pt idx="31">
                  <c:v>134138.04851215056</c:v>
                </c:pt>
                <c:pt idx="32">
                  <c:v>147845.05796507088</c:v>
                </c:pt>
                <c:pt idx="33">
                  <c:v>163997.93097238254</c:v>
                </c:pt>
                <c:pt idx="34">
                  <c:v>178937.83381787426</c:v>
                </c:pt>
                <c:pt idx="35">
                  <c:v>197844.70956771396</c:v>
                </c:pt>
                <c:pt idx="36">
                  <c:v>232727.11574301071</c:v>
                </c:pt>
                <c:pt idx="37">
                  <c:v>283221.94994475349</c:v>
                </c:pt>
                <c:pt idx="38">
                  <c:v>318829.89562306763</c:v>
                </c:pt>
                <c:pt idx="39">
                  <c:v>356419.71709179494</c:v>
                </c:pt>
                <c:pt idx="40">
                  <c:v>394884.09164757386</c:v>
                </c:pt>
                <c:pt idx="41">
                  <c:v>433144.47188660287</c:v>
                </c:pt>
                <c:pt idx="42">
                  <c:v>471645.9268748475</c:v>
                </c:pt>
                <c:pt idx="43">
                  <c:v>512423.00421998306</c:v>
                </c:pt>
                <c:pt idx="44">
                  <c:v>553835.24618879182</c:v>
                </c:pt>
                <c:pt idx="45">
                  <c:v>596134.88509698282</c:v>
                </c:pt>
                <c:pt idx="46">
                  <c:v>635553.41030653589</c:v>
                </c:pt>
                <c:pt idx="47">
                  <c:v>674400.2269560257</c:v>
                </c:pt>
                <c:pt idx="48">
                  <c:v>714326.68236613797</c:v>
                </c:pt>
                <c:pt idx="49">
                  <c:v>753897.67241173983</c:v>
                </c:pt>
                <c:pt idx="50">
                  <c:v>792187.40029176441</c:v>
                </c:pt>
                <c:pt idx="51">
                  <c:v>828508.48396566231</c:v>
                </c:pt>
                <c:pt idx="52">
                  <c:v>865113.72114656935</c:v>
                </c:pt>
                <c:pt idx="53">
                  <c:v>901831.69265383948</c:v>
                </c:pt>
                <c:pt idx="54">
                  <c:v>935077.51842677</c:v>
                </c:pt>
                <c:pt idx="55">
                  <c:v>970970.38344404311</c:v>
                </c:pt>
                <c:pt idx="56">
                  <c:v>1006758.9073044339</c:v>
                </c:pt>
                <c:pt idx="57">
                  <c:v>1041222.2481858078</c:v>
                </c:pt>
                <c:pt idx="58">
                  <c:v>1078360.7616783795</c:v>
                </c:pt>
                <c:pt idx="59">
                  <c:v>1113318.3907918651</c:v>
                </c:pt>
                <c:pt idx="60">
                  <c:v>1146955.9117714183</c:v>
                </c:pt>
                <c:pt idx="61">
                  <c:v>1180283.4875876983</c:v>
                </c:pt>
                <c:pt idx="62">
                  <c:v>1214224.0414063411</c:v>
                </c:pt>
                <c:pt idx="63">
                  <c:v>1249274.8237808081</c:v>
                </c:pt>
                <c:pt idx="64">
                  <c:v>1278987.3906268571</c:v>
                </c:pt>
                <c:pt idx="65">
                  <c:v>1312526.0783061367</c:v>
                </c:pt>
                <c:pt idx="66">
                  <c:v>1343699.9514740817</c:v>
                </c:pt>
                <c:pt idx="67">
                  <c:v>1376352.7400784853</c:v>
                </c:pt>
                <c:pt idx="68">
                  <c:v>1402442.9531244496</c:v>
                </c:pt>
                <c:pt idx="69">
                  <c:v>1437253.3305487097</c:v>
                </c:pt>
                <c:pt idx="70">
                  <c:v>1471679.7188787709</c:v>
                </c:pt>
                <c:pt idx="71">
                  <c:v>1500675.4894868659</c:v>
                </c:pt>
                <c:pt idx="72">
                  <c:v>1534663.984795311</c:v>
                </c:pt>
                <c:pt idx="73">
                  <c:v>1561970.6141317757</c:v>
                </c:pt>
                <c:pt idx="74">
                  <c:v>1594184.3428686457</c:v>
                </c:pt>
                <c:pt idx="75">
                  <c:v>1623505.677626862</c:v>
                </c:pt>
                <c:pt idx="76">
                  <c:v>1653056.5949037238</c:v>
                </c:pt>
                <c:pt idx="77">
                  <c:v>1681872.8441339526</c:v>
                </c:pt>
                <c:pt idx="78">
                  <c:v>1710715.2567272347</c:v>
                </c:pt>
                <c:pt idx="79">
                  <c:v>1739864.5869892552</c:v>
                </c:pt>
                <c:pt idx="80">
                  <c:v>1763598.3500182773</c:v>
                </c:pt>
                <c:pt idx="81">
                  <c:v>1790177.2836377663</c:v>
                </c:pt>
                <c:pt idx="82">
                  <c:v>1825647.2232326488</c:v>
                </c:pt>
                <c:pt idx="83">
                  <c:v>1859121.1081544615</c:v>
                </c:pt>
                <c:pt idx="84">
                  <c:v>1885656.5135500934</c:v>
                </c:pt>
                <c:pt idx="85">
                  <c:v>1914852.7433527049</c:v>
                </c:pt>
                <c:pt idx="86">
                  <c:v>1947011.120369392</c:v>
                </c:pt>
                <c:pt idx="87">
                  <c:v>1971610.2954453654</c:v>
                </c:pt>
                <c:pt idx="88">
                  <c:v>2004437.7980499114</c:v>
                </c:pt>
                <c:pt idx="89">
                  <c:v>2030283.3143080801</c:v>
                </c:pt>
                <c:pt idx="90">
                  <c:v>2062117.0882723765</c:v>
                </c:pt>
                <c:pt idx="91">
                  <c:v>2086282.0372428442</c:v>
                </c:pt>
                <c:pt idx="92">
                  <c:v>2116070.1761738332</c:v>
                </c:pt>
                <c:pt idx="93">
                  <c:v>2139951.1081101755</c:v>
                </c:pt>
                <c:pt idx="94">
                  <c:v>2170168.419254397</c:v>
                </c:pt>
                <c:pt idx="95">
                  <c:v>2195488.1540838792</c:v>
                </c:pt>
                <c:pt idx="96">
                  <c:v>2225277.8210758022</c:v>
                </c:pt>
                <c:pt idx="97">
                  <c:v>2261168.5924303764</c:v>
                </c:pt>
                <c:pt idx="98">
                  <c:v>2287511.4106932455</c:v>
                </c:pt>
                <c:pt idx="99">
                  <c:v>2316002.444283206</c:v>
                </c:pt>
                <c:pt idx="100">
                  <c:v>2342301.8111827173</c:v>
                </c:pt>
                <c:pt idx="101">
                  <c:v>2372890.5187006099</c:v>
                </c:pt>
                <c:pt idx="102">
                  <c:v>2398811.1138991727</c:v>
                </c:pt>
                <c:pt idx="103">
                  <c:v>2432333.7501495956</c:v>
                </c:pt>
                <c:pt idx="104">
                  <c:v>2456481.9965698631</c:v>
                </c:pt>
                <c:pt idx="105">
                  <c:v>2485514.383444617</c:v>
                </c:pt>
                <c:pt idx="106">
                  <c:v>2517602.4037916041</c:v>
                </c:pt>
                <c:pt idx="107">
                  <c:v>2546539.4730729517</c:v>
                </c:pt>
                <c:pt idx="108">
                  <c:v>2568769.2457473213</c:v>
                </c:pt>
                <c:pt idx="109">
                  <c:v>2599647.4230429996</c:v>
                </c:pt>
                <c:pt idx="110">
                  <c:v>2627523.1892604386</c:v>
                </c:pt>
                <c:pt idx="111">
                  <c:v>2652209.3790361742</c:v>
                </c:pt>
                <c:pt idx="112">
                  <c:v>2679875.1887183362</c:v>
                </c:pt>
                <c:pt idx="113">
                  <c:v>2708510.7729395553</c:v>
                </c:pt>
                <c:pt idx="114">
                  <c:v>2744874.9430842353</c:v>
                </c:pt>
                <c:pt idx="115">
                  <c:v>2777065.4612307353</c:v>
                </c:pt>
                <c:pt idx="116">
                  <c:v>2806214.0416920758</c:v>
                </c:pt>
                <c:pt idx="117">
                  <c:v>2831448.819408128</c:v>
                </c:pt>
                <c:pt idx="118">
                  <c:v>2862395.6379587129</c:v>
                </c:pt>
                <c:pt idx="119">
                  <c:v>2893644.9159463961</c:v>
                </c:pt>
                <c:pt idx="120">
                  <c:v>2918179.9264324117</c:v>
                </c:pt>
                <c:pt idx="121">
                  <c:v>2950669.7192461402</c:v>
                </c:pt>
                <c:pt idx="122">
                  <c:v>2975691.626211293</c:v>
                </c:pt>
                <c:pt idx="123">
                  <c:v>2998949.9289216995</c:v>
                </c:pt>
                <c:pt idx="124">
                  <c:v>3032595.2154889037</c:v>
                </c:pt>
                <c:pt idx="125">
                  <c:v>3061613.7095145779</c:v>
                </c:pt>
                <c:pt idx="126">
                  <c:v>3088707.396485033</c:v>
                </c:pt>
                <c:pt idx="127">
                  <c:v>3119237.0333206961</c:v>
                </c:pt>
                <c:pt idx="128">
                  <c:v>3147788.4489008519</c:v>
                </c:pt>
                <c:pt idx="129">
                  <c:v>3175560.4492197623</c:v>
                </c:pt>
                <c:pt idx="130">
                  <c:v>3199952.6318457397</c:v>
                </c:pt>
                <c:pt idx="131">
                  <c:v>3228487.0693867831</c:v>
                </c:pt>
                <c:pt idx="132">
                  <c:v>3259120.8568358389</c:v>
                </c:pt>
                <c:pt idx="133">
                  <c:v>3291895.3452996826</c:v>
                </c:pt>
                <c:pt idx="134">
                  <c:v>3315584.3113756636</c:v>
                </c:pt>
                <c:pt idx="135">
                  <c:v>3350731.9705913663</c:v>
                </c:pt>
                <c:pt idx="136">
                  <c:v>3375547.79113751</c:v>
                </c:pt>
                <c:pt idx="137">
                  <c:v>3407285.2109405175</c:v>
                </c:pt>
                <c:pt idx="138">
                  <c:v>3438144.5595133239</c:v>
                </c:pt>
                <c:pt idx="139">
                  <c:v>3474254.3740397468</c:v>
                </c:pt>
                <c:pt idx="140">
                  <c:v>3500045.3920385763</c:v>
                </c:pt>
                <c:pt idx="141">
                  <c:v>3513911.0724436692</c:v>
                </c:pt>
                <c:pt idx="142">
                  <c:v>3554461.2381464811</c:v>
                </c:pt>
                <c:pt idx="143">
                  <c:v>3591011.5441314974</c:v>
                </c:pt>
                <c:pt idx="144">
                  <c:v>3619896.9785964927</c:v>
                </c:pt>
                <c:pt idx="145">
                  <c:v>3653801.6373155648</c:v>
                </c:pt>
                <c:pt idx="146">
                  <c:v>3689666.6027434198</c:v>
                </c:pt>
                <c:pt idx="147">
                  <c:v>3721579.9355198988</c:v>
                </c:pt>
                <c:pt idx="148">
                  <c:v>3750901.9803203298</c:v>
                </c:pt>
                <c:pt idx="149">
                  <c:v>3777339.936045208</c:v>
                </c:pt>
                <c:pt idx="150">
                  <c:v>3813466.5047690719</c:v>
                </c:pt>
                <c:pt idx="151">
                  <c:v>3838685.2621741695</c:v>
                </c:pt>
                <c:pt idx="152">
                  <c:v>3876895.6434515766</c:v>
                </c:pt>
                <c:pt idx="153">
                  <c:v>3901483.274255381</c:v>
                </c:pt>
                <c:pt idx="154">
                  <c:v>3939831.3095025718</c:v>
                </c:pt>
                <c:pt idx="155">
                  <c:v>3967713.0275145778</c:v>
                </c:pt>
                <c:pt idx="156">
                  <c:v>3999054.7649798482</c:v>
                </c:pt>
                <c:pt idx="157">
                  <c:v>4027885.4188053692</c:v>
                </c:pt>
                <c:pt idx="158">
                  <c:v>4051615.8771798806</c:v>
                </c:pt>
                <c:pt idx="159">
                  <c:v>4087562.7542186119</c:v>
                </c:pt>
                <c:pt idx="160">
                  <c:v>4119041.4268734171</c:v>
                </c:pt>
                <c:pt idx="161">
                  <c:v>4150188.3514174642</c:v>
                </c:pt>
                <c:pt idx="162">
                  <c:v>4180783.7961343816</c:v>
                </c:pt>
                <c:pt idx="163">
                  <c:v>4208636.4499259908</c:v>
                </c:pt>
                <c:pt idx="164">
                  <c:v>4237030.847681297</c:v>
                </c:pt>
                <c:pt idx="165">
                  <c:v>4268112.4567290526</c:v>
                </c:pt>
                <c:pt idx="166">
                  <c:v>4299277.0266835755</c:v>
                </c:pt>
                <c:pt idx="167">
                  <c:v>4332188.372343407</c:v>
                </c:pt>
                <c:pt idx="168">
                  <c:v>4352885.8733506668</c:v>
                </c:pt>
                <c:pt idx="169">
                  <c:v>4391389.26641519</c:v>
                </c:pt>
                <c:pt idx="170">
                  <c:v>4413994.790048508</c:v>
                </c:pt>
                <c:pt idx="171">
                  <c:v>4436266.5795853538</c:v>
                </c:pt>
                <c:pt idx="172">
                  <c:v>4474958.3190435013</c:v>
                </c:pt>
                <c:pt idx="173">
                  <c:v>4498957.2126977509</c:v>
                </c:pt>
                <c:pt idx="174">
                  <c:v>4527124.0789963622</c:v>
                </c:pt>
                <c:pt idx="175">
                  <c:v>4554763.092607962</c:v>
                </c:pt>
                <c:pt idx="176">
                  <c:v>4575117.605319161</c:v>
                </c:pt>
                <c:pt idx="177">
                  <c:v>4607034.1933706012</c:v>
                </c:pt>
                <c:pt idx="178">
                  <c:v>4631684.5774239684</c:v>
                </c:pt>
                <c:pt idx="179">
                  <c:v>4659512.0958053544</c:v>
                </c:pt>
                <c:pt idx="180">
                  <c:v>4685178.4539513709</c:v>
                </c:pt>
                <c:pt idx="181">
                  <c:v>4713830.6783530423</c:v>
                </c:pt>
                <c:pt idx="182">
                  <c:v>4736998.2166004917</c:v>
                </c:pt>
                <c:pt idx="183">
                  <c:v>4766967.0711470684</c:v>
                </c:pt>
                <c:pt idx="184">
                  <c:v>4793047.2598951953</c:v>
                </c:pt>
                <c:pt idx="185">
                  <c:v>4819491.3802755699</c:v>
                </c:pt>
                <c:pt idx="186">
                  <c:v>4846051.7771616746</c:v>
                </c:pt>
                <c:pt idx="187">
                  <c:v>4868613.4875634778</c:v>
                </c:pt>
                <c:pt idx="188">
                  <c:v>4889996.3730246145</c:v>
                </c:pt>
                <c:pt idx="189">
                  <c:v>4917287.4106355309</c:v>
                </c:pt>
                <c:pt idx="190">
                  <c:v>4940101.8140706159</c:v>
                </c:pt>
                <c:pt idx="191">
                  <c:v>4973874.6229887679</c:v>
                </c:pt>
                <c:pt idx="192">
                  <c:v>4988494.0338281207</c:v>
                </c:pt>
                <c:pt idx="193">
                  <c:v>5013491.421056713</c:v>
                </c:pt>
                <c:pt idx="194">
                  <c:v>5040338.8623206886</c:v>
                </c:pt>
                <c:pt idx="195">
                  <c:v>5059404.1769940574</c:v>
                </c:pt>
                <c:pt idx="196">
                  <c:v>5082376.2267866647</c:v>
                </c:pt>
                <c:pt idx="197">
                  <c:v>5105441.8516431078</c:v>
                </c:pt>
                <c:pt idx="198">
                  <c:v>5123616.9618323287</c:v>
                </c:pt>
                <c:pt idx="199">
                  <c:v>5149001.6033291323</c:v>
                </c:pt>
                <c:pt idx="200">
                  <c:v>5164311.5359884771</c:v>
                </c:pt>
                <c:pt idx="201">
                  <c:v>5195542.6586173223</c:v>
                </c:pt>
                <c:pt idx="202">
                  <c:v>5211525.5055206288</c:v>
                </c:pt>
                <c:pt idx="203">
                  <c:v>5231789.4371100608</c:v>
                </c:pt>
                <c:pt idx="204">
                  <c:v>5256198.8519879607</c:v>
                </c:pt>
                <c:pt idx="205">
                  <c:v>5277723.3692453112</c:v>
                </c:pt>
                <c:pt idx="206">
                  <c:v>5291990.394782993</c:v>
                </c:pt>
                <c:pt idx="207">
                  <c:v>5309552.2392478641</c:v>
                </c:pt>
                <c:pt idx="208">
                  <c:v>5330785.0750291217</c:v>
                </c:pt>
                <c:pt idx="209">
                  <c:v>5355507.7630742351</c:v>
                </c:pt>
                <c:pt idx="210">
                  <c:v>5378591.9578533154</c:v>
                </c:pt>
                <c:pt idx="211">
                  <c:v>5395874.2208745759</c:v>
                </c:pt>
                <c:pt idx="212">
                  <c:v>5408672.5131856669</c:v>
                </c:pt>
                <c:pt idx="213">
                  <c:v>5432851.3621696997</c:v>
                </c:pt>
                <c:pt idx="214">
                  <c:v>5443104.9518251223</c:v>
                </c:pt>
                <c:pt idx="215">
                  <c:v>5459170.6177440975</c:v>
                </c:pt>
                <c:pt idx="216">
                  <c:v>5483617.2206749152</c:v>
                </c:pt>
                <c:pt idx="217">
                  <c:v>5502949.2744329702</c:v>
                </c:pt>
                <c:pt idx="218">
                  <c:v>5516295.9874348808</c:v>
                </c:pt>
                <c:pt idx="219">
                  <c:v>5533809.2716473229</c:v>
                </c:pt>
                <c:pt idx="220">
                  <c:v>5548999.427746308</c:v>
                </c:pt>
                <c:pt idx="221">
                  <c:v>5563651.9991730107</c:v>
                </c:pt>
                <c:pt idx="222">
                  <c:v>5570848.6465753363</c:v>
                </c:pt>
                <c:pt idx="223">
                  <c:v>5591711.9806006774</c:v>
                </c:pt>
                <c:pt idx="224">
                  <c:v>5599648.5103041772</c:v>
                </c:pt>
                <c:pt idx="225">
                  <c:v>5615992.4526555585</c:v>
                </c:pt>
                <c:pt idx="226">
                  <c:v>5621370.4348904165</c:v>
                </c:pt>
                <c:pt idx="227">
                  <c:v>5637212.9452576665</c:v>
                </c:pt>
                <c:pt idx="228">
                  <c:v>5645675.6988371136</c:v>
                </c:pt>
                <c:pt idx="229">
                  <c:v>5659398.8651209716</c:v>
                </c:pt>
                <c:pt idx="230">
                  <c:v>5662503.92977014</c:v>
                </c:pt>
                <c:pt idx="231">
                  <c:v>5675910.2315176353</c:v>
                </c:pt>
                <c:pt idx="232">
                  <c:v>5675740.5174984979</c:v>
                </c:pt>
                <c:pt idx="233">
                  <c:v>5677181.733162676</c:v>
                </c:pt>
                <c:pt idx="234">
                  <c:v>5681061.1731553935</c:v>
                </c:pt>
                <c:pt idx="235">
                  <c:v>5697432.0234248191</c:v>
                </c:pt>
                <c:pt idx="236">
                  <c:v>5693176.717218481</c:v>
                </c:pt>
                <c:pt idx="237">
                  <c:v>5693932.3042655503</c:v>
                </c:pt>
                <c:pt idx="238">
                  <c:v>5703009.3450661479</c:v>
                </c:pt>
                <c:pt idx="239">
                  <c:v>5706114.4431749154</c:v>
                </c:pt>
                <c:pt idx="240">
                  <c:v>5709657.753076558</c:v>
                </c:pt>
                <c:pt idx="241">
                  <c:v>5715404.2913199542</c:v>
                </c:pt>
                <c:pt idx="242">
                  <c:v>5711612.4031271338</c:v>
                </c:pt>
                <c:pt idx="243">
                  <c:v>5717097.9968800107</c:v>
                </c:pt>
                <c:pt idx="244">
                  <c:v>5716813.6894537192</c:v>
                </c:pt>
                <c:pt idx="245">
                  <c:v>5720063.8974010991</c:v>
                </c:pt>
                <c:pt idx="246">
                  <c:v>5722653.0637906091</c:v>
                </c:pt>
                <c:pt idx="247">
                  <c:v>5725049.1520185955</c:v>
                </c:pt>
                <c:pt idx="248">
                  <c:v>5717211.6324899076</c:v>
                </c:pt>
                <c:pt idx="249">
                  <c:v>5721206.4192540292</c:v>
                </c:pt>
                <c:pt idx="250">
                  <c:v>5729621.1745480271</c:v>
                </c:pt>
                <c:pt idx="251">
                  <c:v>5720281.5081179487</c:v>
                </c:pt>
                <c:pt idx="252">
                  <c:v>5721892.2344188662</c:v>
                </c:pt>
                <c:pt idx="253">
                  <c:v>5726046.4693144578</c:v>
                </c:pt>
                <c:pt idx="254">
                  <c:v>5720133.4244051306</c:v>
                </c:pt>
                <c:pt idx="255">
                  <c:v>5724273.5184175819</c:v>
                </c:pt>
                <c:pt idx="256">
                  <c:v>5710659.5005936744</c:v>
                </c:pt>
                <c:pt idx="257">
                  <c:v>5716662.2943738373</c:v>
                </c:pt>
                <c:pt idx="258">
                  <c:v>5708690.2678681072</c:v>
                </c:pt>
                <c:pt idx="259">
                  <c:v>5711016.0205951212</c:v>
                </c:pt>
                <c:pt idx="260">
                  <c:v>5698786.0821442315</c:v>
                </c:pt>
                <c:pt idx="261">
                  <c:v>5697401.7696631048</c:v>
                </c:pt>
                <c:pt idx="262">
                  <c:v>5690000.6239174698</c:v>
                </c:pt>
                <c:pt idx="263">
                  <c:v>5680001.7366660861</c:v>
                </c:pt>
                <c:pt idx="264">
                  <c:v>5679999.0500454092</c:v>
                </c:pt>
                <c:pt idx="265">
                  <c:v>5670483.92557899</c:v>
                </c:pt>
                <c:pt idx="266">
                  <c:v>5664728.8158741686</c:v>
                </c:pt>
                <c:pt idx="267">
                  <c:v>5664867.4935095934</c:v>
                </c:pt>
                <c:pt idx="268">
                  <c:v>5657182.2949626353</c:v>
                </c:pt>
                <c:pt idx="269">
                  <c:v>5639381.5915987473</c:v>
                </c:pt>
                <c:pt idx="270">
                  <c:v>5640141.5575152729</c:v>
                </c:pt>
                <c:pt idx="271">
                  <c:v>5625607.48086276</c:v>
                </c:pt>
                <c:pt idx="272">
                  <c:v>5625756.3222996872</c:v>
                </c:pt>
                <c:pt idx="273">
                  <c:v>5619988.6015464235</c:v>
                </c:pt>
                <c:pt idx="274">
                  <c:v>5608617.9926349521</c:v>
                </c:pt>
                <c:pt idx="275">
                  <c:v>5600713.2307219757</c:v>
                </c:pt>
                <c:pt idx="276">
                  <c:v>5605690.773774825</c:v>
                </c:pt>
                <c:pt idx="277">
                  <c:v>5594197.1243762728</c:v>
                </c:pt>
                <c:pt idx="278">
                  <c:v>5586422.7660027016</c:v>
                </c:pt>
                <c:pt idx="279">
                  <c:v>5576074.0387038728</c:v>
                </c:pt>
                <c:pt idx="280">
                  <c:v>5570084.490836218</c:v>
                </c:pt>
                <c:pt idx="281">
                  <c:v>5560940.3758076942</c:v>
                </c:pt>
                <c:pt idx="282">
                  <c:v>5557388.9526232462</c:v>
                </c:pt>
                <c:pt idx="283">
                  <c:v>5543220.455822764</c:v>
                </c:pt>
                <c:pt idx="284">
                  <c:v>5544960.2840166353</c:v>
                </c:pt>
                <c:pt idx="285">
                  <c:v>5524023.3543898184</c:v>
                </c:pt>
                <c:pt idx="286">
                  <c:v>5522138.3224562202</c:v>
                </c:pt>
                <c:pt idx="287">
                  <c:v>5515599.5147029515</c:v>
                </c:pt>
                <c:pt idx="288">
                  <c:v>5505308.2768760379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Hoja1!$BF$3</c:f>
              <c:strCache>
                <c:ptCount val="1"/>
                <c:pt idx="0">
                  <c:v>0,01uM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Hoja1!$BX$4:$BX$292</c:f>
                <c:numCache>
                  <c:formatCode>General</c:formatCode>
                  <c:ptCount val="289"/>
                  <c:pt idx="0">
                    <c:v>1836244.4981567252</c:v>
                  </c:pt>
                  <c:pt idx="1">
                    <c:v>1622060.0684265762</c:v>
                  </c:pt>
                  <c:pt idx="2">
                    <c:v>680973.56094637513</c:v>
                  </c:pt>
                  <c:pt idx="3">
                    <c:v>403412.52472066385</c:v>
                  </c:pt>
                  <c:pt idx="4">
                    <c:v>207232.18913781733</c:v>
                  </c:pt>
                  <c:pt idx="5">
                    <c:v>130270.92396476232</c:v>
                  </c:pt>
                  <c:pt idx="6">
                    <c:v>76863.278501149049</c:v>
                  </c:pt>
                  <c:pt idx="7">
                    <c:v>49761.574769316379</c:v>
                  </c:pt>
                  <c:pt idx="8">
                    <c:v>31117.293938575829</c:v>
                  </c:pt>
                  <c:pt idx="9">
                    <c:v>20323.206336573712</c:v>
                  </c:pt>
                  <c:pt idx="10">
                    <c:v>16557.094627254137</c:v>
                  </c:pt>
                  <c:pt idx="11">
                    <c:v>9635.8820222578524</c:v>
                  </c:pt>
                  <c:pt idx="12">
                    <c:v>6373.0951778755034</c:v>
                  </c:pt>
                  <c:pt idx="13">
                    <c:v>5563.6847494083331</c:v>
                  </c:pt>
                  <c:pt idx="14">
                    <c:v>4753.9804132645086</c:v>
                  </c:pt>
                  <c:pt idx="15">
                    <c:v>2787.2206568034971</c:v>
                  </c:pt>
                  <c:pt idx="16">
                    <c:v>1621.365131613441</c:v>
                  </c:pt>
                  <c:pt idx="17">
                    <c:v>1193.9880951496418</c:v>
                  </c:pt>
                  <c:pt idx="18">
                    <c:v>1966.7069871237893</c:v>
                  </c:pt>
                  <c:pt idx="19">
                    <c:v>1143.8032275126895</c:v>
                  </c:pt>
                  <c:pt idx="20">
                    <c:v>1316.6492067399945</c:v>
                  </c:pt>
                  <c:pt idx="21">
                    <c:v>1458.1547829170372</c:v>
                  </c:pt>
                  <c:pt idx="22">
                    <c:v>3868.9280727263749</c:v>
                  </c:pt>
                  <c:pt idx="23">
                    <c:v>4886.261120117837</c:v>
                  </c:pt>
                  <c:pt idx="24">
                    <c:v>4483.1806563195651</c:v>
                  </c:pt>
                  <c:pt idx="25">
                    <c:v>4587.5639460684097</c:v>
                  </c:pt>
                  <c:pt idx="26">
                    <c:v>4990.8103567563612</c:v>
                  </c:pt>
                  <c:pt idx="27">
                    <c:v>4971.6648165219212</c:v>
                  </c:pt>
                  <c:pt idx="28">
                    <c:v>5245.9300135978929</c:v>
                  </c:pt>
                  <c:pt idx="29">
                    <c:v>5371.5769054267157</c:v>
                  </c:pt>
                  <c:pt idx="30">
                    <c:v>13056.611082644326</c:v>
                  </c:pt>
                  <c:pt idx="31">
                    <c:v>7578.3386137297348</c:v>
                  </c:pt>
                  <c:pt idx="32">
                    <c:v>7706.0569501146574</c:v>
                  </c:pt>
                  <c:pt idx="33">
                    <c:v>7378.7679955193807</c:v>
                  </c:pt>
                  <c:pt idx="34">
                    <c:v>7557.2791533161162</c:v>
                  </c:pt>
                  <c:pt idx="35">
                    <c:v>8458.8959071110239</c:v>
                  </c:pt>
                  <c:pt idx="36">
                    <c:v>8070.9522395856602</c:v>
                  </c:pt>
                  <c:pt idx="37">
                    <c:v>9679.2478914372477</c:v>
                  </c:pt>
                  <c:pt idx="38">
                    <c:v>9989.0719800214301</c:v>
                  </c:pt>
                  <c:pt idx="39">
                    <c:v>10761.215960914336</c:v>
                  </c:pt>
                  <c:pt idx="40">
                    <c:v>12113.412565102726</c:v>
                  </c:pt>
                  <c:pt idx="41">
                    <c:v>11986.841929771024</c:v>
                  </c:pt>
                  <c:pt idx="42">
                    <c:v>11620.12409339431</c:v>
                  </c:pt>
                  <c:pt idx="43">
                    <c:v>11960.101273689223</c:v>
                  </c:pt>
                  <c:pt idx="44">
                    <c:v>12895.863006325617</c:v>
                  </c:pt>
                  <c:pt idx="45">
                    <c:v>13551.912999442464</c:v>
                  </c:pt>
                  <c:pt idx="46">
                    <c:v>13229.989647287297</c:v>
                  </c:pt>
                  <c:pt idx="47">
                    <c:v>14319.738419424268</c:v>
                  </c:pt>
                  <c:pt idx="48">
                    <c:v>13930.715720096519</c:v>
                  </c:pt>
                  <c:pt idx="49">
                    <c:v>17051.138519412183</c:v>
                  </c:pt>
                  <c:pt idx="50">
                    <c:v>16338.565260693922</c:v>
                  </c:pt>
                  <c:pt idx="51">
                    <c:v>17655.598637687821</c:v>
                  </c:pt>
                  <c:pt idx="52">
                    <c:v>17273.842158607615</c:v>
                  </c:pt>
                  <c:pt idx="53">
                    <c:v>18780.074035355679</c:v>
                  </c:pt>
                  <c:pt idx="54">
                    <c:v>19695.046312249109</c:v>
                  </c:pt>
                  <c:pt idx="55">
                    <c:v>20006.118254475055</c:v>
                  </c:pt>
                  <c:pt idx="56">
                    <c:v>20448.962086568627</c:v>
                  </c:pt>
                  <c:pt idx="57">
                    <c:v>21039.276445066873</c:v>
                  </c:pt>
                  <c:pt idx="58">
                    <c:v>21648.530242893772</c:v>
                  </c:pt>
                  <c:pt idx="59">
                    <c:v>21808.737300966262</c:v>
                  </c:pt>
                  <c:pt idx="60">
                    <c:v>24471.883938727493</c:v>
                  </c:pt>
                  <c:pt idx="61">
                    <c:v>22987.879167092484</c:v>
                  </c:pt>
                  <c:pt idx="62">
                    <c:v>23376.977221706813</c:v>
                  </c:pt>
                  <c:pt idx="63">
                    <c:v>26184.562572684335</c:v>
                  </c:pt>
                  <c:pt idx="64">
                    <c:v>25458.78835663039</c:v>
                  </c:pt>
                  <c:pt idx="65">
                    <c:v>28492.111873141115</c:v>
                  </c:pt>
                  <c:pt idx="66">
                    <c:v>29546.052765844484</c:v>
                  </c:pt>
                  <c:pt idx="67">
                    <c:v>29804.290682776267</c:v>
                  </c:pt>
                  <c:pt idx="68">
                    <c:v>30143.693559481169</c:v>
                  </c:pt>
                  <c:pt idx="69">
                    <c:v>30330.809329994045</c:v>
                  </c:pt>
                  <c:pt idx="70">
                    <c:v>31667.176455737434</c:v>
                  </c:pt>
                  <c:pt idx="71">
                    <c:v>32392.49841911226</c:v>
                  </c:pt>
                  <c:pt idx="72">
                    <c:v>33175.932473678629</c:v>
                  </c:pt>
                  <c:pt idx="73">
                    <c:v>33403.811389386152</c:v>
                  </c:pt>
                  <c:pt idx="74">
                    <c:v>34138.985845916366</c:v>
                  </c:pt>
                  <c:pt idx="75">
                    <c:v>35519.185420596208</c:v>
                  </c:pt>
                  <c:pt idx="76">
                    <c:v>36245.200989443802</c:v>
                  </c:pt>
                  <c:pt idx="77">
                    <c:v>38724.753022638892</c:v>
                  </c:pt>
                  <c:pt idx="78">
                    <c:v>40147.264455104516</c:v>
                  </c:pt>
                  <c:pt idx="79">
                    <c:v>42629.013170776998</c:v>
                  </c:pt>
                  <c:pt idx="80">
                    <c:v>41951.27896714332</c:v>
                  </c:pt>
                  <c:pt idx="81">
                    <c:v>44315.27306761717</c:v>
                  </c:pt>
                  <c:pt idx="82">
                    <c:v>45122.250792540442</c:v>
                  </c:pt>
                  <c:pt idx="83">
                    <c:v>46723.066737168177</c:v>
                  </c:pt>
                  <c:pt idx="84">
                    <c:v>49699.780504754017</c:v>
                  </c:pt>
                  <c:pt idx="85">
                    <c:v>51065.198175022459</c:v>
                  </c:pt>
                  <c:pt idx="86">
                    <c:v>52429.399521608211</c:v>
                  </c:pt>
                  <c:pt idx="87">
                    <c:v>54689.468704521627</c:v>
                  </c:pt>
                  <c:pt idx="88">
                    <c:v>54698.996723629236</c:v>
                  </c:pt>
                  <c:pt idx="89">
                    <c:v>58761.922841059473</c:v>
                  </c:pt>
                  <c:pt idx="90">
                    <c:v>57477.876529847359</c:v>
                  </c:pt>
                  <c:pt idx="91">
                    <c:v>59965.978255328308</c:v>
                  </c:pt>
                  <c:pt idx="92">
                    <c:v>60873.055708569846</c:v>
                  </c:pt>
                  <c:pt idx="93">
                    <c:v>63264.306045463891</c:v>
                  </c:pt>
                  <c:pt idx="94">
                    <c:v>63700.022159563756</c:v>
                  </c:pt>
                  <c:pt idx="95">
                    <c:v>67686.415642267966</c:v>
                  </c:pt>
                  <c:pt idx="96">
                    <c:v>65157.394572540899</c:v>
                  </c:pt>
                  <c:pt idx="97">
                    <c:v>66682.838187545713</c:v>
                  </c:pt>
                  <c:pt idx="98">
                    <c:v>69510.510406967966</c:v>
                  </c:pt>
                  <c:pt idx="99">
                    <c:v>70719.075751053475</c:v>
                  </c:pt>
                  <c:pt idx="100">
                    <c:v>73210.622676060317</c:v>
                  </c:pt>
                  <c:pt idx="101">
                    <c:v>75300.767325656401</c:v>
                  </c:pt>
                  <c:pt idx="102">
                    <c:v>78276.012006643199</c:v>
                  </c:pt>
                  <c:pt idx="103">
                    <c:v>80097.683078142276</c:v>
                  </c:pt>
                  <c:pt idx="104">
                    <c:v>79222.001976169107</c:v>
                  </c:pt>
                  <c:pt idx="105">
                    <c:v>80974.180153208014</c:v>
                  </c:pt>
                  <c:pt idx="106">
                    <c:v>82771.136228246658</c:v>
                  </c:pt>
                  <c:pt idx="107">
                    <c:v>84879.661514023217</c:v>
                  </c:pt>
                  <c:pt idx="108">
                    <c:v>88015.801476778041</c:v>
                  </c:pt>
                  <c:pt idx="109">
                    <c:v>90163.844561587306</c:v>
                  </c:pt>
                  <c:pt idx="110">
                    <c:v>88222.325396222121</c:v>
                  </c:pt>
                  <c:pt idx="111">
                    <c:v>88950.589302937864</c:v>
                  </c:pt>
                  <c:pt idx="112">
                    <c:v>91498.871426356505</c:v>
                  </c:pt>
                  <c:pt idx="113">
                    <c:v>92690.587362501814</c:v>
                  </c:pt>
                  <c:pt idx="114">
                    <c:v>92082.551454384477</c:v>
                  </c:pt>
                  <c:pt idx="115">
                    <c:v>93651.241027145035</c:v>
                  </c:pt>
                  <c:pt idx="116">
                    <c:v>95114.092559896482</c:v>
                  </c:pt>
                  <c:pt idx="117">
                    <c:v>97863.241656593993</c:v>
                  </c:pt>
                  <c:pt idx="118">
                    <c:v>98711.080084815738</c:v>
                  </c:pt>
                  <c:pt idx="119">
                    <c:v>99201.805406793836</c:v>
                  </c:pt>
                  <c:pt idx="120">
                    <c:v>98865.809210986088</c:v>
                  </c:pt>
                  <c:pt idx="121">
                    <c:v>102296.40676128636</c:v>
                  </c:pt>
                  <c:pt idx="122">
                    <c:v>102092.00842380541</c:v>
                  </c:pt>
                  <c:pt idx="123">
                    <c:v>104974.84204806919</c:v>
                  </c:pt>
                  <c:pt idx="124">
                    <c:v>104587.99339386754</c:v>
                  </c:pt>
                  <c:pt idx="125">
                    <c:v>104881.70605018456</c:v>
                  </c:pt>
                  <c:pt idx="126">
                    <c:v>107321.21654305293</c:v>
                  </c:pt>
                  <c:pt idx="127">
                    <c:v>109581.43435959434</c:v>
                  </c:pt>
                  <c:pt idx="128">
                    <c:v>108480.61602029517</c:v>
                  </c:pt>
                  <c:pt idx="129">
                    <c:v>110213.06563246294</c:v>
                  </c:pt>
                  <c:pt idx="130">
                    <c:v>109840.60610946095</c:v>
                  </c:pt>
                  <c:pt idx="131">
                    <c:v>109875.63876487924</c:v>
                  </c:pt>
                  <c:pt idx="132">
                    <c:v>110133.92855341283</c:v>
                  </c:pt>
                  <c:pt idx="133">
                    <c:v>110474.90631128708</c:v>
                  </c:pt>
                  <c:pt idx="134">
                    <c:v>109513.89539758694</c:v>
                  </c:pt>
                  <c:pt idx="135">
                    <c:v>108242.57701458721</c:v>
                  </c:pt>
                  <c:pt idx="136">
                    <c:v>111235.82730041683</c:v>
                  </c:pt>
                  <c:pt idx="137">
                    <c:v>111997.70141584147</c:v>
                  </c:pt>
                  <c:pt idx="138">
                    <c:v>114597.24815337233</c:v>
                  </c:pt>
                  <c:pt idx="139">
                    <c:v>117319.00054584593</c:v>
                  </c:pt>
                  <c:pt idx="140">
                    <c:v>116749.62397301703</c:v>
                  </c:pt>
                  <c:pt idx="141">
                    <c:v>118329.22873864154</c:v>
                  </c:pt>
                  <c:pt idx="142">
                    <c:v>117964.75610387779</c:v>
                  </c:pt>
                  <c:pt idx="143">
                    <c:v>120828.90405245702</c:v>
                  </c:pt>
                  <c:pt idx="144">
                    <c:v>122899.60415169277</c:v>
                  </c:pt>
                  <c:pt idx="145">
                    <c:v>122510.69863202648</c:v>
                  </c:pt>
                  <c:pt idx="146">
                    <c:v>126083.28568861655</c:v>
                  </c:pt>
                  <c:pt idx="147">
                    <c:v>129023.14675103934</c:v>
                  </c:pt>
                  <c:pt idx="148">
                    <c:v>127026.08515676412</c:v>
                  </c:pt>
                  <c:pt idx="149">
                    <c:v>133512.59843591141</c:v>
                  </c:pt>
                  <c:pt idx="150">
                    <c:v>134001.05713797835</c:v>
                  </c:pt>
                  <c:pt idx="151">
                    <c:v>131952.39834012062</c:v>
                  </c:pt>
                  <c:pt idx="152">
                    <c:v>131654.49497865693</c:v>
                  </c:pt>
                  <c:pt idx="153">
                    <c:v>137174.12200573913</c:v>
                  </c:pt>
                  <c:pt idx="154">
                    <c:v>135661.43342000144</c:v>
                  </c:pt>
                  <c:pt idx="155">
                    <c:v>138415.35919320697</c:v>
                  </c:pt>
                  <c:pt idx="156">
                    <c:v>139062.71732553453</c:v>
                  </c:pt>
                  <c:pt idx="157">
                    <c:v>140587.78922811308</c:v>
                  </c:pt>
                  <c:pt idx="158">
                    <c:v>143026.44379212457</c:v>
                  </c:pt>
                  <c:pt idx="159">
                    <c:v>136810.52576265379</c:v>
                  </c:pt>
                  <c:pt idx="160">
                    <c:v>139519.57851494334</c:v>
                  </c:pt>
                  <c:pt idx="161">
                    <c:v>142521.82405911593</c:v>
                  </c:pt>
                  <c:pt idx="162">
                    <c:v>142663.90750551462</c:v>
                  </c:pt>
                  <c:pt idx="163">
                    <c:v>143478.58856428956</c:v>
                  </c:pt>
                  <c:pt idx="164">
                    <c:v>142906.0092898295</c:v>
                  </c:pt>
                  <c:pt idx="165">
                    <c:v>139509.7167650694</c:v>
                  </c:pt>
                  <c:pt idx="166">
                    <c:v>138290.8690247804</c:v>
                  </c:pt>
                  <c:pt idx="167">
                    <c:v>139691.38708384888</c:v>
                  </c:pt>
                  <c:pt idx="168">
                    <c:v>144851.68674044844</c:v>
                  </c:pt>
                  <c:pt idx="169">
                    <c:v>141438.15359438807</c:v>
                  </c:pt>
                  <c:pt idx="170">
                    <c:v>142520.1541941289</c:v>
                  </c:pt>
                  <c:pt idx="171">
                    <c:v>146890.08008383089</c:v>
                  </c:pt>
                  <c:pt idx="172">
                    <c:v>141621.37728968193</c:v>
                  </c:pt>
                  <c:pt idx="173">
                    <c:v>133137.58138897526</c:v>
                  </c:pt>
                  <c:pt idx="174">
                    <c:v>133525.59274644509</c:v>
                  </c:pt>
                  <c:pt idx="175">
                    <c:v>134246.9165076733</c:v>
                  </c:pt>
                  <c:pt idx="176">
                    <c:v>132077.78495806392</c:v>
                  </c:pt>
                  <c:pt idx="177">
                    <c:v>127417.98594256424</c:v>
                  </c:pt>
                  <c:pt idx="178">
                    <c:v>133060.239627298</c:v>
                  </c:pt>
                  <c:pt idx="179">
                    <c:v>131059.19396212212</c:v>
                  </c:pt>
                  <c:pt idx="180">
                    <c:v>125619.64985115601</c:v>
                  </c:pt>
                  <c:pt idx="181">
                    <c:v>130124.17102057669</c:v>
                  </c:pt>
                  <c:pt idx="182">
                    <c:v>125202.60066044649</c:v>
                  </c:pt>
                  <c:pt idx="183">
                    <c:v>123572.52284711604</c:v>
                  </c:pt>
                  <c:pt idx="184">
                    <c:v>121386.37103464772</c:v>
                  </c:pt>
                  <c:pt idx="185">
                    <c:v>121335.81534829146</c:v>
                  </c:pt>
                  <c:pt idx="186">
                    <c:v>120222.97948055617</c:v>
                  </c:pt>
                  <c:pt idx="187">
                    <c:v>121001.3595313305</c:v>
                  </c:pt>
                  <c:pt idx="188">
                    <c:v>119562.36956125844</c:v>
                  </c:pt>
                  <c:pt idx="189">
                    <c:v>116052.50340666986</c:v>
                  </c:pt>
                  <c:pt idx="190">
                    <c:v>110711.86498722054</c:v>
                  </c:pt>
                  <c:pt idx="191">
                    <c:v>114296.33712894705</c:v>
                  </c:pt>
                  <c:pt idx="192">
                    <c:v>112497.88897612812</c:v>
                  </c:pt>
                  <c:pt idx="193">
                    <c:v>114207.03443809196</c:v>
                  </c:pt>
                  <c:pt idx="194">
                    <c:v>106537.98361216331</c:v>
                  </c:pt>
                  <c:pt idx="195">
                    <c:v>103270.238395101</c:v>
                  </c:pt>
                  <c:pt idx="196">
                    <c:v>104102.83438306412</c:v>
                  </c:pt>
                  <c:pt idx="197">
                    <c:v>103076.53102869063</c:v>
                  </c:pt>
                  <c:pt idx="198">
                    <c:v>99731.469292893118</c:v>
                  </c:pt>
                  <c:pt idx="199">
                    <c:v>96843.863151322323</c:v>
                  </c:pt>
                  <c:pt idx="200">
                    <c:v>96817.649633352543</c:v>
                  </c:pt>
                  <c:pt idx="201">
                    <c:v>93296.422484474228</c:v>
                  </c:pt>
                  <c:pt idx="202">
                    <c:v>91427.823461437467</c:v>
                  </c:pt>
                  <c:pt idx="203">
                    <c:v>90209.763615716001</c:v>
                  </c:pt>
                  <c:pt idx="204">
                    <c:v>90138.513033001262</c:v>
                  </c:pt>
                  <c:pt idx="205">
                    <c:v>85093.116725757078</c:v>
                  </c:pt>
                  <c:pt idx="206">
                    <c:v>84054.037159198735</c:v>
                  </c:pt>
                  <c:pt idx="207">
                    <c:v>88515.382217578954</c:v>
                  </c:pt>
                  <c:pt idx="208">
                    <c:v>82167.501694242208</c:v>
                  </c:pt>
                  <c:pt idx="209">
                    <c:v>81534.565304364834</c:v>
                  </c:pt>
                  <c:pt idx="210">
                    <c:v>76170.278495035411</c:v>
                  </c:pt>
                  <c:pt idx="211">
                    <c:v>79504.993096038233</c:v>
                  </c:pt>
                  <c:pt idx="212">
                    <c:v>75623.541294465947</c:v>
                  </c:pt>
                  <c:pt idx="213">
                    <c:v>77520.552681918271</c:v>
                  </c:pt>
                  <c:pt idx="214">
                    <c:v>69575.027456334952</c:v>
                  </c:pt>
                  <c:pt idx="215">
                    <c:v>69210.700863891499</c:v>
                  </c:pt>
                  <c:pt idx="216">
                    <c:v>71581.376147135816</c:v>
                  </c:pt>
                  <c:pt idx="217">
                    <c:v>66505.064740709146</c:v>
                  </c:pt>
                  <c:pt idx="218">
                    <c:v>66423.494714058921</c:v>
                  </c:pt>
                  <c:pt idx="219">
                    <c:v>68058.036381963335</c:v>
                  </c:pt>
                  <c:pt idx="220">
                    <c:v>64853.072689359622</c:v>
                  </c:pt>
                  <c:pt idx="221">
                    <c:v>64364.012273260218</c:v>
                  </c:pt>
                  <c:pt idx="222">
                    <c:v>64509.884685261648</c:v>
                  </c:pt>
                  <c:pt idx="223">
                    <c:v>58566.94113502073</c:v>
                  </c:pt>
                  <c:pt idx="224">
                    <c:v>59987.477735717752</c:v>
                  </c:pt>
                  <c:pt idx="225">
                    <c:v>62046.119628007436</c:v>
                  </c:pt>
                  <c:pt idx="226">
                    <c:v>58740.354560146952</c:v>
                  </c:pt>
                  <c:pt idx="227">
                    <c:v>57108.286159190247</c:v>
                  </c:pt>
                  <c:pt idx="228">
                    <c:v>57295.575889463638</c:v>
                  </c:pt>
                  <c:pt idx="229">
                    <c:v>53665.22424528953</c:v>
                  </c:pt>
                  <c:pt idx="230">
                    <c:v>52117.65853551287</c:v>
                  </c:pt>
                  <c:pt idx="231">
                    <c:v>57135.318926440392</c:v>
                  </c:pt>
                  <c:pt idx="232">
                    <c:v>54505.164681681134</c:v>
                  </c:pt>
                  <c:pt idx="233">
                    <c:v>51494.512042661874</c:v>
                  </c:pt>
                  <c:pt idx="234">
                    <c:v>53788.85899348557</c:v>
                  </c:pt>
                  <c:pt idx="235">
                    <c:v>53839.853828808184</c:v>
                  </c:pt>
                  <c:pt idx="236">
                    <c:v>56288.939081618315</c:v>
                  </c:pt>
                  <c:pt idx="237">
                    <c:v>55672.53721759998</c:v>
                  </c:pt>
                  <c:pt idx="238">
                    <c:v>56597.785576538794</c:v>
                  </c:pt>
                  <c:pt idx="239">
                    <c:v>53697.136317297438</c:v>
                  </c:pt>
                  <c:pt idx="240">
                    <c:v>59879.339697228483</c:v>
                  </c:pt>
                  <c:pt idx="241">
                    <c:v>58596.994545372174</c:v>
                  </c:pt>
                  <c:pt idx="242">
                    <c:v>56883.623119295931</c:v>
                  </c:pt>
                  <c:pt idx="243">
                    <c:v>55543.986549226211</c:v>
                  </c:pt>
                  <c:pt idx="244">
                    <c:v>56807.956939885058</c:v>
                  </c:pt>
                  <c:pt idx="245">
                    <c:v>56304.849145793516</c:v>
                  </c:pt>
                  <c:pt idx="246">
                    <c:v>57377.513765391166</c:v>
                  </c:pt>
                  <c:pt idx="247">
                    <c:v>55971.918367017606</c:v>
                  </c:pt>
                  <c:pt idx="248">
                    <c:v>59584.43282576053</c:v>
                  </c:pt>
                  <c:pt idx="249">
                    <c:v>58153.210006542417</c:v>
                  </c:pt>
                  <c:pt idx="250">
                    <c:v>56245.960115239533</c:v>
                  </c:pt>
                  <c:pt idx="251">
                    <c:v>58634.612815572844</c:v>
                  </c:pt>
                  <c:pt idx="252">
                    <c:v>58506.722116891608</c:v>
                  </c:pt>
                  <c:pt idx="253">
                    <c:v>53150.313115010802</c:v>
                  </c:pt>
                  <c:pt idx="254">
                    <c:v>58910.366104986308</c:v>
                  </c:pt>
                  <c:pt idx="255">
                    <c:v>58765.548759264697</c:v>
                  </c:pt>
                  <c:pt idx="256">
                    <c:v>57083.690464190375</c:v>
                  </c:pt>
                  <c:pt idx="257">
                    <c:v>61743.755518996237</c:v>
                  </c:pt>
                  <c:pt idx="258">
                    <c:v>55963.851685106165</c:v>
                  </c:pt>
                  <c:pt idx="259">
                    <c:v>59877.694661294379</c:v>
                  </c:pt>
                  <c:pt idx="260">
                    <c:v>61223.558893426831</c:v>
                  </c:pt>
                  <c:pt idx="261">
                    <c:v>57964.829003938081</c:v>
                  </c:pt>
                  <c:pt idx="262">
                    <c:v>62473.321664266317</c:v>
                  </c:pt>
                  <c:pt idx="263">
                    <c:v>60166.499873533212</c:v>
                  </c:pt>
                  <c:pt idx="264">
                    <c:v>62091.867702482472</c:v>
                  </c:pt>
                  <c:pt idx="265">
                    <c:v>60493.482949777361</c:v>
                  </c:pt>
                  <c:pt idx="266">
                    <c:v>58477.90496769391</c:v>
                  </c:pt>
                  <c:pt idx="267">
                    <c:v>61049.315379908796</c:v>
                  </c:pt>
                  <c:pt idx="268">
                    <c:v>59208.965367421755</c:v>
                  </c:pt>
                  <c:pt idx="269">
                    <c:v>58967.792532079424</c:v>
                  </c:pt>
                  <c:pt idx="270">
                    <c:v>58595.061805188263</c:v>
                  </c:pt>
                  <c:pt idx="271">
                    <c:v>57816.354702836281</c:v>
                  </c:pt>
                  <c:pt idx="272">
                    <c:v>58348.653012898896</c:v>
                  </c:pt>
                  <c:pt idx="273">
                    <c:v>56825.730953662154</c:v>
                  </c:pt>
                  <c:pt idx="274">
                    <c:v>60361.716739088231</c:v>
                  </c:pt>
                  <c:pt idx="275">
                    <c:v>55879.003999746528</c:v>
                  </c:pt>
                  <c:pt idx="276">
                    <c:v>57289.149193798505</c:v>
                  </c:pt>
                  <c:pt idx="277">
                    <c:v>52651.020044503624</c:v>
                  </c:pt>
                  <c:pt idx="278">
                    <c:v>53223.693773496409</c:v>
                  </c:pt>
                  <c:pt idx="279">
                    <c:v>54887.981644994856</c:v>
                  </c:pt>
                  <c:pt idx="280">
                    <c:v>54890.116347492323</c:v>
                  </c:pt>
                  <c:pt idx="281">
                    <c:v>54234.484113193743</c:v>
                  </c:pt>
                  <c:pt idx="282">
                    <c:v>54787.413262372203</c:v>
                  </c:pt>
                  <c:pt idx="283">
                    <c:v>50074.31578136592</c:v>
                  </c:pt>
                  <c:pt idx="284">
                    <c:v>48792.411836370222</c:v>
                  </c:pt>
                  <c:pt idx="285">
                    <c:v>49771.924776733009</c:v>
                  </c:pt>
                  <c:pt idx="286">
                    <c:v>48202.056209866183</c:v>
                  </c:pt>
                  <c:pt idx="287">
                    <c:v>48021.574977712989</c:v>
                  </c:pt>
                  <c:pt idx="288">
                    <c:v>46478.794285505297</c:v>
                  </c:pt>
                </c:numCache>
              </c:numRef>
            </c:plus>
            <c:minus>
              <c:numRef>
                <c:f>Hoja1!$BX$4:$BX$292</c:f>
                <c:numCache>
                  <c:formatCode>General</c:formatCode>
                  <c:ptCount val="289"/>
                  <c:pt idx="0">
                    <c:v>1836244.4981567252</c:v>
                  </c:pt>
                  <c:pt idx="1">
                    <c:v>1622060.0684265762</c:v>
                  </c:pt>
                  <c:pt idx="2">
                    <c:v>680973.56094637513</c:v>
                  </c:pt>
                  <c:pt idx="3">
                    <c:v>403412.52472066385</c:v>
                  </c:pt>
                  <c:pt idx="4">
                    <c:v>207232.18913781733</c:v>
                  </c:pt>
                  <c:pt idx="5">
                    <c:v>130270.92396476232</c:v>
                  </c:pt>
                  <c:pt idx="6">
                    <c:v>76863.278501149049</c:v>
                  </c:pt>
                  <c:pt idx="7">
                    <c:v>49761.574769316379</c:v>
                  </c:pt>
                  <c:pt idx="8">
                    <c:v>31117.293938575829</c:v>
                  </c:pt>
                  <c:pt idx="9">
                    <c:v>20323.206336573712</c:v>
                  </c:pt>
                  <c:pt idx="10">
                    <c:v>16557.094627254137</c:v>
                  </c:pt>
                  <c:pt idx="11">
                    <c:v>9635.8820222578524</c:v>
                  </c:pt>
                  <c:pt idx="12">
                    <c:v>6373.0951778755034</c:v>
                  </c:pt>
                  <c:pt idx="13">
                    <c:v>5563.6847494083331</c:v>
                  </c:pt>
                  <c:pt idx="14">
                    <c:v>4753.9804132645086</c:v>
                  </c:pt>
                  <c:pt idx="15">
                    <c:v>2787.2206568034971</c:v>
                  </c:pt>
                  <c:pt idx="16">
                    <c:v>1621.365131613441</c:v>
                  </c:pt>
                  <c:pt idx="17">
                    <c:v>1193.9880951496418</c:v>
                  </c:pt>
                  <c:pt idx="18">
                    <c:v>1966.7069871237893</c:v>
                  </c:pt>
                  <c:pt idx="19">
                    <c:v>1143.8032275126895</c:v>
                  </c:pt>
                  <c:pt idx="20">
                    <c:v>1316.6492067399945</c:v>
                  </c:pt>
                  <c:pt idx="21">
                    <c:v>1458.1547829170372</c:v>
                  </c:pt>
                  <c:pt idx="22">
                    <c:v>3868.9280727263749</c:v>
                  </c:pt>
                  <c:pt idx="23">
                    <c:v>4886.261120117837</c:v>
                  </c:pt>
                  <c:pt idx="24">
                    <c:v>4483.1806563195651</c:v>
                  </c:pt>
                  <c:pt idx="25">
                    <c:v>4587.5639460684097</c:v>
                  </c:pt>
                  <c:pt idx="26">
                    <c:v>4990.8103567563612</c:v>
                  </c:pt>
                  <c:pt idx="27">
                    <c:v>4971.6648165219212</c:v>
                  </c:pt>
                  <c:pt idx="28">
                    <c:v>5245.9300135978929</c:v>
                  </c:pt>
                  <c:pt idx="29">
                    <c:v>5371.5769054267157</c:v>
                  </c:pt>
                  <c:pt idx="30">
                    <c:v>13056.611082644326</c:v>
                  </c:pt>
                  <c:pt idx="31">
                    <c:v>7578.3386137297348</c:v>
                  </c:pt>
                  <c:pt idx="32">
                    <c:v>7706.0569501146574</c:v>
                  </c:pt>
                  <c:pt idx="33">
                    <c:v>7378.7679955193807</c:v>
                  </c:pt>
                  <c:pt idx="34">
                    <c:v>7557.2791533161162</c:v>
                  </c:pt>
                  <c:pt idx="35">
                    <c:v>8458.8959071110239</c:v>
                  </c:pt>
                  <c:pt idx="36">
                    <c:v>8070.9522395856602</c:v>
                  </c:pt>
                  <c:pt idx="37">
                    <c:v>9679.2478914372477</c:v>
                  </c:pt>
                  <c:pt idx="38">
                    <c:v>9989.0719800214301</c:v>
                  </c:pt>
                  <c:pt idx="39">
                    <c:v>10761.215960914336</c:v>
                  </c:pt>
                  <c:pt idx="40">
                    <c:v>12113.412565102726</c:v>
                  </c:pt>
                  <c:pt idx="41">
                    <c:v>11986.841929771024</c:v>
                  </c:pt>
                  <c:pt idx="42">
                    <c:v>11620.12409339431</c:v>
                  </c:pt>
                  <c:pt idx="43">
                    <c:v>11960.101273689223</c:v>
                  </c:pt>
                  <c:pt idx="44">
                    <c:v>12895.863006325617</c:v>
                  </c:pt>
                  <c:pt idx="45">
                    <c:v>13551.912999442464</c:v>
                  </c:pt>
                  <c:pt idx="46">
                    <c:v>13229.989647287297</c:v>
                  </c:pt>
                  <c:pt idx="47">
                    <c:v>14319.738419424268</c:v>
                  </c:pt>
                  <c:pt idx="48">
                    <c:v>13930.715720096519</c:v>
                  </c:pt>
                  <c:pt idx="49">
                    <c:v>17051.138519412183</c:v>
                  </c:pt>
                  <c:pt idx="50">
                    <c:v>16338.565260693922</c:v>
                  </c:pt>
                  <c:pt idx="51">
                    <c:v>17655.598637687821</c:v>
                  </c:pt>
                  <c:pt idx="52">
                    <c:v>17273.842158607615</c:v>
                  </c:pt>
                  <c:pt idx="53">
                    <c:v>18780.074035355679</c:v>
                  </c:pt>
                  <c:pt idx="54">
                    <c:v>19695.046312249109</c:v>
                  </c:pt>
                  <c:pt idx="55">
                    <c:v>20006.118254475055</c:v>
                  </c:pt>
                  <c:pt idx="56">
                    <c:v>20448.962086568627</c:v>
                  </c:pt>
                  <c:pt idx="57">
                    <c:v>21039.276445066873</c:v>
                  </c:pt>
                  <c:pt idx="58">
                    <c:v>21648.530242893772</c:v>
                  </c:pt>
                  <c:pt idx="59">
                    <c:v>21808.737300966262</c:v>
                  </c:pt>
                  <c:pt idx="60">
                    <c:v>24471.883938727493</c:v>
                  </c:pt>
                  <c:pt idx="61">
                    <c:v>22987.879167092484</c:v>
                  </c:pt>
                  <c:pt idx="62">
                    <c:v>23376.977221706813</c:v>
                  </c:pt>
                  <c:pt idx="63">
                    <c:v>26184.562572684335</c:v>
                  </c:pt>
                  <c:pt idx="64">
                    <c:v>25458.78835663039</c:v>
                  </c:pt>
                  <c:pt idx="65">
                    <c:v>28492.111873141115</c:v>
                  </c:pt>
                  <c:pt idx="66">
                    <c:v>29546.052765844484</c:v>
                  </c:pt>
                  <c:pt idx="67">
                    <c:v>29804.290682776267</c:v>
                  </c:pt>
                  <c:pt idx="68">
                    <c:v>30143.693559481169</c:v>
                  </c:pt>
                  <c:pt idx="69">
                    <c:v>30330.809329994045</c:v>
                  </c:pt>
                  <c:pt idx="70">
                    <c:v>31667.176455737434</c:v>
                  </c:pt>
                  <c:pt idx="71">
                    <c:v>32392.49841911226</c:v>
                  </c:pt>
                  <c:pt idx="72">
                    <c:v>33175.932473678629</c:v>
                  </c:pt>
                  <c:pt idx="73">
                    <c:v>33403.811389386152</c:v>
                  </c:pt>
                  <c:pt idx="74">
                    <c:v>34138.985845916366</c:v>
                  </c:pt>
                  <c:pt idx="75">
                    <c:v>35519.185420596208</c:v>
                  </c:pt>
                  <c:pt idx="76">
                    <c:v>36245.200989443802</c:v>
                  </c:pt>
                  <c:pt idx="77">
                    <c:v>38724.753022638892</c:v>
                  </c:pt>
                  <c:pt idx="78">
                    <c:v>40147.264455104516</c:v>
                  </c:pt>
                  <c:pt idx="79">
                    <c:v>42629.013170776998</c:v>
                  </c:pt>
                  <c:pt idx="80">
                    <c:v>41951.27896714332</c:v>
                  </c:pt>
                  <c:pt idx="81">
                    <c:v>44315.27306761717</c:v>
                  </c:pt>
                  <c:pt idx="82">
                    <c:v>45122.250792540442</c:v>
                  </c:pt>
                  <c:pt idx="83">
                    <c:v>46723.066737168177</c:v>
                  </c:pt>
                  <c:pt idx="84">
                    <c:v>49699.780504754017</c:v>
                  </c:pt>
                  <c:pt idx="85">
                    <c:v>51065.198175022459</c:v>
                  </c:pt>
                  <c:pt idx="86">
                    <c:v>52429.399521608211</c:v>
                  </c:pt>
                  <c:pt idx="87">
                    <c:v>54689.468704521627</c:v>
                  </c:pt>
                  <c:pt idx="88">
                    <c:v>54698.996723629236</c:v>
                  </c:pt>
                  <c:pt idx="89">
                    <c:v>58761.922841059473</c:v>
                  </c:pt>
                  <c:pt idx="90">
                    <c:v>57477.876529847359</c:v>
                  </c:pt>
                  <c:pt idx="91">
                    <c:v>59965.978255328308</c:v>
                  </c:pt>
                  <c:pt idx="92">
                    <c:v>60873.055708569846</c:v>
                  </c:pt>
                  <c:pt idx="93">
                    <c:v>63264.306045463891</c:v>
                  </c:pt>
                  <c:pt idx="94">
                    <c:v>63700.022159563756</c:v>
                  </c:pt>
                  <c:pt idx="95">
                    <c:v>67686.415642267966</c:v>
                  </c:pt>
                  <c:pt idx="96">
                    <c:v>65157.394572540899</c:v>
                  </c:pt>
                  <c:pt idx="97">
                    <c:v>66682.838187545713</c:v>
                  </c:pt>
                  <c:pt idx="98">
                    <c:v>69510.510406967966</c:v>
                  </c:pt>
                  <c:pt idx="99">
                    <c:v>70719.075751053475</c:v>
                  </c:pt>
                  <c:pt idx="100">
                    <c:v>73210.622676060317</c:v>
                  </c:pt>
                  <c:pt idx="101">
                    <c:v>75300.767325656401</c:v>
                  </c:pt>
                  <c:pt idx="102">
                    <c:v>78276.012006643199</c:v>
                  </c:pt>
                  <c:pt idx="103">
                    <c:v>80097.683078142276</c:v>
                  </c:pt>
                  <c:pt idx="104">
                    <c:v>79222.001976169107</c:v>
                  </c:pt>
                  <c:pt idx="105">
                    <c:v>80974.180153208014</c:v>
                  </c:pt>
                  <c:pt idx="106">
                    <c:v>82771.136228246658</c:v>
                  </c:pt>
                  <c:pt idx="107">
                    <c:v>84879.661514023217</c:v>
                  </c:pt>
                  <c:pt idx="108">
                    <c:v>88015.801476778041</c:v>
                  </c:pt>
                  <c:pt idx="109">
                    <c:v>90163.844561587306</c:v>
                  </c:pt>
                  <c:pt idx="110">
                    <c:v>88222.325396222121</c:v>
                  </c:pt>
                  <c:pt idx="111">
                    <c:v>88950.589302937864</c:v>
                  </c:pt>
                  <c:pt idx="112">
                    <c:v>91498.871426356505</c:v>
                  </c:pt>
                  <c:pt idx="113">
                    <c:v>92690.587362501814</c:v>
                  </c:pt>
                  <c:pt idx="114">
                    <c:v>92082.551454384477</c:v>
                  </c:pt>
                  <c:pt idx="115">
                    <c:v>93651.241027145035</c:v>
                  </c:pt>
                  <c:pt idx="116">
                    <c:v>95114.092559896482</c:v>
                  </c:pt>
                  <c:pt idx="117">
                    <c:v>97863.241656593993</c:v>
                  </c:pt>
                  <c:pt idx="118">
                    <c:v>98711.080084815738</c:v>
                  </c:pt>
                  <c:pt idx="119">
                    <c:v>99201.805406793836</c:v>
                  </c:pt>
                  <c:pt idx="120">
                    <c:v>98865.809210986088</c:v>
                  </c:pt>
                  <c:pt idx="121">
                    <c:v>102296.40676128636</c:v>
                  </c:pt>
                  <c:pt idx="122">
                    <c:v>102092.00842380541</c:v>
                  </c:pt>
                  <c:pt idx="123">
                    <c:v>104974.84204806919</c:v>
                  </c:pt>
                  <c:pt idx="124">
                    <c:v>104587.99339386754</c:v>
                  </c:pt>
                  <c:pt idx="125">
                    <c:v>104881.70605018456</c:v>
                  </c:pt>
                  <c:pt idx="126">
                    <c:v>107321.21654305293</c:v>
                  </c:pt>
                  <c:pt idx="127">
                    <c:v>109581.43435959434</c:v>
                  </c:pt>
                  <c:pt idx="128">
                    <c:v>108480.61602029517</c:v>
                  </c:pt>
                  <c:pt idx="129">
                    <c:v>110213.06563246294</c:v>
                  </c:pt>
                  <c:pt idx="130">
                    <c:v>109840.60610946095</c:v>
                  </c:pt>
                  <c:pt idx="131">
                    <c:v>109875.63876487924</c:v>
                  </c:pt>
                  <c:pt idx="132">
                    <c:v>110133.92855341283</c:v>
                  </c:pt>
                  <c:pt idx="133">
                    <c:v>110474.90631128708</c:v>
                  </c:pt>
                  <c:pt idx="134">
                    <c:v>109513.89539758694</c:v>
                  </c:pt>
                  <c:pt idx="135">
                    <c:v>108242.57701458721</c:v>
                  </c:pt>
                  <c:pt idx="136">
                    <c:v>111235.82730041683</c:v>
                  </c:pt>
                  <c:pt idx="137">
                    <c:v>111997.70141584147</c:v>
                  </c:pt>
                  <c:pt idx="138">
                    <c:v>114597.24815337233</c:v>
                  </c:pt>
                  <c:pt idx="139">
                    <c:v>117319.00054584593</c:v>
                  </c:pt>
                  <c:pt idx="140">
                    <c:v>116749.62397301703</c:v>
                  </c:pt>
                  <c:pt idx="141">
                    <c:v>118329.22873864154</c:v>
                  </c:pt>
                  <c:pt idx="142">
                    <c:v>117964.75610387779</c:v>
                  </c:pt>
                  <c:pt idx="143">
                    <c:v>120828.90405245702</c:v>
                  </c:pt>
                  <c:pt idx="144">
                    <c:v>122899.60415169277</c:v>
                  </c:pt>
                  <c:pt idx="145">
                    <c:v>122510.69863202648</c:v>
                  </c:pt>
                  <c:pt idx="146">
                    <c:v>126083.28568861655</c:v>
                  </c:pt>
                  <c:pt idx="147">
                    <c:v>129023.14675103934</c:v>
                  </c:pt>
                  <c:pt idx="148">
                    <c:v>127026.08515676412</c:v>
                  </c:pt>
                  <c:pt idx="149">
                    <c:v>133512.59843591141</c:v>
                  </c:pt>
                  <c:pt idx="150">
                    <c:v>134001.05713797835</c:v>
                  </c:pt>
                  <c:pt idx="151">
                    <c:v>131952.39834012062</c:v>
                  </c:pt>
                  <c:pt idx="152">
                    <c:v>131654.49497865693</c:v>
                  </c:pt>
                  <c:pt idx="153">
                    <c:v>137174.12200573913</c:v>
                  </c:pt>
                  <c:pt idx="154">
                    <c:v>135661.43342000144</c:v>
                  </c:pt>
                  <c:pt idx="155">
                    <c:v>138415.35919320697</c:v>
                  </c:pt>
                  <c:pt idx="156">
                    <c:v>139062.71732553453</c:v>
                  </c:pt>
                  <c:pt idx="157">
                    <c:v>140587.78922811308</c:v>
                  </c:pt>
                  <c:pt idx="158">
                    <c:v>143026.44379212457</c:v>
                  </c:pt>
                  <c:pt idx="159">
                    <c:v>136810.52576265379</c:v>
                  </c:pt>
                  <c:pt idx="160">
                    <c:v>139519.57851494334</c:v>
                  </c:pt>
                  <c:pt idx="161">
                    <c:v>142521.82405911593</c:v>
                  </c:pt>
                  <c:pt idx="162">
                    <c:v>142663.90750551462</c:v>
                  </c:pt>
                  <c:pt idx="163">
                    <c:v>143478.58856428956</c:v>
                  </c:pt>
                  <c:pt idx="164">
                    <c:v>142906.0092898295</c:v>
                  </c:pt>
                  <c:pt idx="165">
                    <c:v>139509.7167650694</c:v>
                  </c:pt>
                  <c:pt idx="166">
                    <c:v>138290.8690247804</c:v>
                  </c:pt>
                  <c:pt idx="167">
                    <c:v>139691.38708384888</c:v>
                  </c:pt>
                  <c:pt idx="168">
                    <c:v>144851.68674044844</c:v>
                  </c:pt>
                  <c:pt idx="169">
                    <c:v>141438.15359438807</c:v>
                  </c:pt>
                  <c:pt idx="170">
                    <c:v>142520.1541941289</c:v>
                  </c:pt>
                  <c:pt idx="171">
                    <c:v>146890.08008383089</c:v>
                  </c:pt>
                  <c:pt idx="172">
                    <c:v>141621.37728968193</c:v>
                  </c:pt>
                  <c:pt idx="173">
                    <c:v>133137.58138897526</c:v>
                  </c:pt>
                  <c:pt idx="174">
                    <c:v>133525.59274644509</c:v>
                  </c:pt>
                  <c:pt idx="175">
                    <c:v>134246.9165076733</c:v>
                  </c:pt>
                  <c:pt idx="176">
                    <c:v>132077.78495806392</c:v>
                  </c:pt>
                  <c:pt idx="177">
                    <c:v>127417.98594256424</c:v>
                  </c:pt>
                  <c:pt idx="178">
                    <c:v>133060.239627298</c:v>
                  </c:pt>
                  <c:pt idx="179">
                    <c:v>131059.19396212212</c:v>
                  </c:pt>
                  <c:pt idx="180">
                    <c:v>125619.64985115601</c:v>
                  </c:pt>
                  <c:pt idx="181">
                    <c:v>130124.17102057669</c:v>
                  </c:pt>
                  <c:pt idx="182">
                    <c:v>125202.60066044649</c:v>
                  </c:pt>
                  <c:pt idx="183">
                    <c:v>123572.52284711604</c:v>
                  </c:pt>
                  <c:pt idx="184">
                    <c:v>121386.37103464772</c:v>
                  </c:pt>
                  <c:pt idx="185">
                    <c:v>121335.81534829146</c:v>
                  </c:pt>
                  <c:pt idx="186">
                    <c:v>120222.97948055617</c:v>
                  </c:pt>
                  <c:pt idx="187">
                    <c:v>121001.3595313305</c:v>
                  </c:pt>
                  <c:pt idx="188">
                    <c:v>119562.36956125844</c:v>
                  </c:pt>
                  <c:pt idx="189">
                    <c:v>116052.50340666986</c:v>
                  </c:pt>
                  <c:pt idx="190">
                    <c:v>110711.86498722054</c:v>
                  </c:pt>
                  <c:pt idx="191">
                    <c:v>114296.33712894705</c:v>
                  </c:pt>
                  <c:pt idx="192">
                    <c:v>112497.88897612812</c:v>
                  </c:pt>
                  <c:pt idx="193">
                    <c:v>114207.03443809196</c:v>
                  </c:pt>
                  <c:pt idx="194">
                    <c:v>106537.98361216331</c:v>
                  </c:pt>
                  <c:pt idx="195">
                    <c:v>103270.238395101</c:v>
                  </c:pt>
                  <c:pt idx="196">
                    <c:v>104102.83438306412</c:v>
                  </c:pt>
                  <c:pt idx="197">
                    <c:v>103076.53102869063</c:v>
                  </c:pt>
                  <c:pt idx="198">
                    <c:v>99731.469292893118</c:v>
                  </c:pt>
                  <c:pt idx="199">
                    <c:v>96843.863151322323</c:v>
                  </c:pt>
                  <c:pt idx="200">
                    <c:v>96817.649633352543</c:v>
                  </c:pt>
                  <c:pt idx="201">
                    <c:v>93296.422484474228</c:v>
                  </c:pt>
                  <c:pt idx="202">
                    <c:v>91427.823461437467</c:v>
                  </c:pt>
                  <c:pt idx="203">
                    <c:v>90209.763615716001</c:v>
                  </c:pt>
                  <c:pt idx="204">
                    <c:v>90138.513033001262</c:v>
                  </c:pt>
                  <c:pt idx="205">
                    <c:v>85093.116725757078</c:v>
                  </c:pt>
                  <c:pt idx="206">
                    <c:v>84054.037159198735</c:v>
                  </c:pt>
                  <c:pt idx="207">
                    <c:v>88515.382217578954</c:v>
                  </c:pt>
                  <c:pt idx="208">
                    <c:v>82167.501694242208</c:v>
                  </c:pt>
                  <c:pt idx="209">
                    <c:v>81534.565304364834</c:v>
                  </c:pt>
                  <c:pt idx="210">
                    <c:v>76170.278495035411</c:v>
                  </c:pt>
                  <c:pt idx="211">
                    <c:v>79504.993096038233</c:v>
                  </c:pt>
                  <c:pt idx="212">
                    <c:v>75623.541294465947</c:v>
                  </c:pt>
                  <c:pt idx="213">
                    <c:v>77520.552681918271</c:v>
                  </c:pt>
                  <c:pt idx="214">
                    <c:v>69575.027456334952</c:v>
                  </c:pt>
                  <c:pt idx="215">
                    <c:v>69210.700863891499</c:v>
                  </c:pt>
                  <c:pt idx="216">
                    <c:v>71581.376147135816</c:v>
                  </c:pt>
                  <c:pt idx="217">
                    <c:v>66505.064740709146</c:v>
                  </c:pt>
                  <c:pt idx="218">
                    <c:v>66423.494714058921</c:v>
                  </c:pt>
                  <c:pt idx="219">
                    <c:v>68058.036381963335</c:v>
                  </c:pt>
                  <c:pt idx="220">
                    <c:v>64853.072689359622</c:v>
                  </c:pt>
                  <c:pt idx="221">
                    <c:v>64364.012273260218</c:v>
                  </c:pt>
                  <c:pt idx="222">
                    <c:v>64509.884685261648</c:v>
                  </c:pt>
                  <c:pt idx="223">
                    <c:v>58566.94113502073</c:v>
                  </c:pt>
                  <c:pt idx="224">
                    <c:v>59987.477735717752</c:v>
                  </c:pt>
                  <c:pt idx="225">
                    <c:v>62046.119628007436</c:v>
                  </c:pt>
                  <c:pt idx="226">
                    <c:v>58740.354560146952</c:v>
                  </c:pt>
                  <c:pt idx="227">
                    <c:v>57108.286159190247</c:v>
                  </c:pt>
                  <c:pt idx="228">
                    <c:v>57295.575889463638</c:v>
                  </c:pt>
                  <c:pt idx="229">
                    <c:v>53665.22424528953</c:v>
                  </c:pt>
                  <c:pt idx="230">
                    <c:v>52117.65853551287</c:v>
                  </c:pt>
                  <c:pt idx="231">
                    <c:v>57135.318926440392</c:v>
                  </c:pt>
                  <c:pt idx="232">
                    <c:v>54505.164681681134</c:v>
                  </c:pt>
                  <c:pt idx="233">
                    <c:v>51494.512042661874</c:v>
                  </c:pt>
                  <c:pt idx="234">
                    <c:v>53788.85899348557</c:v>
                  </c:pt>
                  <c:pt idx="235">
                    <c:v>53839.853828808184</c:v>
                  </c:pt>
                  <c:pt idx="236">
                    <c:v>56288.939081618315</c:v>
                  </c:pt>
                  <c:pt idx="237">
                    <c:v>55672.53721759998</c:v>
                  </c:pt>
                  <c:pt idx="238">
                    <c:v>56597.785576538794</c:v>
                  </c:pt>
                  <c:pt idx="239">
                    <c:v>53697.136317297438</c:v>
                  </c:pt>
                  <c:pt idx="240">
                    <c:v>59879.339697228483</c:v>
                  </c:pt>
                  <c:pt idx="241">
                    <c:v>58596.994545372174</c:v>
                  </c:pt>
                  <c:pt idx="242">
                    <c:v>56883.623119295931</c:v>
                  </c:pt>
                  <c:pt idx="243">
                    <c:v>55543.986549226211</c:v>
                  </c:pt>
                  <c:pt idx="244">
                    <c:v>56807.956939885058</c:v>
                  </c:pt>
                  <c:pt idx="245">
                    <c:v>56304.849145793516</c:v>
                  </c:pt>
                  <c:pt idx="246">
                    <c:v>57377.513765391166</c:v>
                  </c:pt>
                  <c:pt idx="247">
                    <c:v>55971.918367017606</c:v>
                  </c:pt>
                  <c:pt idx="248">
                    <c:v>59584.43282576053</c:v>
                  </c:pt>
                  <c:pt idx="249">
                    <c:v>58153.210006542417</c:v>
                  </c:pt>
                  <c:pt idx="250">
                    <c:v>56245.960115239533</c:v>
                  </c:pt>
                  <c:pt idx="251">
                    <c:v>58634.612815572844</c:v>
                  </c:pt>
                  <c:pt idx="252">
                    <c:v>58506.722116891608</c:v>
                  </c:pt>
                  <c:pt idx="253">
                    <c:v>53150.313115010802</c:v>
                  </c:pt>
                  <c:pt idx="254">
                    <c:v>58910.366104986308</c:v>
                  </c:pt>
                  <c:pt idx="255">
                    <c:v>58765.548759264697</c:v>
                  </c:pt>
                  <c:pt idx="256">
                    <c:v>57083.690464190375</c:v>
                  </c:pt>
                  <c:pt idx="257">
                    <c:v>61743.755518996237</c:v>
                  </c:pt>
                  <c:pt idx="258">
                    <c:v>55963.851685106165</c:v>
                  </c:pt>
                  <c:pt idx="259">
                    <c:v>59877.694661294379</c:v>
                  </c:pt>
                  <c:pt idx="260">
                    <c:v>61223.558893426831</c:v>
                  </c:pt>
                  <c:pt idx="261">
                    <c:v>57964.829003938081</c:v>
                  </c:pt>
                  <c:pt idx="262">
                    <c:v>62473.321664266317</c:v>
                  </c:pt>
                  <c:pt idx="263">
                    <c:v>60166.499873533212</c:v>
                  </c:pt>
                  <c:pt idx="264">
                    <c:v>62091.867702482472</c:v>
                  </c:pt>
                  <c:pt idx="265">
                    <c:v>60493.482949777361</c:v>
                  </c:pt>
                  <c:pt idx="266">
                    <c:v>58477.90496769391</c:v>
                  </c:pt>
                  <c:pt idx="267">
                    <c:v>61049.315379908796</c:v>
                  </c:pt>
                  <c:pt idx="268">
                    <c:v>59208.965367421755</c:v>
                  </c:pt>
                  <c:pt idx="269">
                    <c:v>58967.792532079424</c:v>
                  </c:pt>
                  <c:pt idx="270">
                    <c:v>58595.061805188263</c:v>
                  </c:pt>
                  <c:pt idx="271">
                    <c:v>57816.354702836281</c:v>
                  </c:pt>
                  <c:pt idx="272">
                    <c:v>58348.653012898896</c:v>
                  </c:pt>
                  <c:pt idx="273">
                    <c:v>56825.730953662154</c:v>
                  </c:pt>
                  <c:pt idx="274">
                    <c:v>60361.716739088231</c:v>
                  </c:pt>
                  <c:pt idx="275">
                    <c:v>55879.003999746528</c:v>
                  </c:pt>
                  <c:pt idx="276">
                    <c:v>57289.149193798505</c:v>
                  </c:pt>
                  <c:pt idx="277">
                    <c:v>52651.020044503624</c:v>
                  </c:pt>
                  <c:pt idx="278">
                    <c:v>53223.693773496409</c:v>
                  </c:pt>
                  <c:pt idx="279">
                    <c:v>54887.981644994856</c:v>
                  </c:pt>
                  <c:pt idx="280">
                    <c:v>54890.116347492323</c:v>
                  </c:pt>
                  <c:pt idx="281">
                    <c:v>54234.484113193743</c:v>
                  </c:pt>
                  <c:pt idx="282">
                    <c:v>54787.413262372203</c:v>
                  </c:pt>
                  <c:pt idx="283">
                    <c:v>50074.31578136592</c:v>
                  </c:pt>
                  <c:pt idx="284">
                    <c:v>48792.411836370222</c:v>
                  </c:pt>
                  <c:pt idx="285">
                    <c:v>49771.924776733009</c:v>
                  </c:pt>
                  <c:pt idx="286">
                    <c:v>48202.056209866183</c:v>
                  </c:pt>
                  <c:pt idx="287">
                    <c:v>48021.574977712989</c:v>
                  </c:pt>
                  <c:pt idx="288">
                    <c:v>46478.794285505297</c:v>
                  </c:pt>
                </c:numCache>
              </c:numRef>
            </c:minus>
            <c:spPr>
              <a:noFill/>
              <a:ln w="3175" cap="flat" cmpd="sng" algn="ctr">
                <a:solidFill>
                  <a:srgbClr val="FF9900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Hoja1!$AZ$4:$AZ$292</c:f>
              <c:numCache>
                <c:formatCode>#,##0.00</c:formatCode>
                <c:ptCount val="289"/>
                <c:pt idx="0">
                  <c:v>4.383</c:v>
                </c:pt>
                <c:pt idx="1">
                  <c:v>9.3829999999999991</c:v>
                </c:pt>
                <c:pt idx="2">
                  <c:v>14.382999999999999</c:v>
                </c:pt>
                <c:pt idx="3">
                  <c:v>19.382999999999999</c:v>
                </c:pt>
                <c:pt idx="4">
                  <c:v>24.382999999999999</c:v>
                </c:pt>
                <c:pt idx="5">
                  <c:v>29.382999999999999</c:v>
                </c:pt>
                <c:pt idx="6">
                  <c:v>34.383000000000003</c:v>
                </c:pt>
                <c:pt idx="7">
                  <c:v>39.383000000000003</c:v>
                </c:pt>
                <c:pt idx="8">
                  <c:v>44.383000000000003</c:v>
                </c:pt>
                <c:pt idx="9">
                  <c:v>49.383000000000003</c:v>
                </c:pt>
                <c:pt idx="10">
                  <c:v>54.383000000000003</c:v>
                </c:pt>
                <c:pt idx="11">
                  <c:v>59.383000000000003</c:v>
                </c:pt>
                <c:pt idx="12">
                  <c:v>64.382999999999996</c:v>
                </c:pt>
                <c:pt idx="13">
                  <c:v>69.382999999999996</c:v>
                </c:pt>
                <c:pt idx="14">
                  <c:v>74.382999999999996</c:v>
                </c:pt>
                <c:pt idx="15">
                  <c:v>79.382999999999996</c:v>
                </c:pt>
                <c:pt idx="16">
                  <c:v>84.382999999999996</c:v>
                </c:pt>
                <c:pt idx="17">
                  <c:v>89.382999999999996</c:v>
                </c:pt>
                <c:pt idx="18">
                  <c:v>94.382999999999996</c:v>
                </c:pt>
                <c:pt idx="19">
                  <c:v>99.382999999999996</c:v>
                </c:pt>
                <c:pt idx="20">
                  <c:v>104.383</c:v>
                </c:pt>
                <c:pt idx="21">
                  <c:v>109.383</c:v>
                </c:pt>
                <c:pt idx="22">
                  <c:v>114.383</c:v>
                </c:pt>
                <c:pt idx="23">
                  <c:v>119.383</c:v>
                </c:pt>
                <c:pt idx="24">
                  <c:v>124.383</c:v>
                </c:pt>
                <c:pt idx="25">
                  <c:v>129.38300000000001</c:v>
                </c:pt>
                <c:pt idx="26">
                  <c:v>134.38300000000001</c:v>
                </c:pt>
                <c:pt idx="27">
                  <c:v>139.38300000000001</c:v>
                </c:pt>
                <c:pt idx="28">
                  <c:v>144.38300000000001</c:v>
                </c:pt>
                <c:pt idx="29">
                  <c:v>149.38300000000001</c:v>
                </c:pt>
                <c:pt idx="30">
                  <c:v>154.38300000000001</c:v>
                </c:pt>
                <c:pt idx="31">
                  <c:v>159.38300000000001</c:v>
                </c:pt>
                <c:pt idx="32">
                  <c:v>164.38300000000001</c:v>
                </c:pt>
                <c:pt idx="33">
                  <c:v>169.38300000000001</c:v>
                </c:pt>
                <c:pt idx="34">
                  <c:v>174.38300000000001</c:v>
                </c:pt>
                <c:pt idx="35">
                  <c:v>179.38300000000001</c:v>
                </c:pt>
                <c:pt idx="36">
                  <c:v>184.38300000000001</c:v>
                </c:pt>
                <c:pt idx="37">
                  <c:v>189.38300000000001</c:v>
                </c:pt>
                <c:pt idx="38">
                  <c:v>194.38300000000001</c:v>
                </c:pt>
                <c:pt idx="39">
                  <c:v>199.38300000000001</c:v>
                </c:pt>
                <c:pt idx="40">
                  <c:v>204.38300000000001</c:v>
                </c:pt>
                <c:pt idx="41">
                  <c:v>209.38300000000001</c:v>
                </c:pt>
                <c:pt idx="42">
                  <c:v>214.38300000000001</c:v>
                </c:pt>
                <c:pt idx="43">
                  <c:v>219.38300000000001</c:v>
                </c:pt>
                <c:pt idx="44">
                  <c:v>224.38300000000001</c:v>
                </c:pt>
                <c:pt idx="45">
                  <c:v>229.38300000000001</c:v>
                </c:pt>
                <c:pt idx="46">
                  <c:v>234.38300000000001</c:v>
                </c:pt>
                <c:pt idx="47">
                  <c:v>239.38300000000001</c:v>
                </c:pt>
                <c:pt idx="48">
                  <c:v>244.38300000000001</c:v>
                </c:pt>
                <c:pt idx="49">
                  <c:v>249.38300000000001</c:v>
                </c:pt>
                <c:pt idx="50">
                  <c:v>254.38300000000001</c:v>
                </c:pt>
                <c:pt idx="51">
                  <c:v>259.38299999999998</c:v>
                </c:pt>
                <c:pt idx="52">
                  <c:v>264.38299999999998</c:v>
                </c:pt>
                <c:pt idx="53">
                  <c:v>269.38299999999998</c:v>
                </c:pt>
                <c:pt idx="54">
                  <c:v>274.38299999999998</c:v>
                </c:pt>
                <c:pt idx="55">
                  <c:v>279.38299999999998</c:v>
                </c:pt>
                <c:pt idx="56">
                  <c:v>284.38299999999998</c:v>
                </c:pt>
                <c:pt idx="57">
                  <c:v>289.38299999999998</c:v>
                </c:pt>
                <c:pt idx="58">
                  <c:v>294.38299999999998</c:v>
                </c:pt>
                <c:pt idx="59">
                  <c:v>299.38299999999998</c:v>
                </c:pt>
                <c:pt idx="60">
                  <c:v>304.38299999999998</c:v>
                </c:pt>
                <c:pt idx="61">
                  <c:v>309.38299999999998</c:v>
                </c:pt>
                <c:pt idx="62">
                  <c:v>314.38299999999998</c:v>
                </c:pt>
                <c:pt idx="63">
                  <c:v>319.38299999999998</c:v>
                </c:pt>
                <c:pt idx="64">
                  <c:v>324.38299999999998</c:v>
                </c:pt>
                <c:pt idx="65">
                  <c:v>329.38299999999998</c:v>
                </c:pt>
                <c:pt idx="66">
                  <c:v>334.38299999999998</c:v>
                </c:pt>
                <c:pt idx="67">
                  <c:v>339.38299999999998</c:v>
                </c:pt>
                <c:pt idx="68">
                  <c:v>344.38299999999998</c:v>
                </c:pt>
                <c:pt idx="69">
                  <c:v>349.38299999999998</c:v>
                </c:pt>
                <c:pt idx="70">
                  <c:v>354.38299999999998</c:v>
                </c:pt>
                <c:pt idx="71">
                  <c:v>359.38299999999998</c:v>
                </c:pt>
                <c:pt idx="72">
                  <c:v>364.38299999999998</c:v>
                </c:pt>
                <c:pt idx="73">
                  <c:v>369.38299999999998</c:v>
                </c:pt>
                <c:pt idx="74">
                  <c:v>374.38299999999998</c:v>
                </c:pt>
                <c:pt idx="75">
                  <c:v>379.38299999999998</c:v>
                </c:pt>
                <c:pt idx="76">
                  <c:v>384.38299999999998</c:v>
                </c:pt>
                <c:pt idx="77">
                  <c:v>389.38299999999998</c:v>
                </c:pt>
                <c:pt idx="78">
                  <c:v>394.38299999999998</c:v>
                </c:pt>
                <c:pt idx="79">
                  <c:v>399.38299999999998</c:v>
                </c:pt>
                <c:pt idx="80">
                  <c:v>404.38299999999998</c:v>
                </c:pt>
                <c:pt idx="81">
                  <c:v>409.38299999999998</c:v>
                </c:pt>
                <c:pt idx="82">
                  <c:v>414.38299999999998</c:v>
                </c:pt>
                <c:pt idx="83">
                  <c:v>419.38299999999998</c:v>
                </c:pt>
                <c:pt idx="84">
                  <c:v>424.38299999999998</c:v>
                </c:pt>
                <c:pt idx="85">
                  <c:v>429.38299999999998</c:v>
                </c:pt>
                <c:pt idx="86">
                  <c:v>434.38299999999998</c:v>
                </c:pt>
                <c:pt idx="87">
                  <c:v>439.38299999999998</c:v>
                </c:pt>
                <c:pt idx="88">
                  <c:v>444.38299999999998</c:v>
                </c:pt>
                <c:pt idx="89">
                  <c:v>449.38299999999998</c:v>
                </c:pt>
                <c:pt idx="90">
                  <c:v>454.38299999999998</c:v>
                </c:pt>
                <c:pt idx="91">
                  <c:v>459.38299999999998</c:v>
                </c:pt>
                <c:pt idx="92">
                  <c:v>464.38299999999998</c:v>
                </c:pt>
                <c:pt idx="93">
                  <c:v>469.38299999999998</c:v>
                </c:pt>
                <c:pt idx="94">
                  <c:v>474.38299999999998</c:v>
                </c:pt>
                <c:pt idx="95">
                  <c:v>479.38299999999998</c:v>
                </c:pt>
                <c:pt idx="96">
                  <c:v>484.38299999999998</c:v>
                </c:pt>
                <c:pt idx="97">
                  <c:v>489.38299999999998</c:v>
                </c:pt>
                <c:pt idx="98">
                  <c:v>494.38299999999998</c:v>
                </c:pt>
                <c:pt idx="99">
                  <c:v>499.38299999999998</c:v>
                </c:pt>
                <c:pt idx="100">
                  <c:v>504.38299999999998</c:v>
                </c:pt>
                <c:pt idx="101">
                  <c:v>509.38299999999998</c:v>
                </c:pt>
                <c:pt idx="102">
                  <c:v>514.38300000000004</c:v>
                </c:pt>
                <c:pt idx="103">
                  <c:v>519.38300000000004</c:v>
                </c:pt>
                <c:pt idx="104">
                  <c:v>524.38300000000004</c:v>
                </c:pt>
                <c:pt idx="105">
                  <c:v>529.38300000000004</c:v>
                </c:pt>
                <c:pt idx="106">
                  <c:v>534.38300000000004</c:v>
                </c:pt>
                <c:pt idx="107">
                  <c:v>539.38300000000004</c:v>
                </c:pt>
                <c:pt idx="108">
                  <c:v>544.38300000000004</c:v>
                </c:pt>
                <c:pt idx="109">
                  <c:v>549.38300000000004</c:v>
                </c:pt>
                <c:pt idx="110">
                  <c:v>554.38300000000004</c:v>
                </c:pt>
                <c:pt idx="111">
                  <c:v>559.38300000000004</c:v>
                </c:pt>
                <c:pt idx="112">
                  <c:v>564.38300000000004</c:v>
                </c:pt>
                <c:pt idx="113">
                  <c:v>569.38300000000004</c:v>
                </c:pt>
                <c:pt idx="114">
                  <c:v>574.38300000000004</c:v>
                </c:pt>
                <c:pt idx="115">
                  <c:v>579.38300000000004</c:v>
                </c:pt>
                <c:pt idx="116">
                  <c:v>584.38300000000004</c:v>
                </c:pt>
                <c:pt idx="117">
                  <c:v>589.38300000000004</c:v>
                </c:pt>
                <c:pt idx="118">
                  <c:v>594.38300000000004</c:v>
                </c:pt>
                <c:pt idx="119">
                  <c:v>599.38300000000004</c:v>
                </c:pt>
                <c:pt idx="120">
                  <c:v>604.38300000000004</c:v>
                </c:pt>
                <c:pt idx="121">
                  <c:v>609.38300000000004</c:v>
                </c:pt>
                <c:pt idx="122">
                  <c:v>614.38300000000004</c:v>
                </c:pt>
                <c:pt idx="123">
                  <c:v>619.38300000000004</c:v>
                </c:pt>
                <c:pt idx="124">
                  <c:v>624.38300000000004</c:v>
                </c:pt>
                <c:pt idx="125">
                  <c:v>629.38300000000004</c:v>
                </c:pt>
                <c:pt idx="126">
                  <c:v>634.38300000000004</c:v>
                </c:pt>
                <c:pt idx="127">
                  <c:v>639.38300000000004</c:v>
                </c:pt>
                <c:pt idx="128">
                  <c:v>644.38300000000004</c:v>
                </c:pt>
                <c:pt idx="129">
                  <c:v>649.38300000000004</c:v>
                </c:pt>
                <c:pt idx="130">
                  <c:v>654.38300000000004</c:v>
                </c:pt>
                <c:pt idx="131">
                  <c:v>659.38300000000004</c:v>
                </c:pt>
                <c:pt idx="132">
                  <c:v>664.38300000000004</c:v>
                </c:pt>
                <c:pt idx="133">
                  <c:v>669.38300000000004</c:v>
                </c:pt>
                <c:pt idx="134">
                  <c:v>674.38300000000004</c:v>
                </c:pt>
                <c:pt idx="135">
                  <c:v>679.38300000000004</c:v>
                </c:pt>
                <c:pt idx="136">
                  <c:v>684.38300000000004</c:v>
                </c:pt>
                <c:pt idx="137">
                  <c:v>689.38300000000004</c:v>
                </c:pt>
                <c:pt idx="138">
                  <c:v>694.38300000000004</c:v>
                </c:pt>
                <c:pt idx="139">
                  <c:v>699.38300000000004</c:v>
                </c:pt>
                <c:pt idx="140">
                  <c:v>704.38300000000004</c:v>
                </c:pt>
                <c:pt idx="141">
                  <c:v>709.38300000000004</c:v>
                </c:pt>
                <c:pt idx="142">
                  <c:v>714.38300000000004</c:v>
                </c:pt>
                <c:pt idx="143">
                  <c:v>719.38300000000004</c:v>
                </c:pt>
                <c:pt idx="144">
                  <c:v>724.38300000000004</c:v>
                </c:pt>
                <c:pt idx="145">
                  <c:v>729.38300000000004</c:v>
                </c:pt>
                <c:pt idx="146">
                  <c:v>734.38300000000004</c:v>
                </c:pt>
                <c:pt idx="147">
                  <c:v>739.38300000000004</c:v>
                </c:pt>
                <c:pt idx="148">
                  <c:v>744.38300000000004</c:v>
                </c:pt>
                <c:pt idx="149">
                  <c:v>749.38300000000004</c:v>
                </c:pt>
                <c:pt idx="150">
                  <c:v>754.38300000000004</c:v>
                </c:pt>
                <c:pt idx="151">
                  <c:v>759.38300000000004</c:v>
                </c:pt>
                <c:pt idx="152">
                  <c:v>764.38300000000004</c:v>
                </c:pt>
                <c:pt idx="153">
                  <c:v>769.38300000000004</c:v>
                </c:pt>
                <c:pt idx="154">
                  <c:v>774.38300000000004</c:v>
                </c:pt>
                <c:pt idx="155">
                  <c:v>779.38300000000004</c:v>
                </c:pt>
                <c:pt idx="156">
                  <c:v>784.38300000000004</c:v>
                </c:pt>
                <c:pt idx="157">
                  <c:v>789.38300000000004</c:v>
                </c:pt>
                <c:pt idx="158">
                  <c:v>794.38300000000004</c:v>
                </c:pt>
                <c:pt idx="159">
                  <c:v>799.38300000000004</c:v>
                </c:pt>
                <c:pt idx="160">
                  <c:v>804.38300000000004</c:v>
                </c:pt>
                <c:pt idx="161">
                  <c:v>809.38300000000004</c:v>
                </c:pt>
                <c:pt idx="162">
                  <c:v>814.38300000000004</c:v>
                </c:pt>
                <c:pt idx="163">
                  <c:v>819.38300000000004</c:v>
                </c:pt>
                <c:pt idx="164">
                  <c:v>824.38300000000004</c:v>
                </c:pt>
                <c:pt idx="165">
                  <c:v>829.38300000000004</c:v>
                </c:pt>
                <c:pt idx="166">
                  <c:v>834.38300000000004</c:v>
                </c:pt>
                <c:pt idx="167">
                  <c:v>839.38300000000004</c:v>
                </c:pt>
                <c:pt idx="168">
                  <c:v>844.38300000000004</c:v>
                </c:pt>
                <c:pt idx="169">
                  <c:v>849.38300000000004</c:v>
                </c:pt>
                <c:pt idx="170">
                  <c:v>854.38300000000004</c:v>
                </c:pt>
                <c:pt idx="171">
                  <c:v>859.38300000000004</c:v>
                </c:pt>
                <c:pt idx="172">
                  <c:v>864.38300000000004</c:v>
                </c:pt>
                <c:pt idx="173">
                  <c:v>869.38300000000004</c:v>
                </c:pt>
                <c:pt idx="174">
                  <c:v>874.38300000000004</c:v>
                </c:pt>
                <c:pt idx="175">
                  <c:v>879.38300000000004</c:v>
                </c:pt>
                <c:pt idx="176">
                  <c:v>884.38300000000004</c:v>
                </c:pt>
                <c:pt idx="177">
                  <c:v>889.38300000000004</c:v>
                </c:pt>
                <c:pt idx="178">
                  <c:v>894.38300000000004</c:v>
                </c:pt>
                <c:pt idx="179">
                  <c:v>899.38300000000004</c:v>
                </c:pt>
                <c:pt idx="180">
                  <c:v>904.38300000000004</c:v>
                </c:pt>
                <c:pt idx="181">
                  <c:v>909.38300000000004</c:v>
                </c:pt>
                <c:pt idx="182">
                  <c:v>914.38300000000004</c:v>
                </c:pt>
                <c:pt idx="183">
                  <c:v>919.38300000000004</c:v>
                </c:pt>
                <c:pt idx="184">
                  <c:v>924.38300000000004</c:v>
                </c:pt>
                <c:pt idx="185">
                  <c:v>929.38300000000004</c:v>
                </c:pt>
                <c:pt idx="186">
                  <c:v>934.38300000000004</c:v>
                </c:pt>
                <c:pt idx="187">
                  <c:v>939.38300000000004</c:v>
                </c:pt>
                <c:pt idx="188">
                  <c:v>944.38300000000004</c:v>
                </c:pt>
                <c:pt idx="189">
                  <c:v>949.38300000000004</c:v>
                </c:pt>
                <c:pt idx="190">
                  <c:v>954.38300000000004</c:v>
                </c:pt>
                <c:pt idx="191">
                  <c:v>959.38300000000004</c:v>
                </c:pt>
                <c:pt idx="192">
                  <c:v>964.38300000000004</c:v>
                </c:pt>
                <c:pt idx="193">
                  <c:v>969.38300000000004</c:v>
                </c:pt>
                <c:pt idx="194">
                  <c:v>974.38300000000004</c:v>
                </c:pt>
                <c:pt idx="195">
                  <c:v>979.38300000000004</c:v>
                </c:pt>
                <c:pt idx="196">
                  <c:v>984.38300000000004</c:v>
                </c:pt>
                <c:pt idx="197">
                  <c:v>989.38300000000004</c:v>
                </c:pt>
                <c:pt idx="198">
                  <c:v>994.38300000000004</c:v>
                </c:pt>
                <c:pt idx="199">
                  <c:v>999.38300000000004</c:v>
                </c:pt>
                <c:pt idx="200">
                  <c:v>1004.383</c:v>
                </c:pt>
                <c:pt idx="201">
                  <c:v>1009.383</c:v>
                </c:pt>
                <c:pt idx="202">
                  <c:v>1014.383</c:v>
                </c:pt>
                <c:pt idx="203">
                  <c:v>1019.383</c:v>
                </c:pt>
                <c:pt idx="204">
                  <c:v>1024.383</c:v>
                </c:pt>
                <c:pt idx="205">
                  <c:v>1029.383</c:v>
                </c:pt>
                <c:pt idx="206">
                  <c:v>1034.383</c:v>
                </c:pt>
                <c:pt idx="207">
                  <c:v>1039.383</c:v>
                </c:pt>
                <c:pt idx="208">
                  <c:v>1044.383</c:v>
                </c:pt>
                <c:pt idx="209">
                  <c:v>1049.383</c:v>
                </c:pt>
                <c:pt idx="210">
                  <c:v>1054.383</c:v>
                </c:pt>
                <c:pt idx="211">
                  <c:v>1059.383</c:v>
                </c:pt>
                <c:pt idx="212">
                  <c:v>1064.383</c:v>
                </c:pt>
                <c:pt idx="213">
                  <c:v>1069.383</c:v>
                </c:pt>
                <c:pt idx="214">
                  <c:v>1074.383</c:v>
                </c:pt>
                <c:pt idx="215">
                  <c:v>1079.383</c:v>
                </c:pt>
                <c:pt idx="216">
                  <c:v>1084.383</c:v>
                </c:pt>
                <c:pt idx="217">
                  <c:v>1089.383</c:v>
                </c:pt>
                <c:pt idx="218">
                  <c:v>1094.383</c:v>
                </c:pt>
                <c:pt idx="219">
                  <c:v>1099.383</c:v>
                </c:pt>
                <c:pt idx="220">
                  <c:v>1104.383</c:v>
                </c:pt>
                <c:pt idx="221">
                  <c:v>1109.383</c:v>
                </c:pt>
                <c:pt idx="222">
                  <c:v>1114.383</c:v>
                </c:pt>
                <c:pt idx="223">
                  <c:v>1119.383</c:v>
                </c:pt>
                <c:pt idx="224">
                  <c:v>1124.383</c:v>
                </c:pt>
                <c:pt idx="225">
                  <c:v>1129.383</c:v>
                </c:pt>
                <c:pt idx="226">
                  <c:v>1134.383</c:v>
                </c:pt>
                <c:pt idx="227">
                  <c:v>1139.383</c:v>
                </c:pt>
                <c:pt idx="228">
                  <c:v>1144.383</c:v>
                </c:pt>
                <c:pt idx="229">
                  <c:v>1149.383</c:v>
                </c:pt>
                <c:pt idx="230">
                  <c:v>1154.383</c:v>
                </c:pt>
                <c:pt idx="231">
                  <c:v>1159.383</c:v>
                </c:pt>
                <c:pt idx="232">
                  <c:v>1164.383</c:v>
                </c:pt>
                <c:pt idx="233">
                  <c:v>1169.383</c:v>
                </c:pt>
                <c:pt idx="234">
                  <c:v>1174.383</c:v>
                </c:pt>
                <c:pt idx="235">
                  <c:v>1179.383</c:v>
                </c:pt>
                <c:pt idx="236">
                  <c:v>1184.383</c:v>
                </c:pt>
                <c:pt idx="237">
                  <c:v>1189.383</c:v>
                </c:pt>
                <c:pt idx="238">
                  <c:v>1194.383</c:v>
                </c:pt>
                <c:pt idx="239">
                  <c:v>1199.383</c:v>
                </c:pt>
                <c:pt idx="240">
                  <c:v>1204.383</c:v>
                </c:pt>
                <c:pt idx="241">
                  <c:v>1209.383</c:v>
                </c:pt>
                <c:pt idx="242">
                  <c:v>1214.383</c:v>
                </c:pt>
                <c:pt idx="243">
                  <c:v>1219.383</c:v>
                </c:pt>
                <c:pt idx="244">
                  <c:v>1224.383</c:v>
                </c:pt>
                <c:pt idx="245">
                  <c:v>1229.383</c:v>
                </c:pt>
                <c:pt idx="246">
                  <c:v>1234.383</c:v>
                </c:pt>
                <c:pt idx="247">
                  <c:v>1239.383</c:v>
                </c:pt>
                <c:pt idx="248">
                  <c:v>1244.383</c:v>
                </c:pt>
                <c:pt idx="249">
                  <c:v>1249.383</c:v>
                </c:pt>
                <c:pt idx="250">
                  <c:v>1254.383</c:v>
                </c:pt>
                <c:pt idx="251">
                  <c:v>1259.383</c:v>
                </c:pt>
                <c:pt idx="252">
                  <c:v>1264.383</c:v>
                </c:pt>
                <c:pt idx="253">
                  <c:v>1269.383</c:v>
                </c:pt>
                <c:pt idx="254">
                  <c:v>1274.383</c:v>
                </c:pt>
                <c:pt idx="255">
                  <c:v>1279.383</c:v>
                </c:pt>
                <c:pt idx="256">
                  <c:v>1284.383</c:v>
                </c:pt>
                <c:pt idx="257">
                  <c:v>1289.383</c:v>
                </c:pt>
                <c:pt idx="258">
                  <c:v>1294.383</c:v>
                </c:pt>
                <c:pt idx="259">
                  <c:v>1299.383</c:v>
                </c:pt>
                <c:pt idx="260">
                  <c:v>1304.383</c:v>
                </c:pt>
                <c:pt idx="261">
                  <c:v>1309.383</c:v>
                </c:pt>
                <c:pt idx="262">
                  <c:v>1314.383</c:v>
                </c:pt>
                <c:pt idx="263">
                  <c:v>1319.383</c:v>
                </c:pt>
                <c:pt idx="264">
                  <c:v>1324.383</c:v>
                </c:pt>
                <c:pt idx="265">
                  <c:v>1329.383</c:v>
                </c:pt>
                <c:pt idx="266">
                  <c:v>1334.383</c:v>
                </c:pt>
                <c:pt idx="267">
                  <c:v>1339.383</c:v>
                </c:pt>
                <c:pt idx="268">
                  <c:v>1344.383</c:v>
                </c:pt>
                <c:pt idx="269">
                  <c:v>1349.383</c:v>
                </c:pt>
                <c:pt idx="270">
                  <c:v>1354.383</c:v>
                </c:pt>
                <c:pt idx="271">
                  <c:v>1359.383</c:v>
                </c:pt>
                <c:pt idx="272">
                  <c:v>1364.383</c:v>
                </c:pt>
                <c:pt idx="273">
                  <c:v>1369.383</c:v>
                </c:pt>
                <c:pt idx="274">
                  <c:v>1374.383</c:v>
                </c:pt>
                <c:pt idx="275">
                  <c:v>1379.383</c:v>
                </c:pt>
                <c:pt idx="276">
                  <c:v>1384.383</c:v>
                </c:pt>
                <c:pt idx="277">
                  <c:v>1389.383</c:v>
                </c:pt>
                <c:pt idx="278">
                  <c:v>1394.383</c:v>
                </c:pt>
                <c:pt idx="279">
                  <c:v>1399.383</c:v>
                </c:pt>
                <c:pt idx="280">
                  <c:v>1404.383</c:v>
                </c:pt>
                <c:pt idx="281">
                  <c:v>1409.383</c:v>
                </c:pt>
                <c:pt idx="282">
                  <c:v>1414.383</c:v>
                </c:pt>
                <c:pt idx="283">
                  <c:v>1419.383</c:v>
                </c:pt>
                <c:pt idx="284">
                  <c:v>1424.383</c:v>
                </c:pt>
                <c:pt idx="285">
                  <c:v>1429.383</c:v>
                </c:pt>
                <c:pt idx="286">
                  <c:v>1434.383</c:v>
                </c:pt>
                <c:pt idx="287">
                  <c:v>1439.383</c:v>
                </c:pt>
                <c:pt idx="288">
                  <c:v>1444.383</c:v>
                </c:pt>
              </c:numCache>
            </c:numRef>
          </c:xVal>
          <c:yVal>
            <c:numRef>
              <c:f>Hoja1!$BF$4:$BF$292</c:f>
              <c:numCache>
                <c:formatCode>General</c:formatCode>
                <c:ptCount val="289"/>
                <c:pt idx="0">
                  <c:v>1139276.3964409318</c:v>
                </c:pt>
                <c:pt idx="1">
                  <c:v>917165.06508485938</c:v>
                </c:pt>
                <c:pt idx="2">
                  <c:v>700206.71351099922</c:v>
                </c:pt>
                <c:pt idx="3">
                  <c:v>504683.55966985814</c:v>
                </c:pt>
                <c:pt idx="4">
                  <c:v>376967.5550612408</c:v>
                </c:pt>
                <c:pt idx="5">
                  <c:v>277169.94736772368</c:v>
                </c:pt>
                <c:pt idx="6">
                  <c:v>195037.47335890908</c:v>
                </c:pt>
                <c:pt idx="7">
                  <c:v>133100.92216536877</c:v>
                </c:pt>
                <c:pt idx="8">
                  <c:v>86380.319477973477</c:v>
                </c:pt>
                <c:pt idx="9">
                  <c:v>59996.686015272258</c:v>
                </c:pt>
                <c:pt idx="10">
                  <c:v>37819.594202635271</c:v>
                </c:pt>
                <c:pt idx="11">
                  <c:v>24445.213223964594</c:v>
                </c:pt>
                <c:pt idx="12">
                  <c:v>11640.455027646658</c:v>
                </c:pt>
                <c:pt idx="13">
                  <c:v>3659.8893952173689</c:v>
                </c:pt>
                <c:pt idx="14">
                  <c:v>-1553.0148231672508</c:v>
                </c:pt>
                <c:pt idx="15">
                  <c:v>-3342.4257695394999</c:v>
                </c:pt>
                <c:pt idx="16">
                  <c:v>-6566.8072492980182</c:v>
                </c:pt>
                <c:pt idx="17">
                  <c:v>-9762.3498238906031</c:v>
                </c:pt>
                <c:pt idx="18">
                  <c:v>-9300.6138230605102</c:v>
                </c:pt>
                <c:pt idx="19">
                  <c:v>-10844.84138030284</c:v>
                </c:pt>
                <c:pt idx="20">
                  <c:v>-9753.5537466963615</c:v>
                </c:pt>
                <c:pt idx="21">
                  <c:v>-6869.8637633006701</c:v>
                </c:pt>
                <c:pt idx="22">
                  <c:v>-359.72869197167677</c:v>
                </c:pt>
                <c:pt idx="23">
                  <c:v>10546.445530496572</c:v>
                </c:pt>
                <c:pt idx="24">
                  <c:v>24563.760720753267</c:v>
                </c:pt>
                <c:pt idx="25">
                  <c:v>37713.269191428277</c:v>
                </c:pt>
                <c:pt idx="26">
                  <c:v>53307.992467850723</c:v>
                </c:pt>
                <c:pt idx="27">
                  <c:v>68933.945356288386</c:v>
                </c:pt>
                <c:pt idx="28">
                  <c:v>85318.210119463605</c:v>
                </c:pt>
                <c:pt idx="29">
                  <c:v>99409.943992274202</c:v>
                </c:pt>
                <c:pt idx="30">
                  <c:v>114077.92440141081</c:v>
                </c:pt>
                <c:pt idx="31">
                  <c:v>128433.67738567777</c:v>
                </c:pt>
                <c:pt idx="32">
                  <c:v>142817.24182650456</c:v>
                </c:pt>
                <c:pt idx="33">
                  <c:v>158585.72998367989</c:v>
                </c:pt>
                <c:pt idx="34">
                  <c:v>174961.22461610721</c:v>
                </c:pt>
                <c:pt idx="35">
                  <c:v>193131.54276253359</c:v>
                </c:pt>
                <c:pt idx="36">
                  <c:v>238512.59653555407</c:v>
                </c:pt>
                <c:pt idx="37">
                  <c:v>283551.38179362286</c:v>
                </c:pt>
                <c:pt idx="38">
                  <c:v>319666.59308226599</c:v>
                </c:pt>
                <c:pt idx="39">
                  <c:v>354744.59277550888</c:v>
                </c:pt>
                <c:pt idx="40">
                  <c:v>390212.26013889664</c:v>
                </c:pt>
                <c:pt idx="41">
                  <c:v>427312.4981639958</c:v>
                </c:pt>
                <c:pt idx="42">
                  <c:v>467956.93731339445</c:v>
                </c:pt>
                <c:pt idx="43">
                  <c:v>507127.63213435339</c:v>
                </c:pt>
                <c:pt idx="44">
                  <c:v>544347.29683225905</c:v>
                </c:pt>
                <c:pt idx="45">
                  <c:v>578766.67353088944</c:v>
                </c:pt>
                <c:pt idx="46">
                  <c:v>615779.78429431748</c:v>
                </c:pt>
                <c:pt idx="47">
                  <c:v>651796.35349722672</c:v>
                </c:pt>
                <c:pt idx="48">
                  <c:v>687632.1543934436</c:v>
                </c:pt>
                <c:pt idx="49">
                  <c:v>724497.67193835333</c:v>
                </c:pt>
                <c:pt idx="50">
                  <c:v>757783.3825907486</c:v>
                </c:pt>
                <c:pt idx="51">
                  <c:v>791778.75807458139</c:v>
                </c:pt>
                <c:pt idx="52">
                  <c:v>825627.32508444565</c:v>
                </c:pt>
                <c:pt idx="53">
                  <c:v>861257.59383602836</c:v>
                </c:pt>
                <c:pt idx="54">
                  <c:v>894274.51692775299</c:v>
                </c:pt>
                <c:pt idx="55">
                  <c:v>922749.94637151412</c:v>
                </c:pt>
                <c:pt idx="56">
                  <c:v>957190.73256308492</c:v>
                </c:pt>
                <c:pt idx="57">
                  <c:v>991924.02600905485</c:v>
                </c:pt>
                <c:pt idx="58">
                  <c:v>1022866.0888717346</c:v>
                </c:pt>
                <c:pt idx="59">
                  <c:v>1059521.4778129952</c:v>
                </c:pt>
                <c:pt idx="60">
                  <c:v>1088752.4179979127</c:v>
                </c:pt>
                <c:pt idx="61">
                  <c:v>1122620.2462085222</c:v>
                </c:pt>
                <c:pt idx="62">
                  <c:v>1157547.3148346753</c:v>
                </c:pt>
                <c:pt idx="63">
                  <c:v>1184927.0189844882</c:v>
                </c:pt>
                <c:pt idx="64">
                  <c:v>1219133.9062600813</c:v>
                </c:pt>
                <c:pt idx="65">
                  <c:v>1247275.5566169445</c:v>
                </c:pt>
                <c:pt idx="66">
                  <c:v>1278202.3441489341</c:v>
                </c:pt>
                <c:pt idx="67">
                  <c:v>1304274.262497325</c:v>
                </c:pt>
                <c:pt idx="68">
                  <c:v>1335746.305408106</c:v>
                </c:pt>
                <c:pt idx="69">
                  <c:v>1363338.1402285846</c:v>
                </c:pt>
                <c:pt idx="70">
                  <c:v>1393086.4796906072</c:v>
                </c:pt>
                <c:pt idx="71">
                  <c:v>1421300.3782960833</c:v>
                </c:pt>
                <c:pt idx="72">
                  <c:v>1452975.887437376</c:v>
                </c:pt>
                <c:pt idx="73">
                  <c:v>1486341.7693300522</c:v>
                </c:pt>
                <c:pt idx="74">
                  <c:v>1514569.5416767311</c:v>
                </c:pt>
                <c:pt idx="75">
                  <c:v>1546364.2310983785</c:v>
                </c:pt>
                <c:pt idx="76">
                  <c:v>1573434.5399588356</c:v>
                </c:pt>
                <c:pt idx="77">
                  <c:v>1605248.585408689</c:v>
                </c:pt>
                <c:pt idx="78">
                  <c:v>1633311.4515877757</c:v>
                </c:pt>
                <c:pt idx="79">
                  <c:v>1661658.0557568271</c:v>
                </c:pt>
                <c:pt idx="80">
                  <c:v>1684852.6755329967</c:v>
                </c:pt>
                <c:pt idx="81">
                  <c:v>1711643.7749022269</c:v>
                </c:pt>
                <c:pt idx="82">
                  <c:v>1741099.3893929808</c:v>
                </c:pt>
                <c:pt idx="83">
                  <c:v>1772689.8634277682</c:v>
                </c:pt>
                <c:pt idx="84">
                  <c:v>1805198.0877775378</c:v>
                </c:pt>
                <c:pt idx="85">
                  <c:v>1831251.2500966522</c:v>
                </c:pt>
                <c:pt idx="86">
                  <c:v>1863065.4830465796</c:v>
                </c:pt>
                <c:pt idx="87">
                  <c:v>1894431.6853406797</c:v>
                </c:pt>
                <c:pt idx="88">
                  <c:v>1919741.1878547673</c:v>
                </c:pt>
                <c:pt idx="89">
                  <c:v>1950716.066136301</c:v>
                </c:pt>
                <c:pt idx="90">
                  <c:v>1981083.753415921</c:v>
                </c:pt>
                <c:pt idx="91">
                  <c:v>2009943.942966735</c:v>
                </c:pt>
                <c:pt idx="92">
                  <c:v>2035322.0592101719</c:v>
                </c:pt>
                <c:pt idx="93">
                  <c:v>2060096.8845380414</c:v>
                </c:pt>
                <c:pt idx="94">
                  <c:v>2092725.2466566968</c:v>
                </c:pt>
                <c:pt idx="95">
                  <c:v>2115675.8696245612</c:v>
                </c:pt>
                <c:pt idx="96">
                  <c:v>2145245.0609609075</c:v>
                </c:pt>
                <c:pt idx="97">
                  <c:v>2178855.7527524149</c:v>
                </c:pt>
                <c:pt idx="98">
                  <c:v>2206987.2774607511</c:v>
                </c:pt>
                <c:pt idx="99">
                  <c:v>2235402.8266711943</c:v>
                </c:pt>
                <c:pt idx="100">
                  <c:v>2263392.7418523422</c:v>
                </c:pt>
                <c:pt idx="101">
                  <c:v>2297436.4895354891</c:v>
                </c:pt>
                <c:pt idx="102">
                  <c:v>2328622.2361535868</c:v>
                </c:pt>
                <c:pt idx="103">
                  <c:v>2359226.6031835615</c:v>
                </c:pt>
                <c:pt idx="104">
                  <c:v>2389027.8780797548</c:v>
                </c:pt>
                <c:pt idx="105">
                  <c:v>2417183.6272489121</c:v>
                </c:pt>
                <c:pt idx="106">
                  <c:v>2449669.9261895092</c:v>
                </c:pt>
                <c:pt idx="107">
                  <c:v>2477680.400545585</c:v>
                </c:pt>
                <c:pt idx="108">
                  <c:v>2505396.6000846811</c:v>
                </c:pt>
                <c:pt idx="109">
                  <c:v>2537696.862862085</c:v>
                </c:pt>
                <c:pt idx="110">
                  <c:v>2564279.7384864576</c:v>
                </c:pt>
                <c:pt idx="111">
                  <c:v>2587997.1470630812</c:v>
                </c:pt>
                <c:pt idx="112">
                  <c:v>2618303.6269489825</c:v>
                </c:pt>
                <c:pt idx="113">
                  <c:v>2646698.7996915272</c:v>
                </c:pt>
                <c:pt idx="114">
                  <c:v>2686756.5135409823</c:v>
                </c:pt>
                <c:pt idx="115">
                  <c:v>2711584.1505504497</c:v>
                </c:pt>
                <c:pt idx="116">
                  <c:v>2745921.8507341007</c:v>
                </c:pt>
                <c:pt idx="117">
                  <c:v>2773575.4641121211</c:v>
                </c:pt>
                <c:pt idx="118">
                  <c:v>2808163.6115854932</c:v>
                </c:pt>
                <c:pt idx="119">
                  <c:v>2837295.7073797281</c:v>
                </c:pt>
                <c:pt idx="120">
                  <c:v>2872130.5623704931</c:v>
                </c:pt>
                <c:pt idx="121">
                  <c:v>2901826.4194534346</c:v>
                </c:pt>
                <c:pt idx="122">
                  <c:v>2933818.5261107292</c:v>
                </c:pt>
                <c:pt idx="123">
                  <c:v>2960099.9311674326</c:v>
                </c:pt>
                <c:pt idx="124">
                  <c:v>2987306.6521324953</c:v>
                </c:pt>
                <c:pt idx="125">
                  <c:v>3018984.6770657389</c:v>
                </c:pt>
                <c:pt idx="126">
                  <c:v>3052151.830705476</c:v>
                </c:pt>
                <c:pt idx="127">
                  <c:v>3081734.3456918332</c:v>
                </c:pt>
                <c:pt idx="128">
                  <c:v>3107304.1134831221</c:v>
                </c:pt>
                <c:pt idx="129">
                  <c:v>3139387.1252962099</c:v>
                </c:pt>
                <c:pt idx="130">
                  <c:v>3169768.526425635</c:v>
                </c:pt>
                <c:pt idx="131">
                  <c:v>3199467.3366097081</c:v>
                </c:pt>
                <c:pt idx="132">
                  <c:v>3228120.101853943</c:v>
                </c:pt>
                <c:pt idx="133">
                  <c:v>3254280.1066210764</c:v>
                </c:pt>
                <c:pt idx="134">
                  <c:v>3285742.0932963584</c:v>
                </c:pt>
                <c:pt idx="135">
                  <c:v>3312574.5068245172</c:v>
                </c:pt>
                <c:pt idx="136">
                  <c:v>3344789.2942412789</c:v>
                </c:pt>
                <c:pt idx="137">
                  <c:v>3370974.7172550135</c:v>
                </c:pt>
                <c:pt idx="138">
                  <c:v>3401729.7916862606</c:v>
                </c:pt>
                <c:pt idx="139">
                  <c:v>3434492.5040944046</c:v>
                </c:pt>
                <c:pt idx="140">
                  <c:v>3456543.2903688713</c:v>
                </c:pt>
                <c:pt idx="141">
                  <c:v>3480460.3017325969</c:v>
                </c:pt>
                <c:pt idx="142">
                  <c:v>3516412.6822270779</c:v>
                </c:pt>
                <c:pt idx="143">
                  <c:v>3557658.8259324776</c:v>
                </c:pt>
                <c:pt idx="144">
                  <c:v>3587721.9228156633</c:v>
                </c:pt>
                <c:pt idx="145">
                  <c:v>3618525.0860278844</c:v>
                </c:pt>
                <c:pt idx="146">
                  <c:v>3655823.2251799204</c:v>
                </c:pt>
                <c:pt idx="147">
                  <c:v>3688900.9417224587</c:v>
                </c:pt>
                <c:pt idx="148">
                  <c:v>3730158.4040274061</c:v>
                </c:pt>
                <c:pt idx="149">
                  <c:v>3756721.0269547813</c:v>
                </c:pt>
                <c:pt idx="150">
                  <c:v>3791260.2379393801</c:v>
                </c:pt>
                <c:pt idx="151">
                  <c:v>3820195.9708473324</c:v>
                </c:pt>
                <c:pt idx="152">
                  <c:v>3858942.2283326238</c:v>
                </c:pt>
                <c:pt idx="153">
                  <c:v>3890475.9396699211</c:v>
                </c:pt>
                <c:pt idx="154">
                  <c:v>3929845.2847784013</c:v>
                </c:pt>
                <c:pt idx="155">
                  <c:v>3953532.5202728724</c:v>
                </c:pt>
                <c:pt idx="156">
                  <c:v>3988722.1451752335</c:v>
                </c:pt>
                <c:pt idx="157">
                  <c:v>4020693.5801138608</c:v>
                </c:pt>
                <c:pt idx="158">
                  <c:v>4053900.2191140177</c:v>
                </c:pt>
                <c:pt idx="159">
                  <c:v>4077540.8848093725</c:v>
                </c:pt>
                <c:pt idx="160">
                  <c:v>4114123.1794638271</c:v>
                </c:pt>
                <c:pt idx="161">
                  <c:v>4141717.9259738871</c:v>
                </c:pt>
                <c:pt idx="162">
                  <c:v>4183484.3835878968</c:v>
                </c:pt>
                <c:pt idx="163">
                  <c:v>4219328.5266449228</c:v>
                </c:pt>
                <c:pt idx="164">
                  <c:v>4241708.0914381854</c:v>
                </c:pt>
                <c:pt idx="165">
                  <c:v>4273726.9579755682</c:v>
                </c:pt>
                <c:pt idx="166">
                  <c:v>4301710.6878914656</c:v>
                </c:pt>
                <c:pt idx="167">
                  <c:v>4338915.3429711368</c:v>
                </c:pt>
                <c:pt idx="168">
                  <c:v>4369156.7754960787</c:v>
                </c:pt>
                <c:pt idx="169">
                  <c:v>4398064.5648420556</c:v>
                </c:pt>
                <c:pt idx="170">
                  <c:v>4438773.7292919978</c:v>
                </c:pt>
                <c:pt idx="171">
                  <c:v>4462633.6558863735</c:v>
                </c:pt>
                <c:pt idx="172">
                  <c:v>4505990.4178170208</c:v>
                </c:pt>
                <c:pt idx="173">
                  <c:v>4530338.5881971577</c:v>
                </c:pt>
                <c:pt idx="174">
                  <c:v>4559448.8795451503</c:v>
                </c:pt>
                <c:pt idx="175">
                  <c:v>4587536.9116375055</c:v>
                </c:pt>
                <c:pt idx="176">
                  <c:v>4615980.4726176178</c:v>
                </c:pt>
                <c:pt idx="177">
                  <c:v>4647071.6115789767</c:v>
                </c:pt>
                <c:pt idx="178">
                  <c:v>4681947.1840634551</c:v>
                </c:pt>
                <c:pt idx="179">
                  <c:v>4705117.3792952131</c:v>
                </c:pt>
                <c:pt idx="180">
                  <c:v>4734705.007308091</c:v>
                </c:pt>
                <c:pt idx="181">
                  <c:v>4766288.9658899326</c:v>
                </c:pt>
                <c:pt idx="182">
                  <c:v>4796936.0480800923</c:v>
                </c:pt>
                <c:pt idx="183">
                  <c:v>4820549.3609738648</c:v>
                </c:pt>
                <c:pt idx="184">
                  <c:v>4855396.8477342222</c:v>
                </c:pt>
                <c:pt idx="185">
                  <c:v>4883655.2950389357</c:v>
                </c:pt>
                <c:pt idx="186">
                  <c:v>4905755.587565179</c:v>
                </c:pt>
                <c:pt idx="187">
                  <c:v>4940986.2014780138</c:v>
                </c:pt>
                <c:pt idx="188">
                  <c:v>4958142.8062437186</c:v>
                </c:pt>
                <c:pt idx="189">
                  <c:v>4993592.375053172</c:v>
                </c:pt>
                <c:pt idx="190">
                  <c:v>5008394.1511727422</c:v>
                </c:pt>
                <c:pt idx="191">
                  <c:v>5039400.0124453483</c:v>
                </c:pt>
                <c:pt idx="192">
                  <c:v>5063581.9462783346</c:v>
                </c:pt>
                <c:pt idx="193">
                  <c:v>5085605.4223136902</c:v>
                </c:pt>
                <c:pt idx="194">
                  <c:v>5111504.7926138984</c:v>
                </c:pt>
                <c:pt idx="195">
                  <c:v>5138266.2456373181</c:v>
                </c:pt>
                <c:pt idx="196">
                  <c:v>5152491.7631989187</c:v>
                </c:pt>
                <c:pt idx="197">
                  <c:v>5192419.2704344895</c:v>
                </c:pt>
                <c:pt idx="198">
                  <c:v>5205232.0407343833</c:v>
                </c:pt>
                <c:pt idx="199">
                  <c:v>5236848.7132792789</c:v>
                </c:pt>
                <c:pt idx="200">
                  <c:v>5244238.243363617</c:v>
                </c:pt>
                <c:pt idx="201">
                  <c:v>5269254.8034464065</c:v>
                </c:pt>
                <c:pt idx="202">
                  <c:v>5295536.1382053681</c:v>
                </c:pt>
                <c:pt idx="203">
                  <c:v>5315619.0250236886</c:v>
                </c:pt>
                <c:pt idx="204">
                  <c:v>5336417.672361888</c:v>
                </c:pt>
                <c:pt idx="205">
                  <c:v>5357010.7520525903</c:v>
                </c:pt>
                <c:pt idx="206">
                  <c:v>5369318.8424251284</c:v>
                </c:pt>
                <c:pt idx="207">
                  <c:v>5393174.1580270724</c:v>
                </c:pt>
                <c:pt idx="208">
                  <c:v>5409536.2815091135</c:v>
                </c:pt>
                <c:pt idx="209">
                  <c:v>5434584.9780426342</c:v>
                </c:pt>
                <c:pt idx="210">
                  <c:v>5453082.1220274195</c:v>
                </c:pt>
                <c:pt idx="211">
                  <c:v>5471823.4104686026</c:v>
                </c:pt>
                <c:pt idx="212">
                  <c:v>5492308.5948857348</c:v>
                </c:pt>
                <c:pt idx="213">
                  <c:v>5506389.0208533658</c:v>
                </c:pt>
                <c:pt idx="214">
                  <c:v>5524638.376067102</c:v>
                </c:pt>
                <c:pt idx="215">
                  <c:v>5540828.4098895472</c:v>
                </c:pt>
                <c:pt idx="216">
                  <c:v>5562150.6781751737</c:v>
                </c:pt>
                <c:pt idx="217">
                  <c:v>5575420.7326469803</c:v>
                </c:pt>
                <c:pt idx="218">
                  <c:v>5590180.499386101</c:v>
                </c:pt>
                <c:pt idx="219">
                  <c:v>5612294.0233830996</c:v>
                </c:pt>
                <c:pt idx="220">
                  <c:v>5615877.5175079666</c:v>
                </c:pt>
                <c:pt idx="221">
                  <c:v>5639488.3160936944</c:v>
                </c:pt>
                <c:pt idx="222">
                  <c:v>5649437.9640221708</c:v>
                </c:pt>
                <c:pt idx="223">
                  <c:v>5658616.5728763137</c:v>
                </c:pt>
                <c:pt idx="224">
                  <c:v>5668031.4977893708</c:v>
                </c:pt>
                <c:pt idx="225">
                  <c:v>5686789.2866667118</c:v>
                </c:pt>
                <c:pt idx="226">
                  <c:v>5694623.9400583701</c:v>
                </c:pt>
                <c:pt idx="227">
                  <c:v>5699392.8301992612</c:v>
                </c:pt>
                <c:pt idx="228">
                  <c:v>5710434.3853390254</c:v>
                </c:pt>
                <c:pt idx="229">
                  <c:v>5714163.3530195868</c:v>
                </c:pt>
                <c:pt idx="230">
                  <c:v>5736247.1425722372</c:v>
                </c:pt>
                <c:pt idx="231">
                  <c:v>5744934.3816271396</c:v>
                </c:pt>
                <c:pt idx="232">
                  <c:v>5744777.1617873199</c:v>
                </c:pt>
                <c:pt idx="233">
                  <c:v>5747690.7660017423</c:v>
                </c:pt>
                <c:pt idx="234">
                  <c:v>5756992.149989293</c:v>
                </c:pt>
                <c:pt idx="235">
                  <c:v>5757172.7816139292</c:v>
                </c:pt>
                <c:pt idx="236">
                  <c:v>5769796.3422835395</c:v>
                </c:pt>
                <c:pt idx="237">
                  <c:v>5766052.9127559494</c:v>
                </c:pt>
                <c:pt idx="238">
                  <c:v>5778096.5055233017</c:v>
                </c:pt>
                <c:pt idx="239">
                  <c:v>5788905.300459655</c:v>
                </c:pt>
                <c:pt idx="240">
                  <c:v>5789623.8614679333</c:v>
                </c:pt>
                <c:pt idx="241">
                  <c:v>5790764.1477889549</c:v>
                </c:pt>
                <c:pt idx="242">
                  <c:v>5799278.8745946232</c:v>
                </c:pt>
                <c:pt idx="243">
                  <c:v>5802906.0918499473</c:v>
                </c:pt>
                <c:pt idx="244">
                  <c:v>5806745.7585241823</c:v>
                </c:pt>
                <c:pt idx="245">
                  <c:v>5808436.9325052164</c:v>
                </c:pt>
                <c:pt idx="246">
                  <c:v>5808049.6972319996</c:v>
                </c:pt>
                <c:pt idx="247">
                  <c:v>5816233.1899524461</c:v>
                </c:pt>
                <c:pt idx="248">
                  <c:v>5815697.2371858684</c:v>
                </c:pt>
                <c:pt idx="249">
                  <c:v>5815616.8933394924</c:v>
                </c:pt>
                <c:pt idx="250">
                  <c:v>5811479.9924276471</c:v>
                </c:pt>
                <c:pt idx="251">
                  <c:v>5812653.5702034719</c:v>
                </c:pt>
                <c:pt idx="252">
                  <c:v>5815344.1054023216</c:v>
                </c:pt>
                <c:pt idx="253">
                  <c:v>5814861.7272018464</c:v>
                </c:pt>
                <c:pt idx="254">
                  <c:v>5812547.2193033779</c:v>
                </c:pt>
                <c:pt idx="255">
                  <c:v>5817363.8478954518</c:v>
                </c:pt>
                <c:pt idx="256">
                  <c:v>5813947.7436735826</c:v>
                </c:pt>
                <c:pt idx="257">
                  <c:v>5808092.1307456298</c:v>
                </c:pt>
                <c:pt idx="258">
                  <c:v>5807617.3734637005</c:v>
                </c:pt>
                <c:pt idx="259">
                  <c:v>5800345.9677312253</c:v>
                </c:pt>
                <c:pt idx="260">
                  <c:v>5796980.6846791264</c:v>
                </c:pt>
                <c:pt idx="261">
                  <c:v>5786127.8345359769</c:v>
                </c:pt>
                <c:pt idx="262">
                  <c:v>5786453.7312606983</c:v>
                </c:pt>
                <c:pt idx="263">
                  <c:v>5778739.0802811505</c:v>
                </c:pt>
                <c:pt idx="264">
                  <c:v>5767847.9786893465</c:v>
                </c:pt>
                <c:pt idx="265">
                  <c:v>5766595.2454035012</c:v>
                </c:pt>
                <c:pt idx="266">
                  <c:v>5769216.9618533496</c:v>
                </c:pt>
                <c:pt idx="267">
                  <c:v>5759625.9151029158</c:v>
                </c:pt>
                <c:pt idx="268">
                  <c:v>5744766.8314933283</c:v>
                </c:pt>
                <c:pt idx="269">
                  <c:v>5746896.2879343983</c:v>
                </c:pt>
                <c:pt idx="270">
                  <c:v>5734712.3310101349</c:v>
                </c:pt>
                <c:pt idx="271">
                  <c:v>5732753.0232202392</c:v>
                </c:pt>
                <c:pt idx="272">
                  <c:v>5732124.7608148698</c:v>
                </c:pt>
                <c:pt idx="273">
                  <c:v>5717327.1131422911</c:v>
                </c:pt>
                <c:pt idx="274">
                  <c:v>5717156.4920443054</c:v>
                </c:pt>
                <c:pt idx="275">
                  <c:v>5710520.3721822556</c:v>
                </c:pt>
                <c:pt idx="276">
                  <c:v>5702354.3408235945</c:v>
                </c:pt>
                <c:pt idx="277">
                  <c:v>5695957.7166473744</c:v>
                </c:pt>
                <c:pt idx="278">
                  <c:v>5693925.2977558905</c:v>
                </c:pt>
                <c:pt idx="279">
                  <c:v>5687955.0206484832</c:v>
                </c:pt>
                <c:pt idx="280">
                  <c:v>5678911.8831295241</c:v>
                </c:pt>
                <c:pt idx="281">
                  <c:v>5673173.8464181852</c:v>
                </c:pt>
                <c:pt idx="282">
                  <c:v>5666347.3008306259</c:v>
                </c:pt>
                <c:pt idx="283">
                  <c:v>5663667.0022903755</c:v>
                </c:pt>
                <c:pt idx="284">
                  <c:v>5658511.1511623887</c:v>
                </c:pt>
                <c:pt idx="285">
                  <c:v>5648993.7183532454</c:v>
                </c:pt>
                <c:pt idx="286">
                  <c:v>5636065.3702016361</c:v>
                </c:pt>
                <c:pt idx="287">
                  <c:v>5629562.3388677929</c:v>
                </c:pt>
                <c:pt idx="288">
                  <c:v>5613041.6678193957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Hoja1!$BE$3</c:f>
              <c:strCache>
                <c:ptCount val="1"/>
                <c:pt idx="0">
                  <c:v>0,1uM</c:v>
                </c:pt>
              </c:strCache>
            </c:strRef>
          </c:tx>
          <c:spPr>
            <a:ln w="317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Hoja1!$BW$4:$BW$292</c:f>
                <c:numCache>
                  <c:formatCode>General</c:formatCode>
                  <c:ptCount val="289"/>
                  <c:pt idx="0">
                    <c:v>35284.419100331914</c:v>
                  </c:pt>
                  <c:pt idx="1">
                    <c:v>27159.650495566184</c:v>
                  </c:pt>
                  <c:pt idx="2">
                    <c:v>27570.968675340191</c:v>
                  </c:pt>
                  <c:pt idx="3">
                    <c:v>21730.025187813488</c:v>
                  </c:pt>
                  <c:pt idx="4">
                    <c:v>18701.93035448857</c:v>
                  </c:pt>
                  <c:pt idx="5">
                    <c:v>16389.130376481615</c:v>
                  </c:pt>
                  <c:pt idx="6">
                    <c:v>9366.7611660408729</c:v>
                  </c:pt>
                  <c:pt idx="7">
                    <c:v>10713.831593904008</c:v>
                  </c:pt>
                  <c:pt idx="8">
                    <c:v>7330.2219848156774</c:v>
                  </c:pt>
                  <c:pt idx="9">
                    <c:v>3228.0588976897102</c:v>
                  </c:pt>
                  <c:pt idx="10">
                    <c:v>3526.197412799228</c:v>
                  </c:pt>
                  <c:pt idx="11">
                    <c:v>4166.1006783421954</c:v>
                  </c:pt>
                  <c:pt idx="12">
                    <c:v>4577.7824579524586</c:v>
                  </c:pt>
                  <c:pt idx="13">
                    <c:v>4844.8441844324843</c:v>
                  </c:pt>
                  <c:pt idx="14">
                    <c:v>7811.9351583496418</c:v>
                  </c:pt>
                  <c:pt idx="15">
                    <c:v>7636.8202054086842</c:v>
                  </c:pt>
                  <c:pt idx="16">
                    <c:v>10495.135479119006</c:v>
                  </c:pt>
                  <c:pt idx="17">
                    <c:v>11153.623717024595</c:v>
                  </c:pt>
                  <c:pt idx="18">
                    <c:v>12357.32462621181</c:v>
                  </c:pt>
                  <c:pt idx="19">
                    <c:v>12834.766100965333</c:v>
                  </c:pt>
                  <c:pt idx="20">
                    <c:v>12473.479407476641</c:v>
                  </c:pt>
                  <c:pt idx="21">
                    <c:v>12571.8924351033</c:v>
                  </c:pt>
                  <c:pt idx="22">
                    <c:v>10760.298305337936</c:v>
                  </c:pt>
                  <c:pt idx="23">
                    <c:v>9156.1896873189398</c:v>
                  </c:pt>
                  <c:pt idx="24">
                    <c:v>8429.7642040917435</c:v>
                  </c:pt>
                  <c:pt idx="25">
                    <c:v>7619.2930469674284</c:v>
                  </c:pt>
                  <c:pt idx="26">
                    <c:v>7923.5222543132586</c:v>
                  </c:pt>
                  <c:pt idx="27">
                    <c:v>7047.1184669463919</c:v>
                  </c:pt>
                  <c:pt idx="28">
                    <c:v>6426.5255899290723</c:v>
                  </c:pt>
                  <c:pt idx="29">
                    <c:v>5734.2930003922284</c:v>
                  </c:pt>
                  <c:pt idx="30">
                    <c:v>14331.003723275515</c:v>
                  </c:pt>
                  <c:pt idx="31">
                    <c:v>6316.863457935201</c:v>
                  </c:pt>
                  <c:pt idx="32">
                    <c:v>6554.5099553462596</c:v>
                  </c:pt>
                  <c:pt idx="33">
                    <c:v>5982.959426446605</c:v>
                  </c:pt>
                  <c:pt idx="34">
                    <c:v>6126.1737707097755</c:v>
                  </c:pt>
                  <c:pt idx="35">
                    <c:v>8486.4580705818389</c:v>
                  </c:pt>
                  <c:pt idx="36">
                    <c:v>9303.7958974354533</c:v>
                  </c:pt>
                  <c:pt idx="37">
                    <c:v>12001.988362838965</c:v>
                  </c:pt>
                  <c:pt idx="38">
                    <c:v>15196.030214795075</c:v>
                  </c:pt>
                  <c:pt idx="39">
                    <c:v>18978.982055940454</c:v>
                  </c:pt>
                  <c:pt idx="40">
                    <c:v>22020.484454514222</c:v>
                  </c:pt>
                  <c:pt idx="41">
                    <c:v>22059.609657871351</c:v>
                  </c:pt>
                  <c:pt idx="42">
                    <c:v>22359.624285944265</c:v>
                  </c:pt>
                  <c:pt idx="43">
                    <c:v>21831.285227391501</c:v>
                  </c:pt>
                  <c:pt idx="44">
                    <c:v>21399.855318238486</c:v>
                  </c:pt>
                  <c:pt idx="45">
                    <c:v>21316.131893541955</c:v>
                  </c:pt>
                  <c:pt idx="46">
                    <c:v>20847.668149638677</c:v>
                  </c:pt>
                  <c:pt idx="47">
                    <c:v>22335.174195050538</c:v>
                  </c:pt>
                  <c:pt idx="48">
                    <c:v>21403.759879320376</c:v>
                  </c:pt>
                  <c:pt idx="49">
                    <c:v>22372.659971397294</c:v>
                  </c:pt>
                  <c:pt idx="50">
                    <c:v>22383.337723656779</c:v>
                  </c:pt>
                  <c:pt idx="51">
                    <c:v>22202.604071602258</c:v>
                  </c:pt>
                  <c:pt idx="52">
                    <c:v>21374.843557963937</c:v>
                  </c:pt>
                  <c:pt idx="53">
                    <c:v>22340.813397323196</c:v>
                  </c:pt>
                  <c:pt idx="54">
                    <c:v>22372.283185225344</c:v>
                  </c:pt>
                  <c:pt idx="55">
                    <c:v>21785.974544137614</c:v>
                  </c:pt>
                  <c:pt idx="56">
                    <c:v>22087.362300169603</c:v>
                  </c:pt>
                  <c:pt idx="57">
                    <c:v>22363.630889424061</c:v>
                  </c:pt>
                  <c:pt idx="58">
                    <c:v>22056.098903815171</c:v>
                  </c:pt>
                  <c:pt idx="59">
                    <c:v>22023.526644934431</c:v>
                  </c:pt>
                  <c:pt idx="60">
                    <c:v>23891.111277343607</c:v>
                  </c:pt>
                  <c:pt idx="61">
                    <c:v>21756.903177898843</c:v>
                  </c:pt>
                  <c:pt idx="62">
                    <c:v>21934.055985036972</c:v>
                  </c:pt>
                  <c:pt idx="63">
                    <c:v>24125.356027467944</c:v>
                  </c:pt>
                  <c:pt idx="64">
                    <c:v>23910.235940752158</c:v>
                  </c:pt>
                  <c:pt idx="65">
                    <c:v>25912.030693168152</c:v>
                  </c:pt>
                  <c:pt idx="66">
                    <c:v>25963.730621282961</c:v>
                  </c:pt>
                  <c:pt idx="67">
                    <c:v>26211.963882964767</c:v>
                  </c:pt>
                  <c:pt idx="68">
                    <c:v>26199.730388603395</c:v>
                  </c:pt>
                  <c:pt idx="69">
                    <c:v>26771.434647040147</c:v>
                  </c:pt>
                  <c:pt idx="70">
                    <c:v>26217.061756606516</c:v>
                  </c:pt>
                  <c:pt idx="71">
                    <c:v>28043.469394021078</c:v>
                  </c:pt>
                  <c:pt idx="72">
                    <c:v>27632.150019270499</c:v>
                  </c:pt>
                  <c:pt idx="73">
                    <c:v>27911.025324602659</c:v>
                  </c:pt>
                  <c:pt idx="74">
                    <c:v>27941.033612805288</c:v>
                  </c:pt>
                  <c:pt idx="75">
                    <c:v>29485.261642627691</c:v>
                  </c:pt>
                  <c:pt idx="76">
                    <c:v>29553.210455123888</c:v>
                  </c:pt>
                  <c:pt idx="77">
                    <c:v>31546.837405330854</c:v>
                  </c:pt>
                  <c:pt idx="78">
                    <c:v>32362.484687694483</c:v>
                  </c:pt>
                  <c:pt idx="79">
                    <c:v>34125.025734310555</c:v>
                  </c:pt>
                  <c:pt idx="80">
                    <c:v>33730.533388683441</c:v>
                  </c:pt>
                  <c:pt idx="81">
                    <c:v>36357.192987860493</c:v>
                  </c:pt>
                  <c:pt idx="82">
                    <c:v>36645.758268879727</c:v>
                  </c:pt>
                  <c:pt idx="83">
                    <c:v>37851.303183526121</c:v>
                  </c:pt>
                  <c:pt idx="84">
                    <c:v>41197.476897035376</c:v>
                  </c:pt>
                  <c:pt idx="85">
                    <c:v>41821.423076365769</c:v>
                  </c:pt>
                  <c:pt idx="86">
                    <c:v>44211.336374253209</c:v>
                  </c:pt>
                  <c:pt idx="87">
                    <c:v>44776.915080089224</c:v>
                  </c:pt>
                  <c:pt idx="88">
                    <c:v>44446.707643432637</c:v>
                  </c:pt>
                  <c:pt idx="89">
                    <c:v>46069.303752550251</c:v>
                  </c:pt>
                  <c:pt idx="90">
                    <c:v>46871.431430184006</c:v>
                  </c:pt>
                  <c:pt idx="91">
                    <c:v>46861.883522241958</c:v>
                  </c:pt>
                  <c:pt idx="92">
                    <c:v>49713.870934978739</c:v>
                  </c:pt>
                  <c:pt idx="93">
                    <c:v>51523.067514666647</c:v>
                  </c:pt>
                  <c:pt idx="94">
                    <c:v>50622.539268632187</c:v>
                  </c:pt>
                  <c:pt idx="95">
                    <c:v>53090.753183818946</c:v>
                  </c:pt>
                  <c:pt idx="96">
                    <c:v>55035.740609777931</c:v>
                  </c:pt>
                  <c:pt idx="97">
                    <c:v>57517.456568695074</c:v>
                  </c:pt>
                  <c:pt idx="98">
                    <c:v>57692.42935030505</c:v>
                  </c:pt>
                  <c:pt idx="99">
                    <c:v>56576.176175137611</c:v>
                  </c:pt>
                  <c:pt idx="100">
                    <c:v>58501.670033154456</c:v>
                  </c:pt>
                  <c:pt idx="101">
                    <c:v>59559.488046864171</c:v>
                  </c:pt>
                  <c:pt idx="102">
                    <c:v>62424.839743571472</c:v>
                  </c:pt>
                  <c:pt idx="103">
                    <c:v>62228.151386739439</c:v>
                  </c:pt>
                  <c:pt idx="104">
                    <c:v>61402.482710672564</c:v>
                  </c:pt>
                  <c:pt idx="105">
                    <c:v>62433.07408576068</c:v>
                  </c:pt>
                  <c:pt idx="106">
                    <c:v>65343.379550332</c:v>
                  </c:pt>
                  <c:pt idx="107">
                    <c:v>65631.269189395098</c:v>
                  </c:pt>
                  <c:pt idx="108">
                    <c:v>66579.167181626632</c:v>
                  </c:pt>
                  <c:pt idx="109">
                    <c:v>65671.26154648466</c:v>
                  </c:pt>
                  <c:pt idx="110">
                    <c:v>65712.041442500515</c:v>
                  </c:pt>
                  <c:pt idx="111">
                    <c:v>67290.539649334547</c:v>
                  </c:pt>
                  <c:pt idx="112">
                    <c:v>69122.737302586902</c:v>
                  </c:pt>
                  <c:pt idx="113">
                    <c:v>70743.434441749574</c:v>
                  </c:pt>
                  <c:pt idx="114">
                    <c:v>69376.38805115789</c:v>
                  </c:pt>
                  <c:pt idx="115">
                    <c:v>72388.564746139542</c:v>
                  </c:pt>
                  <c:pt idx="116">
                    <c:v>72548.990711151055</c:v>
                  </c:pt>
                  <c:pt idx="117">
                    <c:v>74404.822060564373</c:v>
                  </c:pt>
                  <c:pt idx="118">
                    <c:v>72682.939871031282</c:v>
                  </c:pt>
                  <c:pt idx="119">
                    <c:v>74019.10981034764</c:v>
                  </c:pt>
                  <c:pt idx="120">
                    <c:v>73295.013896293487</c:v>
                  </c:pt>
                  <c:pt idx="121">
                    <c:v>74512.395136553445</c:v>
                  </c:pt>
                  <c:pt idx="122">
                    <c:v>77464.589287723255</c:v>
                  </c:pt>
                  <c:pt idx="123">
                    <c:v>78509.785617158384</c:v>
                  </c:pt>
                  <c:pt idx="124">
                    <c:v>79246.265809081189</c:v>
                  </c:pt>
                  <c:pt idx="125">
                    <c:v>80303.373857972518</c:v>
                  </c:pt>
                  <c:pt idx="126">
                    <c:v>82516.813485408537</c:v>
                  </c:pt>
                  <c:pt idx="127">
                    <c:v>85551.310758671214</c:v>
                  </c:pt>
                  <c:pt idx="128">
                    <c:v>84207.858682394362</c:v>
                  </c:pt>
                  <c:pt idx="129">
                    <c:v>86586.770761737804</c:v>
                  </c:pt>
                  <c:pt idx="130">
                    <c:v>87868.420382066484</c:v>
                  </c:pt>
                  <c:pt idx="131">
                    <c:v>88197.703031107972</c:v>
                  </c:pt>
                  <c:pt idx="132">
                    <c:v>91005.999217259698</c:v>
                  </c:pt>
                  <c:pt idx="133">
                    <c:v>90817.264453122261</c:v>
                  </c:pt>
                  <c:pt idx="134">
                    <c:v>88770.315632635757</c:v>
                  </c:pt>
                  <c:pt idx="135">
                    <c:v>89561.093739449949</c:v>
                  </c:pt>
                  <c:pt idx="136">
                    <c:v>92742.446083869363</c:v>
                  </c:pt>
                  <c:pt idx="137">
                    <c:v>94080.664303207552</c:v>
                  </c:pt>
                  <c:pt idx="138">
                    <c:v>95350.766116532497</c:v>
                  </c:pt>
                  <c:pt idx="139">
                    <c:v>98383.989050001182</c:v>
                  </c:pt>
                  <c:pt idx="140">
                    <c:v>97847.110222149888</c:v>
                  </c:pt>
                  <c:pt idx="141">
                    <c:v>101127.81263640034</c:v>
                  </c:pt>
                  <c:pt idx="142">
                    <c:v>102951.31670014971</c:v>
                  </c:pt>
                  <c:pt idx="143">
                    <c:v>104981.91074159445</c:v>
                  </c:pt>
                  <c:pt idx="144">
                    <c:v>107242.6853149284</c:v>
                  </c:pt>
                  <c:pt idx="145">
                    <c:v>105655.6025163584</c:v>
                  </c:pt>
                  <c:pt idx="146">
                    <c:v>109961.25344881347</c:v>
                  </c:pt>
                  <c:pt idx="147">
                    <c:v>111248.00887055819</c:v>
                  </c:pt>
                  <c:pt idx="148">
                    <c:v>109824.86514678833</c:v>
                  </c:pt>
                  <c:pt idx="149">
                    <c:v>114626.33942453672</c:v>
                  </c:pt>
                  <c:pt idx="150">
                    <c:v>115784.8138689777</c:v>
                  </c:pt>
                  <c:pt idx="151">
                    <c:v>112660.5164392624</c:v>
                  </c:pt>
                  <c:pt idx="152">
                    <c:v>111826.33157718292</c:v>
                  </c:pt>
                  <c:pt idx="153">
                    <c:v>118155.80418994627</c:v>
                  </c:pt>
                  <c:pt idx="154">
                    <c:v>117666.23730718069</c:v>
                  </c:pt>
                  <c:pt idx="155">
                    <c:v>120141.02054816468</c:v>
                  </c:pt>
                  <c:pt idx="156">
                    <c:v>120158.3942606355</c:v>
                  </c:pt>
                  <c:pt idx="157">
                    <c:v>122170.28869214094</c:v>
                  </c:pt>
                  <c:pt idx="158">
                    <c:v>125240.22555818722</c:v>
                  </c:pt>
                  <c:pt idx="159">
                    <c:v>118403.43881526875</c:v>
                  </c:pt>
                  <c:pt idx="160">
                    <c:v>121394.95927484961</c:v>
                  </c:pt>
                  <c:pt idx="161">
                    <c:v>124098.38771050055</c:v>
                  </c:pt>
                  <c:pt idx="162">
                    <c:v>124308.44554908694</c:v>
                  </c:pt>
                  <c:pt idx="163">
                    <c:v>124203.12035235559</c:v>
                  </c:pt>
                  <c:pt idx="164">
                    <c:v>124541.60582431739</c:v>
                  </c:pt>
                  <c:pt idx="165">
                    <c:v>122605.45815302989</c:v>
                  </c:pt>
                  <c:pt idx="166">
                    <c:v>120710.6145456779</c:v>
                  </c:pt>
                  <c:pt idx="167">
                    <c:v>122671.48039409544</c:v>
                  </c:pt>
                  <c:pt idx="168">
                    <c:v>125505.80005247486</c:v>
                  </c:pt>
                  <c:pt idx="169">
                    <c:v>124025.42437768467</c:v>
                  </c:pt>
                  <c:pt idx="170">
                    <c:v>123541.74296532599</c:v>
                  </c:pt>
                  <c:pt idx="171">
                    <c:v>128021.04695241216</c:v>
                  </c:pt>
                  <c:pt idx="172">
                    <c:v>123661.17514140674</c:v>
                  </c:pt>
                  <c:pt idx="173">
                    <c:v>116172.1601380908</c:v>
                  </c:pt>
                  <c:pt idx="174">
                    <c:v>114992.281453092</c:v>
                  </c:pt>
                  <c:pt idx="175">
                    <c:v>117726.98755265676</c:v>
                  </c:pt>
                  <c:pt idx="176">
                    <c:v>116565.03882254462</c:v>
                  </c:pt>
                  <c:pt idx="177">
                    <c:v>112250.33190521308</c:v>
                  </c:pt>
                  <c:pt idx="178">
                    <c:v>116192.13578194774</c:v>
                  </c:pt>
                  <c:pt idx="179">
                    <c:v>113333.21362671773</c:v>
                  </c:pt>
                  <c:pt idx="180">
                    <c:v>107659.41692800265</c:v>
                  </c:pt>
                  <c:pt idx="181">
                    <c:v>112930.09394560326</c:v>
                  </c:pt>
                  <c:pt idx="182">
                    <c:v>109184.21660653219</c:v>
                  </c:pt>
                  <c:pt idx="183">
                    <c:v>109309.51080783008</c:v>
                  </c:pt>
                  <c:pt idx="184">
                    <c:v>105919.76895740665</c:v>
                  </c:pt>
                  <c:pt idx="185">
                    <c:v>107637.4417183386</c:v>
                  </c:pt>
                  <c:pt idx="186">
                    <c:v>105892.29356204557</c:v>
                  </c:pt>
                  <c:pt idx="187">
                    <c:v>106176.93897043214</c:v>
                  </c:pt>
                  <c:pt idx="188">
                    <c:v>106805.60480028232</c:v>
                  </c:pt>
                  <c:pt idx="189">
                    <c:v>104734.49389406867</c:v>
                  </c:pt>
                  <c:pt idx="190">
                    <c:v>100844.98282640464</c:v>
                  </c:pt>
                  <c:pt idx="191">
                    <c:v>103529.98710302185</c:v>
                  </c:pt>
                  <c:pt idx="192">
                    <c:v>100687.01137954892</c:v>
                  </c:pt>
                  <c:pt idx="193">
                    <c:v>102180.27467250869</c:v>
                  </c:pt>
                  <c:pt idx="194">
                    <c:v>94659.121454672713</c:v>
                  </c:pt>
                  <c:pt idx="195">
                    <c:v>94100.452308933629</c:v>
                  </c:pt>
                  <c:pt idx="196">
                    <c:v>94865.501256181655</c:v>
                  </c:pt>
                  <c:pt idx="197">
                    <c:v>91713.136484962044</c:v>
                  </c:pt>
                  <c:pt idx="198">
                    <c:v>89143.043847894689</c:v>
                  </c:pt>
                  <c:pt idx="199">
                    <c:v>87127.73141470745</c:v>
                  </c:pt>
                  <c:pt idx="200">
                    <c:v>87674.725015481497</c:v>
                  </c:pt>
                  <c:pt idx="201">
                    <c:v>84466.819373850318</c:v>
                  </c:pt>
                  <c:pt idx="202">
                    <c:v>82950.758584522366</c:v>
                  </c:pt>
                  <c:pt idx="203">
                    <c:v>82147.670785692913</c:v>
                  </c:pt>
                  <c:pt idx="204">
                    <c:v>81499.88788890373</c:v>
                  </c:pt>
                  <c:pt idx="205">
                    <c:v>79379.539909317813</c:v>
                  </c:pt>
                  <c:pt idx="206">
                    <c:v>78347.571732383381</c:v>
                  </c:pt>
                  <c:pt idx="207">
                    <c:v>84008.132597552074</c:v>
                  </c:pt>
                  <c:pt idx="208">
                    <c:v>77475.565621565474</c:v>
                  </c:pt>
                  <c:pt idx="209">
                    <c:v>76382.60582294481</c:v>
                  </c:pt>
                  <c:pt idx="210">
                    <c:v>71984.305044900437</c:v>
                  </c:pt>
                  <c:pt idx="211">
                    <c:v>75620.820746466692</c:v>
                  </c:pt>
                  <c:pt idx="212">
                    <c:v>72214.745939124463</c:v>
                  </c:pt>
                  <c:pt idx="213">
                    <c:v>75094.358554004677</c:v>
                  </c:pt>
                  <c:pt idx="214">
                    <c:v>67217.478915175641</c:v>
                  </c:pt>
                  <c:pt idx="215">
                    <c:v>67871.457981274536</c:v>
                  </c:pt>
                  <c:pt idx="216">
                    <c:v>69995.163855965468</c:v>
                  </c:pt>
                  <c:pt idx="217">
                    <c:v>64319.094795965044</c:v>
                  </c:pt>
                  <c:pt idx="218">
                    <c:v>65503.85548528083</c:v>
                  </c:pt>
                  <c:pt idx="219">
                    <c:v>66875.580733764175</c:v>
                  </c:pt>
                  <c:pt idx="220">
                    <c:v>64069.384828893206</c:v>
                  </c:pt>
                  <c:pt idx="221">
                    <c:v>63725.715210836832</c:v>
                  </c:pt>
                  <c:pt idx="222">
                    <c:v>63836.907267748349</c:v>
                  </c:pt>
                  <c:pt idx="223">
                    <c:v>58352.994242535948</c:v>
                  </c:pt>
                  <c:pt idx="224">
                    <c:v>59930.745078060958</c:v>
                  </c:pt>
                  <c:pt idx="225">
                    <c:v>61946.026535710444</c:v>
                  </c:pt>
                  <c:pt idx="226">
                    <c:v>58693.294417524761</c:v>
                  </c:pt>
                  <c:pt idx="227">
                    <c:v>57185.273860909088</c:v>
                  </c:pt>
                  <c:pt idx="228">
                    <c:v>57094.349555229259</c:v>
                  </c:pt>
                  <c:pt idx="229">
                    <c:v>53348.303259916713</c:v>
                  </c:pt>
                  <c:pt idx="230">
                    <c:v>51529.578193622554</c:v>
                  </c:pt>
                  <c:pt idx="231">
                    <c:v>56284.163340544197</c:v>
                  </c:pt>
                  <c:pt idx="232">
                    <c:v>53216.511855116638</c:v>
                  </c:pt>
                  <c:pt idx="233">
                    <c:v>49266.070479081653</c:v>
                  </c:pt>
                  <c:pt idx="234">
                    <c:v>52573.531239933545</c:v>
                  </c:pt>
                  <c:pt idx="235">
                    <c:v>51114.522150532786</c:v>
                  </c:pt>
                  <c:pt idx="236">
                    <c:v>54220.675108235999</c:v>
                  </c:pt>
                  <c:pt idx="237">
                    <c:v>51656.85752702169</c:v>
                  </c:pt>
                  <c:pt idx="238">
                    <c:v>53145.025993078656</c:v>
                  </c:pt>
                  <c:pt idx="239">
                    <c:v>50220.790323642665</c:v>
                  </c:pt>
                  <c:pt idx="240">
                    <c:v>56289.671630841949</c:v>
                  </c:pt>
                  <c:pt idx="241">
                    <c:v>54312.279766603191</c:v>
                  </c:pt>
                  <c:pt idx="242">
                    <c:v>51828.950959633643</c:v>
                  </c:pt>
                  <c:pt idx="243">
                    <c:v>49600.225026606728</c:v>
                  </c:pt>
                  <c:pt idx="244">
                    <c:v>50261.365690271617</c:v>
                  </c:pt>
                  <c:pt idx="245">
                    <c:v>47769.523139934921</c:v>
                  </c:pt>
                  <c:pt idx="246">
                    <c:v>48774.74975733782</c:v>
                  </c:pt>
                  <c:pt idx="247">
                    <c:v>46722.82254349612</c:v>
                  </c:pt>
                  <c:pt idx="248">
                    <c:v>50286.217053127017</c:v>
                  </c:pt>
                  <c:pt idx="249">
                    <c:v>45658.442329769023</c:v>
                  </c:pt>
                  <c:pt idx="250">
                    <c:v>45837.219607726474</c:v>
                  </c:pt>
                  <c:pt idx="251">
                    <c:v>46621.140891593604</c:v>
                  </c:pt>
                  <c:pt idx="252">
                    <c:v>47195.601285206409</c:v>
                  </c:pt>
                  <c:pt idx="253">
                    <c:v>40871.677537855074</c:v>
                  </c:pt>
                  <c:pt idx="254">
                    <c:v>43798.119653703892</c:v>
                  </c:pt>
                  <c:pt idx="255">
                    <c:v>43173.366645978989</c:v>
                  </c:pt>
                  <c:pt idx="256">
                    <c:v>42783.724438493526</c:v>
                  </c:pt>
                  <c:pt idx="257">
                    <c:v>46277.322205334465</c:v>
                  </c:pt>
                  <c:pt idx="258">
                    <c:v>41735.291785290334</c:v>
                  </c:pt>
                  <c:pt idx="259">
                    <c:v>47580.67032866567</c:v>
                  </c:pt>
                  <c:pt idx="260">
                    <c:v>46817.481778301408</c:v>
                  </c:pt>
                  <c:pt idx="261">
                    <c:v>41276.894853352154</c:v>
                  </c:pt>
                  <c:pt idx="262">
                    <c:v>45134.472875541222</c:v>
                  </c:pt>
                  <c:pt idx="263">
                    <c:v>42023.099906209914</c:v>
                  </c:pt>
                  <c:pt idx="264">
                    <c:v>46182.884515180202</c:v>
                  </c:pt>
                  <c:pt idx="265">
                    <c:v>45031.817076182233</c:v>
                  </c:pt>
                  <c:pt idx="266">
                    <c:v>45475.221326088547</c:v>
                  </c:pt>
                  <c:pt idx="267">
                    <c:v>42752.912862015968</c:v>
                  </c:pt>
                  <c:pt idx="268">
                    <c:v>41773.357054826251</c:v>
                  </c:pt>
                  <c:pt idx="269">
                    <c:v>41672.446552025925</c:v>
                  </c:pt>
                  <c:pt idx="270">
                    <c:v>41370.674381763551</c:v>
                  </c:pt>
                  <c:pt idx="271">
                    <c:v>42247.006276532353</c:v>
                  </c:pt>
                  <c:pt idx="272">
                    <c:v>41418.789302430108</c:v>
                  </c:pt>
                  <c:pt idx="273">
                    <c:v>40128.074936947276</c:v>
                  </c:pt>
                  <c:pt idx="274">
                    <c:v>44258.474621731984</c:v>
                  </c:pt>
                  <c:pt idx="275">
                    <c:v>38960.989247769649</c:v>
                  </c:pt>
                  <c:pt idx="276">
                    <c:v>36539.779512700297</c:v>
                  </c:pt>
                  <c:pt idx="277">
                    <c:v>36455.234392944687</c:v>
                  </c:pt>
                  <c:pt idx="278">
                    <c:v>35536.630851879687</c:v>
                  </c:pt>
                  <c:pt idx="279">
                    <c:v>38989.080440116559</c:v>
                  </c:pt>
                  <c:pt idx="280">
                    <c:v>37493.311627447045</c:v>
                  </c:pt>
                  <c:pt idx="281">
                    <c:v>38188.365165005191</c:v>
                  </c:pt>
                  <c:pt idx="282">
                    <c:v>39332.73098349457</c:v>
                  </c:pt>
                  <c:pt idx="283">
                    <c:v>35505.50215814908</c:v>
                  </c:pt>
                  <c:pt idx="284">
                    <c:v>35549.669747538581</c:v>
                  </c:pt>
                  <c:pt idx="285">
                    <c:v>34243.579968200494</c:v>
                  </c:pt>
                  <c:pt idx="286">
                    <c:v>33155.307063817112</c:v>
                  </c:pt>
                  <c:pt idx="287">
                    <c:v>30872.788116745331</c:v>
                  </c:pt>
                  <c:pt idx="288">
                    <c:v>31749.553813939903</c:v>
                  </c:pt>
                </c:numCache>
              </c:numRef>
            </c:plus>
            <c:minus>
              <c:numRef>
                <c:f>Hoja1!$BW$4:$BW$292</c:f>
                <c:numCache>
                  <c:formatCode>General</c:formatCode>
                  <c:ptCount val="289"/>
                  <c:pt idx="0">
                    <c:v>35284.419100331914</c:v>
                  </c:pt>
                  <c:pt idx="1">
                    <c:v>27159.650495566184</c:v>
                  </c:pt>
                  <c:pt idx="2">
                    <c:v>27570.968675340191</c:v>
                  </c:pt>
                  <c:pt idx="3">
                    <c:v>21730.025187813488</c:v>
                  </c:pt>
                  <c:pt idx="4">
                    <c:v>18701.93035448857</c:v>
                  </c:pt>
                  <c:pt idx="5">
                    <c:v>16389.130376481615</c:v>
                  </c:pt>
                  <c:pt idx="6">
                    <c:v>9366.7611660408729</c:v>
                  </c:pt>
                  <c:pt idx="7">
                    <c:v>10713.831593904008</c:v>
                  </c:pt>
                  <c:pt idx="8">
                    <c:v>7330.2219848156774</c:v>
                  </c:pt>
                  <c:pt idx="9">
                    <c:v>3228.0588976897102</c:v>
                  </c:pt>
                  <c:pt idx="10">
                    <c:v>3526.197412799228</c:v>
                  </c:pt>
                  <c:pt idx="11">
                    <c:v>4166.1006783421954</c:v>
                  </c:pt>
                  <c:pt idx="12">
                    <c:v>4577.7824579524586</c:v>
                  </c:pt>
                  <c:pt idx="13">
                    <c:v>4844.8441844324843</c:v>
                  </c:pt>
                  <c:pt idx="14">
                    <c:v>7811.9351583496418</c:v>
                  </c:pt>
                  <c:pt idx="15">
                    <c:v>7636.8202054086842</c:v>
                  </c:pt>
                  <c:pt idx="16">
                    <c:v>10495.135479119006</c:v>
                  </c:pt>
                  <c:pt idx="17">
                    <c:v>11153.623717024595</c:v>
                  </c:pt>
                  <c:pt idx="18">
                    <c:v>12357.32462621181</c:v>
                  </c:pt>
                  <c:pt idx="19">
                    <c:v>12834.766100965333</c:v>
                  </c:pt>
                  <c:pt idx="20">
                    <c:v>12473.479407476641</c:v>
                  </c:pt>
                  <c:pt idx="21">
                    <c:v>12571.8924351033</c:v>
                  </c:pt>
                  <c:pt idx="22">
                    <c:v>10760.298305337936</c:v>
                  </c:pt>
                  <c:pt idx="23">
                    <c:v>9156.1896873189398</c:v>
                  </c:pt>
                  <c:pt idx="24">
                    <c:v>8429.7642040917435</c:v>
                  </c:pt>
                  <c:pt idx="25">
                    <c:v>7619.2930469674284</c:v>
                  </c:pt>
                  <c:pt idx="26">
                    <c:v>7923.5222543132586</c:v>
                  </c:pt>
                  <c:pt idx="27">
                    <c:v>7047.1184669463919</c:v>
                  </c:pt>
                  <c:pt idx="28">
                    <c:v>6426.5255899290723</c:v>
                  </c:pt>
                  <c:pt idx="29">
                    <c:v>5734.2930003922284</c:v>
                  </c:pt>
                  <c:pt idx="30">
                    <c:v>14331.003723275515</c:v>
                  </c:pt>
                  <c:pt idx="31">
                    <c:v>6316.863457935201</c:v>
                  </c:pt>
                  <c:pt idx="32">
                    <c:v>6554.5099553462596</c:v>
                  </c:pt>
                  <c:pt idx="33">
                    <c:v>5982.959426446605</c:v>
                  </c:pt>
                  <c:pt idx="34">
                    <c:v>6126.1737707097755</c:v>
                  </c:pt>
                  <c:pt idx="35">
                    <c:v>8486.4580705818389</c:v>
                  </c:pt>
                  <c:pt idx="36">
                    <c:v>9303.7958974354533</c:v>
                  </c:pt>
                  <c:pt idx="37">
                    <c:v>12001.988362838965</c:v>
                  </c:pt>
                  <c:pt idx="38">
                    <c:v>15196.030214795075</c:v>
                  </c:pt>
                  <c:pt idx="39">
                    <c:v>18978.982055940454</c:v>
                  </c:pt>
                  <c:pt idx="40">
                    <c:v>22020.484454514222</c:v>
                  </c:pt>
                  <c:pt idx="41">
                    <c:v>22059.609657871351</c:v>
                  </c:pt>
                  <c:pt idx="42">
                    <c:v>22359.624285944265</c:v>
                  </c:pt>
                  <c:pt idx="43">
                    <c:v>21831.285227391501</c:v>
                  </c:pt>
                  <c:pt idx="44">
                    <c:v>21399.855318238486</c:v>
                  </c:pt>
                  <c:pt idx="45">
                    <c:v>21316.131893541955</c:v>
                  </c:pt>
                  <c:pt idx="46">
                    <c:v>20847.668149638677</c:v>
                  </c:pt>
                  <c:pt idx="47">
                    <c:v>22335.174195050538</c:v>
                  </c:pt>
                  <c:pt idx="48">
                    <c:v>21403.759879320376</c:v>
                  </c:pt>
                  <c:pt idx="49">
                    <c:v>22372.659971397294</c:v>
                  </c:pt>
                  <c:pt idx="50">
                    <c:v>22383.337723656779</c:v>
                  </c:pt>
                  <c:pt idx="51">
                    <c:v>22202.604071602258</c:v>
                  </c:pt>
                  <c:pt idx="52">
                    <c:v>21374.843557963937</c:v>
                  </c:pt>
                  <c:pt idx="53">
                    <c:v>22340.813397323196</c:v>
                  </c:pt>
                  <c:pt idx="54">
                    <c:v>22372.283185225344</c:v>
                  </c:pt>
                  <c:pt idx="55">
                    <c:v>21785.974544137614</c:v>
                  </c:pt>
                  <c:pt idx="56">
                    <c:v>22087.362300169603</c:v>
                  </c:pt>
                  <c:pt idx="57">
                    <c:v>22363.630889424061</c:v>
                  </c:pt>
                  <c:pt idx="58">
                    <c:v>22056.098903815171</c:v>
                  </c:pt>
                  <c:pt idx="59">
                    <c:v>22023.526644934431</c:v>
                  </c:pt>
                  <c:pt idx="60">
                    <c:v>23891.111277343607</c:v>
                  </c:pt>
                  <c:pt idx="61">
                    <c:v>21756.903177898843</c:v>
                  </c:pt>
                  <c:pt idx="62">
                    <c:v>21934.055985036972</c:v>
                  </c:pt>
                  <c:pt idx="63">
                    <c:v>24125.356027467944</c:v>
                  </c:pt>
                  <c:pt idx="64">
                    <c:v>23910.235940752158</c:v>
                  </c:pt>
                  <c:pt idx="65">
                    <c:v>25912.030693168152</c:v>
                  </c:pt>
                  <c:pt idx="66">
                    <c:v>25963.730621282961</c:v>
                  </c:pt>
                  <c:pt idx="67">
                    <c:v>26211.963882964767</c:v>
                  </c:pt>
                  <c:pt idx="68">
                    <c:v>26199.730388603395</c:v>
                  </c:pt>
                  <c:pt idx="69">
                    <c:v>26771.434647040147</c:v>
                  </c:pt>
                  <c:pt idx="70">
                    <c:v>26217.061756606516</c:v>
                  </c:pt>
                  <c:pt idx="71">
                    <c:v>28043.469394021078</c:v>
                  </c:pt>
                  <c:pt idx="72">
                    <c:v>27632.150019270499</c:v>
                  </c:pt>
                  <c:pt idx="73">
                    <c:v>27911.025324602659</c:v>
                  </c:pt>
                  <c:pt idx="74">
                    <c:v>27941.033612805288</c:v>
                  </c:pt>
                  <c:pt idx="75">
                    <c:v>29485.261642627691</c:v>
                  </c:pt>
                  <c:pt idx="76">
                    <c:v>29553.210455123888</c:v>
                  </c:pt>
                  <c:pt idx="77">
                    <c:v>31546.837405330854</c:v>
                  </c:pt>
                  <c:pt idx="78">
                    <c:v>32362.484687694483</c:v>
                  </c:pt>
                  <c:pt idx="79">
                    <c:v>34125.025734310555</c:v>
                  </c:pt>
                  <c:pt idx="80">
                    <c:v>33730.533388683441</c:v>
                  </c:pt>
                  <c:pt idx="81">
                    <c:v>36357.192987860493</c:v>
                  </c:pt>
                  <c:pt idx="82">
                    <c:v>36645.758268879727</c:v>
                  </c:pt>
                  <c:pt idx="83">
                    <c:v>37851.303183526121</c:v>
                  </c:pt>
                  <c:pt idx="84">
                    <c:v>41197.476897035376</c:v>
                  </c:pt>
                  <c:pt idx="85">
                    <c:v>41821.423076365769</c:v>
                  </c:pt>
                  <c:pt idx="86">
                    <c:v>44211.336374253209</c:v>
                  </c:pt>
                  <c:pt idx="87">
                    <c:v>44776.915080089224</c:v>
                  </c:pt>
                  <c:pt idx="88">
                    <c:v>44446.707643432637</c:v>
                  </c:pt>
                  <c:pt idx="89">
                    <c:v>46069.303752550251</c:v>
                  </c:pt>
                  <c:pt idx="90">
                    <c:v>46871.431430184006</c:v>
                  </c:pt>
                  <c:pt idx="91">
                    <c:v>46861.883522241958</c:v>
                  </c:pt>
                  <c:pt idx="92">
                    <c:v>49713.870934978739</c:v>
                  </c:pt>
                  <c:pt idx="93">
                    <c:v>51523.067514666647</c:v>
                  </c:pt>
                  <c:pt idx="94">
                    <c:v>50622.539268632187</c:v>
                  </c:pt>
                  <c:pt idx="95">
                    <c:v>53090.753183818946</c:v>
                  </c:pt>
                  <c:pt idx="96">
                    <c:v>55035.740609777931</c:v>
                  </c:pt>
                  <c:pt idx="97">
                    <c:v>57517.456568695074</c:v>
                  </c:pt>
                  <c:pt idx="98">
                    <c:v>57692.42935030505</c:v>
                  </c:pt>
                  <c:pt idx="99">
                    <c:v>56576.176175137611</c:v>
                  </c:pt>
                  <c:pt idx="100">
                    <c:v>58501.670033154456</c:v>
                  </c:pt>
                  <c:pt idx="101">
                    <c:v>59559.488046864171</c:v>
                  </c:pt>
                  <c:pt idx="102">
                    <c:v>62424.839743571472</c:v>
                  </c:pt>
                  <c:pt idx="103">
                    <c:v>62228.151386739439</c:v>
                  </c:pt>
                  <c:pt idx="104">
                    <c:v>61402.482710672564</c:v>
                  </c:pt>
                  <c:pt idx="105">
                    <c:v>62433.07408576068</c:v>
                  </c:pt>
                  <c:pt idx="106">
                    <c:v>65343.379550332</c:v>
                  </c:pt>
                  <c:pt idx="107">
                    <c:v>65631.269189395098</c:v>
                  </c:pt>
                  <c:pt idx="108">
                    <c:v>66579.167181626632</c:v>
                  </c:pt>
                  <c:pt idx="109">
                    <c:v>65671.26154648466</c:v>
                  </c:pt>
                  <c:pt idx="110">
                    <c:v>65712.041442500515</c:v>
                  </c:pt>
                  <c:pt idx="111">
                    <c:v>67290.539649334547</c:v>
                  </c:pt>
                  <c:pt idx="112">
                    <c:v>69122.737302586902</c:v>
                  </c:pt>
                  <c:pt idx="113">
                    <c:v>70743.434441749574</c:v>
                  </c:pt>
                  <c:pt idx="114">
                    <c:v>69376.38805115789</c:v>
                  </c:pt>
                  <c:pt idx="115">
                    <c:v>72388.564746139542</c:v>
                  </c:pt>
                  <c:pt idx="116">
                    <c:v>72548.990711151055</c:v>
                  </c:pt>
                  <c:pt idx="117">
                    <c:v>74404.822060564373</c:v>
                  </c:pt>
                  <c:pt idx="118">
                    <c:v>72682.939871031282</c:v>
                  </c:pt>
                  <c:pt idx="119">
                    <c:v>74019.10981034764</c:v>
                  </c:pt>
                  <c:pt idx="120">
                    <c:v>73295.013896293487</c:v>
                  </c:pt>
                  <c:pt idx="121">
                    <c:v>74512.395136553445</c:v>
                  </c:pt>
                  <c:pt idx="122">
                    <c:v>77464.589287723255</c:v>
                  </c:pt>
                  <c:pt idx="123">
                    <c:v>78509.785617158384</c:v>
                  </c:pt>
                  <c:pt idx="124">
                    <c:v>79246.265809081189</c:v>
                  </c:pt>
                  <c:pt idx="125">
                    <c:v>80303.373857972518</c:v>
                  </c:pt>
                  <c:pt idx="126">
                    <c:v>82516.813485408537</c:v>
                  </c:pt>
                  <c:pt idx="127">
                    <c:v>85551.310758671214</c:v>
                  </c:pt>
                  <c:pt idx="128">
                    <c:v>84207.858682394362</c:v>
                  </c:pt>
                  <c:pt idx="129">
                    <c:v>86586.770761737804</c:v>
                  </c:pt>
                  <c:pt idx="130">
                    <c:v>87868.420382066484</c:v>
                  </c:pt>
                  <c:pt idx="131">
                    <c:v>88197.703031107972</c:v>
                  </c:pt>
                  <c:pt idx="132">
                    <c:v>91005.999217259698</c:v>
                  </c:pt>
                  <c:pt idx="133">
                    <c:v>90817.264453122261</c:v>
                  </c:pt>
                  <c:pt idx="134">
                    <c:v>88770.315632635757</c:v>
                  </c:pt>
                  <c:pt idx="135">
                    <c:v>89561.093739449949</c:v>
                  </c:pt>
                  <c:pt idx="136">
                    <c:v>92742.446083869363</c:v>
                  </c:pt>
                  <c:pt idx="137">
                    <c:v>94080.664303207552</c:v>
                  </c:pt>
                  <c:pt idx="138">
                    <c:v>95350.766116532497</c:v>
                  </c:pt>
                  <c:pt idx="139">
                    <c:v>98383.989050001182</c:v>
                  </c:pt>
                  <c:pt idx="140">
                    <c:v>97847.110222149888</c:v>
                  </c:pt>
                  <c:pt idx="141">
                    <c:v>101127.81263640034</c:v>
                  </c:pt>
                  <c:pt idx="142">
                    <c:v>102951.31670014971</c:v>
                  </c:pt>
                  <c:pt idx="143">
                    <c:v>104981.91074159445</c:v>
                  </c:pt>
                  <c:pt idx="144">
                    <c:v>107242.6853149284</c:v>
                  </c:pt>
                  <c:pt idx="145">
                    <c:v>105655.6025163584</c:v>
                  </c:pt>
                  <c:pt idx="146">
                    <c:v>109961.25344881347</c:v>
                  </c:pt>
                  <c:pt idx="147">
                    <c:v>111248.00887055819</c:v>
                  </c:pt>
                  <c:pt idx="148">
                    <c:v>109824.86514678833</c:v>
                  </c:pt>
                  <c:pt idx="149">
                    <c:v>114626.33942453672</c:v>
                  </c:pt>
                  <c:pt idx="150">
                    <c:v>115784.8138689777</c:v>
                  </c:pt>
                  <c:pt idx="151">
                    <c:v>112660.5164392624</c:v>
                  </c:pt>
                  <c:pt idx="152">
                    <c:v>111826.33157718292</c:v>
                  </c:pt>
                  <c:pt idx="153">
                    <c:v>118155.80418994627</c:v>
                  </c:pt>
                  <c:pt idx="154">
                    <c:v>117666.23730718069</c:v>
                  </c:pt>
                  <c:pt idx="155">
                    <c:v>120141.02054816468</c:v>
                  </c:pt>
                  <c:pt idx="156">
                    <c:v>120158.3942606355</c:v>
                  </c:pt>
                  <c:pt idx="157">
                    <c:v>122170.28869214094</c:v>
                  </c:pt>
                  <c:pt idx="158">
                    <c:v>125240.22555818722</c:v>
                  </c:pt>
                  <c:pt idx="159">
                    <c:v>118403.43881526875</c:v>
                  </c:pt>
                  <c:pt idx="160">
                    <c:v>121394.95927484961</c:v>
                  </c:pt>
                  <c:pt idx="161">
                    <c:v>124098.38771050055</c:v>
                  </c:pt>
                  <c:pt idx="162">
                    <c:v>124308.44554908694</c:v>
                  </c:pt>
                  <c:pt idx="163">
                    <c:v>124203.12035235559</c:v>
                  </c:pt>
                  <c:pt idx="164">
                    <c:v>124541.60582431739</c:v>
                  </c:pt>
                  <c:pt idx="165">
                    <c:v>122605.45815302989</c:v>
                  </c:pt>
                  <c:pt idx="166">
                    <c:v>120710.6145456779</c:v>
                  </c:pt>
                  <c:pt idx="167">
                    <c:v>122671.48039409544</c:v>
                  </c:pt>
                  <c:pt idx="168">
                    <c:v>125505.80005247486</c:v>
                  </c:pt>
                  <c:pt idx="169">
                    <c:v>124025.42437768467</c:v>
                  </c:pt>
                  <c:pt idx="170">
                    <c:v>123541.74296532599</c:v>
                  </c:pt>
                  <c:pt idx="171">
                    <c:v>128021.04695241216</c:v>
                  </c:pt>
                  <c:pt idx="172">
                    <c:v>123661.17514140674</c:v>
                  </c:pt>
                  <c:pt idx="173">
                    <c:v>116172.1601380908</c:v>
                  </c:pt>
                  <c:pt idx="174">
                    <c:v>114992.281453092</c:v>
                  </c:pt>
                  <c:pt idx="175">
                    <c:v>117726.98755265676</c:v>
                  </c:pt>
                  <c:pt idx="176">
                    <c:v>116565.03882254462</c:v>
                  </c:pt>
                  <c:pt idx="177">
                    <c:v>112250.33190521308</c:v>
                  </c:pt>
                  <c:pt idx="178">
                    <c:v>116192.13578194774</c:v>
                  </c:pt>
                  <c:pt idx="179">
                    <c:v>113333.21362671773</c:v>
                  </c:pt>
                  <c:pt idx="180">
                    <c:v>107659.41692800265</c:v>
                  </c:pt>
                  <c:pt idx="181">
                    <c:v>112930.09394560326</c:v>
                  </c:pt>
                  <c:pt idx="182">
                    <c:v>109184.21660653219</c:v>
                  </c:pt>
                  <c:pt idx="183">
                    <c:v>109309.51080783008</c:v>
                  </c:pt>
                  <c:pt idx="184">
                    <c:v>105919.76895740665</c:v>
                  </c:pt>
                  <c:pt idx="185">
                    <c:v>107637.4417183386</c:v>
                  </c:pt>
                  <c:pt idx="186">
                    <c:v>105892.29356204557</c:v>
                  </c:pt>
                  <c:pt idx="187">
                    <c:v>106176.93897043214</c:v>
                  </c:pt>
                  <c:pt idx="188">
                    <c:v>106805.60480028232</c:v>
                  </c:pt>
                  <c:pt idx="189">
                    <c:v>104734.49389406867</c:v>
                  </c:pt>
                  <c:pt idx="190">
                    <c:v>100844.98282640464</c:v>
                  </c:pt>
                  <c:pt idx="191">
                    <c:v>103529.98710302185</c:v>
                  </c:pt>
                  <c:pt idx="192">
                    <c:v>100687.01137954892</c:v>
                  </c:pt>
                  <c:pt idx="193">
                    <c:v>102180.27467250869</c:v>
                  </c:pt>
                  <c:pt idx="194">
                    <c:v>94659.121454672713</c:v>
                  </c:pt>
                  <c:pt idx="195">
                    <c:v>94100.452308933629</c:v>
                  </c:pt>
                  <c:pt idx="196">
                    <c:v>94865.501256181655</c:v>
                  </c:pt>
                  <c:pt idx="197">
                    <c:v>91713.136484962044</c:v>
                  </c:pt>
                  <c:pt idx="198">
                    <c:v>89143.043847894689</c:v>
                  </c:pt>
                  <c:pt idx="199">
                    <c:v>87127.73141470745</c:v>
                  </c:pt>
                  <c:pt idx="200">
                    <c:v>87674.725015481497</c:v>
                  </c:pt>
                  <c:pt idx="201">
                    <c:v>84466.819373850318</c:v>
                  </c:pt>
                  <c:pt idx="202">
                    <c:v>82950.758584522366</c:v>
                  </c:pt>
                  <c:pt idx="203">
                    <c:v>82147.670785692913</c:v>
                  </c:pt>
                  <c:pt idx="204">
                    <c:v>81499.88788890373</c:v>
                  </c:pt>
                  <c:pt idx="205">
                    <c:v>79379.539909317813</c:v>
                  </c:pt>
                  <c:pt idx="206">
                    <c:v>78347.571732383381</c:v>
                  </c:pt>
                  <c:pt idx="207">
                    <c:v>84008.132597552074</c:v>
                  </c:pt>
                  <c:pt idx="208">
                    <c:v>77475.565621565474</c:v>
                  </c:pt>
                  <c:pt idx="209">
                    <c:v>76382.60582294481</c:v>
                  </c:pt>
                  <c:pt idx="210">
                    <c:v>71984.305044900437</c:v>
                  </c:pt>
                  <c:pt idx="211">
                    <c:v>75620.820746466692</c:v>
                  </c:pt>
                  <c:pt idx="212">
                    <c:v>72214.745939124463</c:v>
                  </c:pt>
                  <c:pt idx="213">
                    <c:v>75094.358554004677</c:v>
                  </c:pt>
                  <c:pt idx="214">
                    <c:v>67217.478915175641</c:v>
                  </c:pt>
                  <c:pt idx="215">
                    <c:v>67871.457981274536</c:v>
                  </c:pt>
                  <c:pt idx="216">
                    <c:v>69995.163855965468</c:v>
                  </c:pt>
                  <c:pt idx="217">
                    <c:v>64319.094795965044</c:v>
                  </c:pt>
                  <c:pt idx="218">
                    <c:v>65503.85548528083</c:v>
                  </c:pt>
                  <c:pt idx="219">
                    <c:v>66875.580733764175</c:v>
                  </c:pt>
                  <c:pt idx="220">
                    <c:v>64069.384828893206</c:v>
                  </c:pt>
                  <c:pt idx="221">
                    <c:v>63725.715210836832</c:v>
                  </c:pt>
                  <c:pt idx="222">
                    <c:v>63836.907267748349</c:v>
                  </c:pt>
                  <c:pt idx="223">
                    <c:v>58352.994242535948</c:v>
                  </c:pt>
                  <c:pt idx="224">
                    <c:v>59930.745078060958</c:v>
                  </c:pt>
                  <c:pt idx="225">
                    <c:v>61946.026535710444</c:v>
                  </c:pt>
                  <c:pt idx="226">
                    <c:v>58693.294417524761</c:v>
                  </c:pt>
                  <c:pt idx="227">
                    <c:v>57185.273860909088</c:v>
                  </c:pt>
                  <c:pt idx="228">
                    <c:v>57094.349555229259</c:v>
                  </c:pt>
                  <c:pt idx="229">
                    <c:v>53348.303259916713</c:v>
                  </c:pt>
                  <c:pt idx="230">
                    <c:v>51529.578193622554</c:v>
                  </c:pt>
                  <c:pt idx="231">
                    <c:v>56284.163340544197</c:v>
                  </c:pt>
                  <c:pt idx="232">
                    <c:v>53216.511855116638</c:v>
                  </c:pt>
                  <c:pt idx="233">
                    <c:v>49266.070479081653</c:v>
                  </c:pt>
                  <c:pt idx="234">
                    <c:v>52573.531239933545</c:v>
                  </c:pt>
                  <c:pt idx="235">
                    <c:v>51114.522150532786</c:v>
                  </c:pt>
                  <c:pt idx="236">
                    <c:v>54220.675108235999</c:v>
                  </c:pt>
                  <c:pt idx="237">
                    <c:v>51656.85752702169</c:v>
                  </c:pt>
                  <c:pt idx="238">
                    <c:v>53145.025993078656</c:v>
                  </c:pt>
                  <c:pt idx="239">
                    <c:v>50220.790323642665</c:v>
                  </c:pt>
                  <c:pt idx="240">
                    <c:v>56289.671630841949</c:v>
                  </c:pt>
                  <c:pt idx="241">
                    <c:v>54312.279766603191</c:v>
                  </c:pt>
                  <c:pt idx="242">
                    <c:v>51828.950959633643</c:v>
                  </c:pt>
                  <c:pt idx="243">
                    <c:v>49600.225026606728</c:v>
                  </c:pt>
                  <c:pt idx="244">
                    <c:v>50261.365690271617</c:v>
                  </c:pt>
                  <c:pt idx="245">
                    <c:v>47769.523139934921</c:v>
                  </c:pt>
                  <c:pt idx="246">
                    <c:v>48774.74975733782</c:v>
                  </c:pt>
                  <c:pt idx="247">
                    <c:v>46722.82254349612</c:v>
                  </c:pt>
                  <c:pt idx="248">
                    <c:v>50286.217053127017</c:v>
                  </c:pt>
                  <c:pt idx="249">
                    <c:v>45658.442329769023</c:v>
                  </c:pt>
                  <c:pt idx="250">
                    <c:v>45837.219607726474</c:v>
                  </c:pt>
                  <c:pt idx="251">
                    <c:v>46621.140891593604</c:v>
                  </c:pt>
                  <c:pt idx="252">
                    <c:v>47195.601285206409</c:v>
                  </c:pt>
                  <c:pt idx="253">
                    <c:v>40871.677537855074</c:v>
                  </c:pt>
                  <c:pt idx="254">
                    <c:v>43798.119653703892</c:v>
                  </c:pt>
                  <c:pt idx="255">
                    <c:v>43173.366645978989</c:v>
                  </c:pt>
                  <c:pt idx="256">
                    <c:v>42783.724438493526</c:v>
                  </c:pt>
                  <c:pt idx="257">
                    <c:v>46277.322205334465</c:v>
                  </c:pt>
                  <c:pt idx="258">
                    <c:v>41735.291785290334</c:v>
                  </c:pt>
                  <c:pt idx="259">
                    <c:v>47580.67032866567</c:v>
                  </c:pt>
                  <c:pt idx="260">
                    <c:v>46817.481778301408</c:v>
                  </c:pt>
                  <c:pt idx="261">
                    <c:v>41276.894853352154</c:v>
                  </c:pt>
                  <c:pt idx="262">
                    <c:v>45134.472875541222</c:v>
                  </c:pt>
                  <c:pt idx="263">
                    <c:v>42023.099906209914</c:v>
                  </c:pt>
                  <c:pt idx="264">
                    <c:v>46182.884515180202</c:v>
                  </c:pt>
                  <c:pt idx="265">
                    <c:v>45031.817076182233</c:v>
                  </c:pt>
                  <c:pt idx="266">
                    <c:v>45475.221326088547</c:v>
                  </c:pt>
                  <c:pt idx="267">
                    <c:v>42752.912862015968</c:v>
                  </c:pt>
                  <c:pt idx="268">
                    <c:v>41773.357054826251</c:v>
                  </c:pt>
                  <c:pt idx="269">
                    <c:v>41672.446552025925</c:v>
                  </c:pt>
                  <c:pt idx="270">
                    <c:v>41370.674381763551</c:v>
                  </c:pt>
                  <c:pt idx="271">
                    <c:v>42247.006276532353</c:v>
                  </c:pt>
                  <c:pt idx="272">
                    <c:v>41418.789302430108</c:v>
                  </c:pt>
                  <c:pt idx="273">
                    <c:v>40128.074936947276</c:v>
                  </c:pt>
                  <c:pt idx="274">
                    <c:v>44258.474621731984</c:v>
                  </c:pt>
                  <c:pt idx="275">
                    <c:v>38960.989247769649</c:v>
                  </c:pt>
                  <c:pt idx="276">
                    <c:v>36539.779512700297</c:v>
                  </c:pt>
                  <c:pt idx="277">
                    <c:v>36455.234392944687</c:v>
                  </c:pt>
                  <c:pt idx="278">
                    <c:v>35536.630851879687</c:v>
                  </c:pt>
                  <c:pt idx="279">
                    <c:v>38989.080440116559</c:v>
                  </c:pt>
                  <c:pt idx="280">
                    <c:v>37493.311627447045</c:v>
                  </c:pt>
                  <c:pt idx="281">
                    <c:v>38188.365165005191</c:v>
                  </c:pt>
                  <c:pt idx="282">
                    <c:v>39332.73098349457</c:v>
                  </c:pt>
                  <c:pt idx="283">
                    <c:v>35505.50215814908</c:v>
                  </c:pt>
                  <c:pt idx="284">
                    <c:v>35549.669747538581</c:v>
                  </c:pt>
                  <c:pt idx="285">
                    <c:v>34243.579968200494</c:v>
                  </c:pt>
                  <c:pt idx="286">
                    <c:v>33155.307063817112</c:v>
                  </c:pt>
                  <c:pt idx="287">
                    <c:v>30872.788116745331</c:v>
                  </c:pt>
                  <c:pt idx="288">
                    <c:v>31749.553813939903</c:v>
                  </c:pt>
                </c:numCache>
              </c:numRef>
            </c:minus>
            <c:spPr>
              <a:noFill/>
              <a:ln w="3175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Hoja1!$AZ$4:$AZ$292</c:f>
              <c:numCache>
                <c:formatCode>#,##0.00</c:formatCode>
                <c:ptCount val="289"/>
                <c:pt idx="0">
                  <c:v>4.383</c:v>
                </c:pt>
                <c:pt idx="1">
                  <c:v>9.3829999999999991</c:v>
                </c:pt>
                <c:pt idx="2">
                  <c:v>14.382999999999999</c:v>
                </c:pt>
                <c:pt idx="3">
                  <c:v>19.382999999999999</c:v>
                </c:pt>
                <c:pt idx="4">
                  <c:v>24.382999999999999</c:v>
                </c:pt>
                <c:pt idx="5">
                  <c:v>29.382999999999999</c:v>
                </c:pt>
                <c:pt idx="6">
                  <c:v>34.383000000000003</c:v>
                </c:pt>
                <c:pt idx="7">
                  <c:v>39.383000000000003</c:v>
                </c:pt>
                <c:pt idx="8">
                  <c:v>44.383000000000003</c:v>
                </c:pt>
                <c:pt idx="9">
                  <c:v>49.383000000000003</c:v>
                </c:pt>
                <c:pt idx="10">
                  <c:v>54.383000000000003</c:v>
                </c:pt>
                <c:pt idx="11">
                  <c:v>59.383000000000003</c:v>
                </c:pt>
                <c:pt idx="12">
                  <c:v>64.382999999999996</c:v>
                </c:pt>
                <c:pt idx="13">
                  <c:v>69.382999999999996</c:v>
                </c:pt>
                <c:pt idx="14">
                  <c:v>74.382999999999996</c:v>
                </c:pt>
                <c:pt idx="15">
                  <c:v>79.382999999999996</c:v>
                </c:pt>
                <c:pt idx="16">
                  <c:v>84.382999999999996</c:v>
                </c:pt>
                <c:pt idx="17">
                  <c:v>89.382999999999996</c:v>
                </c:pt>
                <c:pt idx="18">
                  <c:v>94.382999999999996</c:v>
                </c:pt>
                <c:pt idx="19">
                  <c:v>99.382999999999996</c:v>
                </c:pt>
                <c:pt idx="20">
                  <c:v>104.383</c:v>
                </c:pt>
                <c:pt idx="21">
                  <c:v>109.383</c:v>
                </c:pt>
                <c:pt idx="22">
                  <c:v>114.383</c:v>
                </c:pt>
                <c:pt idx="23">
                  <c:v>119.383</c:v>
                </c:pt>
                <c:pt idx="24">
                  <c:v>124.383</c:v>
                </c:pt>
                <c:pt idx="25">
                  <c:v>129.38300000000001</c:v>
                </c:pt>
                <c:pt idx="26">
                  <c:v>134.38300000000001</c:v>
                </c:pt>
                <c:pt idx="27">
                  <c:v>139.38300000000001</c:v>
                </c:pt>
                <c:pt idx="28">
                  <c:v>144.38300000000001</c:v>
                </c:pt>
                <c:pt idx="29">
                  <c:v>149.38300000000001</c:v>
                </c:pt>
                <c:pt idx="30">
                  <c:v>154.38300000000001</c:v>
                </c:pt>
                <c:pt idx="31">
                  <c:v>159.38300000000001</c:v>
                </c:pt>
                <c:pt idx="32">
                  <c:v>164.38300000000001</c:v>
                </c:pt>
                <c:pt idx="33">
                  <c:v>169.38300000000001</c:v>
                </c:pt>
                <c:pt idx="34">
                  <c:v>174.38300000000001</c:v>
                </c:pt>
                <c:pt idx="35">
                  <c:v>179.38300000000001</c:v>
                </c:pt>
                <c:pt idx="36">
                  <c:v>184.38300000000001</c:v>
                </c:pt>
                <c:pt idx="37">
                  <c:v>189.38300000000001</c:v>
                </c:pt>
                <c:pt idx="38">
                  <c:v>194.38300000000001</c:v>
                </c:pt>
                <c:pt idx="39">
                  <c:v>199.38300000000001</c:v>
                </c:pt>
                <c:pt idx="40">
                  <c:v>204.38300000000001</c:v>
                </c:pt>
                <c:pt idx="41">
                  <c:v>209.38300000000001</c:v>
                </c:pt>
                <c:pt idx="42">
                  <c:v>214.38300000000001</c:v>
                </c:pt>
                <c:pt idx="43">
                  <c:v>219.38300000000001</c:v>
                </c:pt>
                <c:pt idx="44">
                  <c:v>224.38300000000001</c:v>
                </c:pt>
                <c:pt idx="45">
                  <c:v>229.38300000000001</c:v>
                </c:pt>
                <c:pt idx="46">
                  <c:v>234.38300000000001</c:v>
                </c:pt>
                <c:pt idx="47">
                  <c:v>239.38300000000001</c:v>
                </c:pt>
                <c:pt idx="48">
                  <c:v>244.38300000000001</c:v>
                </c:pt>
                <c:pt idx="49">
                  <c:v>249.38300000000001</c:v>
                </c:pt>
                <c:pt idx="50">
                  <c:v>254.38300000000001</c:v>
                </c:pt>
                <c:pt idx="51">
                  <c:v>259.38299999999998</c:v>
                </c:pt>
                <c:pt idx="52">
                  <c:v>264.38299999999998</c:v>
                </c:pt>
                <c:pt idx="53">
                  <c:v>269.38299999999998</c:v>
                </c:pt>
                <c:pt idx="54">
                  <c:v>274.38299999999998</c:v>
                </c:pt>
                <c:pt idx="55">
                  <c:v>279.38299999999998</c:v>
                </c:pt>
                <c:pt idx="56">
                  <c:v>284.38299999999998</c:v>
                </c:pt>
                <c:pt idx="57">
                  <c:v>289.38299999999998</c:v>
                </c:pt>
                <c:pt idx="58">
                  <c:v>294.38299999999998</c:v>
                </c:pt>
                <c:pt idx="59">
                  <c:v>299.38299999999998</c:v>
                </c:pt>
                <c:pt idx="60">
                  <c:v>304.38299999999998</c:v>
                </c:pt>
                <c:pt idx="61">
                  <c:v>309.38299999999998</c:v>
                </c:pt>
                <c:pt idx="62">
                  <c:v>314.38299999999998</c:v>
                </c:pt>
                <c:pt idx="63">
                  <c:v>319.38299999999998</c:v>
                </c:pt>
                <c:pt idx="64">
                  <c:v>324.38299999999998</c:v>
                </c:pt>
                <c:pt idx="65">
                  <c:v>329.38299999999998</c:v>
                </c:pt>
                <c:pt idx="66">
                  <c:v>334.38299999999998</c:v>
                </c:pt>
                <c:pt idx="67">
                  <c:v>339.38299999999998</c:v>
                </c:pt>
                <c:pt idx="68">
                  <c:v>344.38299999999998</c:v>
                </c:pt>
                <c:pt idx="69">
                  <c:v>349.38299999999998</c:v>
                </c:pt>
                <c:pt idx="70">
                  <c:v>354.38299999999998</c:v>
                </c:pt>
                <c:pt idx="71">
                  <c:v>359.38299999999998</c:v>
                </c:pt>
                <c:pt idx="72">
                  <c:v>364.38299999999998</c:v>
                </c:pt>
                <c:pt idx="73">
                  <c:v>369.38299999999998</c:v>
                </c:pt>
                <c:pt idx="74">
                  <c:v>374.38299999999998</c:v>
                </c:pt>
                <c:pt idx="75">
                  <c:v>379.38299999999998</c:v>
                </c:pt>
                <c:pt idx="76">
                  <c:v>384.38299999999998</c:v>
                </c:pt>
                <c:pt idx="77">
                  <c:v>389.38299999999998</c:v>
                </c:pt>
                <c:pt idx="78">
                  <c:v>394.38299999999998</c:v>
                </c:pt>
                <c:pt idx="79">
                  <c:v>399.38299999999998</c:v>
                </c:pt>
                <c:pt idx="80">
                  <c:v>404.38299999999998</c:v>
                </c:pt>
                <c:pt idx="81">
                  <c:v>409.38299999999998</c:v>
                </c:pt>
                <c:pt idx="82">
                  <c:v>414.38299999999998</c:v>
                </c:pt>
                <c:pt idx="83">
                  <c:v>419.38299999999998</c:v>
                </c:pt>
                <c:pt idx="84">
                  <c:v>424.38299999999998</c:v>
                </c:pt>
                <c:pt idx="85">
                  <c:v>429.38299999999998</c:v>
                </c:pt>
                <c:pt idx="86">
                  <c:v>434.38299999999998</c:v>
                </c:pt>
                <c:pt idx="87">
                  <c:v>439.38299999999998</c:v>
                </c:pt>
                <c:pt idx="88">
                  <c:v>444.38299999999998</c:v>
                </c:pt>
                <c:pt idx="89">
                  <c:v>449.38299999999998</c:v>
                </c:pt>
                <c:pt idx="90">
                  <c:v>454.38299999999998</c:v>
                </c:pt>
                <c:pt idx="91">
                  <c:v>459.38299999999998</c:v>
                </c:pt>
                <c:pt idx="92">
                  <c:v>464.38299999999998</c:v>
                </c:pt>
                <c:pt idx="93">
                  <c:v>469.38299999999998</c:v>
                </c:pt>
                <c:pt idx="94">
                  <c:v>474.38299999999998</c:v>
                </c:pt>
                <c:pt idx="95">
                  <c:v>479.38299999999998</c:v>
                </c:pt>
                <c:pt idx="96">
                  <c:v>484.38299999999998</c:v>
                </c:pt>
                <c:pt idx="97">
                  <c:v>489.38299999999998</c:v>
                </c:pt>
                <c:pt idx="98">
                  <c:v>494.38299999999998</c:v>
                </c:pt>
                <c:pt idx="99">
                  <c:v>499.38299999999998</c:v>
                </c:pt>
                <c:pt idx="100">
                  <c:v>504.38299999999998</c:v>
                </c:pt>
                <c:pt idx="101">
                  <c:v>509.38299999999998</c:v>
                </c:pt>
                <c:pt idx="102">
                  <c:v>514.38300000000004</c:v>
                </c:pt>
                <c:pt idx="103">
                  <c:v>519.38300000000004</c:v>
                </c:pt>
                <c:pt idx="104">
                  <c:v>524.38300000000004</c:v>
                </c:pt>
                <c:pt idx="105">
                  <c:v>529.38300000000004</c:v>
                </c:pt>
                <c:pt idx="106">
                  <c:v>534.38300000000004</c:v>
                </c:pt>
                <c:pt idx="107">
                  <c:v>539.38300000000004</c:v>
                </c:pt>
                <c:pt idx="108">
                  <c:v>544.38300000000004</c:v>
                </c:pt>
                <c:pt idx="109">
                  <c:v>549.38300000000004</c:v>
                </c:pt>
                <c:pt idx="110">
                  <c:v>554.38300000000004</c:v>
                </c:pt>
                <c:pt idx="111">
                  <c:v>559.38300000000004</c:v>
                </c:pt>
                <c:pt idx="112">
                  <c:v>564.38300000000004</c:v>
                </c:pt>
                <c:pt idx="113">
                  <c:v>569.38300000000004</c:v>
                </c:pt>
                <c:pt idx="114">
                  <c:v>574.38300000000004</c:v>
                </c:pt>
                <c:pt idx="115">
                  <c:v>579.38300000000004</c:v>
                </c:pt>
                <c:pt idx="116">
                  <c:v>584.38300000000004</c:v>
                </c:pt>
                <c:pt idx="117">
                  <c:v>589.38300000000004</c:v>
                </c:pt>
                <c:pt idx="118">
                  <c:v>594.38300000000004</c:v>
                </c:pt>
                <c:pt idx="119">
                  <c:v>599.38300000000004</c:v>
                </c:pt>
                <c:pt idx="120">
                  <c:v>604.38300000000004</c:v>
                </c:pt>
                <c:pt idx="121">
                  <c:v>609.38300000000004</c:v>
                </c:pt>
                <c:pt idx="122">
                  <c:v>614.38300000000004</c:v>
                </c:pt>
                <c:pt idx="123">
                  <c:v>619.38300000000004</c:v>
                </c:pt>
                <c:pt idx="124">
                  <c:v>624.38300000000004</c:v>
                </c:pt>
                <c:pt idx="125">
                  <c:v>629.38300000000004</c:v>
                </c:pt>
                <c:pt idx="126">
                  <c:v>634.38300000000004</c:v>
                </c:pt>
                <c:pt idx="127">
                  <c:v>639.38300000000004</c:v>
                </c:pt>
                <c:pt idx="128">
                  <c:v>644.38300000000004</c:v>
                </c:pt>
                <c:pt idx="129">
                  <c:v>649.38300000000004</c:v>
                </c:pt>
                <c:pt idx="130">
                  <c:v>654.38300000000004</c:v>
                </c:pt>
                <c:pt idx="131">
                  <c:v>659.38300000000004</c:v>
                </c:pt>
                <c:pt idx="132">
                  <c:v>664.38300000000004</c:v>
                </c:pt>
                <c:pt idx="133">
                  <c:v>669.38300000000004</c:v>
                </c:pt>
                <c:pt idx="134">
                  <c:v>674.38300000000004</c:v>
                </c:pt>
                <c:pt idx="135">
                  <c:v>679.38300000000004</c:v>
                </c:pt>
                <c:pt idx="136">
                  <c:v>684.38300000000004</c:v>
                </c:pt>
                <c:pt idx="137">
                  <c:v>689.38300000000004</c:v>
                </c:pt>
                <c:pt idx="138">
                  <c:v>694.38300000000004</c:v>
                </c:pt>
                <c:pt idx="139">
                  <c:v>699.38300000000004</c:v>
                </c:pt>
                <c:pt idx="140">
                  <c:v>704.38300000000004</c:v>
                </c:pt>
                <c:pt idx="141">
                  <c:v>709.38300000000004</c:v>
                </c:pt>
                <c:pt idx="142">
                  <c:v>714.38300000000004</c:v>
                </c:pt>
                <c:pt idx="143">
                  <c:v>719.38300000000004</c:v>
                </c:pt>
                <c:pt idx="144">
                  <c:v>724.38300000000004</c:v>
                </c:pt>
                <c:pt idx="145">
                  <c:v>729.38300000000004</c:v>
                </c:pt>
                <c:pt idx="146">
                  <c:v>734.38300000000004</c:v>
                </c:pt>
                <c:pt idx="147">
                  <c:v>739.38300000000004</c:v>
                </c:pt>
                <c:pt idx="148">
                  <c:v>744.38300000000004</c:v>
                </c:pt>
                <c:pt idx="149">
                  <c:v>749.38300000000004</c:v>
                </c:pt>
                <c:pt idx="150">
                  <c:v>754.38300000000004</c:v>
                </c:pt>
                <c:pt idx="151">
                  <c:v>759.38300000000004</c:v>
                </c:pt>
                <c:pt idx="152">
                  <c:v>764.38300000000004</c:v>
                </c:pt>
                <c:pt idx="153">
                  <c:v>769.38300000000004</c:v>
                </c:pt>
                <c:pt idx="154">
                  <c:v>774.38300000000004</c:v>
                </c:pt>
                <c:pt idx="155">
                  <c:v>779.38300000000004</c:v>
                </c:pt>
                <c:pt idx="156">
                  <c:v>784.38300000000004</c:v>
                </c:pt>
                <c:pt idx="157">
                  <c:v>789.38300000000004</c:v>
                </c:pt>
                <c:pt idx="158">
                  <c:v>794.38300000000004</c:v>
                </c:pt>
                <c:pt idx="159">
                  <c:v>799.38300000000004</c:v>
                </c:pt>
                <c:pt idx="160">
                  <c:v>804.38300000000004</c:v>
                </c:pt>
                <c:pt idx="161">
                  <c:v>809.38300000000004</c:v>
                </c:pt>
                <c:pt idx="162">
                  <c:v>814.38300000000004</c:v>
                </c:pt>
                <c:pt idx="163">
                  <c:v>819.38300000000004</c:v>
                </c:pt>
                <c:pt idx="164">
                  <c:v>824.38300000000004</c:v>
                </c:pt>
                <c:pt idx="165">
                  <c:v>829.38300000000004</c:v>
                </c:pt>
                <c:pt idx="166">
                  <c:v>834.38300000000004</c:v>
                </c:pt>
                <c:pt idx="167">
                  <c:v>839.38300000000004</c:v>
                </c:pt>
                <c:pt idx="168">
                  <c:v>844.38300000000004</c:v>
                </c:pt>
                <c:pt idx="169">
                  <c:v>849.38300000000004</c:v>
                </c:pt>
                <c:pt idx="170">
                  <c:v>854.38300000000004</c:v>
                </c:pt>
                <c:pt idx="171">
                  <c:v>859.38300000000004</c:v>
                </c:pt>
                <c:pt idx="172">
                  <c:v>864.38300000000004</c:v>
                </c:pt>
                <c:pt idx="173">
                  <c:v>869.38300000000004</c:v>
                </c:pt>
                <c:pt idx="174">
                  <c:v>874.38300000000004</c:v>
                </c:pt>
                <c:pt idx="175">
                  <c:v>879.38300000000004</c:v>
                </c:pt>
                <c:pt idx="176">
                  <c:v>884.38300000000004</c:v>
                </c:pt>
                <c:pt idx="177">
                  <c:v>889.38300000000004</c:v>
                </c:pt>
                <c:pt idx="178">
                  <c:v>894.38300000000004</c:v>
                </c:pt>
                <c:pt idx="179">
                  <c:v>899.38300000000004</c:v>
                </c:pt>
                <c:pt idx="180">
                  <c:v>904.38300000000004</c:v>
                </c:pt>
                <c:pt idx="181">
                  <c:v>909.38300000000004</c:v>
                </c:pt>
                <c:pt idx="182">
                  <c:v>914.38300000000004</c:v>
                </c:pt>
                <c:pt idx="183">
                  <c:v>919.38300000000004</c:v>
                </c:pt>
                <c:pt idx="184">
                  <c:v>924.38300000000004</c:v>
                </c:pt>
                <c:pt idx="185">
                  <c:v>929.38300000000004</c:v>
                </c:pt>
                <c:pt idx="186">
                  <c:v>934.38300000000004</c:v>
                </c:pt>
                <c:pt idx="187">
                  <c:v>939.38300000000004</c:v>
                </c:pt>
                <c:pt idx="188">
                  <c:v>944.38300000000004</c:v>
                </c:pt>
                <c:pt idx="189">
                  <c:v>949.38300000000004</c:v>
                </c:pt>
                <c:pt idx="190">
                  <c:v>954.38300000000004</c:v>
                </c:pt>
                <c:pt idx="191">
                  <c:v>959.38300000000004</c:v>
                </c:pt>
                <c:pt idx="192">
                  <c:v>964.38300000000004</c:v>
                </c:pt>
                <c:pt idx="193">
                  <c:v>969.38300000000004</c:v>
                </c:pt>
                <c:pt idx="194">
                  <c:v>974.38300000000004</c:v>
                </c:pt>
                <c:pt idx="195">
                  <c:v>979.38300000000004</c:v>
                </c:pt>
                <c:pt idx="196">
                  <c:v>984.38300000000004</c:v>
                </c:pt>
                <c:pt idx="197">
                  <c:v>989.38300000000004</c:v>
                </c:pt>
                <c:pt idx="198">
                  <c:v>994.38300000000004</c:v>
                </c:pt>
                <c:pt idx="199">
                  <c:v>999.38300000000004</c:v>
                </c:pt>
                <c:pt idx="200">
                  <c:v>1004.383</c:v>
                </c:pt>
                <c:pt idx="201">
                  <c:v>1009.383</c:v>
                </c:pt>
                <c:pt idx="202">
                  <c:v>1014.383</c:v>
                </c:pt>
                <c:pt idx="203">
                  <c:v>1019.383</c:v>
                </c:pt>
                <c:pt idx="204">
                  <c:v>1024.383</c:v>
                </c:pt>
                <c:pt idx="205">
                  <c:v>1029.383</c:v>
                </c:pt>
                <c:pt idx="206">
                  <c:v>1034.383</c:v>
                </c:pt>
                <c:pt idx="207">
                  <c:v>1039.383</c:v>
                </c:pt>
                <c:pt idx="208">
                  <c:v>1044.383</c:v>
                </c:pt>
                <c:pt idx="209">
                  <c:v>1049.383</c:v>
                </c:pt>
                <c:pt idx="210">
                  <c:v>1054.383</c:v>
                </c:pt>
                <c:pt idx="211">
                  <c:v>1059.383</c:v>
                </c:pt>
                <c:pt idx="212">
                  <c:v>1064.383</c:v>
                </c:pt>
                <c:pt idx="213">
                  <c:v>1069.383</c:v>
                </c:pt>
                <c:pt idx="214">
                  <c:v>1074.383</c:v>
                </c:pt>
                <c:pt idx="215">
                  <c:v>1079.383</c:v>
                </c:pt>
                <c:pt idx="216">
                  <c:v>1084.383</c:v>
                </c:pt>
                <c:pt idx="217">
                  <c:v>1089.383</c:v>
                </c:pt>
                <c:pt idx="218">
                  <c:v>1094.383</c:v>
                </c:pt>
                <c:pt idx="219">
                  <c:v>1099.383</c:v>
                </c:pt>
                <c:pt idx="220">
                  <c:v>1104.383</c:v>
                </c:pt>
                <c:pt idx="221">
                  <c:v>1109.383</c:v>
                </c:pt>
                <c:pt idx="222">
                  <c:v>1114.383</c:v>
                </c:pt>
                <c:pt idx="223">
                  <c:v>1119.383</c:v>
                </c:pt>
                <c:pt idx="224">
                  <c:v>1124.383</c:v>
                </c:pt>
                <c:pt idx="225">
                  <c:v>1129.383</c:v>
                </c:pt>
                <c:pt idx="226">
                  <c:v>1134.383</c:v>
                </c:pt>
                <c:pt idx="227">
                  <c:v>1139.383</c:v>
                </c:pt>
                <c:pt idx="228">
                  <c:v>1144.383</c:v>
                </c:pt>
                <c:pt idx="229">
                  <c:v>1149.383</c:v>
                </c:pt>
                <c:pt idx="230">
                  <c:v>1154.383</c:v>
                </c:pt>
                <c:pt idx="231">
                  <c:v>1159.383</c:v>
                </c:pt>
                <c:pt idx="232">
                  <c:v>1164.383</c:v>
                </c:pt>
                <c:pt idx="233">
                  <c:v>1169.383</c:v>
                </c:pt>
                <c:pt idx="234">
                  <c:v>1174.383</c:v>
                </c:pt>
                <c:pt idx="235">
                  <c:v>1179.383</c:v>
                </c:pt>
                <c:pt idx="236">
                  <c:v>1184.383</c:v>
                </c:pt>
                <c:pt idx="237">
                  <c:v>1189.383</c:v>
                </c:pt>
                <c:pt idx="238">
                  <c:v>1194.383</c:v>
                </c:pt>
                <c:pt idx="239">
                  <c:v>1199.383</c:v>
                </c:pt>
                <c:pt idx="240">
                  <c:v>1204.383</c:v>
                </c:pt>
                <c:pt idx="241">
                  <c:v>1209.383</c:v>
                </c:pt>
                <c:pt idx="242">
                  <c:v>1214.383</c:v>
                </c:pt>
                <c:pt idx="243">
                  <c:v>1219.383</c:v>
                </c:pt>
                <c:pt idx="244">
                  <c:v>1224.383</c:v>
                </c:pt>
                <c:pt idx="245">
                  <c:v>1229.383</c:v>
                </c:pt>
                <c:pt idx="246">
                  <c:v>1234.383</c:v>
                </c:pt>
                <c:pt idx="247">
                  <c:v>1239.383</c:v>
                </c:pt>
                <c:pt idx="248">
                  <c:v>1244.383</c:v>
                </c:pt>
                <c:pt idx="249">
                  <c:v>1249.383</c:v>
                </c:pt>
                <c:pt idx="250">
                  <c:v>1254.383</c:v>
                </c:pt>
                <c:pt idx="251">
                  <c:v>1259.383</c:v>
                </c:pt>
                <c:pt idx="252">
                  <c:v>1264.383</c:v>
                </c:pt>
                <c:pt idx="253">
                  <c:v>1269.383</c:v>
                </c:pt>
                <c:pt idx="254">
                  <c:v>1274.383</c:v>
                </c:pt>
                <c:pt idx="255">
                  <c:v>1279.383</c:v>
                </c:pt>
                <c:pt idx="256">
                  <c:v>1284.383</c:v>
                </c:pt>
                <c:pt idx="257">
                  <c:v>1289.383</c:v>
                </c:pt>
                <c:pt idx="258">
                  <c:v>1294.383</c:v>
                </c:pt>
                <c:pt idx="259">
                  <c:v>1299.383</c:v>
                </c:pt>
                <c:pt idx="260">
                  <c:v>1304.383</c:v>
                </c:pt>
                <c:pt idx="261">
                  <c:v>1309.383</c:v>
                </c:pt>
                <c:pt idx="262">
                  <c:v>1314.383</c:v>
                </c:pt>
                <c:pt idx="263">
                  <c:v>1319.383</c:v>
                </c:pt>
                <c:pt idx="264">
                  <c:v>1324.383</c:v>
                </c:pt>
                <c:pt idx="265">
                  <c:v>1329.383</c:v>
                </c:pt>
                <c:pt idx="266">
                  <c:v>1334.383</c:v>
                </c:pt>
                <c:pt idx="267">
                  <c:v>1339.383</c:v>
                </c:pt>
                <c:pt idx="268">
                  <c:v>1344.383</c:v>
                </c:pt>
                <c:pt idx="269">
                  <c:v>1349.383</c:v>
                </c:pt>
                <c:pt idx="270">
                  <c:v>1354.383</c:v>
                </c:pt>
                <c:pt idx="271">
                  <c:v>1359.383</c:v>
                </c:pt>
                <c:pt idx="272">
                  <c:v>1364.383</c:v>
                </c:pt>
                <c:pt idx="273">
                  <c:v>1369.383</c:v>
                </c:pt>
                <c:pt idx="274">
                  <c:v>1374.383</c:v>
                </c:pt>
                <c:pt idx="275">
                  <c:v>1379.383</c:v>
                </c:pt>
                <c:pt idx="276">
                  <c:v>1384.383</c:v>
                </c:pt>
                <c:pt idx="277">
                  <c:v>1389.383</c:v>
                </c:pt>
                <c:pt idx="278">
                  <c:v>1394.383</c:v>
                </c:pt>
                <c:pt idx="279">
                  <c:v>1399.383</c:v>
                </c:pt>
                <c:pt idx="280">
                  <c:v>1404.383</c:v>
                </c:pt>
                <c:pt idx="281">
                  <c:v>1409.383</c:v>
                </c:pt>
                <c:pt idx="282">
                  <c:v>1414.383</c:v>
                </c:pt>
                <c:pt idx="283">
                  <c:v>1419.383</c:v>
                </c:pt>
                <c:pt idx="284">
                  <c:v>1424.383</c:v>
                </c:pt>
                <c:pt idx="285">
                  <c:v>1429.383</c:v>
                </c:pt>
                <c:pt idx="286">
                  <c:v>1434.383</c:v>
                </c:pt>
                <c:pt idx="287">
                  <c:v>1439.383</c:v>
                </c:pt>
                <c:pt idx="288">
                  <c:v>1444.383</c:v>
                </c:pt>
              </c:numCache>
            </c:numRef>
          </c:xVal>
          <c:yVal>
            <c:numRef>
              <c:f>Hoja1!$BE$4:$BE$292</c:f>
              <c:numCache>
                <c:formatCode>General</c:formatCode>
                <c:ptCount val="289"/>
                <c:pt idx="0">
                  <c:v>1415118.1413741999</c:v>
                </c:pt>
                <c:pt idx="1">
                  <c:v>1217990.4391168258</c:v>
                </c:pt>
                <c:pt idx="2">
                  <c:v>944259.58697204536</c:v>
                </c:pt>
                <c:pt idx="3">
                  <c:v>700153.93100555835</c:v>
                </c:pt>
                <c:pt idx="4">
                  <c:v>515457.69738911669</c:v>
                </c:pt>
                <c:pt idx="5">
                  <c:v>390905.48224267125</c:v>
                </c:pt>
                <c:pt idx="6">
                  <c:v>278223.56262118788</c:v>
                </c:pt>
                <c:pt idx="7">
                  <c:v>204186.69545761522</c:v>
                </c:pt>
                <c:pt idx="8">
                  <c:v>142896.13260991868</c:v>
                </c:pt>
                <c:pt idx="9">
                  <c:v>109159.74495431378</c:v>
                </c:pt>
                <c:pt idx="10">
                  <c:v>74478.571877949216</c:v>
                </c:pt>
                <c:pt idx="11">
                  <c:v>55985.061403622618</c:v>
                </c:pt>
                <c:pt idx="12">
                  <c:v>35802.945107151463</c:v>
                </c:pt>
                <c:pt idx="13">
                  <c:v>26089.899044186859</c:v>
                </c:pt>
                <c:pt idx="14">
                  <c:v>14642.388807163148</c:v>
                </c:pt>
                <c:pt idx="15">
                  <c:v>8543.3851099745898</c:v>
                </c:pt>
                <c:pt idx="16">
                  <c:v>2800.9940967315029</c:v>
                </c:pt>
                <c:pt idx="17">
                  <c:v>772.78246127485238</c:v>
                </c:pt>
                <c:pt idx="18">
                  <c:v>-1876.0629222922385</c:v>
                </c:pt>
                <c:pt idx="19">
                  <c:v>-1537.8710735094569</c:v>
                </c:pt>
                <c:pt idx="20">
                  <c:v>-1407.1033497650114</c:v>
                </c:pt>
                <c:pt idx="21">
                  <c:v>-63.123793693955122</c:v>
                </c:pt>
                <c:pt idx="22">
                  <c:v>5068.312455751412</c:v>
                </c:pt>
                <c:pt idx="23">
                  <c:v>15749.718626128524</c:v>
                </c:pt>
                <c:pt idx="24">
                  <c:v>29201.042856998371</c:v>
                </c:pt>
                <c:pt idx="25">
                  <c:v>44242.305571517725</c:v>
                </c:pt>
                <c:pt idx="26">
                  <c:v>60445.056127922202</c:v>
                </c:pt>
                <c:pt idx="27">
                  <c:v>77123.984842773207</c:v>
                </c:pt>
                <c:pt idx="28">
                  <c:v>93759.845670988812</c:v>
                </c:pt>
                <c:pt idx="29">
                  <c:v>110186.75694659022</c:v>
                </c:pt>
                <c:pt idx="30">
                  <c:v>125341.21758946427</c:v>
                </c:pt>
                <c:pt idx="31">
                  <c:v>140498.33103402608</c:v>
                </c:pt>
                <c:pt idx="32">
                  <c:v>155803.00446462148</c:v>
                </c:pt>
                <c:pt idx="33">
                  <c:v>171544.76187586522</c:v>
                </c:pt>
                <c:pt idx="34">
                  <c:v>188041.49380754505</c:v>
                </c:pt>
                <c:pt idx="35">
                  <c:v>214664.23437229139</c:v>
                </c:pt>
                <c:pt idx="36">
                  <c:v>260879.52485272166</c:v>
                </c:pt>
                <c:pt idx="37">
                  <c:v>296967.57950160978</c:v>
                </c:pt>
                <c:pt idx="38">
                  <c:v>334356.92787079763</c:v>
                </c:pt>
                <c:pt idx="39">
                  <c:v>368237.93305567763</c:v>
                </c:pt>
                <c:pt idx="40">
                  <c:v>403442.14989985747</c:v>
                </c:pt>
                <c:pt idx="41">
                  <c:v>441535.11641781859</c:v>
                </c:pt>
                <c:pt idx="42">
                  <c:v>481813.46118052618</c:v>
                </c:pt>
                <c:pt idx="43">
                  <c:v>519692.00008268346</c:v>
                </c:pt>
                <c:pt idx="44">
                  <c:v>560336.47924273391</c:v>
                </c:pt>
                <c:pt idx="45">
                  <c:v>598264.48302350426</c:v>
                </c:pt>
                <c:pt idx="46">
                  <c:v>633457.88560308365</c:v>
                </c:pt>
                <c:pt idx="47">
                  <c:v>668405.67571167985</c:v>
                </c:pt>
                <c:pt idx="48">
                  <c:v>704241.94231737242</c:v>
                </c:pt>
                <c:pt idx="49">
                  <c:v>738916.72754721239</c:v>
                </c:pt>
                <c:pt idx="50">
                  <c:v>772858.86956963572</c:v>
                </c:pt>
                <c:pt idx="51">
                  <c:v>808292.99753085221</c:v>
                </c:pt>
                <c:pt idx="52">
                  <c:v>846898.58542631357</c:v>
                </c:pt>
                <c:pt idx="53">
                  <c:v>880225.20412324183</c:v>
                </c:pt>
                <c:pt idx="54">
                  <c:v>910435.84648593212</c:v>
                </c:pt>
                <c:pt idx="55">
                  <c:v>942601.30054254713</c:v>
                </c:pt>
                <c:pt idx="56">
                  <c:v>977646.88568194897</c:v>
                </c:pt>
                <c:pt idx="57">
                  <c:v>1010448.5196389935</c:v>
                </c:pt>
                <c:pt idx="58">
                  <c:v>1041601.074699242</c:v>
                </c:pt>
                <c:pt idx="59">
                  <c:v>1074598.1856460797</c:v>
                </c:pt>
                <c:pt idx="60">
                  <c:v>1109709.3355623933</c:v>
                </c:pt>
                <c:pt idx="61">
                  <c:v>1142731.378863839</c:v>
                </c:pt>
                <c:pt idx="62">
                  <c:v>1176747.6571476485</c:v>
                </c:pt>
                <c:pt idx="63">
                  <c:v>1205987.3141712868</c:v>
                </c:pt>
                <c:pt idx="64">
                  <c:v>1237563.23265265</c:v>
                </c:pt>
                <c:pt idx="65">
                  <c:v>1268831.9554787758</c:v>
                </c:pt>
                <c:pt idx="66">
                  <c:v>1297395.8489613202</c:v>
                </c:pt>
                <c:pt idx="67">
                  <c:v>1324235.2962086797</c:v>
                </c:pt>
                <c:pt idx="68">
                  <c:v>1352114.5066734077</c:v>
                </c:pt>
                <c:pt idx="69">
                  <c:v>1388054.1269975302</c:v>
                </c:pt>
                <c:pt idx="70">
                  <c:v>1415644.5148154011</c:v>
                </c:pt>
                <c:pt idx="71">
                  <c:v>1445173.1705270789</c:v>
                </c:pt>
                <c:pt idx="72">
                  <c:v>1482954.6122850988</c:v>
                </c:pt>
                <c:pt idx="73">
                  <c:v>1509041.851510094</c:v>
                </c:pt>
                <c:pt idx="74">
                  <c:v>1540698.5560466214</c:v>
                </c:pt>
                <c:pt idx="75">
                  <c:v>1569671.9559762822</c:v>
                </c:pt>
                <c:pt idx="76">
                  <c:v>1599192.3782496448</c:v>
                </c:pt>
                <c:pt idx="77">
                  <c:v>1630424.5870451326</c:v>
                </c:pt>
                <c:pt idx="78">
                  <c:v>1657125.36361386</c:v>
                </c:pt>
                <c:pt idx="79">
                  <c:v>1681095.690747459</c:v>
                </c:pt>
                <c:pt idx="80">
                  <c:v>1714839.0294831302</c:v>
                </c:pt>
                <c:pt idx="81">
                  <c:v>1741920.8747782432</c:v>
                </c:pt>
                <c:pt idx="82">
                  <c:v>1774973.6887469448</c:v>
                </c:pt>
                <c:pt idx="83">
                  <c:v>1803698.1246358168</c:v>
                </c:pt>
                <c:pt idx="84">
                  <c:v>1837991.1633599508</c:v>
                </c:pt>
                <c:pt idx="85">
                  <c:v>1868561.7374618433</c:v>
                </c:pt>
                <c:pt idx="86">
                  <c:v>1899143.2088826585</c:v>
                </c:pt>
                <c:pt idx="87">
                  <c:v>1926935.960154925</c:v>
                </c:pt>
                <c:pt idx="88">
                  <c:v>1960441.0622881136</c:v>
                </c:pt>
                <c:pt idx="89">
                  <c:v>1986697.4472799203</c:v>
                </c:pt>
                <c:pt idx="90">
                  <c:v>2019752.0856609382</c:v>
                </c:pt>
                <c:pt idx="91">
                  <c:v>2050186.4562051776</c:v>
                </c:pt>
                <c:pt idx="92">
                  <c:v>2077121.6875610524</c:v>
                </c:pt>
                <c:pt idx="93">
                  <c:v>2105150.8122313148</c:v>
                </c:pt>
                <c:pt idx="94">
                  <c:v>2133543.9548254958</c:v>
                </c:pt>
                <c:pt idx="95">
                  <c:v>2164554.7590673557</c:v>
                </c:pt>
                <c:pt idx="96">
                  <c:v>2197263.3025246868</c:v>
                </c:pt>
                <c:pt idx="97">
                  <c:v>2226405.5624899454</c:v>
                </c:pt>
                <c:pt idx="98">
                  <c:v>2259494.5400964273</c:v>
                </c:pt>
                <c:pt idx="99">
                  <c:v>2287258.7761693578</c:v>
                </c:pt>
                <c:pt idx="100">
                  <c:v>2322624.0328503065</c:v>
                </c:pt>
                <c:pt idx="101">
                  <c:v>2357623.8392093829</c:v>
                </c:pt>
                <c:pt idx="102">
                  <c:v>2383420.0225185654</c:v>
                </c:pt>
                <c:pt idx="103">
                  <c:v>2422747.1556091532</c:v>
                </c:pt>
                <c:pt idx="104">
                  <c:v>2451524.5643934296</c:v>
                </c:pt>
                <c:pt idx="105">
                  <c:v>2479009.8258004459</c:v>
                </c:pt>
                <c:pt idx="106">
                  <c:v>2513924.795366005</c:v>
                </c:pt>
                <c:pt idx="107">
                  <c:v>2544689.1888371734</c:v>
                </c:pt>
                <c:pt idx="108">
                  <c:v>2575086.110489063</c:v>
                </c:pt>
                <c:pt idx="109">
                  <c:v>2607001.203872201</c:v>
                </c:pt>
                <c:pt idx="110">
                  <c:v>2636697.9873973639</c:v>
                </c:pt>
                <c:pt idx="111">
                  <c:v>2664202.8858927959</c:v>
                </c:pt>
                <c:pt idx="112">
                  <c:v>2694691.5727461139</c:v>
                </c:pt>
                <c:pt idx="113">
                  <c:v>2730974.2958554407</c:v>
                </c:pt>
                <c:pt idx="114">
                  <c:v>2767249.3580212416</c:v>
                </c:pt>
                <c:pt idx="115">
                  <c:v>2801083.5016565924</c:v>
                </c:pt>
                <c:pt idx="116">
                  <c:v>2834056.9611056708</c:v>
                </c:pt>
                <c:pt idx="117">
                  <c:v>2860453.0736351521</c:v>
                </c:pt>
                <c:pt idx="118">
                  <c:v>2895119.777101852</c:v>
                </c:pt>
                <c:pt idx="119">
                  <c:v>2927301.5055256393</c:v>
                </c:pt>
                <c:pt idx="120">
                  <c:v>2962598.3466057321</c:v>
                </c:pt>
                <c:pt idx="121">
                  <c:v>2992738.8542493749</c:v>
                </c:pt>
                <c:pt idx="122">
                  <c:v>3027343.1502915123</c:v>
                </c:pt>
                <c:pt idx="123">
                  <c:v>3053629.7519889455</c:v>
                </c:pt>
                <c:pt idx="124">
                  <c:v>3086828.461658536</c:v>
                </c:pt>
                <c:pt idx="125">
                  <c:v>3116334.923215677</c:v>
                </c:pt>
                <c:pt idx="126">
                  <c:v>3148076.3024219768</c:v>
                </c:pt>
                <c:pt idx="127">
                  <c:v>3181861.3238920709</c:v>
                </c:pt>
                <c:pt idx="128">
                  <c:v>3216695.9666285766</c:v>
                </c:pt>
                <c:pt idx="129">
                  <c:v>3250981.8566625607</c:v>
                </c:pt>
                <c:pt idx="130">
                  <c:v>3283050.342190512</c:v>
                </c:pt>
                <c:pt idx="131">
                  <c:v>3314298.6838401156</c:v>
                </c:pt>
                <c:pt idx="132">
                  <c:v>3345138.1954829963</c:v>
                </c:pt>
                <c:pt idx="133">
                  <c:v>3381488.7612642096</c:v>
                </c:pt>
                <c:pt idx="134">
                  <c:v>3409644.5865457156</c:v>
                </c:pt>
                <c:pt idx="135">
                  <c:v>3440888.9211498573</c:v>
                </c:pt>
                <c:pt idx="136">
                  <c:v>3477230.3413745449</c:v>
                </c:pt>
                <c:pt idx="137">
                  <c:v>3507617.5472433986</c:v>
                </c:pt>
                <c:pt idx="138">
                  <c:v>3542143.5739430329</c:v>
                </c:pt>
                <c:pt idx="139">
                  <c:v>3567690.3696764298</c:v>
                </c:pt>
                <c:pt idx="140">
                  <c:v>3601801.4980725036</c:v>
                </c:pt>
                <c:pt idx="141">
                  <c:v>3625420.1098710857</c:v>
                </c:pt>
                <c:pt idx="142">
                  <c:v>3662009.7933470444</c:v>
                </c:pt>
                <c:pt idx="143">
                  <c:v>3705343.6547409752</c:v>
                </c:pt>
                <c:pt idx="144">
                  <c:v>3742752.8087740042</c:v>
                </c:pt>
                <c:pt idx="145">
                  <c:v>3779594.3691928508</c:v>
                </c:pt>
                <c:pt idx="146">
                  <c:v>3817027.7365250872</c:v>
                </c:pt>
                <c:pt idx="147">
                  <c:v>3850072.1990201697</c:v>
                </c:pt>
                <c:pt idx="148">
                  <c:v>3886093.0201718276</c:v>
                </c:pt>
                <c:pt idx="149">
                  <c:v>3924378.9429065981</c:v>
                </c:pt>
                <c:pt idx="150">
                  <c:v>3957316.2007671585</c:v>
                </c:pt>
                <c:pt idx="151">
                  <c:v>3988756.3099537655</c:v>
                </c:pt>
                <c:pt idx="152">
                  <c:v>4027691.2548509226</c:v>
                </c:pt>
                <c:pt idx="153">
                  <c:v>4057810.0253196396</c:v>
                </c:pt>
                <c:pt idx="154">
                  <c:v>4092636.9495813763</c:v>
                </c:pt>
                <c:pt idx="155">
                  <c:v>4127823.1285922872</c:v>
                </c:pt>
                <c:pt idx="156">
                  <c:v>4160781.0073808967</c:v>
                </c:pt>
                <c:pt idx="157">
                  <c:v>4193756.7860251456</c:v>
                </c:pt>
                <c:pt idx="158">
                  <c:v>4227574.7486541551</c:v>
                </c:pt>
                <c:pt idx="159">
                  <c:v>4264214.9393433984</c:v>
                </c:pt>
                <c:pt idx="160">
                  <c:v>4296704.5347909583</c:v>
                </c:pt>
                <c:pt idx="161">
                  <c:v>4323287.9795190757</c:v>
                </c:pt>
                <c:pt idx="162">
                  <c:v>4362534.7317155143</c:v>
                </c:pt>
                <c:pt idx="163">
                  <c:v>4384881.482449444</c:v>
                </c:pt>
                <c:pt idx="164">
                  <c:v>4423565.779497087</c:v>
                </c:pt>
                <c:pt idx="165">
                  <c:v>4457061.5369715691</c:v>
                </c:pt>
                <c:pt idx="166">
                  <c:v>4495468.4159736782</c:v>
                </c:pt>
                <c:pt idx="167">
                  <c:v>4528858.1902561346</c:v>
                </c:pt>
                <c:pt idx="168">
                  <c:v>4559053.5864525624</c:v>
                </c:pt>
                <c:pt idx="169">
                  <c:v>4579749.4873803705</c:v>
                </c:pt>
                <c:pt idx="170">
                  <c:v>4617939.5275935559</c:v>
                </c:pt>
                <c:pt idx="171">
                  <c:v>4650954.7760518026</c:v>
                </c:pt>
                <c:pt idx="172">
                  <c:v>4686279.1782644494</c:v>
                </c:pt>
                <c:pt idx="173">
                  <c:v>4707544.0899452325</c:v>
                </c:pt>
                <c:pt idx="174">
                  <c:v>4738347.8455318799</c:v>
                </c:pt>
                <c:pt idx="175">
                  <c:v>4769276.3421369996</c:v>
                </c:pt>
                <c:pt idx="176">
                  <c:v>4801294.8906612592</c:v>
                </c:pt>
                <c:pt idx="177">
                  <c:v>4821654.0183726959</c:v>
                </c:pt>
                <c:pt idx="178">
                  <c:v>4854590.2996435231</c:v>
                </c:pt>
                <c:pt idx="179">
                  <c:v>4880778.6947737001</c:v>
                </c:pt>
                <c:pt idx="180">
                  <c:v>4910527.6067242268</c:v>
                </c:pt>
                <c:pt idx="181">
                  <c:v>4939278.3151864251</c:v>
                </c:pt>
                <c:pt idx="182">
                  <c:v>4967953.326452475</c:v>
                </c:pt>
                <c:pt idx="183">
                  <c:v>4991578.5770616904</c:v>
                </c:pt>
                <c:pt idx="184">
                  <c:v>5025952.7286838256</c:v>
                </c:pt>
                <c:pt idx="185">
                  <c:v>5053342.9181855936</c:v>
                </c:pt>
                <c:pt idx="186">
                  <c:v>5078502.6275371304</c:v>
                </c:pt>
                <c:pt idx="187">
                  <c:v>5109725.9335566089</c:v>
                </c:pt>
                <c:pt idx="188">
                  <c:v>5133672.6734463107</c:v>
                </c:pt>
                <c:pt idx="189">
                  <c:v>5155886.0860495465</c:v>
                </c:pt>
                <c:pt idx="190">
                  <c:v>5184507.6287629139</c:v>
                </c:pt>
                <c:pt idx="191">
                  <c:v>5196790.2432255866</c:v>
                </c:pt>
                <c:pt idx="192">
                  <c:v>5232684.2698411029</c:v>
                </c:pt>
                <c:pt idx="193">
                  <c:v>5256012.6546066385</c:v>
                </c:pt>
                <c:pt idx="194">
                  <c:v>5281499.3494946733</c:v>
                </c:pt>
                <c:pt idx="195">
                  <c:v>5298741.5928191449</c:v>
                </c:pt>
                <c:pt idx="196">
                  <c:v>5318886.5574455196</c:v>
                </c:pt>
                <c:pt idx="197">
                  <c:v>5343447.8309493391</c:v>
                </c:pt>
                <c:pt idx="198">
                  <c:v>5376084.3386144284</c:v>
                </c:pt>
                <c:pt idx="199">
                  <c:v>5387535.3838342745</c:v>
                </c:pt>
                <c:pt idx="200">
                  <c:v>5406097.6624553967</c:v>
                </c:pt>
                <c:pt idx="201">
                  <c:v>5426290.8997552684</c:v>
                </c:pt>
                <c:pt idx="202">
                  <c:v>5450877.2814651914</c:v>
                </c:pt>
                <c:pt idx="203">
                  <c:v>5471551.4254068872</c:v>
                </c:pt>
                <c:pt idx="204">
                  <c:v>5484558.7219507331</c:v>
                </c:pt>
                <c:pt idx="205">
                  <c:v>5503196.9060175391</c:v>
                </c:pt>
                <c:pt idx="206">
                  <c:v>5524105.6039605243</c:v>
                </c:pt>
                <c:pt idx="207">
                  <c:v>5535472.9955436699</c:v>
                </c:pt>
                <c:pt idx="208">
                  <c:v>5558333.3232871024</c:v>
                </c:pt>
                <c:pt idx="209">
                  <c:v>5579514.760171975</c:v>
                </c:pt>
                <c:pt idx="210">
                  <c:v>5591195.2134113368</c:v>
                </c:pt>
                <c:pt idx="211">
                  <c:v>5606842.8786822651</c:v>
                </c:pt>
                <c:pt idx="212">
                  <c:v>5625885.8806994911</c:v>
                </c:pt>
                <c:pt idx="213">
                  <c:v>5639158.8685043994</c:v>
                </c:pt>
                <c:pt idx="214">
                  <c:v>5656033.1570675671</c:v>
                </c:pt>
                <c:pt idx="215">
                  <c:v>5666009.8734093932</c:v>
                </c:pt>
                <c:pt idx="216">
                  <c:v>5683004.8339031171</c:v>
                </c:pt>
                <c:pt idx="217">
                  <c:v>5703374.7552931709</c:v>
                </c:pt>
                <c:pt idx="218">
                  <c:v>5710397.2549676076</c:v>
                </c:pt>
                <c:pt idx="219">
                  <c:v>5731003.7363210004</c:v>
                </c:pt>
                <c:pt idx="220">
                  <c:v>5742161.2102045128</c:v>
                </c:pt>
                <c:pt idx="221">
                  <c:v>5752748.0733675128</c:v>
                </c:pt>
                <c:pt idx="222">
                  <c:v>5765402.0452459594</c:v>
                </c:pt>
                <c:pt idx="223">
                  <c:v>5773045.3425163506</c:v>
                </c:pt>
                <c:pt idx="224">
                  <c:v>5792182.4448413709</c:v>
                </c:pt>
                <c:pt idx="225">
                  <c:v>5796300.7509909226</c:v>
                </c:pt>
                <c:pt idx="226">
                  <c:v>5823600.1185823334</c:v>
                </c:pt>
                <c:pt idx="227">
                  <c:v>5825057.4318818618</c:v>
                </c:pt>
                <c:pt idx="228">
                  <c:v>5826360.9909117529</c:v>
                </c:pt>
                <c:pt idx="229">
                  <c:v>5839970.7040591137</c:v>
                </c:pt>
                <c:pt idx="230">
                  <c:v>5853201.4032260273</c:v>
                </c:pt>
                <c:pt idx="231">
                  <c:v>5859327.1698586671</c:v>
                </c:pt>
                <c:pt idx="232">
                  <c:v>5859609.7371641025</c:v>
                </c:pt>
                <c:pt idx="233">
                  <c:v>5867006.6385418307</c:v>
                </c:pt>
                <c:pt idx="234">
                  <c:v>5879345.0952918697</c:v>
                </c:pt>
                <c:pt idx="235">
                  <c:v>5877257.2405262049</c:v>
                </c:pt>
                <c:pt idx="236">
                  <c:v>5878730.6413392676</c:v>
                </c:pt>
                <c:pt idx="237">
                  <c:v>5890481.1504419688</c:v>
                </c:pt>
                <c:pt idx="238">
                  <c:v>5889099.9333450459</c:v>
                </c:pt>
                <c:pt idx="239">
                  <c:v>5889960.4758971334</c:v>
                </c:pt>
                <c:pt idx="240">
                  <c:v>5894542.9756550286</c:v>
                </c:pt>
                <c:pt idx="241">
                  <c:v>5895646.8976894673</c:v>
                </c:pt>
                <c:pt idx="242">
                  <c:v>5903354.6439943779</c:v>
                </c:pt>
                <c:pt idx="243">
                  <c:v>5900032.1515220599</c:v>
                </c:pt>
                <c:pt idx="244">
                  <c:v>5906704.8494769987</c:v>
                </c:pt>
                <c:pt idx="245">
                  <c:v>5908848.7526906822</c:v>
                </c:pt>
                <c:pt idx="246">
                  <c:v>5917622.1093869749</c:v>
                </c:pt>
                <c:pt idx="247">
                  <c:v>5903202.0624777069</c:v>
                </c:pt>
                <c:pt idx="248">
                  <c:v>5897572.0775835142</c:v>
                </c:pt>
                <c:pt idx="249">
                  <c:v>5907393.6818595482</c:v>
                </c:pt>
                <c:pt idx="250">
                  <c:v>5903240.8161795978</c:v>
                </c:pt>
                <c:pt idx="251">
                  <c:v>5904349.9280117489</c:v>
                </c:pt>
                <c:pt idx="252">
                  <c:v>5900070.1436417308</c:v>
                </c:pt>
                <c:pt idx="253">
                  <c:v>5893399.8875994934</c:v>
                </c:pt>
                <c:pt idx="254">
                  <c:v>5892408.1040010871</c:v>
                </c:pt>
                <c:pt idx="255">
                  <c:v>5897297.0888305511</c:v>
                </c:pt>
                <c:pt idx="256">
                  <c:v>5895847.1732962336</c:v>
                </c:pt>
                <c:pt idx="257">
                  <c:v>5883619.3059255397</c:v>
                </c:pt>
                <c:pt idx="258">
                  <c:v>5877833.4610275421</c:v>
                </c:pt>
                <c:pt idx="259">
                  <c:v>5877808.0613267766</c:v>
                </c:pt>
                <c:pt idx="260">
                  <c:v>5869365.2448826153</c:v>
                </c:pt>
                <c:pt idx="261">
                  <c:v>5868688.4871194186</c:v>
                </c:pt>
                <c:pt idx="262">
                  <c:v>5859530.3853166243</c:v>
                </c:pt>
                <c:pt idx="263">
                  <c:v>5849823.5541451667</c:v>
                </c:pt>
                <c:pt idx="264">
                  <c:v>5855349.201617904</c:v>
                </c:pt>
                <c:pt idx="265">
                  <c:v>5846916.6149090594</c:v>
                </c:pt>
                <c:pt idx="266">
                  <c:v>5847032.9060289394</c:v>
                </c:pt>
                <c:pt idx="267">
                  <c:v>5832674.183875178</c:v>
                </c:pt>
                <c:pt idx="268">
                  <c:v>5819786.7596606994</c:v>
                </c:pt>
                <c:pt idx="269">
                  <c:v>5817882.5452827476</c:v>
                </c:pt>
                <c:pt idx="270">
                  <c:v>5804645.6449258011</c:v>
                </c:pt>
                <c:pt idx="271">
                  <c:v>5805767.8547998136</c:v>
                </c:pt>
                <c:pt idx="272">
                  <c:v>5806388.4206370385</c:v>
                </c:pt>
                <c:pt idx="273">
                  <c:v>5794746.9503509384</c:v>
                </c:pt>
                <c:pt idx="274">
                  <c:v>5778367.9275251813</c:v>
                </c:pt>
                <c:pt idx="275">
                  <c:v>5773044.3891895507</c:v>
                </c:pt>
                <c:pt idx="276">
                  <c:v>5776911.9168960694</c:v>
                </c:pt>
                <c:pt idx="277">
                  <c:v>5767108.088829699</c:v>
                </c:pt>
                <c:pt idx="278">
                  <c:v>5754160.5004778598</c:v>
                </c:pt>
                <c:pt idx="279">
                  <c:v>5754479.4799074857</c:v>
                </c:pt>
                <c:pt idx="280">
                  <c:v>5739457.7527179495</c:v>
                </c:pt>
                <c:pt idx="281">
                  <c:v>5729275.3075726507</c:v>
                </c:pt>
                <c:pt idx="282">
                  <c:v>5731206.3832679084</c:v>
                </c:pt>
                <c:pt idx="283">
                  <c:v>5718196.4917008644</c:v>
                </c:pt>
                <c:pt idx="284">
                  <c:v>5708504.2741553467</c:v>
                </c:pt>
                <c:pt idx="285">
                  <c:v>5705884.8084996482</c:v>
                </c:pt>
                <c:pt idx="286">
                  <c:v>5694836.8723620726</c:v>
                </c:pt>
                <c:pt idx="287">
                  <c:v>5689903.5653768387</c:v>
                </c:pt>
                <c:pt idx="288">
                  <c:v>5670556.4056962999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Hoja1!$BD$3</c:f>
              <c:strCache>
                <c:ptCount val="1"/>
                <c:pt idx="0">
                  <c:v>2uM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Hoja1!$BV$4:$BV$292</c:f>
                <c:numCache>
                  <c:formatCode>General</c:formatCode>
                  <c:ptCount val="289"/>
                  <c:pt idx="0">
                    <c:v>39301.091283744434</c:v>
                  </c:pt>
                  <c:pt idx="1">
                    <c:v>35251.185468985044</c:v>
                  </c:pt>
                  <c:pt idx="2">
                    <c:v>25061.703269700964</c:v>
                  </c:pt>
                  <c:pt idx="3">
                    <c:v>29384.122956764262</c:v>
                  </c:pt>
                  <c:pt idx="4">
                    <c:v>15508.526567390636</c:v>
                  </c:pt>
                  <c:pt idx="5">
                    <c:v>11101.529492237942</c:v>
                  </c:pt>
                  <c:pt idx="6">
                    <c:v>9066.3174040646645</c:v>
                  </c:pt>
                  <c:pt idx="7">
                    <c:v>8727.3066874160868</c:v>
                  </c:pt>
                  <c:pt idx="8">
                    <c:v>5345.1887706857206</c:v>
                  </c:pt>
                  <c:pt idx="9">
                    <c:v>4555.7977722121304</c:v>
                  </c:pt>
                  <c:pt idx="10">
                    <c:v>3111.400990750315</c:v>
                  </c:pt>
                  <c:pt idx="11">
                    <c:v>4416.9765858342435</c:v>
                  </c:pt>
                  <c:pt idx="12">
                    <c:v>6287.5499229667112</c:v>
                  </c:pt>
                  <c:pt idx="13">
                    <c:v>6786.8633127168814</c:v>
                  </c:pt>
                  <c:pt idx="14">
                    <c:v>10991.575959267027</c:v>
                  </c:pt>
                  <c:pt idx="15">
                    <c:v>9919.3271676094391</c:v>
                  </c:pt>
                  <c:pt idx="16">
                    <c:v>13082.452895845197</c:v>
                  </c:pt>
                  <c:pt idx="17">
                    <c:v>14398.16668170597</c:v>
                  </c:pt>
                  <c:pt idx="18">
                    <c:v>15182.657252816662</c:v>
                  </c:pt>
                  <c:pt idx="19">
                    <c:v>15569.376541661839</c:v>
                  </c:pt>
                  <c:pt idx="20">
                    <c:v>15665.248236144871</c:v>
                  </c:pt>
                  <c:pt idx="21">
                    <c:v>15806.814866199753</c:v>
                  </c:pt>
                  <c:pt idx="22">
                    <c:v>14803.205950144717</c:v>
                  </c:pt>
                  <c:pt idx="23">
                    <c:v>15007.133246251051</c:v>
                  </c:pt>
                  <c:pt idx="24">
                    <c:v>15617.057633117573</c:v>
                  </c:pt>
                  <c:pt idx="25">
                    <c:v>15526.693797019216</c:v>
                  </c:pt>
                  <c:pt idx="26">
                    <c:v>15571.252230591826</c:v>
                  </c:pt>
                  <c:pt idx="27">
                    <c:v>14874.352609882915</c:v>
                  </c:pt>
                  <c:pt idx="28">
                    <c:v>15093.964904905428</c:v>
                  </c:pt>
                  <c:pt idx="29">
                    <c:v>24943.581155734744</c:v>
                  </c:pt>
                  <c:pt idx="30">
                    <c:v>15335.332116269739</c:v>
                  </c:pt>
                  <c:pt idx="31">
                    <c:v>15974.750754571709</c:v>
                  </c:pt>
                  <c:pt idx="32">
                    <c:v>13947.356291172286</c:v>
                  </c:pt>
                  <c:pt idx="33">
                    <c:v>14633.929375386508</c:v>
                  </c:pt>
                  <c:pt idx="34">
                    <c:v>15102.475129059658</c:v>
                  </c:pt>
                  <c:pt idx="35">
                    <c:v>15732.949083809219</c:v>
                  </c:pt>
                  <c:pt idx="36">
                    <c:v>16064.819905557495</c:v>
                  </c:pt>
                  <c:pt idx="37">
                    <c:v>17194.101619008601</c:v>
                  </c:pt>
                  <c:pt idx="38">
                    <c:v>19570.877990606823</c:v>
                  </c:pt>
                  <c:pt idx="39">
                    <c:v>23020.276512883571</c:v>
                  </c:pt>
                  <c:pt idx="40">
                    <c:v>25480.706216156268</c:v>
                  </c:pt>
                  <c:pt idx="41">
                    <c:v>25702.452353333312</c:v>
                  </c:pt>
                  <c:pt idx="42">
                    <c:v>26426.037449555093</c:v>
                  </c:pt>
                  <c:pt idx="43">
                    <c:v>26445.037445246046</c:v>
                  </c:pt>
                  <c:pt idx="44">
                    <c:v>26618.44582770548</c:v>
                  </c:pt>
                  <c:pt idx="45">
                    <c:v>27374.3352988691</c:v>
                  </c:pt>
                  <c:pt idx="46">
                    <c:v>26942.160632211908</c:v>
                  </c:pt>
                  <c:pt idx="47">
                    <c:v>28389.217762734505</c:v>
                  </c:pt>
                  <c:pt idx="48">
                    <c:v>28419.661787139787</c:v>
                  </c:pt>
                  <c:pt idx="49">
                    <c:v>28770.185557210069</c:v>
                  </c:pt>
                  <c:pt idx="50">
                    <c:v>29775.496956946252</c:v>
                  </c:pt>
                  <c:pt idx="51">
                    <c:v>28846.368455476346</c:v>
                  </c:pt>
                  <c:pt idx="52">
                    <c:v>29160.1117254583</c:v>
                  </c:pt>
                  <c:pt idx="53">
                    <c:v>29507.611876047475</c:v>
                  </c:pt>
                  <c:pt idx="54">
                    <c:v>29553.870380576813</c:v>
                  </c:pt>
                  <c:pt idx="55">
                    <c:v>30303.142136815462</c:v>
                  </c:pt>
                  <c:pt idx="56">
                    <c:v>30630.982141586039</c:v>
                  </c:pt>
                  <c:pt idx="57">
                    <c:v>31334.623684643888</c:v>
                  </c:pt>
                  <c:pt idx="58">
                    <c:v>30706.620089912736</c:v>
                  </c:pt>
                  <c:pt idx="59">
                    <c:v>30013.783868732247</c:v>
                  </c:pt>
                  <c:pt idx="60">
                    <c:v>31244.325919811028</c:v>
                  </c:pt>
                  <c:pt idx="61">
                    <c:v>29569.486744133039</c:v>
                  </c:pt>
                  <c:pt idx="62">
                    <c:v>30281.93281914571</c:v>
                  </c:pt>
                  <c:pt idx="63">
                    <c:v>31278.765073508031</c:v>
                  </c:pt>
                  <c:pt idx="64">
                    <c:v>30272.001909457475</c:v>
                  </c:pt>
                  <c:pt idx="65">
                    <c:v>31966.321337400219</c:v>
                  </c:pt>
                  <c:pt idx="66">
                    <c:v>30577.227409079056</c:v>
                  </c:pt>
                  <c:pt idx="67">
                    <c:v>30418.505212928292</c:v>
                  </c:pt>
                  <c:pt idx="68">
                    <c:v>29197.914129311412</c:v>
                  </c:pt>
                  <c:pt idx="69">
                    <c:v>30005.823435386192</c:v>
                  </c:pt>
                  <c:pt idx="70">
                    <c:v>29073.557953208307</c:v>
                  </c:pt>
                  <c:pt idx="71">
                    <c:v>30359.690103000365</c:v>
                  </c:pt>
                  <c:pt idx="72">
                    <c:v>29495.590040831841</c:v>
                  </c:pt>
                  <c:pt idx="73">
                    <c:v>28153.469470524444</c:v>
                  </c:pt>
                  <c:pt idx="74">
                    <c:v>27918.798070978533</c:v>
                  </c:pt>
                  <c:pt idx="75">
                    <c:v>27366.2922844647</c:v>
                  </c:pt>
                  <c:pt idx="76">
                    <c:v>27899.551296556594</c:v>
                  </c:pt>
                  <c:pt idx="77">
                    <c:v>29919.772355758108</c:v>
                  </c:pt>
                  <c:pt idx="78">
                    <c:v>30025.352670297681</c:v>
                  </c:pt>
                  <c:pt idx="79">
                    <c:v>30452.183291884907</c:v>
                  </c:pt>
                  <c:pt idx="80">
                    <c:v>29818.538267738153</c:v>
                  </c:pt>
                  <c:pt idx="81">
                    <c:v>31500.321941961982</c:v>
                  </c:pt>
                  <c:pt idx="82">
                    <c:v>30013.854673680118</c:v>
                  </c:pt>
                  <c:pt idx="83">
                    <c:v>31811.191928007043</c:v>
                  </c:pt>
                  <c:pt idx="84">
                    <c:v>33949.396357955804</c:v>
                  </c:pt>
                  <c:pt idx="85">
                    <c:v>33335.410782956147</c:v>
                  </c:pt>
                  <c:pt idx="86">
                    <c:v>32290.394042231146</c:v>
                  </c:pt>
                  <c:pt idx="87">
                    <c:v>34744.695200742783</c:v>
                  </c:pt>
                  <c:pt idx="88">
                    <c:v>32417.021398680125</c:v>
                  </c:pt>
                  <c:pt idx="89">
                    <c:v>32624.028094733949</c:v>
                  </c:pt>
                  <c:pt idx="90">
                    <c:v>35749.623502079266</c:v>
                  </c:pt>
                  <c:pt idx="91">
                    <c:v>34077.681873590518</c:v>
                  </c:pt>
                  <c:pt idx="92">
                    <c:v>36666.169859217967</c:v>
                  </c:pt>
                  <c:pt idx="93">
                    <c:v>36390.637333854465</c:v>
                  </c:pt>
                  <c:pt idx="94">
                    <c:v>36885.991374659025</c:v>
                  </c:pt>
                  <c:pt idx="95">
                    <c:v>39044.617602654471</c:v>
                  </c:pt>
                  <c:pt idx="96">
                    <c:v>39569.83534863111</c:v>
                  </c:pt>
                  <c:pt idx="97">
                    <c:v>42091.451754330192</c:v>
                  </c:pt>
                  <c:pt idx="98">
                    <c:v>41439.394856980471</c:v>
                  </c:pt>
                  <c:pt idx="99">
                    <c:v>40821.762938826374</c:v>
                  </c:pt>
                  <c:pt idx="100">
                    <c:v>41492.740165680574</c:v>
                  </c:pt>
                  <c:pt idx="101">
                    <c:v>41318.695099353237</c:v>
                  </c:pt>
                  <c:pt idx="102">
                    <c:v>44340.287081249298</c:v>
                  </c:pt>
                  <c:pt idx="103">
                    <c:v>43301.33139038791</c:v>
                  </c:pt>
                  <c:pt idx="104">
                    <c:v>43378.368009532416</c:v>
                  </c:pt>
                  <c:pt idx="105">
                    <c:v>45910.347009437646</c:v>
                  </c:pt>
                  <c:pt idx="106">
                    <c:v>45460.962588260576</c:v>
                  </c:pt>
                  <c:pt idx="107">
                    <c:v>46970.010784220889</c:v>
                  </c:pt>
                  <c:pt idx="108">
                    <c:v>47230.506126055159</c:v>
                  </c:pt>
                  <c:pt idx="109">
                    <c:v>48860.219146172116</c:v>
                  </c:pt>
                  <c:pt idx="110">
                    <c:v>48138.081817740109</c:v>
                  </c:pt>
                  <c:pt idx="111">
                    <c:v>49196.525672326388</c:v>
                  </c:pt>
                  <c:pt idx="112">
                    <c:v>51505.340800540122</c:v>
                  </c:pt>
                  <c:pt idx="113">
                    <c:v>52733.22753630035</c:v>
                  </c:pt>
                  <c:pt idx="114">
                    <c:v>51647.857034714703</c:v>
                  </c:pt>
                  <c:pt idx="115">
                    <c:v>54529.938105478112</c:v>
                  </c:pt>
                  <c:pt idx="116">
                    <c:v>56701.892955475145</c:v>
                  </c:pt>
                  <c:pt idx="117">
                    <c:v>59124.391172950018</c:v>
                  </c:pt>
                  <c:pt idx="118">
                    <c:v>60403.072215054846</c:v>
                  </c:pt>
                  <c:pt idx="119">
                    <c:v>59367.898101555234</c:v>
                  </c:pt>
                  <c:pt idx="120">
                    <c:v>60511.215124381604</c:v>
                  </c:pt>
                  <c:pt idx="121">
                    <c:v>62354.336036803739</c:v>
                  </c:pt>
                  <c:pt idx="122">
                    <c:v>64914.611062900694</c:v>
                  </c:pt>
                  <c:pt idx="123">
                    <c:v>66192.773270204285</c:v>
                  </c:pt>
                  <c:pt idx="124">
                    <c:v>66619.6118546746</c:v>
                  </c:pt>
                  <c:pt idx="125">
                    <c:v>66846.626851169116</c:v>
                  </c:pt>
                  <c:pt idx="126">
                    <c:v>69808.009080542761</c:v>
                  </c:pt>
                  <c:pt idx="127">
                    <c:v>72569.673723129046</c:v>
                  </c:pt>
                  <c:pt idx="128">
                    <c:v>71245.356608355185</c:v>
                  </c:pt>
                  <c:pt idx="129">
                    <c:v>73930.017741067684</c:v>
                  </c:pt>
                  <c:pt idx="130">
                    <c:v>73617.325172099838</c:v>
                  </c:pt>
                  <c:pt idx="131">
                    <c:v>75283.01252394433</c:v>
                  </c:pt>
                  <c:pt idx="132">
                    <c:v>76287.949512327366</c:v>
                  </c:pt>
                  <c:pt idx="133">
                    <c:v>75920.013577159218</c:v>
                  </c:pt>
                  <c:pt idx="134">
                    <c:v>75999.417460293727</c:v>
                  </c:pt>
                  <c:pt idx="135">
                    <c:v>76798.845884379305</c:v>
                  </c:pt>
                  <c:pt idx="136">
                    <c:v>79681.000767050704</c:v>
                  </c:pt>
                  <c:pt idx="137">
                    <c:v>79254.142358689336</c:v>
                  </c:pt>
                  <c:pt idx="138">
                    <c:v>83447.76456695002</c:v>
                  </c:pt>
                  <c:pt idx="139">
                    <c:v>82410.830617130079</c:v>
                  </c:pt>
                  <c:pt idx="140">
                    <c:v>83394.286502010029</c:v>
                  </c:pt>
                  <c:pt idx="141">
                    <c:v>85142.64208281583</c:v>
                  </c:pt>
                  <c:pt idx="142">
                    <c:v>87163.845639658379</c:v>
                  </c:pt>
                  <c:pt idx="143">
                    <c:v>88157.509584524785</c:v>
                  </c:pt>
                  <c:pt idx="144">
                    <c:v>89334.350820989232</c:v>
                  </c:pt>
                  <c:pt idx="145">
                    <c:v>88956.343464772304</c:v>
                  </c:pt>
                  <c:pt idx="146">
                    <c:v>91509.03279076406</c:v>
                  </c:pt>
                  <c:pt idx="147">
                    <c:v>93184.017201731942</c:v>
                  </c:pt>
                  <c:pt idx="148">
                    <c:v>92937.107573386296</c:v>
                  </c:pt>
                  <c:pt idx="149">
                    <c:v>97333.656115469392</c:v>
                  </c:pt>
                  <c:pt idx="150">
                    <c:v>97669.332062182366</c:v>
                  </c:pt>
                  <c:pt idx="151">
                    <c:v>93174.22756978283</c:v>
                  </c:pt>
                  <c:pt idx="152">
                    <c:v>95329.921083190056</c:v>
                  </c:pt>
                  <c:pt idx="153">
                    <c:v>99256.067779534613</c:v>
                  </c:pt>
                  <c:pt idx="154">
                    <c:v>98629.797444314885</c:v>
                  </c:pt>
                  <c:pt idx="155">
                    <c:v>101500.71969195876</c:v>
                  </c:pt>
                  <c:pt idx="156">
                    <c:v>100264.63502674672</c:v>
                  </c:pt>
                  <c:pt idx="157">
                    <c:v>100940.65029519296</c:v>
                  </c:pt>
                  <c:pt idx="158">
                    <c:v>103394.46530897175</c:v>
                  </c:pt>
                  <c:pt idx="159">
                    <c:v>99490.223714536129</c:v>
                  </c:pt>
                  <c:pt idx="160">
                    <c:v>99496.054217739103</c:v>
                  </c:pt>
                  <c:pt idx="161">
                    <c:v>102591.40672751024</c:v>
                  </c:pt>
                  <c:pt idx="162">
                    <c:v>101317.53378659645</c:v>
                  </c:pt>
                  <c:pt idx="163">
                    <c:v>101561.73747294742</c:v>
                  </c:pt>
                  <c:pt idx="164">
                    <c:v>101907.57071403094</c:v>
                  </c:pt>
                  <c:pt idx="165">
                    <c:v>101310.080495546</c:v>
                  </c:pt>
                  <c:pt idx="166">
                    <c:v>101370.26380908821</c:v>
                  </c:pt>
                  <c:pt idx="167">
                    <c:v>101711.66366908865</c:v>
                  </c:pt>
                  <c:pt idx="168">
                    <c:v>102672.36123107115</c:v>
                  </c:pt>
                  <c:pt idx="169">
                    <c:v>100252.51000663619</c:v>
                  </c:pt>
                  <c:pt idx="170">
                    <c:v>103294.61974438078</c:v>
                  </c:pt>
                  <c:pt idx="171">
                    <c:v>101852.85984617262</c:v>
                  </c:pt>
                  <c:pt idx="172">
                    <c:v>101917.40094178187</c:v>
                  </c:pt>
                  <c:pt idx="173">
                    <c:v>97986.103721757783</c:v>
                  </c:pt>
                  <c:pt idx="174">
                    <c:v>93514.318364912804</c:v>
                  </c:pt>
                  <c:pt idx="175">
                    <c:v>95214.184863356379</c:v>
                  </c:pt>
                  <c:pt idx="176">
                    <c:v>92955.22715589359</c:v>
                  </c:pt>
                  <c:pt idx="177">
                    <c:v>90696.504148063133</c:v>
                  </c:pt>
                  <c:pt idx="178">
                    <c:v>91798.917013665356</c:v>
                  </c:pt>
                  <c:pt idx="179">
                    <c:v>91262.960290160379</c:v>
                  </c:pt>
                  <c:pt idx="180">
                    <c:v>86105.429850449073</c:v>
                  </c:pt>
                  <c:pt idx="181">
                    <c:v>91750.971842046754</c:v>
                  </c:pt>
                  <c:pt idx="182">
                    <c:v>89098.56552344565</c:v>
                  </c:pt>
                  <c:pt idx="183">
                    <c:v>85475.491993305652</c:v>
                  </c:pt>
                  <c:pt idx="184">
                    <c:v>84340.515295498888</c:v>
                  </c:pt>
                  <c:pt idx="185">
                    <c:v>83222.553323339293</c:v>
                  </c:pt>
                  <c:pt idx="186">
                    <c:v>83761.383881836548</c:v>
                  </c:pt>
                  <c:pt idx="187">
                    <c:v>85708.876412953541</c:v>
                  </c:pt>
                  <c:pt idx="188">
                    <c:v>85693.804879313509</c:v>
                  </c:pt>
                  <c:pt idx="189">
                    <c:v>80062.699109620589</c:v>
                  </c:pt>
                  <c:pt idx="190">
                    <c:v>80051.428171744818</c:v>
                  </c:pt>
                  <c:pt idx="191">
                    <c:v>77364.114129304231</c:v>
                  </c:pt>
                  <c:pt idx="192">
                    <c:v>79916.587799122033</c:v>
                  </c:pt>
                  <c:pt idx="193">
                    <c:v>77981.978395911181</c:v>
                  </c:pt>
                  <c:pt idx="194">
                    <c:v>71585.914861966652</c:v>
                  </c:pt>
                  <c:pt idx="195">
                    <c:v>72045.437033917769</c:v>
                  </c:pt>
                  <c:pt idx="196">
                    <c:v>73749.976842210584</c:v>
                  </c:pt>
                  <c:pt idx="197">
                    <c:v>73946.488766600363</c:v>
                  </c:pt>
                  <c:pt idx="198">
                    <c:v>67571.371152019768</c:v>
                  </c:pt>
                  <c:pt idx="199">
                    <c:v>65367.331783290094</c:v>
                  </c:pt>
                  <c:pt idx="200">
                    <c:v>69868.21780786934</c:v>
                  </c:pt>
                  <c:pt idx="201">
                    <c:v>66214.314973552202</c:v>
                  </c:pt>
                  <c:pt idx="202">
                    <c:v>65081.531755627642</c:v>
                  </c:pt>
                  <c:pt idx="203">
                    <c:v>62657.959746687629</c:v>
                  </c:pt>
                  <c:pt idx="204">
                    <c:v>58176.146675570897</c:v>
                  </c:pt>
                  <c:pt idx="205">
                    <c:v>59276.735933873999</c:v>
                  </c:pt>
                  <c:pt idx="206">
                    <c:v>61500.41909335136</c:v>
                  </c:pt>
                  <c:pt idx="207">
                    <c:v>59492.449648542861</c:v>
                  </c:pt>
                  <c:pt idx="208">
                    <c:v>56866.809189335472</c:v>
                  </c:pt>
                  <c:pt idx="209">
                    <c:v>57273.75156151483</c:v>
                  </c:pt>
                  <c:pt idx="210">
                    <c:v>49491.782519073837</c:v>
                  </c:pt>
                  <c:pt idx="211">
                    <c:v>53763.289335618516</c:v>
                  </c:pt>
                  <c:pt idx="212">
                    <c:v>49796.533911566745</c:v>
                  </c:pt>
                  <c:pt idx="213">
                    <c:v>53044.687917424693</c:v>
                  </c:pt>
                  <c:pt idx="214">
                    <c:v>47798.778276301426</c:v>
                  </c:pt>
                  <c:pt idx="215">
                    <c:v>46639.251424799812</c:v>
                  </c:pt>
                  <c:pt idx="216">
                    <c:v>46881.245014858425</c:v>
                  </c:pt>
                  <c:pt idx="217">
                    <c:v>44643.516696111612</c:v>
                  </c:pt>
                  <c:pt idx="218">
                    <c:v>45122.23987717917</c:v>
                  </c:pt>
                  <c:pt idx="219">
                    <c:v>46414.384466658128</c:v>
                  </c:pt>
                  <c:pt idx="220">
                    <c:v>43560.573521892155</c:v>
                  </c:pt>
                  <c:pt idx="221">
                    <c:v>50640.124427915704</c:v>
                  </c:pt>
                  <c:pt idx="222">
                    <c:v>44968.886211131648</c:v>
                  </c:pt>
                  <c:pt idx="223">
                    <c:v>44767.473546402645</c:v>
                  </c:pt>
                  <c:pt idx="224">
                    <c:v>44182.454455822684</c:v>
                  </c:pt>
                  <c:pt idx="225">
                    <c:v>46578.474937709856</c:v>
                  </c:pt>
                  <c:pt idx="226">
                    <c:v>45509.739848525256</c:v>
                  </c:pt>
                  <c:pt idx="227">
                    <c:v>44477.821318402959</c:v>
                  </c:pt>
                  <c:pt idx="228">
                    <c:v>40947.086659089488</c:v>
                  </c:pt>
                  <c:pt idx="229">
                    <c:v>39895.554802533465</c:v>
                  </c:pt>
                  <c:pt idx="230">
                    <c:v>42197.36207440991</c:v>
                  </c:pt>
                  <c:pt idx="231">
                    <c:v>38594.059090526898</c:v>
                  </c:pt>
                  <c:pt idx="232">
                    <c:v>44034.781932682701</c:v>
                  </c:pt>
                  <c:pt idx="233">
                    <c:v>42812.06999304067</c:v>
                  </c:pt>
                  <c:pt idx="234">
                    <c:v>43103.54026555887</c:v>
                  </c:pt>
                  <c:pt idx="235">
                    <c:v>41012.611209444462</c:v>
                  </c:pt>
                  <c:pt idx="236">
                    <c:v>43129.191923758139</c:v>
                  </c:pt>
                  <c:pt idx="237">
                    <c:v>43792.489014462044</c:v>
                  </c:pt>
                  <c:pt idx="238">
                    <c:v>41317.853353502644</c:v>
                  </c:pt>
                  <c:pt idx="239">
                    <c:v>46631.347795331298</c:v>
                  </c:pt>
                  <c:pt idx="240">
                    <c:v>43894.515807276155</c:v>
                  </c:pt>
                  <c:pt idx="241">
                    <c:v>45192.940989621435</c:v>
                  </c:pt>
                  <c:pt idx="242">
                    <c:v>45246.851403390669</c:v>
                  </c:pt>
                  <c:pt idx="243">
                    <c:v>41837.154754384879</c:v>
                  </c:pt>
                  <c:pt idx="244">
                    <c:v>39662.429184219996</c:v>
                  </c:pt>
                  <c:pt idx="245">
                    <c:v>41163.573396270724</c:v>
                  </c:pt>
                  <c:pt idx="246">
                    <c:v>44890.868104899557</c:v>
                  </c:pt>
                  <c:pt idx="247">
                    <c:v>40357.247541735567</c:v>
                  </c:pt>
                  <c:pt idx="248">
                    <c:v>42436.881302164569</c:v>
                  </c:pt>
                  <c:pt idx="249">
                    <c:v>36493.191988267979</c:v>
                  </c:pt>
                  <c:pt idx="250">
                    <c:v>41373.974653139216</c:v>
                  </c:pt>
                  <c:pt idx="251">
                    <c:v>40154.865841547798</c:v>
                  </c:pt>
                  <c:pt idx="252">
                    <c:v>40293.290013801205</c:v>
                  </c:pt>
                  <c:pt idx="253">
                    <c:v>40759.709081167348</c:v>
                  </c:pt>
                  <c:pt idx="254">
                    <c:v>39134.193277180857</c:v>
                  </c:pt>
                  <c:pt idx="255">
                    <c:v>41765.323841071229</c:v>
                  </c:pt>
                  <c:pt idx="256">
                    <c:v>40572.702885771934</c:v>
                  </c:pt>
                  <c:pt idx="257">
                    <c:v>39221.061680494575</c:v>
                  </c:pt>
                  <c:pt idx="258">
                    <c:v>42639.840682607944</c:v>
                  </c:pt>
                  <c:pt idx="259">
                    <c:v>43891.695069836176</c:v>
                  </c:pt>
                  <c:pt idx="260">
                    <c:v>39160.945562049987</c:v>
                  </c:pt>
                  <c:pt idx="261">
                    <c:v>39126.250859606371</c:v>
                  </c:pt>
                  <c:pt idx="262">
                    <c:v>41674.788556611784</c:v>
                  </c:pt>
                  <c:pt idx="263">
                    <c:v>37627.283168397684</c:v>
                  </c:pt>
                  <c:pt idx="264">
                    <c:v>38959.77137124195</c:v>
                  </c:pt>
                  <c:pt idx="265">
                    <c:v>40486.456263630243</c:v>
                  </c:pt>
                  <c:pt idx="266">
                    <c:v>41110.520680638416</c:v>
                  </c:pt>
                  <c:pt idx="267">
                    <c:v>38177.270989739773</c:v>
                  </c:pt>
                  <c:pt idx="268">
                    <c:v>37746.18037703383</c:v>
                  </c:pt>
                  <c:pt idx="269">
                    <c:v>33822.492119999224</c:v>
                  </c:pt>
                  <c:pt idx="270">
                    <c:v>33536.617270644638</c:v>
                  </c:pt>
                  <c:pt idx="271">
                    <c:v>37229.053337298734</c:v>
                  </c:pt>
                  <c:pt idx="272">
                    <c:v>39427.834239920667</c:v>
                  </c:pt>
                  <c:pt idx="273">
                    <c:v>42620.952805429901</c:v>
                  </c:pt>
                  <c:pt idx="274">
                    <c:v>36495.446437968683</c:v>
                  </c:pt>
                  <c:pt idx="275">
                    <c:v>35141.136519978594</c:v>
                  </c:pt>
                  <c:pt idx="276">
                    <c:v>34263.294308748256</c:v>
                  </c:pt>
                  <c:pt idx="277">
                    <c:v>32416.097027954056</c:v>
                  </c:pt>
                  <c:pt idx="278">
                    <c:v>31220.174431997599</c:v>
                  </c:pt>
                  <c:pt idx="279">
                    <c:v>33186.741925344948</c:v>
                  </c:pt>
                  <c:pt idx="280">
                    <c:v>36070.688142209699</c:v>
                  </c:pt>
                  <c:pt idx="281">
                    <c:v>34273.292872901256</c:v>
                  </c:pt>
                  <c:pt idx="282">
                    <c:v>33366.300394360689</c:v>
                  </c:pt>
                  <c:pt idx="283">
                    <c:v>33042.255669878628</c:v>
                  </c:pt>
                  <c:pt idx="284">
                    <c:v>32921.640616174598</c:v>
                  </c:pt>
                  <c:pt idx="285">
                    <c:v>33537.028262252112</c:v>
                  </c:pt>
                  <c:pt idx="286">
                    <c:v>33125.556812897732</c:v>
                  </c:pt>
                  <c:pt idx="287">
                    <c:v>33419.696886840044</c:v>
                  </c:pt>
                  <c:pt idx="288">
                    <c:v>35238.496046417909</c:v>
                  </c:pt>
                </c:numCache>
              </c:numRef>
            </c:plus>
            <c:minus>
              <c:numRef>
                <c:f>Hoja1!$BV$4:$BV$292</c:f>
                <c:numCache>
                  <c:formatCode>General</c:formatCode>
                  <c:ptCount val="289"/>
                  <c:pt idx="0">
                    <c:v>39301.091283744434</c:v>
                  </c:pt>
                  <c:pt idx="1">
                    <c:v>35251.185468985044</c:v>
                  </c:pt>
                  <c:pt idx="2">
                    <c:v>25061.703269700964</c:v>
                  </c:pt>
                  <c:pt idx="3">
                    <c:v>29384.122956764262</c:v>
                  </c:pt>
                  <c:pt idx="4">
                    <c:v>15508.526567390636</c:v>
                  </c:pt>
                  <c:pt idx="5">
                    <c:v>11101.529492237942</c:v>
                  </c:pt>
                  <c:pt idx="6">
                    <c:v>9066.3174040646645</c:v>
                  </c:pt>
                  <c:pt idx="7">
                    <c:v>8727.3066874160868</c:v>
                  </c:pt>
                  <c:pt idx="8">
                    <c:v>5345.1887706857206</c:v>
                  </c:pt>
                  <c:pt idx="9">
                    <c:v>4555.7977722121304</c:v>
                  </c:pt>
                  <c:pt idx="10">
                    <c:v>3111.400990750315</c:v>
                  </c:pt>
                  <c:pt idx="11">
                    <c:v>4416.9765858342435</c:v>
                  </c:pt>
                  <c:pt idx="12">
                    <c:v>6287.5499229667112</c:v>
                  </c:pt>
                  <c:pt idx="13">
                    <c:v>6786.8633127168814</c:v>
                  </c:pt>
                  <c:pt idx="14">
                    <c:v>10991.575959267027</c:v>
                  </c:pt>
                  <c:pt idx="15">
                    <c:v>9919.3271676094391</c:v>
                  </c:pt>
                  <c:pt idx="16">
                    <c:v>13082.452895845197</c:v>
                  </c:pt>
                  <c:pt idx="17">
                    <c:v>14398.16668170597</c:v>
                  </c:pt>
                  <c:pt idx="18">
                    <c:v>15182.657252816662</c:v>
                  </c:pt>
                  <c:pt idx="19">
                    <c:v>15569.376541661839</c:v>
                  </c:pt>
                  <c:pt idx="20">
                    <c:v>15665.248236144871</c:v>
                  </c:pt>
                  <c:pt idx="21">
                    <c:v>15806.814866199753</c:v>
                  </c:pt>
                  <c:pt idx="22">
                    <c:v>14803.205950144717</c:v>
                  </c:pt>
                  <c:pt idx="23">
                    <c:v>15007.133246251051</c:v>
                  </c:pt>
                  <c:pt idx="24">
                    <c:v>15617.057633117573</c:v>
                  </c:pt>
                  <c:pt idx="25">
                    <c:v>15526.693797019216</c:v>
                  </c:pt>
                  <c:pt idx="26">
                    <c:v>15571.252230591826</c:v>
                  </c:pt>
                  <c:pt idx="27">
                    <c:v>14874.352609882915</c:v>
                  </c:pt>
                  <c:pt idx="28">
                    <c:v>15093.964904905428</c:v>
                  </c:pt>
                  <c:pt idx="29">
                    <c:v>24943.581155734744</c:v>
                  </c:pt>
                  <c:pt idx="30">
                    <c:v>15335.332116269739</c:v>
                  </c:pt>
                  <c:pt idx="31">
                    <c:v>15974.750754571709</c:v>
                  </c:pt>
                  <c:pt idx="32">
                    <c:v>13947.356291172286</c:v>
                  </c:pt>
                  <c:pt idx="33">
                    <c:v>14633.929375386508</c:v>
                  </c:pt>
                  <c:pt idx="34">
                    <c:v>15102.475129059658</c:v>
                  </c:pt>
                  <c:pt idx="35">
                    <c:v>15732.949083809219</c:v>
                  </c:pt>
                  <c:pt idx="36">
                    <c:v>16064.819905557495</c:v>
                  </c:pt>
                  <c:pt idx="37">
                    <c:v>17194.101619008601</c:v>
                  </c:pt>
                  <c:pt idx="38">
                    <c:v>19570.877990606823</c:v>
                  </c:pt>
                  <c:pt idx="39">
                    <c:v>23020.276512883571</c:v>
                  </c:pt>
                  <c:pt idx="40">
                    <c:v>25480.706216156268</c:v>
                  </c:pt>
                  <c:pt idx="41">
                    <c:v>25702.452353333312</c:v>
                  </c:pt>
                  <c:pt idx="42">
                    <c:v>26426.037449555093</c:v>
                  </c:pt>
                  <c:pt idx="43">
                    <c:v>26445.037445246046</c:v>
                  </c:pt>
                  <c:pt idx="44">
                    <c:v>26618.44582770548</c:v>
                  </c:pt>
                  <c:pt idx="45">
                    <c:v>27374.3352988691</c:v>
                  </c:pt>
                  <c:pt idx="46">
                    <c:v>26942.160632211908</c:v>
                  </c:pt>
                  <c:pt idx="47">
                    <c:v>28389.217762734505</c:v>
                  </c:pt>
                  <c:pt idx="48">
                    <c:v>28419.661787139787</c:v>
                  </c:pt>
                  <c:pt idx="49">
                    <c:v>28770.185557210069</c:v>
                  </c:pt>
                  <c:pt idx="50">
                    <c:v>29775.496956946252</c:v>
                  </c:pt>
                  <c:pt idx="51">
                    <c:v>28846.368455476346</c:v>
                  </c:pt>
                  <c:pt idx="52">
                    <c:v>29160.1117254583</c:v>
                  </c:pt>
                  <c:pt idx="53">
                    <c:v>29507.611876047475</c:v>
                  </c:pt>
                  <c:pt idx="54">
                    <c:v>29553.870380576813</c:v>
                  </c:pt>
                  <c:pt idx="55">
                    <c:v>30303.142136815462</c:v>
                  </c:pt>
                  <c:pt idx="56">
                    <c:v>30630.982141586039</c:v>
                  </c:pt>
                  <c:pt idx="57">
                    <c:v>31334.623684643888</c:v>
                  </c:pt>
                  <c:pt idx="58">
                    <c:v>30706.620089912736</c:v>
                  </c:pt>
                  <c:pt idx="59">
                    <c:v>30013.783868732247</c:v>
                  </c:pt>
                  <c:pt idx="60">
                    <c:v>31244.325919811028</c:v>
                  </c:pt>
                  <c:pt idx="61">
                    <c:v>29569.486744133039</c:v>
                  </c:pt>
                  <c:pt idx="62">
                    <c:v>30281.93281914571</c:v>
                  </c:pt>
                  <c:pt idx="63">
                    <c:v>31278.765073508031</c:v>
                  </c:pt>
                  <c:pt idx="64">
                    <c:v>30272.001909457475</c:v>
                  </c:pt>
                  <c:pt idx="65">
                    <c:v>31966.321337400219</c:v>
                  </c:pt>
                  <c:pt idx="66">
                    <c:v>30577.227409079056</c:v>
                  </c:pt>
                  <c:pt idx="67">
                    <c:v>30418.505212928292</c:v>
                  </c:pt>
                  <c:pt idx="68">
                    <c:v>29197.914129311412</c:v>
                  </c:pt>
                  <c:pt idx="69">
                    <c:v>30005.823435386192</c:v>
                  </c:pt>
                  <c:pt idx="70">
                    <c:v>29073.557953208307</c:v>
                  </c:pt>
                  <c:pt idx="71">
                    <c:v>30359.690103000365</c:v>
                  </c:pt>
                  <c:pt idx="72">
                    <c:v>29495.590040831841</c:v>
                  </c:pt>
                  <c:pt idx="73">
                    <c:v>28153.469470524444</c:v>
                  </c:pt>
                  <c:pt idx="74">
                    <c:v>27918.798070978533</c:v>
                  </c:pt>
                  <c:pt idx="75">
                    <c:v>27366.2922844647</c:v>
                  </c:pt>
                  <c:pt idx="76">
                    <c:v>27899.551296556594</c:v>
                  </c:pt>
                  <c:pt idx="77">
                    <c:v>29919.772355758108</c:v>
                  </c:pt>
                  <c:pt idx="78">
                    <c:v>30025.352670297681</c:v>
                  </c:pt>
                  <c:pt idx="79">
                    <c:v>30452.183291884907</c:v>
                  </c:pt>
                  <c:pt idx="80">
                    <c:v>29818.538267738153</c:v>
                  </c:pt>
                  <c:pt idx="81">
                    <c:v>31500.321941961982</c:v>
                  </c:pt>
                  <c:pt idx="82">
                    <c:v>30013.854673680118</c:v>
                  </c:pt>
                  <c:pt idx="83">
                    <c:v>31811.191928007043</c:v>
                  </c:pt>
                  <c:pt idx="84">
                    <c:v>33949.396357955804</c:v>
                  </c:pt>
                  <c:pt idx="85">
                    <c:v>33335.410782956147</c:v>
                  </c:pt>
                  <c:pt idx="86">
                    <c:v>32290.394042231146</c:v>
                  </c:pt>
                  <c:pt idx="87">
                    <c:v>34744.695200742783</c:v>
                  </c:pt>
                  <c:pt idx="88">
                    <c:v>32417.021398680125</c:v>
                  </c:pt>
                  <c:pt idx="89">
                    <c:v>32624.028094733949</c:v>
                  </c:pt>
                  <c:pt idx="90">
                    <c:v>35749.623502079266</c:v>
                  </c:pt>
                  <c:pt idx="91">
                    <c:v>34077.681873590518</c:v>
                  </c:pt>
                  <c:pt idx="92">
                    <c:v>36666.169859217967</c:v>
                  </c:pt>
                  <c:pt idx="93">
                    <c:v>36390.637333854465</c:v>
                  </c:pt>
                  <c:pt idx="94">
                    <c:v>36885.991374659025</c:v>
                  </c:pt>
                  <c:pt idx="95">
                    <c:v>39044.617602654471</c:v>
                  </c:pt>
                  <c:pt idx="96">
                    <c:v>39569.83534863111</c:v>
                  </c:pt>
                  <c:pt idx="97">
                    <c:v>42091.451754330192</c:v>
                  </c:pt>
                  <c:pt idx="98">
                    <c:v>41439.394856980471</c:v>
                  </c:pt>
                  <c:pt idx="99">
                    <c:v>40821.762938826374</c:v>
                  </c:pt>
                  <c:pt idx="100">
                    <c:v>41492.740165680574</c:v>
                  </c:pt>
                  <c:pt idx="101">
                    <c:v>41318.695099353237</c:v>
                  </c:pt>
                  <c:pt idx="102">
                    <c:v>44340.287081249298</c:v>
                  </c:pt>
                  <c:pt idx="103">
                    <c:v>43301.33139038791</c:v>
                  </c:pt>
                  <c:pt idx="104">
                    <c:v>43378.368009532416</c:v>
                  </c:pt>
                  <c:pt idx="105">
                    <c:v>45910.347009437646</c:v>
                  </c:pt>
                  <c:pt idx="106">
                    <c:v>45460.962588260576</c:v>
                  </c:pt>
                  <c:pt idx="107">
                    <c:v>46970.010784220889</c:v>
                  </c:pt>
                  <c:pt idx="108">
                    <c:v>47230.506126055159</c:v>
                  </c:pt>
                  <c:pt idx="109">
                    <c:v>48860.219146172116</c:v>
                  </c:pt>
                  <c:pt idx="110">
                    <c:v>48138.081817740109</c:v>
                  </c:pt>
                  <c:pt idx="111">
                    <c:v>49196.525672326388</c:v>
                  </c:pt>
                  <c:pt idx="112">
                    <c:v>51505.340800540122</c:v>
                  </c:pt>
                  <c:pt idx="113">
                    <c:v>52733.22753630035</c:v>
                  </c:pt>
                  <c:pt idx="114">
                    <c:v>51647.857034714703</c:v>
                  </c:pt>
                  <c:pt idx="115">
                    <c:v>54529.938105478112</c:v>
                  </c:pt>
                  <c:pt idx="116">
                    <c:v>56701.892955475145</c:v>
                  </c:pt>
                  <c:pt idx="117">
                    <c:v>59124.391172950018</c:v>
                  </c:pt>
                  <c:pt idx="118">
                    <c:v>60403.072215054846</c:v>
                  </c:pt>
                  <c:pt idx="119">
                    <c:v>59367.898101555234</c:v>
                  </c:pt>
                  <c:pt idx="120">
                    <c:v>60511.215124381604</c:v>
                  </c:pt>
                  <c:pt idx="121">
                    <c:v>62354.336036803739</c:v>
                  </c:pt>
                  <c:pt idx="122">
                    <c:v>64914.611062900694</c:v>
                  </c:pt>
                  <c:pt idx="123">
                    <c:v>66192.773270204285</c:v>
                  </c:pt>
                  <c:pt idx="124">
                    <c:v>66619.6118546746</c:v>
                  </c:pt>
                  <c:pt idx="125">
                    <c:v>66846.626851169116</c:v>
                  </c:pt>
                  <c:pt idx="126">
                    <c:v>69808.009080542761</c:v>
                  </c:pt>
                  <c:pt idx="127">
                    <c:v>72569.673723129046</c:v>
                  </c:pt>
                  <c:pt idx="128">
                    <c:v>71245.356608355185</c:v>
                  </c:pt>
                  <c:pt idx="129">
                    <c:v>73930.017741067684</c:v>
                  </c:pt>
                  <c:pt idx="130">
                    <c:v>73617.325172099838</c:v>
                  </c:pt>
                  <c:pt idx="131">
                    <c:v>75283.01252394433</c:v>
                  </c:pt>
                  <c:pt idx="132">
                    <c:v>76287.949512327366</c:v>
                  </c:pt>
                  <c:pt idx="133">
                    <c:v>75920.013577159218</c:v>
                  </c:pt>
                  <c:pt idx="134">
                    <c:v>75999.417460293727</c:v>
                  </c:pt>
                  <c:pt idx="135">
                    <c:v>76798.845884379305</c:v>
                  </c:pt>
                  <c:pt idx="136">
                    <c:v>79681.000767050704</c:v>
                  </c:pt>
                  <c:pt idx="137">
                    <c:v>79254.142358689336</c:v>
                  </c:pt>
                  <c:pt idx="138">
                    <c:v>83447.76456695002</c:v>
                  </c:pt>
                  <c:pt idx="139">
                    <c:v>82410.830617130079</c:v>
                  </c:pt>
                  <c:pt idx="140">
                    <c:v>83394.286502010029</c:v>
                  </c:pt>
                  <c:pt idx="141">
                    <c:v>85142.64208281583</c:v>
                  </c:pt>
                  <c:pt idx="142">
                    <c:v>87163.845639658379</c:v>
                  </c:pt>
                  <c:pt idx="143">
                    <c:v>88157.509584524785</c:v>
                  </c:pt>
                  <c:pt idx="144">
                    <c:v>89334.350820989232</c:v>
                  </c:pt>
                  <c:pt idx="145">
                    <c:v>88956.343464772304</c:v>
                  </c:pt>
                  <c:pt idx="146">
                    <c:v>91509.03279076406</c:v>
                  </c:pt>
                  <c:pt idx="147">
                    <c:v>93184.017201731942</c:v>
                  </c:pt>
                  <c:pt idx="148">
                    <c:v>92937.107573386296</c:v>
                  </c:pt>
                  <c:pt idx="149">
                    <c:v>97333.656115469392</c:v>
                  </c:pt>
                  <c:pt idx="150">
                    <c:v>97669.332062182366</c:v>
                  </c:pt>
                  <c:pt idx="151">
                    <c:v>93174.22756978283</c:v>
                  </c:pt>
                  <c:pt idx="152">
                    <c:v>95329.921083190056</c:v>
                  </c:pt>
                  <c:pt idx="153">
                    <c:v>99256.067779534613</c:v>
                  </c:pt>
                  <c:pt idx="154">
                    <c:v>98629.797444314885</c:v>
                  </c:pt>
                  <c:pt idx="155">
                    <c:v>101500.71969195876</c:v>
                  </c:pt>
                  <c:pt idx="156">
                    <c:v>100264.63502674672</c:v>
                  </c:pt>
                  <c:pt idx="157">
                    <c:v>100940.65029519296</c:v>
                  </c:pt>
                  <c:pt idx="158">
                    <c:v>103394.46530897175</c:v>
                  </c:pt>
                  <c:pt idx="159">
                    <c:v>99490.223714536129</c:v>
                  </c:pt>
                  <c:pt idx="160">
                    <c:v>99496.054217739103</c:v>
                  </c:pt>
                  <c:pt idx="161">
                    <c:v>102591.40672751024</c:v>
                  </c:pt>
                  <c:pt idx="162">
                    <c:v>101317.53378659645</c:v>
                  </c:pt>
                  <c:pt idx="163">
                    <c:v>101561.73747294742</c:v>
                  </c:pt>
                  <c:pt idx="164">
                    <c:v>101907.57071403094</c:v>
                  </c:pt>
                  <c:pt idx="165">
                    <c:v>101310.080495546</c:v>
                  </c:pt>
                  <c:pt idx="166">
                    <c:v>101370.26380908821</c:v>
                  </c:pt>
                  <c:pt idx="167">
                    <c:v>101711.66366908865</c:v>
                  </c:pt>
                  <c:pt idx="168">
                    <c:v>102672.36123107115</c:v>
                  </c:pt>
                  <c:pt idx="169">
                    <c:v>100252.51000663619</c:v>
                  </c:pt>
                  <c:pt idx="170">
                    <c:v>103294.61974438078</c:v>
                  </c:pt>
                  <c:pt idx="171">
                    <c:v>101852.85984617262</c:v>
                  </c:pt>
                  <c:pt idx="172">
                    <c:v>101917.40094178187</c:v>
                  </c:pt>
                  <c:pt idx="173">
                    <c:v>97986.103721757783</c:v>
                  </c:pt>
                  <c:pt idx="174">
                    <c:v>93514.318364912804</c:v>
                  </c:pt>
                  <c:pt idx="175">
                    <c:v>95214.184863356379</c:v>
                  </c:pt>
                  <c:pt idx="176">
                    <c:v>92955.22715589359</c:v>
                  </c:pt>
                  <c:pt idx="177">
                    <c:v>90696.504148063133</c:v>
                  </c:pt>
                  <c:pt idx="178">
                    <c:v>91798.917013665356</c:v>
                  </c:pt>
                  <c:pt idx="179">
                    <c:v>91262.960290160379</c:v>
                  </c:pt>
                  <c:pt idx="180">
                    <c:v>86105.429850449073</c:v>
                  </c:pt>
                  <c:pt idx="181">
                    <c:v>91750.971842046754</c:v>
                  </c:pt>
                  <c:pt idx="182">
                    <c:v>89098.56552344565</c:v>
                  </c:pt>
                  <c:pt idx="183">
                    <c:v>85475.491993305652</c:v>
                  </c:pt>
                  <c:pt idx="184">
                    <c:v>84340.515295498888</c:v>
                  </c:pt>
                  <c:pt idx="185">
                    <c:v>83222.553323339293</c:v>
                  </c:pt>
                  <c:pt idx="186">
                    <c:v>83761.383881836548</c:v>
                  </c:pt>
                  <c:pt idx="187">
                    <c:v>85708.876412953541</c:v>
                  </c:pt>
                  <c:pt idx="188">
                    <c:v>85693.804879313509</c:v>
                  </c:pt>
                  <c:pt idx="189">
                    <c:v>80062.699109620589</c:v>
                  </c:pt>
                  <c:pt idx="190">
                    <c:v>80051.428171744818</c:v>
                  </c:pt>
                  <c:pt idx="191">
                    <c:v>77364.114129304231</c:v>
                  </c:pt>
                  <c:pt idx="192">
                    <c:v>79916.587799122033</c:v>
                  </c:pt>
                  <c:pt idx="193">
                    <c:v>77981.978395911181</c:v>
                  </c:pt>
                  <c:pt idx="194">
                    <c:v>71585.914861966652</c:v>
                  </c:pt>
                  <c:pt idx="195">
                    <c:v>72045.437033917769</c:v>
                  </c:pt>
                  <c:pt idx="196">
                    <c:v>73749.976842210584</c:v>
                  </c:pt>
                  <c:pt idx="197">
                    <c:v>73946.488766600363</c:v>
                  </c:pt>
                  <c:pt idx="198">
                    <c:v>67571.371152019768</c:v>
                  </c:pt>
                  <c:pt idx="199">
                    <c:v>65367.331783290094</c:v>
                  </c:pt>
                  <c:pt idx="200">
                    <c:v>69868.21780786934</c:v>
                  </c:pt>
                  <c:pt idx="201">
                    <c:v>66214.314973552202</c:v>
                  </c:pt>
                  <c:pt idx="202">
                    <c:v>65081.531755627642</c:v>
                  </c:pt>
                  <c:pt idx="203">
                    <c:v>62657.959746687629</c:v>
                  </c:pt>
                  <c:pt idx="204">
                    <c:v>58176.146675570897</c:v>
                  </c:pt>
                  <c:pt idx="205">
                    <c:v>59276.735933873999</c:v>
                  </c:pt>
                  <c:pt idx="206">
                    <c:v>61500.41909335136</c:v>
                  </c:pt>
                  <c:pt idx="207">
                    <c:v>59492.449648542861</c:v>
                  </c:pt>
                  <c:pt idx="208">
                    <c:v>56866.809189335472</c:v>
                  </c:pt>
                  <c:pt idx="209">
                    <c:v>57273.75156151483</c:v>
                  </c:pt>
                  <c:pt idx="210">
                    <c:v>49491.782519073837</c:v>
                  </c:pt>
                  <c:pt idx="211">
                    <c:v>53763.289335618516</c:v>
                  </c:pt>
                  <c:pt idx="212">
                    <c:v>49796.533911566745</c:v>
                  </c:pt>
                  <c:pt idx="213">
                    <c:v>53044.687917424693</c:v>
                  </c:pt>
                  <c:pt idx="214">
                    <c:v>47798.778276301426</c:v>
                  </c:pt>
                  <c:pt idx="215">
                    <c:v>46639.251424799812</c:v>
                  </c:pt>
                  <c:pt idx="216">
                    <c:v>46881.245014858425</c:v>
                  </c:pt>
                  <c:pt idx="217">
                    <c:v>44643.516696111612</c:v>
                  </c:pt>
                  <c:pt idx="218">
                    <c:v>45122.23987717917</c:v>
                  </c:pt>
                  <c:pt idx="219">
                    <c:v>46414.384466658128</c:v>
                  </c:pt>
                  <c:pt idx="220">
                    <c:v>43560.573521892155</c:v>
                  </c:pt>
                  <c:pt idx="221">
                    <c:v>50640.124427915704</c:v>
                  </c:pt>
                  <c:pt idx="222">
                    <c:v>44968.886211131648</c:v>
                  </c:pt>
                  <c:pt idx="223">
                    <c:v>44767.473546402645</c:v>
                  </c:pt>
                  <c:pt idx="224">
                    <c:v>44182.454455822684</c:v>
                  </c:pt>
                  <c:pt idx="225">
                    <c:v>46578.474937709856</c:v>
                  </c:pt>
                  <c:pt idx="226">
                    <c:v>45509.739848525256</c:v>
                  </c:pt>
                  <c:pt idx="227">
                    <c:v>44477.821318402959</c:v>
                  </c:pt>
                  <c:pt idx="228">
                    <c:v>40947.086659089488</c:v>
                  </c:pt>
                  <c:pt idx="229">
                    <c:v>39895.554802533465</c:v>
                  </c:pt>
                  <c:pt idx="230">
                    <c:v>42197.36207440991</c:v>
                  </c:pt>
                  <c:pt idx="231">
                    <c:v>38594.059090526898</c:v>
                  </c:pt>
                  <c:pt idx="232">
                    <c:v>44034.781932682701</c:v>
                  </c:pt>
                  <c:pt idx="233">
                    <c:v>42812.06999304067</c:v>
                  </c:pt>
                  <c:pt idx="234">
                    <c:v>43103.54026555887</c:v>
                  </c:pt>
                  <c:pt idx="235">
                    <c:v>41012.611209444462</c:v>
                  </c:pt>
                  <c:pt idx="236">
                    <c:v>43129.191923758139</c:v>
                  </c:pt>
                  <c:pt idx="237">
                    <c:v>43792.489014462044</c:v>
                  </c:pt>
                  <c:pt idx="238">
                    <c:v>41317.853353502644</c:v>
                  </c:pt>
                  <c:pt idx="239">
                    <c:v>46631.347795331298</c:v>
                  </c:pt>
                  <c:pt idx="240">
                    <c:v>43894.515807276155</c:v>
                  </c:pt>
                  <c:pt idx="241">
                    <c:v>45192.940989621435</c:v>
                  </c:pt>
                  <c:pt idx="242">
                    <c:v>45246.851403390669</c:v>
                  </c:pt>
                  <c:pt idx="243">
                    <c:v>41837.154754384879</c:v>
                  </c:pt>
                  <c:pt idx="244">
                    <c:v>39662.429184219996</c:v>
                  </c:pt>
                  <c:pt idx="245">
                    <c:v>41163.573396270724</c:v>
                  </c:pt>
                  <c:pt idx="246">
                    <c:v>44890.868104899557</c:v>
                  </c:pt>
                  <c:pt idx="247">
                    <c:v>40357.247541735567</c:v>
                  </c:pt>
                  <c:pt idx="248">
                    <c:v>42436.881302164569</c:v>
                  </c:pt>
                  <c:pt idx="249">
                    <c:v>36493.191988267979</c:v>
                  </c:pt>
                  <c:pt idx="250">
                    <c:v>41373.974653139216</c:v>
                  </c:pt>
                  <c:pt idx="251">
                    <c:v>40154.865841547798</c:v>
                  </c:pt>
                  <c:pt idx="252">
                    <c:v>40293.290013801205</c:v>
                  </c:pt>
                  <c:pt idx="253">
                    <c:v>40759.709081167348</c:v>
                  </c:pt>
                  <c:pt idx="254">
                    <c:v>39134.193277180857</c:v>
                  </c:pt>
                  <c:pt idx="255">
                    <c:v>41765.323841071229</c:v>
                  </c:pt>
                  <c:pt idx="256">
                    <c:v>40572.702885771934</c:v>
                  </c:pt>
                  <c:pt idx="257">
                    <c:v>39221.061680494575</c:v>
                  </c:pt>
                  <c:pt idx="258">
                    <c:v>42639.840682607944</c:v>
                  </c:pt>
                  <c:pt idx="259">
                    <c:v>43891.695069836176</c:v>
                  </c:pt>
                  <c:pt idx="260">
                    <c:v>39160.945562049987</c:v>
                  </c:pt>
                  <c:pt idx="261">
                    <c:v>39126.250859606371</c:v>
                  </c:pt>
                  <c:pt idx="262">
                    <c:v>41674.788556611784</c:v>
                  </c:pt>
                  <c:pt idx="263">
                    <c:v>37627.283168397684</c:v>
                  </c:pt>
                  <c:pt idx="264">
                    <c:v>38959.77137124195</c:v>
                  </c:pt>
                  <c:pt idx="265">
                    <c:v>40486.456263630243</c:v>
                  </c:pt>
                  <c:pt idx="266">
                    <c:v>41110.520680638416</c:v>
                  </c:pt>
                  <c:pt idx="267">
                    <c:v>38177.270989739773</c:v>
                  </c:pt>
                  <c:pt idx="268">
                    <c:v>37746.18037703383</c:v>
                  </c:pt>
                  <c:pt idx="269">
                    <c:v>33822.492119999224</c:v>
                  </c:pt>
                  <c:pt idx="270">
                    <c:v>33536.617270644638</c:v>
                  </c:pt>
                  <c:pt idx="271">
                    <c:v>37229.053337298734</c:v>
                  </c:pt>
                  <c:pt idx="272">
                    <c:v>39427.834239920667</c:v>
                  </c:pt>
                  <c:pt idx="273">
                    <c:v>42620.952805429901</c:v>
                  </c:pt>
                  <c:pt idx="274">
                    <c:v>36495.446437968683</c:v>
                  </c:pt>
                  <c:pt idx="275">
                    <c:v>35141.136519978594</c:v>
                  </c:pt>
                  <c:pt idx="276">
                    <c:v>34263.294308748256</c:v>
                  </c:pt>
                  <c:pt idx="277">
                    <c:v>32416.097027954056</c:v>
                  </c:pt>
                  <c:pt idx="278">
                    <c:v>31220.174431997599</c:v>
                  </c:pt>
                  <c:pt idx="279">
                    <c:v>33186.741925344948</c:v>
                  </c:pt>
                  <c:pt idx="280">
                    <c:v>36070.688142209699</c:v>
                  </c:pt>
                  <c:pt idx="281">
                    <c:v>34273.292872901256</c:v>
                  </c:pt>
                  <c:pt idx="282">
                    <c:v>33366.300394360689</c:v>
                  </c:pt>
                  <c:pt idx="283">
                    <c:v>33042.255669878628</c:v>
                  </c:pt>
                  <c:pt idx="284">
                    <c:v>32921.640616174598</c:v>
                  </c:pt>
                  <c:pt idx="285">
                    <c:v>33537.028262252112</c:v>
                  </c:pt>
                  <c:pt idx="286">
                    <c:v>33125.556812897732</c:v>
                  </c:pt>
                  <c:pt idx="287">
                    <c:v>33419.696886840044</c:v>
                  </c:pt>
                  <c:pt idx="288">
                    <c:v>35238.496046417909</c:v>
                  </c:pt>
                </c:numCache>
              </c:numRef>
            </c:minus>
            <c:spPr>
              <a:noFill/>
              <a:ln w="3175" cap="flat" cmpd="sng" algn="ctr">
                <a:solidFill>
                  <a:srgbClr val="FFC000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Hoja1!$AZ$4:$AZ$292</c:f>
              <c:numCache>
                <c:formatCode>#,##0.00</c:formatCode>
                <c:ptCount val="289"/>
                <c:pt idx="0">
                  <c:v>4.383</c:v>
                </c:pt>
                <c:pt idx="1">
                  <c:v>9.3829999999999991</c:v>
                </c:pt>
                <c:pt idx="2">
                  <c:v>14.382999999999999</c:v>
                </c:pt>
                <c:pt idx="3">
                  <c:v>19.382999999999999</c:v>
                </c:pt>
                <c:pt idx="4">
                  <c:v>24.382999999999999</c:v>
                </c:pt>
                <c:pt idx="5">
                  <c:v>29.382999999999999</c:v>
                </c:pt>
                <c:pt idx="6">
                  <c:v>34.383000000000003</c:v>
                </c:pt>
                <c:pt idx="7">
                  <c:v>39.383000000000003</c:v>
                </c:pt>
                <c:pt idx="8">
                  <c:v>44.383000000000003</c:v>
                </c:pt>
                <c:pt idx="9">
                  <c:v>49.383000000000003</c:v>
                </c:pt>
                <c:pt idx="10">
                  <c:v>54.383000000000003</c:v>
                </c:pt>
                <c:pt idx="11">
                  <c:v>59.383000000000003</c:v>
                </c:pt>
                <c:pt idx="12">
                  <c:v>64.382999999999996</c:v>
                </c:pt>
                <c:pt idx="13">
                  <c:v>69.382999999999996</c:v>
                </c:pt>
                <c:pt idx="14">
                  <c:v>74.382999999999996</c:v>
                </c:pt>
                <c:pt idx="15">
                  <c:v>79.382999999999996</c:v>
                </c:pt>
                <c:pt idx="16">
                  <c:v>84.382999999999996</c:v>
                </c:pt>
                <c:pt idx="17">
                  <c:v>89.382999999999996</c:v>
                </c:pt>
                <c:pt idx="18">
                  <c:v>94.382999999999996</c:v>
                </c:pt>
                <c:pt idx="19">
                  <c:v>99.382999999999996</c:v>
                </c:pt>
                <c:pt idx="20">
                  <c:v>104.383</c:v>
                </c:pt>
                <c:pt idx="21">
                  <c:v>109.383</c:v>
                </c:pt>
                <c:pt idx="22">
                  <c:v>114.383</c:v>
                </c:pt>
                <c:pt idx="23">
                  <c:v>119.383</c:v>
                </c:pt>
                <c:pt idx="24">
                  <c:v>124.383</c:v>
                </c:pt>
                <c:pt idx="25">
                  <c:v>129.38300000000001</c:v>
                </c:pt>
                <c:pt idx="26">
                  <c:v>134.38300000000001</c:v>
                </c:pt>
                <c:pt idx="27">
                  <c:v>139.38300000000001</c:v>
                </c:pt>
                <c:pt idx="28">
                  <c:v>144.38300000000001</c:v>
                </c:pt>
                <c:pt idx="29">
                  <c:v>149.38300000000001</c:v>
                </c:pt>
                <c:pt idx="30">
                  <c:v>154.38300000000001</c:v>
                </c:pt>
                <c:pt idx="31">
                  <c:v>159.38300000000001</c:v>
                </c:pt>
                <c:pt idx="32">
                  <c:v>164.38300000000001</c:v>
                </c:pt>
                <c:pt idx="33">
                  <c:v>169.38300000000001</c:v>
                </c:pt>
                <c:pt idx="34">
                  <c:v>174.38300000000001</c:v>
                </c:pt>
                <c:pt idx="35">
                  <c:v>179.38300000000001</c:v>
                </c:pt>
                <c:pt idx="36">
                  <c:v>184.38300000000001</c:v>
                </c:pt>
                <c:pt idx="37">
                  <c:v>189.38300000000001</c:v>
                </c:pt>
                <c:pt idx="38">
                  <c:v>194.38300000000001</c:v>
                </c:pt>
                <c:pt idx="39">
                  <c:v>199.38300000000001</c:v>
                </c:pt>
                <c:pt idx="40">
                  <c:v>204.38300000000001</c:v>
                </c:pt>
                <c:pt idx="41">
                  <c:v>209.38300000000001</c:v>
                </c:pt>
                <c:pt idx="42">
                  <c:v>214.38300000000001</c:v>
                </c:pt>
                <c:pt idx="43">
                  <c:v>219.38300000000001</c:v>
                </c:pt>
                <c:pt idx="44">
                  <c:v>224.38300000000001</c:v>
                </c:pt>
                <c:pt idx="45">
                  <c:v>229.38300000000001</c:v>
                </c:pt>
                <c:pt idx="46">
                  <c:v>234.38300000000001</c:v>
                </c:pt>
                <c:pt idx="47">
                  <c:v>239.38300000000001</c:v>
                </c:pt>
                <c:pt idx="48">
                  <c:v>244.38300000000001</c:v>
                </c:pt>
                <c:pt idx="49">
                  <c:v>249.38300000000001</c:v>
                </c:pt>
                <c:pt idx="50">
                  <c:v>254.38300000000001</c:v>
                </c:pt>
                <c:pt idx="51">
                  <c:v>259.38299999999998</c:v>
                </c:pt>
                <c:pt idx="52">
                  <c:v>264.38299999999998</c:v>
                </c:pt>
                <c:pt idx="53">
                  <c:v>269.38299999999998</c:v>
                </c:pt>
                <c:pt idx="54">
                  <c:v>274.38299999999998</c:v>
                </c:pt>
                <c:pt idx="55">
                  <c:v>279.38299999999998</c:v>
                </c:pt>
                <c:pt idx="56">
                  <c:v>284.38299999999998</c:v>
                </c:pt>
                <c:pt idx="57">
                  <c:v>289.38299999999998</c:v>
                </c:pt>
                <c:pt idx="58">
                  <c:v>294.38299999999998</c:v>
                </c:pt>
                <c:pt idx="59">
                  <c:v>299.38299999999998</c:v>
                </c:pt>
                <c:pt idx="60">
                  <c:v>304.38299999999998</c:v>
                </c:pt>
                <c:pt idx="61">
                  <c:v>309.38299999999998</c:v>
                </c:pt>
                <c:pt idx="62">
                  <c:v>314.38299999999998</c:v>
                </c:pt>
                <c:pt idx="63">
                  <c:v>319.38299999999998</c:v>
                </c:pt>
                <c:pt idx="64">
                  <c:v>324.38299999999998</c:v>
                </c:pt>
                <c:pt idx="65">
                  <c:v>329.38299999999998</c:v>
                </c:pt>
                <c:pt idx="66">
                  <c:v>334.38299999999998</c:v>
                </c:pt>
                <c:pt idx="67">
                  <c:v>339.38299999999998</c:v>
                </c:pt>
                <c:pt idx="68">
                  <c:v>344.38299999999998</c:v>
                </c:pt>
                <c:pt idx="69">
                  <c:v>349.38299999999998</c:v>
                </c:pt>
                <c:pt idx="70">
                  <c:v>354.38299999999998</c:v>
                </c:pt>
                <c:pt idx="71">
                  <c:v>359.38299999999998</c:v>
                </c:pt>
                <c:pt idx="72">
                  <c:v>364.38299999999998</c:v>
                </c:pt>
                <c:pt idx="73">
                  <c:v>369.38299999999998</c:v>
                </c:pt>
                <c:pt idx="74">
                  <c:v>374.38299999999998</c:v>
                </c:pt>
                <c:pt idx="75">
                  <c:v>379.38299999999998</c:v>
                </c:pt>
                <c:pt idx="76">
                  <c:v>384.38299999999998</c:v>
                </c:pt>
                <c:pt idx="77">
                  <c:v>389.38299999999998</c:v>
                </c:pt>
                <c:pt idx="78">
                  <c:v>394.38299999999998</c:v>
                </c:pt>
                <c:pt idx="79">
                  <c:v>399.38299999999998</c:v>
                </c:pt>
                <c:pt idx="80">
                  <c:v>404.38299999999998</c:v>
                </c:pt>
                <c:pt idx="81">
                  <c:v>409.38299999999998</c:v>
                </c:pt>
                <c:pt idx="82">
                  <c:v>414.38299999999998</c:v>
                </c:pt>
                <c:pt idx="83">
                  <c:v>419.38299999999998</c:v>
                </c:pt>
                <c:pt idx="84">
                  <c:v>424.38299999999998</c:v>
                </c:pt>
                <c:pt idx="85">
                  <c:v>429.38299999999998</c:v>
                </c:pt>
                <c:pt idx="86">
                  <c:v>434.38299999999998</c:v>
                </c:pt>
                <c:pt idx="87">
                  <c:v>439.38299999999998</c:v>
                </c:pt>
                <c:pt idx="88">
                  <c:v>444.38299999999998</c:v>
                </c:pt>
                <c:pt idx="89">
                  <c:v>449.38299999999998</c:v>
                </c:pt>
                <c:pt idx="90">
                  <c:v>454.38299999999998</c:v>
                </c:pt>
                <c:pt idx="91">
                  <c:v>459.38299999999998</c:v>
                </c:pt>
                <c:pt idx="92">
                  <c:v>464.38299999999998</c:v>
                </c:pt>
                <c:pt idx="93">
                  <c:v>469.38299999999998</c:v>
                </c:pt>
                <c:pt idx="94">
                  <c:v>474.38299999999998</c:v>
                </c:pt>
                <c:pt idx="95">
                  <c:v>479.38299999999998</c:v>
                </c:pt>
                <c:pt idx="96">
                  <c:v>484.38299999999998</c:v>
                </c:pt>
                <c:pt idx="97">
                  <c:v>489.38299999999998</c:v>
                </c:pt>
                <c:pt idx="98">
                  <c:v>494.38299999999998</c:v>
                </c:pt>
                <c:pt idx="99">
                  <c:v>499.38299999999998</c:v>
                </c:pt>
                <c:pt idx="100">
                  <c:v>504.38299999999998</c:v>
                </c:pt>
                <c:pt idx="101">
                  <c:v>509.38299999999998</c:v>
                </c:pt>
                <c:pt idx="102">
                  <c:v>514.38300000000004</c:v>
                </c:pt>
                <c:pt idx="103">
                  <c:v>519.38300000000004</c:v>
                </c:pt>
                <c:pt idx="104">
                  <c:v>524.38300000000004</c:v>
                </c:pt>
                <c:pt idx="105">
                  <c:v>529.38300000000004</c:v>
                </c:pt>
                <c:pt idx="106">
                  <c:v>534.38300000000004</c:v>
                </c:pt>
                <c:pt idx="107">
                  <c:v>539.38300000000004</c:v>
                </c:pt>
                <c:pt idx="108">
                  <c:v>544.38300000000004</c:v>
                </c:pt>
                <c:pt idx="109">
                  <c:v>549.38300000000004</c:v>
                </c:pt>
                <c:pt idx="110">
                  <c:v>554.38300000000004</c:v>
                </c:pt>
                <c:pt idx="111">
                  <c:v>559.38300000000004</c:v>
                </c:pt>
                <c:pt idx="112">
                  <c:v>564.38300000000004</c:v>
                </c:pt>
                <c:pt idx="113">
                  <c:v>569.38300000000004</c:v>
                </c:pt>
                <c:pt idx="114">
                  <c:v>574.38300000000004</c:v>
                </c:pt>
                <c:pt idx="115">
                  <c:v>579.38300000000004</c:v>
                </c:pt>
                <c:pt idx="116">
                  <c:v>584.38300000000004</c:v>
                </c:pt>
                <c:pt idx="117">
                  <c:v>589.38300000000004</c:v>
                </c:pt>
                <c:pt idx="118">
                  <c:v>594.38300000000004</c:v>
                </c:pt>
                <c:pt idx="119">
                  <c:v>599.38300000000004</c:v>
                </c:pt>
                <c:pt idx="120">
                  <c:v>604.38300000000004</c:v>
                </c:pt>
                <c:pt idx="121">
                  <c:v>609.38300000000004</c:v>
                </c:pt>
                <c:pt idx="122">
                  <c:v>614.38300000000004</c:v>
                </c:pt>
                <c:pt idx="123">
                  <c:v>619.38300000000004</c:v>
                </c:pt>
                <c:pt idx="124">
                  <c:v>624.38300000000004</c:v>
                </c:pt>
                <c:pt idx="125">
                  <c:v>629.38300000000004</c:v>
                </c:pt>
                <c:pt idx="126">
                  <c:v>634.38300000000004</c:v>
                </c:pt>
                <c:pt idx="127">
                  <c:v>639.38300000000004</c:v>
                </c:pt>
                <c:pt idx="128">
                  <c:v>644.38300000000004</c:v>
                </c:pt>
                <c:pt idx="129">
                  <c:v>649.38300000000004</c:v>
                </c:pt>
                <c:pt idx="130">
                  <c:v>654.38300000000004</c:v>
                </c:pt>
                <c:pt idx="131">
                  <c:v>659.38300000000004</c:v>
                </c:pt>
                <c:pt idx="132">
                  <c:v>664.38300000000004</c:v>
                </c:pt>
                <c:pt idx="133">
                  <c:v>669.38300000000004</c:v>
                </c:pt>
                <c:pt idx="134">
                  <c:v>674.38300000000004</c:v>
                </c:pt>
                <c:pt idx="135">
                  <c:v>679.38300000000004</c:v>
                </c:pt>
                <c:pt idx="136">
                  <c:v>684.38300000000004</c:v>
                </c:pt>
                <c:pt idx="137">
                  <c:v>689.38300000000004</c:v>
                </c:pt>
                <c:pt idx="138">
                  <c:v>694.38300000000004</c:v>
                </c:pt>
                <c:pt idx="139">
                  <c:v>699.38300000000004</c:v>
                </c:pt>
                <c:pt idx="140">
                  <c:v>704.38300000000004</c:v>
                </c:pt>
                <c:pt idx="141">
                  <c:v>709.38300000000004</c:v>
                </c:pt>
                <c:pt idx="142">
                  <c:v>714.38300000000004</c:v>
                </c:pt>
                <c:pt idx="143">
                  <c:v>719.38300000000004</c:v>
                </c:pt>
                <c:pt idx="144">
                  <c:v>724.38300000000004</c:v>
                </c:pt>
                <c:pt idx="145">
                  <c:v>729.38300000000004</c:v>
                </c:pt>
                <c:pt idx="146">
                  <c:v>734.38300000000004</c:v>
                </c:pt>
                <c:pt idx="147">
                  <c:v>739.38300000000004</c:v>
                </c:pt>
                <c:pt idx="148">
                  <c:v>744.38300000000004</c:v>
                </c:pt>
                <c:pt idx="149">
                  <c:v>749.38300000000004</c:v>
                </c:pt>
                <c:pt idx="150">
                  <c:v>754.38300000000004</c:v>
                </c:pt>
                <c:pt idx="151">
                  <c:v>759.38300000000004</c:v>
                </c:pt>
                <c:pt idx="152">
                  <c:v>764.38300000000004</c:v>
                </c:pt>
                <c:pt idx="153">
                  <c:v>769.38300000000004</c:v>
                </c:pt>
                <c:pt idx="154">
                  <c:v>774.38300000000004</c:v>
                </c:pt>
                <c:pt idx="155">
                  <c:v>779.38300000000004</c:v>
                </c:pt>
                <c:pt idx="156">
                  <c:v>784.38300000000004</c:v>
                </c:pt>
                <c:pt idx="157">
                  <c:v>789.38300000000004</c:v>
                </c:pt>
                <c:pt idx="158">
                  <c:v>794.38300000000004</c:v>
                </c:pt>
                <c:pt idx="159">
                  <c:v>799.38300000000004</c:v>
                </c:pt>
                <c:pt idx="160">
                  <c:v>804.38300000000004</c:v>
                </c:pt>
                <c:pt idx="161">
                  <c:v>809.38300000000004</c:v>
                </c:pt>
                <c:pt idx="162">
                  <c:v>814.38300000000004</c:v>
                </c:pt>
                <c:pt idx="163">
                  <c:v>819.38300000000004</c:v>
                </c:pt>
                <c:pt idx="164">
                  <c:v>824.38300000000004</c:v>
                </c:pt>
                <c:pt idx="165">
                  <c:v>829.38300000000004</c:v>
                </c:pt>
                <c:pt idx="166">
                  <c:v>834.38300000000004</c:v>
                </c:pt>
                <c:pt idx="167">
                  <c:v>839.38300000000004</c:v>
                </c:pt>
                <c:pt idx="168">
                  <c:v>844.38300000000004</c:v>
                </c:pt>
                <c:pt idx="169">
                  <c:v>849.38300000000004</c:v>
                </c:pt>
                <c:pt idx="170">
                  <c:v>854.38300000000004</c:v>
                </c:pt>
                <c:pt idx="171">
                  <c:v>859.38300000000004</c:v>
                </c:pt>
                <c:pt idx="172">
                  <c:v>864.38300000000004</c:v>
                </c:pt>
                <c:pt idx="173">
                  <c:v>869.38300000000004</c:v>
                </c:pt>
                <c:pt idx="174">
                  <c:v>874.38300000000004</c:v>
                </c:pt>
                <c:pt idx="175">
                  <c:v>879.38300000000004</c:v>
                </c:pt>
                <c:pt idx="176">
                  <c:v>884.38300000000004</c:v>
                </c:pt>
                <c:pt idx="177">
                  <c:v>889.38300000000004</c:v>
                </c:pt>
                <c:pt idx="178">
                  <c:v>894.38300000000004</c:v>
                </c:pt>
                <c:pt idx="179">
                  <c:v>899.38300000000004</c:v>
                </c:pt>
                <c:pt idx="180">
                  <c:v>904.38300000000004</c:v>
                </c:pt>
                <c:pt idx="181">
                  <c:v>909.38300000000004</c:v>
                </c:pt>
                <c:pt idx="182">
                  <c:v>914.38300000000004</c:v>
                </c:pt>
                <c:pt idx="183">
                  <c:v>919.38300000000004</c:v>
                </c:pt>
                <c:pt idx="184">
                  <c:v>924.38300000000004</c:v>
                </c:pt>
                <c:pt idx="185">
                  <c:v>929.38300000000004</c:v>
                </c:pt>
                <c:pt idx="186">
                  <c:v>934.38300000000004</c:v>
                </c:pt>
                <c:pt idx="187">
                  <c:v>939.38300000000004</c:v>
                </c:pt>
                <c:pt idx="188">
                  <c:v>944.38300000000004</c:v>
                </c:pt>
                <c:pt idx="189">
                  <c:v>949.38300000000004</c:v>
                </c:pt>
                <c:pt idx="190">
                  <c:v>954.38300000000004</c:v>
                </c:pt>
                <c:pt idx="191">
                  <c:v>959.38300000000004</c:v>
                </c:pt>
                <c:pt idx="192">
                  <c:v>964.38300000000004</c:v>
                </c:pt>
                <c:pt idx="193">
                  <c:v>969.38300000000004</c:v>
                </c:pt>
                <c:pt idx="194">
                  <c:v>974.38300000000004</c:v>
                </c:pt>
                <c:pt idx="195">
                  <c:v>979.38300000000004</c:v>
                </c:pt>
                <c:pt idx="196">
                  <c:v>984.38300000000004</c:v>
                </c:pt>
                <c:pt idx="197">
                  <c:v>989.38300000000004</c:v>
                </c:pt>
                <c:pt idx="198">
                  <c:v>994.38300000000004</c:v>
                </c:pt>
                <c:pt idx="199">
                  <c:v>999.38300000000004</c:v>
                </c:pt>
                <c:pt idx="200">
                  <c:v>1004.383</c:v>
                </c:pt>
                <c:pt idx="201">
                  <c:v>1009.383</c:v>
                </c:pt>
                <c:pt idx="202">
                  <c:v>1014.383</c:v>
                </c:pt>
                <c:pt idx="203">
                  <c:v>1019.383</c:v>
                </c:pt>
                <c:pt idx="204">
                  <c:v>1024.383</c:v>
                </c:pt>
                <c:pt idx="205">
                  <c:v>1029.383</c:v>
                </c:pt>
                <c:pt idx="206">
                  <c:v>1034.383</c:v>
                </c:pt>
                <c:pt idx="207">
                  <c:v>1039.383</c:v>
                </c:pt>
                <c:pt idx="208">
                  <c:v>1044.383</c:v>
                </c:pt>
                <c:pt idx="209">
                  <c:v>1049.383</c:v>
                </c:pt>
                <c:pt idx="210">
                  <c:v>1054.383</c:v>
                </c:pt>
                <c:pt idx="211">
                  <c:v>1059.383</c:v>
                </c:pt>
                <c:pt idx="212">
                  <c:v>1064.383</c:v>
                </c:pt>
                <c:pt idx="213">
                  <c:v>1069.383</c:v>
                </c:pt>
                <c:pt idx="214">
                  <c:v>1074.383</c:v>
                </c:pt>
                <c:pt idx="215">
                  <c:v>1079.383</c:v>
                </c:pt>
                <c:pt idx="216">
                  <c:v>1084.383</c:v>
                </c:pt>
                <c:pt idx="217">
                  <c:v>1089.383</c:v>
                </c:pt>
                <c:pt idx="218">
                  <c:v>1094.383</c:v>
                </c:pt>
                <c:pt idx="219">
                  <c:v>1099.383</c:v>
                </c:pt>
                <c:pt idx="220">
                  <c:v>1104.383</c:v>
                </c:pt>
                <c:pt idx="221">
                  <c:v>1109.383</c:v>
                </c:pt>
                <c:pt idx="222">
                  <c:v>1114.383</c:v>
                </c:pt>
                <c:pt idx="223">
                  <c:v>1119.383</c:v>
                </c:pt>
                <c:pt idx="224">
                  <c:v>1124.383</c:v>
                </c:pt>
                <c:pt idx="225">
                  <c:v>1129.383</c:v>
                </c:pt>
                <c:pt idx="226">
                  <c:v>1134.383</c:v>
                </c:pt>
                <c:pt idx="227">
                  <c:v>1139.383</c:v>
                </c:pt>
                <c:pt idx="228">
                  <c:v>1144.383</c:v>
                </c:pt>
                <c:pt idx="229">
                  <c:v>1149.383</c:v>
                </c:pt>
                <c:pt idx="230">
                  <c:v>1154.383</c:v>
                </c:pt>
                <c:pt idx="231">
                  <c:v>1159.383</c:v>
                </c:pt>
                <c:pt idx="232">
                  <c:v>1164.383</c:v>
                </c:pt>
                <c:pt idx="233">
                  <c:v>1169.383</c:v>
                </c:pt>
                <c:pt idx="234">
                  <c:v>1174.383</c:v>
                </c:pt>
                <c:pt idx="235">
                  <c:v>1179.383</c:v>
                </c:pt>
                <c:pt idx="236">
                  <c:v>1184.383</c:v>
                </c:pt>
                <c:pt idx="237">
                  <c:v>1189.383</c:v>
                </c:pt>
                <c:pt idx="238">
                  <c:v>1194.383</c:v>
                </c:pt>
                <c:pt idx="239">
                  <c:v>1199.383</c:v>
                </c:pt>
                <c:pt idx="240">
                  <c:v>1204.383</c:v>
                </c:pt>
                <c:pt idx="241">
                  <c:v>1209.383</c:v>
                </c:pt>
                <c:pt idx="242">
                  <c:v>1214.383</c:v>
                </c:pt>
                <c:pt idx="243">
                  <c:v>1219.383</c:v>
                </c:pt>
                <c:pt idx="244">
                  <c:v>1224.383</c:v>
                </c:pt>
                <c:pt idx="245">
                  <c:v>1229.383</c:v>
                </c:pt>
                <c:pt idx="246">
                  <c:v>1234.383</c:v>
                </c:pt>
                <c:pt idx="247">
                  <c:v>1239.383</c:v>
                </c:pt>
                <c:pt idx="248">
                  <c:v>1244.383</c:v>
                </c:pt>
                <c:pt idx="249">
                  <c:v>1249.383</c:v>
                </c:pt>
                <c:pt idx="250">
                  <c:v>1254.383</c:v>
                </c:pt>
                <c:pt idx="251">
                  <c:v>1259.383</c:v>
                </c:pt>
                <c:pt idx="252">
                  <c:v>1264.383</c:v>
                </c:pt>
                <c:pt idx="253">
                  <c:v>1269.383</c:v>
                </c:pt>
                <c:pt idx="254">
                  <c:v>1274.383</c:v>
                </c:pt>
                <c:pt idx="255">
                  <c:v>1279.383</c:v>
                </c:pt>
                <c:pt idx="256">
                  <c:v>1284.383</c:v>
                </c:pt>
                <c:pt idx="257">
                  <c:v>1289.383</c:v>
                </c:pt>
                <c:pt idx="258">
                  <c:v>1294.383</c:v>
                </c:pt>
                <c:pt idx="259">
                  <c:v>1299.383</c:v>
                </c:pt>
                <c:pt idx="260">
                  <c:v>1304.383</c:v>
                </c:pt>
                <c:pt idx="261">
                  <c:v>1309.383</c:v>
                </c:pt>
                <c:pt idx="262">
                  <c:v>1314.383</c:v>
                </c:pt>
                <c:pt idx="263">
                  <c:v>1319.383</c:v>
                </c:pt>
                <c:pt idx="264">
                  <c:v>1324.383</c:v>
                </c:pt>
                <c:pt idx="265">
                  <c:v>1329.383</c:v>
                </c:pt>
                <c:pt idx="266">
                  <c:v>1334.383</c:v>
                </c:pt>
                <c:pt idx="267">
                  <c:v>1339.383</c:v>
                </c:pt>
                <c:pt idx="268">
                  <c:v>1344.383</c:v>
                </c:pt>
                <c:pt idx="269">
                  <c:v>1349.383</c:v>
                </c:pt>
                <c:pt idx="270">
                  <c:v>1354.383</c:v>
                </c:pt>
                <c:pt idx="271">
                  <c:v>1359.383</c:v>
                </c:pt>
                <c:pt idx="272">
                  <c:v>1364.383</c:v>
                </c:pt>
                <c:pt idx="273">
                  <c:v>1369.383</c:v>
                </c:pt>
                <c:pt idx="274">
                  <c:v>1374.383</c:v>
                </c:pt>
                <c:pt idx="275">
                  <c:v>1379.383</c:v>
                </c:pt>
                <c:pt idx="276">
                  <c:v>1384.383</c:v>
                </c:pt>
                <c:pt idx="277">
                  <c:v>1389.383</c:v>
                </c:pt>
                <c:pt idx="278">
                  <c:v>1394.383</c:v>
                </c:pt>
                <c:pt idx="279">
                  <c:v>1399.383</c:v>
                </c:pt>
                <c:pt idx="280">
                  <c:v>1404.383</c:v>
                </c:pt>
                <c:pt idx="281">
                  <c:v>1409.383</c:v>
                </c:pt>
                <c:pt idx="282">
                  <c:v>1414.383</c:v>
                </c:pt>
                <c:pt idx="283">
                  <c:v>1419.383</c:v>
                </c:pt>
                <c:pt idx="284">
                  <c:v>1424.383</c:v>
                </c:pt>
                <c:pt idx="285">
                  <c:v>1429.383</c:v>
                </c:pt>
                <c:pt idx="286">
                  <c:v>1434.383</c:v>
                </c:pt>
                <c:pt idx="287">
                  <c:v>1439.383</c:v>
                </c:pt>
                <c:pt idx="288">
                  <c:v>1444.383</c:v>
                </c:pt>
              </c:numCache>
            </c:numRef>
          </c:xVal>
          <c:yVal>
            <c:numRef>
              <c:f>Hoja1!$BD$4:$BD$292</c:f>
              <c:numCache>
                <c:formatCode>General</c:formatCode>
                <c:ptCount val="289"/>
                <c:pt idx="0">
                  <c:v>813986.4034195008</c:v>
                </c:pt>
                <c:pt idx="1">
                  <c:v>622683.81541565026</c:v>
                </c:pt>
                <c:pt idx="2">
                  <c:v>472081.40477169957</c:v>
                </c:pt>
                <c:pt idx="3">
                  <c:v>377784.35896283697</c:v>
                </c:pt>
                <c:pt idx="4">
                  <c:v>277521.9198672286</c:v>
                </c:pt>
                <c:pt idx="5">
                  <c:v>207613.27840940328</c:v>
                </c:pt>
                <c:pt idx="6">
                  <c:v>143336.91545606119</c:v>
                </c:pt>
                <c:pt idx="7">
                  <c:v>104347.86212141087</c:v>
                </c:pt>
                <c:pt idx="8">
                  <c:v>68639.19769117696</c:v>
                </c:pt>
                <c:pt idx="9">
                  <c:v>47158.115507252616</c:v>
                </c:pt>
                <c:pt idx="10">
                  <c:v>28934.570761994102</c:v>
                </c:pt>
                <c:pt idx="11">
                  <c:v>12095.539550198539</c:v>
                </c:pt>
                <c:pt idx="12">
                  <c:v>4417.3480274214708</c:v>
                </c:pt>
                <c:pt idx="13">
                  <c:v>-1625.0587940132277</c:v>
                </c:pt>
                <c:pt idx="14">
                  <c:v>-7846.8702811570256</c:v>
                </c:pt>
                <c:pt idx="15">
                  <c:v>-9619.6039239478741</c:v>
                </c:pt>
                <c:pt idx="16">
                  <c:v>-11646.754196839069</c:v>
                </c:pt>
                <c:pt idx="17">
                  <c:v>-11129.849508282914</c:v>
                </c:pt>
                <c:pt idx="18">
                  <c:v>-12136.467068283975</c:v>
                </c:pt>
                <c:pt idx="19">
                  <c:v>-11686.237955210914</c:v>
                </c:pt>
                <c:pt idx="20">
                  <c:v>-11597.289286997144</c:v>
                </c:pt>
                <c:pt idx="21">
                  <c:v>-7999.8189549927429</c:v>
                </c:pt>
                <c:pt idx="22">
                  <c:v>-1507.4205794242703</c:v>
                </c:pt>
                <c:pt idx="23">
                  <c:v>11261.214873397947</c:v>
                </c:pt>
                <c:pt idx="24">
                  <c:v>26921.736731352059</c:v>
                </c:pt>
                <c:pt idx="25">
                  <c:v>45223.750458372015</c:v>
                </c:pt>
                <c:pt idx="26">
                  <c:v>64003.415558830566</c:v>
                </c:pt>
                <c:pt idx="27">
                  <c:v>81886.456413754408</c:v>
                </c:pt>
                <c:pt idx="28">
                  <c:v>101255.42625157567</c:v>
                </c:pt>
                <c:pt idx="29">
                  <c:v>120627.10126570247</c:v>
                </c:pt>
                <c:pt idx="30">
                  <c:v>137856.07453011352</c:v>
                </c:pt>
                <c:pt idx="31">
                  <c:v>157424.90212122211</c:v>
                </c:pt>
                <c:pt idx="32">
                  <c:v>175232.84905880823</c:v>
                </c:pt>
                <c:pt idx="33">
                  <c:v>195233.58601540371</c:v>
                </c:pt>
                <c:pt idx="34">
                  <c:v>230913.29707299895</c:v>
                </c:pt>
                <c:pt idx="35">
                  <c:v>269657.4924345435</c:v>
                </c:pt>
                <c:pt idx="36">
                  <c:v>306856.71620225004</c:v>
                </c:pt>
                <c:pt idx="37">
                  <c:v>345545.18948507978</c:v>
                </c:pt>
                <c:pt idx="38">
                  <c:v>387620.01259938802</c:v>
                </c:pt>
                <c:pt idx="39">
                  <c:v>431330.45838902856</c:v>
                </c:pt>
                <c:pt idx="40">
                  <c:v>471266.00332512928</c:v>
                </c:pt>
                <c:pt idx="41">
                  <c:v>515537.269765798</c:v>
                </c:pt>
                <c:pt idx="42">
                  <c:v>557211.36260835559</c:v>
                </c:pt>
                <c:pt idx="43">
                  <c:v>599771.3983146887</c:v>
                </c:pt>
                <c:pt idx="44">
                  <c:v>642475.48292662855</c:v>
                </c:pt>
                <c:pt idx="45">
                  <c:v>684215.51625868701</c:v>
                </c:pt>
                <c:pt idx="46">
                  <c:v>721222.21901167161</c:v>
                </c:pt>
                <c:pt idx="47">
                  <c:v>759770.90288300172</c:v>
                </c:pt>
                <c:pt idx="48">
                  <c:v>798373.21215949592</c:v>
                </c:pt>
                <c:pt idx="49">
                  <c:v>832916.80464319163</c:v>
                </c:pt>
                <c:pt idx="50">
                  <c:v>870422.35193118954</c:v>
                </c:pt>
                <c:pt idx="51">
                  <c:v>905851.86061114969</c:v>
                </c:pt>
                <c:pt idx="52">
                  <c:v>940336.46426592022</c:v>
                </c:pt>
                <c:pt idx="53">
                  <c:v>976273.47543716128</c:v>
                </c:pt>
                <c:pt idx="54">
                  <c:v>1007329.2267546039</c:v>
                </c:pt>
                <c:pt idx="55">
                  <c:v>1036699.2632978612</c:v>
                </c:pt>
                <c:pt idx="56">
                  <c:v>1065763.704448032</c:v>
                </c:pt>
                <c:pt idx="57">
                  <c:v>1100955.997620611</c:v>
                </c:pt>
                <c:pt idx="58">
                  <c:v>1133599.7889514489</c:v>
                </c:pt>
                <c:pt idx="59">
                  <c:v>1169241.8511637901</c:v>
                </c:pt>
                <c:pt idx="60">
                  <c:v>1201000.1377585127</c:v>
                </c:pt>
                <c:pt idx="61">
                  <c:v>1234104.4646636681</c:v>
                </c:pt>
                <c:pt idx="62">
                  <c:v>1267433.1133673578</c:v>
                </c:pt>
                <c:pt idx="63">
                  <c:v>1295528.8346183626</c:v>
                </c:pt>
                <c:pt idx="64">
                  <c:v>1327677.7044021399</c:v>
                </c:pt>
                <c:pt idx="65">
                  <c:v>1357432.8840232454</c:v>
                </c:pt>
                <c:pt idx="66">
                  <c:v>1389378.9208979127</c:v>
                </c:pt>
                <c:pt idx="67">
                  <c:v>1414532.4355410598</c:v>
                </c:pt>
                <c:pt idx="68">
                  <c:v>1435822.3600720013</c:v>
                </c:pt>
                <c:pt idx="69">
                  <c:v>1460206.9634830332</c:v>
                </c:pt>
                <c:pt idx="70">
                  <c:v>1495718.5035630148</c:v>
                </c:pt>
                <c:pt idx="71">
                  <c:v>1518573.9091242754</c:v>
                </c:pt>
                <c:pt idx="72">
                  <c:v>1547091.9698677189</c:v>
                </c:pt>
                <c:pt idx="73">
                  <c:v>1577382.7244020177</c:v>
                </c:pt>
                <c:pt idx="74">
                  <c:v>1605166.0157017754</c:v>
                </c:pt>
                <c:pt idx="75">
                  <c:v>1639658.0951997908</c:v>
                </c:pt>
                <c:pt idx="76">
                  <c:v>1670638.9263985627</c:v>
                </c:pt>
                <c:pt idx="77">
                  <c:v>1695514.9194696597</c:v>
                </c:pt>
                <c:pt idx="78">
                  <c:v>1724517.9503532141</c:v>
                </c:pt>
                <c:pt idx="79">
                  <c:v>1749698.1583759654</c:v>
                </c:pt>
                <c:pt idx="80">
                  <c:v>1773998.0484387521</c:v>
                </c:pt>
                <c:pt idx="81">
                  <c:v>1799414.7360656844</c:v>
                </c:pt>
                <c:pt idx="82">
                  <c:v>1825223.3919387716</c:v>
                </c:pt>
                <c:pt idx="83">
                  <c:v>1858296.8014959663</c:v>
                </c:pt>
                <c:pt idx="84">
                  <c:v>1881718.8551756449</c:v>
                </c:pt>
                <c:pt idx="85">
                  <c:v>1912950.8246838346</c:v>
                </c:pt>
                <c:pt idx="86">
                  <c:v>1939013.7291517053</c:v>
                </c:pt>
                <c:pt idx="87">
                  <c:v>1971992.2805918059</c:v>
                </c:pt>
                <c:pt idx="88">
                  <c:v>2001152.7519067619</c:v>
                </c:pt>
                <c:pt idx="89">
                  <c:v>2033939.9733919788</c:v>
                </c:pt>
                <c:pt idx="90">
                  <c:v>2063491.36571171</c:v>
                </c:pt>
                <c:pt idx="91">
                  <c:v>2087890.1146944358</c:v>
                </c:pt>
                <c:pt idx="92">
                  <c:v>2115790.0076522012</c:v>
                </c:pt>
                <c:pt idx="93">
                  <c:v>2141593.2704482805</c:v>
                </c:pt>
                <c:pt idx="94">
                  <c:v>2165952.811336414</c:v>
                </c:pt>
                <c:pt idx="95">
                  <c:v>2183840.1448647752</c:v>
                </c:pt>
                <c:pt idx="96">
                  <c:v>2209724.4345113295</c:v>
                </c:pt>
                <c:pt idx="97">
                  <c:v>2240147.1550783454</c:v>
                </c:pt>
                <c:pt idx="98">
                  <c:v>2268817.8350598537</c:v>
                </c:pt>
                <c:pt idx="99">
                  <c:v>2299599.8844903568</c:v>
                </c:pt>
                <c:pt idx="100">
                  <c:v>2328379.2203853903</c:v>
                </c:pt>
                <c:pt idx="101">
                  <c:v>2360528.007683129</c:v>
                </c:pt>
                <c:pt idx="102">
                  <c:v>2384852.0300903553</c:v>
                </c:pt>
                <c:pt idx="103">
                  <c:v>2421335.918051519</c:v>
                </c:pt>
                <c:pt idx="104">
                  <c:v>2446709.3895871239</c:v>
                </c:pt>
                <c:pt idx="105">
                  <c:v>2471981.9463243792</c:v>
                </c:pt>
                <c:pt idx="106">
                  <c:v>2502975.94810169</c:v>
                </c:pt>
                <c:pt idx="107">
                  <c:v>2532592.3393914094</c:v>
                </c:pt>
                <c:pt idx="108">
                  <c:v>2553930.5148396404</c:v>
                </c:pt>
                <c:pt idx="109">
                  <c:v>2585149.8100462509</c:v>
                </c:pt>
                <c:pt idx="110">
                  <c:v>2613133.1514030686</c:v>
                </c:pt>
                <c:pt idx="111">
                  <c:v>2641232.9693114469</c:v>
                </c:pt>
                <c:pt idx="112">
                  <c:v>2659034.8593112323</c:v>
                </c:pt>
                <c:pt idx="113">
                  <c:v>2684719.832487063</c:v>
                </c:pt>
                <c:pt idx="114">
                  <c:v>2715171.6059999997</c:v>
                </c:pt>
                <c:pt idx="115">
                  <c:v>2750306.4395284746</c:v>
                </c:pt>
                <c:pt idx="116">
                  <c:v>2781118.667613179</c:v>
                </c:pt>
                <c:pt idx="117">
                  <c:v>2805732.3285453729</c:v>
                </c:pt>
                <c:pt idx="118">
                  <c:v>2839331.3521275534</c:v>
                </c:pt>
                <c:pt idx="119">
                  <c:v>2868794.9786324101</c:v>
                </c:pt>
                <c:pt idx="120">
                  <c:v>2902218.7721243254</c:v>
                </c:pt>
                <c:pt idx="121">
                  <c:v>2928406.5534514654</c:v>
                </c:pt>
                <c:pt idx="122">
                  <c:v>2954510.9271541247</c:v>
                </c:pt>
                <c:pt idx="123">
                  <c:v>2983354.7608674811</c:v>
                </c:pt>
                <c:pt idx="124">
                  <c:v>3008292.8880558247</c:v>
                </c:pt>
                <c:pt idx="125">
                  <c:v>3034178.1465843199</c:v>
                </c:pt>
                <c:pt idx="126">
                  <c:v>3063244.9922967674</c:v>
                </c:pt>
                <c:pt idx="127">
                  <c:v>3090534.6458862168</c:v>
                </c:pt>
                <c:pt idx="128">
                  <c:v>3121497.5720212953</c:v>
                </c:pt>
                <c:pt idx="129">
                  <c:v>3152046.886354093</c:v>
                </c:pt>
                <c:pt idx="130">
                  <c:v>3174726.6289494792</c:v>
                </c:pt>
                <c:pt idx="131">
                  <c:v>3204726.895030654</c:v>
                </c:pt>
                <c:pt idx="132">
                  <c:v>3234204.5058171689</c:v>
                </c:pt>
                <c:pt idx="133">
                  <c:v>3259962.2698443267</c:v>
                </c:pt>
                <c:pt idx="134">
                  <c:v>3292445.8115187804</c:v>
                </c:pt>
                <c:pt idx="135">
                  <c:v>3323331.3100661901</c:v>
                </c:pt>
                <c:pt idx="136">
                  <c:v>3352045.8089119373</c:v>
                </c:pt>
                <c:pt idx="137">
                  <c:v>3384848.114241573</c:v>
                </c:pt>
                <c:pt idx="138">
                  <c:v>3411981.4411478005</c:v>
                </c:pt>
                <c:pt idx="139">
                  <c:v>3449286.248031328</c:v>
                </c:pt>
                <c:pt idx="140">
                  <c:v>3476112.456653045</c:v>
                </c:pt>
                <c:pt idx="141">
                  <c:v>3492114.0356470495</c:v>
                </c:pt>
                <c:pt idx="142">
                  <c:v>3526589.6279806448</c:v>
                </c:pt>
                <c:pt idx="143">
                  <c:v>3555652.5577911632</c:v>
                </c:pt>
                <c:pt idx="144">
                  <c:v>3590866.8002762706</c:v>
                </c:pt>
                <c:pt idx="145">
                  <c:v>3628294.3275545388</c:v>
                </c:pt>
                <c:pt idx="146">
                  <c:v>3667413.1104179574</c:v>
                </c:pt>
                <c:pt idx="147">
                  <c:v>3683083.2288406887</c:v>
                </c:pt>
                <c:pt idx="148">
                  <c:v>3727059.3060206412</c:v>
                </c:pt>
                <c:pt idx="149">
                  <c:v>3758032.49002347</c:v>
                </c:pt>
                <c:pt idx="150">
                  <c:v>3787420.7150203646</c:v>
                </c:pt>
                <c:pt idx="151">
                  <c:v>3815870.5394523172</c:v>
                </c:pt>
                <c:pt idx="152">
                  <c:v>3847110.296523585</c:v>
                </c:pt>
                <c:pt idx="153">
                  <c:v>3885224.9933585525</c:v>
                </c:pt>
                <c:pt idx="154">
                  <c:v>3917710.6854546084</c:v>
                </c:pt>
                <c:pt idx="155">
                  <c:v>3950017.7460693172</c:v>
                </c:pt>
                <c:pt idx="156">
                  <c:v>3976988.2114477446</c:v>
                </c:pt>
                <c:pt idx="157">
                  <c:v>4008546.9876118102</c:v>
                </c:pt>
                <c:pt idx="158">
                  <c:v>4038879.0813124664</c:v>
                </c:pt>
                <c:pt idx="159">
                  <c:v>4070135.166176477</c:v>
                </c:pt>
                <c:pt idx="160">
                  <c:v>4098810.6212806194</c:v>
                </c:pt>
                <c:pt idx="161">
                  <c:v>4128854.7949195579</c:v>
                </c:pt>
                <c:pt idx="162">
                  <c:v>4158528.5935691847</c:v>
                </c:pt>
                <c:pt idx="163">
                  <c:v>4195314.3594404226</c:v>
                </c:pt>
                <c:pt idx="164">
                  <c:v>4220844.9115549158</c:v>
                </c:pt>
                <c:pt idx="165">
                  <c:v>4251966.4517022679</c:v>
                </c:pt>
                <c:pt idx="166">
                  <c:v>4283418.4657866713</c:v>
                </c:pt>
                <c:pt idx="167">
                  <c:v>4312768.557749033</c:v>
                </c:pt>
                <c:pt idx="168">
                  <c:v>4342044.6051405426</c:v>
                </c:pt>
                <c:pt idx="169">
                  <c:v>4373519.1125506153</c:v>
                </c:pt>
                <c:pt idx="170">
                  <c:v>4396590.3828090942</c:v>
                </c:pt>
                <c:pt idx="171">
                  <c:v>4425599.7325295089</c:v>
                </c:pt>
                <c:pt idx="172">
                  <c:v>4455854.1753851324</c:v>
                </c:pt>
                <c:pt idx="173">
                  <c:v>4482311.1574283792</c:v>
                </c:pt>
                <c:pt idx="174">
                  <c:v>4511524.3830463532</c:v>
                </c:pt>
                <c:pt idx="175">
                  <c:v>4541467.5699259685</c:v>
                </c:pt>
                <c:pt idx="176">
                  <c:v>4563836.104927077</c:v>
                </c:pt>
                <c:pt idx="177">
                  <c:v>4592943.8000461403</c:v>
                </c:pt>
                <c:pt idx="178">
                  <c:v>4626930.5899434146</c:v>
                </c:pt>
                <c:pt idx="179">
                  <c:v>4639717.7113433722</c:v>
                </c:pt>
                <c:pt idx="180">
                  <c:v>4672133.0782544827</c:v>
                </c:pt>
                <c:pt idx="181">
                  <c:v>4701025.1257801028</c:v>
                </c:pt>
                <c:pt idx="182">
                  <c:v>4724129.9981175903</c:v>
                </c:pt>
                <c:pt idx="183">
                  <c:v>4754617.2061845222</c:v>
                </c:pt>
                <c:pt idx="184">
                  <c:v>4775869.2522104187</c:v>
                </c:pt>
                <c:pt idx="185">
                  <c:v>4803779.6358682979</c:v>
                </c:pt>
                <c:pt idx="186">
                  <c:v>4823895.1171834497</c:v>
                </c:pt>
                <c:pt idx="187">
                  <c:v>4852547.950739406</c:v>
                </c:pt>
                <c:pt idx="188">
                  <c:v>4867786.8270656038</c:v>
                </c:pt>
                <c:pt idx="189">
                  <c:v>4888851.7559928931</c:v>
                </c:pt>
                <c:pt idx="190">
                  <c:v>4915607.4212360457</c:v>
                </c:pt>
                <c:pt idx="191">
                  <c:v>4938394.492616904</c:v>
                </c:pt>
                <c:pt idx="192">
                  <c:v>4951830.5997005142</c:v>
                </c:pt>
                <c:pt idx="193">
                  <c:v>4979629.6139475815</c:v>
                </c:pt>
                <c:pt idx="194">
                  <c:v>5001033.3102049232</c:v>
                </c:pt>
                <c:pt idx="195">
                  <c:v>5017612.0370272612</c:v>
                </c:pt>
                <c:pt idx="196">
                  <c:v>5036641.6058974955</c:v>
                </c:pt>
                <c:pt idx="197">
                  <c:v>5061245.3552812384</c:v>
                </c:pt>
                <c:pt idx="198">
                  <c:v>5076411.9636713117</c:v>
                </c:pt>
                <c:pt idx="199">
                  <c:v>5098445.9516924676</c:v>
                </c:pt>
                <c:pt idx="200">
                  <c:v>5115932.4465145944</c:v>
                </c:pt>
                <c:pt idx="201">
                  <c:v>5136308.8074582573</c:v>
                </c:pt>
                <c:pt idx="202">
                  <c:v>5157628.4690601844</c:v>
                </c:pt>
                <c:pt idx="203">
                  <c:v>5174953.380533373</c:v>
                </c:pt>
                <c:pt idx="204">
                  <c:v>5184103.6146475021</c:v>
                </c:pt>
                <c:pt idx="205">
                  <c:v>5203783.824925798</c:v>
                </c:pt>
                <c:pt idx="206">
                  <c:v>5220359.5891206861</c:v>
                </c:pt>
                <c:pt idx="207">
                  <c:v>5235938.6423491398</c:v>
                </c:pt>
                <c:pt idx="208">
                  <c:v>5251838.8342728633</c:v>
                </c:pt>
                <c:pt idx="209">
                  <c:v>5279171.5336248092</c:v>
                </c:pt>
                <c:pt idx="210">
                  <c:v>5285659.417644226</c:v>
                </c:pt>
                <c:pt idx="211">
                  <c:v>5306125.5199500639</c:v>
                </c:pt>
                <c:pt idx="212">
                  <c:v>5320194.2722534891</c:v>
                </c:pt>
                <c:pt idx="213">
                  <c:v>5336881.7767705489</c:v>
                </c:pt>
                <c:pt idx="214">
                  <c:v>5356225.5874850927</c:v>
                </c:pt>
                <c:pt idx="215">
                  <c:v>5359405.9560116976</c:v>
                </c:pt>
                <c:pt idx="216">
                  <c:v>5384063.7827964341</c:v>
                </c:pt>
                <c:pt idx="217">
                  <c:v>5396365.2543167789</c:v>
                </c:pt>
                <c:pt idx="218">
                  <c:v>5410346.0112755029</c:v>
                </c:pt>
                <c:pt idx="219">
                  <c:v>5415056.4318769928</c:v>
                </c:pt>
                <c:pt idx="220">
                  <c:v>5431169.5219070865</c:v>
                </c:pt>
                <c:pt idx="221">
                  <c:v>5446988.7793807387</c:v>
                </c:pt>
                <c:pt idx="222">
                  <c:v>5454160.6764885215</c:v>
                </c:pt>
                <c:pt idx="223">
                  <c:v>5460355.7521704715</c:v>
                </c:pt>
                <c:pt idx="224">
                  <c:v>5458370.4622182921</c:v>
                </c:pt>
                <c:pt idx="225">
                  <c:v>5477758.7063016156</c:v>
                </c:pt>
                <c:pt idx="226">
                  <c:v>5474733.3973948574</c:v>
                </c:pt>
                <c:pt idx="227">
                  <c:v>5485105.3124492299</c:v>
                </c:pt>
                <c:pt idx="228">
                  <c:v>5488793.8218488749</c:v>
                </c:pt>
                <c:pt idx="229">
                  <c:v>5501545.2038102234</c:v>
                </c:pt>
                <c:pt idx="230">
                  <c:v>5509144.6695415014</c:v>
                </c:pt>
                <c:pt idx="231">
                  <c:v>5522312.3006751891</c:v>
                </c:pt>
                <c:pt idx="232">
                  <c:v>5517529.3857438359</c:v>
                </c:pt>
                <c:pt idx="233">
                  <c:v>5520267.0175258406</c:v>
                </c:pt>
                <c:pt idx="234">
                  <c:v>5517580.3012419119</c:v>
                </c:pt>
                <c:pt idx="235">
                  <c:v>5521998.671351783</c:v>
                </c:pt>
                <c:pt idx="236">
                  <c:v>5525732.8576073702</c:v>
                </c:pt>
                <c:pt idx="237">
                  <c:v>5529232.4331188975</c:v>
                </c:pt>
                <c:pt idx="238">
                  <c:v>5528349.5568604888</c:v>
                </c:pt>
                <c:pt idx="239">
                  <c:v>5537265.6722659031</c:v>
                </c:pt>
                <c:pt idx="240">
                  <c:v>5533866.2469125222</c:v>
                </c:pt>
                <c:pt idx="241">
                  <c:v>5535724.0942687318</c:v>
                </c:pt>
                <c:pt idx="242">
                  <c:v>5539033.1078321934</c:v>
                </c:pt>
                <c:pt idx="243">
                  <c:v>5540267.1903528543</c:v>
                </c:pt>
                <c:pt idx="244">
                  <c:v>5532556.2601129804</c:v>
                </c:pt>
                <c:pt idx="245">
                  <c:v>5531014.9523061914</c:v>
                </c:pt>
                <c:pt idx="246">
                  <c:v>5537212.4194681179</c:v>
                </c:pt>
                <c:pt idx="247">
                  <c:v>5524712.8864667183</c:v>
                </c:pt>
                <c:pt idx="248">
                  <c:v>5527970.3580025034</c:v>
                </c:pt>
                <c:pt idx="249">
                  <c:v>5530171.1588268746</c:v>
                </c:pt>
                <c:pt idx="250">
                  <c:v>5523698.8576770369</c:v>
                </c:pt>
                <c:pt idx="251">
                  <c:v>5512718.3534990139</c:v>
                </c:pt>
                <c:pt idx="252">
                  <c:v>5517139.0945451455</c:v>
                </c:pt>
                <c:pt idx="253">
                  <c:v>5509272.1989653483</c:v>
                </c:pt>
                <c:pt idx="254">
                  <c:v>5504317.139700803</c:v>
                </c:pt>
                <c:pt idx="255">
                  <c:v>5499815.5886256536</c:v>
                </c:pt>
                <c:pt idx="256">
                  <c:v>5499577.285141944</c:v>
                </c:pt>
                <c:pt idx="257">
                  <c:v>5487989.3248032806</c:v>
                </c:pt>
                <c:pt idx="258">
                  <c:v>5493667.937728052</c:v>
                </c:pt>
                <c:pt idx="259">
                  <c:v>5478617.4691767823</c:v>
                </c:pt>
                <c:pt idx="260">
                  <c:v>5477784.7491313946</c:v>
                </c:pt>
                <c:pt idx="261">
                  <c:v>5472351.4365798654</c:v>
                </c:pt>
                <c:pt idx="262">
                  <c:v>5472731.3017653208</c:v>
                </c:pt>
                <c:pt idx="263">
                  <c:v>5464102.5090003507</c:v>
                </c:pt>
                <c:pt idx="264">
                  <c:v>5456599.6267722612</c:v>
                </c:pt>
                <c:pt idx="265">
                  <c:v>5453809.6670333147</c:v>
                </c:pt>
                <c:pt idx="266">
                  <c:v>5448911.8693944113</c:v>
                </c:pt>
                <c:pt idx="267">
                  <c:v>5437513.5489879595</c:v>
                </c:pt>
                <c:pt idx="268">
                  <c:v>5430016.8393328851</c:v>
                </c:pt>
                <c:pt idx="269">
                  <c:v>5419550.6415024977</c:v>
                </c:pt>
                <c:pt idx="270">
                  <c:v>5421413.186870764</c:v>
                </c:pt>
                <c:pt idx="271">
                  <c:v>5406449.5430662576</c:v>
                </c:pt>
                <c:pt idx="272">
                  <c:v>5400323.6745682433</c:v>
                </c:pt>
                <c:pt idx="273">
                  <c:v>5385342.0686138896</c:v>
                </c:pt>
                <c:pt idx="274">
                  <c:v>5386619.6517260456</c:v>
                </c:pt>
                <c:pt idx="275">
                  <c:v>5370136.7414489388</c:v>
                </c:pt>
                <c:pt idx="276">
                  <c:v>5361946.304672135</c:v>
                </c:pt>
                <c:pt idx="277">
                  <c:v>5364965.925300668</c:v>
                </c:pt>
                <c:pt idx="278">
                  <c:v>5345335.5790512916</c:v>
                </c:pt>
                <c:pt idx="279">
                  <c:v>5331085.4182332074</c:v>
                </c:pt>
                <c:pt idx="280">
                  <c:v>5322636.4508216651</c:v>
                </c:pt>
                <c:pt idx="281">
                  <c:v>5322445.1984872837</c:v>
                </c:pt>
                <c:pt idx="282">
                  <c:v>5319605.6969987573</c:v>
                </c:pt>
                <c:pt idx="283">
                  <c:v>5304402.0954997418</c:v>
                </c:pt>
                <c:pt idx="284">
                  <c:v>5296828.2936770311</c:v>
                </c:pt>
                <c:pt idx="285">
                  <c:v>5281868.6241979878</c:v>
                </c:pt>
                <c:pt idx="286">
                  <c:v>5275180.0579044502</c:v>
                </c:pt>
                <c:pt idx="287">
                  <c:v>5269098.3104084283</c:v>
                </c:pt>
                <c:pt idx="288">
                  <c:v>5251240.3286452778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Hoja1!$BB$3</c:f>
              <c:strCache>
                <c:ptCount val="1"/>
                <c:pt idx="0">
                  <c:v>20uM</c:v>
                </c:pt>
              </c:strCache>
            </c:strRef>
          </c:tx>
          <c:spPr>
            <a:ln w="3175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Hoja1!$BV$4:$BV$292</c:f>
                <c:numCache>
                  <c:formatCode>General</c:formatCode>
                  <c:ptCount val="289"/>
                  <c:pt idx="0">
                    <c:v>39301.091283744434</c:v>
                  </c:pt>
                  <c:pt idx="1">
                    <c:v>35251.185468985044</c:v>
                  </c:pt>
                  <c:pt idx="2">
                    <c:v>25061.703269700964</c:v>
                  </c:pt>
                  <c:pt idx="3">
                    <c:v>29384.122956764262</c:v>
                  </c:pt>
                  <c:pt idx="4">
                    <c:v>15508.526567390636</c:v>
                  </c:pt>
                  <c:pt idx="5">
                    <c:v>11101.529492237942</c:v>
                  </c:pt>
                  <c:pt idx="6">
                    <c:v>9066.3174040646645</c:v>
                  </c:pt>
                  <c:pt idx="7">
                    <c:v>8727.3066874160868</c:v>
                  </c:pt>
                  <c:pt idx="8">
                    <c:v>5345.1887706857206</c:v>
                  </c:pt>
                  <c:pt idx="9">
                    <c:v>4555.7977722121304</c:v>
                  </c:pt>
                  <c:pt idx="10">
                    <c:v>3111.400990750315</c:v>
                  </c:pt>
                  <c:pt idx="11">
                    <c:v>4416.9765858342435</c:v>
                  </c:pt>
                  <c:pt idx="12">
                    <c:v>6287.5499229667112</c:v>
                  </c:pt>
                  <c:pt idx="13">
                    <c:v>6786.8633127168814</c:v>
                  </c:pt>
                  <c:pt idx="14">
                    <c:v>10991.575959267027</c:v>
                  </c:pt>
                  <c:pt idx="15">
                    <c:v>9919.3271676094391</c:v>
                  </c:pt>
                  <c:pt idx="16">
                    <c:v>13082.452895845197</c:v>
                  </c:pt>
                  <c:pt idx="17">
                    <c:v>14398.16668170597</c:v>
                  </c:pt>
                  <c:pt idx="18">
                    <c:v>15182.657252816662</c:v>
                  </c:pt>
                  <c:pt idx="19">
                    <c:v>15569.376541661839</c:v>
                  </c:pt>
                  <c:pt idx="20">
                    <c:v>15665.248236144871</c:v>
                  </c:pt>
                  <c:pt idx="21">
                    <c:v>15806.814866199753</c:v>
                  </c:pt>
                  <c:pt idx="22">
                    <c:v>14803.205950144717</c:v>
                  </c:pt>
                  <c:pt idx="23">
                    <c:v>15007.133246251051</c:v>
                  </c:pt>
                  <c:pt idx="24">
                    <c:v>15617.057633117573</c:v>
                  </c:pt>
                  <c:pt idx="25">
                    <c:v>15526.693797019216</c:v>
                  </c:pt>
                  <c:pt idx="26">
                    <c:v>15571.252230591826</c:v>
                  </c:pt>
                  <c:pt idx="27">
                    <c:v>14874.352609882915</c:v>
                  </c:pt>
                  <c:pt idx="28">
                    <c:v>15093.964904905428</c:v>
                  </c:pt>
                  <c:pt idx="29">
                    <c:v>24943.581155734744</c:v>
                  </c:pt>
                  <c:pt idx="30">
                    <c:v>15335.332116269739</c:v>
                  </c:pt>
                  <c:pt idx="31">
                    <c:v>15974.750754571709</c:v>
                  </c:pt>
                  <c:pt idx="32">
                    <c:v>13947.356291172286</c:v>
                  </c:pt>
                  <c:pt idx="33">
                    <c:v>14633.929375386508</c:v>
                  </c:pt>
                  <c:pt idx="34">
                    <c:v>15102.475129059658</c:v>
                  </c:pt>
                  <c:pt idx="35">
                    <c:v>15732.949083809219</c:v>
                  </c:pt>
                  <c:pt idx="36">
                    <c:v>16064.819905557495</c:v>
                  </c:pt>
                  <c:pt idx="37">
                    <c:v>17194.101619008601</c:v>
                  </c:pt>
                  <c:pt idx="38">
                    <c:v>19570.877990606823</c:v>
                  </c:pt>
                  <c:pt idx="39">
                    <c:v>23020.276512883571</c:v>
                  </c:pt>
                  <c:pt idx="40">
                    <c:v>25480.706216156268</c:v>
                  </c:pt>
                  <c:pt idx="41">
                    <c:v>25702.452353333312</c:v>
                  </c:pt>
                  <c:pt idx="42">
                    <c:v>26426.037449555093</c:v>
                  </c:pt>
                  <c:pt idx="43">
                    <c:v>26445.037445246046</c:v>
                  </c:pt>
                  <c:pt idx="44">
                    <c:v>26618.44582770548</c:v>
                  </c:pt>
                  <c:pt idx="45">
                    <c:v>27374.3352988691</c:v>
                  </c:pt>
                  <c:pt idx="46">
                    <c:v>26942.160632211908</c:v>
                  </c:pt>
                  <c:pt idx="47">
                    <c:v>28389.217762734505</c:v>
                  </c:pt>
                  <c:pt idx="48">
                    <c:v>28419.661787139787</c:v>
                  </c:pt>
                  <c:pt idx="49">
                    <c:v>28770.185557210069</c:v>
                  </c:pt>
                  <c:pt idx="50">
                    <c:v>29775.496956946252</c:v>
                  </c:pt>
                  <c:pt idx="51">
                    <c:v>28846.368455476346</c:v>
                  </c:pt>
                  <c:pt idx="52">
                    <c:v>29160.1117254583</c:v>
                  </c:pt>
                  <c:pt idx="53">
                    <c:v>29507.611876047475</c:v>
                  </c:pt>
                  <c:pt idx="54">
                    <c:v>29553.870380576813</c:v>
                  </c:pt>
                  <c:pt idx="55">
                    <c:v>30303.142136815462</c:v>
                  </c:pt>
                  <c:pt idx="56">
                    <c:v>30630.982141586039</c:v>
                  </c:pt>
                  <c:pt idx="57">
                    <c:v>31334.623684643888</c:v>
                  </c:pt>
                  <c:pt idx="58">
                    <c:v>30706.620089912736</c:v>
                  </c:pt>
                  <c:pt idx="59">
                    <c:v>30013.783868732247</c:v>
                  </c:pt>
                  <c:pt idx="60">
                    <c:v>31244.325919811028</c:v>
                  </c:pt>
                  <c:pt idx="61">
                    <c:v>29569.486744133039</c:v>
                  </c:pt>
                  <c:pt idx="62">
                    <c:v>30281.93281914571</c:v>
                  </c:pt>
                  <c:pt idx="63">
                    <c:v>31278.765073508031</c:v>
                  </c:pt>
                  <c:pt idx="64">
                    <c:v>30272.001909457475</c:v>
                  </c:pt>
                  <c:pt idx="65">
                    <c:v>31966.321337400219</c:v>
                  </c:pt>
                  <c:pt idx="66">
                    <c:v>30577.227409079056</c:v>
                  </c:pt>
                  <c:pt idx="67">
                    <c:v>30418.505212928292</c:v>
                  </c:pt>
                  <c:pt idx="68">
                    <c:v>29197.914129311412</c:v>
                  </c:pt>
                  <c:pt idx="69">
                    <c:v>30005.823435386192</c:v>
                  </c:pt>
                  <c:pt idx="70">
                    <c:v>29073.557953208307</c:v>
                  </c:pt>
                  <c:pt idx="71">
                    <c:v>30359.690103000365</c:v>
                  </c:pt>
                  <c:pt idx="72">
                    <c:v>29495.590040831841</c:v>
                  </c:pt>
                  <c:pt idx="73">
                    <c:v>28153.469470524444</c:v>
                  </c:pt>
                  <c:pt idx="74">
                    <c:v>27918.798070978533</c:v>
                  </c:pt>
                  <c:pt idx="75">
                    <c:v>27366.2922844647</c:v>
                  </c:pt>
                  <c:pt idx="76">
                    <c:v>27899.551296556594</c:v>
                  </c:pt>
                  <c:pt idx="77">
                    <c:v>29919.772355758108</c:v>
                  </c:pt>
                  <c:pt idx="78">
                    <c:v>30025.352670297681</c:v>
                  </c:pt>
                  <c:pt idx="79">
                    <c:v>30452.183291884907</c:v>
                  </c:pt>
                  <c:pt idx="80">
                    <c:v>29818.538267738153</c:v>
                  </c:pt>
                  <c:pt idx="81">
                    <c:v>31500.321941961982</c:v>
                  </c:pt>
                  <c:pt idx="82">
                    <c:v>30013.854673680118</c:v>
                  </c:pt>
                  <c:pt idx="83">
                    <c:v>31811.191928007043</c:v>
                  </c:pt>
                  <c:pt idx="84">
                    <c:v>33949.396357955804</c:v>
                  </c:pt>
                  <c:pt idx="85">
                    <c:v>33335.410782956147</c:v>
                  </c:pt>
                  <c:pt idx="86">
                    <c:v>32290.394042231146</c:v>
                  </c:pt>
                  <c:pt idx="87">
                    <c:v>34744.695200742783</c:v>
                  </c:pt>
                  <c:pt idx="88">
                    <c:v>32417.021398680125</c:v>
                  </c:pt>
                  <c:pt idx="89">
                    <c:v>32624.028094733949</c:v>
                  </c:pt>
                  <c:pt idx="90">
                    <c:v>35749.623502079266</c:v>
                  </c:pt>
                  <c:pt idx="91">
                    <c:v>34077.681873590518</c:v>
                  </c:pt>
                  <c:pt idx="92">
                    <c:v>36666.169859217967</c:v>
                  </c:pt>
                  <c:pt idx="93">
                    <c:v>36390.637333854465</c:v>
                  </c:pt>
                  <c:pt idx="94">
                    <c:v>36885.991374659025</c:v>
                  </c:pt>
                  <c:pt idx="95">
                    <c:v>39044.617602654471</c:v>
                  </c:pt>
                  <c:pt idx="96">
                    <c:v>39569.83534863111</c:v>
                  </c:pt>
                  <c:pt idx="97">
                    <c:v>42091.451754330192</c:v>
                  </c:pt>
                  <c:pt idx="98">
                    <c:v>41439.394856980471</c:v>
                  </c:pt>
                  <c:pt idx="99">
                    <c:v>40821.762938826374</c:v>
                  </c:pt>
                  <c:pt idx="100">
                    <c:v>41492.740165680574</c:v>
                  </c:pt>
                  <c:pt idx="101">
                    <c:v>41318.695099353237</c:v>
                  </c:pt>
                  <c:pt idx="102">
                    <c:v>44340.287081249298</c:v>
                  </c:pt>
                  <c:pt idx="103">
                    <c:v>43301.33139038791</c:v>
                  </c:pt>
                  <c:pt idx="104">
                    <c:v>43378.368009532416</c:v>
                  </c:pt>
                  <c:pt idx="105">
                    <c:v>45910.347009437646</c:v>
                  </c:pt>
                  <c:pt idx="106">
                    <c:v>45460.962588260576</c:v>
                  </c:pt>
                  <c:pt idx="107">
                    <c:v>46970.010784220889</c:v>
                  </c:pt>
                  <c:pt idx="108">
                    <c:v>47230.506126055159</c:v>
                  </c:pt>
                  <c:pt idx="109">
                    <c:v>48860.219146172116</c:v>
                  </c:pt>
                  <c:pt idx="110">
                    <c:v>48138.081817740109</c:v>
                  </c:pt>
                  <c:pt idx="111">
                    <c:v>49196.525672326388</c:v>
                  </c:pt>
                  <c:pt idx="112">
                    <c:v>51505.340800540122</c:v>
                  </c:pt>
                  <c:pt idx="113">
                    <c:v>52733.22753630035</c:v>
                  </c:pt>
                  <c:pt idx="114">
                    <c:v>51647.857034714703</c:v>
                  </c:pt>
                  <c:pt idx="115">
                    <c:v>54529.938105478112</c:v>
                  </c:pt>
                  <c:pt idx="116">
                    <c:v>56701.892955475145</c:v>
                  </c:pt>
                  <c:pt idx="117">
                    <c:v>59124.391172950018</c:v>
                  </c:pt>
                  <c:pt idx="118">
                    <c:v>60403.072215054846</c:v>
                  </c:pt>
                  <c:pt idx="119">
                    <c:v>59367.898101555234</c:v>
                  </c:pt>
                  <c:pt idx="120">
                    <c:v>60511.215124381604</c:v>
                  </c:pt>
                  <c:pt idx="121">
                    <c:v>62354.336036803739</c:v>
                  </c:pt>
                  <c:pt idx="122">
                    <c:v>64914.611062900694</c:v>
                  </c:pt>
                  <c:pt idx="123">
                    <c:v>66192.773270204285</c:v>
                  </c:pt>
                  <c:pt idx="124">
                    <c:v>66619.6118546746</c:v>
                  </c:pt>
                  <c:pt idx="125">
                    <c:v>66846.626851169116</c:v>
                  </c:pt>
                  <c:pt idx="126">
                    <c:v>69808.009080542761</c:v>
                  </c:pt>
                  <c:pt idx="127">
                    <c:v>72569.673723129046</c:v>
                  </c:pt>
                  <c:pt idx="128">
                    <c:v>71245.356608355185</c:v>
                  </c:pt>
                  <c:pt idx="129">
                    <c:v>73930.017741067684</c:v>
                  </c:pt>
                  <c:pt idx="130">
                    <c:v>73617.325172099838</c:v>
                  </c:pt>
                  <c:pt idx="131">
                    <c:v>75283.01252394433</c:v>
                  </c:pt>
                  <c:pt idx="132">
                    <c:v>76287.949512327366</c:v>
                  </c:pt>
                  <c:pt idx="133">
                    <c:v>75920.013577159218</c:v>
                  </c:pt>
                  <c:pt idx="134">
                    <c:v>75999.417460293727</c:v>
                  </c:pt>
                  <c:pt idx="135">
                    <c:v>76798.845884379305</c:v>
                  </c:pt>
                  <c:pt idx="136">
                    <c:v>79681.000767050704</c:v>
                  </c:pt>
                  <c:pt idx="137">
                    <c:v>79254.142358689336</c:v>
                  </c:pt>
                  <c:pt idx="138">
                    <c:v>83447.76456695002</c:v>
                  </c:pt>
                  <c:pt idx="139">
                    <c:v>82410.830617130079</c:v>
                  </c:pt>
                  <c:pt idx="140">
                    <c:v>83394.286502010029</c:v>
                  </c:pt>
                  <c:pt idx="141">
                    <c:v>85142.64208281583</c:v>
                  </c:pt>
                  <c:pt idx="142">
                    <c:v>87163.845639658379</c:v>
                  </c:pt>
                  <c:pt idx="143">
                    <c:v>88157.509584524785</c:v>
                  </c:pt>
                  <c:pt idx="144">
                    <c:v>89334.350820989232</c:v>
                  </c:pt>
                  <c:pt idx="145">
                    <c:v>88956.343464772304</c:v>
                  </c:pt>
                  <c:pt idx="146">
                    <c:v>91509.03279076406</c:v>
                  </c:pt>
                  <c:pt idx="147">
                    <c:v>93184.017201731942</c:v>
                  </c:pt>
                  <c:pt idx="148">
                    <c:v>92937.107573386296</c:v>
                  </c:pt>
                  <c:pt idx="149">
                    <c:v>97333.656115469392</c:v>
                  </c:pt>
                  <c:pt idx="150">
                    <c:v>97669.332062182366</c:v>
                  </c:pt>
                  <c:pt idx="151">
                    <c:v>93174.22756978283</c:v>
                  </c:pt>
                  <c:pt idx="152">
                    <c:v>95329.921083190056</c:v>
                  </c:pt>
                  <c:pt idx="153">
                    <c:v>99256.067779534613</c:v>
                  </c:pt>
                  <c:pt idx="154">
                    <c:v>98629.797444314885</c:v>
                  </c:pt>
                  <c:pt idx="155">
                    <c:v>101500.71969195876</c:v>
                  </c:pt>
                  <c:pt idx="156">
                    <c:v>100264.63502674672</c:v>
                  </c:pt>
                  <c:pt idx="157">
                    <c:v>100940.65029519296</c:v>
                  </c:pt>
                  <c:pt idx="158">
                    <c:v>103394.46530897175</c:v>
                  </c:pt>
                  <c:pt idx="159">
                    <c:v>99490.223714536129</c:v>
                  </c:pt>
                  <c:pt idx="160">
                    <c:v>99496.054217739103</c:v>
                  </c:pt>
                  <c:pt idx="161">
                    <c:v>102591.40672751024</c:v>
                  </c:pt>
                  <c:pt idx="162">
                    <c:v>101317.53378659645</c:v>
                  </c:pt>
                  <c:pt idx="163">
                    <c:v>101561.73747294742</c:v>
                  </c:pt>
                  <c:pt idx="164">
                    <c:v>101907.57071403094</c:v>
                  </c:pt>
                  <c:pt idx="165">
                    <c:v>101310.080495546</c:v>
                  </c:pt>
                  <c:pt idx="166">
                    <c:v>101370.26380908821</c:v>
                  </c:pt>
                  <c:pt idx="167">
                    <c:v>101711.66366908865</c:v>
                  </c:pt>
                  <c:pt idx="168">
                    <c:v>102672.36123107115</c:v>
                  </c:pt>
                  <c:pt idx="169">
                    <c:v>100252.51000663619</c:v>
                  </c:pt>
                  <c:pt idx="170">
                    <c:v>103294.61974438078</c:v>
                  </c:pt>
                  <c:pt idx="171">
                    <c:v>101852.85984617262</c:v>
                  </c:pt>
                  <c:pt idx="172">
                    <c:v>101917.40094178187</c:v>
                  </c:pt>
                  <c:pt idx="173">
                    <c:v>97986.103721757783</c:v>
                  </c:pt>
                  <c:pt idx="174">
                    <c:v>93514.318364912804</c:v>
                  </c:pt>
                  <c:pt idx="175">
                    <c:v>95214.184863356379</c:v>
                  </c:pt>
                  <c:pt idx="176">
                    <c:v>92955.22715589359</c:v>
                  </c:pt>
                  <c:pt idx="177">
                    <c:v>90696.504148063133</c:v>
                  </c:pt>
                  <c:pt idx="178">
                    <c:v>91798.917013665356</c:v>
                  </c:pt>
                  <c:pt idx="179">
                    <c:v>91262.960290160379</c:v>
                  </c:pt>
                  <c:pt idx="180">
                    <c:v>86105.429850449073</c:v>
                  </c:pt>
                  <c:pt idx="181">
                    <c:v>91750.971842046754</c:v>
                  </c:pt>
                  <c:pt idx="182">
                    <c:v>89098.56552344565</c:v>
                  </c:pt>
                  <c:pt idx="183">
                    <c:v>85475.491993305652</c:v>
                  </c:pt>
                  <c:pt idx="184">
                    <c:v>84340.515295498888</c:v>
                  </c:pt>
                  <c:pt idx="185">
                    <c:v>83222.553323339293</c:v>
                  </c:pt>
                  <c:pt idx="186">
                    <c:v>83761.383881836548</c:v>
                  </c:pt>
                  <c:pt idx="187">
                    <c:v>85708.876412953541</c:v>
                  </c:pt>
                  <c:pt idx="188">
                    <c:v>85693.804879313509</c:v>
                  </c:pt>
                  <c:pt idx="189">
                    <c:v>80062.699109620589</c:v>
                  </c:pt>
                  <c:pt idx="190">
                    <c:v>80051.428171744818</c:v>
                  </c:pt>
                  <c:pt idx="191">
                    <c:v>77364.114129304231</c:v>
                  </c:pt>
                  <c:pt idx="192">
                    <c:v>79916.587799122033</c:v>
                  </c:pt>
                  <c:pt idx="193">
                    <c:v>77981.978395911181</c:v>
                  </c:pt>
                  <c:pt idx="194">
                    <c:v>71585.914861966652</c:v>
                  </c:pt>
                  <c:pt idx="195">
                    <c:v>72045.437033917769</c:v>
                  </c:pt>
                  <c:pt idx="196">
                    <c:v>73749.976842210584</c:v>
                  </c:pt>
                  <c:pt idx="197">
                    <c:v>73946.488766600363</c:v>
                  </c:pt>
                  <c:pt idx="198">
                    <c:v>67571.371152019768</c:v>
                  </c:pt>
                  <c:pt idx="199">
                    <c:v>65367.331783290094</c:v>
                  </c:pt>
                  <c:pt idx="200">
                    <c:v>69868.21780786934</c:v>
                  </c:pt>
                  <c:pt idx="201">
                    <c:v>66214.314973552202</c:v>
                  </c:pt>
                  <c:pt idx="202">
                    <c:v>65081.531755627642</c:v>
                  </c:pt>
                  <c:pt idx="203">
                    <c:v>62657.959746687629</c:v>
                  </c:pt>
                  <c:pt idx="204">
                    <c:v>58176.146675570897</c:v>
                  </c:pt>
                  <c:pt idx="205">
                    <c:v>59276.735933873999</c:v>
                  </c:pt>
                  <c:pt idx="206">
                    <c:v>61500.41909335136</c:v>
                  </c:pt>
                  <c:pt idx="207">
                    <c:v>59492.449648542861</c:v>
                  </c:pt>
                  <c:pt idx="208">
                    <c:v>56866.809189335472</c:v>
                  </c:pt>
                  <c:pt idx="209">
                    <c:v>57273.75156151483</c:v>
                  </c:pt>
                  <c:pt idx="210">
                    <c:v>49491.782519073837</c:v>
                  </c:pt>
                  <c:pt idx="211">
                    <c:v>53763.289335618516</c:v>
                  </c:pt>
                  <c:pt idx="212">
                    <c:v>49796.533911566745</c:v>
                  </c:pt>
                  <c:pt idx="213">
                    <c:v>53044.687917424693</c:v>
                  </c:pt>
                  <c:pt idx="214">
                    <c:v>47798.778276301426</c:v>
                  </c:pt>
                  <c:pt idx="215">
                    <c:v>46639.251424799812</c:v>
                  </c:pt>
                  <c:pt idx="216">
                    <c:v>46881.245014858425</c:v>
                  </c:pt>
                  <c:pt idx="217">
                    <c:v>44643.516696111612</c:v>
                  </c:pt>
                  <c:pt idx="218">
                    <c:v>45122.23987717917</c:v>
                  </c:pt>
                  <c:pt idx="219">
                    <c:v>46414.384466658128</c:v>
                  </c:pt>
                  <c:pt idx="220">
                    <c:v>43560.573521892155</c:v>
                  </c:pt>
                  <c:pt idx="221">
                    <c:v>50640.124427915704</c:v>
                  </c:pt>
                  <c:pt idx="222">
                    <c:v>44968.886211131648</c:v>
                  </c:pt>
                  <c:pt idx="223">
                    <c:v>44767.473546402645</c:v>
                  </c:pt>
                  <c:pt idx="224">
                    <c:v>44182.454455822684</c:v>
                  </c:pt>
                  <c:pt idx="225">
                    <c:v>46578.474937709856</c:v>
                  </c:pt>
                  <c:pt idx="226">
                    <c:v>45509.739848525256</c:v>
                  </c:pt>
                  <c:pt idx="227">
                    <c:v>44477.821318402959</c:v>
                  </c:pt>
                  <c:pt idx="228">
                    <c:v>40947.086659089488</c:v>
                  </c:pt>
                  <c:pt idx="229">
                    <c:v>39895.554802533465</c:v>
                  </c:pt>
                  <c:pt idx="230">
                    <c:v>42197.36207440991</c:v>
                  </c:pt>
                  <c:pt idx="231">
                    <c:v>38594.059090526898</c:v>
                  </c:pt>
                  <c:pt idx="232">
                    <c:v>44034.781932682701</c:v>
                  </c:pt>
                  <c:pt idx="233">
                    <c:v>42812.06999304067</c:v>
                  </c:pt>
                  <c:pt idx="234">
                    <c:v>43103.54026555887</c:v>
                  </c:pt>
                  <c:pt idx="235">
                    <c:v>41012.611209444462</c:v>
                  </c:pt>
                  <c:pt idx="236">
                    <c:v>43129.191923758139</c:v>
                  </c:pt>
                  <c:pt idx="237">
                    <c:v>43792.489014462044</c:v>
                  </c:pt>
                  <c:pt idx="238">
                    <c:v>41317.853353502644</c:v>
                  </c:pt>
                  <c:pt idx="239">
                    <c:v>46631.347795331298</c:v>
                  </c:pt>
                  <c:pt idx="240">
                    <c:v>43894.515807276155</c:v>
                  </c:pt>
                  <c:pt idx="241">
                    <c:v>45192.940989621435</c:v>
                  </c:pt>
                  <c:pt idx="242">
                    <c:v>45246.851403390669</c:v>
                  </c:pt>
                  <c:pt idx="243">
                    <c:v>41837.154754384879</c:v>
                  </c:pt>
                  <c:pt idx="244">
                    <c:v>39662.429184219996</c:v>
                  </c:pt>
                  <c:pt idx="245">
                    <c:v>41163.573396270724</c:v>
                  </c:pt>
                  <c:pt idx="246">
                    <c:v>44890.868104899557</c:v>
                  </c:pt>
                  <c:pt idx="247">
                    <c:v>40357.247541735567</c:v>
                  </c:pt>
                  <c:pt idx="248">
                    <c:v>42436.881302164569</c:v>
                  </c:pt>
                  <c:pt idx="249">
                    <c:v>36493.191988267979</c:v>
                  </c:pt>
                  <c:pt idx="250">
                    <c:v>41373.974653139216</c:v>
                  </c:pt>
                  <c:pt idx="251">
                    <c:v>40154.865841547798</c:v>
                  </c:pt>
                  <c:pt idx="252">
                    <c:v>40293.290013801205</c:v>
                  </c:pt>
                  <c:pt idx="253">
                    <c:v>40759.709081167348</c:v>
                  </c:pt>
                  <c:pt idx="254">
                    <c:v>39134.193277180857</c:v>
                  </c:pt>
                  <c:pt idx="255">
                    <c:v>41765.323841071229</c:v>
                  </c:pt>
                  <c:pt idx="256">
                    <c:v>40572.702885771934</c:v>
                  </c:pt>
                  <c:pt idx="257">
                    <c:v>39221.061680494575</c:v>
                  </c:pt>
                  <c:pt idx="258">
                    <c:v>42639.840682607944</c:v>
                  </c:pt>
                  <c:pt idx="259">
                    <c:v>43891.695069836176</c:v>
                  </c:pt>
                  <c:pt idx="260">
                    <c:v>39160.945562049987</c:v>
                  </c:pt>
                  <c:pt idx="261">
                    <c:v>39126.250859606371</c:v>
                  </c:pt>
                  <c:pt idx="262">
                    <c:v>41674.788556611784</c:v>
                  </c:pt>
                  <c:pt idx="263">
                    <c:v>37627.283168397684</c:v>
                  </c:pt>
                  <c:pt idx="264">
                    <c:v>38959.77137124195</c:v>
                  </c:pt>
                  <c:pt idx="265">
                    <c:v>40486.456263630243</c:v>
                  </c:pt>
                  <c:pt idx="266">
                    <c:v>41110.520680638416</c:v>
                  </c:pt>
                  <c:pt idx="267">
                    <c:v>38177.270989739773</c:v>
                  </c:pt>
                  <c:pt idx="268">
                    <c:v>37746.18037703383</c:v>
                  </c:pt>
                  <c:pt idx="269">
                    <c:v>33822.492119999224</c:v>
                  </c:pt>
                  <c:pt idx="270">
                    <c:v>33536.617270644638</c:v>
                  </c:pt>
                  <c:pt idx="271">
                    <c:v>37229.053337298734</c:v>
                  </c:pt>
                  <c:pt idx="272">
                    <c:v>39427.834239920667</c:v>
                  </c:pt>
                  <c:pt idx="273">
                    <c:v>42620.952805429901</c:v>
                  </c:pt>
                  <c:pt idx="274">
                    <c:v>36495.446437968683</c:v>
                  </c:pt>
                  <c:pt idx="275">
                    <c:v>35141.136519978594</c:v>
                  </c:pt>
                  <c:pt idx="276">
                    <c:v>34263.294308748256</c:v>
                  </c:pt>
                  <c:pt idx="277">
                    <c:v>32416.097027954056</c:v>
                  </c:pt>
                  <c:pt idx="278">
                    <c:v>31220.174431997599</c:v>
                  </c:pt>
                  <c:pt idx="279">
                    <c:v>33186.741925344948</c:v>
                  </c:pt>
                  <c:pt idx="280">
                    <c:v>36070.688142209699</c:v>
                  </c:pt>
                  <c:pt idx="281">
                    <c:v>34273.292872901256</c:v>
                  </c:pt>
                  <c:pt idx="282">
                    <c:v>33366.300394360689</c:v>
                  </c:pt>
                  <c:pt idx="283">
                    <c:v>33042.255669878628</c:v>
                  </c:pt>
                  <c:pt idx="284">
                    <c:v>32921.640616174598</c:v>
                  </c:pt>
                  <c:pt idx="285">
                    <c:v>33537.028262252112</c:v>
                  </c:pt>
                  <c:pt idx="286">
                    <c:v>33125.556812897732</c:v>
                  </c:pt>
                  <c:pt idx="287">
                    <c:v>33419.696886840044</c:v>
                  </c:pt>
                  <c:pt idx="288">
                    <c:v>35238.496046417909</c:v>
                  </c:pt>
                </c:numCache>
              </c:numRef>
            </c:plus>
            <c:minus>
              <c:numRef>
                <c:f>Hoja1!$BV$4:$BV$292</c:f>
                <c:numCache>
                  <c:formatCode>General</c:formatCode>
                  <c:ptCount val="289"/>
                  <c:pt idx="0">
                    <c:v>39301.091283744434</c:v>
                  </c:pt>
                  <c:pt idx="1">
                    <c:v>35251.185468985044</c:v>
                  </c:pt>
                  <c:pt idx="2">
                    <c:v>25061.703269700964</c:v>
                  </c:pt>
                  <c:pt idx="3">
                    <c:v>29384.122956764262</c:v>
                  </c:pt>
                  <c:pt idx="4">
                    <c:v>15508.526567390636</c:v>
                  </c:pt>
                  <c:pt idx="5">
                    <c:v>11101.529492237942</c:v>
                  </c:pt>
                  <c:pt idx="6">
                    <c:v>9066.3174040646645</c:v>
                  </c:pt>
                  <c:pt idx="7">
                    <c:v>8727.3066874160868</c:v>
                  </c:pt>
                  <c:pt idx="8">
                    <c:v>5345.1887706857206</c:v>
                  </c:pt>
                  <c:pt idx="9">
                    <c:v>4555.7977722121304</c:v>
                  </c:pt>
                  <c:pt idx="10">
                    <c:v>3111.400990750315</c:v>
                  </c:pt>
                  <c:pt idx="11">
                    <c:v>4416.9765858342435</c:v>
                  </c:pt>
                  <c:pt idx="12">
                    <c:v>6287.5499229667112</c:v>
                  </c:pt>
                  <c:pt idx="13">
                    <c:v>6786.8633127168814</c:v>
                  </c:pt>
                  <c:pt idx="14">
                    <c:v>10991.575959267027</c:v>
                  </c:pt>
                  <c:pt idx="15">
                    <c:v>9919.3271676094391</c:v>
                  </c:pt>
                  <c:pt idx="16">
                    <c:v>13082.452895845197</c:v>
                  </c:pt>
                  <c:pt idx="17">
                    <c:v>14398.16668170597</c:v>
                  </c:pt>
                  <c:pt idx="18">
                    <c:v>15182.657252816662</c:v>
                  </c:pt>
                  <c:pt idx="19">
                    <c:v>15569.376541661839</c:v>
                  </c:pt>
                  <c:pt idx="20">
                    <c:v>15665.248236144871</c:v>
                  </c:pt>
                  <c:pt idx="21">
                    <c:v>15806.814866199753</c:v>
                  </c:pt>
                  <c:pt idx="22">
                    <c:v>14803.205950144717</c:v>
                  </c:pt>
                  <c:pt idx="23">
                    <c:v>15007.133246251051</c:v>
                  </c:pt>
                  <c:pt idx="24">
                    <c:v>15617.057633117573</c:v>
                  </c:pt>
                  <c:pt idx="25">
                    <c:v>15526.693797019216</c:v>
                  </c:pt>
                  <c:pt idx="26">
                    <c:v>15571.252230591826</c:v>
                  </c:pt>
                  <c:pt idx="27">
                    <c:v>14874.352609882915</c:v>
                  </c:pt>
                  <c:pt idx="28">
                    <c:v>15093.964904905428</c:v>
                  </c:pt>
                  <c:pt idx="29">
                    <c:v>24943.581155734744</c:v>
                  </c:pt>
                  <c:pt idx="30">
                    <c:v>15335.332116269739</c:v>
                  </c:pt>
                  <c:pt idx="31">
                    <c:v>15974.750754571709</c:v>
                  </c:pt>
                  <c:pt idx="32">
                    <c:v>13947.356291172286</c:v>
                  </c:pt>
                  <c:pt idx="33">
                    <c:v>14633.929375386508</c:v>
                  </c:pt>
                  <c:pt idx="34">
                    <c:v>15102.475129059658</c:v>
                  </c:pt>
                  <c:pt idx="35">
                    <c:v>15732.949083809219</c:v>
                  </c:pt>
                  <c:pt idx="36">
                    <c:v>16064.819905557495</c:v>
                  </c:pt>
                  <c:pt idx="37">
                    <c:v>17194.101619008601</c:v>
                  </c:pt>
                  <c:pt idx="38">
                    <c:v>19570.877990606823</c:v>
                  </c:pt>
                  <c:pt idx="39">
                    <c:v>23020.276512883571</c:v>
                  </c:pt>
                  <c:pt idx="40">
                    <c:v>25480.706216156268</c:v>
                  </c:pt>
                  <c:pt idx="41">
                    <c:v>25702.452353333312</c:v>
                  </c:pt>
                  <c:pt idx="42">
                    <c:v>26426.037449555093</c:v>
                  </c:pt>
                  <c:pt idx="43">
                    <c:v>26445.037445246046</c:v>
                  </c:pt>
                  <c:pt idx="44">
                    <c:v>26618.44582770548</c:v>
                  </c:pt>
                  <c:pt idx="45">
                    <c:v>27374.3352988691</c:v>
                  </c:pt>
                  <c:pt idx="46">
                    <c:v>26942.160632211908</c:v>
                  </c:pt>
                  <c:pt idx="47">
                    <c:v>28389.217762734505</c:v>
                  </c:pt>
                  <c:pt idx="48">
                    <c:v>28419.661787139787</c:v>
                  </c:pt>
                  <c:pt idx="49">
                    <c:v>28770.185557210069</c:v>
                  </c:pt>
                  <c:pt idx="50">
                    <c:v>29775.496956946252</c:v>
                  </c:pt>
                  <c:pt idx="51">
                    <c:v>28846.368455476346</c:v>
                  </c:pt>
                  <c:pt idx="52">
                    <c:v>29160.1117254583</c:v>
                  </c:pt>
                  <c:pt idx="53">
                    <c:v>29507.611876047475</c:v>
                  </c:pt>
                  <c:pt idx="54">
                    <c:v>29553.870380576813</c:v>
                  </c:pt>
                  <c:pt idx="55">
                    <c:v>30303.142136815462</c:v>
                  </c:pt>
                  <c:pt idx="56">
                    <c:v>30630.982141586039</c:v>
                  </c:pt>
                  <c:pt idx="57">
                    <c:v>31334.623684643888</c:v>
                  </c:pt>
                  <c:pt idx="58">
                    <c:v>30706.620089912736</c:v>
                  </c:pt>
                  <c:pt idx="59">
                    <c:v>30013.783868732247</c:v>
                  </c:pt>
                  <c:pt idx="60">
                    <c:v>31244.325919811028</c:v>
                  </c:pt>
                  <c:pt idx="61">
                    <c:v>29569.486744133039</c:v>
                  </c:pt>
                  <c:pt idx="62">
                    <c:v>30281.93281914571</c:v>
                  </c:pt>
                  <c:pt idx="63">
                    <c:v>31278.765073508031</c:v>
                  </c:pt>
                  <c:pt idx="64">
                    <c:v>30272.001909457475</c:v>
                  </c:pt>
                  <c:pt idx="65">
                    <c:v>31966.321337400219</c:v>
                  </c:pt>
                  <c:pt idx="66">
                    <c:v>30577.227409079056</c:v>
                  </c:pt>
                  <c:pt idx="67">
                    <c:v>30418.505212928292</c:v>
                  </c:pt>
                  <c:pt idx="68">
                    <c:v>29197.914129311412</c:v>
                  </c:pt>
                  <c:pt idx="69">
                    <c:v>30005.823435386192</c:v>
                  </c:pt>
                  <c:pt idx="70">
                    <c:v>29073.557953208307</c:v>
                  </c:pt>
                  <c:pt idx="71">
                    <c:v>30359.690103000365</c:v>
                  </c:pt>
                  <c:pt idx="72">
                    <c:v>29495.590040831841</c:v>
                  </c:pt>
                  <c:pt idx="73">
                    <c:v>28153.469470524444</c:v>
                  </c:pt>
                  <c:pt idx="74">
                    <c:v>27918.798070978533</c:v>
                  </c:pt>
                  <c:pt idx="75">
                    <c:v>27366.2922844647</c:v>
                  </c:pt>
                  <c:pt idx="76">
                    <c:v>27899.551296556594</c:v>
                  </c:pt>
                  <c:pt idx="77">
                    <c:v>29919.772355758108</c:v>
                  </c:pt>
                  <c:pt idx="78">
                    <c:v>30025.352670297681</c:v>
                  </c:pt>
                  <c:pt idx="79">
                    <c:v>30452.183291884907</c:v>
                  </c:pt>
                  <c:pt idx="80">
                    <c:v>29818.538267738153</c:v>
                  </c:pt>
                  <c:pt idx="81">
                    <c:v>31500.321941961982</c:v>
                  </c:pt>
                  <c:pt idx="82">
                    <c:v>30013.854673680118</c:v>
                  </c:pt>
                  <c:pt idx="83">
                    <c:v>31811.191928007043</c:v>
                  </c:pt>
                  <c:pt idx="84">
                    <c:v>33949.396357955804</c:v>
                  </c:pt>
                  <c:pt idx="85">
                    <c:v>33335.410782956147</c:v>
                  </c:pt>
                  <c:pt idx="86">
                    <c:v>32290.394042231146</c:v>
                  </c:pt>
                  <c:pt idx="87">
                    <c:v>34744.695200742783</c:v>
                  </c:pt>
                  <c:pt idx="88">
                    <c:v>32417.021398680125</c:v>
                  </c:pt>
                  <c:pt idx="89">
                    <c:v>32624.028094733949</c:v>
                  </c:pt>
                  <c:pt idx="90">
                    <c:v>35749.623502079266</c:v>
                  </c:pt>
                  <c:pt idx="91">
                    <c:v>34077.681873590518</c:v>
                  </c:pt>
                  <c:pt idx="92">
                    <c:v>36666.169859217967</c:v>
                  </c:pt>
                  <c:pt idx="93">
                    <c:v>36390.637333854465</c:v>
                  </c:pt>
                  <c:pt idx="94">
                    <c:v>36885.991374659025</c:v>
                  </c:pt>
                  <c:pt idx="95">
                    <c:v>39044.617602654471</c:v>
                  </c:pt>
                  <c:pt idx="96">
                    <c:v>39569.83534863111</c:v>
                  </c:pt>
                  <c:pt idx="97">
                    <c:v>42091.451754330192</c:v>
                  </c:pt>
                  <c:pt idx="98">
                    <c:v>41439.394856980471</c:v>
                  </c:pt>
                  <c:pt idx="99">
                    <c:v>40821.762938826374</c:v>
                  </c:pt>
                  <c:pt idx="100">
                    <c:v>41492.740165680574</c:v>
                  </c:pt>
                  <c:pt idx="101">
                    <c:v>41318.695099353237</c:v>
                  </c:pt>
                  <c:pt idx="102">
                    <c:v>44340.287081249298</c:v>
                  </c:pt>
                  <c:pt idx="103">
                    <c:v>43301.33139038791</c:v>
                  </c:pt>
                  <c:pt idx="104">
                    <c:v>43378.368009532416</c:v>
                  </c:pt>
                  <c:pt idx="105">
                    <c:v>45910.347009437646</c:v>
                  </c:pt>
                  <c:pt idx="106">
                    <c:v>45460.962588260576</c:v>
                  </c:pt>
                  <c:pt idx="107">
                    <c:v>46970.010784220889</c:v>
                  </c:pt>
                  <c:pt idx="108">
                    <c:v>47230.506126055159</c:v>
                  </c:pt>
                  <c:pt idx="109">
                    <c:v>48860.219146172116</c:v>
                  </c:pt>
                  <c:pt idx="110">
                    <c:v>48138.081817740109</c:v>
                  </c:pt>
                  <c:pt idx="111">
                    <c:v>49196.525672326388</c:v>
                  </c:pt>
                  <c:pt idx="112">
                    <c:v>51505.340800540122</c:v>
                  </c:pt>
                  <c:pt idx="113">
                    <c:v>52733.22753630035</c:v>
                  </c:pt>
                  <c:pt idx="114">
                    <c:v>51647.857034714703</c:v>
                  </c:pt>
                  <c:pt idx="115">
                    <c:v>54529.938105478112</c:v>
                  </c:pt>
                  <c:pt idx="116">
                    <c:v>56701.892955475145</c:v>
                  </c:pt>
                  <c:pt idx="117">
                    <c:v>59124.391172950018</c:v>
                  </c:pt>
                  <c:pt idx="118">
                    <c:v>60403.072215054846</c:v>
                  </c:pt>
                  <c:pt idx="119">
                    <c:v>59367.898101555234</c:v>
                  </c:pt>
                  <c:pt idx="120">
                    <c:v>60511.215124381604</c:v>
                  </c:pt>
                  <c:pt idx="121">
                    <c:v>62354.336036803739</c:v>
                  </c:pt>
                  <c:pt idx="122">
                    <c:v>64914.611062900694</c:v>
                  </c:pt>
                  <c:pt idx="123">
                    <c:v>66192.773270204285</c:v>
                  </c:pt>
                  <c:pt idx="124">
                    <c:v>66619.6118546746</c:v>
                  </c:pt>
                  <c:pt idx="125">
                    <c:v>66846.626851169116</c:v>
                  </c:pt>
                  <c:pt idx="126">
                    <c:v>69808.009080542761</c:v>
                  </c:pt>
                  <c:pt idx="127">
                    <c:v>72569.673723129046</c:v>
                  </c:pt>
                  <c:pt idx="128">
                    <c:v>71245.356608355185</c:v>
                  </c:pt>
                  <c:pt idx="129">
                    <c:v>73930.017741067684</c:v>
                  </c:pt>
                  <c:pt idx="130">
                    <c:v>73617.325172099838</c:v>
                  </c:pt>
                  <c:pt idx="131">
                    <c:v>75283.01252394433</c:v>
                  </c:pt>
                  <c:pt idx="132">
                    <c:v>76287.949512327366</c:v>
                  </c:pt>
                  <c:pt idx="133">
                    <c:v>75920.013577159218</c:v>
                  </c:pt>
                  <c:pt idx="134">
                    <c:v>75999.417460293727</c:v>
                  </c:pt>
                  <c:pt idx="135">
                    <c:v>76798.845884379305</c:v>
                  </c:pt>
                  <c:pt idx="136">
                    <c:v>79681.000767050704</c:v>
                  </c:pt>
                  <c:pt idx="137">
                    <c:v>79254.142358689336</c:v>
                  </c:pt>
                  <c:pt idx="138">
                    <c:v>83447.76456695002</c:v>
                  </c:pt>
                  <c:pt idx="139">
                    <c:v>82410.830617130079</c:v>
                  </c:pt>
                  <c:pt idx="140">
                    <c:v>83394.286502010029</c:v>
                  </c:pt>
                  <c:pt idx="141">
                    <c:v>85142.64208281583</c:v>
                  </c:pt>
                  <c:pt idx="142">
                    <c:v>87163.845639658379</c:v>
                  </c:pt>
                  <c:pt idx="143">
                    <c:v>88157.509584524785</c:v>
                  </c:pt>
                  <c:pt idx="144">
                    <c:v>89334.350820989232</c:v>
                  </c:pt>
                  <c:pt idx="145">
                    <c:v>88956.343464772304</c:v>
                  </c:pt>
                  <c:pt idx="146">
                    <c:v>91509.03279076406</c:v>
                  </c:pt>
                  <c:pt idx="147">
                    <c:v>93184.017201731942</c:v>
                  </c:pt>
                  <c:pt idx="148">
                    <c:v>92937.107573386296</c:v>
                  </c:pt>
                  <c:pt idx="149">
                    <c:v>97333.656115469392</c:v>
                  </c:pt>
                  <c:pt idx="150">
                    <c:v>97669.332062182366</c:v>
                  </c:pt>
                  <c:pt idx="151">
                    <c:v>93174.22756978283</c:v>
                  </c:pt>
                  <c:pt idx="152">
                    <c:v>95329.921083190056</c:v>
                  </c:pt>
                  <c:pt idx="153">
                    <c:v>99256.067779534613</c:v>
                  </c:pt>
                  <c:pt idx="154">
                    <c:v>98629.797444314885</c:v>
                  </c:pt>
                  <c:pt idx="155">
                    <c:v>101500.71969195876</c:v>
                  </c:pt>
                  <c:pt idx="156">
                    <c:v>100264.63502674672</c:v>
                  </c:pt>
                  <c:pt idx="157">
                    <c:v>100940.65029519296</c:v>
                  </c:pt>
                  <c:pt idx="158">
                    <c:v>103394.46530897175</c:v>
                  </c:pt>
                  <c:pt idx="159">
                    <c:v>99490.223714536129</c:v>
                  </c:pt>
                  <c:pt idx="160">
                    <c:v>99496.054217739103</c:v>
                  </c:pt>
                  <c:pt idx="161">
                    <c:v>102591.40672751024</c:v>
                  </c:pt>
                  <c:pt idx="162">
                    <c:v>101317.53378659645</c:v>
                  </c:pt>
                  <c:pt idx="163">
                    <c:v>101561.73747294742</c:v>
                  </c:pt>
                  <c:pt idx="164">
                    <c:v>101907.57071403094</c:v>
                  </c:pt>
                  <c:pt idx="165">
                    <c:v>101310.080495546</c:v>
                  </c:pt>
                  <c:pt idx="166">
                    <c:v>101370.26380908821</c:v>
                  </c:pt>
                  <c:pt idx="167">
                    <c:v>101711.66366908865</c:v>
                  </c:pt>
                  <c:pt idx="168">
                    <c:v>102672.36123107115</c:v>
                  </c:pt>
                  <c:pt idx="169">
                    <c:v>100252.51000663619</c:v>
                  </c:pt>
                  <c:pt idx="170">
                    <c:v>103294.61974438078</c:v>
                  </c:pt>
                  <c:pt idx="171">
                    <c:v>101852.85984617262</c:v>
                  </c:pt>
                  <c:pt idx="172">
                    <c:v>101917.40094178187</c:v>
                  </c:pt>
                  <c:pt idx="173">
                    <c:v>97986.103721757783</c:v>
                  </c:pt>
                  <c:pt idx="174">
                    <c:v>93514.318364912804</c:v>
                  </c:pt>
                  <c:pt idx="175">
                    <c:v>95214.184863356379</c:v>
                  </c:pt>
                  <c:pt idx="176">
                    <c:v>92955.22715589359</c:v>
                  </c:pt>
                  <c:pt idx="177">
                    <c:v>90696.504148063133</c:v>
                  </c:pt>
                  <c:pt idx="178">
                    <c:v>91798.917013665356</c:v>
                  </c:pt>
                  <c:pt idx="179">
                    <c:v>91262.960290160379</c:v>
                  </c:pt>
                  <c:pt idx="180">
                    <c:v>86105.429850449073</c:v>
                  </c:pt>
                  <c:pt idx="181">
                    <c:v>91750.971842046754</c:v>
                  </c:pt>
                  <c:pt idx="182">
                    <c:v>89098.56552344565</c:v>
                  </c:pt>
                  <c:pt idx="183">
                    <c:v>85475.491993305652</c:v>
                  </c:pt>
                  <c:pt idx="184">
                    <c:v>84340.515295498888</c:v>
                  </c:pt>
                  <c:pt idx="185">
                    <c:v>83222.553323339293</c:v>
                  </c:pt>
                  <c:pt idx="186">
                    <c:v>83761.383881836548</c:v>
                  </c:pt>
                  <c:pt idx="187">
                    <c:v>85708.876412953541</c:v>
                  </c:pt>
                  <c:pt idx="188">
                    <c:v>85693.804879313509</c:v>
                  </c:pt>
                  <c:pt idx="189">
                    <c:v>80062.699109620589</c:v>
                  </c:pt>
                  <c:pt idx="190">
                    <c:v>80051.428171744818</c:v>
                  </c:pt>
                  <c:pt idx="191">
                    <c:v>77364.114129304231</c:v>
                  </c:pt>
                  <c:pt idx="192">
                    <c:v>79916.587799122033</c:v>
                  </c:pt>
                  <c:pt idx="193">
                    <c:v>77981.978395911181</c:v>
                  </c:pt>
                  <c:pt idx="194">
                    <c:v>71585.914861966652</c:v>
                  </c:pt>
                  <c:pt idx="195">
                    <c:v>72045.437033917769</c:v>
                  </c:pt>
                  <c:pt idx="196">
                    <c:v>73749.976842210584</c:v>
                  </c:pt>
                  <c:pt idx="197">
                    <c:v>73946.488766600363</c:v>
                  </c:pt>
                  <c:pt idx="198">
                    <c:v>67571.371152019768</c:v>
                  </c:pt>
                  <c:pt idx="199">
                    <c:v>65367.331783290094</c:v>
                  </c:pt>
                  <c:pt idx="200">
                    <c:v>69868.21780786934</c:v>
                  </c:pt>
                  <c:pt idx="201">
                    <c:v>66214.314973552202</c:v>
                  </c:pt>
                  <c:pt idx="202">
                    <c:v>65081.531755627642</c:v>
                  </c:pt>
                  <c:pt idx="203">
                    <c:v>62657.959746687629</c:v>
                  </c:pt>
                  <c:pt idx="204">
                    <c:v>58176.146675570897</c:v>
                  </c:pt>
                  <c:pt idx="205">
                    <c:v>59276.735933873999</c:v>
                  </c:pt>
                  <c:pt idx="206">
                    <c:v>61500.41909335136</c:v>
                  </c:pt>
                  <c:pt idx="207">
                    <c:v>59492.449648542861</c:v>
                  </c:pt>
                  <c:pt idx="208">
                    <c:v>56866.809189335472</c:v>
                  </c:pt>
                  <c:pt idx="209">
                    <c:v>57273.75156151483</c:v>
                  </c:pt>
                  <c:pt idx="210">
                    <c:v>49491.782519073837</c:v>
                  </c:pt>
                  <c:pt idx="211">
                    <c:v>53763.289335618516</c:v>
                  </c:pt>
                  <c:pt idx="212">
                    <c:v>49796.533911566745</c:v>
                  </c:pt>
                  <c:pt idx="213">
                    <c:v>53044.687917424693</c:v>
                  </c:pt>
                  <c:pt idx="214">
                    <c:v>47798.778276301426</c:v>
                  </c:pt>
                  <c:pt idx="215">
                    <c:v>46639.251424799812</c:v>
                  </c:pt>
                  <c:pt idx="216">
                    <c:v>46881.245014858425</c:v>
                  </c:pt>
                  <c:pt idx="217">
                    <c:v>44643.516696111612</c:v>
                  </c:pt>
                  <c:pt idx="218">
                    <c:v>45122.23987717917</c:v>
                  </c:pt>
                  <c:pt idx="219">
                    <c:v>46414.384466658128</c:v>
                  </c:pt>
                  <c:pt idx="220">
                    <c:v>43560.573521892155</c:v>
                  </c:pt>
                  <c:pt idx="221">
                    <c:v>50640.124427915704</c:v>
                  </c:pt>
                  <c:pt idx="222">
                    <c:v>44968.886211131648</c:v>
                  </c:pt>
                  <c:pt idx="223">
                    <c:v>44767.473546402645</c:v>
                  </c:pt>
                  <c:pt idx="224">
                    <c:v>44182.454455822684</c:v>
                  </c:pt>
                  <c:pt idx="225">
                    <c:v>46578.474937709856</c:v>
                  </c:pt>
                  <c:pt idx="226">
                    <c:v>45509.739848525256</c:v>
                  </c:pt>
                  <c:pt idx="227">
                    <c:v>44477.821318402959</c:v>
                  </c:pt>
                  <c:pt idx="228">
                    <c:v>40947.086659089488</c:v>
                  </c:pt>
                  <c:pt idx="229">
                    <c:v>39895.554802533465</c:v>
                  </c:pt>
                  <c:pt idx="230">
                    <c:v>42197.36207440991</c:v>
                  </c:pt>
                  <c:pt idx="231">
                    <c:v>38594.059090526898</c:v>
                  </c:pt>
                  <c:pt idx="232">
                    <c:v>44034.781932682701</c:v>
                  </c:pt>
                  <c:pt idx="233">
                    <c:v>42812.06999304067</c:v>
                  </c:pt>
                  <c:pt idx="234">
                    <c:v>43103.54026555887</c:v>
                  </c:pt>
                  <c:pt idx="235">
                    <c:v>41012.611209444462</c:v>
                  </c:pt>
                  <c:pt idx="236">
                    <c:v>43129.191923758139</c:v>
                  </c:pt>
                  <c:pt idx="237">
                    <c:v>43792.489014462044</c:v>
                  </c:pt>
                  <c:pt idx="238">
                    <c:v>41317.853353502644</c:v>
                  </c:pt>
                  <c:pt idx="239">
                    <c:v>46631.347795331298</c:v>
                  </c:pt>
                  <c:pt idx="240">
                    <c:v>43894.515807276155</c:v>
                  </c:pt>
                  <c:pt idx="241">
                    <c:v>45192.940989621435</c:v>
                  </c:pt>
                  <c:pt idx="242">
                    <c:v>45246.851403390669</c:v>
                  </c:pt>
                  <c:pt idx="243">
                    <c:v>41837.154754384879</c:v>
                  </c:pt>
                  <c:pt idx="244">
                    <c:v>39662.429184219996</c:v>
                  </c:pt>
                  <c:pt idx="245">
                    <c:v>41163.573396270724</c:v>
                  </c:pt>
                  <c:pt idx="246">
                    <c:v>44890.868104899557</c:v>
                  </c:pt>
                  <c:pt idx="247">
                    <c:v>40357.247541735567</c:v>
                  </c:pt>
                  <c:pt idx="248">
                    <c:v>42436.881302164569</c:v>
                  </c:pt>
                  <c:pt idx="249">
                    <c:v>36493.191988267979</c:v>
                  </c:pt>
                  <c:pt idx="250">
                    <c:v>41373.974653139216</c:v>
                  </c:pt>
                  <c:pt idx="251">
                    <c:v>40154.865841547798</c:v>
                  </c:pt>
                  <c:pt idx="252">
                    <c:v>40293.290013801205</c:v>
                  </c:pt>
                  <c:pt idx="253">
                    <c:v>40759.709081167348</c:v>
                  </c:pt>
                  <c:pt idx="254">
                    <c:v>39134.193277180857</c:v>
                  </c:pt>
                  <c:pt idx="255">
                    <c:v>41765.323841071229</c:v>
                  </c:pt>
                  <c:pt idx="256">
                    <c:v>40572.702885771934</c:v>
                  </c:pt>
                  <c:pt idx="257">
                    <c:v>39221.061680494575</c:v>
                  </c:pt>
                  <c:pt idx="258">
                    <c:v>42639.840682607944</c:v>
                  </c:pt>
                  <c:pt idx="259">
                    <c:v>43891.695069836176</c:v>
                  </c:pt>
                  <c:pt idx="260">
                    <c:v>39160.945562049987</c:v>
                  </c:pt>
                  <c:pt idx="261">
                    <c:v>39126.250859606371</c:v>
                  </c:pt>
                  <c:pt idx="262">
                    <c:v>41674.788556611784</c:v>
                  </c:pt>
                  <c:pt idx="263">
                    <c:v>37627.283168397684</c:v>
                  </c:pt>
                  <c:pt idx="264">
                    <c:v>38959.77137124195</c:v>
                  </c:pt>
                  <c:pt idx="265">
                    <c:v>40486.456263630243</c:v>
                  </c:pt>
                  <c:pt idx="266">
                    <c:v>41110.520680638416</c:v>
                  </c:pt>
                  <c:pt idx="267">
                    <c:v>38177.270989739773</c:v>
                  </c:pt>
                  <c:pt idx="268">
                    <c:v>37746.18037703383</c:v>
                  </c:pt>
                  <c:pt idx="269">
                    <c:v>33822.492119999224</c:v>
                  </c:pt>
                  <c:pt idx="270">
                    <c:v>33536.617270644638</c:v>
                  </c:pt>
                  <c:pt idx="271">
                    <c:v>37229.053337298734</c:v>
                  </c:pt>
                  <c:pt idx="272">
                    <c:v>39427.834239920667</c:v>
                  </c:pt>
                  <c:pt idx="273">
                    <c:v>42620.952805429901</c:v>
                  </c:pt>
                  <c:pt idx="274">
                    <c:v>36495.446437968683</c:v>
                  </c:pt>
                  <c:pt idx="275">
                    <c:v>35141.136519978594</c:v>
                  </c:pt>
                  <c:pt idx="276">
                    <c:v>34263.294308748256</c:v>
                  </c:pt>
                  <c:pt idx="277">
                    <c:v>32416.097027954056</c:v>
                  </c:pt>
                  <c:pt idx="278">
                    <c:v>31220.174431997599</c:v>
                  </c:pt>
                  <c:pt idx="279">
                    <c:v>33186.741925344948</c:v>
                  </c:pt>
                  <c:pt idx="280">
                    <c:v>36070.688142209699</c:v>
                  </c:pt>
                  <c:pt idx="281">
                    <c:v>34273.292872901256</c:v>
                  </c:pt>
                  <c:pt idx="282">
                    <c:v>33366.300394360689</c:v>
                  </c:pt>
                  <c:pt idx="283">
                    <c:v>33042.255669878628</c:v>
                  </c:pt>
                  <c:pt idx="284">
                    <c:v>32921.640616174598</c:v>
                  </c:pt>
                  <c:pt idx="285">
                    <c:v>33537.028262252112</c:v>
                  </c:pt>
                  <c:pt idx="286">
                    <c:v>33125.556812897732</c:v>
                  </c:pt>
                  <c:pt idx="287">
                    <c:v>33419.696886840044</c:v>
                  </c:pt>
                  <c:pt idx="288">
                    <c:v>35238.496046417909</c:v>
                  </c:pt>
                </c:numCache>
              </c:numRef>
            </c:minus>
            <c:spPr>
              <a:noFill/>
              <a:ln w="3175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Hoja1!$AZ$4:$AZ$292</c:f>
              <c:numCache>
                <c:formatCode>#,##0.00</c:formatCode>
                <c:ptCount val="289"/>
                <c:pt idx="0">
                  <c:v>4.383</c:v>
                </c:pt>
                <c:pt idx="1">
                  <c:v>9.3829999999999991</c:v>
                </c:pt>
                <c:pt idx="2">
                  <c:v>14.382999999999999</c:v>
                </c:pt>
                <c:pt idx="3">
                  <c:v>19.382999999999999</c:v>
                </c:pt>
                <c:pt idx="4">
                  <c:v>24.382999999999999</c:v>
                </c:pt>
                <c:pt idx="5">
                  <c:v>29.382999999999999</c:v>
                </c:pt>
                <c:pt idx="6">
                  <c:v>34.383000000000003</c:v>
                </c:pt>
                <c:pt idx="7">
                  <c:v>39.383000000000003</c:v>
                </c:pt>
                <c:pt idx="8">
                  <c:v>44.383000000000003</c:v>
                </c:pt>
                <c:pt idx="9">
                  <c:v>49.383000000000003</c:v>
                </c:pt>
                <c:pt idx="10">
                  <c:v>54.383000000000003</c:v>
                </c:pt>
                <c:pt idx="11">
                  <c:v>59.383000000000003</c:v>
                </c:pt>
                <c:pt idx="12">
                  <c:v>64.382999999999996</c:v>
                </c:pt>
                <c:pt idx="13">
                  <c:v>69.382999999999996</c:v>
                </c:pt>
                <c:pt idx="14">
                  <c:v>74.382999999999996</c:v>
                </c:pt>
                <c:pt idx="15">
                  <c:v>79.382999999999996</c:v>
                </c:pt>
                <c:pt idx="16">
                  <c:v>84.382999999999996</c:v>
                </c:pt>
                <c:pt idx="17">
                  <c:v>89.382999999999996</c:v>
                </c:pt>
                <c:pt idx="18">
                  <c:v>94.382999999999996</c:v>
                </c:pt>
                <c:pt idx="19">
                  <c:v>99.382999999999996</c:v>
                </c:pt>
                <c:pt idx="20">
                  <c:v>104.383</c:v>
                </c:pt>
                <c:pt idx="21">
                  <c:v>109.383</c:v>
                </c:pt>
                <c:pt idx="22">
                  <c:v>114.383</c:v>
                </c:pt>
                <c:pt idx="23">
                  <c:v>119.383</c:v>
                </c:pt>
                <c:pt idx="24">
                  <c:v>124.383</c:v>
                </c:pt>
                <c:pt idx="25">
                  <c:v>129.38300000000001</c:v>
                </c:pt>
                <c:pt idx="26">
                  <c:v>134.38300000000001</c:v>
                </c:pt>
                <c:pt idx="27">
                  <c:v>139.38300000000001</c:v>
                </c:pt>
                <c:pt idx="28">
                  <c:v>144.38300000000001</c:v>
                </c:pt>
                <c:pt idx="29">
                  <c:v>149.38300000000001</c:v>
                </c:pt>
                <c:pt idx="30">
                  <c:v>154.38300000000001</c:v>
                </c:pt>
                <c:pt idx="31">
                  <c:v>159.38300000000001</c:v>
                </c:pt>
                <c:pt idx="32">
                  <c:v>164.38300000000001</c:v>
                </c:pt>
                <c:pt idx="33">
                  <c:v>169.38300000000001</c:v>
                </c:pt>
                <c:pt idx="34">
                  <c:v>174.38300000000001</c:v>
                </c:pt>
                <c:pt idx="35">
                  <c:v>179.38300000000001</c:v>
                </c:pt>
                <c:pt idx="36">
                  <c:v>184.38300000000001</c:v>
                </c:pt>
                <c:pt idx="37">
                  <c:v>189.38300000000001</c:v>
                </c:pt>
                <c:pt idx="38">
                  <c:v>194.38300000000001</c:v>
                </c:pt>
                <c:pt idx="39">
                  <c:v>199.38300000000001</c:v>
                </c:pt>
                <c:pt idx="40">
                  <c:v>204.38300000000001</c:v>
                </c:pt>
                <c:pt idx="41">
                  <c:v>209.38300000000001</c:v>
                </c:pt>
                <c:pt idx="42">
                  <c:v>214.38300000000001</c:v>
                </c:pt>
                <c:pt idx="43">
                  <c:v>219.38300000000001</c:v>
                </c:pt>
                <c:pt idx="44">
                  <c:v>224.38300000000001</c:v>
                </c:pt>
                <c:pt idx="45">
                  <c:v>229.38300000000001</c:v>
                </c:pt>
                <c:pt idx="46">
                  <c:v>234.38300000000001</c:v>
                </c:pt>
                <c:pt idx="47">
                  <c:v>239.38300000000001</c:v>
                </c:pt>
                <c:pt idx="48">
                  <c:v>244.38300000000001</c:v>
                </c:pt>
                <c:pt idx="49">
                  <c:v>249.38300000000001</c:v>
                </c:pt>
                <c:pt idx="50">
                  <c:v>254.38300000000001</c:v>
                </c:pt>
                <c:pt idx="51">
                  <c:v>259.38299999999998</c:v>
                </c:pt>
                <c:pt idx="52">
                  <c:v>264.38299999999998</c:v>
                </c:pt>
                <c:pt idx="53">
                  <c:v>269.38299999999998</c:v>
                </c:pt>
                <c:pt idx="54">
                  <c:v>274.38299999999998</c:v>
                </c:pt>
                <c:pt idx="55">
                  <c:v>279.38299999999998</c:v>
                </c:pt>
                <c:pt idx="56">
                  <c:v>284.38299999999998</c:v>
                </c:pt>
                <c:pt idx="57">
                  <c:v>289.38299999999998</c:v>
                </c:pt>
                <c:pt idx="58">
                  <c:v>294.38299999999998</c:v>
                </c:pt>
                <c:pt idx="59">
                  <c:v>299.38299999999998</c:v>
                </c:pt>
                <c:pt idx="60">
                  <c:v>304.38299999999998</c:v>
                </c:pt>
                <c:pt idx="61">
                  <c:v>309.38299999999998</c:v>
                </c:pt>
                <c:pt idx="62">
                  <c:v>314.38299999999998</c:v>
                </c:pt>
                <c:pt idx="63">
                  <c:v>319.38299999999998</c:v>
                </c:pt>
                <c:pt idx="64">
                  <c:v>324.38299999999998</c:v>
                </c:pt>
                <c:pt idx="65">
                  <c:v>329.38299999999998</c:v>
                </c:pt>
                <c:pt idx="66">
                  <c:v>334.38299999999998</c:v>
                </c:pt>
                <c:pt idx="67">
                  <c:v>339.38299999999998</c:v>
                </c:pt>
                <c:pt idx="68">
                  <c:v>344.38299999999998</c:v>
                </c:pt>
                <c:pt idx="69">
                  <c:v>349.38299999999998</c:v>
                </c:pt>
                <c:pt idx="70">
                  <c:v>354.38299999999998</c:v>
                </c:pt>
                <c:pt idx="71">
                  <c:v>359.38299999999998</c:v>
                </c:pt>
                <c:pt idx="72">
                  <c:v>364.38299999999998</c:v>
                </c:pt>
                <c:pt idx="73">
                  <c:v>369.38299999999998</c:v>
                </c:pt>
                <c:pt idx="74">
                  <c:v>374.38299999999998</c:v>
                </c:pt>
                <c:pt idx="75">
                  <c:v>379.38299999999998</c:v>
                </c:pt>
                <c:pt idx="76">
                  <c:v>384.38299999999998</c:v>
                </c:pt>
                <c:pt idx="77">
                  <c:v>389.38299999999998</c:v>
                </c:pt>
                <c:pt idx="78">
                  <c:v>394.38299999999998</c:v>
                </c:pt>
                <c:pt idx="79">
                  <c:v>399.38299999999998</c:v>
                </c:pt>
                <c:pt idx="80">
                  <c:v>404.38299999999998</c:v>
                </c:pt>
                <c:pt idx="81">
                  <c:v>409.38299999999998</c:v>
                </c:pt>
                <c:pt idx="82">
                  <c:v>414.38299999999998</c:v>
                </c:pt>
                <c:pt idx="83">
                  <c:v>419.38299999999998</c:v>
                </c:pt>
                <c:pt idx="84">
                  <c:v>424.38299999999998</c:v>
                </c:pt>
                <c:pt idx="85">
                  <c:v>429.38299999999998</c:v>
                </c:pt>
                <c:pt idx="86">
                  <c:v>434.38299999999998</c:v>
                </c:pt>
                <c:pt idx="87">
                  <c:v>439.38299999999998</c:v>
                </c:pt>
                <c:pt idx="88">
                  <c:v>444.38299999999998</c:v>
                </c:pt>
                <c:pt idx="89">
                  <c:v>449.38299999999998</c:v>
                </c:pt>
                <c:pt idx="90">
                  <c:v>454.38299999999998</c:v>
                </c:pt>
                <c:pt idx="91">
                  <c:v>459.38299999999998</c:v>
                </c:pt>
                <c:pt idx="92">
                  <c:v>464.38299999999998</c:v>
                </c:pt>
                <c:pt idx="93">
                  <c:v>469.38299999999998</c:v>
                </c:pt>
                <c:pt idx="94">
                  <c:v>474.38299999999998</c:v>
                </c:pt>
                <c:pt idx="95">
                  <c:v>479.38299999999998</c:v>
                </c:pt>
                <c:pt idx="96">
                  <c:v>484.38299999999998</c:v>
                </c:pt>
                <c:pt idx="97">
                  <c:v>489.38299999999998</c:v>
                </c:pt>
                <c:pt idx="98">
                  <c:v>494.38299999999998</c:v>
                </c:pt>
                <c:pt idx="99">
                  <c:v>499.38299999999998</c:v>
                </c:pt>
                <c:pt idx="100">
                  <c:v>504.38299999999998</c:v>
                </c:pt>
                <c:pt idx="101">
                  <c:v>509.38299999999998</c:v>
                </c:pt>
                <c:pt idx="102">
                  <c:v>514.38300000000004</c:v>
                </c:pt>
                <c:pt idx="103">
                  <c:v>519.38300000000004</c:v>
                </c:pt>
                <c:pt idx="104">
                  <c:v>524.38300000000004</c:v>
                </c:pt>
                <c:pt idx="105">
                  <c:v>529.38300000000004</c:v>
                </c:pt>
                <c:pt idx="106">
                  <c:v>534.38300000000004</c:v>
                </c:pt>
                <c:pt idx="107">
                  <c:v>539.38300000000004</c:v>
                </c:pt>
                <c:pt idx="108">
                  <c:v>544.38300000000004</c:v>
                </c:pt>
                <c:pt idx="109">
                  <c:v>549.38300000000004</c:v>
                </c:pt>
                <c:pt idx="110">
                  <c:v>554.38300000000004</c:v>
                </c:pt>
                <c:pt idx="111">
                  <c:v>559.38300000000004</c:v>
                </c:pt>
                <c:pt idx="112">
                  <c:v>564.38300000000004</c:v>
                </c:pt>
                <c:pt idx="113">
                  <c:v>569.38300000000004</c:v>
                </c:pt>
                <c:pt idx="114">
                  <c:v>574.38300000000004</c:v>
                </c:pt>
                <c:pt idx="115">
                  <c:v>579.38300000000004</c:v>
                </c:pt>
                <c:pt idx="116">
                  <c:v>584.38300000000004</c:v>
                </c:pt>
                <c:pt idx="117">
                  <c:v>589.38300000000004</c:v>
                </c:pt>
                <c:pt idx="118">
                  <c:v>594.38300000000004</c:v>
                </c:pt>
                <c:pt idx="119">
                  <c:v>599.38300000000004</c:v>
                </c:pt>
                <c:pt idx="120">
                  <c:v>604.38300000000004</c:v>
                </c:pt>
                <c:pt idx="121">
                  <c:v>609.38300000000004</c:v>
                </c:pt>
                <c:pt idx="122">
                  <c:v>614.38300000000004</c:v>
                </c:pt>
                <c:pt idx="123">
                  <c:v>619.38300000000004</c:v>
                </c:pt>
                <c:pt idx="124">
                  <c:v>624.38300000000004</c:v>
                </c:pt>
                <c:pt idx="125">
                  <c:v>629.38300000000004</c:v>
                </c:pt>
                <c:pt idx="126">
                  <c:v>634.38300000000004</c:v>
                </c:pt>
                <c:pt idx="127">
                  <c:v>639.38300000000004</c:v>
                </c:pt>
                <c:pt idx="128">
                  <c:v>644.38300000000004</c:v>
                </c:pt>
                <c:pt idx="129">
                  <c:v>649.38300000000004</c:v>
                </c:pt>
                <c:pt idx="130">
                  <c:v>654.38300000000004</c:v>
                </c:pt>
                <c:pt idx="131">
                  <c:v>659.38300000000004</c:v>
                </c:pt>
                <c:pt idx="132">
                  <c:v>664.38300000000004</c:v>
                </c:pt>
                <c:pt idx="133">
                  <c:v>669.38300000000004</c:v>
                </c:pt>
                <c:pt idx="134">
                  <c:v>674.38300000000004</c:v>
                </c:pt>
                <c:pt idx="135">
                  <c:v>679.38300000000004</c:v>
                </c:pt>
                <c:pt idx="136">
                  <c:v>684.38300000000004</c:v>
                </c:pt>
                <c:pt idx="137">
                  <c:v>689.38300000000004</c:v>
                </c:pt>
                <c:pt idx="138">
                  <c:v>694.38300000000004</c:v>
                </c:pt>
                <c:pt idx="139">
                  <c:v>699.38300000000004</c:v>
                </c:pt>
                <c:pt idx="140">
                  <c:v>704.38300000000004</c:v>
                </c:pt>
                <c:pt idx="141">
                  <c:v>709.38300000000004</c:v>
                </c:pt>
                <c:pt idx="142">
                  <c:v>714.38300000000004</c:v>
                </c:pt>
                <c:pt idx="143">
                  <c:v>719.38300000000004</c:v>
                </c:pt>
                <c:pt idx="144">
                  <c:v>724.38300000000004</c:v>
                </c:pt>
                <c:pt idx="145">
                  <c:v>729.38300000000004</c:v>
                </c:pt>
                <c:pt idx="146">
                  <c:v>734.38300000000004</c:v>
                </c:pt>
                <c:pt idx="147">
                  <c:v>739.38300000000004</c:v>
                </c:pt>
                <c:pt idx="148">
                  <c:v>744.38300000000004</c:v>
                </c:pt>
                <c:pt idx="149">
                  <c:v>749.38300000000004</c:v>
                </c:pt>
                <c:pt idx="150">
                  <c:v>754.38300000000004</c:v>
                </c:pt>
                <c:pt idx="151">
                  <c:v>759.38300000000004</c:v>
                </c:pt>
                <c:pt idx="152">
                  <c:v>764.38300000000004</c:v>
                </c:pt>
                <c:pt idx="153">
                  <c:v>769.38300000000004</c:v>
                </c:pt>
                <c:pt idx="154">
                  <c:v>774.38300000000004</c:v>
                </c:pt>
                <c:pt idx="155">
                  <c:v>779.38300000000004</c:v>
                </c:pt>
                <c:pt idx="156">
                  <c:v>784.38300000000004</c:v>
                </c:pt>
                <c:pt idx="157">
                  <c:v>789.38300000000004</c:v>
                </c:pt>
                <c:pt idx="158">
                  <c:v>794.38300000000004</c:v>
                </c:pt>
                <c:pt idx="159">
                  <c:v>799.38300000000004</c:v>
                </c:pt>
                <c:pt idx="160">
                  <c:v>804.38300000000004</c:v>
                </c:pt>
                <c:pt idx="161">
                  <c:v>809.38300000000004</c:v>
                </c:pt>
                <c:pt idx="162">
                  <c:v>814.38300000000004</c:v>
                </c:pt>
                <c:pt idx="163">
                  <c:v>819.38300000000004</c:v>
                </c:pt>
                <c:pt idx="164">
                  <c:v>824.38300000000004</c:v>
                </c:pt>
                <c:pt idx="165">
                  <c:v>829.38300000000004</c:v>
                </c:pt>
                <c:pt idx="166">
                  <c:v>834.38300000000004</c:v>
                </c:pt>
                <c:pt idx="167">
                  <c:v>839.38300000000004</c:v>
                </c:pt>
                <c:pt idx="168">
                  <c:v>844.38300000000004</c:v>
                </c:pt>
                <c:pt idx="169">
                  <c:v>849.38300000000004</c:v>
                </c:pt>
                <c:pt idx="170">
                  <c:v>854.38300000000004</c:v>
                </c:pt>
                <c:pt idx="171">
                  <c:v>859.38300000000004</c:v>
                </c:pt>
                <c:pt idx="172">
                  <c:v>864.38300000000004</c:v>
                </c:pt>
                <c:pt idx="173">
                  <c:v>869.38300000000004</c:v>
                </c:pt>
                <c:pt idx="174">
                  <c:v>874.38300000000004</c:v>
                </c:pt>
                <c:pt idx="175">
                  <c:v>879.38300000000004</c:v>
                </c:pt>
                <c:pt idx="176">
                  <c:v>884.38300000000004</c:v>
                </c:pt>
                <c:pt idx="177">
                  <c:v>889.38300000000004</c:v>
                </c:pt>
                <c:pt idx="178">
                  <c:v>894.38300000000004</c:v>
                </c:pt>
                <c:pt idx="179">
                  <c:v>899.38300000000004</c:v>
                </c:pt>
                <c:pt idx="180">
                  <c:v>904.38300000000004</c:v>
                </c:pt>
                <c:pt idx="181">
                  <c:v>909.38300000000004</c:v>
                </c:pt>
                <c:pt idx="182">
                  <c:v>914.38300000000004</c:v>
                </c:pt>
                <c:pt idx="183">
                  <c:v>919.38300000000004</c:v>
                </c:pt>
                <c:pt idx="184">
                  <c:v>924.38300000000004</c:v>
                </c:pt>
                <c:pt idx="185">
                  <c:v>929.38300000000004</c:v>
                </c:pt>
                <c:pt idx="186">
                  <c:v>934.38300000000004</c:v>
                </c:pt>
                <c:pt idx="187">
                  <c:v>939.38300000000004</c:v>
                </c:pt>
                <c:pt idx="188">
                  <c:v>944.38300000000004</c:v>
                </c:pt>
                <c:pt idx="189">
                  <c:v>949.38300000000004</c:v>
                </c:pt>
                <c:pt idx="190">
                  <c:v>954.38300000000004</c:v>
                </c:pt>
                <c:pt idx="191">
                  <c:v>959.38300000000004</c:v>
                </c:pt>
                <c:pt idx="192">
                  <c:v>964.38300000000004</c:v>
                </c:pt>
                <c:pt idx="193">
                  <c:v>969.38300000000004</c:v>
                </c:pt>
                <c:pt idx="194">
                  <c:v>974.38300000000004</c:v>
                </c:pt>
                <c:pt idx="195">
                  <c:v>979.38300000000004</c:v>
                </c:pt>
                <c:pt idx="196">
                  <c:v>984.38300000000004</c:v>
                </c:pt>
                <c:pt idx="197">
                  <c:v>989.38300000000004</c:v>
                </c:pt>
                <c:pt idx="198">
                  <c:v>994.38300000000004</c:v>
                </c:pt>
                <c:pt idx="199">
                  <c:v>999.38300000000004</c:v>
                </c:pt>
                <c:pt idx="200">
                  <c:v>1004.383</c:v>
                </c:pt>
                <c:pt idx="201">
                  <c:v>1009.383</c:v>
                </c:pt>
                <c:pt idx="202">
                  <c:v>1014.383</c:v>
                </c:pt>
                <c:pt idx="203">
                  <c:v>1019.383</c:v>
                </c:pt>
                <c:pt idx="204">
                  <c:v>1024.383</c:v>
                </c:pt>
                <c:pt idx="205">
                  <c:v>1029.383</c:v>
                </c:pt>
                <c:pt idx="206">
                  <c:v>1034.383</c:v>
                </c:pt>
                <c:pt idx="207">
                  <c:v>1039.383</c:v>
                </c:pt>
                <c:pt idx="208">
                  <c:v>1044.383</c:v>
                </c:pt>
                <c:pt idx="209">
                  <c:v>1049.383</c:v>
                </c:pt>
                <c:pt idx="210">
                  <c:v>1054.383</c:v>
                </c:pt>
                <c:pt idx="211">
                  <c:v>1059.383</c:v>
                </c:pt>
                <c:pt idx="212">
                  <c:v>1064.383</c:v>
                </c:pt>
                <c:pt idx="213">
                  <c:v>1069.383</c:v>
                </c:pt>
                <c:pt idx="214">
                  <c:v>1074.383</c:v>
                </c:pt>
                <c:pt idx="215">
                  <c:v>1079.383</c:v>
                </c:pt>
                <c:pt idx="216">
                  <c:v>1084.383</c:v>
                </c:pt>
                <c:pt idx="217">
                  <c:v>1089.383</c:v>
                </c:pt>
                <c:pt idx="218">
                  <c:v>1094.383</c:v>
                </c:pt>
                <c:pt idx="219">
                  <c:v>1099.383</c:v>
                </c:pt>
                <c:pt idx="220">
                  <c:v>1104.383</c:v>
                </c:pt>
                <c:pt idx="221">
                  <c:v>1109.383</c:v>
                </c:pt>
                <c:pt idx="222">
                  <c:v>1114.383</c:v>
                </c:pt>
                <c:pt idx="223">
                  <c:v>1119.383</c:v>
                </c:pt>
                <c:pt idx="224">
                  <c:v>1124.383</c:v>
                </c:pt>
                <c:pt idx="225">
                  <c:v>1129.383</c:v>
                </c:pt>
                <c:pt idx="226">
                  <c:v>1134.383</c:v>
                </c:pt>
                <c:pt idx="227">
                  <c:v>1139.383</c:v>
                </c:pt>
                <c:pt idx="228">
                  <c:v>1144.383</c:v>
                </c:pt>
                <c:pt idx="229">
                  <c:v>1149.383</c:v>
                </c:pt>
                <c:pt idx="230">
                  <c:v>1154.383</c:v>
                </c:pt>
                <c:pt idx="231">
                  <c:v>1159.383</c:v>
                </c:pt>
                <c:pt idx="232">
                  <c:v>1164.383</c:v>
                </c:pt>
                <c:pt idx="233">
                  <c:v>1169.383</c:v>
                </c:pt>
                <c:pt idx="234">
                  <c:v>1174.383</c:v>
                </c:pt>
                <c:pt idx="235">
                  <c:v>1179.383</c:v>
                </c:pt>
                <c:pt idx="236">
                  <c:v>1184.383</c:v>
                </c:pt>
                <c:pt idx="237">
                  <c:v>1189.383</c:v>
                </c:pt>
                <c:pt idx="238">
                  <c:v>1194.383</c:v>
                </c:pt>
                <c:pt idx="239">
                  <c:v>1199.383</c:v>
                </c:pt>
                <c:pt idx="240">
                  <c:v>1204.383</c:v>
                </c:pt>
                <c:pt idx="241">
                  <c:v>1209.383</c:v>
                </c:pt>
                <c:pt idx="242">
                  <c:v>1214.383</c:v>
                </c:pt>
                <c:pt idx="243">
                  <c:v>1219.383</c:v>
                </c:pt>
                <c:pt idx="244">
                  <c:v>1224.383</c:v>
                </c:pt>
                <c:pt idx="245">
                  <c:v>1229.383</c:v>
                </c:pt>
                <c:pt idx="246">
                  <c:v>1234.383</c:v>
                </c:pt>
                <c:pt idx="247">
                  <c:v>1239.383</c:v>
                </c:pt>
                <c:pt idx="248">
                  <c:v>1244.383</c:v>
                </c:pt>
                <c:pt idx="249">
                  <c:v>1249.383</c:v>
                </c:pt>
                <c:pt idx="250">
                  <c:v>1254.383</c:v>
                </c:pt>
                <c:pt idx="251">
                  <c:v>1259.383</c:v>
                </c:pt>
                <c:pt idx="252">
                  <c:v>1264.383</c:v>
                </c:pt>
                <c:pt idx="253">
                  <c:v>1269.383</c:v>
                </c:pt>
                <c:pt idx="254">
                  <c:v>1274.383</c:v>
                </c:pt>
                <c:pt idx="255">
                  <c:v>1279.383</c:v>
                </c:pt>
                <c:pt idx="256">
                  <c:v>1284.383</c:v>
                </c:pt>
                <c:pt idx="257">
                  <c:v>1289.383</c:v>
                </c:pt>
                <c:pt idx="258">
                  <c:v>1294.383</c:v>
                </c:pt>
                <c:pt idx="259">
                  <c:v>1299.383</c:v>
                </c:pt>
                <c:pt idx="260">
                  <c:v>1304.383</c:v>
                </c:pt>
                <c:pt idx="261">
                  <c:v>1309.383</c:v>
                </c:pt>
                <c:pt idx="262">
                  <c:v>1314.383</c:v>
                </c:pt>
                <c:pt idx="263">
                  <c:v>1319.383</c:v>
                </c:pt>
                <c:pt idx="264">
                  <c:v>1324.383</c:v>
                </c:pt>
                <c:pt idx="265">
                  <c:v>1329.383</c:v>
                </c:pt>
                <c:pt idx="266">
                  <c:v>1334.383</c:v>
                </c:pt>
                <c:pt idx="267">
                  <c:v>1339.383</c:v>
                </c:pt>
                <c:pt idx="268">
                  <c:v>1344.383</c:v>
                </c:pt>
                <c:pt idx="269">
                  <c:v>1349.383</c:v>
                </c:pt>
                <c:pt idx="270">
                  <c:v>1354.383</c:v>
                </c:pt>
                <c:pt idx="271">
                  <c:v>1359.383</c:v>
                </c:pt>
                <c:pt idx="272">
                  <c:v>1364.383</c:v>
                </c:pt>
                <c:pt idx="273">
                  <c:v>1369.383</c:v>
                </c:pt>
                <c:pt idx="274">
                  <c:v>1374.383</c:v>
                </c:pt>
                <c:pt idx="275">
                  <c:v>1379.383</c:v>
                </c:pt>
                <c:pt idx="276">
                  <c:v>1384.383</c:v>
                </c:pt>
                <c:pt idx="277">
                  <c:v>1389.383</c:v>
                </c:pt>
                <c:pt idx="278">
                  <c:v>1394.383</c:v>
                </c:pt>
                <c:pt idx="279">
                  <c:v>1399.383</c:v>
                </c:pt>
                <c:pt idx="280">
                  <c:v>1404.383</c:v>
                </c:pt>
                <c:pt idx="281">
                  <c:v>1409.383</c:v>
                </c:pt>
                <c:pt idx="282">
                  <c:v>1414.383</c:v>
                </c:pt>
                <c:pt idx="283">
                  <c:v>1419.383</c:v>
                </c:pt>
                <c:pt idx="284">
                  <c:v>1424.383</c:v>
                </c:pt>
                <c:pt idx="285">
                  <c:v>1429.383</c:v>
                </c:pt>
                <c:pt idx="286">
                  <c:v>1434.383</c:v>
                </c:pt>
                <c:pt idx="287">
                  <c:v>1439.383</c:v>
                </c:pt>
                <c:pt idx="288">
                  <c:v>1444.383</c:v>
                </c:pt>
              </c:numCache>
            </c:numRef>
          </c:xVal>
          <c:yVal>
            <c:numRef>
              <c:f>Hoja1!$BB$4:$BB$292</c:f>
              <c:numCache>
                <c:formatCode>General</c:formatCode>
                <c:ptCount val="289"/>
                <c:pt idx="0">
                  <c:v>2866252.6693030149</c:v>
                </c:pt>
                <c:pt idx="1">
                  <c:v>2181819.0444503604</c:v>
                </c:pt>
                <c:pt idx="2">
                  <c:v>1197281.6748567948</c:v>
                </c:pt>
                <c:pt idx="3">
                  <c:v>788309.88934273447</c:v>
                </c:pt>
                <c:pt idx="4">
                  <c:v>519686.31989431585</c:v>
                </c:pt>
                <c:pt idx="5">
                  <c:v>354103.96238904825</c:v>
                </c:pt>
                <c:pt idx="6">
                  <c:v>236128.72265088177</c:v>
                </c:pt>
                <c:pt idx="7">
                  <c:v>168928.46100724055</c:v>
                </c:pt>
                <c:pt idx="8">
                  <c:v>118329.30730447758</c:v>
                </c:pt>
                <c:pt idx="9">
                  <c:v>77428.354365658597</c:v>
                </c:pt>
                <c:pt idx="10">
                  <c:v>59294.094693001301</c:v>
                </c:pt>
                <c:pt idx="11">
                  <c:v>36739.385680243504</c:v>
                </c:pt>
                <c:pt idx="12">
                  <c:v>26147.307186453421</c:v>
                </c:pt>
                <c:pt idx="13">
                  <c:v>19153.258555569919</c:v>
                </c:pt>
                <c:pt idx="14">
                  <c:v>13572.095035010319</c:v>
                </c:pt>
                <c:pt idx="15">
                  <c:v>12015.309272965733</c:v>
                </c:pt>
                <c:pt idx="16">
                  <c:v>9299.2223209683125</c:v>
                </c:pt>
                <c:pt idx="17">
                  <c:v>8604.6142831190282</c:v>
                </c:pt>
                <c:pt idx="18">
                  <c:v>11142.024053931376</c:v>
                </c:pt>
                <c:pt idx="19">
                  <c:v>12905.081834895453</c:v>
                </c:pt>
                <c:pt idx="20">
                  <c:v>17337.545533214714</c:v>
                </c:pt>
                <c:pt idx="21">
                  <c:v>22012.072029907977</c:v>
                </c:pt>
                <c:pt idx="22">
                  <c:v>35392.986266092732</c:v>
                </c:pt>
                <c:pt idx="23">
                  <c:v>58922.071067928708</c:v>
                </c:pt>
                <c:pt idx="24">
                  <c:v>87620.657813626298</c:v>
                </c:pt>
                <c:pt idx="25">
                  <c:v>119948.64793730185</c:v>
                </c:pt>
                <c:pt idx="26">
                  <c:v>151597.84044426016</c:v>
                </c:pt>
                <c:pt idx="27">
                  <c:v>184143.77229603459</c:v>
                </c:pt>
                <c:pt idx="28">
                  <c:v>214910.5762634358</c:v>
                </c:pt>
                <c:pt idx="29">
                  <c:v>244416.75744379839</c:v>
                </c:pt>
                <c:pt idx="30">
                  <c:v>288119.53578430379</c:v>
                </c:pt>
                <c:pt idx="31">
                  <c:v>332559.80958283262</c:v>
                </c:pt>
                <c:pt idx="32">
                  <c:v>367867.36744582048</c:v>
                </c:pt>
                <c:pt idx="33">
                  <c:v>391908.8656350348</c:v>
                </c:pt>
                <c:pt idx="34">
                  <c:v>415262.9683207093</c:v>
                </c:pt>
                <c:pt idx="35">
                  <c:v>439615.18941646535</c:v>
                </c:pt>
                <c:pt idx="36">
                  <c:v>463924.27492324897</c:v>
                </c:pt>
                <c:pt idx="37">
                  <c:v>494018.62597169634</c:v>
                </c:pt>
                <c:pt idx="38">
                  <c:v>525821.96440077201</c:v>
                </c:pt>
                <c:pt idx="39">
                  <c:v>564746.77513340733</c:v>
                </c:pt>
                <c:pt idx="40">
                  <c:v>605875.71952201484</c:v>
                </c:pt>
                <c:pt idx="41">
                  <c:v>645717.76979693316</c:v>
                </c:pt>
                <c:pt idx="42">
                  <c:v>688318.20499626116</c:v>
                </c:pt>
                <c:pt idx="43">
                  <c:v>726521.16928113706</c:v>
                </c:pt>
                <c:pt idx="44">
                  <c:v>766650.41490356473</c:v>
                </c:pt>
                <c:pt idx="45">
                  <c:v>804280.74929696717</c:v>
                </c:pt>
                <c:pt idx="46">
                  <c:v>846450.09911914973</c:v>
                </c:pt>
                <c:pt idx="47">
                  <c:v>884016.86516106501</c:v>
                </c:pt>
                <c:pt idx="48">
                  <c:v>919392.75069642288</c:v>
                </c:pt>
                <c:pt idx="49">
                  <c:v>955638.39191884431</c:v>
                </c:pt>
                <c:pt idx="50">
                  <c:v>991831.90971939918</c:v>
                </c:pt>
                <c:pt idx="51">
                  <c:v>1025841.0085944548</c:v>
                </c:pt>
                <c:pt idx="52">
                  <c:v>1056650.639851253</c:v>
                </c:pt>
                <c:pt idx="53">
                  <c:v>1090787.3564559235</c:v>
                </c:pt>
                <c:pt idx="54">
                  <c:v>1119886.5501833523</c:v>
                </c:pt>
                <c:pt idx="55">
                  <c:v>1148810.4541659367</c:v>
                </c:pt>
                <c:pt idx="56">
                  <c:v>1179345.185490171</c:v>
                </c:pt>
                <c:pt idx="57">
                  <c:v>1210393.4746753625</c:v>
                </c:pt>
                <c:pt idx="58">
                  <c:v>1239961.5196355276</c:v>
                </c:pt>
                <c:pt idx="59">
                  <c:v>1274775.6831433889</c:v>
                </c:pt>
                <c:pt idx="60">
                  <c:v>1303516.6555548385</c:v>
                </c:pt>
                <c:pt idx="61">
                  <c:v>1332014.2579314546</c:v>
                </c:pt>
                <c:pt idx="62">
                  <c:v>1366027.9271558628</c:v>
                </c:pt>
                <c:pt idx="63">
                  <c:v>1393471.4469742398</c:v>
                </c:pt>
                <c:pt idx="64">
                  <c:v>1422648.8651127501</c:v>
                </c:pt>
                <c:pt idx="65">
                  <c:v>1445191.8844278597</c:v>
                </c:pt>
                <c:pt idx="66">
                  <c:v>1476879.9256834912</c:v>
                </c:pt>
                <c:pt idx="67">
                  <c:v>1498515.5091780811</c:v>
                </c:pt>
                <c:pt idx="68">
                  <c:v>1523073.051730901</c:v>
                </c:pt>
                <c:pt idx="69">
                  <c:v>1550455.3825603982</c:v>
                </c:pt>
                <c:pt idx="70">
                  <c:v>1579473.4919896445</c:v>
                </c:pt>
                <c:pt idx="71">
                  <c:v>1604478.9635531427</c:v>
                </c:pt>
                <c:pt idx="72">
                  <c:v>1629854.6566249114</c:v>
                </c:pt>
                <c:pt idx="73">
                  <c:v>1655198.163253366</c:v>
                </c:pt>
                <c:pt idx="74">
                  <c:v>1684132.1169151808</c:v>
                </c:pt>
                <c:pt idx="75">
                  <c:v>1709338.5037163098</c:v>
                </c:pt>
                <c:pt idx="76">
                  <c:v>1739180.060279157</c:v>
                </c:pt>
                <c:pt idx="77">
                  <c:v>1760224.009532579</c:v>
                </c:pt>
                <c:pt idx="78">
                  <c:v>1784920.7606704761</c:v>
                </c:pt>
                <c:pt idx="79">
                  <c:v>1811882.2351432038</c:v>
                </c:pt>
                <c:pt idx="80">
                  <c:v>1832307.6547569172</c:v>
                </c:pt>
                <c:pt idx="81">
                  <c:v>1855401.0868109998</c:v>
                </c:pt>
                <c:pt idx="82">
                  <c:v>1879783.2642825115</c:v>
                </c:pt>
                <c:pt idx="83">
                  <c:v>1904026.7255824208</c:v>
                </c:pt>
                <c:pt idx="84">
                  <c:v>1931711.5758139691</c:v>
                </c:pt>
                <c:pt idx="85">
                  <c:v>1958145.6992406272</c:v>
                </c:pt>
                <c:pt idx="86">
                  <c:v>1985112.1288349219</c:v>
                </c:pt>
                <c:pt idx="87">
                  <c:v>2011443.0408557758</c:v>
                </c:pt>
                <c:pt idx="88">
                  <c:v>2039216.3724420678</c:v>
                </c:pt>
                <c:pt idx="89">
                  <c:v>2064197.7786257372</c:v>
                </c:pt>
                <c:pt idx="90">
                  <c:v>2091468.3516831677</c:v>
                </c:pt>
                <c:pt idx="91">
                  <c:v>2116918.3272278979</c:v>
                </c:pt>
                <c:pt idx="92">
                  <c:v>2141167.2215594375</c:v>
                </c:pt>
                <c:pt idx="93">
                  <c:v>2161354.4937108667</c:v>
                </c:pt>
                <c:pt idx="94">
                  <c:v>2187113.9006624469</c:v>
                </c:pt>
                <c:pt idx="95">
                  <c:v>2205984.8105245312</c:v>
                </c:pt>
                <c:pt idx="96">
                  <c:v>2232320.4981203536</c:v>
                </c:pt>
                <c:pt idx="97">
                  <c:v>2259772.8397123413</c:v>
                </c:pt>
                <c:pt idx="98">
                  <c:v>2288144.4158899621</c:v>
                </c:pt>
                <c:pt idx="99">
                  <c:v>2312174.0192096317</c:v>
                </c:pt>
                <c:pt idx="100">
                  <c:v>2340609.2239715708</c:v>
                </c:pt>
                <c:pt idx="101">
                  <c:v>2368878.4813742479</c:v>
                </c:pt>
                <c:pt idx="102">
                  <c:v>2391848.0589214014</c:v>
                </c:pt>
                <c:pt idx="103">
                  <c:v>2419225.4617936574</c:v>
                </c:pt>
                <c:pt idx="104">
                  <c:v>2443327.3325747484</c:v>
                </c:pt>
                <c:pt idx="105">
                  <c:v>2467627.7915440411</c:v>
                </c:pt>
                <c:pt idx="106">
                  <c:v>2494224.643664835</c:v>
                </c:pt>
                <c:pt idx="107">
                  <c:v>2520605.3224676931</c:v>
                </c:pt>
                <c:pt idx="108">
                  <c:v>2542274.8257721686</c:v>
                </c:pt>
                <c:pt idx="109">
                  <c:v>2572270.4370209402</c:v>
                </c:pt>
                <c:pt idx="110">
                  <c:v>2594070.9488814445</c:v>
                </c:pt>
                <c:pt idx="111">
                  <c:v>2617584.982535108</c:v>
                </c:pt>
                <c:pt idx="112">
                  <c:v>2636329.8890215876</c:v>
                </c:pt>
                <c:pt idx="113">
                  <c:v>2665172.2894545444</c:v>
                </c:pt>
                <c:pt idx="114">
                  <c:v>2693232.6290173437</c:v>
                </c:pt>
                <c:pt idx="115">
                  <c:v>2716567.1285989913</c:v>
                </c:pt>
                <c:pt idx="116">
                  <c:v>2746892.3548421189</c:v>
                </c:pt>
                <c:pt idx="117">
                  <c:v>2775348.8139561126</c:v>
                </c:pt>
                <c:pt idx="118">
                  <c:v>2807377.152521369</c:v>
                </c:pt>
                <c:pt idx="119">
                  <c:v>2830842.7478599986</c:v>
                </c:pt>
                <c:pt idx="120">
                  <c:v>2858842.8802000713</c:v>
                </c:pt>
                <c:pt idx="121">
                  <c:v>2887286.4030407518</c:v>
                </c:pt>
                <c:pt idx="122">
                  <c:v>2913113.1636214931</c:v>
                </c:pt>
                <c:pt idx="123">
                  <c:v>2936721.1349407909</c:v>
                </c:pt>
                <c:pt idx="124">
                  <c:v>2959344.2773057893</c:v>
                </c:pt>
                <c:pt idx="125">
                  <c:v>2985269.9203122547</c:v>
                </c:pt>
                <c:pt idx="126">
                  <c:v>3014786.7004975351</c:v>
                </c:pt>
                <c:pt idx="127">
                  <c:v>3037440.0401461264</c:v>
                </c:pt>
                <c:pt idx="128">
                  <c:v>3071162.7538411748</c:v>
                </c:pt>
                <c:pt idx="129">
                  <c:v>3098506.6557656047</c:v>
                </c:pt>
                <c:pt idx="130">
                  <c:v>3120117.3874178631</c:v>
                </c:pt>
                <c:pt idx="131">
                  <c:v>3143930.4897785075</c:v>
                </c:pt>
                <c:pt idx="132">
                  <c:v>3169937.6536832824</c:v>
                </c:pt>
                <c:pt idx="133">
                  <c:v>3196052.4682817673</c:v>
                </c:pt>
                <c:pt idx="134">
                  <c:v>3225507.4815757414</c:v>
                </c:pt>
                <c:pt idx="135">
                  <c:v>3245692.1504745474</c:v>
                </c:pt>
                <c:pt idx="136">
                  <c:v>3273130.2311800504</c:v>
                </c:pt>
                <c:pt idx="137">
                  <c:v>3297390.7289916067</c:v>
                </c:pt>
                <c:pt idx="138">
                  <c:v>3330422.605756762</c:v>
                </c:pt>
                <c:pt idx="139">
                  <c:v>3359718.8414281905</c:v>
                </c:pt>
                <c:pt idx="140">
                  <c:v>3378176.5716181202</c:v>
                </c:pt>
                <c:pt idx="141">
                  <c:v>3399045.9202965447</c:v>
                </c:pt>
                <c:pt idx="142">
                  <c:v>3426035.2082951488</c:v>
                </c:pt>
                <c:pt idx="143">
                  <c:v>3458760.2840762669</c:v>
                </c:pt>
                <c:pt idx="144">
                  <c:v>3490177.6787850498</c:v>
                </c:pt>
                <c:pt idx="145">
                  <c:v>3525977.6188305714</c:v>
                </c:pt>
                <c:pt idx="146">
                  <c:v>3551071.2757390849</c:v>
                </c:pt>
                <c:pt idx="147">
                  <c:v>3584964.6138671897</c:v>
                </c:pt>
                <c:pt idx="148">
                  <c:v>3613083.3724959521</c:v>
                </c:pt>
                <c:pt idx="149">
                  <c:v>3644493.1028637313</c:v>
                </c:pt>
                <c:pt idx="150">
                  <c:v>3669427.8165009334</c:v>
                </c:pt>
                <c:pt idx="151">
                  <c:v>3693740.6600022935</c:v>
                </c:pt>
                <c:pt idx="152">
                  <c:v>3730934.7775007105</c:v>
                </c:pt>
                <c:pt idx="153">
                  <c:v>3758121.2245100485</c:v>
                </c:pt>
                <c:pt idx="154">
                  <c:v>3788395.212881723</c:v>
                </c:pt>
                <c:pt idx="155">
                  <c:v>3811790.254844889</c:v>
                </c:pt>
                <c:pt idx="156">
                  <c:v>3842883.0428268723</c:v>
                </c:pt>
                <c:pt idx="157">
                  <c:v>3866415.9820259139</c:v>
                </c:pt>
                <c:pt idx="158">
                  <c:v>3897061.0577023039</c:v>
                </c:pt>
                <c:pt idx="159">
                  <c:v>3923184.0249161562</c:v>
                </c:pt>
                <c:pt idx="160">
                  <c:v>3957456.2858665027</c:v>
                </c:pt>
                <c:pt idx="161">
                  <c:v>3977271.2903063446</c:v>
                </c:pt>
                <c:pt idx="162">
                  <c:v>4009140.3628005632</c:v>
                </c:pt>
                <c:pt idx="163">
                  <c:v>4037950.6042412906</c:v>
                </c:pt>
                <c:pt idx="164">
                  <c:v>4067631.7407480897</c:v>
                </c:pt>
                <c:pt idx="165">
                  <c:v>4087231.3327140631</c:v>
                </c:pt>
                <c:pt idx="166">
                  <c:v>4128941.7304542623</c:v>
                </c:pt>
                <c:pt idx="167">
                  <c:v>4151544.0586817758</c:v>
                </c:pt>
                <c:pt idx="168">
                  <c:v>4178969.5039518676</c:v>
                </c:pt>
                <c:pt idx="169">
                  <c:v>4205193.939158611</c:v>
                </c:pt>
                <c:pt idx="170">
                  <c:v>4240347.296334873</c:v>
                </c:pt>
                <c:pt idx="171">
                  <c:v>4263882.7120787278</c:v>
                </c:pt>
                <c:pt idx="172">
                  <c:v>4287324.2827643482</c:v>
                </c:pt>
                <c:pt idx="173">
                  <c:v>4324983.5180437677</c:v>
                </c:pt>
                <c:pt idx="174">
                  <c:v>4348681.1316017266</c:v>
                </c:pt>
                <c:pt idx="175">
                  <c:v>4368473.8503881246</c:v>
                </c:pt>
                <c:pt idx="176">
                  <c:v>4397292.9567515217</c:v>
                </c:pt>
                <c:pt idx="177">
                  <c:v>4418063.5807947405</c:v>
                </c:pt>
                <c:pt idx="178">
                  <c:v>4447185.5057749068</c:v>
                </c:pt>
                <c:pt idx="179">
                  <c:v>4479024.067012663</c:v>
                </c:pt>
                <c:pt idx="180">
                  <c:v>4501026.9716099724</c:v>
                </c:pt>
                <c:pt idx="181">
                  <c:v>4529684.6786235869</c:v>
                </c:pt>
                <c:pt idx="182">
                  <c:v>4549825.371076433</c:v>
                </c:pt>
                <c:pt idx="183">
                  <c:v>4575241.0327927824</c:v>
                </c:pt>
                <c:pt idx="184">
                  <c:v>4602764.2141571539</c:v>
                </c:pt>
                <c:pt idx="185">
                  <c:v>4625569.4710869715</c:v>
                </c:pt>
                <c:pt idx="186">
                  <c:v>4647250.4743517395</c:v>
                </c:pt>
                <c:pt idx="187">
                  <c:v>4672800.4321504161</c:v>
                </c:pt>
                <c:pt idx="188">
                  <c:v>4697910.6413462888</c:v>
                </c:pt>
                <c:pt idx="189">
                  <c:v>4710563.9801332261</c:v>
                </c:pt>
                <c:pt idx="190">
                  <c:v>4739375.1283474788</c:v>
                </c:pt>
                <c:pt idx="191">
                  <c:v>4758286.8871043921</c:v>
                </c:pt>
                <c:pt idx="192">
                  <c:v>4778576.6072020978</c:v>
                </c:pt>
                <c:pt idx="193">
                  <c:v>4800733.7189517329</c:v>
                </c:pt>
                <c:pt idx="194">
                  <c:v>4824832.4359858185</c:v>
                </c:pt>
                <c:pt idx="195">
                  <c:v>4839573.4142862866</c:v>
                </c:pt>
                <c:pt idx="196">
                  <c:v>4859077.9830267299</c:v>
                </c:pt>
                <c:pt idx="197">
                  <c:v>4888675.576731178</c:v>
                </c:pt>
                <c:pt idx="198">
                  <c:v>4895542.2682212796</c:v>
                </c:pt>
                <c:pt idx="199">
                  <c:v>4916432.55415258</c:v>
                </c:pt>
                <c:pt idx="200">
                  <c:v>4931134.2369661424</c:v>
                </c:pt>
                <c:pt idx="201">
                  <c:v>4955663.9297998818</c:v>
                </c:pt>
                <c:pt idx="202">
                  <c:v>4969367.5081733093</c:v>
                </c:pt>
                <c:pt idx="203">
                  <c:v>4981809.03449337</c:v>
                </c:pt>
                <c:pt idx="204">
                  <c:v>4991172.4646851989</c:v>
                </c:pt>
                <c:pt idx="205">
                  <c:v>5008179.6524356054</c:v>
                </c:pt>
                <c:pt idx="206">
                  <c:v>5025190.3051349483</c:v>
                </c:pt>
                <c:pt idx="207">
                  <c:v>5028925.0215290077</c:v>
                </c:pt>
                <c:pt idx="208">
                  <c:v>5051394.2065346977</c:v>
                </c:pt>
                <c:pt idx="209">
                  <c:v>5074172.9601771925</c:v>
                </c:pt>
                <c:pt idx="210">
                  <c:v>5075286.3366424758</c:v>
                </c:pt>
                <c:pt idx="211">
                  <c:v>5095169.4034433337</c:v>
                </c:pt>
                <c:pt idx="212">
                  <c:v>5097724.7155403262</c:v>
                </c:pt>
                <c:pt idx="213">
                  <c:v>5118211.8936642911</c:v>
                </c:pt>
                <c:pt idx="214">
                  <c:v>5129110.9112172835</c:v>
                </c:pt>
                <c:pt idx="215">
                  <c:v>5140154.0818488337</c:v>
                </c:pt>
                <c:pt idx="216">
                  <c:v>5152107.7236578232</c:v>
                </c:pt>
                <c:pt idx="217">
                  <c:v>5166896.298992346</c:v>
                </c:pt>
                <c:pt idx="218">
                  <c:v>5175812.3016616125</c:v>
                </c:pt>
                <c:pt idx="219">
                  <c:v>5187280.7830177806</c:v>
                </c:pt>
                <c:pt idx="220">
                  <c:v>5194673.9654719597</c:v>
                </c:pt>
                <c:pt idx="221">
                  <c:v>5221738.271221241</c:v>
                </c:pt>
                <c:pt idx="222">
                  <c:v>5220285.8558592768</c:v>
                </c:pt>
                <c:pt idx="223">
                  <c:v>5236432.7013551351</c:v>
                </c:pt>
                <c:pt idx="224">
                  <c:v>5236824.8069636608</c:v>
                </c:pt>
                <c:pt idx="225">
                  <c:v>5243924.3740267325</c:v>
                </c:pt>
                <c:pt idx="226">
                  <c:v>5253569.3054904323</c:v>
                </c:pt>
                <c:pt idx="227">
                  <c:v>5262480.3033476826</c:v>
                </c:pt>
                <c:pt idx="228">
                  <c:v>5258836.85573583</c:v>
                </c:pt>
                <c:pt idx="229">
                  <c:v>5267216.1876117131</c:v>
                </c:pt>
                <c:pt idx="230">
                  <c:v>5285001.2606155481</c:v>
                </c:pt>
                <c:pt idx="231">
                  <c:v>5277067.9030049099</c:v>
                </c:pt>
                <c:pt idx="232">
                  <c:v>5287253.211710861</c:v>
                </c:pt>
                <c:pt idx="233">
                  <c:v>5285934.4190289956</c:v>
                </c:pt>
                <c:pt idx="234">
                  <c:v>5289227.1672564559</c:v>
                </c:pt>
                <c:pt idx="235">
                  <c:v>5294092.2924852837</c:v>
                </c:pt>
                <c:pt idx="236">
                  <c:v>5296140.8015106563</c:v>
                </c:pt>
                <c:pt idx="237">
                  <c:v>5300310.3022196982</c:v>
                </c:pt>
                <c:pt idx="238">
                  <c:v>5296697.9283042056</c:v>
                </c:pt>
                <c:pt idx="239">
                  <c:v>5308381.0386068244</c:v>
                </c:pt>
                <c:pt idx="240">
                  <c:v>5295080.0859231474</c:v>
                </c:pt>
                <c:pt idx="241">
                  <c:v>5295541.1458168002</c:v>
                </c:pt>
                <c:pt idx="242">
                  <c:v>5300256.3938498357</c:v>
                </c:pt>
                <c:pt idx="243">
                  <c:v>5293605.0567792803</c:v>
                </c:pt>
                <c:pt idx="244">
                  <c:v>5293686.7091058493</c:v>
                </c:pt>
                <c:pt idx="245">
                  <c:v>5287415.6920076078</c:v>
                </c:pt>
                <c:pt idx="246">
                  <c:v>5293019.6483033812</c:v>
                </c:pt>
                <c:pt idx="247">
                  <c:v>5285597.4804289993</c:v>
                </c:pt>
                <c:pt idx="248">
                  <c:v>5278649.5728391996</c:v>
                </c:pt>
                <c:pt idx="249">
                  <c:v>5276665.2218345823</c:v>
                </c:pt>
                <c:pt idx="250">
                  <c:v>5272729.8259298941</c:v>
                </c:pt>
                <c:pt idx="251">
                  <c:v>5270637.9097324954</c:v>
                </c:pt>
                <c:pt idx="252">
                  <c:v>5268469.227792454</c:v>
                </c:pt>
                <c:pt idx="253">
                  <c:v>5260324.7389850449</c:v>
                </c:pt>
                <c:pt idx="254">
                  <c:v>5264122.1100690141</c:v>
                </c:pt>
                <c:pt idx="255">
                  <c:v>5260986.6599907186</c:v>
                </c:pt>
                <c:pt idx="256">
                  <c:v>5252319.3628399149</c:v>
                </c:pt>
                <c:pt idx="257">
                  <c:v>5247971.1884640846</c:v>
                </c:pt>
                <c:pt idx="258">
                  <c:v>5246685.8251475291</c:v>
                </c:pt>
                <c:pt idx="259">
                  <c:v>5231639.5702815503</c:v>
                </c:pt>
                <c:pt idx="260">
                  <c:v>5220476.4889415167</c:v>
                </c:pt>
                <c:pt idx="261">
                  <c:v>5225648.6632527877</c:v>
                </c:pt>
                <c:pt idx="262">
                  <c:v>5220232.6259285565</c:v>
                </c:pt>
                <c:pt idx="263">
                  <c:v>5204130.2742050029</c:v>
                </c:pt>
                <c:pt idx="264">
                  <c:v>5208110.8615199234</c:v>
                </c:pt>
                <c:pt idx="265">
                  <c:v>5195596.3253435139</c:v>
                </c:pt>
                <c:pt idx="266">
                  <c:v>5186624.4765290227</c:v>
                </c:pt>
                <c:pt idx="267">
                  <c:v>5178755.4833953325</c:v>
                </c:pt>
                <c:pt idx="268">
                  <c:v>5171576.4365316425</c:v>
                </c:pt>
                <c:pt idx="269">
                  <c:v>5156751.2749756183</c:v>
                </c:pt>
                <c:pt idx="270">
                  <c:v>5155365.2004913148</c:v>
                </c:pt>
                <c:pt idx="271">
                  <c:v>5150126.8230394814</c:v>
                </c:pt>
                <c:pt idx="272">
                  <c:v>5148405.6645483896</c:v>
                </c:pt>
                <c:pt idx="273">
                  <c:v>5136499.7093295911</c:v>
                </c:pt>
                <c:pt idx="274">
                  <c:v>5119855.6165029956</c:v>
                </c:pt>
                <c:pt idx="275">
                  <c:v>5118023.158726817</c:v>
                </c:pt>
                <c:pt idx="276">
                  <c:v>5113722.8429788137</c:v>
                </c:pt>
                <c:pt idx="277">
                  <c:v>5097500.3543328606</c:v>
                </c:pt>
                <c:pt idx="278">
                  <c:v>5090488.6408684049</c:v>
                </c:pt>
                <c:pt idx="279">
                  <c:v>5083428.1603983045</c:v>
                </c:pt>
                <c:pt idx="280">
                  <c:v>5077105.8197161062</c:v>
                </c:pt>
                <c:pt idx="281">
                  <c:v>5061225.3128765728</c:v>
                </c:pt>
                <c:pt idx="282">
                  <c:v>5057343.680838217</c:v>
                </c:pt>
                <c:pt idx="283">
                  <c:v>5048882.7433202304</c:v>
                </c:pt>
                <c:pt idx="284">
                  <c:v>5037416.7562404219</c:v>
                </c:pt>
                <c:pt idx="285">
                  <c:v>5032693.9929823903</c:v>
                </c:pt>
                <c:pt idx="286">
                  <c:v>5025302.8633899353</c:v>
                </c:pt>
                <c:pt idx="287">
                  <c:v>5021701.3489961568</c:v>
                </c:pt>
                <c:pt idx="288">
                  <c:v>5004980.4279976869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Hoja1!$BA$3</c:f>
              <c:strCache>
                <c:ptCount val="1"/>
                <c:pt idx="0">
                  <c:v>100 uM </c:v>
                </c:pt>
              </c:strCache>
            </c:strRef>
          </c:tx>
          <c:spPr>
            <a:ln w="317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Hoja1!$BS$4:$BS$292</c:f>
                <c:numCache>
                  <c:formatCode>General</c:formatCode>
                  <c:ptCount val="289"/>
                  <c:pt idx="0">
                    <c:v>96745.871122567187</c:v>
                  </c:pt>
                  <c:pt idx="1">
                    <c:v>93578.526848714071</c:v>
                  </c:pt>
                  <c:pt idx="2">
                    <c:v>61924.895509435693</c:v>
                  </c:pt>
                  <c:pt idx="3">
                    <c:v>43803.857937910529</c:v>
                  </c:pt>
                  <c:pt idx="4">
                    <c:v>28100.000364372412</c:v>
                  </c:pt>
                  <c:pt idx="5">
                    <c:v>22760.426221475773</c:v>
                  </c:pt>
                  <c:pt idx="6">
                    <c:v>14327.21979139784</c:v>
                  </c:pt>
                  <c:pt idx="7">
                    <c:v>14223.552944372479</c:v>
                  </c:pt>
                  <c:pt idx="8">
                    <c:v>8020.076196255297</c:v>
                  </c:pt>
                  <c:pt idx="9">
                    <c:v>6605.4167976719245</c:v>
                  </c:pt>
                  <c:pt idx="10">
                    <c:v>4110.6075749387692</c:v>
                  </c:pt>
                  <c:pt idx="11">
                    <c:v>3874.2289588059666</c:v>
                  </c:pt>
                  <c:pt idx="12">
                    <c:v>3556.0953536811717</c:v>
                  </c:pt>
                  <c:pt idx="13">
                    <c:v>4022.5788080804127</c:v>
                  </c:pt>
                  <c:pt idx="14">
                    <c:v>3855.761078266758</c:v>
                  </c:pt>
                  <c:pt idx="15">
                    <c:v>4247.5044167543138</c:v>
                  </c:pt>
                  <c:pt idx="16">
                    <c:v>2926.6954651703149</c:v>
                  </c:pt>
                  <c:pt idx="17">
                    <c:v>3007.2317292524058</c:v>
                  </c:pt>
                  <c:pt idx="18">
                    <c:v>2762.1440035881128</c:v>
                  </c:pt>
                  <c:pt idx="19">
                    <c:v>2914.3068996293446</c:v>
                  </c:pt>
                  <c:pt idx="20">
                    <c:v>3376.0116065239904</c:v>
                  </c:pt>
                  <c:pt idx="21">
                    <c:v>3987.692726462124</c:v>
                  </c:pt>
                  <c:pt idx="22">
                    <c:v>7054.1735140295641</c:v>
                  </c:pt>
                  <c:pt idx="23">
                    <c:v>9756.4146141942874</c:v>
                  </c:pt>
                  <c:pt idx="24">
                    <c:v>10782.15116363846</c:v>
                  </c:pt>
                  <c:pt idx="25">
                    <c:v>11282.731026155385</c:v>
                  </c:pt>
                  <c:pt idx="26">
                    <c:v>10653.15307695772</c:v>
                  </c:pt>
                  <c:pt idx="27">
                    <c:v>10564.806657973832</c:v>
                  </c:pt>
                  <c:pt idx="28">
                    <c:v>15921.177742369719</c:v>
                  </c:pt>
                  <c:pt idx="29">
                    <c:v>20500.926948755197</c:v>
                  </c:pt>
                  <c:pt idx="30">
                    <c:v>11634.565892666707</c:v>
                  </c:pt>
                  <c:pt idx="31">
                    <c:v>12324.385107738692</c:v>
                  </c:pt>
                  <c:pt idx="32">
                    <c:v>12445.654317585337</c:v>
                  </c:pt>
                  <c:pt idx="33">
                    <c:v>13484.61129382843</c:v>
                  </c:pt>
                  <c:pt idx="34">
                    <c:v>14505.757342330029</c:v>
                  </c:pt>
                  <c:pt idx="35">
                    <c:v>15997.777448154289</c:v>
                  </c:pt>
                  <c:pt idx="36">
                    <c:v>16844.633926135888</c:v>
                  </c:pt>
                  <c:pt idx="37">
                    <c:v>18809.221063111443</c:v>
                  </c:pt>
                  <c:pt idx="38">
                    <c:v>21153.242124699642</c:v>
                  </c:pt>
                  <c:pt idx="39">
                    <c:v>23395.284039940245</c:v>
                  </c:pt>
                  <c:pt idx="40">
                    <c:v>25115.265724264915</c:v>
                  </c:pt>
                  <c:pt idx="41">
                    <c:v>25518.280944219321</c:v>
                  </c:pt>
                  <c:pt idx="42">
                    <c:v>25862.975222829791</c:v>
                  </c:pt>
                  <c:pt idx="43">
                    <c:v>25969.48235000344</c:v>
                  </c:pt>
                  <c:pt idx="44">
                    <c:v>25758.94669387885</c:v>
                  </c:pt>
                  <c:pt idx="45">
                    <c:v>26650.133306837324</c:v>
                  </c:pt>
                  <c:pt idx="46">
                    <c:v>26052.700455677779</c:v>
                  </c:pt>
                  <c:pt idx="47">
                    <c:v>26726.665086862329</c:v>
                  </c:pt>
                  <c:pt idx="48">
                    <c:v>27065.15223615853</c:v>
                  </c:pt>
                  <c:pt idx="49">
                    <c:v>25553.68600277897</c:v>
                  </c:pt>
                  <c:pt idx="50">
                    <c:v>27181.644775294677</c:v>
                  </c:pt>
                  <c:pt idx="51">
                    <c:v>25457.694035990837</c:v>
                  </c:pt>
                  <c:pt idx="52">
                    <c:v>25941.750667136439</c:v>
                  </c:pt>
                  <c:pt idx="53">
                    <c:v>26584.214259009575</c:v>
                  </c:pt>
                  <c:pt idx="54">
                    <c:v>26017.304445135687</c:v>
                  </c:pt>
                  <c:pt idx="55">
                    <c:v>25370.230286511651</c:v>
                  </c:pt>
                  <c:pt idx="56">
                    <c:v>26664.602252711535</c:v>
                  </c:pt>
                  <c:pt idx="57">
                    <c:v>26090.90808258628</c:v>
                  </c:pt>
                  <c:pt idx="58">
                    <c:v>24934.769471347383</c:v>
                  </c:pt>
                  <c:pt idx="59">
                    <c:v>23994.800966956318</c:v>
                  </c:pt>
                  <c:pt idx="60">
                    <c:v>24261.775375593286</c:v>
                  </c:pt>
                  <c:pt idx="61">
                    <c:v>23709.059189751708</c:v>
                  </c:pt>
                  <c:pt idx="62">
                    <c:v>24277.20045504838</c:v>
                  </c:pt>
                  <c:pt idx="63">
                    <c:v>23648.067144633234</c:v>
                  </c:pt>
                  <c:pt idx="64">
                    <c:v>23993.228757159097</c:v>
                  </c:pt>
                  <c:pt idx="65">
                    <c:v>23774.983873138983</c:v>
                  </c:pt>
                  <c:pt idx="66">
                    <c:v>23061.269677109049</c:v>
                  </c:pt>
                  <c:pt idx="67">
                    <c:v>22563.043739766999</c:v>
                  </c:pt>
                  <c:pt idx="68">
                    <c:v>20697.866573564286</c:v>
                  </c:pt>
                  <c:pt idx="69">
                    <c:v>21023.947557232554</c:v>
                  </c:pt>
                  <c:pt idx="70">
                    <c:v>20181.614680719649</c:v>
                  </c:pt>
                  <c:pt idx="71">
                    <c:v>19771.869394967351</c:v>
                  </c:pt>
                  <c:pt idx="72">
                    <c:v>20337.571190672326</c:v>
                  </c:pt>
                  <c:pt idx="73">
                    <c:v>19786.168150997961</c:v>
                  </c:pt>
                  <c:pt idx="74">
                    <c:v>18452.209892419669</c:v>
                  </c:pt>
                  <c:pt idx="75">
                    <c:v>16799.956073705875</c:v>
                  </c:pt>
                  <c:pt idx="76">
                    <c:v>18249.901631794935</c:v>
                  </c:pt>
                  <c:pt idx="77">
                    <c:v>18379.964997366977</c:v>
                  </c:pt>
                  <c:pt idx="78">
                    <c:v>18466.234729197553</c:v>
                  </c:pt>
                  <c:pt idx="79">
                    <c:v>18436.888454383898</c:v>
                  </c:pt>
                  <c:pt idx="80">
                    <c:v>16518.178123542421</c:v>
                  </c:pt>
                  <c:pt idx="81">
                    <c:v>17125.189874359668</c:v>
                  </c:pt>
                  <c:pt idx="82">
                    <c:v>16492.194257224717</c:v>
                  </c:pt>
                  <c:pt idx="83">
                    <c:v>17511.348980025537</c:v>
                  </c:pt>
                  <c:pt idx="84">
                    <c:v>17988.167507372036</c:v>
                  </c:pt>
                  <c:pt idx="85">
                    <c:v>17360.982599862917</c:v>
                  </c:pt>
                  <c:pt idx="86">
                    <c:v>16866.749968813008</c:v>
                  </c:pt>
                  <c:pt idx="87">
                    <c:v>16653.988798945094</c:v>
                  </c:pt>
                  <c:pt idx="88">
                    <c:v>15928.199772705861</c:v>
                  </c:pt>
                  <c:pt idx="89">
                    <c:v>17858.814065138864</c:v>
                  </c:pt>
                  <c:pt idx="90">
                    <c:v>19276.282374696792</c:v>
                  </c:pt>
                  <c:pt idx="91">
                    <c:v>17791.766720305528</c:v>
                  </c:pt>
                  <c:pt idx="92">
                    <c:v>18069.307119036581</c:v>
                  </c:pt>
                  <c:pt idx="93">
                    <c:v>17757.626496793495</c:v>
                  </c:pt>
                  <c:pt idx="94">
                    <c:v>19095.087711667347</c:v>
                  </c:pt>
                  <c:pt idx="95">
                    <c:v>20858.781267360257</c:v>
                  </c:pt>
                  <c:pt idx="96">
                    <c:v>20385.793183709186</c:v>
                  </c:pt>
                  <c:pt idx="97">
                    <c:v>21937.740254967299</c:v>
                  </c:pt>
                  <c:pt idx="98">
                    <c:v>20367.030613788913</c:v>
                  </c:pt>
                  <c:pt idx="99">
                    <c:v>21688.855802439713</c:v>
                  </c:pt>
                  <c:pt idx="100">
                    <c:v>21608.557010383727</c:v>
                  </c:pt>
                  <c:pt idx="101">
                    <c:v>23480.746998256469</c:v>
                  </c:pt>
                  <c:pt idx="102">
                    <c:v>23781.088886888134</c:v>
                  </c:pt>
                  <c:pt idx="103">
                    <c:v>22144.342212373464</c:v>
                  </c:pt>
                  <c:pt idx="104">
                    <c:v>24435.248759122973</c:v>
                  </c:pt>
                  <c:pt idx="105">
                    <c:v>25708.0806133234</c:v>
                  </c:pt>
                  <c:pt idx="106">
                    <c:v>25560.484575739065</c:v>
                  </c:pt>
                  <c:pt idx="107">
                    <c:v>26198.713183906289</c:v>
                  </c:pt>
                  <c:pt idx="108">
                    <c:v>25169.138211067409</c:v>
                  </c:pt>
                  <c:pt idx="109">
                    <c:v>27778.230344624164</c:v>
                  </c:pt>
                  <c:pt idx="110">
                    <c:v>27238.133890505542</c:v>
                  </c:pt>
                  <c:pt idx="111">
                    <c:v>29116.501612004671</c:v>
                  </c:pt>
                  <c:pt idx="112">
                    <c:v>28302.422619478817</c:v>
                  </c:pt>
                  <c:pt idx="113">
                    <c:v>29241.035478924801</c:v>
                  </c:pt>
                  <c:pt idx="114">
                    <c:v>28916.552912949559</c:v>
                  </c:pt>
                  <c:pt idx="115">
                    <c:v>30723.082997043748</c:v>
                  </c:pt>
                  <c:pt idx="116">
                    <c:v>32614.619544714438</c:v>
                  </c:pt>
                  <c:pt idx="117">
                    <c:v>33427.973835051911</c:v>
                  </c:pt>
                  <c:pt idx="118">
                    <c:v>36072.565097639854</c:v>
                  </c:pt>
                  <c:pt idx="119">
                    <c:v>35612.895074026608</c:v>
                  </c:pt>
                  <c:pt idx="120">
                    <c:v>37814.323794120552</c:v>
                  </c:pt>
                  <c:pt idx="121">
                    <c:v>40215.357486535519</c:v>
                  </c:pt>
                  <c:pt idx="122">
                    <c:v>42014.563804775062</c:v>
                  </c:pt>
                  <c:pt idx="123">
                    <c:v>45573.834169456233</c:v>
                  </c:pt>
                  <c:pt idx="124">
                    <c:v>47535.219423370698</c:v>
                  </c:pt>
                  <c:pt idx="125">
                    <c:v>46055.264845481113</c:v>
                  </c:pt>
                  <c:pt idx="126">
                    <c:v>49914.947877952647</c:v>
                  </c:pt>
                  <c:pt idx="127">
                    <c:v>50197.447049701892</c:v>
                  </c:pt>
                  <c:pt idx="128">
                    <c:v>51505.942713923694</c:v>
                  </c:pt>
                  <c:pt idx="129">
                    <c:v>54132.146048689508</c:v>
                  </c:pt>
                  <c:pt idx="130">
                    <c:v>56246.234046875674</c:v>
                  </c:pt>
                  <c:pt idx="131">
                    <c:v>57810.474484285143</c:v>
                  </c:pt>
                  <c:pt idx="132">
                    <c:v>57985.889572370186</c:v>
                  </c:pt>
                  <c:pt idx="133">
                    <c:v>59389.259704322241</c:v>
                  </c:pt>
                  <c:pt idx="134">
                    <c:v>58139.411317395563</c:v>
                  </c:pt>
                  <c:pt idx="135">
                    <c:v>59455.484982877133</c:v>
                  </c:pt>
                  <c:pt idx="136">
                    <c:v>60503.160362425311</c:v>
                  </c:pt>
                  <c:pt idx="137">
                    <c:v>61704.600630161556</c:v>
                  </c:pt>
                  <c:pt idx="138">
                    <c:v>62593.837702211291</c:v>
                  </c:pt>
                  <c:pt idx="139">
                    <c:v>61842.616204657141</c:v>
                  </c:pt>
                  <c:pt idx="140">
                    <c:v>62925.594249142967</c:v>
                  </c:pt>
                  <c:pt idx="141">
                    <c:v>63429.398861505557</c:v>
                  </c:pt>
                  <c:pt idx="142">
                    <c:v>65972.118332872735</c:v>
                  </c:pt>
                  <c:pt idx="143">
                    <c:v>67295.723566184824</c:v>
                  </c:pt>
                  <c:pt idx="144">
                    <c:v>67796.553632335155</c:v>
                  </c:pt>
                  <c:pt idx="145">
                    <c:v>67650.83063269408</c:v>
                  </c:pt>
                  <c:pt idx="146">
                    <c:v>68907.459189619971</c:v>
                  </c:pt>
                  <c:pt idx="147">
                    <c:v>67677.242447366065</c:v>
                  </c:pt>
                  <c:pt idx="148">
                    <c:v>69518.716245286574</c:v>
                  </c:pt>
                  <c:pt idx="149">
                    <c:v>70133.177916550936</c:v>
                  </c:pt>
                  <c:pt idx="150">
                    <c:v>70848.495233582173</c:v>
                  </c:pt>
                  <c:pt idx="151">
                    <c:v>68733.261942936326</c:v>
                  </c:pt>
                  <c:pt idx="152">
                    <c:v>70624.606288930881</c:v>
                  </c:pt>
                  <c:pt idx="153">
                    <c:v>71761.802238625547</c:v>
                  </c:pt>
                  <c:pt idx="154">
                    <c:v>72500.143268384636</c:v>
                  </c:pt>
                  <c:pt idx="155">
                    <c:v>72601.249071938932</c:v>
                  </c:pt>
                  <c:pt idx="156">
                    <c:v>72403.289379864669</c:v>
                  </c:pt>
                  <c:pt idx="157">
                    <c:v>73253.092944420408</c:v>
                  </c:pt>
                  <c:pt idx="158">
                    <c:v>72446.695160290677</c:v>
                  </c:pt>
                  <c:pt idx="159">
                    <c:v>74452.516865446305</c:v>
                  </c:pt>
                  <c:pt idx="160">
                    <c:v>74309.759918150929</c:v>
                  </c:pt>
                  <c:pt idx="161">
                    <c:v>75175.399657056507</c:v>
                  </c:pt>
                  <c:pt idx="162">
                    <c:v>76137.374005314196</c:v>
                  </c:pt>
                  <c:pt idx="163">
                    <c:v>75039.513183465227</c:v>
                  </c:pt>
                  <c:pt idx="164">
                    <c:v>77833.048204103106</c:v>
                  </c:pt>
                  <c:pt idx="165">
                    <c:v>78253.460937758282</c:v>
                  </c:pt>
                  <c:pt idx="166">
                    <c:v>78316.725238494299</c:v>
                  </c:pt>
                  <c:pt idx="167">
                    <c:v>79691.477614125281</c:v>
                  </c:pt>
                  <c:pt idx="168">
                    <c:v>74906.981309145951</c:v>
                  </c:pt>
                  <c:pt idx="169">
                    <c:v>77281.469211957679</c:v>
                  </c:pt>
                  <c:pt idx="170">
                    <c:v>76704.148381048391</c:v>
                  </c:pt>
                  <c:pt idx="171">
                    <c:v>73371.406353972372</c:v>
                  </c:pt>
                  <c:pt idx="172">
                    <c:v>75707.604986789185</c:v>
                  </c:pt>
                  <c:pt idx="173">
                    <c:v>75214.071358037545</c:v>
                  </c:pt>
                  <c:pt idx="174">
                    <c:v>74648.388253978846</c:v>
                  </c:pt>
                  <c:pt idx="175">
                    <c:v>71732.975938920674</c:v>
                  </c:pt>
                  <c:pt idx="176">
                    <c:v>71247.192570761676</c:v>
                  </c:pt>
                  <c:pt idx="177">
                    <c:v>72434.823023846518</c:v>
                  </c:pt>
                  <c:pt idx="178">
                    <c:v>69501.3803950484</c:v>
                  </c:pt>
                  <c:pt idx="179">
                    <c:v>66836.286657678138</c:v>
                  </c:pt>
                  <c:pt idx="180">
                    <c:v>66225.503973679311</c:v>
                  </c:pt>
                  <c:pt idx="181">
                    <c:v>68684.731007297523</c:v>
                  </c:pt>
                  <c:pt idx="182">
                    <c:v>66385.563199863376</c:v>
                  </c:pt>
                  <c:pt idx="183">
                    <c:v>65448.046481361314</c:v>
                  </c:pt>
                  <c:pt idx="184">
                    <c:v>62408.75045899758</c:v>
                  </c:pt>
                  <c:pt idx="185">
                    <c:v>65130.31722350671</c:v>
                  </c:pt>
                  <c:pt idx="186">
                    <c:v>64436.74947608426</c:v>
                  </c:pt>
                  <c:pt idx="187">
                    <c:v>63942.74233632801</c:v>
                  </c:pt>
                  <c:pt idx="188">
                    <c:v>63178.227913176328</c:v>
                  </c:pt>
                  <c:pt idx="189">
                    <c:v>62398.667117384553</c:v>
                  </c:pt>
                  <c:pt idx="190">
                    <c:v>62885.319418145911</c:v>
                  </c:pt>
                  <c:pt idx="191">
                    <c:v>56873.135167042761</c:v>
                  </c:pt>
                  <c:pt idx="192">
                    <c:v>58435.573679759727</c:v>
                  </c:pt>
                  <c:pt idx="193">
                    <c:v>58572.199541018403</c:v>
                  </c:pt>
                  <c:pt idx="194">
                    <c:v>57391.871009543574</c:v>
                  </c:pt>
                  <c:pt idx="195">
                    <c:v>58575.836457296646</c:v>
                  </c:pt>
                  <c:pt idx="196">
                    <c:v>57314.72973832635</c:v>
                  </c:pt>
                  <c:pt idx="197">
                    <c:v>56122.413290114651</c:v>
                  </c:pt>
                  <c:pt idx="198">
                    <c:v>53887.039650541679</c:v>
                  </c:pt>
                  <c:pt idx="199">
                    <c:v>53192.454265610351</c:v>
                  </c:pt>
                  <c:pt idx="200">
                    <c:v>55816.233130861423</c:v>
                  </c:pt>
                  <c:pt idx="201">
                    <c:v>53376.42150222465</c:v>
                  </c:pt>
                  <c:pt idx="202">
                    <c:v>52655.016675546794</c:v>
                  </c:pt>
                  <c:pt idx="203">
                    <c:v>51949.19215359971</c:v>
                  </c:pt>
                  <c:pt idx="204">
                    <c:v>53596.083900695186</c:v>
                  </c:pt>
                  <c:pt idx="205">
                    <c:v>54162.86539276976</c:v>
                  </c:pt>
                  <c:pt idx="206">
                    <c:v>53701.642047625697</c:v>
                  </c:pt>
                  <c:pt idx="207">
                    <c:v>53521.341108425615</c:v>
                  </c:pt>
                  <c:pt idx="208">
                    <c:v>50801.171155490483</c:v>
                  </c:pt>
                  <c:pt idx="209">
                    <c:v>53834.931781460968</c:v>
                  </c:pt>
                  <c:pt idx="210">
                    <c:v>52193.292988101297</c:v>
                  </c:pt>
                  <c:pt idx="211">
                    <c:v>52452.208485982163</c:v>
                  </c:pt>
                  <c:pt idx="212">
                    <c:v>49900.647586982072</c:v>
                  </c:pt>
                  <c:pt idx="213">
                    <c:v>52582.178363343119</c:v>
                  </c:pt>
                  <c:pt idx="214">
                    <c:v>51604.491208600179</c:v>
                  </c:pt>
                  <c:pt idx="215">
                    <c:v>51940.813470054462</c:v>
                  </c:pt>
                  <c:pt idx="216">
                    <c:v>51510.767057850615</c:v>
                  </c:pt>
                  <c:pt idx="217">
                    <c:v>50539.9172244191</c:v>
                  </c:pt>
                  <c:pt idx="218">
                    <c:v>48653.3971931942</c:v>
                  </c:pt>
                  <c:pt idx="219">
                    <c:v>48871.576776923648</c:v>
                  </c:pt>
                  <c:pt idx="220">
                    <c:v>49044.744141314048</c:v>
                  </c:pt>
                  <c:pt idx="221">
                    <c:v>47966.65015351375</c:v>
                  </c:pt>
                  <c:pt idx="222">
                    <c:v>47339.846871887326</c:v>
                  </c:pt>
                  <c:pt idx="223">
                    <c:v>51162.745472247741</c:v>
                  </c:pt>
                  <c:pt idx="224">
                    <c:v>50038.427272074056</c:v>
                  </c:pt>
                  <c:pt idx="225">
                    <c:v>48603.668498548293</c:v>
                  </c:pt>
                  <c:pt idx="226">
                    <c:v>45315.561697824021</c:v>
                  </c:pt>
                  <c:pt idx="227">
                    <c:v>48762.552020126765</c:v>
                  </c:pt>
                  <c:pt idx="228">
                    <c:v>46635.186072442797</c:v>
                  </c:pt>
                  <c:pt idx="229">
                    <c:v>49012.887514479626</c:v>
                  </c:pt>
                  <c:pt idx="230">
                    <c:v>49682.908585165387</c:v>
                  </c:pt>
                  <c:pt idx="231">
                    <c:v>47961.909719061652</c:v>
                  </c:pt>
                  <c:pt idx="232">
                    <c:v>46096.6610276914</c:v>
                  </c:pt>
                  <c:pt idx="233">
                    <c:v>45688.3808786183</c:v>
                  </c:pt>
                  <c:pt idx="234">
                    <c:v>44833.076796895657</c:v>
                  </c:pt>
                  <c:pt idx="235">
                    <c:v>43724.128767362854</c:v>
                  </c:pt>
                  <c:pt idx="236">
                    <c:v>41962.655371111519</c:v>
                  </c:pt>
                  <c:pt idx="237">
                    <c:v>40644.627155715447</c:v>
                  </c:pt>
                  <c:pt idx="238">
                    <c:v>43923.421550036735</c:v>
                  </c:pt>
                  <c:pt idx="239">
                    <c:v>43267.475894296644</c:v>
                  </c:pt>
                  <c:pt idx="240">
                    <c:v>41501.247989835756</c:v>
                  </c:pt>
                  <c:pt idx="241">
                    <c:v>42660.236757077328</c:v>
                  </c:pt>
                  <c:pt idx="242">
                    <c:v>41013.46363917589</c:v>
                  </c:pt>
                  <c:pt idx="243">
                    <c:v>40359.443833353282</c:v>
                  </c:pt>
                  <c:pt idx="244">
                    <c:v>41409.139351135593</c:v>
                  </c:pt>
                  <c:pt idx="245">
                    <c:v>45990.719106104181</c:v>
                  </c:pt>
                  <c:pt idx="246">
                    <c:v>41777.337440199524</c:v>
                  </c:pt>
                  <c:pt idx="247">
                    <c:v>39691.583662698169</c:v>
                  </c:pt>
                  <c:pt idx="248">
                    <c:v>39440.428701534205</c:v>
                  </c:pt>
                  <c:pt idx="249">
                    <c:v>38255.746193413972</c:v>
                  </c:pt>
                  <c:pt idx="250">
                    <c:v>40729.520196952115</c:v>
                  </c:pt>
                  <c:pt idx="251">
                    <c:v>40752.907644809122</c:v>
                  </c:pt>
                  <c:pt idx="252">
                    <c:v>42439.973696125286</c:v>
                  </c:pt>
                  <c:pt idx="253">
                    <c:v>40576.473297377168</c:v>
                  </c:pt>
                  <c:pt idx="254">
                    <c:v>40603.783531080539</c:v>
                  </c:pt>
                  <c:pt idx="255">
                    <c:v>38854.299727581754</c:v>
                  </c:pt>
                  <c:pt idx="256">
                    <c:v>40779.034475821638</c:v>
                  </c:pt>
                  <c:pt idx="257">
                    <c:v>38740.883451054928</c:v>
                  </c:pt>
                  <c:pt idx="258">
                    <c:v>40061.14371716114</c:v>
                  </c:pt>
                  <c:pt idx="259">
                    <c:v>38684.407718548529</c:v>
                  </c:pt>
                  <c:pt idx="260">
                    <c:v>37532.597535707311</c:v>
                  </c:pt>
                  <c:pt idx="261">
                    <c:v>40269.183938550246</c:v>
                  </c:pt>
                  <c:pt idx="262">
                    <c:v>38170.998374864939</c:v>
                  </c:pt>
                  <c:pt idx="263">
                    <c:v>37214.130349372266</c:v>
                  </c:pt>
                  <c:pt idx="264">
                    <c:v>37035.413185765457</c:v>
                  </c:pt>
                  <c:pt idx="265">
                    <c:v>38788.089884095731</c:v>
                  </c:pt>
                  <c:pt idx="266">
                    <c:v>38553.579823950509</c:v>
                  </c:pt>
                  <c:pt idx="267">
                    <c:v>39325.901012589893</c:v>
                  </c:pt>
                  <c:pt idx="268">
                    <c:v>39469.451529857513</c:v>
                  </c:pt>
                  <c:pt idx="269">
                    <c:v>37915.197193621032</c:v>
                  </c:pt>
                  <c:pt idx="270">
                    <c:v>40960.04854341405</c:v>
                  </c:pt>
                  <c:pt idx="271">
                    <c:v>40477.405087850013</c:v>
                  </c:pt>
                  <c:pt idx="272">
                    <c:v>41626.42103236902</c:v>
                  </c:pt>
                  <c:pt idx="273">
                    <c:v>43206.846887244268</c:v>
                  </c:pt>
                  <c:pt idx="274">
                    <c:v>41102.640459192909</c:v>
                  </c:pt>
                  <c:pt idx="275">
                    <c:v>40856.474227309081</c:v>
                  </c:pt>
                  <c:pt idx="276">
                    <c:v>43156.459305484692</c:v>
                  </c:pt>
                  <c:pt idx="277">
                    <c:v>42366.496606402143</c:v>
                  </c:pt>
                  <c:pt idx="278">
                    <c:v>44409.837749966631</c:v>
                  </c:pt>
                  <c:pt idx="279">
                    <c:v>43305.466724145575</c:v>
                  </c:pt>
                  <c:pt idx="280">
                    <c:v>46676.806690940291</c:v>
                  </c:pt>
                  <c:pt idx="281">
                    <c:v>44132.206217645471</c:v>
                  </c:pt>
                  <c:pt idx="282">
                    <c:v>45979.80478867294</c:v>
                  </c:pt>
                  <c:pt idx="283">
                    <c:v>45483.014989914664</c:v>
                  </c:pt>
                  <c:pt idx="284">
                    <c:v>48698.787035210124</c:v>
                  </c:pt>
                  <c:pt idx="285">
                    <c:v>47545.044867156597</c:v>
                  </c:pt>
                  <c:pt idx="286">
                    <c:v>48457.182194042674</c:v>
                  </c:pt>
                  <c:pt idx="287">
                    <c:v>47890.210675754694</c:v>
                  </c:pt>
                  <c:pt idx="288">
                    <c:v>48546.847453183254</c:v>
                  </c:pt>
                </c:numCache>
              </c:numRef>
            </c:plus>
            <c:minus>
              <c:numRef>
                <c:f>Hoja1!$BS$4:$BS$292</c:f>
                <c:numCache>
                  <c:formatCode>General</c:formatCode>
                  <c:ptCount val="289"/>
                  <c:pt idx="0">
                    <c:v>96745.871122567187</c:v>
                  </c:pt>
                  <c:pt idx="1">
                    <c:v>93578.526848714071</c:v>
                  </c:pt>
                  <c:pt idx="2">
                    <c:v>61924.895509435693</c:v>
                  </c:pt>
                  <c:pt idx="3">
                    <c:v>43803.857937910529</c:v>
                  </c:pt>
                  <c:pt idx="4">
                    <c:v>28100.000364372412</c:v>
                  </c:pt>
                  <c:pt idx="5">
                    <c:v>22760.426221475773</c:v>
                  </c:pt>
                  <c:pt idx="6">
                    <c:v>14327.21979139784</c:v>
                  </c:pt>
                  <c:pt idx="7">
                    <c:v>14223.552944372479</c:v>
                  </c:pt>
                  <c:pt idx="8">
                    <c:v>8020.076196255297</c:v>
                  </c:pt>
                  <c:pt idx="9">
                    <c:v>6605.4167976719245</c:v>
                  </c:pt>
                  <c:pt idx="10">
                    <c:v>4110.6075749387692</c:v>
                  </c:pt>
                  <c:pt idx="11">
                    <c:v>3874.2289588059666</c:v>
                  </c:pt>
                  <c:pt idx="12">
                    <c:v>3556.0953536811717</c:v>
                  </c:pt>
                  <c:pt idx="13">
                    <c:v>4022.5788080804127</c:v>
                  </c:pt>
                  <c:pt idx="14">
                    <c:v>3855.761078266758</c:v>
                  </c:pt>
                  <c:pt idx="15">
                    <c:v>4247.5044167543138</c:v>
                  </c:pt>
                  <c:pt idx="16">
                    <c:v>2926.6954651703149</c:v>
                  </c:pt>
                  <c:pt idx="17">
                    <c:v>3007.2317292524058</c:v>
                  </c:pt>
                  <c:pt idx="18">
                    <c:v>2762.1440035881128</c:v>
                  </c:pt>
                  <c:pt idx="19">
                    <c:v>2914.3068996293446</c:v>
                  </c:pt>
                  <c:pt idx="20">
                    <c:v>3376.0116065239904</c:v>
                  </c:pt>
                  <c:pt idx="21">
                    <c:v>3987.692726462124</c:v>
                  </c:pt>
                  <c:pt idx="22">
                    <c:v>7054.1735140295641</c:v>
                  </c:pt>
                  <c:pt idx="23">
                    <c:v>9756.4146141942874</c:v>
                  </c:pt>
                  <c:pt idx="24">
                    <c:v>10782.15116363846</c:v>
                  </c:pt>
                  <c:pt idx="25">
                    <c:v>11282.731026155385</c:v>
                  </c:pt>
                  <c:pt idx="26">
                    <c:v>10653.15307695772</c:v>
                  </c:pt>
                  <c:pt idx="27">
                    <c:v>10564.806657973832</c:v>
                  </c:pt>
                  <c:pt idx="28">
                    <c:v>15921.177742369719</c:v>
                  </c:pt>
                  <c:pt idx="29">
                    <c:v>20500.926948755197</c:v>
                  </c:pt>
                  <c:pt idx="30">
                    <c:v>11634.565892666707</c:v>
                  </c:pt>
                  <c:pt idx="31">
                    <c:v>12324.385107738692</c:v>
                  </c:pt>
                  <c:pt idx="32">
                    <c:v>12445.654317585337</c:v>
                  </c:pt>
                  <c:pt idx="33">
                    <c:v>13484.61129382843</c:v>
                  </c:pt>
                  <c:pt idx="34">
                    <c:v>14505.757342330029</c:v>
                  </c:pt>
                  <c:pt idx="35">
                    <c:v>15997.777448154289</c:v>
                  </c:pt>
                  <c:pt idx="36">
                    <c:v>16844.633926135888</c:v>
                  </c:pt>
                  <c:pt idx="37">
                    <c:v>18809.221063111443</c:v>
                  </c:pt>
                  <c:pt idx="38">
                    <c:v>21153.242124699642</c:v>
                  </c:pt>
                  <c:pt idx="39">
                    <c:v>23395.284039940245</c:v>
                  </c:pt>
                  <c:pt idx="40">
                    <c:v>25115.265724264915</c:v>
                  </c:pt>
                  <c:pt idx="41">
                    <c:v>25518.280944219321</c:v>
                  </c:pt>
                  <c:pt idx="42">
                    <c:v>25862.975222829791</c:v>
                  </c:pt>
                  <c:pt idx="43">
                    <c:v>25969.48235000344</c:v>
                  </c:pt>
                  <c:pt idx="44">
                    <c:v>25758.94669387885</c:v>
                  </c:pt>
                  <c:pt idx="45">
                    <c:v>26650.133306837324</c:v>
                  </c:pt>
                  <c:pt idx="46">
                    <c:v>26052.700455677779</c:v>
                  </c:pt>
                  <c:pt idx="47">
                    <c:v>26726.665086862329</c:v>
                  </c:pt>
                  <c:pt idx="48">
                    <c:v>27065.15223615853</c:v>
                  </c:pt>
                  <c:pt idx="49">
                    <c:v>25553.68600277897</c:v>
                  </c:pt>
                  <c:pt idx="50">
                    <c:v>27181.644775294677</c:v>
                  </c:pt>
                  <c:pt idx="51">
                    <c:v>25457.694035990837</c:v>
                  </c:pt>
                  <c:pt idx="52">
                    <c:v>25941.750667136439</c:v>
                  </c:pt>
                  <c:pt idx="53">
                    <c:v>26584.214259009575</c:v>
                  </c:pt>
                  <c:pt idx="54">
                    <c:v>26017.304445135687</c:v>
                  </c:pt>
                  <c:pt idx="55">
                    <c:v>25370.230286511651</c:v>
                  </c:pt>
                  <c:pt idx="56">
                    <c:v>26664.602252711535</c:v>
                  </c:pt>
                  <c:pt idx="57">
                    <c:v>26090.90808258628</c:v>
                  </c:pt>
                  <c:pt idx="58">
                    <c:v>24934.769471347383</c:v>
                  </c:pt>
                  <c:pt idx="59">
                    <c:v>23994.800966956318</c:v>
                  </c:pt>
                  <c:pt idx="60">
                    <c:v>24261.775375593286</c:v>
                  </c:pt>
                  <c:pt idx="61">
                    <c:v>23709.059189751708</c:v>
                  </c:pt>
                  <c:pt idx="62">
                    <c:v>24277.20045504838</c:v>
                  </c:pt>
                  <c:pt idx="63">
                    <c:v>23648.067144633234</c:v>
                  </c:pt>
                  <c:pt idx="64">
                    <c:v>23993.228757159097</c:v>
                  </c:pt>
                  <c:pt idx="65">
                    <c:v>23774.983873138983</c:v>
                  </c:pt>
                  <c:pt idx="66">
                    <c:v>23061.269677109049</c:v>
                  </c:pt>
                  <c:pt idx="67">
                    <c:v>22563.043739766999</c:v>
                  </c:pt>
                  <c:pt idx="68">
                    <c:v>20697.866573564286</c:v>
                  </c:pt>
                  <c:pt idx="69">
                    <c:v>21023.947557232554</c:v>
                  </c:pt>
                  <c:pt idx="70">
                    <c:v>20181.614680719649</c:v>
                  </c:pt>
                  <c:pt idx="71">
                    <c:v>19771.869394967351</c:v>
                  </c:pt>
                  <c:pt idx="72">
                    <c:v>20337.571190672326</c:v>
                  </c:pt>
                  <c:pt idx="73">
                    <c:v>19786.168150997961</c:v>
                  </c:pt>
                  <c:pt idx="74">
                    <c:v>18452.209892419669</c:v>
                  </c:pt>
                  <c:pt idx="75">
                    <c:v>16799.956073705875</c:v>
                  </c:pt>
                  <c:pt idx="76">
                    <c:v>18249.901631794935</c:v>
                  </c:pt>
                  <c:pt idx="77">
                    <c:v>18379.964997366977</c:v>
                  </c:pt>
                  <c:pt idx="78">
                    <c:v>18466.234729197553</c:v>
                  </c:pt>
                  <c:pt idx="79">
                    <c:v>18436.888454383898</c:v>
                  </c:pt>
                  <c:pt idx="80">
                    <c:v>16518.178123542421</c:v>
                  </c:pt>
                  <c:pt idx="81">
                    <c:v>17125.189874359668</c:v>
                  </c:pt>
                  <c:pt idx="82">
                    <c:v>16492.194257224717</c:v>
                  </c:pt>
                  <c:pt idx="83">
                    <c:v>17511.348980025537</c:v>
                  </c:pt>
                  <c:pt idx="84">
                    <c:v>17988.167507372036</c:v>
                  </c:pt>
                  <c:pt idx="85">
                    <c:v>17360.982599862917</c:v>
                  </c:pt>
                  <c:pt idx="86">
                    <c:v>16866.749968813008</c:v>
                  </c:pt>
                  <c:pt idx="87">
                    <c:v>16653.988798945094</c:v>
                  </c:pt>
                  <c:pt idx="88">
                    <c:v>15928.199772705861</c:v>
                  </c:pt>
                  <c:pt idx="89">
                    <c:v>17858.814065138864</c:v>
                  </c:pt>
                  <c:pt idx="90">
                    <c:v>19276.282374696792</c:v>
                  </c:pt>
                  <c:pt idx="91">
                    <c:v>17791.766720305528</c:v>
                  </c:pt>
                  <c:pt idx="92">
                    <c:v>18069.307119036581</c:v>
                  </c:pt>
                  <c:pt idx="93">
                    <c:v>17757.626496793495</c:v>
                  </c:pt>
                  <c:pt idx="94">
                    <c:v>19095.087711667347</c:v>
                  </c:pt>
                  <c:pt idx="95">
                    <c:v>20858.781267360257</c:v>
                  </c:pt>
                  <c:pt idx="96">
                    <c:v>20385.793183709186</c:v>
                  </c:pt>
                  <c:pt idx="97">
                    <c:v>21937.740254967299</c:v>
                  </c:pt>
                  <c:pt idx="98">
                    <c:v>20367.030613788913</c:v>
                  </c:pt>
                  <c:pt idx="99">
                    <c:v>21688.855802439713</c:v>
                  </c:pt>
                  <c:pt idx="100">
                    <c:v>21608.557010383727</c:v>
                  </c:pt>
                  <c:pt idx="101">
                    <c:v>23480.746998256469</c:v>
                  </c:pt>
                  <c:pt idx="102">
                    <c:v>23781.088886888134</c:v>
                  </c:pt>
                  <c:pt idx="103">
                    <c:v>22144.342212373464</c:v>
                  </c:pt>
                  <c:pt idx="104">
                    <c:v>24435.248759122973</c:v>
                  </c:pt>
                  <c:pt idx="105">
                    <c:v>25708.0806133234</c:v>
                  </c:pt>
                  <c:pt idx="106">
                    <c:v>25560.484575739065</c:v>
                  </c:pt>
                  <c:pt idx="107">
                    <c:v>26198.713183906289</c:v>
                  </c:pt>
                  <c:pt idx="108">
                    <c:v>25169.138211067409</c:v>
                  </c:pt>
                  <c:pt idx="109">
                    <c:v>27778.230344624164</c:v>
                  </c:pt>
                  <c:pt idx="110">
                    <c:v>27238.133890505542</c:v>
                  </c:pt>
                  <c:pt idx="111">
                    <c:v>29116.501612004671</c:v>
                  </c:pt>
                  <c:pt idx="112">
                    <c:v>28302.422619478817</c:v>
                  </c:pt>
                  <c:pt idx="113">
                    <c:v>29241.035478924801</c:v>
                  </c:pt>
                  <c:pt idx="114">
                    <c:v>28916.552912949559</c:v>
                  </c:pt>
                  <c:pt idx="115">
                    <c:v>30723.082997043748</c:v>
                  </c:pt>
                  <c:pt idx="116">
                    <c:v>32614.619544714438</c:v>
                  </c:pt>
                  <c:pt idx="117">
                    <c:v>33427.973835051911</c:v>
                  </c:pt>
                  <c:pt idx="118">
                    <c:v>36072.565097639854</c:v>
                  </c:pt>
                  <c:pt idx="119">
                    <c:v>35612.895074026608</c:v>
                  </c:pt>
                  <c:pt idx="120">
                    <c:v>37814.323794120552</c:v>
                  </c:pt>
                  <c:pt idx="121">
                    <c:v>40215.357486535519</c:v>
                  </c:pt>
                  <c:pt idx="122">
                    <c:v>42014.563804775062</c:v>
                  </c:pt>
                  <c:pt idx="123">
                    <c:v>45573.834169456233</c:v>
                  </c:pt>
                  <c:pt idx="124">
                    <c:v>47535.219423370698</c:v>
                  </c:pt>
                  <c:pt idx="125">
                    <c:v>46055.264845481113</c:v>
                  </c:pt>
                  <c:pt idx="126">
                    <c:v>49914.947877952647</c:v>
                  </c:pt>
                  <c:pt idx="127">
                    <c:v>50197.447049701892</c:v>
                  </c:pt>
                  <c:pt idx="128">
                    <c:v>51505.942713923694</c:v>
                  </c:pt>
                  <c:pt idx="129">
                    <c:v>54132.146048689508</c:v>
                  </c:pt>
                  <c:pt idx="130">
                    <c:v>56246.234046875674</c:v>
                  </c:pt>
                  <c:pt idx="131">
                    <c:v>57810.474484285143</c:v>
                  </c:pt>
                  <c:pt idx="132">
                    <c:v>57985.889572370186</c:v>
                  </c:pt>
                  <c:pt idx="133">
                    <c:v>59389.259704322241</c:v>
                  </c:pt>
                  <c:pt idx="134">
                    <c:v>58139.411317395563</c:v>
                  </c:pt>
                  <c:pt idx="135">
                    <c:v>59455.484982877133</c:v>
                  </c:pt>
                  <c:pt idx="136">
                    <c:v>60503.160362425311</c:v>
                  </c:pt>
                  <c:pt idx="137">
                    <c:v>61704.600630161556</c:v>
                  </c:pt>
                  <c:pt idx="138">
                    <c:v>62593.837702211291</c:v>
                  </c:pt>
                  <c:pt idx="139">
                    <c:v>61842.616204657141</c:v>
                  </c:pt>
                  <c:pt idx="140">
                    <c:v>62925.594249142967</c:v>
                  </c:pt>
                  <c:pt idx="141">
                    <c:v>63429.398861505557</c:v>
                  </c:pt>
                  <c:pt idx="142">
                    <c:v>65972.118332872735</c:v>
                  </c:pt>
                  <c:pt idx="143">
                    <c:v>67295.723566184824</c:v>
                  </c:pt>
                  <c:pt idx="144">
                    <c:v>67796.553632335155</c:v>
                  </c:pt>
                  <c:pt idx="145">
                    <c:v>67650.83063269408</c:v>
                  </c:pt>
                  <c:pt idx="146">
                    <c:v>68907.459189619971</c:v>
                  </c:pt>
                  <c:pt idx="147">
                    <c:v>67677.242447366065</c:v>
                  </c:pt>
                  <c:pt idx="148">
                    <c:v>69518.716245286574</c:v>
                  </c:pt>
                  <c:pt idx="149">
                    <c:v>70133.177916550936</c:v>
                  </c:pt>
                  <c:pt idx="150">
                    <c:v>70848.495233582173</c:v>
                  </c:pt>
                  <c:pt idx="151">
                    <c:v>68733.261942936326</c:v>
                  </c:pt>
                  <c:pt idx="152">
                    <c:v>70624.606288930881</c:v>
                  </c:pt>
                  <c:pt idx="153">
                    <c:v>71761.802238625547</c:v>
                  </c:pt>
                  <c:pt idx="154">
                    <c:v>72500.143268384636</c:v>
                  </c:pt>
                  <c:pt idx="155">
                    <c:v>72601.249071938932</c:v>
                  </c:pt>
                  <c:pt idx="156">
                    <c:v>72403.289379864669</c:v>
                  </c:pt>
                  <c:pt idx="157">
                    <c:v>73253.092944420408</c:v>
                  </c:pt>
                  <c:pt idx="158">
                    <c:v>72446.695160290677</c:v>
                  </c:pt>
                  <c:pt idx="159">
                    <c:v>74452.516865446305</c:v>
                  </c:pt>
                  <c:pt idx="160">
                    <c:v>74309.759918150929</c:v>
                  </c:pt>
                  <c:pt idx="161">
                    <c:v>75175.399657056507</c:v>
                  </c:pt>
                  <c:pt idx="162">
                    <c:v>76137.374005314196</c:v>
                  </c:pt>
                  <c:pt idx="163">
                    <c:v>75039.513183465227</c:v>
                  </c:pt>
                  <c:pt idx="164">
                    <c:v>77833.048204103106</c:v>
                  </c:pt>
                  <c:pt idx="165">
                    <c:v>78253.460937758282</c:v>
                  </c:pt>
                  <c:pt idx="166">
                    <c:v>78316.725238494299</c:v>
                  </c:pt>
                  <c:pt idx="167">
                    <c:v>79691.477614125281</c:v>
                  </c:pt>
                  <c:pt idx="168">
                    <c:v>74906.981309145951</c:v>
                  </c:pt>
                  <c:pt idx="169">
                    <c:v>77281.469211957679</c:v>
                  </c:pt>
                  <c:pt idx="170">
                    <c:v>76704.148381048391</c:v>
                  </c:pt>
                  <c:pt idx="171">
                    <c:v>73371.406353972372</c:v>
                  </c:pt>
                  <c:pt idx="172">
                    <c:v>75707.604986789185</c:v>
                  </c:pt>
                  <c:pt idx="173">
                    <c:v>75214.071358037545</c:v>
                  </c:pt>
                  <c:pt idx="174">
                    <c:v>74648.388253978846</c:v>
                  </c:pt>
                  <c:pt idx="175">
                    <c:v>71732.975938920674</c:v>
                  </c:pt>
                  <c:pt idx="176">
                    <c:v>71247.192570761676</c:v>
                  </c:pt>
                  <c:pt idx="177">
                    <c:v>72434.823023846518</c:v>
                  </c:pt>
                  <c:pt idx="178">
                    <c:v>69501.3803950484</c:v>
                  </c:pt>
                  <c:pt idx="179">
                    <c:v>66836.286657678138</c:v>
                  </c:pt>
                  <c:pt idx="180">
                    <c:v>66225.503973679311</c:v>
                  </c:pt>
                  <c:pt idx="181">
                    <c:v>68684.731007297523</c:v>
                  </c:pt>
                  <c:pt idx="182">
                    <c:v>66385.563199863376</c:v>
                  </c:pt>
                  <c:pt idx="183">
                    <c:v>65448.046481361314</c:v>
                  </c:pt>
                  <c:pt idx="184">
                    <c:v>62408.75045899758</c:v>
                  </c:pt>
                  <c:pt idx="185">
                    <c:v>65130.31722350671</c:v>
                  </c:pt>
                  <c:pt idx="186">
                    <c:v>64436.74947608426</c:v>
                  </c:pt>
                  <c:pt idx="187">
                    <c:v>63942.74233632801</c:v>
                  </c:pt>
                  <c:pt idx="188">
                    <c:v>63178.227913176328</c:v>
                  </c:pt>
                  <c:pt idx="189">
                    <c:v>62398.667117384553</c:v>
                  </c:pt>
                  <c:pt idx="190">
                    <c:v>62885.319418145911</c:v>
                  </c:pt>
                  <c:pt idx="191">
                    <c:v>56873.135167042761</c:v>
                  </c:pt>
                  <c:pt idx="192">
                    <c:v>58435.573679759727</c:v>
                  </c:pt>
                  <c:pt idx="193">
                    <c:v>58572.199541018403</c:v>
                  </c:pt>
                  <c:pt idx="194">
                    <c:v>57391.871009543574</c:v>
                  </c:pt>
                  <c:pt idx="195">
                    <c:v>58575.836457296646</c:v>
                  </c:pt>
                  <c:pt idx="196">
                    <c:v>57314.72973832635</c:v>
                  </c:pt>
                  <c:pt idx="197">
                    <c:v>56122.413290114651</c:v>
                  </c:pt>
                  <c:pt idx="198">
                    <c:v>53887.039650541679</c:v>
                  </c:pt>
                  <c:pt idx="199">
                    <c:v>53192.454265610351</c:v>
                  </c:pt>
                  <c:pt idx="200">
                    <c:v>55816.233130861423</c:v>
                  </c:pt>
                  <c:pt idx="201">
                    <c:v>53376.42150222465</c:v>
                  </c:pt>
                  <c:pt idx="202">
                    <c:v>52655.016675546794</c:v>
                  </c:pt>
                  <c:pt idx="203">
                    <c:v>51949.19215359971</c:v>
                  </c:pt>
                  <c:pt idx="204">
                    <c:v>53596.083900695186</c:v>
                  </c:pt>
                  <c:pt idx="205">
                    <c:v>54162.86539276976</c:v>
                  </c:pt>
                  <c:pt idx="206">
                    <c:v>53701.642047625697</c:v>
                  </c:pt>
                  <c:pt idx="207">
                    <c:v>53521.341108425615</c:v>
                  </c:pt>
                  <c:pt idx="208">
                    <c:v>50801.171155490483</c:v>
                  </c:pt>
                  <c:pt idx="209">
                    <c:v>53834.931781460968</c:v>
                  </c:pt>
                  <c:pt idx="210">
                    <c:v>52193.292988101297</c:v>
                  </c:pt>
                  <c:pt idx="211">
                    <c:v>52452.208485982163</c:v>
                  </c:pt>
                  <c:pt idx="212">
                    <c:v>49900.647586982072</c:v>
                  </c:pt>
                  <c:pt idx="213">
                    <c:v>52582.178363343119</c:v>
                  </c:pt>
                  <c:pt idx="214">
                    <c:v>51604.491208600179</c:v>
                  </c:pt>
                  <c:pt idx="215">
                    <c:v>51940.813470054462</c:v>
                  </c:pt>
                  <c:pt idx="216">
                    <c:v>51510.767057850615</c:v>
                  </c:pt>
                  <c:pt idx="217">
                    <c:v>50539.9172244191</c:v>
                  </c:pt>
                  <c:pt idx="218">
                    <c:v>48653.3971931942</c:v>
                  </c:pt>
                  <c:pt idx="219">
                    <c:v>48871.576776923648</c:v>
                  </c:pt>
                  <c:pt idx="220">
                    <c:v>49044.744141314048</c:v>
                  </c:pt>
                  <c:pt idx="221">
                    <c:v>47966.65015351375</c:v>
                  </c:pt>
                  <c:pt idx="222">
                    <c:v>47339.846871887326</c:v>
                  </c:pt>
                  <c:pt idx="223">
                    <c:v>51162.745472247741</c:v>
                  </c:pt>
                  <c:pt idx="224">
                    <c:v>50038.427272074056</c:v>
                  </c:pt>
                  <c:pt idx="225">
                    <c:v>48603.668498548293</c:v>
                  </c:pt>
                  <c:pt idx="226">
                    <c:v>45315.561697824021</c:v>
                  </c:pt>
                  <c:pt idx="227">
                    <c:v>48762.552020126765</c:v>
                  </c:pt>
                  <c:pt idx="228">
                    <c:v>46635.186072442797</c:v>
                  </c:pt>
                  <c:pt idx="229">
                    <c:v>49012.887514479626</c:v>
                  </c:pt>
                  <c:pt idx="230">
                    <c:v>49682.908585165387</c:v>
                  </c:pt>
                  <c:pt idx="231">
                    <c:v>47961.909719061652</c:v>
                  </c:pt>
                  <c:pt idx="232">
                    <c:v>46096.6610276914</c:v>
                  </c:pt>
                  <c:pt idx="233">
                    <c:v>45688.3808786183</c:v>
                  </c:pt>
                  <c:pt idx="234">
                    <c:v>44833.076796895657</c:v>
                  </c:pt>
                  <c:pt idx="235">
                    <c:v>43724.128767362854</c:v>
                  </c:pt>
                  <c:pt idx="236">
                    <c:v>41962.655371111519</c:v>
                  </c:pt>
                  <c:pt idx="237">
                    <c:v>40644.627155715447</c:v>
                  </c:pt>
                  <c:pt idx="238">
                    <c:v>43923.421550036735</c:v>
                  </c:pt>
                  <c:pt idx="239">
                    <c:v>43267.475894296644</c:v>
                  </c:pt>
                  <c:pt idx="240">
                    <c:v>41501.247989835756</c:v>
                  </c:pt>
                  <c:pt idx="241">
                    <c:v>42660.236757077328</c:v>
                  </c:pt>
                  <c:pt idx="242">
                    <c:v>41013.46363917589</c:v>
                  </c:pt>
                  <c:pt idx="243">
                    <c:v>40359.443833353282</c:v>
                  </c:pt>
                  <c:pt idx="244">
                    <c:v>41409.139351135593</c:v>
                  </c:pt>
                  <c:pt idx="245">
                    <c:v>45990.719106104181</c:v>
                  </c:pt>
                  <c:pt idx="246">
                    <c:v>41777.337440199524</c:v>
                  </c:pt>
                  <c:pt idx="247">
                    <c:v>39691.583662698169</c:v>
                  </c:pt>
                  <c:pt idx="248">
                    <c:v>39440.428701534205</c:v>
                  </c:pt>
                  <c:pt idx="249">
                    <c:v>38255.746193413972</c:v>
                  </c:pt>
                  <c:pt idx="250">
                    <c:v>40729.520196952115</c:v>
                  </c:pt>
                  <c:pt idx="251">
                    <c:v>40752.907644809122</c:v>
                  </c:pt>
                  <c:pt idx="252">
                    <c:v>42439.973696125286</c:v>
                  </c:pt>
                  <c:pt idx="253">
                    <c:v>40576.473297377168</c:v>
                  </c:pt>
                  <c:pt idx="254">
                    <c:v>40603.783531080539</c:v>
                  </c:pt>
                  <c:pt idx="255">
                    <c:v>38854.299727581754</c:v>
                  </c:pt>
                  <c:pt idx="256">
                    <c:v>40779.034475821638</c:v>
                  </c:pt>
                  <c:pt idx="257">
                    <c:v>38740.883451054928</c:v>
                  </c:pt>
                  <c:pt idx="258">
                    <c:v>40061.14371716114</c:v>
                  </c:pt>
                  <c:pt idx="259">
                    <c:v>38684.407718548529</c:v>
                  </c:pt>
                  <c:pt idx="260">
                    <c:v>37532.597535707311</c:v>
                  </c:pt>
                  <c:pt idx="261">
                    <c:v>40269.183938550246</c:v>
                  </c:pt>
                  <c:pt idx="262">
                    <c:v>38170.998374864939</c:v>
                  </c:pt>
                  <c:pt idx="263">
                    <c:v>37214.130349372266</c:v>
                  </c:pt>
                  <c:pt idx="264">
                    <c:v>37035.413185765457</c:v>
                  </c:pt>
                  <c:pt idx="265">
                    <c:v>38788.089884095731</c:v>
                  </c:pt>
                  <c:pt idx="266">
                    <c:v>38553.579823950509</c:v>
                  </c:pt>
                  <c:pt idx="267">
                    <c:v>39325.901012589893</c:v>
                  </c:pt>
                  <c:pt idx="268">
                    <c:v>39469.451529857513</c:v>
                  </c:pt>
                  <c:pt idx="269">
                    <c:v>37915.197193621032</c:v>
                  </c:pt>
                  <c:pt idx="270">
                    <c:v>40960.04854341405</c:v>
                  </c:pt>
                  <c:pt idx="271">
                    <c:v>40477.405087850013</c:v>
                  </c:pt>
                  <c:pt idx="272">
                    <c:v>41626.42103236902</c:v>
                  </c:pt>
                  <c:pt idx="273">
                    <c:v>43206.846887244268</c:v>
                  </c:pt>
                  <c:pt idx="274">
                    <c:v>41102.640459192909</c:v>
                  </c:pt>
                  <c:pt idx="275">
                    <c:v>40856.474227309081</c:v>
                  </c:pt>
                  <c:pt idx="276">
                    <c:v>43156.459305484692</c:v>
                  </c:pt>
                  <c:pt idx="277">
                    <c:v>42366.496606402143</c:v>
                  </c:pt>
                  <c:pt idx="278">
                    <c:v>44409.837749966631</c:v>
                  </c:pt>
                  <c:pt idx="279">
                    <c:v>43305.466724145575</c:v>
                  </c:pt>
                  <c:pt idx="280">
                    <c:v>46676.806690940291</c:v>
                  </c:pt>
                  <c:pt idx="281">
                    <c:v>44132.206217645471</c:v>
                  </c:pt>
                  <c:pt idx="282">
                    <c:v>45979.80478867294</c:v>
                  </c:pt>
                  <c:pt idx="283">
                    <c:v>45483.014989914664</c:v>
                  </c:pt>
                  <c:pt idx="284">
                    <c:v>48698.787035210124</c:v>
                  </c:pt>
                  <c:pt idx="285">
                    <c:v>47545.044867156597</c:v>
                  </c:pt>
                  <c:pt idx="286">
                    <c:v>48457.182194042674</c:v>
                  </c:pt>
                  <c:pt idx="287">
                    <c:v>47890.210675754694</c:v>
                  </c:pt>
                  <c:pt idx="288">
                    <c:v>48546.847453183254</c:v>
                  </c:pt>
                </c:numCache>
              </c:numRef>
            </c:minus>
            <c:spPr>
              <a:noFill/>
              <a:ln w="3175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Hoja1!$AZ$4:$AZ$292</c:f>
              <c:numCache>
                <c:formatCode>#,##0.00</c:formatCode>
                <c:ptCount val="289"/>
                <c:pt idx="0">
                  <c:v>4.383</c:v>
                </c:pt>
                <c:pt idx="1">
                  <c:v>9.3829999999999991</c:v>
                </c:pt>
                <c:pt idx="2">
                  <c:v>14.382999999999999</c:v>
                </c:pt>
                <c:pt idx="3">
                  <c:v>19.382999999999999</c:v>
                </c:pt>
                <c:pt idx="4">
                  <c:v>24.382999999999999</c:v>
                </c:pt>
                <c:pt idx="5">
                  <c:v>29.382999999999999</c:v>
                </c:pt>
                <c:pt idx="6">
                  <c:v>34.383000000000003</c:v>
                </c:pt>
                <c:pt idx="7">
                  <c:v>39.383000000000003</c:v>
                </c:pt>
                <c:pt idx="8">
                  <c:v>44.383000000000003</c:v>
                </c:pt>
                <c:pt idx="9">
                  <c:v>49.383000000000003</c:v>
                </c:pt>
                <c:pt idx="10">
                  <c:v>54.383000000000003</c:v>
                </c:pt>
                <c:pt idx="11">
                  <c:v>59.383000000000003</c:v>
                </c:pt>
                <c:pt idx="12">
                  <c:v>64.382999999999996</c:v>
                </c:pt>
                <c:pt idx="13">
                  <c:v>69.382999999999996</c:v>
                </c:pt>
                <c:pt idx="14">
                  <c:v>74.382999999999996</c:v>
                </c:pt>
                <c:pt idx="15">
                  <c:v>79.382999999999996</c:v>
                </c:pt>
                <c:pt idx="16">
                  <c:v>84.382999999999996</c:v>
                </c:pt>
                <c:pt idx="17">
                  <c:v>89.382999999999996</c:v>
                </c:pt>
                <c:pt idx="18">
                  <c:v>94.382999999999996</c:v>
                </c:pt>
                <c:pt idx="19">
                  <c:v>99.382999999999996</c:v>
                </c:pt>
                <c:pt idx="20">
                  <c:v>104.383</c:v>
                </c:pt>
                <c:pt idx="21">
                  <c:v>109.383</c:v>
                </c:pt>
                <c:pt idx="22">
                  <c:v>114.383</c:v>
                </c:pt>
                <c:pt idx="23">
                  <c:v>119.383</c:v>
                </c:pt>
                <c:pt idx="24">
                  <c:v>124.383</c:v>
                </c:pt>
                <c:pt idx="25">
                  <c:v>129.38300000000001</c:v>
                </c:pt>
                <c:pt idx="26">
                  <c:v>134.38300000000001</c:v>
                </c:pt>
                <c:pt idx="27">
                  <c:v>139.38300000000001</c:v>
                </c:pt>
                <c:pt idx="28">
                  <c:v>144.38300000000001</c:v>
                </c:pt>
                <c:pt idx="29">
                  <c:v>149.38300000000001</c:v>
                </c:pt>
                <c:pt idx="30">
                  <c:v>154.38300000000001</c:v>
                </c:pt>
                <c:pt idx="31">
                  <c:v>159.38300000000001</c:v>
                </c:pt>
                <c:pt idx="32">
                  <c:v>164.38300000000001</c:v>
                </c:pt>
                <c:pt idx="33">
                  <c:v>169.38300000000001</c:v>
                </c:pt>
                <c:pt idx="34">
                  <c:v>174.38300000000001</c:v>
                </c:pt>
                <c:pt idx="35">
                  <c:v>179.38300000000001</c:v>
                </c:pt>
                <c:pt idx="36">
                  <c:v>184.38300000000001</c:v>
                </c:pt>
                <c:pt idx="37">
                  <c:v>189.38300000000001</c:v>
                </c:pt>
                <c:pt idx="38">
                  <c:v>194.38300000000001</c:v>
                </c:pt>
                <c:pt idx="39">
                  <c:v>199.38300000000001</c:v>
                </c:pt>
                <c:pt idx="40">
                  <c:v>204.38300000000001</c:v>
                </c:pt>
                <c:pt idx="41">
                  <c:v>209.38300000000001</c:v>
                </c:pt>
                <c:pt idx="42">
                  <c:v>214.38300000000001</c:v>
                </c:pt>
                <c:pt idx="43">
                  <c:v>219.38300000000001</c:v>
                </c:pt>
                <c:pt idx="44">
                  <c:v>224.38300000000001</c:v>
                </c:pt>
                <c:pt idx="45">
                  <c:v>229.38300000000001</c:v>
                </c:pt>
                <c:pt idx="46">
                  <c:v>234.38300000000001</c:v>
                </c:pt>
                <c:pt idx="47">
                  <c:v>239.38300000000001</c:v>
                </c:pt>
                <c:pt idx="48">
                  <c:v>244.38300000000001</c:v>
                </c:pt>
                <c:pt idx="49">
                  <c:v>249.38300000000001</c:v>
                </c:pt>
                <c:pt idx="50">
                  <c:v>254.38300000000001</c:v>
                </c:pt>
                <c:pt idx="51">
                  <c:v>259.38299999999998</c:v>
                </c:pt>
                <c:pt idx="52">
                  <c:v>264.38299999999998</c:v>
                </c:pt>
                <c:pt idx="53">
                  <c:v>269.38299999999998</c:v>
                </c:pt>
                <c:pt idx="54">
                  <c:v>274.38299999999998</c:v>
                </c:pt>
                <c:pt idx="55">
                  <c:v>279.38299999999998</c:v>
                </c:pt>
                <c:pt idx="56">
                  <c:v>284.38299999999998</c:v>
                </c:pt>
                <c:pt idx="57">
                  <c:v>289.38299999999998</c:v>
                </c:pt>
                <c:pt idx="58">
                  <c:v>294.38299999999998</c:v>
                </c:pt>
                <c:pt idx="59">
                  <c:v>299.38299999999998</c:v>
                </c:pt>
                <c:pt idx="60">
                  <c:v>304.38299999999998</c:v>
                </c:pt>
                <c:pt idx="61">
                  <c:v>309.38299999999998</c:v>
                </c:pt>
                <c:pt idx="62">
                  <c:v>314.38299999999998</c:v>
                </c:pt>
                <c:pt idx="63">
                  <c:v>319.38299999999998</c:v>
                </c:pt>
                <c:pt idx="64">
                  <c:v>324.38299999999998</c:v>
                </c:pt>
                <c:pt idx="65">
                  <c:v>329.38299999999998</c:v>
                </c:pt>
                <c:pt idx="66">
                  <c:v>334.38299999999998</c:v>
                </c:pt>
                <c:pt idx="67">
                  <c:v>339.38299999999998</c:v>
                </c:pt>
                <c:pt idx="68">
                  <c:v>344.38299999999998</c:v>
                </c:pt>
                <c:pt idx="69">
                  <c:v>349.38299999999998</c:v>
                </c:pt>
                <c:pt idx="70">
                  <c:v>354.38299999999998</c:v>
                </c:pt>
                <c:pt idx="71">
                  <c:v>359.38299999999998</c:v>
                </c:pt>
                <c:pt idx="72">
                  <c:v>364.38299999999998</c:v>
                </c:pt>
                <c:pt idx="73">
                  <c:v>369.38299999999998</c:v>
                </c:pt>
                <c:pt idx="74">
                  <c:v>374.38299999999998</c:v>
                </c:pt>
                <c:pt idx="75">
                  <c:v>379.38299999999998</c:v>
                </c:pt>
                <c:pt idx="76">
                  <c:v>384.38299999999998</c:v>
                </c:pt>
                <c:pt idx="77">
                  <c:v>389.38299999999998</c:v>
                </c:pt>
                <c:pt idx="78">
                  <c:v>394.38299999999998</c:v>
                </c:pt>
                <c:pt idx="79">
                  <c:v>399.38299999999998</c:v>
                </c:pt>
                <c:pt idx="80">
                  <c:v>404.38299999999998</c:v>
                </c:pt>
                <c:pt idx="81">
                  <c:v>409.38299999999998</c:v>
                </c:pt>
                <c:pt idx="82">
                  <c:v>414.38299999999998</c:v>
                </c:pt>
                <c:pt idx="83">
                  <c:v>419.38299999999998</c:v>
                </c:pt>
                <c:pt idx="84">
                  <c:v>424.38299999999998</c:v>
                </c:pt>
                <c:pt idx="85">
                  <c:v>429.38299999999998</c:v>
                </c:pt>
                <c:pt idx="86">
                  <c:v>434.38299999999998</c:v>
                </c:pt>
                <c:pt idx="87">
                  <c:v>439.38299999999998</c:v>
                </c:pt>
                <c:pt idx="88">
                  <c:v>444.38299999999998</c:v>
                </c:pt>
                <c:pt idx="89">
                  <c:v>449.38299999999998</c:v>
                </c:pt>
                <c:pt idx="90">
                  <c:v>454.38299999999998</c:v>
                </c:pt>
                <c:pt idx="91">
                  <c:v>459.38299999999998</c:v>
                </c:pt>
                <c:pt idx="92">
                  <c:v>464.38299999999998</c:v>
                </c:pt>
                <c:pt idx="93">
                  <c:v>469.38299999999998</c:v>
                </c:pt>
                <c:pt idx="94">
                  <c:v>474.38299999999998</c:v>
                </c:pt>
                <c:pt idx="95">
                  <c:v>479.38299999999998</c:v>
                </c:pt>
                <c:pt idx="96">
                  <c:v>484.38299999999998</c:v>
                </c:pt>
                <c:pt idx="97">
                  <c:v>489.38299999999998</c:v>
                </c:pt>
                <c:pt idx="98">
                  <c:v>494.38299999999998</c:v>
                </c:pt>
                <c:pt idx="99">
                  <c:v>499.38299999999998</c:v>
                </c:pt>
                <c:pt idx="100">
                  <c:v>504.38299999999998</c:v>
                </c:pt>
                <c:pt idx="101">
                  <c:v>509.38299999999998</c:v>
                </c:pt>
                <c:pt idx="102">
                  <c:v>514.38300000000004</c:v>
                </c:pt>
                <c:pt idx="103">
                  <c:v>519.38300000000004</c:v>
                </c:pt>
                <c:pt idx="104">
                  <c:v>524.38300000000004</c:v>
                </c:pt>
                <c:pt idx="105">
                  <c:v>529.38300000000004</c:v>
                </c:pt>
                <c:pt idx="106">
                  <c:v>534.38300000000004</c:v>
                </c:pt>
                <c:pt idx="107">
                  <c:v>539.38300000000004</c:v>
                </c:pt>
                <c:pt idx="108">
                  <c:v>544.38300000000004</c:v>
                </c:pt>
                <c:pt idx="109">
                  <c:v>549.38300000000004</c:v>
                </c:pt>
                <c:pt idx="110">
                  <c:v>554.38300000000004</c:v>
                </c:pt>
                <c:pt idx="111">
                  <c:v>559.38300000000004</c:v>
                </c:pt>
                <c:pt idx="112">
                  <c:v>564.38300000000004</c:v>
                </c:pt>
                <c:pt idx="113">
                  <c:v>569.38300000000004</c:v>
                </c:pt>
                <c:pt idx="114">
                  <c:v>574.38300000000004</c:v>
                </c:pt>
                <c:pt idx="115">
                  <c:v>579.38300000000004</c:v>
                </c:pt>
                <c:pt idx="116">
                  <c:v>584.38300000000004</c:v>
                </c:pt>
                <c:pt idx="117">
                  <c:v>589.38300000000004</c:v>
                </c:pt>
                <c:pt idx="118">
                  <c:v>594.38300000000004</c:v>
                </c:pt>
                <c:pt idx="119">
                  <c:v>599.38300000000004</c:v>
                </c:pt>
                <c:pt idx="120">
                  <c:v>604.38300000000004</c:v>
                </c:pt>
                <c:pt idx="121">
                  <c:v>609.38300000000004</c:v>
                </c:pt>
                <c:pt idx="122">
                  <c:v>614.38300000000004</c:v>
                </c:pt>
                <c:pt idx="123">
                  <c:v>619.38300000000004</c:v>
                </c:pt>
                <c:pt idx="124">
                  <c:v>624.38300000000004</c:v>
                </c:pt>
                <c:pt idx="125">
                  <c:v>629.38300000000004</c:v>
                </c:pt>
                <c:pt idx="126">
                  <c:v>634.38300000000004</c:v>
                </c:pt>
                <c:pt idx="127">
                  <c:v>639.38300000000004</c:v>
                </c:pt>
                <c:pt idx="128">
                  <c:v>644.38300000000004</c:v>
                </c:pt>
                <c:pt idx="129">
                  <c:v>649.38300000000004</c:v>
                </c:pt>
                <c:pt idx="130">
                  <c:v>654.38300000000004</c:v>
                </c:pt>
                <c:pt idx="131">
                  <c:v>659.38300000000004</c:v>
                </c:pt>
                <c:pt idx="132">
                  <c:v>664.38300000000004</c:v>
                </c:pt>
                <c:pt idx="133">
                  <c:v>669.38300000000004</c:v>
                </c:pt>
                <c:pt idx="134">
                  <c:v>674.38300000000004</c:v>
                </c:pt>
                <c:pt idx="135">
                  <c:v>679.38300000000004</c:v>
                </c:pt>
                <c:pt idx="136">
                  <c:v>684.38300000000004</c:v>
                </c:pt>
                <c:pt idx="137">
                  <c:v>689.38300000000004</c:v>
                </c:pt>
                <c:pt idx="138">
                  <c:v>694.38300000000004</c:v>
                </c:pt>
                <c:pt idx="139">
                  <c:v>699.38300000000004</c:v>
                </c:pt>
                <c:pt idx="140">
                  <c:v>704.38300000000004</c:v>
                </c:pt>
                <c:pt idx="141">
                  <c:v>709.38300000000004</c:v>
                </c:pt>
                <c:pt idx="142">
                  <c:v>714.38300000000004</c:v>
                </c:pt>
                <c:pt idx="143">
                  <c:v>719.38300000000004</c:v>
                </c:pt>
                <c:pt idx="144">
                  <c:v>724.38300000000004</c:v>
                </c:pt>
                <c:pt idx="145">
                  <c:v>729.38300000000004</c:v>
                </c:pt>
                <c:pt idx="146">
                  <c:v>734.38300000000004</c:v>
                </c:pt>
                <c:pt idx="147">
                  <c:v>739.38300000000004</c:v>
                </c:pt>
                <c:pt idx="148">
                  <c:v>744.38300000000004</c:v>
                </c:pt>
                <c:pt idx="149">
                  <c:v>749.38300000000004</c:v>
                </c:pt>
                <c:pt idx="150">
                  <c:v>754.38300000000004</c:v>
                </c:pt>
                <c:pt idx="151">
                  <c:v>759.38300000000004</c:v>
                </c:pt>
                <c:pt idx="152">
                  <c:v>764.38300000000004</c:v>
                </c:pt>
                <c:pt idx="153">
                  <c:v>769.38300000000004</c:v>
                </c:pt>
                <c:pt idx="154">
                  <c:v>774.38300000000004</c:v>
                </c:pt>
                <c:pt idx="155">
                  <c:v>779.38300000000004</c:v>
                </c:pt>
                <c:pt idx="156">
                  <c:v>784.38300000000004</c:v>
                </c:pt>
                <c:pt idx="157">
                  <c:v>789.38300000000004</c:v>
                </c:pt>
                <c:pt idx="158">
                  <c:v>794.38300000000004</c:v>
                </c:pt>
                <c:pt idx="159">
                  <c:v>799.38300000000004</c:v>
                </c:pt>
                <c:pt idx="160">
                  <c:v>804.38300000000004</c:v>
                </c:pt>
                <c:pt idx="161">
                  <c:v>809.38300000000004</c:v>
                </c:pt>
                <c:pt idx="162">
                  <c:v>814.38300000000004</c:v>
                </c:pt>
                <c:pt idx="163">
                  <c:v>819.38300000000004</c:v>
                </c:pt>
                <c:pt idx="164">
                  <c:v>824.38300000000004</c:v>
                </c:pt>
                <c:pt idx="165">
                  <c:v>829.38300000000004</c:v>
                </c:pt>
                <c:pt idx="166">
                  <c:v>834.38300000000004</c:v>
                </c:pt>
                <c:pt idx="167">
                  <c:v>839.38300000000004</c:v>
                </c:pt>
                <c:pt idx="168">
                  <c:v>844.38300000000004</c:v>
                </c:pt>
                <c:pt idx="169">
                  <c:v>849.38300000000004</c:v>
                </c:pt>
                <c:pt idx="170">
                  <c:v>854.38300000000004</c:v>
                </c:pt>
                <c:pt idx="171">
                  <c:v>859.38300000000004</c:v>
                </c:pt>
                <c:pt idx="172">
                  <c:v>864.38300000000004</c:v>
                </c:pt>
                <c:pt idx="173">
                  <c:v>869.38300000000004</c:v>
                </c:pt>
                <c:pt idx="174">
                  <c:v>874.38300000000004</c:v>
                </c:pt>
                <c:pt idx="175">
                  <c:v>879.38300000000004</c:v>
                </c:pt>
                <c:pt idx="176">
                  <c:v>884.38300000000004</c:v>
                </c:pt>
                <c:pt idx="177">
                  <c:v>889.38300000000004</c:v>
                </c:pt>
                <c:pt idx="178">
                  <c:v>894.38300000000004</c:v>
                </c:pt>
                <c:pt idx="179">
                  <c:v>899.38300000000004</c:v>
                </c:pt>
                <c:pt idx="180">
                  <c:v>904.38300000000004</c:v>
                </c:pt>
                <c:pt idx="181">
                  <c:v>909.38300000000004</c:v>
                </c:pt>
                <c:pt idx="182">
                  <c:v>914.38300000000004</c:v>
                </c:pt>
                <c:pt idx="183">
                  <c:v>919.38300000000004</c:v>
                </c:pt>
                <c:pt idx="184">
                  <c:v>924.38300000000004</c:v>
                </c:pt>
                <c:pt idx="185">
                  <c:v>929.38300000000004</c:v>
                </c:pt>
                <c:pt idx="186">
                  <c:v>934.38300000000004</c:v>
                </c:pt>
                <c:pt idx="187">
                  <c:v>939.38300000000004</c:v>
                </c:pt>
                <c:pt idx="188">
                  <c:v>944.38300000000004</c:v>
                </c:pt>
                <c:pt idx="189">
                  <c:v>949.38300000000004</c:v>
                </c:pt>
                <c:pt idx="190">
                  <c:v>954.38300000000004</c:v>
                </c:pt>
                <c:pt idx="191">
                  <c:v>959.38300000000004</c:v>
                </c:pt>
                <c:pt idx="192">
                  <c:v>964.38300000000004</c:v>
                </c:pt>
                <c:pt idx="193">
                  <c:v>969.38300000000004</c:v>
                </c:pt>
                <c:pt idx="194">
                  <c:v>974.38300000000004</c:v>
                </c:pt>
                <c:pt idx="195">
                  <c:v>979.38300000000004</c:v>
                </c:pt>
                <c:pt idx="196">
                  <c:v>984.38300000000004</c:v>
                </c:pt>
                <c:pt idx="197">
                  <c:v>989.38300000000004</c:v>
                </c:pt>
                <c:pt idx="198">
                  <c:v>994.38300000000004</c:v>
                </c:pt>
                <c:pt idx="199">
                  <c:v>999.38300000000004</c:v>
                </c:pt>
                <c:pt idx="200">
                  <c:v>1004.383</c:v>
                </c:pt>
                <c:pt idx="201">
                  <c:v>1009.383</c:v>
                </c:pt>
                <c:pt idx="202">
                  <c:v>1014.383</c:v>
                </c:pt>
                <c:pt idx="203">
                  <c:v>1019.383</c:v>
                </c:pt>
                <c:pt idx="204">
                  <c:v>1024.383</c:v>
                </c:pt>
                <c:pt idx="205">
                  <c:v>1029.383</c:v>
                </c:pt>
                <c:pt idx="206">
                  <c:v>1034.383</c:v>
                </c:pt>
                <c:pt idx="207">
                  <c:v>1039.383</c:v>
                </c:pt>
                <c:pt idx="208">
                  <c:v>1044.383</c:v>
                </c:pt>
                <c:pt idx="209">
                  <c:v>1049.383</c:v>
                </c:pt>
                <c:pt idx="210">
                  <c:v>1054.383</c:v>
                </c:pt>
                <c:pt idx="211">
                  <c:v>1059.383</c:v>
                </c:pt>
                <c:pt idx="212">
                  <c:v>1064.383</c:v>
                </c:pt>
                <c:pt idx="213">
                  <c:v>1069.383</c:v>
                </c:pt>
                <c:pt idx="214">
                  <c:v>1074.383</c:v>
                </c:pt>
                <c:pt idx="215">
                  <c:v>1079.383</c:v>
                </c:pt>
                <c:pt idx="216">
                  <c:v>1084.383</c:v>
                </c:pt>
                <c:pt idx="217">
                  <c:v>1089.383</c:v>
                </c:pt>
                <c:pt idx="218">
                  <c:v>1094.383</c:v>
                </c:pt>
                <c:pt idx="219">
                  <c:v>1099.383</c:v>
                </c:pt>
                <c:pt idx="220">
                  <c:v>1104.383</c:v>
                </c:pt>
                <c:pt idx="221">
                  <c:v>1109.383</c:v>
                </c:pt>
                <c:pt idx="222">
                  <c:v>1114.383</c:v>
                </c:pt>
                <c:pt idx="223">
                  <c:v>1119.383</c:v>
                </c:pt>
                <c:pt idx="224">
                  <c:v>1124.383</c:v>
                </c:pt>
                <c:pt idx="225">
                  <c:v>1129.383</c:v>
                </c:pt>
                <c:pt idx="226">
                  <c:v>1134.383</c:v>
                </c:pt>
                <c:pt idx="227">
                  <c:v>1139.383</c:v>
                </c:pt>
                <c:pt idx="228">
                  <c:v>1144.383</c:v>
                </c:pt>
                <c:pt idx="229">
                  <c:v>1149.383</c:v>
                </c:pt>
                <c:pt idx="230">
                  <c:v>1154.383</c:v>
                </c:pt>
                <c:pt idx="231">
                  <c:v>1159.383</c:v>
                </c:pt>
                <c:pt idx="232">
                  <c:v>1164.383</c:v>
                </c:pt>
                <c:pt idx="233">
                  <c:v>1169.383</c:v>
                </c:pt>
                <c:pt idx="234">
                  <c:v>1174.383</c:v>
                </c:pt>
                <c:pt idx="235">
                  <c:v>1179.383</c:v>
                </c:pt>
                <c:pt idx="236">
                  <c:v>1184.383</c:v>
                </c:pt>
                <c:pt idx="237">
                  <c:v>1189.383</c:v>
                </c:pt>
                <c:pt idx="238">
                  <c:v>1194.383</c:v>
                </c:pt>
                <c:pt idx="239">
                  <c:v>1199.383</c:v>
                </c:pt>
                <c:pt idx="240">
                  <c:v>1204.383</c:v>
                </c:pt>
                <c:pt idx="241">
                  <c:v>1209.383</c:v>
                </c:pt>
                <c:pt idx="242">
                  <c:v>1214.383</c:v>
                </c:pt>
                <c:pt idx="243">
                  <c:v>1219.383</c:v>
                </c:pt>
                <c:pt idx="244">
                  <c:v>1224.383</c:v>
                </c:pt>
                <c:pt idx="245">
                  <c:v>1229.383</c:v>
                </c:pt>
                <c:pt idx="246">
                  <c:v>1234.383</c:v>
                </c:pt>
                <c:pt idx="247">
                  <c:v>1239.383</c:v>
                </c:pt>
                <c:pt idx="248">
                  <c:v>1244.383</c:v>
                </c:pt>
                <c:pt idx="249">
                  <c:v>1249.383</c:v>
                </c:pt>
                <c:pt idx="250">
                  <c:v>1254.383</c:v>
                </c:pt>
                <c:pt idx="251">
                  <c:v>1259.383</c:v>
                </c:pt>
                <c:pt idx="252">
                  <c:v>1264.383</c:v>
                </c:pt>
                <c:pt idx="253">
                  <c:v>1269.383</c:v>
                </c:pt>
                <c:pt idx="254">
                  <c:v>1274.383</c:v>
                </c:pt>
                <c:pt idx="255">
                  <c:v>1279.383</c:v>
                </c:pt>
                <c:pt idx="256">
                  <c:v>1284.383</c:v>
                </c:pt>
                <c:pt idx="257">
                  <c:v>1289.383</c:v>
                </c:pt>
                <c:pt idx="258">
                  <c:v>1294.383</c:v>
                </c:pt>
                <c:pt idx="259">
                  <c:v>1299.383</c:v>
                </c:pt>
                <c:pt idx="260">
                  <c:v>1304.383</c:v>
                </c:pt>
                <c:pt idx="261">
                  <c:v>1309.383</c:v>
                </c:pt>
                <c:pt idx="262">
                  <c:v>1314.383</c:v>
                </c:pt>
                <c:pt idx="263">
                  <c:v>1319.383</c:v>
                </c:pt>
                <c:pt idx="264">
                  <c:v>1324.383</c:v>
                </c:pt>
                <c:pt idx="265">
                  <c:v>1329.383</c:v>
                </c:pt>
                <c:pt idx="266">
                  <c:v>1334.383</c:v>
                </c:pt>
                <c:pt idx="267">
                  <c:v>1339.383</c:v>
                </c:pt>
                <c:pt idx="268">
                  <c:v>1344.383</c:v>
                </c:pt>
                <c:pt idx="269">
                  <c:v>1349.383</c:v>
                </c:pt>
                <c:pt idx="270">
                  <c:v>1354.383</c:v>
                </c:pt>
                <c:pt idx="271">
                  <c:v>1359.383</c:v>
                </c:pt>
                <c:pt idx="272">
                  <c:v>1364.383</c:v>
                </c:pt>
                <c:pt idx="273">
                  <c:v>1369.383</c:v>
                </c:pt>
                <c:pt idx="274">
                  <c:v>1374.383</c:v>
                </c:pt>
                <c:pt idx="275">
                  <c:v>1379.383</c:v>
                </c:pt>
                <c:pt idx="276">
                  <c:v>1384.383</c:v>
                </c:pt>
                <c:pt idx="277">
                  <c:v>1389.383</c:v>
                </c:pt>
                <c:pt idx="278">
                  <c:v>1394.383</c:v>
                </c:pt>
                <c:pt idx="279">
                  <c:v>1399.383</c:v>
                </c:pt>
                <c:pt idx="280">
                  <c:v>1404.383</c:v>
                </c:pt>
                <c:pt idx="281">
                  <c:v>1409.383</c:v>
                </c:pt>
                <c:pt idx="282">
                  <c:v>1414.383</c:v>
                </c:pt>
                <c:pt idx="283">
                  <c:v>1419.383</c:v>
                </c:pt>
                <c:pt idx="284">
                  <c:v>1424.383</c:v>
                </c:pt>
                <c:pt idx="285">
                  <c:v>1429.383</c:v>
                </c:pt>
                <c:pt idx="286">
                  <c:v>1434.383</c:v>
                </c:pt>
                <c:pt idx="287">
                  <c:v>1439.383</c:v>
                </c:pt>
                <c:pt idx="288">
                  <c:v>1444.383</c:v>
                </c:pt>
              </c:numCache>
            </c:numRef>
          </c:xVal>
          <c:yVal>
            <c:numRef>
              <c:f>Hoja1!$BA$4:$BA$292</c:f>
              <c:numCache>
                <c:formatCode>General</c:formatCode>
                <c:ptCount val="289"/>
                <c:pt idx="0">
                  <c:v>601490.95819789683</c:v>
                </c:pt>
                <c:pt idx="1">
                  <c:v>511859.42211575509</c:v>
                </c:pt>
                <c:pt idx="2">
                  <c:v>389953.01667190989</c:v>
                </c:pt>
                <c:pt idx="3">
                  <c:v>288362.48135133792</c:v>
                </c:pt>
                <c:pt idx="4">
                  <c:v>214559.7111940755</c:v>
                </c:pt>
                <c:pt idx="5">
                  <c:v>158202.22223953597</c:v>
                </c:pt>
                <c:pt idx="6">
                  <c:v>115420.5425986683</c:v>
                </c:pt>
                <c:pt idx="7">
                  <c:v>86530.405796945794</c:v>
                </c:pt>
                <c:pt idx="8">
                  <c:v>61165.420720537542</c:v>
                </c:pt>
                <c:pt idx="9">
                  <c:v>47985.56050034822</c:v>
                </c:pt>
                <c:pt idx="10">
                  <c:v>37636.904699910883</c:v>
                </c:pt>
                <c:pt idx="11">
                  <c:v>40386.500779073729</c:v>
                </c:pt>
                <c:pt idx="12">
                  <c:v>41291.55023115575</c:v>
                </c:pt>
                <c:pt idx="13">
                  <c:v>42811.540018753512</c:v>
                </c:pt>
                <c:pt idx="14">
                  <c:v>51695.912222022009</c:v>
                </c:pt>
                <c:pt idx="15">
                  <c:v>54830.392118933516</c:v>
                </c:pt>
                <c:pt idx="16">
                  <c:v>62679.677809632747</c:v>
                </c:pt>
                <c:pt idx="17">
                  <c:v>67306.995643977672</c:v>
                </c:pt>
                <c:pt idx="18">
                  <c:v>73385.442841771059</c:v>
                </c:pt>
                <c:pt idx="19">
                  <c:v>79031.754760748008</c:v>
                </c:pt>
                <c:pt idx="20">
                  <c:v>84488.820575291669</c:v>
                </c:pt>
                <c:pt idx="21">
                  <c:v>93480.997850358413</c:v>
                </c:pt>
                <c:pt idx="22">
                  <c:v>111073.64386342737</c:v>
                </c:pt>
                <c:pt idx="23">
                  <c:v>137455.44229919402</c:v>
                </c:pt>
                <c:pt idx="24">
                  <c:v>167578.76973323416</c:v>
                </c:pt>
                <c:pt idx="25">
                  <c:v>197835.07358229443</c:v>
                </c:pt>
                <c:pt idx="26">
                  <c:v>227471.50622163006</c:v>
                </c:pt>
                <c:pt idx="27">
                  <c:v>255225.95827343981</c:v>
                </c:pt>
                <c:pt idx="28">
                  <c:v>292097.27036962158</c:v>
                </c:pt>
                <c:pt idx="29">
                  <c:v>345475.87628114421</c:v>
                </c:pt>
                <c:pt idx="30">
                  <c:v>380184.13323122117</c:v>
                </c:pt>
                <c:pt idx="31">
                  <c:v>404245.03152209846</c:v>
                </c:pt>
                <c:pt idx="32">
                  <c:v>425642.23022190819</c:v>
                </c:pt>
                <c:pt idx="33">
                  <c:v>448374.59324278531</c:v>
                </c:pt>
                <c:pt idx="34">
                  <c:v>469987.89272486296</c:v>
                </c:pt>
                <c:pt idx="35">
                  <c:v>491527.83431954135</c:v>
                </c:pt>
                <c:pt idx="36">
                  <c:v>513494.21673826815</c:v>
                </c:pt>
                <c:pt idx="37">
                  <c:v>537364.47828465223</c:v>
                </c:pt>
                <c:pt idx="38">
                  <c:v>565416.12731662579</c:v>
                </c:pt>
                <c:pt idx="39">
                  <c:v>597727.1410801427</c:v>
                </c:pt>
                <c:pt idx="40">
                  <c:v>633379.81543366192</c:v>
                </c:pt>
                <c:pt idx="41">
                  <c:v>674663.76346763503</c:v>
                </c:pt>
                <c:pt idx="42">
                  <c:v>715181.2151692271</c:v>
                </c:pt>
                <c:pt idx="43">
                  <c:v>760395.58002988482</c:v>
                </c:pt>
                <c:pt idx="44">
                  <c:v>805192.95519134891</c:v>
                </c:pt>
                <c:pt idx="45">
                  <c:v>849195.01612496318</c:v>
                </c:pt>
                <c:pt idx="46">
                  <c:v>888985.38431274926</c:v>
                </c:pt>
                <c:pt idx="47">
                  <c:v>927754.18954666634</c:v>
                </c:pt>
                <c:pt idx="48">
                  <c:v>966706.51230899128</c:v>
                </c:pt>
                <c:pt idx="49">
                  <c:v>1002559.2171429666</c:v>
                </c:pt>
                <c:pt idx="50">
                  <c:v>1043141.6528123837</c:v>
                </c:pt>
                <c:pt idx="51">
                  <c:v>1075646.279009863</c:v>
                </c:pt>
                <c:pt idx="52">
                  <c:v>1115672.5577718643</c:v>
                </c:pt>
                <c:pt idx="53">
                  <c:v>1148222.074115193</c:v>
                </c:pt>
                <c:pt idx="54">
                  <c:v>1179902.9385841207</c:v>
                </c:pt>
                <c:pt idx="55">
                  <c:v>1215152.027696887</c:v>
                </c:pt>
                <c:pt idx="56">
                  <c:v>1248047.3442371849</c:v>
                </c:pt>
                <c:pt idx="57">
                  <c:v>1281083.7886737057</c:v>
                </c:pt>
                <c:pt idx="58">
                  <c:v>1311529.2988062738</c:v>
                </c:pt>
                <c:pt idx="59">
                  <c:v>1345335.4912659037</c:v>
                </c:pt>
                <c:pt idx="60">
                  <c:v>1375823.0113492373</c:v>
                </c:pt>
                <c:pt idx="61">
                  <c:v>1408496.2442009796</c:v>
                </c:pt>
                <c:pt idx="62">
                  <c:v>1440661.5611487792</c:v>
                </c:pt>
                <c:pt idx="63">
                  <c:v>1473496.4186645343</c:v>
                </c:pt>
                <c:pt idx="64">
                  <c:v>1501049.3844855246</c:v>
                </c:pt>
                <c:pt idx="65">
                  <c:v>1530044.2887338034</c:v>
                </c:pt>
                <c:pt idx="66">
                  <c:v>1560672.0319511362</c:v>
                </c:pt>
                <c:pt idx="67">
                  <c:v>1584869.2263250563</c:v>
                </c:pt>
                <c:pt idx="68">
                  <c:v>1610331.7110484915</c:v>
                </c:pt>
                <c:pt idx="69">
                  <c:v>1639419.1060485539</c:v>
                </c:pt>
                <c:pt idx="70">
                  <c:v>1670651.0177003648</c:v>
                </c:pt>
                <c:pt idx="71">
                  <c:v>1701999.601324036</c:v>
                </c:pt>
                <c:pt idx="72">
                  <c:v>1727668.8620348717</c:v>
                </c:pt>
                <c:pt idx="73">
                  <c:v>1757479.9531321139</c:v>
                </c:pt>
                <c:pt idx="74">
                  <c:v>1787439.9077478885</c:v>
                </c:pt>
                <c:pt idx="75">
                  <c:v>1812533.5078272268</c:v>
                </c:pt>
                <c:pt idx="76">
                  <c:v>1838313.7799621846</c:v>
                </c:pt>
                <c:pt idx="77">
                  <c:v>1870286.0262809682</c:v>
                </c:pt>
                <c:pt idx="78">
                  <c:v>1892695.7023986038</c:v>
                </c:pt>
                <c:pt idx="79">
                  <c:v>1919868.0507634059</c:v>
                </c:pt>
                <c:pt idx="80">
                  <c:v>1940209.0528189826</c:v>
                </c:pt>
                <c:pt idx="81">
                  <c:v>1969861.2864829793</c:v>
                </c:pt>
                <c:pt idx="82">
                  <c:v>1997694.8776670727</c:v>
                </c:pt>
                <c:pt idx="83">
                  <c:v>2023357.0929393906</c:v>
                </c:pt>
                <c:pt idx="84">
                  <c:v>2053368.6500364833</c:v>
                </c:pt>
                <c:pt idx="85">
                  <c:v>2080648.6423462715</c:v>
                </c:pt>
                <c:pt idx="86">
                  <c:v>2105767.7960447636</c:v>
                </c:pt>
                <c:pt idx="87">
                  <c:v>2134848.4938359028</c:v>
                </c:pt>
                <c:pt idx="88">
                  <c:v>2163063.9896238144</c:v>
                </c:pt>
                <c:pt idx="89">
                  <c:v>2189512.8264259337</c:v>
                </c:pt>
                <c:pt idx="90">
                  <c:v>2218803.8583305436</c:v>
                </c:pt>
                <c:pt idx="91">
                  <c:v>2243489.6623173328</c:v>
                </c:pt>
                <c:pt idx="92">
                  <c:v>2266474.8359715873</c:v>
                </c:pt>
                <c:pt idx="93">
                  <c:v>2289569.4968677098</c:v>
                </c:pt>
                <c:pt idx="94">
                  <c:v>2311557.1838011956</c:v>
                </c:pt>
                <c:pt idx="95">
                  <c:v>2334504.907596434</c:v>
                </c:pt>
                <c:pt idx="96">
                  <c:v>2365829.5903428691</c:v>
                </c:pt>
                <c:pt idx="97">
                  <c:v>2397109.5553442137</c:v>
                </c:pt>
                <c:pt idx="98">
                  <c:v>2422035.5820181402</c:v>
                </c:pt>
                <c:pt idx="99">
                  <c:v>2447098.4934816612</c:v>
                </c:pt>
                <c:pt idx="100">
                  <c:v>2469447.8945340971</c:v>
                </c:pt>
                <c:pt idx="101">
                  <c:v>2498676.0673701107</c:v>
                </c:pt>
                <c:pt idx="102">
                  <c:v>2525241.0140653928</c:v>
                </c:pt>
                <c:pt idx="103">
                  <c:v>2550030.9643884245</c:v>
                </c:pt>
                <c:pt idx="104">
                  <c:v>2573139.9412228772</c:v>
                </c:pt>
                <c:pt idx="105">
                  <c:v>2597803.1421614229</c:v>
                </c:pt>
                <c:pt idx="106">
                  <c:v>2626673.9932694607</c:v>
                </c:pt>
                <c:pt idx="107">
                  <c:v>2652320.0021796697</c:v>
                </c:pt>
                <c:pt idx="108">
                  <c:v>2674623.7964516068</c:v>
                </c:pt>
                <c:pt idx="109">
                  <c:v>2699847.4309672853</c:v>
                </c:pt>
                <c:pt idx="110">
                  <c:v>2724068.1336555467</c:v>
                </c:pt>
                <c:pt idx="111">
                  <c:v>2742118.8344527534</c:v>
                </c:pt>
                <c:pt idx="112">
                  <c:v>2762576.397874922</c:v>
                </c:pt>
                <c:pt idx="113">
                  <c:v>2791811.9087273171</c:v>
                </c:pt>
                <c:pt idx="114">
                  <c:v>2818492.2973564649</c:v>
                </c:pt>
                <c:pt idx="115">
                  <c:v>2842585.9950971622</c:v>
                </c:pt>
                <c:pt idx="116">
                  <c:v>2865600.6472908594</c:v>
                </c:pt>
                <c:pt idx="117">
                  <c:v>2894516.2980491752</c:v>
                </c:pt>
                <c:pt idx="118">
                  <c:v>2917085.2844257317</c:v>
                </c:pt>
                <c:pt idx="119">
                  <c:v>2941294.5378116006</c:v>
                </c:pt>
                <c:pt idx="120">
                  <c:v>2967139.2250508335</c:v>
                </c:pt>
                <c:pt idx="121">
                  <c:v>2991232.7499720557</c:v>
                </c:pt>
                <c:pt idx="122">
                  <c:v>3013244.6996631646</c:v>
                </c:pt>
                <c:pt idx="123">
                  <c:v>3039405.0436736578</c:v>
                </c:pt>
                <c:pt idx="124">
                  <c:v>3062564.4303688118</c:v>
                </c:pt>
                <c:pt idx="125">
                  <c:v>3084716.7522644438</c:v>
                </c:pt>
                <c:pt idx="126">
                  <c:v>3111412.5522213504</c:v>
                </c:pt>
                <c:pt idx="127">
                  <c:v>3132613.8811868676</c:v>
                </c:pt>
                <c:pt idx="128">
                  <c:v>3159556.4093852551</c:v>
                </c:pt>
                <c:pt idx="129">
                  <c:v>3184423.5857682824</c:v>
                </c:pt>
                <c:pt idx="130">
                  <c:v>3213395.9290489675</c:v>
                </c:pt>
                <c:pt idx="131">
                  <c:v>3236411.3198123248</c:v>
                </c:pt>
                <c:pt idx="132">
                  <c:v>3259788.482195911</c:v>
                </c:pt>
                <c:pt idx="133">
                  <c:v>3280983.7902613268</c:v>
                </c:pt>
                <c:pt idx="134">
                  <c:v>3310877.189558628</c:v>
                </c:pt>
                <c:pt idx="135">
                  <c:v>3335322.8036574698</c:v>
                </c:pt>
                <c:pt idx="136">
                  <c:v>3361217.8825991312</c:v>
                </c:pt>
                <c:pt idx="137">
                  <c:v>3389114.8468340128</c:v>
                </c:pt>
                <c:pt idx="138">
                  <c:v>3413700.8435399332</c:v>
                </c:pt>
                <c:pt idx="139">
                  <c:v>3445725.6646697088</c:v>
                </c:pt>
                <c:pt idx="140">
                  <c:v>3469924.7009047084</c:v>
                </c:pt>
                <c:pt idx="141">
                  <c:v>3488388.8199417046</c:v>
                </c:pt>
                <c:pt idx="142">
                  <c:v>3517674.1248844839</c:v>
                </c:pt>
                <c:pt idx="143">
                  <c:v>3544487.817625755</c:v>
                </c:pt>
                <c:pt idx="144">
                  <c:v>3579518.093924778</c:v>
                </c:pt>
                <c:pt idx="145">
                  <c:v>3614631.5338857831</c:v>
                </c:pt>
                <c:pt idx="146">
                  <c:v>3641157.808671406</c:v>
                </c:pt>
                <c:pt idx="147">
                  <c:v>3667438.4418584006</c:v>
                </c:pt>
                <c:pt idx="148">
                  <c:v>3693355.6499963403</c:v>
                </c:pt>
                <c:pt idx="149">
                  <c:v>3721917.3046409548</c:v>
                </c:pt>
                <c:pt idx="150">
                  <c:v>3744299.8254174693</c:v>
                </c:pt>
                <c:pt idx="151">
                  <c:v>3777702.1898115636</c:v>
                </c:pt>
                <c:pt idx="152">
                  <c:v>3806525.5174650028</c:v>
                </c:pt>
                <c:pt idx="153">
                  <c:v>3834817.3163028015</c:v>
                </c:pt>
                <c:pt idx="154">
                  <c:v>3857147.7175192372</c:v>
                </c:pt>
                <c:pt idx="155">
                  <c:v>3884083.3184624938</c:v>
                </c:pt>
                <c:pt idx="156">
                  <c:v>3910147.9628568767</c:v>
                </c:pt>
                <c:pt idx="157">
                  <c:v>3932587.0617143163</c:v>
                </c:pt>
                <c:pt idx="158">
                  <c:v>3959291.3845107155</c:v>
                </c:pt>
                <c:pt idx="159">
                  <c:v>3986619.1428517969</c:v>
                </c:pt>
                <c:pt idx="160">
                  <c:v>4018371.2448348464</c:v>
                </c:pt>
                <c:pt idx="161">
                  <c:v>4037415.6850235341</c:v>
                </c:pt>
                <c:pt idx="162">
                  <c:v>4069848.4826463135</c:v>
                </c:pt>
                <c:pt idx="163">
                  <c:v>4089011.0836128914</c:v>
                </c:pt>
                <c:pt idx="164">
                  <c:v>4122808.5638572024</c:v>
                </c:pt>
                <c:pt idx="165">
                  <c:v>4143934.1196464179</c:v>
                </c:pt>
                <c:pt idx="166">
                  <c:v>4175097.7939811097</c:v>
                </c:pt>
                <c:pt idx="167">
                  <c:v>4198977.5171435429</c:v>
                </c:pt>
                <c:pt idx="168">
                  <c:v>4214156.1637127474</c:v>
                </c:pt>
                <c:pt idx="169">
                  <c:v>4248532.1518971613</c:v>
                </c:pt>
                <c:pt idx="170">
                  <c:v>4264697.9144742377</c:v>
                </c:pt>
                <c:pt idx="171">
                  <c:v>4291731.4933183026</c:v>
                </c:pt>
                <c:pt idx="172">
                  <c:v>4317930.1719828676</c:v>
                </c:pt>
                <c:pt idx="173">
                  <c:v>4347954.050433428</c:v>
                </c:pt>
                <c:pt idx="174">
                  <c:v>4374539.4223689204</c:v>
                </c:pt>
                <c:pt idx="175">
                  <c:v>4388889.8780692602</c:v>
                </c:pt>
                <c:pt idx="176">
                  <c:v>4421517.9372881157</c:v>
                </c:pt>
                <c:pt idx="177">
                  <c:v>4437049.1003568945</c:v>
                </c:pt>
                <c:pt idx="178">
                  <c:v>4463049.5454007685</c:v>
                </c:pt>
                <c:pt idx="179">
                  <c:v>4481192.273318409</c:v>
                </c:pt>
                <c:pt idx="180">
                  <c:v>4510330.5530407922</c:v>
                </c:pt>
                <c:pt idx="181">
                  <c:v>4532113.4498987589</c:v>
                </c:pt>
                <c:pt idx="182">
                  <c:v>4552900.7221701741</c:v>
                </c:pt>
                <c:pt idx="183">
                  <c:v>4576291.6446610708</c:v>
                </c:pt>
                <c:pt idx="184">
                  <c:v>4589482.9143371796</c:v>
                </c:pt>
                <c:pt idx="185">
                  <c:v>4620095.5063963281</c:v>
                </c:pt>
                <c:pt idx="186">
                  <c:v>4629618.6340343878</c:v>
                </c:pt>
                <c:pt idx="187">
                  <c:v>4654681.9453978911</c:v>
                </c:pt>
                <c:pt idx="188">
                  <c:v>4668621.2090926422</c:v>
                </c:pt>
                <c:pt idx="189">
                  <c:v>4698424.2218124615</c:v>
                </c:pt>
                <c:pt idx="190">
                  <c:v>4713804.3802505229</c:v>
                </c:pt>
                <c:pt idx="191">
                  <c:v>4737372.0177008361</c:v>
                </c:pt>
                <c:pt idx="192">
                  <c:v>4755048.2566968966</c:v>
                </c:pt>
                <c:pt idx="193">
                  <c:v>4767160.0581430644</c:v>
                </c:pt>
                <c:pt idx="194">
                  <c:v>4791930.0759894429</c:v>
                </c:pt>
                <c:pt idx="195">
                  <c:v>4801367.8170382362</c:v>
                </c:pt>
                <c:pt idx="196">
                  <c:v>4812025.0951502835</c:v>
                </c:pt>
                <c:pt idx="197">
                  <c:v>4830894.2808772381</c:v>
                </c:pt>
                <c:pt idx="198">
                  <c:v>4844256.8545890665</c:v>
                </c:pt>
                <c:pt idx="199">
                  <c:v>4862027.5065984102</c:v>
                </c:pt>
                <c:pt idx="200">
                  <c:v>4873052.4508780856</c:v>
                </c:pt>
                <c:pt idx="201">
                  <c:v>4890560.1777607575</c:v>
                </c:pt>
                <c:pt idx="202">
                  <c:v>4899835.8655824512</c:v>
                </c:pt>
                <c:pt idx="203">
                  <c:v>4918853.5991844665</c:v>
                </c:pt>
                <c:pt idx="204">
                  <c:v>4930335.3355190028</c:v>
                </c:pt>
                <c:pt idx="205">
                  <c:v>4943265.8808364263</c:v>
                </c:pt>
                <c:pt idx="206">
                  <c:v>4952347.7077302653</c:v>
                </c:pt>
                <c:pt idx="207">
                  <c:v>4962419.1041900683</c:v>
                </c:pt>
                <c:pt idx="208">
                  <c:v>4971660.2084267298</c:v>
                </c:pt>
                <c:pt idx="209">
                  <c:v>4990931.4348364417</c:v>
                </c:pt>
                <c:pt idx="210">
                  <c:v>5000398.0701263826</c:v>
                </c:pt>
                <c:pt idx="211">
                  <c:v>5003181.7156887716</c:v>
                </c:pt>
                <c:pt idx="212">
                  <c:v>5010723.6827650163</c:v>
                </c:pt>
                <c:pt idx="213">
                  <c:v>5031614.8337451341</c:v>
                </c:pt>
                <c:pt idx="214">
                  <c:v>5035397.6285201358</c:v>
                </c:pt>
                <c:pt idx="215">
                  <c:v>5045421.8149864953</c:v>
                </c:pt>
                <c:pt idx="216">
                  <c:v>5054513.8589500804</c:v>
                </c:pt>
                <c:pt idx="217">
                  <c:v>5060540.2843144406</c:v>
                </c:pt>
                <c:pt idx="218">
                  <c:v>5069869.2132716533</c:v>
                </c:pt>
                <c:pt idx="219">
                  <c:v>5076003.45000041</c:v>
                </c:pt>
                <c:pt idx="220">
                  <c:v>5089213.0610664412</c:v>
                </c:pt>
                <c:pt idx="221">
                  <c:v>5083728.7397523448</c:v>
                </c:pt>
                <c:pt idx="222">
                  <c:v>5093796.9535301998</c:v>
                </c:pt>
                <c:pt idx="223">
                  <c:v>5099000.6357276905</c:v>
                </c:pt>
                <c:pt idx="224">
                  <c:v>5100814.4419775391</c:v>
                </c:pt>
                <c:pt idx="225">
                  <c:v>5105872.5868124394</c:v>
                </c:pt>
                <c:pt idx="226">
                  <c:v>5109077.3157152757</c:v>
                </c:pt>
                <c:pt idx="227">
                  <c:v>5114634.4901373461</c:v>
                </c:pt>
                <c:pt idx="228">
                  <c:v>5115511.0335105322</c:v>
                </c:pt>
                <c:pt idx="229">
                  <c:v>5115973.8340509403</c:v>
                </c:pt>
                <c:pt idx="230">
                  <c:v>5123617.1712644007</c:v>
                </c:pt>
                <c:pt idx="231">
                  <c:v>5126659.5140127931</c:v>
                </c:pt>
                <c:pt idx="232">
                  <c:v>5114506.0731083676</c:v>
                </c:pt>
                <c:pt idx="233">
                  <c:v>5113060.6718005836</c:v>
                </c:pt>
                <c:pt idx="234">
                  <c:v>5120167.5677106725</c:v>
                </c:pt>
                <c:pt idx="235">
                  <c:v>5122613.8874753593</c:v>
                </c:pt>
                <c:pt idx="236">
                  <c:v>5111137.9585004244</c:v>
                </c:pt>
                <c:pt idx="237">
                  <c:v>5107729.930523972</c:v>
                </c:pt>
                <c:pt idx="238">
                  <c:v>5115494.9003787916</c:v>
                </c:pt>
                <c:pt idx="239">
                  <c:v>5112552.6729786722</c:v>
                </c:pt>
                <c:pt idx="240">
                  <c:v>5111654.6481877975</c:v>
                </c:pt>
                <c:pt idx="241">
                  <c:v>5100889.0220061187</c:v>
                </c:pt>
                <c:pt idx="242">
                  <c:v>5106491.8357608505</c:v>
                </c:pt>
                <c:pt idx="243">
                  <c:v>5104452.4162235809</c:v>
                </c:pt>
                <c:pt idx="244">
                  <c:v>5102219.2432800336</c:v>
                </c:pt>
                <c:pt idx="245">
                  <c:v>5087299.7713973997</c:v>
                </c:pt>
                <c:pt idx="246">
                  <c:v>5089359.7189980363</c:v>
                </c:pt>
                <c:pt idx="247">
                  <c:v>5090165.0987630449</c:v>
                </c:pt>
                <c:pt idx="248">
                  <c:v>5082170.2115636123</c:v>
                </c:pt>
                <c:pt idx="249">
                  <c:v>5081910.9592744997</c:v>
                </c:pt>
                <c:pt idx="250">
                  <c:v>5076465.8375903368</c:v>
                </c:pt>
                <c:pt idx="251">
                  <c:v>5069353.4048600504</c:v>
                </c:pt>
                <c:pt idx="252">
                  <c:v>5066354.2403503293</c:v>
                </c:pt>
                <c:pt idx="253">
                  <c:v>5058094.5951841958</c:v>
                </c:pt>
                <c:pt idx="254">
                  <c:v>5062305.4802871542</c:v>
                </c:pt>
                <c:pt idx="255">
                  <c:v>5057845.2628430491</c:v>
                </c:pt>
                <c:pt idx="256">
                  <c:v>5051527.6532101389</c:v>
                </c:pt>
                <c:pt idx="257">
                  <c:v>5048657.5818510083</c:v>
                </c:pt>
                <c:pt idx="258">
                  <c:v>5037705.2975791385</c:v>
                </c:pt>
                <c:pt idx="259">
                  <c:v>5031382.6162930457</c:v>
                </c:pt>
                <c:pt idx="260">
                  <c:v>5025036.9972714623</c:v>
                </c:pt>
                <c:pt idx="261">
                  <c:v>5022224.4409176577</c:v>
                </c:pt>
                <c:pt idx="262">
                  <c:v>5010504.9885393167</c:v>
                </c:pt>
                <c:pt idx="263">
                  <c:v>5005183.8769133342</c:v>
                </c:pt>
                <c:pt idx="264">
                  <c:v>5002811.1609466877</c:v>
                </c:pt>
                <c:pt idx="265">
                  <c:v>4994721.1083828686</c:v>
                </c:pt>
                <c:pt idx="266">
                  <c:v>4985528.7306295456</c:v>
                </c:pt>
                <c:pt idx="267">
                  <c:v>4974832.0725084189</c:v>
                </c:pt>
                <c:pt idx="268">
                  <c:v>4971011.5385694448</c:v>
                </c:pt>
                <c:pt idx="269">
                  <c:v>4965849.1789943175</c:v>
                </c:pt>
                <c:pt idx="270">
                  <c:v>4963754.0352508994</c:v>
                </c:pt>
                <c:pt idx="271">
                  <c:v>4951411.1032560468</c:v>
                </c:pt>
                <c:pt idx="272">
                  <c:v>4946207.0346972793</c:v>
                </c:pt>
                <c:pt idx="273">
                  <c:v>4929050.0367840677</c:v>
                </c:pt>
                <c:pt idx="274">
                  <c:v>4931711.4819614263</c:v>
                </c:pt>
                <c:pt idx="275">
                  <c:v>4923445.2027952448</c:v>
                </c:pt>
                <c:pt idx="276">
                  <c:v>4920440.1072750688</c:v>
                </c:pt>
                <c:pt idx="277">
                  <c:v>4914573.8679441083</c:v>
                </c:pt>
                <c:pt idx="278">
                  <c:v>4903270.4637528807</c:v>
                </c:pt>
                <c:pt idx="279">
                  <c:v>4891156.0535126524</c:v>
                </c:pt>
                <c:pt idx="280">
                  <c:v>4884713.4377649445</c:v>
                </c:pt>
                <c:pt idx="281">
                  <c:v>4875789.9109152127</c:v>
                </c:pt>
                <c:pt idx="282">
                  <c:v>4875693.3230173318</c:v>
                </c:pt>
                <c:pt idx="283">
                  <c:v>4864287.3338668868</c:v>
                </c:pt>
                <c:pt idx="284">
                  <c:v>4859850.6715537617</c:v>
                </c:pt>
                <c:pt idx="285">
                  <c:v>4843052.8724481026</c:v>
                </c:pt>
                <c:pt idx="286">
                  <c:v>4841388.3662055703</c:v>
                </c:pt>
                <c:pt idx="287">
                  <c:v>4839889.6122575402</c:v>
                </c:pt>
                <c:pt idx="288">
                  <c:v>4818457.6041448936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7083024"/>
        <c:axId val="1657091184"/>
      </c:scatterChart>
      <c:valAx>
        <c:axId val="1657083024"/>
        <c:scaling>
          <c:orientation val="minMax"/>
          <c:max val="15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 sz="16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tiempo (min)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657091184"/>
        <c:crosses val="autoZero"/>
        <c:crossBetween val="midCat"/>
      </c:valAx>
      <c:valAx>
        <c:axId val="1657091184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 sz="1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Intensidad</a:t>
                </a:r>
                <a:r>
                  <a:rPr lang="es-EC" sz="1600" b="1" baseline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 f</a:t>
                </a:r>
                <a:r>
                  <a:rPr lang="es-EC" sz="1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luorescencia </a:t>
                </a:r>
                <a:r>
                  <a:rPr lang="es-EC" sz="1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normalizada (AU)</a:t>
                </a:r>
              </a:p>
            </c:rich>
          </c:tx>
          <c:layout>
            <c:manualLayout>
              <c:xMode val="edge"/>
              <c:yMode val="edge"/>
              <c:x val="2.7032820903198479E-3"/>
              <c:y val="5.092942209691946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6570830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862088616329266"/>
          <c:y val="0.56447317470068237"/>
          <c:w val="0.11007322765271821"/>
          <c:h val="0.283721812806142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16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77A-D09A-499C-AA55-8E13E772003F}" type="datetimeFigureOut">
              <a:rPr lang="es-EC" smtClean="0"/>
              <a:t>08/07/2019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0601-6C8E-407E-9146-4AEBB9368FE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06729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77A-D09A-499C-AA55-8E13E772003F}" type="datetimeFigureOut">
              <a:rPr lang="es-EC" smtClean="0"/>
              <a:t>08/07/2019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0601-6C8E-407E-9146-4AEBB9368FE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12728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77A-D09A-499C-AA55-8E13E772003F}" type="datetimeFigureOut">
              <a:rPr lang="es-EC" smtClean="0"/>
              <a:t>08/07/2019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0601-6C8E-407E-9146-4AEBB9368FE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11922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 dirty="0">
              <a:solidFill>
                <a:srgbClr val="000000"/>
              </a:solidFill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 dirty="0">
              <a:solidFill>
                <a:srgbClr val="000000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 dirty="0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 dirty="0">
              <a:solidFill>
                <a:srgbClr val="000000"/>
              </a:solidFill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289984" y="260351"/>
            <a:ext cx="1056216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dirty="0">
              <a:solidFill>
                <a:srgbClr val="000000"/>
              </a:solidFill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4417484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095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77A-D09A-499C-AA55-8E13E772003F}" type="datetimeFigureOut">
              <a:rPr lang="es-EC" smtClean="0"/>
              <a:t>08/07/2019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0601-6C8E-407E-9146-4AEBB9368FE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207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77A-D09A-499C-AA55-8E13E772003F}" type="datetimeFigureOut">
              <a:rPr lang="es-EC" smtClean="0"/>
              <a:t>08/07/2019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0601-6C8E-407E-9146-4AEBB9368FE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57247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77A-D09A-499C-AA55-8E13E772003F}" type="datetimeFigureOut">
              <a:rPr lang="es-EC" smtClean="0"/>
              <a:t>08/07/2019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0601-6C8E-407E-9146-4AEBB9368FE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52574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77A-D09A-499C-AA55-8E13E772003F}" type="datetimeFigureOut">
              <a:rPr lang="es-EC" smtClean="0"/>
              <a:t>08/07/2019</a:t>
            </a:fld>
            <a:endParaRPr lang="es-EC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0601-6C8E-407E-9146-4AEBB9368FE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2895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77A-D09A-499C-AA55-8E13E772003F}" type="datetimeFigureOut">
              <a:rPr lang="es-EC" smtClean="0"/>
              <a:t>08/07/2019</a:t>
            </a:fld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0601-6C8E-407E-9146-4AEBB9368FE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22685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77A-D09A-499C-AA55-8E13E772003F}" type="datetimeFigureOut">
              <a:rPr lang="es-EC" smtClean="0"/>
              <a:t>08/07/2019</a:t>
            </a:fld>
            <a:endParaRPr lang="es-EC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0601-6C8E-407E-9146-4AEBB9368FE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93421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77A-D09A-499C-AA55-8E13E772003F}" type="datetimeFigureOut">
              <a:rPr lang="es-EC" smtClean="0"/>
              <a:t>08/07/2019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0601-6C8E-407E-9146-4AEBB9368FE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0801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77A-D09A-499C-AA55-8E13E772003F}" type="datetimeFigureOut">
              <a:rPr lang="es-EC" smtClean="0"/>
              <a:t>08/07/2019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0601-6C8E-407E-9146-4AEBB9368FE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1025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7B77A-D09A-499C-AA55-8E13E772003F}" type="datetimeFigureOut">
              <a:rPr lang="es-EC" smtClean="0"/>
              <a:t>08/07/2019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20601-6C8E-407E-9146-4AEBB9368FE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4264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4.bin"/><Relationship Id="rId3" Type="http://schemas.openxmlformats.org/officeDocument/2006/relationships/image" Target="../media/image5.png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18.png"/><Relationship Id="rId10" Type="http://schemas.openxmlformats.org/officeDocument/2006/relationships/image" Target="../media/image24.wmf"/><Relationship Id="rId4" Type="http://schemas.openxmlformats.org/officeDocument/2006/relationships/image" Target="../media/image6.jpe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image" Target="../media/image39.png"/><Relationship Id="rId3" Type="http://schemas.openxmlformats.org/officeDocument/2006/relationships/image" Target="../media/image5.png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37.wmf"/><Relationship Id="rId4" Type="http://schemas.openxmlformats.org/officeDocument/2006/relationships/image" Target="../media/image6.jpeg"/><Relationship Id="rId9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6.jpeg"/><Relationship Id="rId7" Type="http://schemas.openxmlformats.org/officeDocument/2006/relationships/image" Target="../media/image4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9.png"/><Relationship Id="rId4" Type="http://schemas.openxmlformats.org/officeDocument/2006/relationships/image" Target="../media/image5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.jpeg"/><Relationship Id="rId7" Type="http://schemas.openxmlformats.org/officeDocument/2006/relationships/image" Target="../media/image6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10" Type="http://schemas.openxmlformats.org/officeDocument/2006/relationships/image" Target="../media/image66.pn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5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0.png"/><Relationship Id="rId4" Type="http://schemas.openxmlformats.org/officeDocument/2006/relationships/image" Target="../media/image6.jpeg"/><Relationship Id="rId9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6.jpeg"/><Relationship Id="rId9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 Imag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781" y="90152"/>
            <a:ext cx="4177403" cy="118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2588559" y="3344350"/>
            <a:ext cx="8962465" cy="161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Helvetica Neue" pitchFamily="64" charset="0"/>
                <a:ea typeface="ＭＳ Ｐゴシック" pitchFamily="6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Helvetica Neue" pitchFamily="64" charset="0"/>
                <a:ea typeface="ＭＳ Ｐゴシック" pitchFamily="6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Helvetica Neue" pitchFamily="64" charset="0"/>
                <a:ea typeface="ＭＳ Ｐゴシック" pitchFamily="6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Helvetica Neue" pitchFamily="64" charset="0"/>
                <a:ea typeface="ＭＳ Ｐゴシック" pitchFamily="6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Helvetica Neue" pitchFamily="64" charset="0"/>
                <a:ea typeface="ＭＳ Ｐゴシック" pitchFamily="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Helvetica Neue" pitchFamily="64" charset="0"/>
                <a:ea typeface="ＭＳ Ｐゴシック" pitchFamily="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Helvetica Neue" pitchFamily="64" charset="0"/>
                <a:ea typeface="ＭＳ Ｐゴシック" pitchFamily="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Helvetica Neue" pitchFamily="64" charset="0"/>
                <a:ea typeface="ＭＳ Ｐゴシック" pitchFamily="64" charset="-128"/>
              </a:defRPr>
            </a:lvl9pPr>
          </a:lstStyle>
          <a:p>
            <a:pPr algn="just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Producción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recombinante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proteína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fusion CBD-BMP2 en </a:t>
            </a:r>
            <a:r>
              <a:rPr lang="en-US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Escherichia coli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acoplamiento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celulosa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bacteriana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la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obtención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un biomaterial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funcional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2588559" y="1409479"/>
            <a:ext cx="7391400" cy="144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1050" b="1" baseline="0" dirty="0">
              <a:solidFill>
                <a:srgbClr val="003300"/>
              </a:solidFill>
            </a:endParaRPr>
          </a:p>
          <a:p>
            <a:pPr eaLnBrk="1" hangingPunct="1"/>
            <a:r>
              <a:rPr lang="en-US" sz="1600" b="1" baseline="0" dirty="0" err="1" smtClean="0">
                <a:solidFill>
                  <a:srgbClr val="003300"/>
                </a:solidFill>
              </a:rPr>
              <a:t>Autor</a:t>
            </a:r>
            <a:r>
              <a:rPr lang="en-US" sz="1600" b="1" baseline="0" dirty="0" smtClean="0">
                <a:solidFill>
                  <a:srgbClr val="003300"/>
                </a:solidFill>
              </a:rPr>
              <a:t>: Byron Francisco </a:t>
            </a:r>
            <a:r>
              <a:rPr lang="en-US" sz="1600" b="1" baseline="0" dirty="0" err="1" smtClean="0">
                <a:solidFill>
                  <a:srgbClr val="003300"/>
                </a:solidFill>
              </a:rPr>
              <a:t>Mosquera</a:t>
            </a:r>
            <a:r>
              <a:rPr lang="en-US" sz="1600" b="1" baseline="0" dirty="0" smtClean="0">
                <a:solidFill>
                  <a:srgbClr val="003300"/>
                </a:solidFill>
              </a:rPr>
              <a:t> </a:t>
            </a:r>
            <a:r>
              <a:rPr lang="en-US" sz="1600" b="1" baseline="0" dirty="0" err="1" smtClean="0">
                <a:solidFill>
                  <a:srgbClr val="003300"/>
                </a:solidFill>
              </a:rPr>
              <a:t>Yuqui</a:t>
            </a:r>
            <a:endParaRPr lang="en-US" sz="1600" b="1" baseline="0" dirty="0" smtClean="0">
              <a:solidFill>
                <a:srgbClr val="003300"/>
              </a:solidFill>
            </a:endParaRPr>
          </a:p>
          <a:p>
            <a:endParaRPr lang="en-US" sz="600" b="1" baseline="0" dirty="0" smtClean="0">
              <a:solidFill>
                <a:srgbClr val="003300"/>
              </a:solidFill>
            </a:endParaRPr>
          </a:p>
          <a:p>
            <a:r>
              <a:rPr lang="en-US" sz="1600" b="1" baseline="0" dirty="0" smtClean="0">
                <a:solidFill>
                  <a:srgbClr val="003300"/>
                </a:solidFill>
              </a:rPr>
              <a:t>Tutor</a:t>
            </a:r>
            <a:r>
              <a:rPr lang="en-US" sz="1600" b="1" baseline="0" dirty="0">
                <a:solidFill>
                  <a:srgbClr val="003300"/>
                </a:solidFill>
              </a:rPr>
              <a:t>:  </a:t>
            </a:r>
            <a:r>
              <a:rPr lang="en-US" sz="1600" b="1" baseline="0" dirty="0" err="1" smtClean="0">
                <a:solidFill>
                  <a:srgbClr val="003300"/>
                </a:solidFill>
              </a:rPr>
              <a:t>Ing</a:t>
            </a:r>
            <a:r>
              <a:rPr lang="en-US" sz="1600" b="1" baseline="0" dirty="0" smtClean="0">
                <a:solidFill>
                  <a:srgbClr val="003300"/>
                </a:solidFill>
              </a:rPr>
              <a:t>. Francisco </a:t>
            </a:r>
            <a:r>
              <a:rPr lang="en-US" sz="1600" b="1" baseline="0" dirty="0">
                <a:solidFill>
                  <a:srgbClr val="003300"/>
                </a:solidFill>
              </a:rPr>
              <a:t>Javier Flores </a:t>
            </a:r>
            <a:r>
              <a:rPr lang="en-US" sz="1600" b="1" baseline="0" dirty="0" err="1" smtClean="0">
                <a:solidFill>
                  <a:srgbClr val="003300"/>
                </a:solidFill>
              </a:rPr>
              <a:t>Flor</a:t>
            </a:r>
            <a:r>
              <a:rPr lang="en-US" sz="1600" b="1" baseline="0" dirty="0" smtClean="0">
                <a:solidFill>
                  <a:srgbClr val="003300"/>
                </a:solidFill>
              </a:rPr>
              <a:t>, PhD</a:t>
            </a:r>
            <a:endParaRPr lang="en-US" sz="1600" b="1" baseline="0" dirty="0">
              <a:solidFill>
                <a:srgbClr val="003300"/>
              </a:solidFill>
            </a:endParaRPr>
          </a:p>
          <a:p>
            <a:pPr eaLnBrk="1" hangingPunct="1"/>
            <a:endParaRPr lang="en-US" sz="600" baseline="0" dirty="0" smtClean="0"/>
          </a:p>
          <a:p>
            <a:pPr eaLnBrk="1" hangingPunct="1"/>
            <a:r>
              <a:rPr lang="en-US" sz="1600" baseline="0" dirty="0" err="1" smtClean="0"/>
              <a:t>Departamento</a:t>
            </a:r>
            <a:r>
              <a:rPr lang="en-US" sz="1600" baseline="0" dirty="0" smtClean="0"/>
              <a:t> de </a:t>
            </a:r>
            <a:r>
              <a:rPr lang="en-US" sz="1600" baseline="0" dirty="0" err="1" smtClean="0"/>
              <a:t>Ciencias</a:t>
            </a:r>
            <a:r>
              <a:rPr lang="en-US" sz="1600" baseline="0" dirty="0" smtClean="0"/>
              <a:t> de la Vida y </a:t>
            </a:r>
            <a:r>
              <a:rPr lang="en-US" sz="1600" baseline="0" dirty="0" err="1" smtClean="0"/>
              <a:t>Agricultura</a:t>
            </a:r>
            <a:endParaRPr lang="en-US" sz="1600" baseline="0" dirty="0"/>
          </a:p>
          <a:p>
            <a:pPr eaLnBrk="1" hangingPunct="1"/>
            <a:endParaRPr lang="en-US" sz="600" baseline="0" dirty="0"/>
          </a:p>
          <a:p>
            <a:pPr eaLnBrk="1" hangingPunct="1"/>
            <a:r>
              <a:rPr lang="en-US" sz="1600" baseline="0" dirty="0" err="1" smtClean="0"/>
              <a:t>Ingeniería</a:t>
            </a:r>
            <a:r>
              <a:rPr lang="en-US" sz="1600" baseline="0" dirty="0" smtClean="0"/>
              <a:t> en </a:t>
            </a:r>
            <a:r>
              <a:rPr lang="en-US" sz="1600" baseline="0" dirty="0" err="1" smtClean="0"/>
              <a:t>Biotecnología</a:t>
            </a:r>
            <a:endParaRPr lang="en-US" sz="1600" baseline="0" dirty="0"/>
          </a:p>
          <a:p>
            <a:pPr eaLnBrk="1" hangingPunct="1"/>
            <a:endParaRPr lang="en-US" sz="600" baseline="0" dirty="0"/>
          </a:p>
          <a:p>
            <a:pPr eaLnBrk="1" hangingPunct="1"/>
            <a:endParaRPr lang="en-US" sz="1600" baseline="0" dirty="0"/>
          </a:p>
        </p:txBody>
      </p:sp>
    </p:spTree>
    <p:extLst>
      <p:ext uri="{BB962C8B-B14F-4D97-AF65-F5344CB8AC3E}">
        <p14:creationId xmlns:p14="http://schemas.microsoft.com/office/powerpoint/2010/main" val="219589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" y="-13453"/>
            <a:ext cx="12192000" cy="687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714" y="5974090"/>
            <a:ext cx="310819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31321" y="18642"/>
            <a:ext cx="3230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s-EC" sz="32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31321" y="737867"/>
            <a:ext cx="942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Modelo matemático de la expresión de las proteínas de fusión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31321" y="1410307"/>
            <a:ext cx="9429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Interacción de </a:t>
            </a:r>
            <a:r>
              <a:rPr lang="es-EC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IacI</a:t>
            </a:r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 activo con el </a:t>
            </a:r>
            <a:r>
              <a:rPr lang="es-EC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cassette</a:t>
            </a:r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expresión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956601" y="1801451"/>
            <a:ext cx="3285615" cy="2090752"/>
            <a:chOff x="957786" y="1801451"/>
            <a:chExt cx="3299421" cy="2106494"/>
          </a:xfrm>
        </p:grpSpPr>
        <p:grpSp>
          <p:nvGrpSpPr>
            <p:cNvPr id="10" name="Grupo 9"/>
            <p:cNvGrpSpPr/>
            <p:nvPr/>
          </p:nvGrpSpPr>
          <p:grpSpPr>
            <a:xfrm>
              <a:off x="957786" y="1801451"/>
              <a:ext cx="3299421" cy="2106494"/>
              <a:chOff x="8247260" y="1333982"/>
              <a:chExt cx="2813762" cy="1978340"/>
            </a:xfrm>
          </p:grpSpPr>
          <p:graphicFrame>
            <p:nvGraphicFramePr>
              <p:cNvPr id="11" name="Objeto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53780658"/>
                  </p:ext>
                </p:extLst>
              </p:nvPr>
            </p:nvGraphicFramePr>
            <p:xfrm>
              <a:off x="8247260" y="1333982"/>
              <a:ext cx="2813762" cy="18020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98" name="Image" r:id="rId5" imgW="5612400" imgH="3593520" progId="Photoshop.Image.13">
                      <p:embed/>
                    </p:oleObj>
                  </mc:Choice>
                  <mc:Fallback>
                    <p:oleObj name="Image" r:id="rId5" imgW="5612400" imgH="3593520" progId="Photoshop.Image.1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8247260" y="1333982"/>
                            <a:ext cx="2813762" cy="180208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" name="Rectángulo 11"/>
              <p:cNvSpPr/>
              <p:nvPr/>
            </p:nvSpPr>
            <p:spPr>
              <a:xfrm>
                <a:off x="8292291" y="3001083"/>
                <a:ext cx="712803" cy="3112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C" sz="1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IPTG</a:t>
                </a:r>
                <a:endParaRPr lang="es-EC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" name="Rectángulo 13"/>
            <p:cNvSpPr/>
            <p:nvPr/>
          </p:nvSpPr>
          <p:spPr>
            <a:xfrm>
              <a:off x="1287382" y="2201722"/>
              <a:ext cx="2156956" cy="688657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aphicFrame>
        <p:nvGraphicFramePr>
          <p:cNvPr id="19" name="Obje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134829"/>
              </p:ext>
            </p:extLst>
          </p:nvPr>
        </p:nvGraphicFramePr>
        <p:xfrm>
          <a:off x="635634" y="4343803"/>
          <a:ext cx="4748475" cy="1369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9" name="Image" r:id="rId7" imgW="4228560" imgH="1130040" progId="Photoshop.Image.13">
                  <p:embed/>
                </p:oleObj>
              </mc:Choice>
              <mc:Fallback>
                <p:oleObj name="Image" r:id="rId7" imgW="4228560" imgH="11300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5634" y="4343803"/>
                        <a:ext cx="4748475" cy="1369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ángulo 16"/>
          <p:cNvSpPr/>
          <p:nvPr/>
        </p:nvSpPr>
        <p:spPr>
          <a:xfrm>
            <a:off x="586212" y="4331334"/>
            <a:ext cx="4792638" cy="137923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23" name="Objeto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190083"/>
              </p:ext>
            </p:extLst>
          </p:nvPr>
        </p:nvGraphicFramePr>
        <p:xfrm>
          <a:off x="5772151" y="2547256"/>
          <a:ext cx="6019799" cy="91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0" name="Image" r:id="rId9" imgW="8761680" imgH="1079280" progId="Photoshop.Image.13">
                  <p:embed/>
                </p:oleObj>
              </mc:Choice>
              <mc:Fallback>
                <p:oleObj name="Image" r:id="rId9" imgW="8761680" imgH="10792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72151" y="2547256"/>
                        <a:ext cx="6019799" cy="918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to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653814"/>
              </p:ext>
            </p:extLst>
          </p:nvPr>
        </p:nvGraphicFramePr>
        <p:xfrm>
          <a:off x="5730547" y="3947209"/>
          <a:ext cx="6061403" cy="1147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1" name="Image" r:id="rId11" imgW="8012520" imgH="1739520" progId="Photoshop.Image.13">
                  <p:embed/>
                </p:oleObj>
              </mc:Choice>
              <mc:Fallback>
                <p:oleObj name="Image" r:id="rId11" imgW="8012520" imgH="17395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30547" y="3947209"/>
                        <a:ext cx="6061403" cy="1147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uadroTexto 27"/>
          <p:cNvSpPr txBox="1"/>
          <p:nvPr/>
        </p:nvSpPr>
        <p:spPr>
          <a:xfrm>
            <a:off x="5635693" y="3563279"/>
            <a:ext cx="3876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i="1" dirty="0" smtClean="0"/>
              <a:t>Tomando en cuenta la fuga del </a:t>
            </a:r>
            <a:r>
              <a:rPr lang="es-EC" i="1" dirty="0" err="1" smtClean="0"/>
              <a:t>cassette</a:t>
            </a:r>
            <a:endParaRPr lang="es-EC" i="1" dirty="0"/>
          </a:p>
        </p:txBody>
      </p:sp>
      <p:sp>
        <p:nvSpPr>
          <p:cNvPr id="29" name="CuadroTexto 28"/>
          <p:cNvSpPr txBox="1"/>
          <p:nvPr/>
        </p:nvSpPr>
        <p:spPr>
          <a:xfrm>
            <a:off x="5700571" y="2163210"/>
            <a:ext cx="6274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Ecuación de Hill en la interacción  </a:t>
            </a:r>
            <a:r>
              <a:rPr lang="es-EC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lacI-cassette</a:t>
            </a:r>
            <a:r>
              <a:rPr lang="es-EC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C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" name="Objeto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564885"/>
              </p:ext>
            </p:extLst>
          </p:nvPr>
        </p:nvGraphicFramePr>
        <p:xfrm>
          <a:off x="5773241" y="5481238"/>
          <a:ext cx="6160421" cy="511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2" name="Image" r:id="rId13" imgW="9485640" imgH="838080" progId="Photoshop.Image.13">
                  <p:embed/>
                </p:oleObj>
              </mc:Choice>
              <mc:Fallback>
                <p:oleObj name="Image" r:id="rId13" imgW="9485640" imgH="8380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773241" y="5481238"/>
                        <a:ext cx="6160421" cy="511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CuadroTexto 32"/>
          <p:cNvSpPr txBox="1"/>
          <p:nvPr/>
        </p:nvSpPr>
        <p:spPr>
          <a:xfrm>
            <a:off x="5673273" y="1800561"/>
            <a:ext cx="2395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EXPRESIÓN DE </a:t>
            </a:r>
            <a:r>
              <a:rPr lang="es-EC" sz="16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ARNm</a:t>
            </a:r>
            <a:endParaRPr lang="es-EC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5658967" y="5118589"/>
            <a:ext cx="2836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EXPRESIÓN DE PROTEÍNA</a:t>
            </a:r>
            <a:endParaRPr lang="es-EC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97035" y="5144216"/>
            <a:ext cx="2958736" cy="230671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92606" y="5274264"/>
            <a:ext cx="388319" cy="413948"/>
          </a:xfrm>
          <a:prstGeom prst="rect">
            <a:avLst/>
          </a:prstGeom>
        </p:spPr>
      </p:pic>
      <p:sp>
        <p:nvSpPr>
          <p:cNvPr id="38" name="CuadroTexto 37"/>
          <p:cNvSpPr txBox="1"/>
          <p:nvPr/>
        </p:nvSpPr>
        <p:spPr>
          <a:xfrm>
            <a:off x="1018911" y="5374887"/>
            <a:ext cx="615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err="1"/>
              <a:t>L</a:t>
            </a:r>
            <a:r>
              <a:rPr lang="es-EC" sz="1400" dirty="0" err="1" smtClean="0"/>
              <a:t>acI</a:t>
            </a:r>
            <a:r>
              <a:rPr lang="es-EC" sz="1400" baseline="-25000" dirty="0" err="1" smtClean="0"/>
              <a:t>act</a:t>
            </a:r>
            <a:endParaRPr lang="es-EC" sz="1400" baseline="-25000" dirty="0"/>
          </a:p>
        </p:txBody>
      </p:sp>
      <p:sp>
        <p:nvSpPr>
          <p:cNvPr id="39" name="CuadroTexto 38"/>
          <p:cNvSpPr txBox="1"/>
          <p:nvPr/>
        </p:nvSpPr>
        <p:spPr>
          <a:xfrm>
            <a:off x="2311186" y="5091381"/>
            <a:ext cx="31165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dirty="0" err="1" smtClean="0"/>
              <a:t>plac</a:t>
            </a:r>
            <a:r>
              <a:rPr lang="es-EC" sz="1000" dirty="0" smtClean="0"/>
              <a:t>     </a:t>
            </a:r>
            <a:r>
              <a:rPr lang="es-EC" sz="1000" dirty="0" err="1" smtClean="0"/>
              <a:t>lacO</a:t>
            </a:r>
            <a:r>
              <a:rPr lang="es-EC" sz="1000" dirty="0" smtClean="0"/>
              <a:t>      RBS         Proteína de </a:t>
            </a:r>
            <a:r>
              <a:rPr lang="es-EC" sz="1000" smtClean="0"/>
              <a:t>fusión      terminador</a:t>
            </a:r>
            <a:endParaRPr lang="es-EC" sz="1000" dirty="0"/>
          </a:p>
        </p:txBody>
      </p:sp>
    </p:spTree>
    <p:extLst>
      <p:ext uri="{BB962C8B-B14F-4D97-AF65-F5344CB8AC3E}">
        <p14:creationId xmlns:p14="http://schemas.microsoft.com/office/powerpoint/2010/main" val="207670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53"/>
            <a:ext cx="12192000" cy="687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321" y="18642"/>
            <a:ext cx="3230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s-EC" sz="32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31321" y="737867"/>
            <a:ext cx="942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Clonación de las proteínas de fusión en </a:t>
            </a:r>
            <a:r>
              <a:rPr lang="es-EC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C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coli</a:t>
            </a:r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BL21 (DE3)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293961" y="4698904"/>
            <a:ext cx="7951643" cy="1270854"/>
            <a:chOff x="568902" y="3856703"/>
            <a:chExt cx="7951643" cy="1270854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3"/>
            <a:srcRect b="18637"/>
            <a:stretch/>
          </p:blipFill>
          <p:spPr>
            <a:xfrm>
              <a:off x="568902" y="3856703"/>
              <a:ext cx="7951643" cy="1270854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3"/>
            <a:srcRect l="46984" t="83943" r="46853"/>
            <a:stretch/>
          </p:blipFill>
          <p:spPr>
            <a:xfrm>
              <a:off x="4267632" y="4857382"/>
              <a:ext cx="554182" cy="258734"/>
            </a:xfrm>
            <a:prstGeom prst="rect">
              <a:avLst/>
            </a:prstGeom>
          </p:spPr>
        </p:pic>
      </p:grpSp>
      <p:grpSp>
        <p:nvGrpSpPr>
          <p:cNvPr id="21" name="Grupo 20"/>
          <p:cNvGrpSpPr/>
          <p:nvPr/>
        </p:nvGrpSpPr>
        <p:grpSpPr>
          <a:xfrm>
            <a:off x="5693041" y="3204599"/>
            <a:ext cx="6348058" cy="1065295"/>
            <a:chOff x="5693041" y="3041876"/>
            <a:chExt cx="6348058" cy="1065295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4"/>
            <a:srcRect b="16051"/>
            <a:stretch/>
          </p:blipFill>
          <p:spPr>
            <a:xfrm>
              <a:off x="5693041" y="3041876"/>
              <a:ext cx="6348058" cy="1009862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 rotWithShape="1">
            <a:blip r:embed="rId4"/>
            <a:srcRect l="46105" t="80281" r="47089" b="-2834"/>
            <a:stretch/>
          </p:blipFill>
          <p:spPr>
            <a:xfrm>
              <a:off x="8479555" y="3722479"/>
              <a:ext cx="612659" cy="384692"/>
            </a:xfrm>
            <a:prstGeom prst="rect">
              <a:avLst/>
            </a:prstGeom>
          </p:spPr>
        </p:pic>
      </p:grpSp>
      <p:grpSp>
        <p:nvGrpSpPr>
          <p:cNvPr id="20" name="Grupo 19"/>
          <p:cNvGrpSpPr/>
          <p:nvPr/>
        </p:nvGrpSpPr>
        <p:grpSpPr>
          <a:xfrm>
            <a:off x="5784454" y="2030764"/>
            <a:ext cx="5880079" cy="1045614"/>
            <a:chOff x="5784454" y="1634524"/>
            <a:chExt cx="5880079" cy="1045614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5"/>
            <a:srcRect b="9071"/>
            <a:stretch/>
          </p:blipFill>
          <p:spPr>
            <a:xfrm>
              <a:off x="5784454" y="1634524"/>
              <a:ext cx="5880079" cy="1045614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5"/>
            <a:srcRect l="47708" t="82286" r="45286" b="1111"/>
            <a:stretch/>
          </p:blipFill>
          <p:spPr>
            <a:xfrm>
              <a:off x="8400755" y="2406716"/>
              <a:ext cx="590017" cy="273421"/>
            </a:xfrm>
            <a:prstGeom prst="rect">
              <a:avLst/>
            </a:prstGeom>
          </p:spPr>
        </p:pic>
      </p:grpSp>
      <p:grpSp>
        <p:nvGrpSpPr>
          <p:cNvPr id="22" name="Grupo 21"/>
          <p:cNvGrpSpPr/>
          <p:nvPr/>
        </p:nvGrpSpPr>
        <p:grpSpPr>
          <a:xfrm>
            <a:off x="125321" y="2636422"/>
            <a:ext cx="5256987" cy="987730"/>
            <a:chOff x="150901" y="2449154"/>
            <a:chExt cx="5256987" cy="987730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6"/>
            <a:srcRect b="16725"/>
            <a:stretch/>
          </p:blipFill>
          <p:spPr>
            <a:xfrm>
              <a:off x="150901" y="2449154"/>
              <a:ext cx="5256987" cy="987730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6"/>
            <a:srcRect l="45513" t="77072" r="46090" b="332"/>
            <a:stretch/>
          </p:blipFill>
          <p:spPr>
            <a:xfrm>
              <a:off x="2617076" y="3084406"/>
              <a:ext cx="524925" cy="318704"/>
            </a:xfrm>
            <a:prstGeom prst="rect">
              <a:avLst/>
            </a:prstGeom>
          </p:spPr>
        </p:pic>
      </p:grpSp>
      <p:sp>
        <p:nvSpPr>
          <p:cNvPr id="19" name="CuadroTexto 18"/>
          <p:cNvSpPr txBox="1"/>
          <p:nvPr/>
        </p:nvSpPr>
        <p:spPr>
          <a:xfrm>
            <a:off x="431321" y="1338243"/>
            <a:ext cx="878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Digestión de los tres </a:t>
            </a:r>
            <a:r>
              <a:rPr lang="es-EC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gBlocks</a:t>
            </a:r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 sintetizados químicamente y el vector psb1A3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070" y="5944419"/>
            <a:ext cx="310819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adroTexto 25"/>
          <p:cNvSpPr txBox="1"/>
          <p:nvPr/>
        </p:nvSpPr>
        <p:spPr>
          <a:xfrm>
            <a:off x="125321" y="219138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5612432" y="170122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5618313" y="284231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216734" y="426018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psb1A3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1253870" y="3590378"/>
            <a:ext cx="3083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err="1" smtClean="0"/>
              <a:t>EcoRI</a:t>
            </a:r>
            <a:r>
              <a:rPr lang="es-EC" dirty="0" smtClean="0"/>
              <a:t> + </a:t>
            </a:r>
            <a:r>
              <a:rPr lang="es-EC" dirty="0" err="1" smtClean="0"/>
              <a:t>AgeI</a:t>
            </a:r>
            <a:r>
              <a:rPr lang="es-EC" dirty="0" smtClean="0"/>
              <a:t> en Buffer  NEB 1.1</a:t>
            </a:r>
            <a:endParaRPr lang="es-EC" dirty="0"/>
          </a:p>
        </p:txBody>
      </p:sp>
      <p:sp>
        <p:nvSpPr>
          <p:cNvPr id="34" name="CuadroTexto 33"/>
          <p:cNvSpPr txBox="1"/>
          <p:nvPr/>
        </p:nvSpPr>
        <p:spPr>
          <a:xfrm>
            <a:off x="7153802" y="4161926"/>
            <a:ext cx="3087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err="1" smtClean="0"/>
              <a:t>NgoMIV</a:t>
            </a:r>
            <a:r>
              <a:rPr lang="es-EC" dirty="0" smtClean="0"/>
              <a:t> + </a:t>
            </a:r>
            <a:r>
              <a:rPr lang="es-EC" dirty="0" err="1" smtClean="0"/>
              <a:t>PstI</a:t>
            </a:r>
            <a:r>
              <a:rPr lang="es-EC" dirty="0" smtClean="0"/>
              <a:t> en Buffer  NEB 4</a:t>
            </a:r>
            <a:endParaRPr lang="es-EC" dirty="0"/>
          </a:p>
        </p:txBody>
      </p:sp>
      <p:sp>
        <p:nvSpPr>
          <p:cNvPr id="35" name="CuadroTexto 34"/>
          <p:cNvSpPr txBox="1"/>
          <p:nvPr/>
        </p:nvSpPr>
        <p:spPr>
          <a:xfrm>
            <a:off x="3123356" y="5883077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err="1" smtClean="0"/>
              <a:t>EcoRI</a:t>
            </a:r>
            <a:r>
              <a:rPr lang="es-EC" dirty="0" smtClean="0"/>
              <a:t> + </a:t>
            </a:r>
            <a:r>
              <a:rPr lang="es-EC" dirty="0" err="1" smtClean="0"/>
              <a:t>PstI</a:t>
            </a:r>
            <a:r>
              <a:rPr lang="es-EC" dirty="0" smtClean="0"/>
              <a:t> en Buffer  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2613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" y="-13453"/>
            <a:ext cx="12192000" cy="687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070" y="5944419"/>
            <a:ext cx="310819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321" y="18642"/>
            <a:ext cx="3230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s-EC" sz="32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31321" y="737867"/>
            <a:ext cx="942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Clonación de las proteínas de fusión en </a:t>
            </a:r>
            <a:r>
              <a:rPr lang="es-EC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C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coli</a:t>
            </a:r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BL21 (DE3)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31321" y="1338243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. Ligación de los </a:t>
            </a:r>
            <a:r>
              <a:rPr lang="es-EC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gBlocks</a:t>
            </a:r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 y vector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1" name="Picture 3" descr="psb1A3-CBDcipA_BMP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1" r="990"/>
          <a:stretch>
            <a:fillRect/>
          </a:stretch>
        </p:blipFill>
        <p:spPr bwMode="auto">
          <a:xfrm>
            <a:off x="960120" y="2703488"/>
            <a:ext cx="3692367" cy="33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psb1A3-CBDcipA_sfGFP Ma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5"/>
          <a:stretch>
            <a:fillRect/>
          </a:stretch>
        </p:blipFill>
        <p:spPr bwMode="auto">
          <a:xfrm>
            <a:off x="7143647" y="2703488"/>
            <a:ext cx="3326234" cy="340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/>
          <p:cNvSpPr txBox="1"/>
          <p:nvPr/>
        </p:nvSpPr>
        <p:spPr>
          <a:xfrm>
            <a:off x="2258071" y="1825138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CBDcipA-BMP2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8086331" y="1825138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CBDcip-sfGFP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570959" y="2275131"/>
            <a:ext cx="327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err="1" smtClean="0"/>
              <a:t>dgBlock</a:t>
            </a:r>
            <a:r>
              <a:rPr lang="es-EC" dirty="0" smtClean="0"/>
              <a:t> A + </a:t>
            </a:r>
            <a:r>
              <a:rPr lang="es-EC" dirty="0" err="1" smtClean="0"/>
              <a:t>dgBlock</a:t>
            </a:r>
            <a:r>
              <a:rPr lang="es-EC" dirty="0" smtClean="0"/>
              <a:t> B + dpsb1A3</a:t>
            </a:r>
            <a:endParaRPr lang="es-EC" dirty="0"/>
          </a:p>
        </p:txBody>
      </p:sp>
      <p:sp>
        <p:nvSpPr>
          <p:cNvPr id="21" name="CuadroTexto 20"/>
          <p:cNvSpPr txBox="1"/>
          <p:nvPr/>
        </p:nvSpPr>
        <p:spPr>
          <a:xfrm>
            <a:off x="7398611" y="2288376"/>
            <a:ext cx="327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err="1" smtClean="0"/>
              <a:t>dgBlock</a:t>
            </a:r>
            <a:r>
              <a:rPr lang="es-EC" dirty="0" smtClean="0"/>
              <a:t> A + </a:t>
            </a:r>
            <a:r>
              <a:rPr lang="es-EC" dirty="0" err="1" smtClean="0"/>
              <a:t>dgBlock</a:t>
            </a:r>
            <a:r>
              <a:rPr lang="es-EC" dirty="0" smtClean="0"/>
              <a:t> C + dpsb1A3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0959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" y="-13453"/>
            <a:ext cx="12192000" cy="687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070" y="5944419"/>
            <a:ext cx="310819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321" y="18642"/>
            <a:ext cx="4379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BIOLOGÍA SINTÉTICA</a:t>
            </a:r>
            <a:endParaRPr lang="es-EC" sz="32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637712" y="1021455"/>
            <a:ext cx="6895985" cy="4631200"/>
            <a:chOff x="637712" y="1021455"/>
            <a:chExt cx="6895985" cy="4631200"/>
          </a:xfrm>
        </p:grpSpPr>
        <p:pic>
          <p:nvPicPr>
            <p:cNvPr id="15362" name="Picture 2" descr="Resultado de imagen para synthetic biology electrical circui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712" y="1021455"/>
              <a:ext cx="6895985" cy="463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ángulo 9"/>
            <p:cNvSpPr/>
            <p:nvPr/>
          </p:nvSpPr>
          <p:spPr>
            <a:xfrm rot="16200000">
              <a:off x="-992226" y="3294257"/>
              <a:ext cx="3718157" cy="25603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Nivel de complejidad</a:t>
              </a:r>
              <a:endParaRPr lang="es-EC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CuadroTexto 11"/>
          <p:cNvSpPr txBox="1"/>
          <p:nvPr/>
        </p:nvSpPr>
        <p:spPr>
          <a:xfrm>
            <a:off x="1106879" y="3799114"/>
            <a:ext cx="1675459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C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Resistencia/capacitores</a:t>
            </a:r>
            <a:endParaRPr lang="es-EC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117765" y="2900786"/>
            <a:ext cx="1056700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C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Puertas lógicas</a:t>
            </a:r>
            <a:endParaRPr lang="es-EC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117765" y="4764728"/>
            <a:ext cx="116823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Materia prima</a:t>
            </a:r>
            <a:endParaRPr lang="es-EC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104200" y="2012859"/>
            <a:ext cx="626629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Circuitos</a:t>
            </a:r>
            <a:endParaRPr lang="es-EC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104200" y="1126074"/>
            <a:ext cx="73770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C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Máquinas</a:t>
            </a:r>
            <a:endParaRPr lang="es-EC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627914" y="4764728"/>
            <a:ext cx="197031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C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Nucleótidos/aminoácidos</a:t>
            </a:r>
            <a:endParaRPr lang="es-EC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5656718" y="3799114"/>
            <a:ext cx="190924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C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Genes/Proteínas</a:t>
            </a:r>
            <a:endParaRPr lang="es-EC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5673243" y="2898816"/>
            <a:ext cx="190924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C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Reacciones bioquímicas</a:t>
            </a:r>
            <a:endParaRPr lang="es-EC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6587420" y="2038997"/>
            <a:ext cx="101237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C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Vía de señales</a:t>
            </a:r>
            <a:endParaRPr lang="es-EC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6587420" y="1123311"/>
            <a:ext cx="101237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C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Celula</a:t>
            </a:r>
            <a:endParaRPr lang="es-EC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7958956" y="4958185"/>
            <a:ext cx="38071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Importancia: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Construir máquinas biológicas con nuevas funciones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1090" y="1976514"/>
            <a:ext cx="3610147" cy="2721081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7958956" y="1531258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Diferentes formas de ensamblaje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" descr="Resultado de imagen para synthetic biology electrical circui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1" t="8253" r="42366" b="81355"/>
          <a:stretch/>
        </p:blipFill>
        <p:spPr bwMode="auto">
          <a:xfrm>
            <a:off x="3678943" y="1117066"/>
            <a:ext cx="962709" cy="47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Resultado de imagen para synthetic biology electrical circui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1" t="8253" r="42366" b="81355"/>
          <a:stretch/>
        </p:blipFill>
        <p:spPr bwMode="auto">
          <a:xfrm>
            <a:off x="3678943" y="2912245"/>
            <a:ext cx="1010708" cy="47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Resultado de imagen para synthetic biology electrical circui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1" t="8253" r="42366" b="81355"/>
          <a:stretch/>
        </p:blipFill>
        <p:spPr bwMode="auto">
          <a:xfrm>
            <a:off x="3678943" y="3857476"/>
            <a:ext cx="962710" cy="47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Resultado de imagen para synthetic biology electrical circui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1" t="8253" r="42366" b="81355"/>
          <a:stretch/>
        </p:blipFill>
        <p:spPr bwMode="auto">
          <a:xfrm>
            <a:off x="3678943" y="4789261"/>
            <a:ext cx="1004361" cy="47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uadroTexto 24"/>
          <p:cNvSpPr txBox="1"/>
          <p:nvPr/>
        </p:nvSpPr>
        <p:spPr>
          <a:xfrm>
            <a:off x="3711211" y="1126074"/>
            <a:ext cx="972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endParaRPr lang="es-EC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upo 25"/>
          <p:cNvGrpSpPr/>
          <p:nvPr/>
        </p:nvGrpSpPr>
        <p:grpSpPr>
          <a:xfrm>
            <a:off x="3678943" y="2000524"/>
            <a:ext cx="1004361" cy="535926"/>
            <a:chOff x="3678943" y="2000524"/>
            <a:chExt cx="1004361" cy="535926"/>
          </a:xfrm>
        </p:grpSpPr>
        <p:pic>
          <p:nvPicPr>
            <p:cNvPr id="30" name="Picture 2" descr="Resultado de imagen para synthetic biology electrical circuit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41" t="8253" r="42366" b="81355"/>
            <a:stretch/>
          </p:blipFill>
          <p:spPr bwMode="auto">
            <a:xfrm>
              <a:off x="3678943" y="2009257"/>
              <a:ext cx="1004361" cy="527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CuadroTexto 34"/>
            <p:cNvSpPr txBox="1"/>
            <p:nvPr/>
          </p:nvSpPr>
          <p:spPr>
            <a:xfrm>
              <a:off x="3711210" y="2000524"/>
              <a:ext cx="9720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05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Dispositivo</a:t>
              </a:r>
              <a:endParaRPr lang="es-EC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CuadroTexto 36"/>
          <p:cNvSpPr txBox="1"/>
          <p:nvPr/>
        </p:nvSpPr>
        <p:spPr>
          <a:xfrm>
            <a:off x="3690385" y="2924951"/>
            <a:ext cx="972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Módulo</a:t>
            </a:r>
            <a:endParaRPr lang="es-EC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3701827" y="3808508"/>
            <a:ext cx="972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Parte</a:t>
            </a:r>
            <a:endParaRPr lang="es-EC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3698250" y="4764728"/>
            <a:ext cx="972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Unidad fundamental</a:t>
            </a:r>
            <a:endParaRPr lang="es-EC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75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751774"/>
            <a:ext cx="10515600" cy="4351338"/>
          </a:xfrm>
        </p:spPr>
        <p:txBody>
          <a:bodyPr/>
          <a:lstStyle/>
          <a:p>
            <a:endParaRPr lang="es-EC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53"/>
            <a:ext cx="12192000" cy="687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070" y="5944419"/>
            <a:ext cx="310819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321" y="18642"/>
            <a:ext cx="3230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s-EC" sz="32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31321" y="737867"/>
            <a:ext cx="942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Clonación de las proteínas de fusión en </a:t>
            </a:r>
            <a:r>
              <a:rPr lang="es-EC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C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coli</a:t>
            </a:r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BL21 (DE3)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31321" y="1338243"/>
            <a:ext cx="454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. Transformación de </a:t>
            </a:r>
            <a:r>
              <a:rPr lang="es-EC" b="1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C" b="1" i="1" dirty="0" err="1">
                <a:latin typeface="Arial" panose="020B0604020202020204" pitchFamily="34" charset="0"/>
                <a:cs typeface="Arial" panose="020B0604020202020204" pitchFamily="34" charset="0"/>
              </a:rPr>
              <a:t>coli</a:t>
            </a: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 BL21 (DE3</a:t>
            </a:r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571903"/>
              </p:ext>
            </p:extLst>
          </p:nvPr>
        </p:nvGraphicFramePr>
        <p:xfrm>
          <a:off x="733291" y="3422947"/>
          <a:ext cx="1051560" cy="1766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4" name="Image" r:id="rId5" imgW="5434920" imgH="9129960" progId="Photoshop.Image.13">
                  <p:embed/>
                </p:oleObj>
              </mc:Choice>
              <mc:Fallback>
                <p:oleObj name="Image" r:id="rId5" imgW="5434920" imgH="91299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3291" y="3422947"/>
                        <a:ext cx="1051560" cy="17665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182415"/>
              </p:ext>
            </p:extLst>
          </p:nvPr>
        </p:nvGraphicFramePr>
        <p:xfrm>
          <a:off x="5313438" y="3370964"/>
          <a:ext cx="1065696" cy="1786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5" name="Image" r:id="rId7" imgW="5447520" imgH="9129960" progId="Photoshop.Image.13">
                  <p:embed/>
                </p:oleObj>
              </mc:Choice>
              <mc:Fallback>
                <p:oleObj name="Image" r:id="rId7" imgW="5447520" imgH="91299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13438" y="3370964"/>
                        <a:ext cx="1065696" cy="1786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348468"/>
              </p:ext>
            </p:extLst>
          </p:nvPr>
        </p:nvGraphicFramePr>
        <p:xfrm>
          <a:off x="7607130" y="3260199"/>
          <a:ext cx="1127578" cy="1896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6" name="Image" r:id="rId9" imgW="5434920" imgH="9142560" progId="Photoshop.Image.13">
                  <p:embed/>
                </p:oleObj>
              </mc:Choice>
              <mc:Fallback>
                <p:oleObj name="Image" r:id="rId9" imgW="5434920" imgH="91425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07130" y="3260199"/>
                        <a:ext cx="1127578" cy="1896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upo 31"/>
          <p:cNvGrpSpPr/>
          <p:nvPr/>
        </p:nvGrpSpPr>
        <p:grpSpPr>
          <a:xfrm>
            <a:off x="3164130" y="3749449"/>
            <a:ext cx="955902" cy="1479498"/>
            <a:chOff x="2701275" y="3017109"/>
            <a:chExt cx="992865" cy="1644694"/>
          </a:xfrm>
        </p:grpSpPr>
        <p:graphicFrame>
          <p:nvGraphicFramePr>
            <p:cNvPr id="17" name="Objeto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679428"/>
                </p:ext>
              </p:extLst>
            </p:nvPr>
          </p:nvGraphicFramePr>
          <p:xfrm>
            <a:off x="2900051" y="3017109"/>
            <a:ext cx="693121" cy="16446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57" name="Image" r:id="rId11" imgW="749160" imgH="1777680" progId="Photoshop.Image.13">
                    <p:embed/>
                  </p:oleObj>
                </mc:Choice>
                <mc:Fallback>
                  <p:oleObj name="Image" r:id="rId11" imgW="749160" imgH="1777680" progId="Photoshop.Image.1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900051" y="3017109"/>
                          <a:ext cx="693121" cy="164469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0" name="Grupo 29"/>
            <p:cNvGrpSpPr/>
            <p:nvPr/>
          </p:nvGrpSpPr>
          <p:grpSpPr>
            <a:xfrm>
              <a:off x="2720642" y="3367228"/>
              <a:ext cx="973498" cy="635698"/>
              <a:chOff x="2720642" y="3367228"/>
              <a:chExt cx="973498" cy="635698"/>
            </a:xfrm>
          </p:grpSpPr>
          <p:cxnSp>
            <p:nvCxnSpPr>
              <p:cNvPr id="19" name="Conector recto 18"/>
              <p:cNvCxnSpPr/>
              <p:nvPr/>
            </p:nvCxnSpPr>
            <p:spPr>
              <a:xfrm>
                <a:off x="2720642" y="4001294"/>
                <a:ext cx="2223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ector recto 20"/>
              <p:cNvCxnSpPr/>
              <p:nvPr/>
            </p:nvCxnSpPr>
            <p:spPr>
              <a:xfrm>
                <a:off x="3471830" y="3367228"/>
                <a:ext cx="2223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ector recto 22"/>
              <p:cNvCxnSpPr/>
              <p:nvPr/>
            </p:nvCxnSpPr>
            <p:spPr>
              <a:xfrm flipV="1">
                <a:off x="2931494" y="3367228"/>
                <a:ext cx="550630" cy="6356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Menos 26"/>
            <p:cNvSpPr/>
            <p:nvPr/>
          </p:nvSpPr>
          <p:spPr>
            <a:xfrm>
              <a:off x="2701275" y="4037074"/>
              <a:ext cx="173313" cy="148107"/>
            </a:xfrm>
            <a:prstGeom prst="mathMinus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8" name="Más 27"/>
            <p:cNvSpPr/>
            <p:nvPr/>
          </p:nvSpPr>
          <p:spPr>
            <a:xfrm>
              <a:off x="3534172" y="3178728"/>
              <a:ext cx="124041" cy="133456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pic>
        <p:nvPicPr>
          <p:cNvPr id="13329" name="Picture 17" descr="Imagen relacionad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416" y="4329610"/>
            <a:ext cx="1062567" cy="106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uadroTexto 30"/>
          <p:cNvSpPr txBox="1"/>
          <p:nvPr/>
        </p:nvSpPr>
        <p:spPr>
          <a:xfrm>
            <a:off x="485176" y="2512799"/>
            <a:ext cx="1875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70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µL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células competentes y</a:t>
            </a:r>
          </a:p>
          <a:p>
            <a:pPr algn="ctr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µL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constructo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1864559" y="5328697"/>
            <a:ext cx="1071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Incubado 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en hielo 20 min</a:t>
            </a: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2758837" y="2482762"/>
            <a:ext cx="1672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Shock térmico a 42ºC por 45s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lecha derecha 39"/>
          <p:cNvSpPr/>
          <p:nvPr/>
        </p:nvSpPr>
        <p:spPr>
          <a:xfrm>
            <a:off x="4507103" y="4130089"/>
            <a:ext cx="702726" cy="38940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1" name="CuadroTexto 40"/>
          <p:cNvSpPr txBox="1"/>
          <p:nvPr/>
        </p:nvSpPr>
        <p:spPr>
          <a:xfrm>
            <a:off x="4320405" y="5332789"/>
            <a:ext cx="1071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Incubado 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en hielo 5 min</a:t>
            </a: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5010164" y="2483780"/>
            <a:ext cx="1672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Añadió 800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µL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medio SOC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lecha derecha 42"/>
          <p:cNvSpPr/>
          <p:nvPr/>
        </p:nvSpPr>
        <p:spPr>
          <a:xfrm>
            <a:off x="6610675" y="4111507"/>
            <a:ext cx="702726" cy="38940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4" name="CuadroTexto 43"/>
          <p:cNvSpPr txBox="1"/>
          <p:nvPr/>
        </p:nvSpPr>
        <p:spPr>
          <a:xfrm>
            <a:off x="6456269" y="5318979"/>
            <a:ext cx="1284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Incubado 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 37ºC por 1.5h.</a:t>
            </a:r>
          </a:p>
          <a:p>
            <a:pPr algn="ctr"/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Centrifugar a 9000g por 3 min</a:t>
            </a: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7313401" y="2460929"/>
            <a:ext cx="2014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Descartados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650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µl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del sobrenadante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lecha curvada hacia abajo 33"/>
          <p:cNvSpPr/>
          <p:nvPr/>
        </p:nvSpPr>
        <p:spPr>
          <a:xfrm>
            <a:off x="9132952" y="3953281"/>
            <a:ext cx="1826555" cy="448716"/>
          </a:xfrm>
          <a:prstGeom prst="curved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7" name="CuadroTexto 46"/>
          <p:cNvSpPr txBox="1"/>
          <p:nvPr/>
        </p:nvSpPr>
        <p:spPr>
          <a:xfrm>
            <a:off x="9005037" y="3115248"/>
            <a:ext cx="2014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Resuspendido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sembrado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µL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10514416" y="5328698"/>
            <a:ext cx="1460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Incubado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37ºC por 16h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lecha derecha 34"/>
          <p:cNvSpPr/>
          <p:nvPr/>
        </p:nvSpPr>
        <p:spPr>
          <a:xfrm>
            <a:off x="2197361" y="4282489"/>
            <a:ext cx="702726" cy="38940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redondeado 8"/>
          <p:cNvSpPr/>
          <p:nvPr/>
        </p:nvSpPr>
        <p:spPr>
          <a:xfrm>
            <a:off x="622666" y="1941684"/>
            <a:ext cx="1719481" cy="3048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TRANSFORMACIÓN</a:t>
            </a:r>
            <a:endParaRPr lang="es-EC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redondeado 35"/>
          <p:cNvSpPr/>
          <p:nvPr/>
        </p:nvSpPr>
        <p:spPr>
          <a:xfrm>
            <a:off x="2787622" y="1933784"/>
            <a:ext cx="1719481" cy="3048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SHOCK TÉRMICO</a:t>
            </a:r>
            <a:endParaRPr lang="es-EC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ángulo redondeado 36"/>
          <p:cNvSpPr/>
          <p:nvPr/>
        </p:nvSpPr>
        <p:spPr>
          <a:xfrm>
            <a:off x="5146248" y="1941684"/>
            <a:ext cx="1719481" cy="3048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RECUPERACIÓN</a:t>
            </a:r>
            <a:endParaRPr lang="es-EC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ángulo redondeado 45"/>
          <p:cNvSpPr/>
          <p:nvPr/>
        </p:nvSpPr>
        <p:spPr>
          <a:xfrm>
            <a:off x="8320673" y="1917046"/>
            <a:ext cx="2672971" cy="34892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CONCENTRACIÓN Y SIEMBRA</a:t>
            </a:r>
            <a:endParaRPr lang="es-EC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84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" y="-13453"/>
            <a:ext cx="12192000" cy="687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070" y="5944419"/>
            <a:ext cx="310819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321" y="18642"/>
            <a:ext cx="3230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s-EC" sz="32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31321" y="737867"/>
            <a:ext cx="942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Inducción de la expresión de las proteínas con IPTG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743622" y="1665314"/>
            <a:ext cx="5837295" cy="4087192"/>
            <a:chOff x="0" y="0"/>
            <a:chExt cx="6925994" cy="5185592"/>
          </a:xfrm>
        </p:grpSpPr>
        <p:pic>
          <p:nvPicPr>
            <p:cNvPr id="10" name="Picture 2" descr="Resultado de imagen para 96 well plate 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0"/>
              <a:ext cx="6925994" cy="4102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Elipse 10"/>
            <p:cNvSpPr/>
            <p:nvPr/>
          </p:nvSpPr>
          <p:spPr>
            <a:xfrm>
              <a:off x="503441" y="310519"/>
              <a:ext cx="429699" cy="3737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/>
            </a:p>
          </p:txBody>
        </p:sp>
        <p:sp>
          <p:nvSpPr>
            <p:cNvPr id="12" name="Elipse 11"/>
            <p:cNvSpPr/>
            <p:nvPr/>
          </p:nvSpPr>
          <p:spPr>
            <a:xfrm>
              <a:off x="1005122" y="310519"/>
              <a:ext cx="429699" cy="3737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/>
            </a:p>
          </p:txBody>
        </p:sp>
        <p:sp>
          <p:nvSpPr>
            <p:cNvPr id="13" name="Elipse 12"/>
            <p:cNvSpPr/>
            <p:nvPr/>
          </p:nvSpPr>
          <p:spPr>
            <a:xfrm>
              <a:off x="1502280" y="310519"/>
              <a:ext cx="429699" cy="3737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/>
            </a:p>
          </p:txBody>
        </p:sp>
        <p:sp>
          <p:nvSpPr>
            <p:cNvPr id="14" name="Elipse 13"/>
            <p:cNvSpPr/>
            <p:nvPr/>
          </p:nvSpPr>
          <p:spPr>
            <a:xfrm>
              <a:off x="1999438" y="310519"/>
              <a:ext cx="429699" cy="3737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/>
            </a:p>
          </p:txBody>
        </p:sp>
        <p:sp>
          <p:nvSpPr>
            <p:cNvPr id="15" name="Elipse 14"/>
            <p:cNvSpPr/>
            <p:nvPr/>
          </p:nvSpPr>
          <p:spPr>
            <a:xfrm>
              <a:off x="2496596" y="310519"/>
              <a:ext cx="429699" cy="3737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/>
            </a:p>
          </p:txBody>
        </p:sp>
        <p:sp>
          <p:nvSpPr>
            <p:cNvPr id="16" name="Elipse 15"/>
            <p:cNvSpPr/>
            <p:nvPr/>
          </p:nvSpPr>
          <p:spPr>
            <a:xfrm>
              <a:off x="503441" y="753709"/>
              <a:ext cx="429699" cy="373763"/>
            </a:xfrm>
            <a:prstGeom prst="ellipse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/>
            </a:p>
          </p:txBody>
        </p:sp>
        <p:sp>
          <p:nvSpPr>
            <p:cNvPr id="17" name="Elipse 16"/>
            <p:cNvSpPr/>
            <p:nvPr/>
          </p:nvSpPr>
          <p:spPr>
            <a:xfrm>
              <a:off x="1005122" y="753709"/>
              <a:ext cx="429699" cy="373763"/>
            </a:xfrm>
            <a:prstGeom prst="ellipse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/>
            </a:p>
          </p:txBody>
        </p:sp>
        <p:sp>
          <p:nvSpPr>
            <p:cNvPr id="18" name="Elipse 17"/>
            <p:cNvSpPr/>
            <p:nvPr/>
          </p:nvSpPr>
          <p:spPr>
            <a:xfrm>
              <a:off x="1502280" y="753709"/>
              <a:ext cx="429699" cy="373763"/>
            </a:xfrm>
            <a:prstGeom prst="ellipse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/>
            </a:p>
          </p:txBody>
        </p:sp>
        <p:sp>
          <p:nvSpPr>
            <p:cNvPr id="19" name="Elipse 18"/>
            <p:cNvSpPr/>
            <p:nvPr/>
          </p:nvSpPr>
          <p:spPr>
            <a:xfrm>
              <a:off x="1999438" y="753709"/>
              <a:ext cx="429699" cy="373763"/>
            </a:xfrm>
            <a:prstGeom prst="ellipse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/>
            </a:p>
          </p:txBody>
        </p:sp>
        <p:sp>
          <p:nvSpPr>
            <p:cNvPr id="20" name="Elipse 19"/>
            <p:cNvSpPr/>
            <p:nvPr/>
          </p:nvSpPr>
          <p:spPr>
            <a:xfrm>
              <a:off x="2496596" y="753709"/>
              <a:ext cx="429699" cy="373763"/>
            </a:xfrm>
            <a:prstGeom prst="ellipse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/>
            </a:p>
          </p:txBody>
        </p:sp>
        <p:sp>
          <p:nvSpPr>
            <p:cNvPr id="21" name="Elipse 20"/>
            <p:cNvSpPr/>
            <p:nvPr/>
          </p:nvSpPr>
          <p:spPr>
            <a:xfrm>
              <a:off x="503441" y="1196898"/>
              <a:ext cx="429699" cy="3737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/>
            </a:p>
          </p:txBody>
        </p:sp>
        <p:sp>
          <p:nvSpPr>
            <p:cNvPr id="22" name="Elipse 21"/>
            <p:cNvSpPr/>
            <p:nvPr/>
          </p:nvSpPr>
          <p:spPr>
            <a:xfrm>
              <a:off x="1005122" y="1196898"/>
              <a:ext cx="429699" cy="3737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/>
            </a:p>
          </p:txBody>
        </p:sp>
        <p:sp>
          <p:nvSpPr>
            <p:cNvPr id="23" name="Elipse 22"/>
            <p:cNvSpPr/>
            <p:nvPr/>
          </p:nvSpPr>
          <p:spPr>
            <a:xfrm>
              <a:off x="1502280" y="1196898"/>
              <a:ext cx="429699" cy="3737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/>
            </a:p>
          </p:txBody>
        </p:sp>
        <p:sp>
          <p:nvSpPr>
            <p:cNvPr id="24" name="Elipse 23"/>
            <p:cNvSpPr/>
            <p:nvPr/>
          </p:nvSpPr>
          <p:spPr>
            <a:xfrm>
              <a:off x="1999438" y="1196898"/>
              <a:ext cx="429699" cy="3737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/>
            </a:p>
          </p:txBody>
        </p:sp>
        <p:sp>
          <p:nvSpPr>
            <p:cNvPr id="25" name="Elipse 24"/>
            <p:cNvSpPr/>
            <p:nvPr/>
          </p:nvSpPr>
          <p:spPr>
            <a:xfrm>
              <a:off x="2496596" y="1196898"/>
              <a:ext cx="429699" cy="3737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/>
            </a:p>
          </p:txBody>
        </p:sp>
        <p:sp>
          <p:nvSpPr>
            <p:cNvPr id="26" name="Elipse 25"/>
            <p:cNvSpPr/>
            <p:nvPr/>
          </p:nvSpPr>
          <p:spPr>
            <a:xfrm>
              <a:off x="503441" y="2083262"/>
              <a:ext cx="429699" cy="37376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/>
            </a:p>
          </p:txBody>
        </p:sp>
        <p:sp>
          <p:nvSpPr>
            <p:cNvPr id="27" name="Elipse 26"/>
            <p:cNvSpPr/>
            <p:nvPr/>
          </p:nvSpPr>
          <p:spPr>
            <a:xfrm>
              <a:off x="1005122" y="2083261"/>
              <a:ext cx="429699" cy="37376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/>
            </a:p>
          </p:txBody>
        </p:sp>
        <p:sp>
          <p:nvSpPr>
            <p:cNvPr id="28" name="Elipse 27"/>
            <p:cNvSpPr/>
            <p:nvPr/>
          </p:nvSpPr>
          <p:spPr>
            <a:xfrm>
              <a:off x="1502280" y="2083261"/>
              <a:ext cx="429699" cy="37376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/>
            </a:p>
          </p:txBody>
        </p:sp>
        <p:sp>
          <p:nvSpPr>
            <p:cNvPr id="29" name="Elipse 28"/>
            <p:cNvSpPr/>
            <p:nvPr/>
          </p:nvSpPr>
          <p:spPr>
            <a:xfrm>
              <a:off x="1999438" y="2083262"/>
              <a:ext cx="429699" cy="37376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/>
            </a:p>
          </p:txBody>
        </p:sp>
        <p:sp>
          <p:nvSpPr>
            <p:cNvPr id="30" name="Elipse 29"/>
            <p:cNvSpPr/>
            <p:nvPr/>
          </p:nvSpPr>
          <p:spPr>
            <a:xfrm>
              <a:off x="2496596" y="2083262"/>
              <a:ext cx="429699" cy="37376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/>
            </a:p>
          </p:txBody>
        </p:sp>
        <p:sp>
          <p:nvSpPr>
            <p:cNvPr id="31" name="Elipse 30"/>
            <p:cNvSpPr/>
            <p:nvPr/>
          </p:nvSpPr>
          <p:spPr>
            <a:xfrm>
              <a:off x="503441" y="1640081"/>
              <a:ext cx="429699" cy="373763"/>
            </a:xfrm>
            <a:prstGeom prst="ellipse">
              <a:avLst/>
            </a:prstGeom>
            <a:solidFill>
              <a:srgbClr val="FFD4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/>
            </a:p>
          </p:txBody>
        </p:sp>
        <p:sp>
          <p:nvSpPr>
            <p:cNvPr id="32" name="Elipse 31"/>
            <p:cNvSpPr/>
            <p:nvPr/>
          </p:nvSpPr>
          <p:spPr>
            <a:xfrm>
              <a:off x="1005122" y="1640080"/>
              <a:ext cx="429699" cy="373763"/>
            </a:xfrm>
            <a:prstGeom prst="ellipse">
              <a:avLst/>
            </a:prstGeom>
            <a:solidFill>
              <a:srgbClr val="FFD4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/>
            </a:p>
          </p:txBody>
        </p:sp>
        <p:sp>
          <p:nvSpPr>
            <p:cNvPr id="33" name="Elipse 32"/>
            <p:cNvSpPr/>
            <p:nvPr/>
          </p:nvSpPr>
          <p:spPr>
            <a:xfrm>
              <a:off x="1502280" y="1640080"/>
              <a:ext cx="429699" cy="373763"/>
            </a:xfrm>
            <a:prstGeom prst="ellipse">
              <a:avLst/>
            </a:prstGeom>
            <a:solidFill>
              <a:srgbClr val="FFD4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/>
            </a:p>
          </p:txBody>
        </p:sp>
        <p:sp>
          <p:nvSpPr>
            <p:cNvPr id="34" name="Elipse 33"/>
            <p:cNvSpPr/>
            <p:nvPr/>
          </p:nvSpPr>
          <p:spPr>
            <a:xfrm>
              <a:off x="1999438" y="1640081"/>
              <a:ext cx="429699" cy="373763"/>
            </a:xfrm>
            <a:prstGeom prst="ellipse">
              <a:avLst/>
            </a:prstGeom>
            <a:solidFill>
              <a:srgbClr val="FFD4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/>
            </a:p>
          </p:txBody>
        </p:sp>
        <p:sp>
          <p:nvSpPr>
            <p:cNvPr id="35" name="Elipse 34"/>
            <p:cNvSpPr/>
            <p:nvPr/>
          </p:nvSpPr>
          <p:spPr>
            <a:xfrm>
              <a:off x="2496596" y="1640081"/>
              <a:ext cx="429699" cy="373763"/>
            </a:xfrm>
            <a:prstGeom prst="ellipse">
              <a:avLst/>
            </a:prstGeom>
            <a:solidFill>
              <a:srgbClr val="FFD4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/>
            </a:p>
          </p:txBody>
        </p:sp>
        <p:sp>
          <p:nvSpPr>
            <p:cNvPr id="36" name="Elipse 35"/>
            <p:cNvSpPr/>
            <p:nvPr/>
          </p:nvSpPr>
          <p:spPr>
            <a:xfrm>
              <a:off x="503441" y="2526459"/>
              <a:ext cx="429698" cy="373761"/>
            </a:xfrm>
            <a:prstGeom prst="ellipse">
              <a:avLst/>
            </a:prstGeom>
            <a:solidFill>
              <a:srgbClr val="F9D5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/>
            </a:p>
          </p:txBody>
        </p:sp>
        <p:sp>
          <p:nvSpPr>
            <p:cNvPr id="37" name="Elipse 36"/>
            <p:cNvSpPr/>
            <p:nvPr/>
          </p:nvSpPr>
          <p:spPr>
            <a:xfrm>
              <a:off x="1005122" y="2526459"/>
              <a:ext cx="429698" cy="373761"/>
            </a:xfrm>
            <a:prstGeom prst="ellipse">
              <a:avLst/>
            </a:prstGeom>
            <a:solidFill>
              <a:srgbClr val="F9D5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/>
            </a:p>
          </p:txBody>
        </p:sp>
        <p:sp>
          <p:nvSpPr>
            <p:cNvPr id="38" name="Elipse 37"/>
            <p:cNvSpPr/>
            <p:nvPr/>
          </p:nvSpPr>
          <p:spPr>
            <a:xfrm>
              <a:off x="1502280" y="2526458"/>
              <a:ext cx="429699" cy="373763"/>
            </a:xfrm>
            <a:prstGeom prst="ellipse">
              <a:avLst/>
            </a:prstGeom>
            <a:solidFill>
              <a:srgbClr val="F9D5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/>
            </a:p>
          </p:txBody>
        </p:sp>
        <p:sp>
          <p:nvSpPr>
            <p:cNvPr id="39" name="Elipse 38"/>
            <p:cNvSpPr/>
            <p:nvPr/>
          </p:nvSpPr>
          <p:spPr>
            <a:xfrm>
              <a:off x="1999438" y="2526459"/>
              <a:ext cx="429699" cy="373763"/>
            </a:xfrm>
            <a:prstGeom prst="ellipse">
              <a:avLst/>
            </a:prstGeom>
            <a:solidFill>
              <a:srgbClr val="F9D5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/>
            </a:p>
          </p:txBody>
        </p:sp>
        <p:sp>
          <p:nvSpPr>
            <p:cNvPr id="40" name="Elipse 39"/>
            <p:cNvSpPr/>
            <p:nvPr/>
          </p:nvSpPr>
          <p:spPr>
            <a:xfrm>
              <a:off x="2496596" y="2526459"/>
              <a:ext cx="429699" cy="373763"/>
            </a:xfrm>
            <a:prstGeom prst="ellipse">
              <a:avLst/>
            </a:prstGeom>
            <a:solidFill>
              <a:srgbClr val="F9D5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/>
            </a:p>
          </p:txBody>
        </p:sp>
        <p:sp>
          <p:nvSpPr>
            <p:cNvPr id="41" name="Elipse 40"/>
            <p:cNvSpPr/>
            <p:nvPr/>
          </p:nvSpPr>
          <p:spPr>
            <a:xfrm>
              <a:off x="193979" y="4573765"/>
              <a:ext cx="189711" cy="1778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/>
            </a:p>
          </p:txBody>
        </p:sp>
        <p:sp>
          <p:nvSpPr>
            <p:cNvPr id="42" name="CuadroTexto 41"/>
            <p:cNvSpPr txBox="1"/>
            <p:nvPr/>
          </p:nvSpPr>
          <p:spPr>
            <a:xfrm>
              <a:off x="371599" y="4444643"/>
              <a:ext cx="294705" cy="3262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sz="16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3" name="CuadroTexto 42"/>
            <p:cNvSpPr txBox="1"/>
            <p:nvPr/>
          </p:nvSpPr>
          <p:spPr>
            <a:xfrm>
              <a:off x="1140964" y="4462589"/>
              <a:ext cx="779723" cy="32013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sz="16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0.01</a:t>
              </a:r>
              <a:endPara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4" name="CuadroTexto 43"/>
            <p:cNvSpPr txBox="1"/>
            <p:nvPr/>
          </p:nvSpPr>
          <p:spPr>
            <a:xfrm>
              <a:off x="2429137" y="4462589"/>
              <a:ext cx="660211" cy="30737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sz="16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0.1</a:t>
              </a:r>
              <a:endPara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5" name="CuadroTexto 44"/>
            <p:cNvSpPr txBox="1"/>
            <p:nvPr/>
          </p:nvSpPr>
          <p:spPr>
            <a:xfrm>
              <a:off x="3605125" y="4454413"/>
              <a:ext cx="294705" cy="32372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sz="16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s-EC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6" name="CuadroTexto 45"/>
            <p:cNvSpPr txBox="1"/>
            <p:nvPr/>
          </p:nvSpPr>
          <p:spPr>
            <a:xfrm>
              <a:off x="4638998" y="4433867"/>
              <a:ext cx="559342" cy="31145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sz="16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endPara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7" name="CuadroTexto 46"/>
            <p:cNvSpPr txBox="1"/>
            <p:nvPr/>
          </p:nvSpPr>
          <p:spPr>
            <a:xfrm>
              <a:off x="5777202" y="4478143"/>
              <a:ext cx="715514" cy="311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sz="16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  <a:endPara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8" name="CuadroTexto 47"/>
            <p:cNvSpPr txBox="1"/>
            <p:nvPr/>
          </p:nvSpPr>
          <p:spPr>
            <a:xfrm>
              <a:off x="27083" y="4183639"/>
              <a:ext cx="1292153" cy="35863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sz="12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IPTG [</a:t>
              </a:r>
              <a:r>
                <a:rPr lang="es-EC" sz="1200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uM</a:t>
              </a:r>
              <a:r>
                <a:rPr lang="es-EC" sz="12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lang="es-EC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9" name="Elipse 48"/>
            <p:cNvSpPr/>
            <p:nvPr/>
          </p:nvSpPr>
          <p:spPr>
            <a:xfrm>
              <a:off x="503422" y="2969654"/>
              <a:ext cx="429698" cy="37376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/>
            </a:p>
          </p:txBody>
        </p:sp>
        <p:sp>
          <p:nvSpPr>
            <p:cNvPr id="50" name="Elipse 49"/>
            <p:cNvSpPr/>
            <p:nvPr/>
          </p:nvSpPr>
          <p:spPr>
            <a:xfrm>
              <a:off x="965704" y="4573765"/>
              <a:ext cx="179632" cy="185444"/>
            </a:xfrm>
            <a:prstGeom prst="ellipse">
              <a:avLst/>
            </a:prstGeom>
            <a:solidFill>
              <a:srgbClr val="FF7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/>
            </a:p>
          </p:txBody>
        </p:sp>
        <p:sp>
          <p:nvSpPr>
            <p:cNvPr id="51" name="Elipse 50"/>
            <p:cNvSpPr/>
            <p:nvPr/>
          </p:nvSpPr>
          <p:spPr>
            <a:xfrm>
              <a:off x="2190673" y="4571533"/>
              <a:ext cx="188774" cy="1876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/>
            </a:p>
          </p:txBody>
        </p:sp>
        <p:sp>
          <p:nvSpPr>
            <p:cNvPr id="52" name="Elipse 51"/>
            <p:cNvSpPr/>
            <p:nvPr/>
          </p:nvSpPr>
          <p:spPr>
            <a:xfrm>
              <a:off x="3368731" y="4569602"/>
              <a:ext cx="188534" cy="182031"/>
            </a:xfrm>
            <a:prstGeom prst="ellipse">
              <a:avLst/>
            </a:prstGeom>
            <a:solidFill>
              <a:srgbClr val="FFD4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/>
            </a:p>
          </p:txBody>
        </p:sp>
        <p:sp>
          <p:nvSpPr>
            <p:cNvPr id="53" name="Elipse 52"/>
            <p:cNvSpPr/>
            <p:nvPr/>
          </p:nvSpPr>
          <p:spPr>
            <a:xfrm>
              <a:off x="4473405" y="4581509"/>
              <a:ext cx="188612" cy="1777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/>
            </a:p>
          </p:txBody>
        </p:sp>
        <p:sp>
          <p:nvSpPr>
            <p:cNvPr id="54" name="Elipse 53"/>
            <p:cNvSpPr/>
            <p:nvPr/>
          </p:nvSpPr>
          <p:spPr>
            <a:xfrm>
              <a:off x="5642252" y="4581509"/>
              <a:ext cx="181675" cy="176826"/>
            </a:xfrm>
            <a:prstGeom prst="ellipse">
              <a:avLst/>
            </a:prstGeom>
            <a:solidFill>
              <a:srgbClr val="F9D5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/>
            </a:p>
          </p:txBody>
        </p:sp>
        <p:sp>
          <p:nvSpPr>
            <p:cNvPr id="55" name="Elipse 54"/>
            <p:cNvSpPr/>
            <p:nvPr/>
          </p:nvSpPr>
          <p:spPr>
            <a:xfrm>
              <a:off x="200327" y="4946366"/>
              <a:ext cx="179806" cy="168287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/>
            </a:p>
          </p:txBody>
        </p:sp>
        <p:sp>
          <p:nvSpPr>
            <p:cNvPr id="56" name="CuadroTexto 55"/>
            <p:cNvSpPr txBox="1"/>
            <p:nvPr/>
          </p:nvSpPr>
          <p:spPr>
            <a:xfrm>
              <a:off x="378413" y="4858754"/>
              <a:ext cx="1123868" cy="3268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sz="16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Blanco</a:t>
              </a:r>
              <a:endPara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57" name="Rectángulo 56"/>
          <p:cNvSpPr/>
          <p:nvPr/>
        </p:nvSpPr>
        <p:spPr>
          <a:xfrm>
            <a:off x="7030260" y="1891718"/>
            <a:ext cx="4772883" cy="2682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Dilución </a:t>
            </a:r>
            <a:r>
              <a:rPr lang="es-EC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en medio </a:t>
            </a:r>
            <a:r>
              <a:rPr lang="es-EC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LB+Amp</a:t>
            </a:r>
            <a:endParaRPr lang="es-EC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s-EC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1:10 de la cepa psb1A3-CBDcipA-sfGFP cultivada overnight</a:t>
            </a: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s-EC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Seis niveles de IPTG entre 0 </a:t>
            </a:r>
            <a:r>
              <a:rPr lang="es-EC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uM</a:t>
            </a:r>
            <a:r>
              <a:rPr lang="es-EC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y 100 </a:t>
            </a:r>
            <a:r>
              <a:rPr lang="es-EC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uM</a:t>
            </a:r>
            <a:r>
              <a:rPr lang="es-EC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con cinco repeticiones</a:t>
            </a: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s-EC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Medición de fluorescencia y OD600</a:t>
            </a:r>
            <a:r>
              <a:rPr lang="es-EC" sz="20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C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por 24h con intervalo de 5 min</a:t>
            </a:r>
            <a:endParaRPr lang="es-EC" sz="20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ángulo 57"/>
              <p:cNvSpPr/>
              <p:nvPr/>
            </p:nvSpPr>
            <p:spPr>
              <a:xfrm>
                <a:off x="7792101" y="5137710"/>
                <a:ext cx="3131435" cy="668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000" b="1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s-EC" sz="2000" b="1" i="0">
                          <a:latin typeface="Cambria Math" panose="02040503050406030204" pitchFamily="18" charset="0"/>
                        </a:rPr>
                        <m:t>𝐅𝐍</m:t>
                      </m:r>
                      <m:r>
                        <a:rPr lang="es-EC" sz="20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sz="20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EC" sz="2000" b="0" i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s-EC" sz="2000" b="0" i="0">
                                  <a:latin typeface="Cambria Math" panose="02040503050406030204" pitchFamily="18" charset="0"/>
                                </a:rPr>
                                <m:t>muestra</m:t>
                              </m:r>
                            </m:sub>
                          </m:sSub>
                          <m:r>
                            <a:rPr lang="es-EC" sz="2000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C" sz="20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EC" sz="2000" b="0" i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s-EC" sz="2000" b="0" i="0">
                                  <a:latin typeface="Cambria Math" panose="02040503050406030204" pitchFamily="18" charset="0"/>
                                </a:rPr>
                                <m:t>blanco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s-EC" sz="2000" b="0" i="0">
                              <a:latin typeface="Cambria Math" panose="02040503050406030204" pitchFamily="18" charset="0"/>
                            </a:rPr>
                            <m:t>OD</m:t>
                          </m:r>
                          <m:r>
                            <a:rPr lang="es-EC" sz="2000" b="0" i="0">
                              <a:latin typeface="Cambria Math" panose="02040503050406030204" pitchFamily="18" charset="0"/>
                            </a:rPr>
                            <m:t>600</m:t>
                          </m:r>
                        </m:den>
                      </m:f>
                    </m:oMath>
                  </m:oMathPara>
                </a14:m>
                <a:endParaRPr lang="es-EC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Rectángulo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101" y="5137710"/>
                <a:ext cx="3131435" cy="66858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CuadroTexto 58"/>
          <p:cNvSpPr txBox="1"/>
          <p:nvPr/>
        </p:nvSpPr>
        <p:spPr>
          <a:xfrm>
            <a:off x="7030260" y="4775534"/>
            <a:ext cx="2420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Variable de respuesta</a:t>
            </a:r>
            <a:endParaRPr lang="es-EC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97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" y="-13453"/>
            <a:ext cx="12192000" cy="687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070" y="5944419"/>
            <a:ext cx="310819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431321" y="18642"/>
            <a:ext cx="3230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s-EC" sz="32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31321" y="737867"/>
            <a:ext cx="11543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Evaluación de la fuerza de enlace de las proteínas a celulosa bacteriana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31321" y="1338243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Preparación del sustrato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97" r="1784" b="11757"/>
          <a:stretch/>
        </p:blipFill>
        <p:spPr>
          <a:xfrm>
            <a:off x="2588105" y="4293308"/>
            <a:ext cx="2317164" cy="1830218"/>
          </a:xfrm>
          <a:prstGeom prst="rect">
            <a:avLst/>
          </a:prstGeom>
        </p:spPr>
      </p:pic>
      <p:pic>
        <p:nvPicPr>
          <p:cNvPr id="13" name="Picture 4" descr="https://scontent.fuio4-1.fna.fbcdn.net/v/t1.15752-9/50574234_290536031663562_5626624431565570048_n.jpg?_nc_cat=100&amp;_nc_ht=scontent.fuio4-1.fna&amp;oh=9a5ef4ffec1bd43c3ab0b877fd510512&amp;oe=5D1026B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5" r="12315" b="22346"/>
          <a:stretch/>
        </p:blipFill>
        <p:spPr bwMode="auto">
          <a:xfrm>
            <a:off x="4329846" y="1890786"/>
            <a:ext cx="1676646" cy="17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scontent.fuio4-1.fna.fbcdn.net/v/t1.15752-9/53577796_158237355092463_3848674439658995712_n.jpg?_nc_cat=104&amp;_nc_ht=scontent.fuio4-1.fna&amp;oh=5ffcd8f7b97bcdfe1e13d6da51b414db&amp;oe=5D25E58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5" t="35545" r="1250" b="13127"/>
          <a:stretch/>
        </p:blipFill>
        <p:spPr bwMode="auto">
          <a:xfrm>
            <a:off x="539479" y="1890786"/>
            <a:ext cx="2033727" cy="231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scontent.fuio4-1.fna.fbcdn.net/v/t1.15752-9/54217391_952364191820791_1370180359395737600_n.jpg?_nc_cat=100&amp;_nc_ht=scontent.fuio4-1.fna&amp;oh=5c79240265c28c77a7b6bf5a1380c8e8&amp;oe=5D1CA51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4" t="-2407" r="5715" b="35096"/>
          <a:stretch/>
        </p:blipFill>
        <p:spPr bwMode="auto">
          <a:xfrm>
            <a:off x="6760352" y="4216017"/>
            <a:ext cx="1853563" cy="192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/>
          <p:cNvSpPr txBox="1"/>
          <p:nvPr/>
        </p:nvSpPr>
        <p:spPr>
          <a:xfrm>
            <a:off x="5081992" y="5306726"/>
            <a:ext cx="1379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Incubación 37℃ por 22h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2633870" y="2113654"/>
            <a:ext cx="168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Hervir </a:t>
            </a:r>
            <a:r>
              <a:rPr lang="es-EC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0.5M</a:t>
            </a:r>
          </a:p>
          <a:p>
            <a:pPr algn="ctr"/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Lavado con agua</a:t>
            </a:r>
          </a:p>
          <a:p>
            <a:pPr algn="ctr"/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Remojo en NaOH1%</a:t>
            </a: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4677849" y="3667215"/>
            <a:ext cx="13032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Licuar a máxima velocidad (homogéneo)</a:t>
            </a:r>
            <a:endParaRPr lang="es-EC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lecha derecha 28"/>
          <p:cNvSpPr/>
          <p:nvPr/>
        </p:nvSpPr>
        <p:spPr>
          <a:xfrm>
            <a:off x="2786463" y="2845298"/>
            <a:ext cx="1368298" cy="13755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Flecha derecha 29"/>
          <p:cNvSpPr/>
          <p:nvPr/>
        </p:nvSpPr>
        <p:spPr>
          <a:xfrm rot="5400000">
            <a:off x="4151042" y="3882410"/>
            <a:ext cx="508706" cy="19436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Flecha derecha 30"/>
          <p:cNvSpPr/>
          <p:nvPr/>
        </p:nvSpPr>
        <p:spPr>
          <a:xfrm>
            <a:off x="5056840" y="5106240"/>
            <a:ext cx="1526790" cy="22022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CuadroTexto 31"/>
          <p:cNvSpPr txBox="1"/>
          <p:nvPr/>
        </p:nvSpPr>
        <p:spPr>
          <a:xfrm>
            <a:off x="6203293" y="1338243"/>
            <a:ext cx="427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Funcionalización con las proteínas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 descr="https://scontent.fuio4-1.fna.fbcdn.net/v/t1.15752-9/s2048x2048/53458169_784199268607430_3560204284073082880_n.jpg?_nc_cat=105&amp;_nc_ht=scontent.fuio4-1.fna&amp;oh=8062fa0774f6b4af12afde66120143b7&amp;oe=5D0DE16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0" t="25552" r="23366" b="7496"/>
          <a:stretch/>
        </p:blipFill>
        <p:spPr bwMode="auto">
          <a:xfrm rot="5400000">
            <a:off x="7062901" y="1948309"/>
            <a:ext cx="1774875" cy="165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uadroTexto 33"/>
          <p:cNvSpPr txBox="1"/>
          <p:nvPr/>
        </p:nvSpPr>
        <p:spPr>
          <a:xfrm>
            <a:off x="8915141" y="2124989"/>
            <a:ext cx="21846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Obtuvo la fracción soluble de </a:t>
            </a:r>
            <a:r>
              <a:rPr lang="es-EC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CBDcipA-sfGFP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8669703" y="5306726"/>
            <a:ext cx="1684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Incubación overnight a 4℃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Flecha derecha 36"/>
          <p:cNvSpPr/>
          <p:nvPr/>
        </p:nvSpPr>
        <p:spPr>
          <a:xfrm rot="5400000">
            <a:off x="8053709" y="3882410"/>
            <a:ext cx="508706" cy="19436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8" name="CuadroTexto 37"/>
          <p:cNvSpPr txBox="1"/>
          <p:nvPr/>
        </p:nvSpPr>
        <p:spPr>
          <a:xfrm>
            <a:off x="8362586" y="3771563"/>
            <a:ext cx="2184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es-EC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10367347" y="4183341"/>
            <a:ext cx="13760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Medición de </a:t>
            </a:r>
            <a:r>
              <a:rPr lang="es-EC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fluorescenciaantes</a:t>
            </a:r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 después de lavados con SFB</a:t>
            </a:r>
            <a:endParaRPr lang="es-EC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lecha derecha 39"/>
          <p:cNvSpPr/>
          <p:nvPr/>
        </p:nvSpPr>
        <p:spPr>
          <a:xfrm>
            <a:off x="8867070" y="5106240"/>
            <a:ext cx="1377732" cy="22022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340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0" grpId="0"/>
      <p:bldP spid="22" grpId="0"/>
      <p:bldP spid="29" grpId="0" animBg="1"/>
      <p:bldP spid="30" grpId="0" animBg="1"/>
      <p:bldP spid="31" grpId="0" animBg="1"/>
      <p:bldP spid="32" grpId="0"/>
      <p:bldP spid="34" grpId="0"/>
      <p:bldP spid="36" grpId="0"/>
      <p:bldP spid="37" grpId="0" animBg="1"/>
      <p:bldP spid="38" grpId="0"/>
      <p:bldP spid="39" grpId="0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" y="-13453"/>
            <a:ext cx="12192000" cy="687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070" y="5944419"/>
            <a:ext cx="310819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321" y="18642"/>
            <a:ext cx="2906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C" sz="32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31321" y="737867"/>
            <a:ext cx="942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Clonación de las proteínas de fusión en </a:t>
            </a:r>
            <a:r>
              <a:rPr lang="es-EC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C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coli</a:t>
            </a:r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BL21 (DE3)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2826280" y="1690688"/>
            <a:ext cx="6570284" cy="4144184"/>
            <a:chOff x="1244990" y="1097280"/>
            <a:chExt cx="9859108" cy="5257800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4990" y="1097280"/>
              <a:ext cx="9859108" cy="5257800"/>
            </a:xfrm>
            <a:prstGeom prst="rect">
              <a:avLst/>
            </a:prstGeom>
          </p:spPr>
        </p:pic>
        <p:sp>
          <p:nvSpPr>
            <p:cNvPr id="11" name="CuadroTexto 10"/>
            <p:cNvSpPr txBox="1"/>
            <p:nvPr/>
          </p:nvSpPr>
          <p:spPr>
            <a:xfrm>
              <a:off x="2057284" y="1386839"/>
              <a:ext cx="3668720" cy="585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C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CBDcipA_BMP2</a:t>
              </a:r>
              <a:endParaRPr lang="es-EC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6803348" y="1386839"/>
              <a:ext cx="3716830" cy="585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C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CBDcipA_sfGFP</a:t>
              </a:r>
              <a:endParaRPr lang="es-EC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CuadroTexto 12"/>
          <p:cNvSpPr txBox="1"/>
          <p:nvPr/>
        </p:nvSpPr>
        <p:spPr>
          <a:xfrm>
            <a:off x="431321" y="1258634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Cultivos puros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82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3" y="-13453"/>
            <a:ext cx="12192000" cy="687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070" y="5944419"/>
            <a:ext cx="310819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o 5"/>
          <p:cNvGrpSpPr/>
          <p:nvPr/>
        </p:nvGrpSpPr>
        <p:grpSpPr>
          <a:xfrm>
            <a:off x="170060" y="1513160"/>
            <a:ext cx="5186165" cy="2895438"/>
            <a:chOff x="106499" y="1270648"/>
            <a:chExt cx="5186165" cy="3475943"/>
          </a:xfrm>
        </p:grpSpPr>
        <p:pic>
          <p:nvPicPr>
            <p:cNvPr id="14338" name="Picture 2" descr="f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5" r="1852" b="4762"/>
            <a:stretch/>
          </p:blipFill>
          <p:spPr bwMode="auto">
            <a:xfrm>
              <a:off x="106499" y="1630996"/>
              <a:ext cx="5186165" cy="3115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CuadroTexto 14"/>
            <p:cNvSpPr txBox="1"/>
            <p:nvPr/>
          </p:nvSpPr>
          <p:spPr>
            <a:xfrm>
              <a:off x="1313150" y="1270648"/>
              <a:ext cx="3729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                2	       3                  4</a:t>
              </a:r>
              <a:endParaRPr lang="es-EC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CuadroTexto 16"/>
          <p:cNvSpPr txBox="1"/>
          <p:nvPr/>
        </p:nvSpPr>
        <p:spPr>
          <a:xfrm>
            <a:off x="431321" y="18642"/>
            <a:ext cx="2906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C" sz="32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431321" y="737867"/>
            <a:ext cx="942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Clonación de las proteínas de fusión en </a:t>
            </a:r>
            <a:r>
              <a:rPr lang="es-EC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C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coli</a:t>
            </a:r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BL21 (DE3)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26425"/>
              </p:ext>
            </p:extLst>
          </p:nvPr>
        </p:nvGraphicFramePr>
        <p:xfrm>
          <a:off x="5781670" y="4423955"/>
          <a:ext cx="5934915" cy="15544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856"/>
                <a:gridCol w="1551266"/>
                <a:gridCol w="988919"/>
                <a:gridCol w="300975"/>
                <a:gridCol w="1834747"/>
                <a:gridCol w="989152"/>
              </a:tblGrid>
              <a:tr h="220455">
                <a:tc>
                  <a:txBody>
                    <a:bodyPr/>
                    <a:lstStyle/>
                    <a:p>
                      <a:pPr algn="l"/>
                      <a:r>
                        <a:rPr lang="es-EC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s-EC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Especie</a:t>
                      </a:r>
                      <a:endParaRPr lang="es-EC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Fracción</a:t>
                      </a:r>
                      <a:endParaRPr lang="es-EC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s-EC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Especie</a:t>
                      </a:r>
                      <a:endParaRPr lang="es-EC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Fracción</a:t>
                      </a:r>
                      <a:endParaRPr lang="es-EC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20455">
                <a:tc>
                  <a:txBody>
                    <a:bodyPr/>
                    <a:lstStyle/>
                    <a:p>
                      <a:r>
                        <a:rPr lang="es-EC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C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CBDcipA-sfGFP</a:t>
                      </a:r>
                      <a:endParaRPr lang="es-EC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soluble</a:t>
                      </a:r>
                      <a:endParaRPr lang="es-EC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EC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CBDcipA_BMP2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soluble</a:t>
                      </a:r>
                      <a:endParaRPr lang="es-EC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20455">
                <a:tc>
                  <a:txBody>
                    <a:bodyPr/>
                    <a:lstStyle/>
                    <a:p>
                      <a:r>
                        <a:rPr lang="es-EC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C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CBDcipA_BMP2</a:t>
                      </a:r>
                      <a:endParaRPr lang="es-EC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insoluble</a:t>
                      </a:r>
                      <a:endParaRPr lang="es-EC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C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CBDcipA_BMP2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soluble</a:t>
                      </a:r>
                      <a:endParaRPr lang="es-EC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20455">
                <a:tc>
                  <a:txBody>
                    <a:bodyPr/>
                    <a:lstStyle/>
                    <a:p>
                      <a:r>
                        <a:rPr lang="es-EC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C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CBDcipA_BMP2</a:t>
                      </a:r>
                      <a:endParaRPr lang="es-EC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insoluble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EC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CBDcipA-sfGFP</a:t>
                      </a:r>
                      <a:endParaRPr lang="es-EC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soluble</a:t>
                      </a:r>
                      <a:endParaRPr lang="es-EC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20455">
                <a:tc>
                  <a:txBody>
                    <a:bodyPr/>
                    <a:lstStyle/>
                    <a:p>
                      <a:r>
                        <a:rPr lang="es-EC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C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CBDcipA-sfGFP</a:t>
                      </a:r>
                      <a:endParaRPr lang="es-EC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insoluble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EC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C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Precision</a:t>
                      </a:r>
                      <a:r>
                        <a:rPr lang="es-EC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Plus </a:t>
                      </a:r>
                      <a:r>
                        <a:rPr lang="es-EC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Protein</a:t>
                      </a:r>
                      <a:r>
                        <a:rPr lang="es-EC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1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Ladder</a:t>
                      </a:r>
                      <a:endParaRPr lang="es-EC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220455">
                <a:tc>
                  <a:txBody>
                    <a:bodyPr/>
                    <a:lstStyle/>
                    <a:p>
                      <a:r>
                        <a:rPr lang="es-EC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C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CBDcipA_sfGFP</a:t>
                      </a:r>
                      <a:endParaRPr lang="es-EC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insoluble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7614" y="1572274"/>
            <a:ext cx="5963029" cy="28363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ángulo 19"/>
              <p:cNvSpPr/>
              <p:nvPr/>
            </p:nvSpPr>
            <p:spPr>
              <a:xfrm>
                <a:off x="8082881" y="2329831"/>
                <a:ext cx="78418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C" sz="12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es-EC" sz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64 </a:t>
                </a:r>
                <a:r>
                  <a:rPr lang="es-EC" sz="1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kDa</a:t>
                </a:r>
                <a:endParaRPr lang="es-EC" sz="1200" dirty="0"/>
              </a:p>
            </p:txBody>
          </p:sp>
        </mc:Choice>
        <mc:Fallback xmlns="">
          <p:sp>
            <p:nvSpPr>
              <p:cNvPr id="20" name="Rectá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2881" y="2329831"/>
                <a:ext cx="784189" cy="276999"/>
              </a:xfrm>
              <a:prstGeom prst="rect">
                <a:avLst/>
              </a:prstGeom>
              <a:blipFill rotWithShape="0">
                <a:blip r:embed="rId6"/>
                <a:stretch>
                  <a:fillRect t="-2174" b="-1304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ángulo 20"/>
              <p:cNvSpPr/>
              <p:nvPr/>
            </p:nvSpPr>
            <p:spPr>
              <a:xfrm>
                <a:off x="6957228" y="3369963"/>
                <a:ext cx="78418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C" sz="12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es-EC" sz="1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35 </a:t>
                </a:r>
                <a:r>
                  <a:rPr lang="es-EC" sz="12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kDa</a:t>
                </a:r>
                <a:endParaRPr lang="es-EC" sz="1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á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228" y="3369963"/>
                <a:ext cx="784189" cy="276999"/>
              </a:xfrm>
              <a:prstGeom prst="rect">
                <a:avLst/>
              </a:prstGeom>
              <a:blipFill rotWithShape="0">
                <a:blip r:embed="rId7"/>
                <a:stretch>
                  <a:fillRect t="-4444" b="-1555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uadroTexto 23"/>
          <p:cNvSpPr txBox="1"/>
          <p:nvPr/>
        </p:nvSpPr>
        <p:spPr>
          <a:xfrm>
            <a:off x="909750" y="4689055"/>
            <a:ext cx="3760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L1: Marcador ADN 1kb</a:t>
            </a:r>
          </a:p>
          <a:p>
            <a:r>
              <a:rPr lang="es-EC" dirty="0" smtClean="0"/>
              <a:t>L2: CBDcipA_BMP2 </a:t>
            </a:r>
            <a:r>
              <a:rPr lang="es-EC" dirty="0" err="1" smtClean="0"/>
              <a:t>cassette</a:t>
            </a:r>
            <a:r>
              <a:rPr lang="es-EC" dirty="0" smtClean="0"/>
              <a:t> (1301 </a:t>
            </a:r>
            <a:r>
              <a:rPr lang="es-EC" dirty="0" err="1" smtClean="0"/>
              <a:t>pb</a:t>
            </a:r>
            <a:r>
              <a:rPr lang="es-EC" dirty="0" smtClean="0"/>
              <a:t>)</a:t>
            </a:r>
          </a:p>
          <a:p>
            <a:r>
              <a:rPr lang="es-EC" dirty="0" smtClean="0"/>
              <a:t>L3: CBDcipA_BMP2 </a:t>
            </a:r>
            <a:r>
              <a:rPr lang="es-EC" dirty="0" err="1" smtClean="0"/>
              <a:t>cassette</a:t>
            </a:r>
            <a:r>
              <a:rPr lang="es-EC" dirty="0" smtClean="0"/>
              <a:t> (1301 </a:t>
            </a:r>
            <a:r>
              <a:rPr lang="es-EC" dirty="0" err="1" smtClean="0"/>
              <a:t>pb</a:t>
            </a:r>
            <a:r>
              <a:rPr lang="es-EC" dirty="0" smtClean="0"/>
              <a:t>)</a:t>
            </a:r>
          </a:p>
          <a:p>
            <a:r>
              <a:rPr lang="es-EC" dirty="0" smtClean="0"/>
              <a:t>L4: </a:t>
            </a:r>
            <a:r>
              <a:rPr lang="es-EC" dirty="0" err="1" smtClean="0"/>
              <a:t>CBDcipA_sfGFP</a:t>
            </a:r>
            <a:r>
              <a:rPr lang="es-EC" dirty="0" smtClean="0"/>
              <a:t> </a:t>
            </a:r>
            <a:r>
              <a:rPr lang="es-EC" dirty="0" err="1" smtClean="0"/>
              <a:t>cassette</a:t>
            </a:r>
            <a:r>
              <a:rPr lang="es-EC" dirty="0" smtClean="0"/>
              <a:t>  (1688 </a:t>
            </a:r>
            <a:r>
              <a:rPr lang="es-EC" dirty="0" err="1" smtClean="0"/>
              <a:t>pb</a:t>
            </a:r>
            <a:r>
              <a:rPr lang="es-EC" dirty="0" smtClean="0"/>
              <a:t>)</a:t>
            </a:r>
            <a:endParaRPr lang="es-EC" dirty="0"/>
          </a:p>
        </p:txBody>
      </p:sp>
      <p:sp>
        <p:nvSpPr>
          <p:cNvPr id="25" name="CuadroTexto 24"/>
          <p:cNvSpPr txBox="1"/>
          <p:nvPr/>
        </p:nvSpPr>
        <p:spPr>
          <a:xfrm>
            <a:off x="431321" y="1217072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. PCR convencional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5660006" y="1232062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. Electroforesis en gel de poliacrilamida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49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" y="-13453"/>
            <a:ext cx="12192000" cy="687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321" y="18642"/>
            <a:ext cx="2906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C" sz="32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31321" y="737867"/>
            <a:ext cx="942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Modelo matemático de la expresión de las proteínas de fusión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31322" y="1410306"/>
            <a:ext cx="5256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Difusión de IPTG a través de la membrana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brir llave 10"/>
          <p:cNvSpPr/>
          <p:nvPr/>
        </p:nvSpPr>
        <p:spPr>
          <a:xfrm rot="16200000">
            <a:off x="2753131" y="2011209"/>
            <a:ext cx="57519" cy="1805148"/>
          </a:xfrm>
          <a:prstGeom prst="leftBrace">
            <a:avLst>
              <a:gd name="adj1" fmla="val 8333"/>
              <a:gd name="adj2" fmla="val 4771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sz="1200"/>
          </a:p>
        </p:txBody>
      </p:sp>
      <p:sp>
        <p:nvSpPr>
          <p:cNvPr id="12" name="Abrir llave 11"/>
          <p:cNvSpPr/>
          <p:nvPr/>
        </p:nvSpPr>
        <p:spPr>
          <a:xfrm rot="16200000">
            <a:off x="4700157" y="2057834"/>
            <a:ext cx="148988" cy="1703447"/>
          </a:xfrm>
          <a:prstGeom prst="leftBrace">
            <a:avLst>
              <a:gd name="adj1" fmla="val 8333"/>
              <a:gd name="adj2" fmla="val 47710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sz="1200"/>
          </a:p>
        </p:txBody>
      </p:sp>
      <p:sp>
        <p:nvSpPr>
          <p:cNvPr id="13" name="CuadroTexto 12"/>
          <p:cNvSpPr txBox="1"/>
          <p:nvPr/>
        </p:nvSpPr>
        <p:spPr>
          <a:xfrm>
            <a:off x="2144609" y="3077480"/>
            <a:ext cx="1458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solidFill>
                  <a:srgbClr val="C00000"/>
                </a:solidFill>
              </a:rPr>
              <a:t>Tasa de avance</a:t>
            </a:r>
            <a:endParaRPr lang="es-EC" sz="1600" dirty="0">
              <a:solidFill>
                <a:srgbClr val="C00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826205" y="3079096"/>
            <a:ext cx="1808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>
                <a:solidFill>
                  <a:schemeClr val="accent1">
                    <a:lumMod val="50000"/>
                  </a:schemeClr>
                </a:solidFill>
              </a:rPr>
              <a:t>Tasa de retroceso</a:t>
            </a:r>
            <a:endParaRPr lang="es-EC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6506632" y="1935578"/>
            <a:ext cx="5465201" cy="3854700"/>
            <a:chOff x="1608426" y="3431018"/>
            <a:chExt cx="3626345" cy="2777629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5" t="6303"/>
            <a:stretch/>
          </p:blipFill>
          <p:spPr>
            <a:xfrm>
              <a:off x="1608426" y="3431018"/>
              <a:ext cx="3626345" cy="2777629"/>
            </a:xfrm>
            <a:prstGeom prst="rect">
              <a:avLst/>
            </a:prstGeom>
          </p:spPr>
        </p:pic>
        <p:sp>
          <p:nvSpPr>
            <p:cNvPr id="16" name="CuadroTexto 15"/>
            <p:cNvSpPr txBox="1"/>
            <p:nvPr/>
          </p:nvSpPr>
          <p:spPr>
            <a:xfrm>
              <a:off x="4179886" y="3677330"/>
              <a:ext cx="535743" cy="8871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s-EC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Tasa de avance</a:t>
              </a:r>
              <a:endParaRPr lang="es-EC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4179886" y="3562129"/>
              <a:ext cx="582789" cy="8871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s-EC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Tasa de retroceso</a:t>
              </a:r>
              <a:endParaRPr lang="es-EC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CuadroTexto 17"/>
          <p:cNvSpPr txBox="1"/>
          <p:nvPr/>
        </p:nvSpPr>
        <p:spPr>
          <a:xfrm>
            <a:off x="7366746" y="1642237"/>
            <a:ext cx="3752193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Balance de tasas de avance y retroceso</a:t>
            </a:r>
            <a:endParaRPr lang="es-EC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 rot="16200000">
            <a:off x="5688892" y="3529887"/>
            <a:ext cx="120672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Tasas (</a:t>
            </a:r>
            <a:r>
              <a:rPr lang="es-EC" sz="1400" dirty="0" smtClean="0"/>
              <a:t>[</a:t>
            </a:r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s-EC" sz="1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C" sz="1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4"/>
          <a:srcRect b="17168"/>
          <a:stretch/>
        </p:blipFill>
        <p:spPr>
          <a:xfrm>
            <a:off x="660972" y="2292408"/>
            <a:ext cx="5026708" cy="514196"/>
          </a:xfrm>
          <a:prstGeom prst="rect">
            <a:avLst/>
          </a:prstGeom>
        </p:spPr>
      </p:pic>
      <p:grpSp>
        <p:nvGrpSpPr>
          <p:cNvPr id="32" name="Grupo 31"/>
          <p:cNvGrpSpPr/>
          <p:nvPr/>
        </p:nvGrpSpPr>
        <p:grpSpPr>
          <a:xfrm>
            <a:off x="3290888" y="4884532"/>
            <a:ext cx="7969457" cy="677108"/>
            <a:chOff x="3647728" y="6555421"/>
            <a:chExt cx="7969457" cy="677108"/>
          </a:xfrm>
        </p:grpSpPr>
        <p:sp>
          <p:nvSpPr>
            <p:cNvPr id="30" name="Rectángulo 29"/>
            <p:cNvSpPr/>
            <p:nvPr/>
          </p:nvSpPr>
          <p:spPr>
            <a:xfrm>
              <a:off x="11406349" y="6712942"/>
              <a:ext cx="210836" cy="181033"/>
            </a:xfrm>
            <a:prstGeom prst="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3647728" y="6555421"/>
              <a:ext cx="263822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i="1" dirty="0" smtClean="0"/>
                <a:t>En el estado estacionario:</a:t>
              </a:r>
            </a:p>
            <a:p>
              <a:endParaRPr lang="es-EC" sz="200" i="1" dirty="0" smtClean="0"/>
            </a:p>
            <a:p>
              <a:r>
                <a:rPr lang="es-EC" dirty="0" smtClean="0"/>
                <a:t>IPTG </a:t>
              </a:r>
              <a:r>
                <a:rPr lang="es-EC" baseline="-25000" dirty="0" err="1" smtClean="0"/>
                <a:t>int</a:t>
              </a:r>
              <a:r>
                <a:rPr lang="es-EC" dirty="0" smtClean="0"/>
                <a:t>=94.85%IPTG</a:t>
              </a:r>
              <a:r>
                <a:rPr lang="es-EC" baseline="-25000" dirty="0" smtClean="0"/>
                <a:t>TOTAL</a:t>
              </a:r>
              <a:endParaRPr lang="es-EC" baseline="-25000" dirty="0"/>
            </a:p>
          </p:txBody>
        </p:sp>
      </p:grpSp>
      <p:pic>
        <p:nvPicPr>
          <p:cNvPr id="22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070" y="5944419"/>
            <a:ext cx="310819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15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" y="-13453"/>
            <a:ext cx="12192000" cy="687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070" y="5944419"/>
            <a:ext cx="310819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321" y="18642"/>
            <a:ext cx="6457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 DE INVESTIGACIÓN</a:t>
            </a:r>
            <a:endParaRPr lang="es-EC" sz="32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0" t="17287" r="1417" b="35972"/>
          <a:stretch/>
        </p:blipFill>
        <p:spPr>
          <a:xfrm>
            <a:off x="1176394" y="2219085"/>
            <a:ext cx="3135086" cy="387466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3" t="4357" r="9666" b="40238"/>
          <a:stretch/>
        </p:blipFill>
        <p:spPr>
          <a:xfrm>
            <a:off x="5715987" y="2224040"/>
            <a:ext cx="3135583" cy="386970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152555" y="1369837"/>
            <a:ext cx="3158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Radiografía de muñeca izquierda normal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715987" y="1349447"/>
            <a:ext cx="3135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Radiografía de mi muñeca hace 6 años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9397430" y="4318343"/>
            <a:ext cx="25778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Fisura de la apófisis estiloides cubital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467471" y="5391035"/>
            <a:ext cx="2464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4 meses fisioterapia</a:t>
            </a:r>
            <a:endParaRPr lang="es-EC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0235150" y="4971119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dirty="0" smtClean="0"/>
              <a:t>=</a:t>
            </a:r>
            <a:endParaRPr lang="es-EC" sz="2800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6119817" y="4464423"/>
            <a:ext cx="517584" cy="37651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7" name="Conector recto 16"/>
          <p:cNvCxnSpPr/>
          <p:nvPr/>
        </p:nvCxnSpPr>
        <p:spPr>
          <a:xfrm flipV="1">
            <a:off x="6652900" y="4634981"/>
            <a:ext cx="2731753" cy="1144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431321" y="788894"/>
            <a:ext cx="506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FRACTURAS Y FISURAS  ÓSEAS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17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53"/>
            <a:ext cx="12192000" cy="687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070" y="5944419"/>
            <a:ext cx="310819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321" y="18642"/>
            <a:ext cx="2906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C" sz="32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31321" y="737867"/>
            <a:ext cx="942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Modelo matemático de la expresión de las proteínas de fusión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17375" y="4844776"/>
            <a:ext cx="4282889" cy="1015663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C" sz="2000" dirty="0" smtClean="0"/>
              <a:t>Concentración IPTG </a:t>
            </a:r>
            <a:r>
              <a:rPr lang="es-EC" sz="2000" dirty="0" err="1" smtClean="0"/>
              <a:t>saturante</a:t>
            </a:r>
            <a:r>
              <a:rPr lang="es-EC" sz="2000" dirty="0" smtClean="0"/>
              <a:t> para la máxima expresión debería estar entre 0.01-1.0uM</a:t>
            </a:r>
            <a:endParaRPr lang="es-EC" sz="20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041" y="1763624"/>
            <a:ext cx="4415442" cy="293303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78" y="1794233"/>
            <a:ext cx="4323284" cy="287182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51199" y="1424901"/>
            <a:ext cx="5256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. Expresión de las especies moleculares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a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6793020"/>
                  </p:ext>
                </p:extLst>
              </p:nvPr>
            </p:nvGraphicFramePr>
            <p:xfrm>
              <a:off x="6219119" y="4663440"/>
              <a:ext cx="5510425" cy="128016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1847530"/>
                    <a:gridCol w="1119282"/>
                    <a:gridCol w="1207247"/>
                    <a:gridCol w="1336366"/>
                  </a:tblGrid>
                  <a:tr h="3468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Especie    </a:t>
                          </a:r>
                          <a:r>
                            <a:rPr lang="es-EC" sz="18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\</a:t>
                          </a:r>
                          <a:r>
                            <a:rPr lang="es-EC" sz="1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IPTG (</a:t>
                          </a:r>
                          <a:r>
                            <a:rPr lang="es-EC" sz="12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uM</a:t>
                          </a:r>
                          <a:r>
                            <a:rPr lang="es-EC" sz="1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s-EC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s-EC" sz="1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</a:t>
                          </a:r>
                          <a:endParaRPr lang="es-EC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s-EC" sz="1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0.01 </a:t>
                          </a:r>
                          <a:endParaRPr lang="es-EC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s-EC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s-EC" sz="1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</a:t>
                          </a:r>
                          <a:endParaRPr lang="es-EC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362607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C" sz="1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CBDcipA-BMP2 (</a:t>
                          </a:r>
                          <a:r>
                            <a:rPr lang="es-EC" sz="12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nM</a:t>
                          </a:r>
                          <a:r>
                            <a:rPr lang="es-EC" sz="1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  <a:p>
                          <a:endParaRPr lang="es-EC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C" sz="1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542.85</a:t>
                          </a:r>
                          <a:endParaRPr lang="es-EC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C" sz="1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543.57</a:t>
                          </a:r>
                          <a:endParaRPr lang="es-EC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C" sz="1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570.79</a:t>
                          </a:r>
                        </a:p>
                      </a:txBody>
                      <a:tcPr/>
                    </a:tc>
                  </a:tr>
                  <a:tr h="43355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C" sz="12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CBDcipA-sfGFP</a:t>
                          </a:r>
                          <a:r>
                            <a:rPr lang="es-EC" sz="1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</a:t>
                          </a:r>
                          <a:r>
                            <a:rPr lang="es-EC" sz="12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nM</a:t>
                          </a:r>
                          <a:r>
                            <a:rPr lang="es-EC" sz="1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C" sz="1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376.20</a:t>
                          </a:r>
                        </a:p>
                        <a:p>
                          <a:endParaRPr lang="es-EC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C" sz="1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376.60</a:t>
                          </a:r>
                          <a:endParaRPr lang="es-EC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C" sz="1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395.56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a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6793020"/>
                  </p:ext>
                </p:extLst>
              </p:nvPr>
            </p:nvGraphicFramePr>
            <p:xfrm>
              <a:off x="6219119" y="4663440"/>
              <a:ext cx="5510425" cy="128016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1847530"/>
                    <a:gridCol w="1119282"/>
                    <a:gridCol w="1207247"/>
                    <a:gridCol w="1336366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Especie    </a:t>
                          </a:r>
                          <a:r>
                            <a:rPr lang="es-EC" sz="18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\</a:t>
                          </a:r>
                          <a:r>
                            <a:rPr lang="es-EC" sz="1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IPTG (</a:t>
                          </a:r>
                          <a:r>
                            <a:rPr lang="es-EC" sz="12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uM</a:t>
                          </a:r>
                          <a:r>
                            <a:rPr lang="es-EC" sz="1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s-EC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s-EC" sz="1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</a:t>
                          </a:r>
                          <a:endParaRPr lang="es-EC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s-EC" sz="1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0.01 </a:t>
                          </a:r>
                          <a:endParaRPr lang="es-EC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313242" t="-8333" r="-457" b="-253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C" sz="1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CBDcipA-BMP2 (</a:t>
                          </a:r>
                          <a:r>
                            <a:rPr lang="es-EC" sz="12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nM</a:t>
                          </a:r>
                          <a:r>
                            <a:rPr lang="es-EC" sz="1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  <a:p>
                          <a:endParaRPr lang="es-EC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C" sz="1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542.85</a:t>
                          </a:r>
                          <a:endParaRPr lang="es-EC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C" sz="1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543.57</a:t>
                          </a:r>
                          <a:endParaRPr lang="es-EC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C" sz="1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570.79</a:t>
                          </a:r>
                          <a:endParaRPr lang="es-EC" sz="12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C" sz="12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CBDcipA-sfGFP</a:t>
                          </a:r>
                          <a:r>
                            <a:rPr lang="es-EC" sz="1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</a:t>
                          </a:r>
                          <a:r>
                            <a:rPr lang="es-EC" sz="12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nM</a:t>
                          </a:r>
                          <a:r>
                            <a:rPr lang="es-EC" sz="1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s-EC" sz="12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C" sz="1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376.20</a:t>
                          </a:r>
                        </a:p>
                        <a:p>
                          <a:endParaRPr lang="es-EC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C" sz="1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376.60</a:t>
                          </a:r>
                          <a:endParaRPr lang="es-EC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C" sz="1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395.56</a:t>
                          </a:r>
                          <a:endParaRPr lang="es-EC" sz="12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8228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" y="-13453"/>
            <a:ext cx="12192000" cy="687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070" y="5944419"/>
            <a:ext cx="310819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8219622"/>
              </p:ext>
            </p:extLst>
          </p:nvPr>
        </p:nvGraphicFramePr>
        <p:xfrm>
          <a:off x="859149" y="1249028"/>
          <a:ext cx="11116117" cy="5005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8867070" y="3751766"/>
            <a:ext cx="1000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IPTG [</a:t>
            </a:r>
            <a:r>
              <a:rPr lang="es-EC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</a:t>
            </a:r>
            <a:r>
              <a:rPr lang="es-EC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s-EC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31321" y="18642"/>
            <a:ext cx="2906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C" sz="32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431321" y="737867"/>
            <a:ext cx="9779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Concentración </a:t>
            </a:r>
            <a:r>
              <a:rPr lang="es-EC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saturante</a:t>
            </a:r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IPTG en la expresión de las proteínas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2767162" y="3290101"/>
            <a:ext cx="1941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Hasta las 10.5h a mayor IPTG mayor proteína</a:t>
            </a:r>
            <a:endParaRPr lang="es-EC" dirty="0"/>
          </a:p>
        </p:txBody>
      </p:sp>
      <p:sp>
        <p:nvSpPr>
          <p:cNvPr id="24" name="CuadroTexto 23"/>
          <p:cNvSpPr txBox="1"/>
          <p:nvPr/>
        </p:nvSpPr>
        <p:spPr>
          <a:xfrm>
            <a:off x="10176008" y="2037171"/>
            <a:ext cx="1941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A mayor IPTG menor tiempo de saturación</a:t>
            </a:r>
            <a:endParaRPr lang="es-EC" dirty="0"/>
          </a:p>
        </p:txBody>
      </p:sp>
      <p:sp>
        <p:nvSpPr>
          <p:cNvPr id="25" name="Flecha derecha 24"/>
          <p:cNvSpPr/>
          <p:nvPr/>
        </p:nvSpPr>
        <p:spPr>
          <a:xfrm>
            <a:off x="4676967" y="3527279"/>
            <a:ext cx="681096" cy="9823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Flecha derecha 25"/>
          <p:cNvSpPr/>
          <p:nvPr/>
        </p:nvSpPr>
        <p:spPr>
          <a:xfrm rot="7449024">
            <a:off x="7803061" y="2170644"/>
            <a:ext cx="1280010" cy="22657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948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" y="-13453"/>
            <a:ext cx="12192000" cy="687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070" y="5944419"/>
            <a:ext cx="310819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o 5"/>
          <p:cNvGrpSpPr/>
          <p:nvPr/>
        </p:nvGrpSpPr>
        <p:grpSpPr>
          <a:xfrm>
            <a:off x="431321" y="1690688"/>
            <a:ext cx="7890946" cy="4089010"/>
            <a:chOff x="0" y="0"/>
            <a:chExt cx="5804018" cy="3049900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35"/>
            <a:stretch/>
          </p:blipFill>
          <p:spPr>
            <a:xfrm>
              <a:off x="0" y="0"/>
              <a:ext cx="5804018" cy="3049900"/>
            </a:xfrm>
            <a:prstGeom prst="rect">
              <a:avLst/>
            </a:prstGeom>
          </p:spPr>
        </p:pic>
        <p:sp>
          <p:nvSpPr>
            <p:cNvPr id="8" name="CuadroTexto 34"/>
            <p:cNvSpPr txBox="1"/>
            <p:nvPr/>
          </p:nvSpPr>
          <p:spPr>
            <a:xfrm>
              <a:off x="4936584" y="302073"/>
              <a:ext cx="483356" cy="427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***</a:t>
              </a:r>
              <a:endParaRPr lang="es-EC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CuadroTexto 35"/>
            <p:cNvSpPr txBox="1"/>
            <p:nvPr/>
          </p:nvSpPr>
          <p:spPr>
            <a:xfrm>
              <a:off x="4203110" y="298123"/>
              <a:ext cx="443498" cy="3251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**</a:t>
              </a:r>
              <a:endParaRPr lang="es-EC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CuadroTexto 48"/>
            <p:cNvSpPr txBox="1"/>
            <p:nvPr/>
          </p:nvSpPr>
          <p:spPr>
            <a:xfrm>
              <a:off x="3441318" y="300365"/>
              <a:ext cx="442706" cy="3499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**</a:t>
              </a:r>
              <a:endParaRPr lang="es-EC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CuadroTexto 50"/>
            <p:cNvSpPr txBox="1"/>
            <p:nvPr/>
          </p:nvSpPr>
          <p:spPr>
            <a:xfrm>
              <a:off x="2685526" y="301555"/>
              <a:ext cx="502324" cy="26744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9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ns</a:t>
              </a:r>
              <a:endParaRPr lang="es-EC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CuadroTexto 51"/>
            <p:cNvSpPr txBox="1"/>
            <p:nvPr/>
          </p:nvSpPr>
          <p:spPr>
            <a:xfrm>
              <a:off x="1922190" y="298171"/>
              <a:ext cx="488737" cy="2869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9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ns</a:t>
              </a:r>
              <a:endParaRPr lang="es-EC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5" name="CuadroTexto 14"/>
          <p:cNvSpPr txBox="1"/>
          <p:nvPr/>
        </p:nvSpPr>
        <p:spPr>
          <a:xfrm>
            <a:off x="431321" y="18642"/>
            <a:ext cx="2906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C" sz="32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31321" y="737867"/>
            <a:ext cx="9779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Máxima expresión de las proteínas a varios niveles de IPTG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16"/>
              <p:cNvSpPr/>
              <p:nvPr/>
            </p:nvSpPr>
            <p:spPr>
              <a:xfrm>
                <a:off x="8202176" y="2037171"/>
                <a:ext cx="3792222" cy="14959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4000"/>
                  </a:lnSpc>
                </a:pPr>
                <a:r>
                  <a:rPr lang="es-EC" sz="16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Concentraciones IPTG</a:t>
                </a:r>
                <a14:m>
                  <m:oMath xmlns:m="http://schemas.openxmlformats.org/officeDocument/2006/math">
                    <m:r>
                      <a:rPr lang="es-EC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s-EC" sz="16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2uM disminuyeron la concentración máxima de proteína. </a:t>
                </a:r>
              </a:p>
              <a:p>
                <a:pPr algn="just">
                  <a:lnSpc>
                    <a:spcPct val="114000"/>
                  </a:lnSpc>
                </a:pPr>
                <a:r>
                  <a:rPr lang="es-EC" sz="16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Probablemente debido a la toxicidad (</a:t>
                </a:r>
                <a:r>
                  <a:rPr lang="es-EC" sz="1600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Kopp</a:t>
                </a:r>
                <a:r>
                  <a:rPr lang="es-EC" sz="16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s-EC" sz="1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et al., 2018; </a:t>
                </a:r>
                <a:r>
                  <a:rPr lang="es-EC" sz="16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Rizkia</a:t>
                </a:r>
                <a:r>
                  <a:rPr lang="es-EC" sz="1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al., </a:t>
                </a:r>
                <a:r>
                  <a:rPr lang="es-EC" sz="16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2015).</a:t>
                </a:r>
                <a:endParaRPr lang="es-EC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á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176" y="2037171"/>
                <a:ext cx="3792222" cy="1495922"/>
              </a:xfrm>
              <a:prstGeom prst="rect">
                <a:avLst/>
              </a:prstGeom>
              <a:blipFill rotWithShape="0">
                <a:blip r:embed="rId5"/>
                <a:stretch>
                  <a:fillRect l="-965" t="-407" r="-804" b="-284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ángulo 17"/>
              <p:cNvSpPr/>
              <p:nvPr/>
            </p:nvSpPr>
            <p:spPr>
              <a:xfrm>
                <a:off x="8202176" y="4048793"/>
                <a:ext cx="3792222" cy="12152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4000"/>
                  </a:lnSpc>
                </a:pPr>
                <a:r>
                  <a:rPr lang="es-EC" sz="1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El umbral de inductor lo determina la concentración de represor. </a:t>
                </a:r>
                <a:endParaRPr lang="es-EC" sz="16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14000"/>
                  </a:lnSpc>
                </a:pPr>
                <a:r>
                  <a:rPr lang="es-EC" sz="16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Guamán </a:t>
                </a:r>
                <a:r>
                  <a:rPr lang="es-EC" sz="1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et al. (2018) </a:t>
                </a:r>
                <a:r>
                  <a:rPr lang="es-EC" sz="16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determinaron </a:t>
                </a:r>
                <a:r>
                  <a:rPr lang="es-EC" sz="1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IPTG </a:t>
                </a:r>
                <a14:m>
                  <m:oMath xmlns:m="http://schemas.openxmlformats.org/officeDocument/2006/math">
                    <m:r>
                      <a:rPr lang="es-EC" sz="1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</m:t>
                    </m:r>
                  </m:oMath>
                </a14:m>
                <a:r>
                  <a:rPr lang="es-EC" sz="1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2mM fue tóxico </a:t>
                </a:r>
              </a:p>
            </p:txBody>
          </p:sp>
        </mc:Choice>
        <mc:Fallback xmlns="">
          <p:sp>
            <p:nvSpPr>
              <p:cNvPr id="18" name="Rectá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176" y="4048793"/>
                <a:ext cx="3792222" cy="1215204"/>
              </a:xfrm>
              <a:prstGeom prst="rect">
                <a:avLst/>
              </a:prstGeom>
              <a:blipFill rotWithShape="0">
                <a:blip r:embed="rId6"/>
                <a:stretch>
                  <a:fillRect l="-965" t="-500" r="-804" b="-350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063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" y="-13453"/>
            <a:ext cx="12192000" cy="687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070" y="5944419"/>
            <a:ext cx="310819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/>
          <p:cNvSpPr txBox="1"/>
          <p:nvPr/>
        </p:nvSpPr>
        <p:spPr>
          <a:xfrm>
            <a:off x="431321" y="18642"/>
            <a:ext cx="2906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C" sz="32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31321" y="737867"/>
            <a:ext cx="9779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Fuerza de enlace proteínas-celulosa bacteriana 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692205" y="1825138"/>
            <a:ext cx="4944010" cy="4119281"/>
            <a:chOff x="0" y="0"/>
            <a:chExt cx="5006975" cy="2947988"/>
          </a:xfrm>
        </p:grpSpPr>
        <p:pic>
          <p:nvPicPr>
            <p:cNvPr id="15" name="Picture 2" descr="prelavado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006975" cy="2947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Cuadro de texto 2"/>
            <p:cNvSpPr txBox="1">
              <a:spLocks noChangeArrowheads="1"/>
            </p:cNvSpPr>
            <p:nvPr/>
          </p:nvSpPr>
          <p:spPr bwMode="auto">
            <a:xfrm>
              <a:off x="1561535" y="148956"/>
              <a:ext cx="858832" cy="15333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en-US" sz="1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****</a:t>
              </a:r>
              <a:endParaRPr lang="es-EC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3" name="Picture 3" descr="postlavado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236" y="1825143"/>
            <a:ext cx="5062890" cy="408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uadro de texto 2"/>
          <p:cNvSpPr txBox="1">
            <a:spLocks noChangeArrowheads="1"/>
          </p:cNvSpPr>
          <p:nvPr/>
        </p:nvSpPr>
        <p:spPr bwMode="auto">
          <a:xfrm>
            <a:off x="7168128" y="1943834"/>
            <a:ext cx="848032" cy="2142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****</a:t>
            </a:r>
            <a:endParaRPr lang="es-EC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1855664" y="1703314"/>
            <a:ext cx="18255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</a:rPr>
              <a:t>91.11 ± </a:t>
            </a:r>
            <a:r>
              <a:rPr lang="es-EC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4.19% </a:t>
            </a:r>
            <a:endParaRPr lang="es-EC" sz="1400" dirty="0"/>
          </a:p>
        </p:txBody>
      </p:sp>
      <p:sp>
        <p:nvSpPr>
          <p:cNvPr id="24" name="Rectángulo 23"/>
          <p:cNvSpPr/>
          <p:nvPr/>
        </p:nvSpPr>
        <p:spPr>
          <a:xfrm>
            <a:off x="3856902" y="4942267"/>
            <a:ext cx="14962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</a:rPr>
              <a:t>2.57 ± 0.65 </a:t>
            </a:r>
            <a:endParaRPr lang="es-EC" sz="1400" dirty="0"/>
          </a:p>
        </p:txBody>
      </p:sp>
      <p:sp>
        <p:nvSpPr>
          <p:cNvPr id="25" name="Rectángulo 24"/>
          <p:cNvSpPr/>
          <p:nvPr/>
        </p:nvSpPr>
        <p:spPr>
          <a:xfrm>
            <a:off x="6754795" y="1628488"/>
            <a:ext cx="15626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</a:rPr>
              <a:t>98.17 ± 0.42</a:t>
            </a:r>
            <a:endParaRPr lang="es-EC" sz="1400" dirty="0"/>
          </a:p>
        </p:txBody>
      </p:sp>
      <p:sp>
        <p:nvSpPr>
          <p:cNvPr id="26" name="Rectángulo 25"/>
          <p:cNvSpPr/>
          <p:nvPr/>
        </p:nvSpPr>
        <p:spPr>
          <a:xfrm>
            <a:off x="8792061" y="2811595"/>
            <a:ext cx="16291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</a:rPr>
              <a:t>64.83 ± 2.64 </a:t>
            </a:r>
            <a:endParaRPr lang="es-EC" sz="1400" dirty="0"/>
          </a:p>
        </p:txBody>
      </p:sp>
      <p:sp>
        <p:nvSpPr>
          <p:cNvPr id="27" name="CuadroTexto 26"/>
          <p:cNvSpPr txBox="1"/>
          <p:nvPr/>
        </p:nvSpPr>
        <p:spPr>
          <a:xfrm>
            <a:off x="2986644" y="1214833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i="1" dirty="0" smtClean="0"/>
              <a:t>Prelavado</a:t>
            </a:r>
            <a:endParaRPr lang="es-EC" i="1" dirty="0"/>
          </a:p>
        </p:txBody>
      </p:sp>
      <p:sp>
        <p:nvSpPr>
          <p:cNvPr id="28" name="CuadroTexto 27"/>
          <p:cNvSpPr txBox="1"/>
          <p:nvPr/>
        </p:nvSpPr>
        <p:spPr>
          <a:xfrm>
            <a:off x="7711759" y="1199532"/>
            <a:ext cx="121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i="1" dirty="0" err="1" smtClean="0"/>
              <a:t>Postlavado</a:t>
            </a:r>
            <a:endParaRPr lang="es-EC" i="1" dirty="0"/>
          </a:p>
        </p:txBody>
      </p:sp>
    </p:spTree>
    <p:extLst>
      <p:ext uri="{BB962C8B-B14F-4D97-AF65-F5344CB8AC3E}">
        <p14:creationId xmlns:p14="http://schemas.microsoft.com/office/powerpoint/2010/main" val="363127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/>
      <p:bldP spid="26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" y="-13453"/>
            <a:ext cx="12192000" cy="687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070" y="5944419"/>
            <a:ext cx="310819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321" y="18642"/>
            <a:ext cx="3469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C" sz="32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31321" y="1000604"/>
            <a:ext cx="114077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000" dirty="0">
                <a:latin typeface="Arial" panose="020B0604020202020204" pitchFamily="34" charset="0"/>
                <a:ea typeface="Calibri" panose="020F0502020204030204" pitchFamily="34" charset="0"/>
              </a:rPr>
              <a:t>La proteína </a:t>
            </a:r>
            <a:r>
              <a:rPr lang="es-EC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recombinante CBDcipA-BMP2 con potencial actividad regeneradora de hueso y expresada </a:t>
            </a:r>
            <a:r>
              <a:rPr lang="es-EC" sz="2000" dirty="0">
                <a:latin typeface="Arial" panose="020B0604020202020204" pitchFamily="34" charset="0"/>
                <a:ea typeface="Calibri" panose="020F0502020204030204" pitchFamily="34" charset="0"/>
              </a:rPr>
              <a:t>en </a:t>
            </a:r>
            <a:r>
              <a:rPr lang="es-EC" sz="2000" i="1" dirty="0" err="1">
                <a:latin typeface="Arial" panose="020B0604020202020204" pitchFamily="34" charset="0"/>
                <a:ea typeface="Calibri" panose="020F0502020204030204" pitchFamily="34" charset="0"/>
              </a:rPr>
              <a:t>Escherichia</a:t>
            </a:r>
            <a:r>
              <a:rPr lang="es-EC" sz="2000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C" sz="2000" i="1" dirty="0" err="1">
                <a:latin typeface="Arial" panose="020B0604020202020204" pitchFamily="34" charset="0"/>
                <a:ea typeface="Calibri" panose="020F0502020204030204" pitchFamily="34" charset="0"/>
              </a:rPr>
              <a:t>coli</a:t>
            </a:r>
            <a:r>
              <a:rPr lang="es-EC" sz="2000" dirty="0">
                <a:latin typeface="Arial" panose="020B0604020202020204" pitchFamily="34" charset="0"/>
                <a:ea typeface="Calibri" panose="020F0502020204030204" pitchFamily="34" charset="0"/>
              </a:rPr>
              <a:t> BL21(DE3) fue detectable en fase insoluble revelando una alta tasa de formación de cuerpos de inclusión, característica de la BMP2 y algunas de sus quimeras. </a:t>
            </a:r>
            <a:endParaRPr lang="es-EC" sz="2000" dirty="0"/>
          </a:p>
        </p:txBody>
      </p:sp>
      <p:sp>
        <p:nvSpPr>
          <p:cNvPr id="9" name="Rectángulo 8"/>
          <p:cNvSpPr/>
          <p:nvPr/>
        </p:nvSpPr>
        <p:spPr>
          <a:xfrm>
            <a:off x="431321" y="2710050"/>
            <a:ext cx="11407753" cy="281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000" dirty="0">
                <a:latin typeface="Arial" panose="020B0604020202020204" pitchFamily="34" charset="0"/>
                <a:ea typeface="Calibri" panose="020F0502020204030204" pitchFamily="34" charset="0"/>
              </a:rPr>
              <a:t>El modelo matemático de la expresión de las proteínas recombinantes inducidas por IPTG contempló dos fases. La primera </a:t>
            </a:r>
            <a:r>
              <a:rPr lang="es-EC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de la </a:t>
            </a:r>
            <a:r>
              <a:rPr lang="es-EC" sz="2000" dirty="0">
                <a:latin typeface="Arial" panose="020B0604020202020204" pitchFamily="34" charset="0"/>
                <a:ea typeface="Calibri" panose="020F0502020204030204" pitchFamily="34" charset="0"/>
              </a:rPr>
              <a:t>internalización de IPTG en </a:t>
            </a:r>
            <a:r>
              <a:rPr lang="es-EC" sz="2000" i="1" dirty="0">
                <a:latin typeface="Arial" panose="020B0604020202020204" pitchFamily="34" charset="0"/>
                <a:ea typeface="Calibri" panose="020F0502020204030204" pitchFamily="34" charset="0"/>
              </a:rPr>
              <a:t>E. </a:t>
            </a:r>
            <a:r>
              <a:rPr lang="es-EC" sz="2000" i="1" dirty="0" err="1">
                <a:latin typeface="Arial" panose="020B0604020202020204" pitchFamily="34" charset="0"/>
                <a:ea typeface="Calibri" panose="020F0502020204030204" pitchFamily="34" charset="0"/>
              </a:rPr>
              <a:t>coli</a:t>
            </a:r>
            <a:r>
              <a:rPr lang="es-EC" sz="2000" dirty="0">
                <a:latin typeface="Arial" panose="020B0604020202020204" pitchFamily="34" charset="0"/>
                <a:ea typeface="Calibri" panose="020F0502020204030204" pitchFamily="34" charset="0"/>
              </a:rPr>
              <a:t> a través de su membrana </a:t>
            </a:r>
            <a:r>
              <a:rPr lang="es-EC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reveló </a:t>
            </a:r>
            <a:r>
              <a:rPr lang="es-EC" sz="2000" dirty="0">
                <a:latin typeface="Arial" panose="020B0604020202020204" pitchFamily="34" charset="0"/>
                <a:ea typeface="Calibri" panose="020F0502020204030204" pitchFamily="34" charset="0"/>
              </a:rPr>
              <a:t>que en el estado estacionario la concentración de IPTG dentro de la célula es el 94.845% del IPTG añadido al medio. La segunda </a:t>
            </a:r>
            <a:r>
              <a:rPr lang="es-EC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fase predijo </a:t>
            </a:r>
            <a:r>
              <a:rPr lang="es-EC" sz="2000" dirty="0">
                <a:latin typeface="Arial" panose="020B0604020202020204" pitchFamily="34" charset="0"/>
                <a:ea typeface="Calibri" panose="020F0502020204030204" pitchFamily="34" charset="0"/>
              </a:rPr>
              <a:t>que la concentración </a:t>
            </a:r>
            <a:r>
              <a:rPr lang="es-EC" sz="2000" dirty="0" err="1">
                <a:latin typeface="Arial" panose="020B0604020202020204" pitchFamily="34" charset="0"/>
                <a:ea typeface="Calibri" panose="020F0502020204030204" pitchFamily="34" charset="0"/>
              </a:rPr>
              <a:t>saturante</a:t>
            </a:r>
            <a:r>
              <a:rPr lang="es-EC" sz="2000" dirty="0">
                <a:latin typeface="Arial" panose="020B0604020202020204" pitchFamily="34" charset="0"/>
                <a:ea typeface="Calibri" panose="020F0502020204030204" pitchFamily="34" charset="0"/>
              </a:rPr>
              <a:t> de IPTG estaría entre 0.01 </a:t>
            </a:r>
            <a:r>
              <a:rPr lang="es-EC" sz="2000" dirty="0" err="1">
                <a:latin typeface="Arial" panose="020B0604020202020204" pitchFamily="34" charset="0"/>
                <a:ea typeface="Calibri" panose="020F0502020204030204" pitchFamily="34" charset="0"/>
              </a:rPr>
              <a:t>uM</a:t>
            </a:r>
            <a:r>
              <a:rPr lang="es-EC" sz="2000" dirty="0">
                <a:latin typeface="Arial" panose="020B0604020202020204" pitchFamily="34" charset="0"/>
                <a:ea typeface="Calibri" panose="020F0502020204030204" pitchFamily="34" charset="0"/>
              </a:rPr>
              <a:t> y </a:t>
            </a:r>
            <a:r>
              <a:rPr lang="es-EC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1 </a:t>
            </a:r>
            <a:r>
              <a:rPr lang="es-EC" sz="2000" dirty="0" err="1">
                <a:latin typeface="Arial" panose="020B0604020202020204" pitchFamily="34" charset="0"/>
                <a:ea typeface="Calibri" panose="020F0502020204030204" pitchFamily="34" charset="0"/>
              </a:rPr>
              <a:t>uM</a:t>
            </a:r>
            <a:r>
              <a:rPr lang="es-EC" sz="2000" dirty="0">
                <a:latin typeface="Arial" panose="020B0604020202020204" pitchFamily="34" charset="0"/>
                <a:ea typeface="Calibri" panose="020F0502020204030204" pitchFamily="34" charset="0"/>
              </a:rPr>
              <a:t> lo que fue útil en la etapa experimental para definir los niveles de IPTG inductores de la expresión.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44456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" y="-13453"/>
            <a:ext cx="12192000" cy="687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070" y="5944419"/>
            <a:ext cx="310819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31321" y="18642"/>
            <a:ext cx="3469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C" sz="32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31321" y="2736927"/>
            <a:ext cx="11364712" cy="281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000" dirty="0">
                <a:latin typeface="Arial" panose="020B0604020202020204" pitchFamily="34" charset="0"/>
                <a:ea typeface="Calibri" panose="020F0502020204030204" pitchFamily="34" charset="0"/>
              </a:rPr>
              <a:t>La fuerza de enlace de la proteína </a:t>
            </a:r>
            <a:r>
              <a:rPr lang="es-EC" sz="2000" dirty="0" err="1">
                <a:latin typeface="Arial" panose="020B0604020202020204" pitchFamily="34" charset="0"/>
                <a:ea typeface="Calibri" panose="020F0502020204030204" pitchFamily="34" charset="0"/>
              </a:rPr>
              <a:t>CBDcipA-sfGFP</a:t>
            </a:r>
            <a:r>
              <a:rPr lang="es-EC" sz="2000" dirty="0">
                <a:latin typeface="Arial" panose="020B0604020202020204" pitchFamily="34" charset="0"/>
                <a:ea typeface="Calibri" panose="020F0502020204030204" pitchFamily="34" charset="0"/>
              </a:rPr>
              <a:t> a celulosa bacteriana significativamente mayor que el control </a:t>
            </a:r>
            <a:r>
              <a:rPr lang="es-EC" sz="2000" dirty="0" err="1">
                <a:latin typeface="Arial" panose="020B0604020202020204" pitchFamily="34" charset="0"/>
                <a:ea typeface="Calibri" panose="020F0502020204030204" pitchFamily="34" charset="0"/>
              </a:rPr>
              <a:t>GFPwt</a:t>
            </a:r>
            <a:r>
              <a:rPr lang="es-EC" sz="2000" dirty="0">
                <a:latin typeface="Arial" panose="020B0604020202020204" pitchFamily="34" charset="0"/>
                <a:ea typeface="Calibri" panose="020F0502020204030204" pitchFamily="34" charset="0"/>
              </a:rPr>
              <a:t> demostró la funcionalidad del dominio </a:t>
            </a:r>
            <a:r>
              <a:rPr lang="es-EC" sz="2000" dirty="0" err="1">
                <a:latin typeface="Arial" panose="020B0604020202020204" pitchFamily="34" charset="0"/>
                <a:ea typeface="Calibri" panose="020F0502020204030204" pitchFamily="34" charset="0"/>
              </a:rPr>
              <a:t>CBDcipA</a:t>
            </a:r>
            <a:r>
              <a:rPr lang="es-EC" sz="2000" dirty="0">
                <a:latin typeface="Arial" panose="020B0604020202020204" pitchFamily="34" charset="0"/>
                <a:ea typeface="Calibri" panose="020F0502020204030204" pitchFamily="34" charset="0"/>
              </a:rPr>
              <a:t> al ser lavado progresivamente con SFB. </a:t>
            </a:r>
            <a:r>
              <a:rPr lang="es-EC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Es decir, </a:t>
            </a:r>
            <a:r>
              <a:rPr lang="es-EC" sz="2000" dirty="0">
                <a:latin typeface="Arial" panose="020B0604020202020204" pitchFamily="34" charset="0"/>
                <a:ea typeface="Calibri" panose="020F0502020204030204" pitchFamily="34" charset="0"/>
              </a:rPr>
              <a:t>en una terapia de inducción de hueso dirigida con membranas de celulosa bacteriana, el dominio </a:t>
            </a:r>
            <a:r>
              <a:rPr lang="es-EC" sz="2000" dirty="0" err="1">
                <a:latin typeface="Arial" panose="020B0604020202020204" pitchFamily="34" charset="0"/>
                <a:ea typeface="Calibri" panose="020F0502020204030204" pitchFamily="34" charset="0"/>
              </a:rPr>
              <a:t>CBDcipA</a:t>
            </a:r>
            <a:r>
              <a:rPr lang="es-EC" sz="2000" dirty="0">
                <a:latin typeface="Arial" panose="020B0604020202020204" pitchFamily="34" charset="0"/>
                <a:ea typeface="Calibri" panose="020F0502020204030204" pitchFamily="34" charset="0"/>
              </a:rPr>
              <a:t> otorgaría una acción progresiva de la proteína </a:t>
            </a:r>
            <a:r>
              <a:rPr lang="es-EC" sz="2000" dirty="0" err="1">
                <a:latin typeface="Arial" panose="020B0604020202020204" pitchFamily="34" charset="0"/>
                <a:ea typeface="Calibri" panose="020F0502020204030204" pitchFamily="34" charset="0"/>
              </a:rPr>
              <a:t>morfogénica</a:t>
            </a:r>
            <a:r>
              <a:rPr lang="es-EC" sz="2000" dirty="0">
                <a:latin typeface="Arial" panose="020B0604020202020204" pitchFamily="34" charset="0"/>
                <a:ea typeface="Calibri" panose="020F0502020204030204" pitchFamily="34" charset="0"/>
              </a:rPr>
              <a:t> ósea BMP2.</a:t>
            </a:r>
            <a:endParaRPr lang="es-EC" sz="2000" dirty="0"/>
          </a:p>
          <a:p>
            <a:pPr algn="just">
              <a:lnSpc>
                <a:spcPct val="150000"/>
              </a:lnSpc>
            </a:pPr>
            <a:endParaRPr lang="es-EC" sz="2000" dirty="0"/>
          </a:p>
        </p:txBody>
      </p:sp>
      <p:sp>
        <p:nvSpPr>
          <p:cNvPr id="8" name="Rectángulo 7"/>
          <p:cNvSpPr/>
          <p:nvPr/>
        </p:nvSpPr>
        <p:spPr>
          <a:xfrm>
            <a:off x="426811" y="1041489"/>
            <a:ext cx="113692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000" dirty="0">
                <a:latin typeface="Arial" panose="020B0604020202020204" pitchFamily="34" charset="0"/>
                <a:ea typeface="Calibri" panose="020F0502020204030204" pitchFamily="34" charset="0"/>
              </a:rPr>
              <a:t>Dentro del modelo matemático, una de las limitaciones fue la omisión de la muerte celular que a diferencia de las cinéticas obtenidas por el modelo, fue evidente en la cinética experimental entre las 19.65 h y 20.91 h dependiendo de la concentración de IPTG añadida al medio de </a:t>
            </a:r>
            <a:r>
              <a:rPr lang="es-EC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cultivo.</a:t>
            </a:r>
            <a:endParaRPr lang="es-EC" sz="20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23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" y="-13453"/>
            <a:ext cx="12192000" cy="687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070" y="5944419"/>
            <a:ext cx="310819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321" y="18642"/>
            <a:ext cx="4427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endParaRPr lang="es-EC" sz="32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31321" y="1057647"/>
            <a:ext cx="11311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C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Probar otros tipos de modelos matemáticos de la expresión de genes que </a:t>
            </a:r>
            <a:r>
              <a:rPr lang="es-EC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tomen en cuenta </a:t>
            </a:r>
            <a:r>
              <a:rPr lang="es-EC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aspectos como el ciclo </a:t>
            </a:r>
            <a:r>
              <a:rPr lang="es-EC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celular, por ejemplo los </a:t>
            </a:r>
            <a:r>
              <a:rPr lang="es-EC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modelos </a:t>
            </a:r>
            <a:r>
              <a:rPr lang="es-EC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estocásticos.</a:t>
            </a:r>
            <a:endParaRPr lang="es-EC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31321" y="3404038"/>
            <a:ext cx="11311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000" dirty="0">
                <a:latin typeface="Arial" panose="020B0604020202020204" pitchFamily="34" charset="0"/>
                <a:ea typeface="Calibri" panose="020F0502020204030204" pitchFamily="34" charset="0"/>
              </a:rPr>
              <a:t>Bajo las condiciones de laboratorio y equipos donde se realicen los ensayos, establecer un factor de conversión de intensidad de fluorescencia medida </a:t>
            </a:r>
            <a:r>
              <a:rPr lang="es-EC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a </a:t>
            </a:r>
            <a:r>
              <a:rPr lang="es-EC" sz="2000" dirty="0">
                <a:latin typeface="Arial" panose="020B0604020202020204" pitchFamily="34" charset="0"/>
                <a:ea typeface="Calibri" panose="020F0502020204030204" pitchFamily="34" charset="0"/>
              </a:rPr>
              <a:t>concentración de proteína.</a:t>
            </a:r>
            <a:endParaRPr lang="es-EC" sz="2000" dirty="0"/>
          </a:p>
        </p:txBody>
      </p:sp>
      <p:sp>
        <p:nvSpPr>
          <p:cNvPr id="10" name="Rectángulo 9"/>
          <p:cNvSpPr/>
          <p:nvPr/>
        </p:nvSpPr>
        <p:spPr>
          <a:xfrm>
            <a:off x="431321" y="4645029"/>
            <a:ext cx="11311500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000" dirty="0">
                <a:latin typeface="Arial" panose="020B0604020202020204" pitchFamily="34" charset="0"/>
                <a:ea typeface="Calibri" panose="020F0502020204030204" pitchFamily="34" charset="0"/>
              </a:rPr>
              <a:t>En caso </a:t>
            </a:r>
            <a:r>
              <a:rPr lang="es-EC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de una </a:t>
            </a:r>
            <a:r>
              <a:rPr lang="es-EC" sz="2000" dirty="0">
                <a:latin typeface="Arial" panose="020B0604020202020204" pitchFamily="34" charset="0"/>
                <a:ea typeface="Calibri" panose="020F0502020204030204" pitchFamily="34" charset="0"/>
              </a:rPr>
              <a:t>sola intervención quirúrgica, experimentar con celulosa bacteriana tratada con irradiación ya que aumenta </a:t>
            </a:r>
            <a:r>
              <a:rPr lang="es-EC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su reabsorción.</a:t>
            </a:r>
            <a:endParaRPr lang="es-EC" sz="2000" dirty="0"/>
          </a:p>
        </p:txBody>
      </p:sp>
      <p:sp>
        <p:nvSpPr>
          <p:cNvPr id="11" name="Rectángulo 10"/>
          <p:cNvSpPr/>
          <p:nvPr/>
        </p:nvSpPr>
        <p:spPr>
          <a:xfrm>
            <a:off x="431321" y="2208247"/>
            <a:ext cx="11311500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C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Variar las formas de cultivo de las cepas recombinantes ya que factores como la agitación en matraces acoplados puede aumentar la solubilidad de las proteínas</a:t>
            </a:r>
            <a:endParaRPr lang="es-EC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62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" y="-13453"/>
            <a:ext cx="12192000" cy="687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070" y="5944419"/>
            <a:ext cx="310819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321" y="18642"/>
            <a:ext cx="4191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AGRADECIMIENTOS</a:t>
            </a:r>
            <a:endParaRPr lang="es-EC" sz="32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No hay descripciÃ³n de la foto disponible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37" y="949900"/>
            <a:ext cx="2129589" cy="188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Resultado de imagen para cencinat esp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156" y="4119431"/>
            <a:ext cx="2610853" cy="96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Resultado de imagen para universitat politecnica de valenc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922" y="1098702"/>
            <a:ext cx="1794374" cy="179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583" y="3731934"/>
            <a:ext cx="1752876" cy="1752876"/>
          </a:xfr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507" y="3885600"/>
            <a:ext cx="2979590" cy="1539847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43637" y="2962664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Alma Koch</a:t>
            </a:r>
          </a:p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Francisco Flores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509788" y="2978993"/>
            <a:ext cx="4143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Yadira, Alejandro, Roger…PRINTERIA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873507" y="5484810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Marbel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 Torres</a:t>
            </a:r>
          </a:p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Stephanie Espín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96" name="Picture 12" descr="Resultado de imagen para printeri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363" y="1192461"/>
            <a:ext cx="3023316" cy="170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/>
          <p:cNvSpPr txBox="1"/>
          <p:nvPr/>
        </p:nvSpPr>
        <p:spPr>
          <a:xfrm>
            <a:off x="4248058" y="5442691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Linda Guamán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6586549" y="5385504"/>
            <a:ext cx="1582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Carlos Arroyo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794" y="1521486"/>
            <a:ext cx="2198165" cy="1328379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3747794" y="2955433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Francisco Flores</a:t>
            </a:r>
          </a:p>
        </p:txBody>
      </p:sp>
    </p:spTree>
    <p:extLst>
      <p:ext uri="{BB962C8B-B14F-4D97-AF65-F5344CB8AC3E}">
        <p14:creationId xmlns:p14="http://schemas.microsoft.com/office/powerpoint/2010/main" val="174364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" y="-13453"/>
            <a:ext cx="12192000" cy="687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070" y="5944419"/>
            <a:ext cx="310819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3996787" y="1613117"/>
            <a:ext cx="449482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6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 </a:t>
            </a:r>
          </a:p>
          <a:p>
            <a:pPr algn="ctr"/>
            <a:r>
              <a:rPr lang="es-EC" sz="6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SU </a:t>
            </a:r>
          </a:p>
          <a:p>
            <a:pPr algn="ctr"/>
            <a:r>
              <a:rPr lang="es-EC" sz="6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ATENCIÓN</a:t>
            </a:r>
            <a:endParaRPr lang="es-EC" sz="66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3315366" y="4846492"/>
            <a:ext cx="5857661" cy="76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58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" y="-13453"/>
            <a:ext cx="12192000" cy="687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289" y="5918376"/>
            <a:ext cx="310819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sultado de imagen para medical injection bone fractur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0"/>
          <a:stretch/>
        </p:blipFill>
        <p:spPr bwMode="auto">
          <a:xfrm>
            <a:off x="4132169" y="2324227"/>
            <a:ext cx="2973414" cy="203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31321" y="18642"/>
            <a:ext cx="6457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 DE INVESTIGACIÓN</a:t>
            </a:r>
            <a:endParaRPr lang="es-EC" sz="32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31321" y="788894"/>
            <a:ext cx="506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FRACTURAS Y FISURAS  ÓSEAS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56070" y="1436035"/>
            <a:ext cx="2805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¿Curación natural?</a:t>
            </a:r>
            <a:endParaRPr lang="es-EC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679516" y="1459855"/>
            <a:ext cx="3878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Alternativas con terapia asistida</a:t>
            </a:r>
            <a:endParaRPr lang="es-EC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31321" y="2127248"/>
            <a:ext cx="3655075" cy="2400657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Proceso lento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Desafíos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Complicaciones relacionadas a la edad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Osteoporosis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999873" y="4552215"/>
            <a:ext cx="3238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Posible formación ectópica de hueso 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601157" y="1459855"/>
            <a:ext cx="198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Otro enfoque</a:t>
            </a:r>
            <a:endParaRPr lang="es-EC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691553" y="2133716"/>
            <a:ext cx="2337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Asistido con BMP2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7691553" y="2806216"/>
            <a:ext cx="3510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Localizada usando un biomaterial 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Lágrima 18"/>
          <p:cNvSpPr/>
          <p:nvPr/>
        </p:nvSpPr>
        <p:spPr>
          <a:xfrm rot="8000492">
            <a:off x="10556976" y="2179909"/>
            <a:ext cx="340089" cy="365538"/>
          </a:xfrm>
          <a:prstGeom prst="teardrop">
            <a:avLst>
              <a:gd name="adj" fmla="val 44332"/>
            </a:avLst>
          </a:prstGeom>
          <a:solidFill>
            <a:srgbClr val="DF9A3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400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6"/>
          <a:srcRect l="56451" t="65045" r="2400" b="3068"/>
          <a:stretch/>
        </p:blipFill>
        <p:spPr>
          <a:xfrm>
            <a:off x="8335476" y="4982881"/>
            <a:ext cx="1982266" cy="968006"/>
          </a:xfrm>
          <a:prstGeom prst="rect">
            <a:avLst/>
          </a:prstGeom>
        </p:spPr>
      </p:pic>
      <p:graphicFrame>
        <p:nvGraphicFramePr>
          <p:cNvPr id="21" name="Obje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345335"/>
              </p:ext>
            </p:extLst>
          </p:nvPr>
        </p:nvGraphicFramePr>
        <p:xfrm>
          <a:off x="9480865" y="3649027"/>
          <a:ext cx="1993044" cy="1083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Image" r:id="rId7" imgW="3783960" imgH="2057040" progId="Photoshop.Image.13">
                  <p:embed/>
                </p:oleObj>
              </mc:Choice>
              <mc:Fallback>
                <p:oleObj name="Image" r:id="rId7" imgW="3783960" imgH="20570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480865" y="3649027"/>
                        <a:ext cx="1993044" cy="10834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ágrima 24"/>
          <p:cNvSpPr/>
          <p:nvPr/>
        </p:nvSpPr>
        <p:spPr>
          <a:xfrm rot="8000492">
            <a:off x="8454361" y="3776584"/>
            <a:ext cx="340089" cy="365538"/>
          </a:xfrm>
          <a:prstGeom prst="teardrop">
            <a:avLst>
              <a:gd name="adj" fmla="val 44332"/>
            </a:avLst>
          </a:prstGeom>
          <a:solidFill>
            <a:srgbClr val="DF9A3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4000"/>
          </a:p>
        </p:txBody>
      </p:sp>
      <p:sp>
        <p:nvSpPr>
          <p:cNvPr id="24" name="Más 23"/>
          <p:cNvSpPr/>
          <p:nvPr/>
        </p:nvSpPr>
        <p:spPr>
          <a:xfrm>
            <a:off x="9153944" y="2582210"/>
            <a:ext cx="315359" cy="281210"/>
          </a:xfrm>
          <a:prstGeom prst="mathPlu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Operación manual 26"/>
          <p:cNvSpPr/>
          <p:nvPr/>
        </p:nvSpPr>
        <p:spPr>
          <a:xfrm rot="10800000">
            <a:off x="8449130" y="4082204"/>
            <a:ext cx="364900" cy="244573"/>
          </a:xfrm>
          <a:prstGeom prst="flowChartManualOperation">
            <a:avLst/>
          </a:prstGeom>
          <a:solidFill>
            <a:schemeClr val="accent4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4000"/>
          </a:p>
        </p:txBody>
      </p:sp>
      <p:sp>
        <p:nvSpPr>
          <p:cNvPr id="12" name="CuadroTexto 11"/>
          <p:cNvSpPr txBox="1"/>
          <p:nvPr/>
        </p:nvSpPr>
        <p:spPr>
          <a:xfrm>
            <a:off x="7710600" y="4079214"/>
            <a:ext cx="615874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C"/>
            </a:defPPr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C" dirty="0"/>
              <a:t>CBD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10957711" y="4272912"/>
            <a:ext cx="1134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Celulosa bacteriana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7698607" y="3764489"/>
            <a:ext cx="7425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BMP2</a:t>
            </a:r>
          </a:p>
        </p:txBody>
      </p:sp>
      <p:sp>
        <p:nvSpPr>
          <p:cNvPr id="15" name="Igual que 14"/>
          <p:cNvSpPr/>
          <p:nvPr/>
        </p:nvSpPr>
        <p:spPr>
          <a:xfrm>
            <a:off x="8860302" y="4655771"/>
            <a:ext cx="230655" cy="250387"/>
          </a:xfrm>
          <a:prstGeom prst="mathEqua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553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6" grpId="0"/>
      <p:bldP spid="18" grpId="0"/>
      <p:bldP spid="19" grpId="0" animBg="1"/>
      <p:bldP spid="25" grpId="0" animBg="1"/>
      <p:bldP spid="24" grpId="0" animBg="1"/>
      <p:bldP spid="27" grpId="0" animBg="1"/>
      <p:bldP spid="12" grpId="0"/>
      <p:bldP spid="26" grpId="0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" y="-13453"/>
            <a:ext cx="12192000" cy="687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070" y="5944419"/>
            <a:ext cx="310819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321" y="18642"/>
            <a:ext cx="3461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BIOMATERIALES</a:t>
            </a:r>
            <a:endParaRPr lang="es-EC" sz="32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Marcador de contenido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" t="1671" r="1198" b="17665"/>
          <a:stretch/>
        </p:blipFill>
        <p:spPr>
          <a:xfrm>
            <a:off x="8072720" y="4301401"/>
            <a:ext cx="3498392" cy="168616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31321" y="778509"/>
            <a:ext cx="3360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CELULOSA BACTERIANA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31321" y="1690688"/>
            <a:ext cx="7134375" cy="279384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acilidad de producción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EC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inmunogénica</a:t>
            </a:r>
            <a:endParaRPr lang="es-EC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Alta </a:t>
            </a:r>
            <a:r>
              <a:rPr lang="es-EC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biocompatibilidad</a:t>
            </a:r>
            <a:endParaRPr lang="es-EC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Alto grado de pureza 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Medianamente biodegradable.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Imagen relacionad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2" t="60573" r="58512" b="8419"/>
          <a:stretch/>
        </p:blipFill>
        <p:spPr bwMode="auto">
          <a:xfrm rot="10800000">
            <a:off x="7418151" y="2148396"/>
            <a:ext cx="2194558" cy="165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n relacionad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2" t="59461" r="13054" b="9531"/>
          <a:stretch/>
        </p:blipFill>
        <p:spPr bwMode="auto">
          <a:xfrm>
            <a:off x="9821916" y="2148397"/>
            <a:ext cx="2234828" cy="165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431321" y="1273178"/>
            <a:ext cx="1173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Ventajas</a:t>
            </a:r>
            <a:endParaRPr lang="es-EC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7313693" y="1273178"/>
            <a:ext cx="76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Usos</a:t>
            </a:r>
            <a:endParaRPr lang="es-EC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7312067" y="1656846"/>
            <a:ext cx="180690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Quemaduras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7312067" y="3793570"/>
            <a:ext cx="126829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Suturas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77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" y="-13453"/>
            <a:ext cx="12192000" cy="687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070" y="5944419"/>
            <a:ext cx="310819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Obje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209024"/>
              </p:ext>
            </p:extLst>
          </p:nvPr>
        </p:nvGraphicFramePr>
        <p:xfrm>
          <a:off x="1781828" y="2191662"/>
          <a:ext cx="2655636" cy="3577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" name="Image" r:id="rId5" imgW="3911040" imgH="2691720" progId="Photoshop.Image.13">
                  <p:embed/>
                </p:oleObj>
              </mc:Choice>
              <mc:Fallback>
                <p:oleObj name="Image" r:id="rId5" imgW="3911040" imgH="26917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81828" y="2191662"/>
                        <a:ext cx="2655636" cy="35773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CuadroTexto 22"/>
          <p:cNvSpPr txBox="1"/>
          <p:nvPr/>
        </p:nvSpPr>
        <p:spPr>
          <a:xfrm>
            <a:off x="431321" y="18642"/>
            <a:ext cx="4905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PROTEÍNAS DE FUSIÓN</a:t>
            </a:r>
            <a:endParaRPr lang="es-EC" sz="32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1729588" y="2191663"/>
            <a:ext cx="2733679" cy="1788691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Rectángulo redondeado 24"/>
          <p:cNvSpPr/>
          <p:nvPr/>
        </p:nvSpPr>
        <p:spPr>
          <a:xfrm>
            <a:off x="1720623" y="3990857"/>
            <a:ext cx="2742645" cy="1788691"/>
          </a:xfrm>
          <a:prstGeom prst="roundRect">
            <a:avLst/>
          </a:prstGeom>
          <a:noFill/>
          <a:ln w="285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CuadroTexto 25"/>
          <p:cNvSpPr txBox="1"/>
          <p:nvPr/>
        </p:nvSpPr>
        <p:spPr>
          <a:xfrm>
            <a:off x="431321" y="737867"/>
            <a:ext cx="3167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ESTRUCTURA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384446" y="4685148"/>
            <a:ext cx="1298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CBDcipA</a:t>
            </a:r>
            <a:endParaRPr lang="es-EC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564482" y="2900643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BMP2</a:t>
            </a:r>
            <a:endParaRPr lang="es-EC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4928115" y="2632704"/>
            <a:ext cx="2636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Regeneración estimulada de hueso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4928115" y="4109431"/>
            <a:ext cx="26365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Anclaje a celulosa bacteriana provocándose una liberación progresiva de la proteína</a:t>
            </a: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740226"/>
              </p:ext>
            </p:extLst>
          </p:nvPr>
        </p:nvGraphicFramePr>
        <p:xfrm>
          <a:off x="8072965" y="1803479"/>
          <a:ext cx="2422757" cy="3941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" name="Image" r:id="rId7" imgW="1904760" imgH="3098160" progId="Photoshop.Image.13">
                  <p:embed/>
                </p:oleObj>
              </mc:Choice>
              <mc:Fallback>
                <p:oleObj name="Image" r:id="rId7" imgW="1904760" imgH="30981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72965" y="1803479"/>
                        <a:ext cx="2422757" cy="39410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ángulo redondeado 15"/>
          <p:cNvSpPr/>
          <p:nvPr/>
        </p:nvSpPr>
        <p:spPr>
          <a:xfrm>
            <a:off x="7991590" y="4138780"/>
            <a:ext cx="2585505" cy="1640768"/>
          </a:xfrm>
          <a:prstGeom prst="roundRect">
            <a:avLst/>
          </a:prstGeom>
          <a:noFill/>
          <a:ln w="285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Rectángulo redondeado 18"/>
          <p:cNvSpPr/>
          <p:nvPr/>
        </p:nvSpPr>
        <p:spPr>
          <a:xfrm>
            <a:off x="7991591" y="1768428"/>
            <a:ext cx="2504132" cy="2341003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CuadroTexto 19"/>
          <p:cNvSpPr txBox="1"/>
          <p:nvPr/>
        </p:nvSpPr>
        <p:spPr>
          <a:xfrm>
            <a:off x="10676513" y="4685148"/>
            <a:ext cx="1298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CBDcipA</a:t>
            </a:r>
            <a:endParaRPr lang="es-EC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0766530" y="2900643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sfGFP</a:t>
            </a:r>
            <a:endParaRPr lang="es-EC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531862" y="1255768"/>
            <a:ext cx="3167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Proteína funcional</a:t>
            </a:r>
          </a:p>
          <a:p>
            <a:pPr algn="ctr"/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CBDcipA-BMP2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7660103" y="978107"/>
            <a:ext cx="3167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Proteína reportera </a:t>
            </a:r>
            <a:r>
              <a:rPr lang="es-EC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CBDcipA-sfGFP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echa derecha 7"/>
          <p:cNvSpPr/>
          <p:nvPr/>
        </p:nvSpPr>
        <p:spPr>
          <a:xfrm rot="10800000">
            <a:off x="4535384" y="2882692"/>
            <a:ext cx="327171" cy="258073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Flecha derecha 31"/>
          <p:cNvSpPr/>
          <p:nvPr/>
        </p:nvSpPr>
        <p:spPr>
          <a:xfrm rot="10800000">
            <a:off x="4525639" y="4756165"/>
            <a:ext cx="327171" cy="258073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3693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/>
      <p:bldP spid="21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" y="-13453"/>
            <a:ext cx="12192000" cy="687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070" y="5944419"/>
            <a:ext cx="310819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o 7"/>
          <p:cNvGrpSpPr/>
          <p:nvPr/>
        </p:nvGrpSpPr>
        <p:grpSpPr>
          <a:xfrm>
            <a:off x="222468" y="1567514"/>
            <a:ext cx="5865797" cy="4125015"/>
            <a:chOff x="0" y="0"/>
            <a:chExt cx="4830445" cy="2881845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830445" cy="2644775"/>
            </a:xfrm>
            <a:prstGeom prst="rect">
              <a:avLst/>
            </a:prstGeom>
          </p:spPr>
        </p:pic>
        <p:sp>
          <p:nvSpPr>
            <p:cNvPr id="10" name="Cuadro de texto 2"/>
            <p:cNvSpPr txBox="1">
              <a:spLocks noChangeArrowheads="1"/>
            </p:cNvSpPr>
            <p:nvPr/>
          </p:nvSpPr>
          <p:spPr bwMode="auto">
            <a:xfrm>
              <a:off x="1069675" y="2484405"/>
              <a:ext cx="831215" cy="3974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s-EC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Lactosa</a:t>
              </a:r>
              <a:endParaRPr lang="es-EC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s-EC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IPTG</a:t>
              </a:r>
              <a:endParaRPr lang="es-EC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s-EC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TMG</a:t>
              </a:r>
              <a:endParaRPr lang="es-EC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CuadroTexto 12"/>
          <p:cNvSpPr txBox="1"/>
          <p:nvPr/>
        </p:nvSpPr>
        <p:spPr>
          <a:xfrm>
            <a:off x="431321" y="18642"/>
            <a:ext cx="6207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DE EXPRESIÓN </a:t>
            </a:r>
            <a:r>
              <a:rPr lang="es-EC" sz="320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lacI</a:t>
            </a:r>
            <a:endParaRPr lang="es-EC" sz="32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43729" y="993295"/>
            <a:ext cx="2916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E.coli</a:t>
            </a:r>
            <a:r>
              <a:rPr lang="es-EC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wild </a:t>
            </a:r>
            <a:r>
              <a:rPr lang="es-EC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C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operon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lac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6638469" y="1043511"/>
            <a:ext cx="332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E.coli</a:t>
            </a:r>
            <a:r>
              <a:rPr lang="es-EC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BL21(DE3)</a:t>
            </a:r>
            <a:r>
              <a:rPr lang="es-EC" i="1" dirty="0" smtClean="0">
                <a:latin typeface="Arial" panose="020B0604020202020204" pitchFamily="34" charset="0"/>
                <a:cs typeface="Arial" panose="020B0604020202020204" pitchFamily="34" charset="0"/>
              </a:rPr>
              <a:t>, este estudio</a:t>
            </a:r>
            <a:endParaRPr lang="es-EC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6363453" y="1573247"/>
            <a:ext cx="5611813" cy="3779945"/>
            <a:chOff x="6363453" y="1573247"/>
            <a:chExt cx="5611813" cy="3779945"/>
          </a:xfrm>
        </p:grpSpPr>
        <p:graphicFrame>
          <p:nvGraphicFramePr>
            <p:cNvPr id="12" name="Objeto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2822553"/>
                </p:ext>
              </p:extLst>
            </p:nvPr>
          </p:nvGraphicFramePr>
          <p:xfrm>
            <a:off x="6363453" y="1573247"/>
            <a:ext cx="5611813" cy="3594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1" name="Image" r:id="rId6" imgW="5612400" imgH="3593520" progId="Photoshop.Image.13">
                    <p:embed/>
                  </p:oleObj>
                </mc:Choice>
                <mc:Fallback>
                  <p:oleObj name="Image" r:id="rId6" imgW="5612400" imgH="3593520" progId="Photoshop.Image.1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363453" y="1573247"/>
                          <a:ext cx="5611813" cy="3594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ctángulo 10"/>
            <p:cNvSpPr/>
            <p:nvPr/>
          </p:nvSpPr>
          <p:spPr>
            <a:xfrm>
              <a:off x="7099520" y="5010726"/>
              <a:ext cx="663964" cy="3424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s-EC" sz="1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IPTG</a:t>
              </a:r>
              <a:endParaRPr lang="es-EC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26143" y="3107127"/>
              <a:ext cx="2638095" cy="213900"/>
            </a:xfrm>
            <a:prstGeom prst="rect">
              <a:avLst/>
            </a:prstGeom>
          </p:spPr>
        </p:pic>
        <p:sp>
          <p:nvSpPr>
            <p:cNvPr id="19" name="CuadroTexto 18"/>
            <p:cNvSpPr txBox="1"/>
            <p:nvPr/>
          </p:nvSpPr>
          <p:spPr>
            <a:xfrm>
              <a:off x="7816754" y="3074806"/>
              <a:ext cx="28568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000" dirty="0" err="1" smtClean="0"/>
                <a:t>plac</a:t>
              </a:r>
              <a:r>
                <a:rPr lang="es-EC" sz="1000" dirty="0" smtClean="0"/>
                <a:t>   </a:t>
              </a:r>
              <a:r>
                <a:rPr lang="es-EC" sz="1000" dirty="0" err="1" smtClean="0"/>
                <a:t>lacO</a:t>
              </a:r>
              <a:r>
                <a:rPr lang="es-EC" sz="1000" dirty="0" smtClean="0"/>
                <a:t>  RBS         Proteína de fusión  terminador</a:t>
              </a:r>
              <a:endParaRPr lang="es-EC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1845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" y="-13453"/>
            <a:ext cx="12192000" cy="687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070" y="5944419"/>
            <a:ext cx="310819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321" y="18642"/>
            <a:ext cx="2488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EC" sz="32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31320" y="4265025"/>
            <a:ext cx="2374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HIPÓTESIS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31321" y="737867"/>
            <a:ext cx="3167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31320" y="1984234"/>
            <a:ext cx="3167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Específicos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31320" y="2482189"/>
            <a:ext cx="1142137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Clonar la proteína de fusión 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CBDcipA-BMP2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EC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Escherichia</a:t>
            </a:r>
            <a:r>
              <a:rPr lang="es-EC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coli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Construir un modelo matemático de la expresión de la proteína de fusión 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CBDcipA-BMP2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inducida por IPTG.</a:t>
            </a:r>
            <a:endParaRPr lang="es-EC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Cuantificar la expresión de la proteína de fusión 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CBDcipA-BMP2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inducida por IPTG.</a:t>
            </a:r>
            <a:endParaRPr lang="es-EC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Caracterizar la fuerza de enlace del </a:t>
            </a:r>
            <a:r>
              <a:rPr lang="es-EC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CBDcipA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celulosa bacteriana seca. 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31320" y="1250910"/>
            <a:ext cx="11421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Producir la proteína de fusión 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CBDcipA-BMP2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EC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Escherichia</a:t>
            </a:r>
            <a:r>
              <a:rPr lang="es-EC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coli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acoplarla a celulosa bacteriana para la obtención de un biomaterial funcional.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31320" y="4923544"/>
            <a:ext cx="11421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Existe una concentración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saturante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IPTG que induce el máximo nivel de expresión de la proteína de fusión 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CBDcipA-BMP2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a su vez puede ser acoplada en matrices de celulosa bacteriana.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00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" y="-13453"/>
            <a:ext cx="12192000" cy="687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070" y="5944419"/>
            <a:ext cx="310819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31321" y="18642"/>
            <a:ext cx="3230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s-EC" sz="32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31321" y="737867"/>
            <a:ext cx="942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Modelo matemático de la expresión de las proteínas de fusión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31321" y="1410307"/>
            <a:ext cx="9429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Difusión de IPTG a través de la membrana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42159" t="8738" r="41921" b="84885"/>
          <a:stretch/>
        </p:blipFill>
        <p:spPr>
          <a:xfrm>
            <a:off x="7179132" y="2777270"/>
            <a:ext cx="2682044" cy="60406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/>
          <a:srcRect l="30661" t="31144" r="30327" b="58397"/>
          <a:stretch/>
        </p:blipFill>
        <p:spPr>
          <a:xfrm>
            <a:off x="5923888" y="3925018"/>
            <a:ext cx="4657590" cy="702064"/>
          </a:xfrm>
          <a:prstGeom prst="rect">
            <a:avLst/>
          </a:prstGeom>
        </p:spPr>
      </p:pic>
      <p:grpSp>
        <p:nvGrpSpPr>
          <p:cNvPr id="27" name="Grupo 26"/>
          <p:cNvGrpSpPr/>
          <p:nvPr/>
        </p:nvGrpSpPr>
        <p:grpSpPr>
          <a:xfrm>
            <a:off x="1458033" y="1801451"/>
            <a:ext cx="3055301" cy="1884008"/>
            <a:chOff x="8005721" y="1333982"/>
            <a:chExt cx="3055301" cy="1884008"/>
          </a:xfrm>
        </p:grpSpPr>
        <p:graphicFrame>
          <p:nvGraphicFramePr>
            <p:cNvPr id="18" name="Objeto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0885182"/>
                </p:ext>
              </p:extLst>
            </p:nvPr>
          </p:nvGraphicFramePr>
          <p:xfrm>
            <a:off x="8247260" y="1333982"/>
            <a:ext cx="2813762" cy="18020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67" name="Image" r:id="rId6" imgW="5612400" imgH="3593520" progId="Photoshop.Image.13">
                    <p:embed/>
                  </p:oleObj>
                </mc:Choice>
                <mc:Fallback>
                  <p:oleObj name="Image" r:id="rId6" imgW="5612400" imgH="3593520" progId="Photoshop.Image.1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8247260" y="1333982"/>
                          <a:ext cx="2813762" cy="18020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ctángulo 9"/>
            <p:cNvSpPr/>
            <p:nvPr/>
          </p:nvSpPr>
          <p:spPr>
            <a:xfrm>
              <a:off x="8005721" y="2906751"/>
              <a:ext cx="712803" cy="311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s-EC" sz="1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IPTG</a:t>
              </a:r>
              <a:endParaRPr lang="es-EC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8606427" y="2846473"/>
              <a:ext cx="345481" cy="287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aphicFrame>
        <p:nvGraphicFramePr>
          <p:cNvPr id="41" name="Objeto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684895"/>
              </p:ext>
            </p:extLst>
          </p:nvPr>
        </p:nvGraphicFramePr>
        <p:xfrm>
          <a:off x="1889817" y="3875916"/>
          <a:ext cx="2396216" cy="2173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" name="Image" r:id="rId8" imgW="1599840" imgH="1574280" progId="Photoshop.Image.13">
                  <p:embed/>
                </p:oleObj>
              </mc:Choice>
              <mc:Fallback>
                <p:oleObj name="Image" r:id="rId8" imgW="1599840" imgH="15742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89817" y="3875916"/>
                        <a:ext cx="2396216" cy="21738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ángulo 22"/>
          <p:cNvSpPr/>
          <p:nvPr/>
        </p:nvSpPr>
        <p:spPr>
          <a:xfrm>
            <a:off x="2010611" y="3875916"/>
            <a:ext cx="2275422" cy="222057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Rectángulo 20"/>
          <p:cNvSpPr/>
          <p:nvPr/>
        </p:nvSpPr>
        <p:spPr>
          <a:xfrm>
            <a:off x="2183351" y="5473018"/>
            <a:ext cx="1529016" cy="30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C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IPTG</a:t>
            </a:r>
            <a:r>
              <a:rPr lang="es-EC" sz="1400" baseline="-25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</a:t>
            </a:r>
            <a:endParaRPr lang="es-EC" sz="1400" baseline="-2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3521524" y="3885431"/>
            <a:ext cx="1529016" cy="30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C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IPTG</a:t>
            </a:r>
            <a:r>
              <a:rPr lang="es-EC" sz="1400" baseline="-25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endParaRPr lang="es-EC" sz="1400" baseline="-2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3" name="Conector recto de flecha 32"/>
          <p:cNvCxnSpPr/>
          <p:nvPr/>
        </p:nvCxnSpPr>
        <p:spPr>
          <a:xfrm flipH="1" flipV="1">
            <a:off x="3651962" y="4432514"/>
            <a:ext cx="9728" cy="43723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/>
          <p:cNvSpPr/>
          <p:nvPr/>
        </p:nvSpPr>
        <p:spPr>
          <a:xfrm>
            <a:off x="3026814" y="4461755"/>
            <a:ext cx="1529016" cy="275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C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s-EC" sz="1200" baseline="-25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s-EC" sz="1200" baseline="-25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PTGupt</a:t>
            </a:r>
            <a:endParaRPr lang="es-EC" sz="1200" baseline="-2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3637145" y="4995603"/>
            <a:ext cx="1529016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C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s-EC" sz="1200" baseline="-25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IPTGout</a:t>
            </a:r>
            <a:endParaRPr lang="es-EC" sz="1200" baseline="-2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4" name="Conector recto de flecha 43"/>
          <p:cNvCxnSpPr/>
          <p:nvPr/>
        </p:nvCxnSpPr>
        <p:spPr>
          <a:xfrm>
            <a:off x="4222132" y="4748024"/>
            <a:ext cx="0" cy="646607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uadroTexto 49"/>
          <p:cNvSpPr txBox="1"/>
          <p:nvPr/>
        </p:nvSpPr>
        <p:spPr>
          <a:xfrm>
            <a:off x="5923888" y="2007579"/>
            <a:ext cx="2948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Ley de acción de masas</a:t>
            </a:r>
            <a:endParaRPr lang="es-EC" sz="20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75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" y="-13453"/>
            <a:ext cx="12192000" cy="687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070" y="5944419"/>
            <a:ext cx="310819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321" y="18642"/>
            <a:ext cx="3230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s-EC" sz="32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31321" y="737867"/>
            <a:ext cx="942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Modelo matemático de la expresión de las proteínas de fusión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31321" y="1410307"/>
            <a:ext cx="9429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. Interacción de IPTG con proteína represora </a:t>
            </a:r>
            <a:r>
              <a:rPr lang="es-EC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lacI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458033" y="1801451"/>
            <a:ext cx="3055301" cy="1884008"/>
            <a:chOff x="8005721" y="1333982"/>
            <a:chExt cx="3055301" cy="1884008"/>
          </a:xfrm>
        </p:grpSpPr>
        <p:graphicFrame>
          <p:nvGraphicFramePr>
            <p:cNvPr id="14" name="Objeto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2985320"/>
                </p:ext>
              </p:extLst>
            </p:nvPr>
          </p:nvGraphicFramePr>
          <p:xfrm>
            <a:off x="8247260" y="1333982"/>
            <a:ext cx="2813762" cy="18020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2" name="Image" r:id="rId5" imgW="5612400" imgH="3593520" progId="Photoshop.Image.13">
                    <p:embed/>
                  </p:oleObj>
                </mc:Choice>
                <mc:Fallback>
                  <p:oleObj name="Image" r:id="rId5" imgW="5612400" imgH="3593520" progId="Photoshop.Image.1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247260" y="1333982"/>
                          <a:ext cx="2813762" cy="18020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ectángulo 14"/>
            <p:cNvSpPr/>
            <p:nvPr/>
          </p:nvSpPr>
          <p:spPr>
            <a:xfrm>
              <a:off x="8005721" y="2906751"/>
              <a:ext cx="712803" cy="311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s-EC" sz="1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IPTG</a:t>
              </a:r>
              <a:endParaRPr lang="es-EC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8522403" y="2100112"/>
              <a:ext cx="350196" cy="85349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pic>
        <p:nvPicPr>
          <p:cNvPr id="19" name="Imagen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0796" y="3349813"/>
            <a:ext cx="4467225" cy="1219200"/>
          </a:xfrm>
          <a:prstGeom prst="rect">
            <a:avLst/>
          </a:prstGeom>
        </p:spPr>
      </p:pic>
      <p:graphicFrame>
        <p:nvGraphicFramePr>
          <p:cNvPr id="21" name="Obje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580344"/>
              </p:ext>
            </p:extLst>
          </p:nvPr>
        </p:nvGraphicFramePr>
        <p:xfrm>
          <a:off x="2298063" y="3969538"/>
          <a:ext cx="1421435" cy="2071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Image" r:id="rId8" imgW="1193400" imgH="1739520" progId="Photoshop.Image.13">
                  <p:embed/>
                </p:oleObj>
              </mc:Choice>
              <mc:Fallback>
                <p:oleObj name="Image" r:id="rId8" imgW="1193400" imgH="17395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98063" y="3969538"/>
                        <a:ext cx="1421435" cy="2071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uadroTexto 21"/>
          <p:cNvSpPr txBox="1"/>
          <p:nvPr/>
        </p:nvSpPr>
        <p:spPr>
          <a:xfrm>
            <a:off x="6465537" y="2162887"/>
            <a:ext cx="4035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Ecuación de Hill en la interacción </a:t>
            </a:r>
          </a:p>
          <a:p>
            <a:r>
              <a:rPr lang="es-EC" sz="20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represor-proteína</a:t>
            </a:r>
            <a:r>
              <a:rPr lang="es-EC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C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170836" y="3954549"/>
            <a:ext cx="1580333" cy="209583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7644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4143</TotalTime>
  <Words>1501</Words>
  <Application>Microsoft Office PowerPoint</Application>
  <PresentationFormat>Panorámica</PresentationFormat>
  <Paragraphs>306</Paragraphs>
  <Slides>28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38" baseType="lpstr">
      <vt:lpstr>ＭＳ Ｐゴシック</vt:lpstr>
      <vt:lpstr>Arial</vt:lpstr>
      <vt:lpstr>Calibri</vt:lpstr>
      <vt:lpstr>Calibri Light</vt:lpstr>
      <vt:lpstr>Cambria Math</vt:lpstr>
      <vt:lpstr>Times New Roman</vt:lpstr>
      <vt:lpstr>Wingdings</vt:lpstr>
      <vt:lpstr>Tema de Office</vt:lpstr>
      <vt:lpstr>CorelDRAW</vt:lpstr>
      <vt:lpstr>Image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final</dc:creator>
  <cp:lastModifiedBy>final</cp:lastModifiedBy>
  <cp:revision>134</cp:revision>
  <dcterms:created xsi:type="dcterms:W3CDTF">2019-07-01T12:24:05Z</dcterms:created>
  <dcterms:modified xsi:type="dcterms:W3CDTF">2019-07-08T16:00:14Z</dcterms:modified>
</cp:coreProperties>
</file>