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9">
  <p:sldMasterIdLst>
    <p:sldMasterId id="2147483768" r:id="rId1"/>
    <p:sldMasterId id="2147483780" r:id="rId2"/>
  </p:sldMasterIdLst>
  <p:notesMasterIdLst>
    <p:notesMasterId r:id="rId41"/>
  </p:notesMasterIdLst>
  <p:sldIdLst>
    <p:sldId id="256" r:id="rId3"/>
    <p:sldId id="257" r:id="rId4"/>
    <p:sldId id="258" r:id="rId5"/>
    <p:sldId id="259" r:id="rId6"/>
    <p:sldId id="260" r:id="rId7"/>
    <p:sldId id="261" r:id="rId8"/>
    <p:sldId id="286" r:id="rId9"/>
    <p:sldId id="288" r:id="rId10"/>
    <p:sldId id="291" r:id="rId11"/>
    <p:sldId id="292" r:id="rId12"/>
    <p:sldId id="294" r:id="rId13"/>
    <p:sldId id="295" r:id="rId14"/>
    <p:sldId id="262" r:id="rId15"/>
    <p:sldId id="263" r:id="rId16"/>
    <p:sldId id="287" r:id="rId17"/>
    <p:sldId id="264" r:id="rId18"/>
    <p:sldId id="266" r:id="rId19"/>
    <p:sldId id="267" r:id="rId20"/>
    <p:sldId id="268" r:id="rId21"/>
    <p:sldId id="269" r:id="rId22"/>
    <p:sldId id="270" r:id="rId23"/>
    <p:sldId id="271" r:id="rId24"/>
    <p:sldId id="272" r:id="rId25"/>
    <p:sldId id="273" r:id="rId26"/>
    <p:sldId id="274" r:id="rId27"/>
    <p:sldId id="296" r:id="rId28"/>
    <p:sldId id="351" r:id="rId29"/>
    <p:sldId id="298" r:id="rId30"/>
    <p:sldId id="276" r:id="rId31"/>
    <p:sldId id="297" r:id="rId32"/>
    <p:sldId id="352" r:id="rId33"/>
    <p:sldId id="277" r:id="rId34"/>
    <p:sldId id="279" r:id="rId35"/>
    <p:sldId id="316" r:id="rId36"/>
    <p:sldId id="280" r:id="rId37"/>
    <p:sldId id="281" r:id="rId38"/>
    <p:sldId id="282" r:id="rId39"/>
    <p:sldId id="2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56" autoAdjust="0"/>
  </p:normalViewPr>
  <p:slideViewPr>
    <p:cSldViewPr snapToGrid="0">
      <p:cViewPr varScale="1">
        <p:scale>
          <a:sx n="79" d="100"/>
          <a:sy n="79" d="100"/>
        </p:scale>
        <p:origin x="6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Espe\PERFIL%20TESIS\TESIS\Par&#225;metros%20de%20mecanizado.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t>Comparación de potencias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v>Convencional Ap=2.188 mm</c:v>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cat>
            <c:numRef>
              <c:f>'Calculo de Potencias floor wal'!$D$14:$D$45</c:f>
              <c:numCache>
                <c:formatCode>General</c:formatCode>
                <c:ptCount val="32"/>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pt idx="16">
                  <c:v>400</c:v>
                </c:pt>
                <c:pt idx="17">
                  <c:v>400</c:v>
                </c:pt>
                <c:pt idx="18">
                  <c:v>400</c:v>
                </c:pt>
                <c:pt idx="19">
                  <c:v>400</c:v>
                </c:pt>
                <c:pt idx="20">
                  <c:v>500</c:v>
                </c:pt>
                <c:pt idx="21">
                  <c:v>500</c:v>
                </c:pt>
                <c:pt idx="22">
                  <c:v>500</c:v>
                </c:pt>
                <c:pt idx="23">
                  <c:v>500</c:v>
                </c:pt>
                <c:pt idx="24">
                  <c:v>600</c:v>
                </c:pt>
                <c:pt idx="25">
                  <c:v>600</c:v>
                </c:pt>
                <c:pt idx="26">
                  <c:v>600</c:v>
                </c:pt>
                <c:pt idx="27">
                  <c:v>600</c:v>
                </c:pt>
                <c:pt idx="28">
                  <c:v>700</c:v>
                </c:pt>
                <c:pt idx="29">
                  <c:v>500</c:v>
                </c:pt>
                <c:pt idx="30">
                  <c:v>700</c:v>
                </c:pt>
                <c:pt idx="31">
                  <c:v>700</c:v>
                </c:pt>
              </c:numCache>
            </c:numRef>
          </c:cat>
          <c:val>
            <c:numRef>
              <c:f>'Calculo de Potencias floor wal'!$R$14:$R$29</c:f>
              <c:numCache>
                <c:formatCode>0.00</c:formatCode>
                <c:ptCount val="16"/>
                <c:pt idx="0">
                  <c:v>0.5578814973262034</c:v>
                </c:pt>
                <c:pt idx="1">
                  <c:v>1.1157629946524068</c:v>
                </c:pt>
                <c:pt idx="2">
                  <c:v>1.67364449197861</c:v>
                </c:pt>
                <c:pt idx="3">
                  <c:v>2.2315259893048136</c:v>
                </c:pt>
                <c:pt idx="4">
                  <c:v>0.69735187165775414</c:v>
                </c:pt>
                <c:pt idx="5">
                  <c:v>1.3947037433155083</c:v>
                </c:pt>
                <c:pt idx="6">
                  <c:v>2.0920556149732623</c:v>
                </c:pt>
                <c:pt idx="7">
                  <c:v>2.7894074866310166</c:v>
                </c:pt>
                <c:pt idx="8">
                  <c:v>0.83682224598930499</c:v>
                </c:pt>
                <c:pt idx="9">
                  <c:v>1.67364449197861</c:v>
                </c:pt>
                <c:pt idx="10">
                  <c:v>2.5104667379679149</c:v>
                </c:pt>
                <c:pt idx="11">
                  <c:v>3.34728898395722</c:v>
                </c:pt>
                <c:pt idx="12">
                  <c:v>0.97629262032085595</c:v>
                </c:pt>
                <c:pt idx="13">
                  <c:v>1.9525852406417119</c:v>
                </c:pt>
                <c:pt idx="14">
                  <c:v>2.9288778609625674</c:v>
                </c:pt>
                <c:pt idx="15">
                  <c:v>3.9051704812834238</c:v>
                </c:pt>
              </c:numCache>
            </c:numRef>
          </c:val>
          <c:extLst>
            <c:ext xmlns:c16="http://schemas.microsoft.com/office/drawing/2014/chart" uri="{C3380CC4-5D6E-409C-BE32-E72D297353CC}">
              <c16:uniqueId val="{00000000-05F1-4595-A1FC-E7B3CE8C3C75}"/>
            </c:ext>
          </c:extLst>
        </c:ser>
        <c:ser>
          <c:idx val="1"/>
          <c:order val="1"/>
          <c:tx>
            <c:v>Adaptativo Ap=14 mm</c:v>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cat>
            <c:numRef>
              <c:f>'Calculo de Potencias floor wal'!$D$14:$D$45</c:f>
              <c:numCache>
                <c:formatCode>General</c:formatCode>
                <c:ptCount val="32"/>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pt idx="16">
                  <c:v>400</c:v>
                </c:pt>
                <c:pt idx="17">
                  <c:v>400</c:v>
                </c:pt>
                <c:pt idx="18">
                  <c:v>400</c:v>
                </c:pt>
                <c:pt idx="19">
                  <c:v>400</c:v>
                </c:pt>
                <c:pt idx="20">
                  <c:v>500</c:v>
                </c:pt>
                <c:pt idx="21">
                  <c:v>500</c:v>
                </c:pt>
                <c:pt idx="22">
                  <c:v>500</c:v>
                </c:pt>
                <c:pt idx="23">
                  <c:v>500</c:v>
                </c:pt>
                <c:pt idx="24">
                  <c:v>600</c:v>
                </c:pt>
                <c:pt idx="25">
                  <c:v>600</c:v>
                </c:pt>
                <c:pt idx="26">
                  <c:v>600</c:v>
                </c:pt>
                <c:pt idx="27">
                  <c:v>600</c:v>
                </c:pt>
                <c:pt idx="28">
                  <c:v>700</c:v>
                </c:pt>
                <c:pt idx="29">
                  <c:v>500</c:v>
                </c:pt>
                <c:pt idx="30">
                  <c:v>700</c:v>
                </c:pt>
                <c:pt idx="31">
                  <c:v>700</c:v>
                </c:pt>
              </c:numCache>
            </c:numRef>
          </c:cat>
          <c:val>
            <c:numRef>
              <c:f>'Calculo de Potencias floor wal'!$V$14:$V$29</c:f>
              <c:numCache>
                <c:formatCode>0.00</c:formatCode>
                <c:ptCount val="16"/>
                <c:pt idx="0">
                  <c:v>0.55775401069518726</c:v>
                </c:pt>
                <c:pt idx="1">
                  <c:v>1.1155080213903745</c:v>
                </c:pt>
                <c:pt idx="2">
                  <c:v>1.6732620320855616</c:v>
                </c:pt>
                <c:pt idx="3">
                  <c:v>2.2310160427807491</c:v>
                </c:pt>
                <c:pt idx="4">
                  <c:v>0.69719251336898402</c:v>
                </c:pt>
                <c:pt idx="5">
                  <c:v>1.394385026737968</c:v>
                </c:pt>
                <c:pt idx="6">
                  <c:v>2.0915775401069521</c:v>
                </c:pt>
                <c:pt idx="7">
                  <c:v>2.7887700534759361</c:v>
                </c:pt>
                <c:pt idx="8">
                  <c:v>0.8366310160427809</c:v>
                </c:pt>
                <c:pt idx="9">
                  <c:v>1.6732620320855618</c:v>
                </c:pt>
                <c:pt idx="10">
                  <c:v>2.5098930481283426</c:v>
                </c:pt>
                <c:pt idx="11">
                  <c:v>3.3465240641711236</c:v>
                </c:pt>
                <c:pt idx="12">
                  <c:v>0.97606951871657777</c:v>
                </c:pt>
                <c:pt idx="13">
                  <c:v>1.9521390374331555</c:v>
                </c:pt>
                <c:pt idx="14">
                  <c:v>2.9282085561497326</c:v>
                </c:pt>
                <c:pt idx="15">
                  <c:v>3.9042780748663111</c:v>
                </c:pt>
              </c:numCache>
            </c:numRef>
          </c:val>
          <c:extLst>
            <c:ext xmlns:c16="http://schemas.microsoft.com/office/drawing/2014/chart" uri="{C3380CC4-5D6E-409C-BE32-E72D297353CC}">
              <c16:uniqueId val="{00000001-05F1-4595-A1FC-E7B3CE8C3C75}"/>
            </c:ext>
          </c:extLst>
        </c:ser>
        <c:dLbls>
          <c:showLegendKey val="0"/>
          <c:showVal val="0"/>
          <c:showCatName val="0"/>
          <c:showSerName val="0"/>
          <c:showPercent val="0"/>
          <c:showBubbleSize val="0"/>
        </c:dLbls>
        <c:gapWidth val="100"/>
        <c:overlap val="-24"/>
        <c:axId val="520804672"/>
        <c:axId val="520811888"/>
      </c:barChart>
      <c:catAx>
        <c:axId val="52080467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Velocidad de corte [m/min]</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0811888"/>
        <c:crosses val="autoZero"/>
        <c:auto val="1"/>
        <c:lblAlgn val="ctr"/>
        <c:lblOffset val="100"/>
        <c:noMultiLvlLbl val="0"/>
      </c:catAx>
      <c:valAx>
        <c:axId val="520811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s-MX"/>
                  <a:t>Potencia de Corte [Hp]</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080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dirty="0"/>
              <a:t>Trayectoria Convencional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v>Trayectoria</c:v>
          </c:tx>
          <c:spPr>
            <a:solidFill>
              <a:schemeClr val="accent2"/>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46FD-4A13-AF7E-5ABC98AED8F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Sheet1!$J$4:$J$10</c:f>
              <c:strCache>
                <c:ptCount val="7"/>
                <c:pt idx="0">
                  <c:v>Follow part</c:v>
                </c:pt>
                <c:pt idx="1">
                  <c:v>Follow Periphery</c:v>
                </c:pt>
                <c:pt idx="2">
                  <c:v>Profile</c:v>
                </c:pt>
                <c:pt idx="3">
                  <c:v>Trochoidal</c:v>
                </c:pt>
                <c:pt idx="4">
                  <c:v>Zig</c:v>
                </c:pt>
                <c:pt idx="5">
                  <c:v>Zigzag</c:v>
                </c:pt>
                <c:pt idx="6">
                  <c:v>Zig with contiur</c:v>
                </c:pt>
              </c:strCache>
            </c:strRef>
          </c:cat>
          <c:val>
            <c:numRef>
              <c:f>Sheet1!$N$4:$N$10</c:f>
              <c:numCache>
                <c:formatCode>General</c:formatCode>
                <c:ptCount val="7"/>
                <c:pt idx="0">
                  <c:v>504</c:v>
                </c:pt>
                <c:pt idx="1">
                  <c:v>388</c:v>
                </c:pt>
                <c:pt idx="2">
                  <c:v>469</c:v>
                </c:pt>
                <c:pt idx="3">
                  <c:v>726</c:v>
                </c:pt>
                <c:pt idx="4">
                  <c:v>1114</c:v>
                </c:pt>
                <c:pt idx="5">
                  <c:v>544</c:v>
                </c:pt>
                <c:pt idx="6">
                  <c:v>953</c:v>
                </c:pt>
              </c:numCache>
            </c:numRef>
          </c:val>
          <c:extLst>
            <c:ext xmlns:c16="http://schemas.microsoft.com/office/drawing/2014/chart" uri="{C3380CC4-5D6E-409C-BE32-E72D297353CC}">
              <c16:uniqueId val="{00000000-46FD-4A13-AF7E-5ABC98AED8F2}"/>
            </c:ext>
          </c:extLst>
        </c:ser>
        <c:dLbls>
          <c:showLegendKey val="0"/>
          <c:showVal val="0"/>
          <c:showCatName val="0"/>
          <c:showSerName val="0"/>
          <c:showPercent val="0"/>
          <c:showBubbleSize val="0"/>
        </c:dLbls>
        <c:gapWidth val="150"/>
        <c:axId val="537610408"/>
        <c:axId val="537612048"/>
      </c:barChart>
      <c:catAx>
        <c:axId val="5376104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Trayectoria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37612048"/>
        <c:crosses val="autoZero"/>
        <c:auto val="1"/>
        <c:lblAlgn val="ctr"/>
        <c:lblOffset val="100"/>
        <c:tickMarkSkip val="1"/>
        <c:noMultiLvlLbl val="0"/>
      </c:catAx>
      <c:valAx>
        <c:axId val="53761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Tiempo de simulación [seg]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376104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Velocidad de avance vs Tiempo real y simulado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9.7459491610871793E-2"/>
          <c:y val="0.12102422884286219"/>
          <c:w val="0.72475605414680311"/>
          <c:h val="0.68341718613266023"/>
        </c:manualLayout>
      </c:layout>
      <c:lineChart>
        <c:grouping val="standard"/>
        <c:varyColors val="0"/>
        <c:ser>
          <c:idx val="0"/>
          <c:order val="0"/>
          <c:tx>
            <c:v>Tiempo real convencional</c:v>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11"/>
              <c:layout>
                <c:manualLayout>
                  <c:x val="-2.2878323072962035E-2"/>
                  <c:y val="3.3017732342142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CE-46D1-8F9D-88601FEEC3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resultados'!$D$19:$D$34</c:f>
              <c:numCache>
                <c:formatCode>0.00</c:formatCode>
                <c:ptCount val="16"/>
                <c:pt idx="0">
                  <c:v>1018.5892538833716</c:v>
                </c:pt>
                <c:pt idx="1">
                  <c:v>2037.1785077667432</c:v>
                </c:pt>
                <c:pt idx="2">
                  <c:v>3055.7677616501146</c:v>
                </c:pt>
                <c:pt idx="3">
                  <c:v>4074.3570155334864</c:v>
                </c:pt>
                <c:pt idx="4">
                  <c:v>1273.2365673542145</c:v>
                </c:pt>
                <c:pt idx="5">
                  <c:v>2546.4731347084289</c:v>
                </c:pt>
                <c:pt idx="6">
                  <c:v>3819.7097020626434</c:v>
                </c:pt>
                <c:pt idx="7">
                  <c:v>5092.9462694168578</c:v>
                </c:pt>
                <c:pt idx="8">
                  <c:v>1527.8838808250575</c:v>
                </c:pt>
                <c:pt idx="9">
                  <c:v>3055.7677616501151</c:v>
                </c:pt>
                <c:pt idx="10">
                  <c:v>4583.6516424751726</c:v>
                </c:pt>
                <c:pt idx="11">
                  <c:v>6111.5355233002301</c:v>
                </c:pt>
                <c:pt idx="12">
                  <c:v>1782.5311942959006</c:v>
                </c:pt>
                <c:pt idx="13">
                  <c:v>2546.4731347084289</c:v>
                </c:pt>
                <c:pt idx="14">
                  <c:v>5347.5935828877009</c:v>
                </c:pt>
                <c:pt idx="15">
                  <c:v>7130.1247771836024</c:v>
                </c:pt>
              </c:numCache>
            </c:numRef>
          </c:cat>
          <c:val>
            <c:numRef>
              <c:f>'Gráfica de resultados'!$E$19:$E$34</c:f>
              <c:numCache>
                <c:formatCode>0</c:formatCode>
                <c:ptCount val="16"/>
                <c:pt idx="0">
                  <c:v>390</c:v>
                </c:pt>
                <c:pt idx="1">
                  <c:v>285</c:v>
                </c:pt>
                <c:pt idx="2">
                  <c:v>240</c:v>
                </c:pt>
                <c:pt idx="3">
                  <c:v>224</c:v>
                </c:pt>
                <c:pt idx="4">
                  <c:v>358</c:v>
                </c:pt>
                <c:pt idx="5">
                  <c:v>282</c:v>
                </c:pt>
                <c:pt idx="6">
                  <c:v>227</c:v>
                </c:pt>
                <c:pt idx="7">
                  <c:v>211</c:v>
                </c:pt>
                <c:pt idx="8">
                  <c:v>325</c:v>
                </c:pt>
                <c:pt idx="9">
                  <c:v>245</c:v>
                </c:pt>
                <c:pt idx="10">
                  <c:v>213</c:v>
                </c:pt>
                <c:pt idx="11">
                  <c:v>199</c:v>
                </c:pt>
                <c:pt idx="12">
                  <c:v>305</c:v>
                </c:pt>
                <c:pt idx="13">
                  <c:v>234</c:v>
                </c:pt>
                <c:pt idx="14" formatCode="General">
                  <c:v>210</c:v>
                </c:pt>
                <c:pt idx="15" formatCode="General">
                  <c:v>198</c:v>
                </c:pt>
              </c:numCache>
            </c:numRef>
          </c:val>
          <c:smooth val="0"/>
          <c:extLst>
            <c:ext xmlns:c16="http://schemas.microsoft.com/office/drawing/2014/chart" uri="{C3380CC4-5D6E-409C-BE32-E72D297353CC}">
              <c16:uniqueId val="{00000001-5BCE-46D1-8F9D-88601FEEC3DB}"/>
            </c:ext>
          </c:extLst>
        </c:ser>
        <c:ser>
          <c:idx val="1"/>
          <c:order val="1"/>
          <c:tx>
            <c:v>Tiempo simulado convencional</c:v>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5.1036259162761465E-2"/>
                  <c:y val="1.6508866171071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CE-46D1-8F9D-88601FEEC3DB}"/>
                </c:ext>
              </c:extLst>
            </c:dLbl>
            <c:dLbl>
              <c:idx val="2"/>
              <c:layout>
                <c:manualLayout>
                  <c:x val="-3.8717162123474244E-2"/>
                  <c:y val="4.952659851321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CE-46D1-8F9D-88601FEEC3DB}"/>
                </c:ext>
              </c:extLst>
            </c:dLbl>
            <c:dLbl>
              <c:idx val="3"/>
              <c:layout>
                <c:manualLayout>
                  <c:x val="-1.7598710056124643E-2"/>
                  <c:y val="2.9715959107928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CE-46D1-8F9D-88601FEEC3DB}"/>
                </c:ext>
              </c:extLst>
            </c:dLbl>
            <c:dLbl>
              <c:idx val="5"/>
              <c:layout>
                <c:manualLayout>
                  <c:x val="-4.5756646145924069E-2"/>
                  <c:y val="3.3017732342142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CE-46D1-8F9D-88601FEEC3DB}"/>
                </c:ext>
              </c:extLst>
            </c:dLbl>
            <c:dLbl>
              <c:idx val="6"/>
              <c:layout>
                <c:manualLayout>
                  <c:x val="-3.3437549106636821E-2"/>
                  <c:y val="2.9715959107928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CE-46D1-8F9D-88601FEEC3DB}"/>
                </c:ext>
              </c:extLst>
            </c:dLbl>
            <c:dLbl>
              <c:idx val="7"/>
              <c:layout>
                <c:manualLayout>
                  <c:x val="-1.5838839050512178E-2"/>
                  <c:y val="3.3017732342142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CE-46D1-8F9D-88601FEEC3DB}"/>
                </c:ext>
              </c:extLst>
            </c:dLbl>
            <c:dLbl>
              <c:idx val="9"/>
              <c:layout>
                <c:manualLayout>
                  <c:x val="-3.8717162123474209E-2"/>
                  <c:y val="1.981063940528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CE-46D1-8F9D-88601FEEC3DB}"/>
                </c:ext>
              </c:extLst>
            </c:dLbl>
            <c:dLbl>
              <c:idx val="10"/>
              <c:layout>
                <c:manualLayout>
                  <c:x val="-3.6957291117861814E-2"/>
                  <c:y val="4.292305204478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CE-46D1-8F9D-88601FEEC3DB}"/>
                </c:ext>
              </c:extLst>
            </c:dLbl>
            <c:dLbl>
              <c:idx val="11"/>
              <c:layout>
                <c:manualLayout>
                  <c:x val="-3.5197420112249283E-3"/>
                  <c:y val="-6.6035464684285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CE-46D1-8F9D-88601FEEC3DB}"/>
                </c:ext>
              </c:extLst>
            </c:dLbl>
            <c:dLbl>
              <c:idx val="13"/>
              <c:layout>
                <c:manualLayout>
                  <c:x val="-3.5197420112249411E-2"/>
                  <c:y val="4.292305204478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CE-46D1-8F9D-88601FEEC3DB}"/>
                </c:ext>
              </c:extLst>
            </c:dLbl>
            <c:dLbl>
              <c:idx val="14"/>
              <c:layout>
                <c:manualLayout>
                  <c:x val="-3.3437549106636821E-2"/>
                  <c:y val="3.962127881057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CE-46D1-8F9D-88601FEEC3DB}"/>
                </c:ext>
              </c:extLst>
            </c:dLbl>
            <c:dLbl>
              <c:idx val="15"/>
              <c:layout>
                <c:manualLayout>
                  <c:x val="-5.9171597633136093E-3"/>
                  <c:y val="4.3521928356210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CE-46D1-8F9D-88601FEEC3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'Gráfica de resultados'!$G$19:$G$34</c:f>
              <c:numCache>
                <c:formatCode>0</c:formatCode>
                <c:ptCount val="16"/>
                <c:pt idx="0">
                  <c:v>378</c:v>
                </c:pt>
                <c:pt idx="1">
                  <c:v>275</c:v>
                </c:pt>
                <c:pt idx="2">
                  <c:v>237</c:v>
                </c:pt>
                <c:pt idx="3">
                  <c:v>218</c:v>
                </c:pt>
                <c:pt idx="4">
                  <c:v>343</c:v>
                </c:pt>
                <c:pt idx="5">
                  <c:v>252</c:v>
                </c:pt>
                <c:pt idx="6">
                  <c:v>222</c:v>
                </c:pt>
                <c:pt idx="7">
                  <c:v>207</c:v>
                </c:pt>
                <c:pt idx="8">
                  <c:v>313</c:v>
                </c:pt>
                <c:pt idx="9">
                  <c:v>237</c:v>
                </c:pt>
                <c:pt idx="10">
                  <c:v>212</c:v>
                </c:pt>
                <c:pt idx="11">
                  <c:v>200</c:v>
                </c:pt>
                <c:pt idx="12">
                  <c:v>291</c:v>
                </c:pt>
                <c:pt idx="13">
                  <c:v>227</c:v>
                </c:pt>
                <c:pt idx="14">
                  <c:v>205</c:v>
                </c:pt>
                <c:pt idx="15">
                  <c:v>194</c:v>
                </c:pt>
              </c:numCache>
            </c:numRef>
          </c:val>
          <c:smooth val="0"/>
          <c:extLst>
            <c:ext xmlns:c16="http://schemas.microsoft.com/office/drawing/2014/chart" uri="{C3380CC4-5D6E-409C-BE32-E72D297353CC}">
              <c16:uniqueId val="{0000000D-5BCE-46D1-8F9D-88601FEEC3DB}"/>
            </c:ext>
          </c:extLst>
        </c:ser>
        <c:dLbls>
          <c:showLegendKey val="0"/>
          <c:showVal val="1"/>
          <c:showCatName val="0"/>
          <c:showSerName val="0"/>
          <c:showPercent val="0"/>
          <c:showBubbleSize val="0"/>
        </c:dLbls>
        <c:marker val="1"/>
        <c:smooth val="0"/>
        <c:axId val="803076480"/>
        <c:axId val="803075168"/>
      </c:lineChart>
      <c:catAx>
        <c:axId val="803076480"/>
        <c:scaling>
          <c:orientation val="minMax"/>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803075168"/>
        <c:crosses val="autoZero"/>
        <c:auto val="1"/>
        <c:lblAlgn val="ctr"/>
        <c:lblOffset val="100"/>
        <c:noMultiLvlLbl val="0"/>
      </c:catAx>
      <c:valAx>
        <c:axId val="803075168"/>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803076480"/>
        <c:crosses val="autoZero"/>
        <c:crossBetween val="between"/>
      </c:valAx>
      <c:spPr>
        <a:noFill/>
        <a:ln>
          <a:noFill/>
        </a:ln>
        <a:effectLst/>
      </c:spPr>
    </c:plotArea>
    <c:legend>
      <c:legendPos val="r"/>
      <c:layout>
        <c:manualLayout>
          <c:xMode val="edge"/>
          <c:yMode val="edge"/>
          <c:x val="0.81749092972989268"/>
          <c:y val="0.26605550566309666"/>
          <c:w val="0.17197851597489289"/>
          <c:h val="0.331573106633068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Velocidad de avance vs Tiempo real y simulado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8.2892831432419073E-2"/>
          <c:y val="0.106580483885529"/>
          <c:w val="0.72435178785862453"/>
          <c:h val="0.71486372406184362"/>
        </c:manualLayout>
      </c:layout>
      <c:lineChart>
        <c:grouping val="standard"/>
        <c:varyColors val="0"/>
        <c:ser>
          <c:idx val="0"/>
          <c:order val="0"/>
          <c:tx>
            <c:v>Real adaptativo</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1.6022838727226144E-3"/>
                  <c:y val="-4.5977021897235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55-41C8-88AE-F0705EC2B191}"/>
                </c:ext>
              </c:extLst>
            </c:dLbl>
            <c:dLbl>
              <c:idx val="15"/>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55-41C8-88AE-F0705EC2B1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resultados'!$D$3:$D$18</c:f>
              <c:numCache>
                <c:formatCode>0.00</c:formatCode>
                <c:ptCount val="16"/>
                <c:pt idx="0">
                  <c:v>1018.5892538833716</c:v>
                </c:pt>
                <c:pt idx="1">
                  <c:v>2037.1785077667432</c:v>
                </c:pt>
                <c:pt idx="2">
                  <c:v>3055.7677616501146</c:v>
                </c:pt>
                <c:pt idx="3">
                  <c:v>4074.3570155334864</c:v>
                </c:pt>
                <c:pt idx="4">
                  <c:v>1273.2365673542145</c:v>
                </c:pt>
                <c:pt idx="5">
                  <c:v>2546.4731347084289</c:v>
                </c:pt>
                <c:pt idx="6">
                  <c:v>3819.7097020626434</c:v>
                </c:pt>
                <c:pt idx="7">
                  <c:v>5092.9462694168578</c:v>
                </c:pt>
                <c:pt idx="8">
                  <c:v>1527.8838808250575</c:v>
                </c:pt>
                <c:pt idx="9">
                  <c:v>3055.7677616501151</c:v>
                </c:pt>
                <c:pt idx="10">
                  <c:v>4583.6516424751726</c:v>
                </c:pt>
                <c:pt idx="11">
                  <c:v>6111.5355233002301</c:v>
                </c:pt>
                <c:pt idx="12">
                  <c:v>1782.5311942959006</c:v>
                </c:pt>
                <c:pt idx="13">
                  <c:v>3565.0623885918012</c:v>
                </c:pt>
                <c:pt idx="14">
                  <c:v>5347.5935828877009</c:v>
                </c:pt>
                <c:pt idx="15">
                  <c:v>7130.1247771836024</c:v>
                </c:pt>
              </c:numCache>
            </c:numRef>
          </c:cat>
          <c:val>
            <c:numRef>
              <c:f>'Gráfica de resultados'!$E$3:$E$18</c:f>
              <c:numCache>
                <c:formatCode>0</c:formatCode>
                <c:ptCount val="16"/>
                <c:pt idx="0">
                  <c:v>223</c:v>
                </c:pt>
                <c:pt idx="1">
                  <c:v>104</c:v>
                </c:pt>
                <c:pt idx="2">
                  <c:v>70</c:v>
                </c:pt>
                <c:pt idx="3">
                  <c:v>53</c:v>
                </c:pt>
                <c:pt idx="4">
                  <c:v>165</c:v>
                </c:pt>
                <c:pt idx="5">
                  <c:v>85</c:v>
                </c:pt>
                <c:pt idx="6">
                  <c:v>57</c:v>
                </c:pt>
                <c:pt idx="7">
                  <c:v>45</c:v>
                </c:pt>
                <c:pt idx="8">
                  <c:v>135</c:v>
                </c:pt>
                <c:pt idx="9">
                  <c:v>71</c:v>
                </c:pt>
                <c:pt idx="10">
                  <c:v>49</c:v>
                </c:pt>
                <c:pt idx="11">
                  <c:v>39</c:v>
                </c:pt>
                <c:pt idx="12">
                  <c:v>117</c:v>
                </c:pt>
                <c:pt idx="13">
                  <c:v>62</c:v>
                </c:pt>
                <c:pt idx="14">
                  <c:v>44</c:v>
                </c:pt>
                <c:pt idx="15">
                  <c:v>35</c:v>
                </c:pt>
              </c:numCache>
            </c:numRef>
          </c:val>
          <c:smooth val="0"/>
          <c:extLst>
            <c:ext xmlns:c16="http://schemas.microsoft.com/office/drawing/2014/chart" uri="{C3380CC4-5D6E-409C-BE32-E72D297353CC}">
              <c16:uniqueId val="{00000002-7355-41C8-88AE-F0705EC2B191}"/>
            </c:ext>
          </c:extLst>
        </c:ser>
        <c:ser>
          <c:idx val="1"/>
          <c:order val="1"/>
          <c:tx>
            <c:v>Simulado adaptativo</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4091354908905759E-2"/>
                  <c:y val="4.022989416008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55-41C8-88AE-F0705EC2B191}"/>
                </c:ext>
              </c:extLst>
            </c:dLbl>
            <c:dLbl>
              <c:idx val="1"/>
              <c:layout>
                <c:manualLayout>
                  <c:x val="-6.4091354908905745E-2"/>
                  <c:y val="2.2988510948617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55-41C8-88AE-F0705EC2B191}"/>
                </c:ext>
              </c:extLst>
            </c:dLbl>
            <c:dLbl>
              <c:idx val="2"/>
              <c:layout>
                <c:manualLayout>
                  <c:x val="-5.7682219418015171E-2"/>
                  <c:y val="4.022989416008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55-41C8-88AE-F0705EC2B191}"/>
                </c:ext>
              </c:extLst>
            </c:dLbl>
            <c:dLbl>
              <c:idx val="3"/>
              <c:layout>
                <c:manualLayout>
                  <c:x val="-4.9670800054401984E-2"/>
                  <c:y val="4.5977021897235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55-41C8-88AE-F0705EC2B191}"/>
                </c:ext>
              </c:extLst>
            </c:dLbl>
            <c:dLbl>
              <c:idx val="4"/>
              <c:layout>
                <c:manualLayout>
                  <c:x val="-6.4091354908906335E-3"/>
                  <c:y val="4.5977021897235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55-41C8-88AE-F0705EC2B191}"/>
                </c:ext>
              </c:extLst>
            </c:dLbl>
            <c:dLbl>
              <c:idx val="5"/>
              <c:layout>
                <c:manualLayout>
                  <c:x val="-4.8068516181679372E-2"/>
                  <c:y val="3.7356330291503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55-41C8-88AE-F0705EC2B191}"/>
                </c:ext>
              </c:extLst>
            </c:dLbl>
            <c:dLbl>
              <c:idx val="6"/>
              <c:layout>
                <c:manualLayout>
                  <c:x val="-4.1659380690788735E-2"/>
                  <c:y val="3.4482766422926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55-41C8-88AE-F0705EC2B191}"/>
                </c:ext>
              </c:extLst>
            </c:dLbl>
            <c:dLbl>
              <c:idx val="7"/>
              <c:layout>
                <c:manualLayout>
                  <c:x val="-2.7238825836285001E-2"/>
                  <c:y val="2.01149470800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55-41C8-88AE-F0705EC2B191}"/>
                </c:ext>
              </c:extLst>
            </c:dLbl>
            <c:dLbl>
              <c:idx val="8"/>
              <c:layout>
                <c:manualLayout>
                  <c:x val="-1.6022838727226436E-2"/>
                  <c:y val="4.5977021897235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55-41C8-88AE-F0705EC2B191}"/>
                </c:ext>
              </c:extLst>
            </c:dLbl>
            <c:dLbl>
              <c:idx val="9"/>
              <c:layout>
                <c:manualLayout>
                  <c:x val="-4.3261664563511382E-2"/>
                  <c:y val="4.5977021897235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55-41C8-88AE-F0705EC2B191}"/>
                </c:ext>
              </c:extLst>
            </c:dLbl>
            <c:dLbl>
              <c:idx val="10"/>
              <c:layout>
                <c:manualLayout>
                  <c:x val="-4.0057096818066094E-2"/>
                  <c:y val="4.8850585765812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55-41C8-88AE-F0705EC2B191}"/>
                </c:ext>
              </c:extLst>
            </c:dLbl>
            <c:dLbl>
              <c:idx val="11"/>
              <c:layout>
                <c:manualLayout>
                  <c:x val="-3.0443393581730229E-2"/>
                  <c:y val="2.29885109486177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55-41C8-88AE-F0705EC2B191}"/>
                </c:ext>
              </c:extLst>
            </c:dLbl>
            <c:dLbl>
              <c:idx val="12"/>
              <c:layout>
                <c:manualLayout>
                  <c:x val="-4.8068516181679309E-3"/>
                  <c:y val="6.0344841240121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55-41C8-88AE-F0705EC2B191}"/>
                </c:ext>
              </c:extLst>
            </c:dLbl>
            <c:dLbl>
              <c:idx val="13"/>
              <c:layout>
                <c:manualLayout>
                  <c:x val="-4.3261664563511493E-2"/>
                  <c:y val="4.5977021897235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55-41C8-88AE-F0705EC2B191}"/>
                </c:ext>
              </c:extLst>
            </c:dLbl>
            <c:dLbl>
              <c:idx val="14"/>
              <c:layout>
                <c:manualLayout>
                  <c:x val="0"/>
                  <c:y val="6.3218405108698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355-41C8-88AE-F0705EC2B191}"/>
                </c:ext>
              </c:extLst>
            </c:dLbl>
            <c:dLbl>
              <c:idx val="15"/>
              <c:delete val="1"/>
              <c:extLst>
                <c:ext xmlns:c15="http://schemas.microsoft.com/office/drawing/2012/chart" uri="{CE6537A1-D6FC-4f65-9D91-7224C49458BB}"/>
                <c:ext xmlns:c16="http://schemas.microsoft.com/office/drawing/2014/chart" uri="{C3380CC4-5D6E-409C-BE32-E72D297353CC}">
                  <c16:uniqueId val="{00000012-7355-41C8-88AE-F0705EC2B191}"/>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'Gráfica de resultados'!$D$3:$D$18</c:f>
              <c:numCache>
                <c:formatCode>0.00</c:formatCode>
                <c:ptCount val="16"/>
                <c:pt idx="0">
                  <c:v>1018.5892538833716</c:v>
                </c:pt>
                <c:pt idx="1">
                  <c:v>2037.1785077667432</c:v>
                </c:pt>
                <c:pt idx="2">
                  <c:v>3055.7677616501146</c:v>
                </c:pt>
                <c:pt idx="3">
                  <c:v>4074.3570155334864</c:v>
                </c:pt>
                <c:pt idx="4">
                  <c:v>1273.2365673542145</c:v>
                </c:pt>
                <c:pt idx="5">
                  <c:v>2546.4731347084289</c:v>
                </c:pt>
                <c:pt idx="6">
                  <c:v>3819.7097020626434</c:v>
                </c:pt>
                <c:pt idx="7">
                  <c:v>5092.9462694168578</c:v>
                </c:pt>
                <c:pt idx="8">
                  <c:v>1527.8838808250575</c:v>
                </c:pt>
                <c:pt idx="9">
                  <c:v>3055.7677616501151</c:v>
                </c:pt>
                <c:pt idx="10">
                  <c:v>4583.6516424751726</c:v>
                </c:pt>
                <c:pt idx="11">
                  <c:v>6111.5355233002301</c:v>
                </c:pt>
                <c:pt idx="12">
                  <c:v>1782.5311942959006</c:v>
                </c:pt>
                <c:pt idx="13">
                  <c:v>3565.0623885918012</c:v>
                </c:pt>
                <c:pt idx="14">
                  <c:v>5347.5935828877009</c:v>
                </c:pt>
                <c:pt idx="15">
                  <c:v>7130.1247771836024</c:v>
                </c:pt>
              </c:numCache>
            </c:numRef>
          </c:cat>
          <c:val>
            <c:numRef>
              <c:f>'Gráfica de resultados'!$G$3:$G$18</c:f>
              <c:numCache>
                <c:formatCode>0</c:formatCode>
                <c:ptCount val="16"/>
                <c:pt idx="0">
                  <c:v>198</c:v>
                </c:pt>
                <c:pt idx="1">
                  <c:v>99</c:v>
                </c:pt>
                <c:pt idx="2">
                  <c:v>66</c:v>
                </c:pt>
                <c:pt idx="3">
                  <c:v>50</c:v>
                </c:pt>
                <c:pt idx="4">
                  <c:v>150</c:v>
                </c:pt>
                <c:pt idx="5">
                  <c:v>79</c:v>
                </c:pt>
                <c:pt idx="6">
                  <c:v>53</c:v>
                </c:pt>
                <c:pt idx="7">
                  <c:v>42</c:v>
                </c:pt>
                <c:pt idx="8">
                  <c:v>125</c:v>
                </c:pt>
                <c:pt idx="9">
                  <c:v>66</c:v>
                </c:pt>
                <c:pt idx="10">
                  <c:v>46</c:v>
                </c:pt>
                <c:pt idx="11">
                  <c:v>37</c:v>
                </c:pt>
                <c:pt idx="12">
                  <c:v>113</c:v>
                </c:pt>
                <c:pt idx="13">
                  <c:v>57</c:v>
                </c:pt>
                <c:pt idx="14">
                  <c:v>38</c:v>
                </c:pt>
                <c:pt idx="15">
                  <c:v>28</c:v>
                </c:pt>
              </c:numCache>
            </c:numRef>
          </c:val>
          <c:smooth val="0"/>
          <c:extLst>
            <c:ext xmlns:c16="http://schemas.microsoft.com/office/drawing/2014/chart" uri="{C3380CC4-5D6E-409C-BE32-E72D297353CC}">
              <c16:uniqueId val="{00000013-7355-41C8-88AE-F0705EC2B191}"/>
            </c:ext>
          </c:extLst>
        </c:ser>
        <c:dLbls>
          <c:showLegendKey val="0"/>
          <c:showVal val="0"/>
          <c:showCatName val="0"/>
          <c:showSerName val="0"/>
          <c:showPercent val="0"/>
          <c:showBubbleSize val="0"/>
        </c:dLbls>
        <c:marker val="1"/>
        <c:smooth val="0"/>
        <c:axId val="604012320"/>
        <c:axId val="604005760"/>
      </c:lineChart>
      <c:catAx>
        <c:axId val="604012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Velocidad de avance [mm/min]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04005760"/>
        <c:crosses val="autoZero"/>
        <c:auto val="1"/>
        <c:lblAlgn val="ctr"/>
        <c:lblOffset val="100"/>
        <c:noMultiLvlLbl val="0"/>
      </c:catAx>
      <c:valAx>
        <c:axId val="60400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Tiempo  [Seg]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04012320"/>
        <c:crosses val="autoZero"/>
        <c:crossBetween val="between"/>
      </c:valAx>
      <c:spPr>
        <a:noFill/>
        <a:ln>
          <a:noFill/>
        </a:ln>
        <a:effectLst/>
      </c:spPr>
    </c:plotArea>
    <c:legend>
      <c:legendPos val="b"/>
      <c:layout>
        <c:manualLayout>
          <c:xMode val="edge"/>
          <c:yMode val="edge"/>
          <c:x val="0.80784086552225842"/>
          <c:y val="0.27583860369856517"/>
          <c:w val="0.19018669604424043"/>
          <c:h val="0.255053844814020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Velocidad de Corte vs Tiempo real</a:t>
            </a:r>
          </a:p>
        </c:rich>
      </c:tx>
      <c:layout>
        <c:manualLayout>
          <c:xMode val="edge"/>
          <c:yMode val="edge"/>
          <c:x val="0.291834108837291"/>
          <c:y val="2.41157556270096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10574988991781088"/>
          <c:y val="0.198183275447502"/>
          <c:w val="0.7411563401481045"/>
          <c:h val="0.58125340530670377"/>
        </c:manualLayout>
      </c:layout>
      <c:lineChart>
        <c:grouping val="standard"/>
        <c:varyColors val="0"/>
        <c:ser>
          <c:idx val="0"/>
          <c:order val="0"/>
          <c:tx>
            <c:v>Estrategia Adaptativa</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057462919372678E-2"/>
                  <c:y val="-2.9503860558582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C8-48F3-9C4C-95B27E0432B3}"/>
                </c:ext>
              </c:extLst>
            </c:dLbl>
            <c:dLbl>
              <c:idx val="1"/>
              <c:layout>
                <c:manualLayout>
                  <c:x val="-6.2525736649556166E-3"/>
                  <c:y val="-2.950386055858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C8-48F3-9C4C-95B27E0432B3}"/>
                </c:ext>
              </c:extLst>
            </c:dLbl>
            <c:dLbl>
              <c:idx val="2"/>
              <c:layout>
                <c:manualLayout>
                  <c:x val="-1.8815348401917131E-2"/>
                  <c:y val="-6.3222558339818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C8-48F3-9C4C-95B27E0432B3}"/>
                </c:ext>
              </c:extLst>
            </c:dLbl>
            <c:dLbl>
              <c:idx val="3"/>
              <c:layout>
                <c:manualLayout>
                  <c:x val="-2.3137403930688295E-2"/>
                  <c:y val="-4.21483722265458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C8-48F3-9C4C-95B27E0432B3}"/>
                </c:ext>
              </c:extLst>
            </c:dLbl>
            <c:dLbl>
              <c:idx val="4"/>
              <c:layout>
                <c:manualLayout>
                  <c:x val="-6.2525736649556166E-3"/>
                  <c:y val="-2.9503860558582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C8-48F3-9C4C-95B27E0432B3}"/>
                </c:ext>
              </c:extLst>
            </c:dLbl>
            <c:dLbl>
              <c:idx val="5"/>
              <c:layout>
                <c:manualLayout>
                  <c:x val="-4.4084966393465866E-3"/>
                  <c:y val="-4.6363209449200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C8-48F3-9C4C-95B27E0432B3}"/>
                </c:ext>
              </c:extLst>
            </c:dLbl>
            <c:dLbl>
              <c:idx val="6"/>
              <c:layout>
                <c:manualLayout>
                  <c:x val="-5.8491818156036412E-3"/>
                  <c:y val="-8.0081907230437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C8-48F3-9C4C-95B27E0432B3}"/>
                </c:ext>
              </c:extLst>
            </c:dLbl>
            <c:dLbl>
              <c:idx val="7"/>
              <c:layout>
                <c:manualLayout>
                  <c:x val="-1.5271262868325835E-3"/>
                  <c:y val="2.950386055858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C8-48F3-9C4C-95B27E0432B3}"/>
                </c:ext>
              </c:extLst>
            </c:dLbl>
            <c:dLbl>
              <c:idx val="8"/>
              <c:layout>
                <c:manualLayout>
                  <c:x val="9.5085221632965598E-4"/>
                  <c:y val="-4.2148372226545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C8-48F3-9C4C-95B27E0432B3}"/>
                </c:ext>
              </c:extLst>
            </c:dLbl>
            <c:dLbl>
              <c:idx val="9"/>
              <c:layout>
                <c:manualLayout>
                  <c:x val="1.3542440656816312E-3"/>
                  <c:y val="-6.3222558339818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C8-48F3-9C4C-95B27E0432B3}"/>
                </c:ext>
              </c:extLst>
            </c:dLbl>
            <c:dLbl>
              <c:idx val="10"/>
              <c:layout>
                <c:manualLayout>
                  <c:x val="-1.7374663225660184E-2"/>
                  <c:y val="-2.1074186113272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C8-48F3-9C4C-95B27E0432B3}"/>
                </c:ext>
              </c:extLst>
            </c:dLbl>
            <c:dLbl>
              <c:idx val="11"/>
              <c:layout>
                <c:manualLayout>
                  <c:x val="-3.8618338771867849E-3"/>
                  <c:y val="-1.1217159169557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C8-48F3-9C4C-95B27E0432B3}"/>
                </c:ext>
              </c:extLst>
            </c:dLbl>
            <c:dLbl>
              <c:idx val="12"/>
              <c:layout>
                <c:manualLayout>
                  <c:x val="-1.348075696364023E-2"/>
                  <c:y val="-3.205984504408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C8-48F3-9C4C-95B27E0432B3}"/>
                </c:ext>
              </c:extLst>
            </c:dLbl>
            <c:dLbl>
              <c:idx val="13"/>
              <c:layout>
                <c:manualLayout>
                  <c:x val="-1.2885392302785455E-2"/>
                  <c:y val="-5.8776382580817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BC8-48F3-9C4C-95B27E0432B3}"/>
                </c:ext>
              </c:extLst>
            </c:dLbl>
            <c:dLbl>
              <c:idx val="14"/>
              <c:layout>
                <c:manualLayout>
                  <c:x val="-2.1390601743567935E-2"/>
                  <c:y val="-5.3433075073470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BC8-48F3-9C4C-95B27E0432B3}"/>
                </c:ext>
              </c:extLst>
            </c:dLbl>
            <c:dLbl>
              <c:idx val="15"/>
              <c:layout>
                <c:manualLayout>
                  <c:x val="1.9987242185838827E-3"/>
                  <c:y val="-9.7959505998123377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BC8-48F3-9C4C-95B27E0432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resultados'!$A$3:$A$18</c:f>
              <c:numCache>
                <c:formatCode>General</c:formatCode>
                <c:ptCount val="16"/>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numCache>
            </c:numRef>
          </c:cat>
          <c:val>
            <c:numRef>
              <c:f>'Gráfica de resultados'!$E$3:$E$18</c:f>
              <c:numCache>
                <c:formatCode>0</c:formatCode>
                <c:ptCount val="16"/>
                <c:pt idx="0">
                  <c:v>223</c:v>
                </c:pt>
                <c:pt idx="1">
                  <c:v>104</c:v>
                </c:pt>
                <c:pt idx="2">
                  <c:v>70</c:v>
                </c:pt>
                <c:pt idx="3">
                  <c:v>53</c:v>
                </c:pt>
                <c:pt idx="4">
                  <c:v>165</c:v>
                </c:pt>
                <c:pt idx="5">
                  <c:v>85</c:v>
                </c:pt>
                <c:pt idx="6">
                  <c:v>57</c:v>
                </c:pt>
                <c:pt idx="7">
                  <c:v>45</c:v>
                </c:pt>
                <c:pt idx="8">
                  <c:v>135</c:v>
                </c:pt>
                <c:pt idx="9">
                  <c:v>71</c:v>
                </c:pt>
                <c:pt idx="10">
                  <c:v>49</c:v>
                </c:pt>
                <c:pt idx="11">
                  <c:v>39</c:v>
                </c:pt>
                <c:pt idx="12">
                  <c:v>117</c:v>
                </c:pt>
                <c:pt idx="13">
                  <c:v>62</c:v>
                </c:pt>
                <c:pt idx="14">
                  <c:v>44</c:v>
                </c:pt>
                <c:pt idx="15">
                  <c:v>35</c:v>
                </c:pt>
              </c:numCache>
            </c:numRef>
          </c:val>
          <c:smooth val="0"/>
          <c:extLst>
            <c:ext xmlns:c16="http://schemas.microsoft.com/office/drawing/2014/chart" uri="{C3380CC4-5D6E-409C-BE32-E72D297353CC}">
              <c16:uniqueId val="{00000010-BBC8-48F3-9C4C-95B27E0432B3}"/>
            </c:ext>
          </c:extLst>
        </c:ser>
        <c:ser>
          <c:idx val="1"/>
          <c:order val="1"/>
          <c:tx>
            <c:v>Estrategia Convencional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057462919372678E-2"/>
                  <c:y val="-3.3718697781236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BC8-48F3-9C4C-95B27E0432B3}"/>
                </c:ext>
              </c:extLst>
            </c:dLbl>
            <c:dLbl>
              <c:idx val="1"/>
              <c:layout>
                <c:manualLayout>
                  <c:x val="-7.6932588412126713E-3"/>
                  <c:y val="-6.7437395562473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BC8-48F3-9C4C-95B27E0432B3}"/>
                </c:ext>
              </c:extLst>
            </c:dLbl>
            <c:dLbl>
              <c:idx val="2"/>
              <c:layout>
                <c:manualLayout>
                  <c:x val="-4.8118884886985619E-3"/>
                  <c:y val="-5.90077211171642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BC8-48F3-9C4C-95B27E0432B3}"/>
                </c:ext>
              </c:extLst>
            </c:dLbl>
            <c:dLbl>
              <c:idx val="3"/>
              <c:layout>
                <c:manualLayout>
                  <c:x val="-4.8118884886985619E-3"/>
                  <c:y val="8.42967444530916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BC8-48F3-9C4C-95B27E0432B3}"/>
                </c:ext>
              </c:extLst>
            </c:dLbl>
            <c:dLbl>
              <c:idx val="4"/>
              <c:layout>
                <c:manualLayout>
                  <c:x val="-1.2015314369983888E-2"/>
                  <c:y val="-5.4792883894509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BC8-48F3-9C4C-95B27E0432B3}"/>
                </c:ext>
              </c:extLst>
            </c:dLbl>
            <c:dLbl>
              <c:idx val="5"/>
              <c:layout>
                <c:manualLayout>
                  <c:x val="-6.2525736649556166E-3"/>
                  <c:y val="-7.165223278512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BC8-48F3-9C4C-95B27E0432B3}"/>
                </c:ext>
              </c:extLst>
            </c:dLbl>
            <c:dLbl>
              <c:idx val="6"/>
              <c:layout>
                <c:manualLayout>
                  <c:x val="-6.2525736649556695E-3"/>
                  <c:y val="-5.4792883894509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BC8-48F3-9C4C-95B27E0432B3}"/>
                </c:ext>
              </c:extLst>
            </c:dLbl>
            <c:dLbl>
              <c:idx val="7"/>
              <c:layout>
                <c:manualLayout>
                  <c:x val="-3.3712033124415077E-3"/>
                  <c:y val="8.42967444530909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BC8-48F3-9C4C-95B27E0432B3}"/>
                </c:ext>
              </c:extLst>
            </c:dLbl>
            <c:dLbl>
              <c:idx val="8"/>
              <c:layout>
                <c:manualLayout>
                  <c:x val="-1.7778055075012053E-2"/>
                  <c:y val="-5.4792883894509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BC8-48F3-9C4C-95B27E0432B3}"/>
                </c:ext>
              </c:extLst>
            </c:dLbl>
            <c:dLbl>
              <c:idx val="9"/>
              <c:layout>
                <c:manualLayout>
                  <c:x val="-1.057462919372678E-2"/>
                  <c:y val="-7.5867070007782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BC8-48F3-9C4C-95B27E0432B3}"/>
                </c:ext>
              </c:extLst>
            </c:dLbl>
            <c:dLbl>
              <c:idx val="10"/>
              <c:layout>
                <c:manualLayout>
                  <c:x val="-1.6337369898754998E-2"/>
                  <c:y val="-6.3222558339818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BC8-48F3-9C4C-95B27E0432B3}"/>
                </c:ext>
              </c:extLst>
            </c:dLbl>
            <c:dLbl>
              <c:idx val="11"/>
              <c:layout>
                <c:manualLayout>
                  <c:x val="2.799352398619745E-3"/>
                  <c:y val="-1.43032348047063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BC8-48F3-9C4C-95B27E0432B3}"/>
                </c:ext>
              </c:extLst>
            </c:dLbl>
            <c:dLbl>
              <c:idx val="12"/>
              <c:layout>
                <c:manualLayout>
                  <c:x val="-3.2617478205400806E-2"/>
                  <c:y val="-6.94629975955116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BC8-48F3-9C4C-95B27E0432B3}"/>
                </c:ext>
              </c:extLst>
            </c:dLbl>
            <c:dLbl>
              <c:idx val="13"/>
              <c:layout>
                <c:manualLayout>
                  <c:x val="-3.0491175845205189E-2"/>
                  <c:y val="-6.9462997595511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BC8-48F3-9C4C-95B27E0432B3}"/>
                </c:ext>
              </c:extLst>
            </c:dLbl>
            <c:dLbl>
              <c:idx val="14"/>
              <c:layout>
                <c:manualLayout>
                  <c:x val="-3.2617478205400806E-2"/>
                  <c:y val="-6.9462997595511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BC8-48F3-9C4C-95B27E0432B3}"/>
                </c:ext>
              </c:extLst>
            </c:dLbl>
            <c:dLbl>
              <c:idx val="15"/>
              <c:layout>
                <c:manualLayout>
                  <c:x val="-2.623857112481395E-2"/>
                  <c:y val="4.274646005877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BC8-48F3-9C4C-95B27E0432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resultados'!$A$19:$A$34</c:f>
              <c:numCache>
                <c:formatCode>General</c:formatCode>
                <c:ptCount val="16"/>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numCache>
            </c:numRef>
          </c:cat>
          <c:val>
            <c:numRef>
              <c:f>'Gráfica de resultados'!$E$19:$E$34</c:f>
              <c:numCache>
                <c:formatCode>0</c:formatCode>
                <c:ptCount val="16"/>
                <c:pt idx="0">
                  <c:v>390</c:v>
                </c:pt>
                <c:pt idx="1">
                  <c:v>285</c:v>
                </c:pt>
                <c:pt idx="2">
                  <c:v>240</c:v>
                </c:pt>
                <c:pt idx="3">
                  <c:v>224</c:v>
                </c:pt>
                <c:pt idx="4">
                  <c:v>358</c:v>
                </c:pt>
                <c:pt idx="5">
                  <c:v>282</c:v>
                </c:pt>
                <c:pt idx="6">
                  <c:v>227</c:v>
                </c:pt>
                <c:pt idx="7">
                  <c:v>211</c:v>
                </c:pt>
                <c:pt idx="8">
                  <c:v>325</c:v>
                </c:pt>
                <c:pt idx="9">
                  <c:v>245</c:v>
                </c:pt>
                <c:pt idx="10">
                  <c:v>213</c:v>
                </c:pt>
                <c:pt idx="11">
                  <c:v>199</c:v>
                </c:pt>
                <c:pt idx="12">
                  <c:v>305</c:v>
                </c:pt>
                <c:pt idx="13">
                  <c:v>234</c:v>
                </c:pt>
                <c:pt idx="14" formatCode="General">
                  <c:v>210</c:v>
                </c:pt>
                <c:pt idx="15" formatCode="General">
                  <c:v>198</c:v>
                </c:pt>
              </c:numCache>
            </c:numRef>
          </c:val>
          <c:smooth val="0"/>
          <c:extLst>
            <c:ext xmlns:c16="http://schemas.microsoft.com/office/drawing/2014/chart" uri="{C3380CC4-5D6E-409C-BE32-E72D297353CC}">
              <c16:uniqueId val="{00000021-BBC8-48F3-9C4C-95B27E0432B3}"/>
            </c:ext>
          </c:extLst>
        </c:ser>
        <c:dLbls>
          <c:dLblPos val="ctr"/>
          <c:showLegendKey val="0"/>
          <c:showVal val="1"/>
          <c:showCatName val="0"/>
          <c:showSerName val="0"/>
          <c:showPercent val="0"/>
          <c:showBubbleSize val="0"/>
        </c:dLbls>
        <c:marker val="1"/>
        <c:smooth val="0"/>
        <c:axId val="596279704"/>
        <c:axId val="596281344"/>
      </c:lineChart>
      <c:catAx>
        <c:axId val="596279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Velocidad de corte [m/min]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96281344"/>
        <c:crosses val="autoZero"/>
        <c:auto val="1"/>
        <c:lblAlgn val="ctr"/>
        <c:lblOffset val="100"/>
        <c:noMultiLvlLbl val="0"/>
      </c:catAx>
      <c:valAx>
        <c:axId val="59628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Tiempo [°C]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96279704"/>
        <c:crosses val="autoZero"/>
        <c:crossBetween val="between"/>
      </c:valAx>
      <c:spPr>
        <a:noFill/>
        <a:ln>
          <a:noFill/>
        </a:ln>
        <a:effectLst/>
      </c:spPr>
    </c:plotArea>
    <c:legend>
      <c:legendPos val="b"/>
      <c:layout>
        <c:manualLayout>
          <c:xMode val="edge"/>
          <c:yMode val="edge"/>
          <c:x val="0.83281035224626265"/>
          <c:y val="0.44496330157501351"/>
          <c:w val="0.16151074619818812"/>
          <c:h val="0.271841400535592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Reducción de tiempo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1"/>
            </a:solidFill>
            <a:ln w="25400">
              <a:noFill/>
            </a:ln>
            <a:effectLst/>
          </c:spPr>
          <c:invertIfNegative val="0"/>
          <c:dPt>
            <c:idx val="0"/>
            <c:invertIfNegative val="0"/>
            <c:bubble3D val="0"/>
            <c:spPr>
              <a:solidFill>
                <a:srgbClr val="92D050"/>
              </a:solidFill>
              <a:ln w="25400">
                <a:noFill/>
              </a:ln>
              <a:effectLst/>
            </c:spPr>
            <c:extLst>
              <c:ext xmlns:c16="http://schemas.microsoft.com/office/drawing/2014/chart" uri="{C3380CC4-5D6E-409C-BE32-E72D297353CC}">
                <c16:uniqueId val="{00000002-2CBA-4DE2-B9DD-624D7A1F33F8}"/>
              </c:ext>
            </c:extLst>
          </c:dPt>
          <c:dPt>
            <c:idx val="15"/>
            <c:invertIfNegative val="0"/>
            <c:bubble3D val="0"/>
            <c:spPr>
              <a:solidFill>
                <a:srgbClr val="FF0000"/>
              </a:solidFill>
              <a:ln w="25400">
                <a:noFill/>
              </a:ln>
              <a:effectLst/>
            </c:spPr>
            <c:extLst>
              <c:ext xmlns:c16="http://schemas.microsoft.com/office/drawing/2014/chart" uri="{C3380CC4-5D6E-409C-BE32-E72D297353CC}">
                <c16:uniqueId val="{00000001-363F-4E4D-BC00-E518BCBE177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Sheet1!$B$3:$B$18</c:f>
              <c:numCache>
                <c:formatCode>General</c:formatCode>
                <c:ptCount val="16"/>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numCache>
            </c:numRef>
          </c:cat>
          <c:val>
            <c:numRef>
              <c:f>Sheet1!$F$3:$F$18</c:f>
              <c:numCache>
                <c:formatCode>0.000</c:formatCode>
                <c:ptCount val="16"/>
                <c:pt idx="0">
                  <c:v>0.42820512820512818</c:v>
                </c:pt>
                <c:pt idx="1">
                  <c:v>0.63508771929824559</c:v>
                </c:pt>
                <c:pt idx="2">
                  <c:v>0.70833333333333337</c:v>
                </c:pt>
                <c:pt idx="3">
                  <c:v>0.7633928571428571</c:v>
                </c:pt>
                <c:pt idx="4">
                  <c:v>0.53910614525139666</c:v>
                </c:pt>
                <c:pt idx="5">
                  <c:v>0.6985815602836879</c:v>
                </c:pt>
                <c:pt idx="6">
                  <c:v>0.74889867841409696</c:v>
                </c:pt>
                <c:pt idx="7">
                  <c:v>0.78672985781990523</c:v>
                </c:pt>
                <c:pt idx="8">
                  <c:v>0.58461538461538465</c:v>
                </c:pt>
                <c:pt idx="9">
                  <c:v>0.71020408163265303</c:v>
                </c:pt>
                <c:pt idx="10">
                  <c:v>0.7699530516431925</c:v>
                </c:pt>
                <c:pt idx="11">
                  <c:v>0.8040201005025126</c:v>
                </c:pt>
                <c:pt idx="12">
                  <c:v>0.61639344262295082</c:v>
                </c:pt>
                <c:pt idx="13">
                  <c:v>0.7350427350427351</c:v>
                </c:pt>
                <c:pt idx="14">
                  <c:v>0.79047619047619044</c:v>
                </c:pt>
                <c:pt idx="15">
                  <c:v>0.8232323232323232</c:v>
                </c:pt>
              </c:numCache>
            </c:numRef>
          </c:val>
          <c:extLst>
            <c:ext xmlns:c16="http://schemas.microsoft.com/office/drawing/2014/chart" uri="{C3380CC4-5D6E-409C-BE32-E72D297353CC}">
              <c16:uniqueId val="{00000002-363F-4E4D-BC00-E518BCBE1772}"/>
            </c:ext>
          </c:extLst>
        </c:ser>
        <c:dLbls>
          <c:showLegendKey val="0"/>
          <c:showVal val="0"/>
          <c:showCatName val="0"/>
          <c:showSerName val="0"/>
          <c:showPercent val="0"/>
          <c:showBubbleSize val="0"/>
        </c:dLbls>
        <c:gapWidth val="150"/>
        <c:axId val="553061120"/>
        <c:axId val="553054888"/>
      </c:barChart>
      <c:catAx>
        <c:axId val="553061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Velocidad de corte [m/min]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53054888"/>
        <c:crosses val="autoZero"/>
        <c:auto val="1"/>
        <c:lblAlgn val="ctr"/>
        <c:lblOffset val="100"/>
        <c:noMultiLvlLbl val="0"/>
      </c:catAx>
      <c:valAx>
        <c:axId val="553054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Reducción de tiempo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0.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5306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Velocidad de corte vs temperatura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10568249636255883"/>
          <c:y val="0.16005456019921738"/>
          <c:w val="0.71253732967661343"/>
          <c:h val="0.65997424513598457"/>
        </c:manualLayout>
      </c:layout>
      <c:lineChart>
        <c:grouping val="standard"/>
        <c:varyColors val="0"/>
        <c:ser>
          <c:idx val="0"/>
          <c:order val="0"/>
          <c:tx>
            <c:v>Estrategia Adaptativa</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0"/>
                  <c:y val="4.2725913266396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14-4537-AC9F-E859C7E16ADF}"/>
                </c:ext>
              </c:extLst>
            </c:dLbl>
            <c:dLbl>
              <c:idx val="6"/>
              <c:layout>
                <c:manualLayout>
                  <c:x val="-4.2526047203912398E-3"/>
                  <c:y val="-3.4180730613116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14-4537-AC9F-E859C7E16ADF}"/>
                </c:ext>
              </c:extLst>
            </c:dLbl>
            <c:dLbl>
              <c:idx val="7"/>
              <c:layout>
                <c:manualLayout>
                  <c:x val="-1.2757814161173719E-2"/>
                  <c:y val="3.8453321939756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14-4537-AC9F-E859C7E16ADF}"/>
                </c:ext>
              </c:extLst>
            </c:dLbl>
            <c:dLbl>
              <c:idx val="11"/>
              <c:layout>
                <c:manualLayout>
                  <c:x val="-3.6147140123325615E-2"/>
                  <c:y val="5.1271095919675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14-4537-AC9F-E859C7E16ADF}"/>
                </c:ext>
              </c:extLst>
            </c:dLbl>
            <c:dLbl>
              <c:idx val="12"/>
              <c:layout>
                <c:manualLayout>
                  <c:x val="-2.9768233042738679E-2"/>
                  <c:y val="4.699850459303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14-4537-AC9F-E859C7E16ADF}"/>
                </c:ext>
              </c:extLst>
            </c:dLbl>
            <c:dLbl>
              <c:idx val="13"/>
              <c:layout>
                <c:manualLayout>
                  <c:x val="2.1263023601954638E-3"/>
                  <c:y val="2.9908139286477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14-4537-AC9F-E859C7E16ADF}"/>
                </c:ext>
              </c:extLst>
            </c:dLbl>
            <c:dLbl>
              <c:idx val="14"/>
              <c:layout>
                <c:manualLayout>
                  <c:x val="1.2757814161173563E-2"/>
                  <c:y val="8.5451826532792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14-4537-AC9F-E859C7E16A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resultados'!$A$3:$A$18</c:f>
              <c:numCache>
                <c:formatCode>General</c:formatCode>
                <c:ptCount val="16"/>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numCache>
            </c:numRef>
          </c:cat>
          <c:val>
            <c:numRef>
              <c:f>'Gráfica de resultados'!$F$3:$F$18</c:f>
              <c:numCache>
                <c:formatCode>0</c:formatCode>
                <c:ptCount val="16"/>
                <c:pt idx="0">
                  <c:v>43</c:v>
                </c:pt>
                <c:pt idx="1">
                  <c:v>44</c:v>
                </c:pt>
                <c:pt idx="2">
                  <c:v>43</c:v>
                </c:pt>
                <c:pt idx="3">
                  <c:v>45</c:v>
                </c:pt>
                <c:pt idx="4">
                  <c:v>48</c:v>
                </c:pt>
                <c:pt idx="5">
                  <c:v>50</c:v>
                </c:pt>
                <c:pt idx="6">
                  <c:v>51</c:v>
                </c:pt>
                <c:pt idx="7">
                  <c:v>48</c:v>
                </c:pt>
                <c:pt idx="8">
                  <c:v>47</c:v>
                </c:pt>
                <c:pt idx="9">
                  <c:v>51</c:v>
                </c:pt>
                <c:pt idx="10">
                  <c:v>48</c:v>
                </c:pt>
                <c:pt idx="11">
                  <c:v>45</c:v>
                </c:pt>
                <c:pt idx="12">
                  <c:v>41</c:v>
                </c:pt>
                <c:pt idx="13">
                  <c:v>39</c:v>
                </c:pt>
                <c:pt idx="14">
                  <c:v>40</c:v>
                </c:pt>
                <c:pt idx="15">
                  <c:v>36</c:v>
                </c:pt>
              </c:numCache>
            </c:numRef>
          </c:val>
          <c:smooth val="0"/>
          <c:extLst>
            <c:ext xmlns:c16="http://schemas.microsoft.com/office/drawing/2014/chart" uri="{C3380CC4-5D6E-409C-BE32-E72D297353CC}">
              <c16:uniqueId val="{00000007-5214-4537-AC9F-E859C7E16ADF}"/>
            </c:ext>
          </c:extLst>
        </c:ser>
        <c:ser>
          <c:idx val="1"/>
          <c:order val="1"/>
          <c:tx>
            <c:v>Estrategia Convencional</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6.3789070805868988E-3"/>
                  <c:y val="2.9908139286477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14-4537-AC9F-E859C7E16ADF}"/>
                </c:ext>
              </c:extLst>
            </c:dLbl>
            <c:dLbl>
              <c:idx val="6"/>
              <c:layout>
                <c:manualLayout>
                  <c:x val="-2.1263023601956199E-3"/>
                  <c:y val="2.5635547959837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14-4537-AC9F-E859C7E16ADF}"/>
                </c:ext>
              </c:extLst>
            </c:dLbl>
            <c:dLbl>
              <c:idx val="7"/>
              <c:layout>
                <c:manualLayout>
                  <c:x val="0"/>
                  <c:y val="-1.7090365306558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14-4537-AC9F-E859C7E16ADF}"/>
                </c:ext>
              </c:extLst>
            </c:dLbl>
            <c:dLbl>
              <c:idx val="8"/>
              <c:layout>
                <c:manualLayout>
                  <c:x val="-2.1263023601956199E-3"/>
                  <c:y val="5.1271095919675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14-4537-AC9F-E859C7E16ADF}"/>
                </c:ext>
              </c:extLst>
            </c:dLbl>
            <c:dLbl>
              <c:idx val="10"/>
              <c:layout>
                <c:manualLayout>
                  <c:x val="-4.6778651924303714E-2"/>
                  <c:y val="1.2817773979918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14-4537-AC9F-E859C7E16ADF}"/>
                </c:ext>
              </c:extLst>
            </c:dLbl>
            <c:dLbl>
              <c:idx val="11"/>
              <c:layout>
                <c:manualLayout>
                  <c:x val="-8.5052094407825577E-3"/>
                  <c:y val="-5.1271095919675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214-4537-AC9F-E859C7E16ADF}"/>
                </c:ext>
              </c:extLst>
            </c:dLbl>
            <c:dLbl>
              <c:idx val="12"/>
              <c:layout>
                <c:manualLayout>
                  <c:x val="0"/>
                  <c:y val="-5.9816278572954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214-4537-AC9F-E859C7E16ADF}"/>
                </c:ext>
              </c:extLst>
            </c:dLbl>
            <c:dLbl>
              <c:idx val="14"/>
              <c:layout>
                <c:manualLayout>
                  <c:x val="0"/>
                  <c:y val="-7.2634052552873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214-4537-AC9F-E859C7E16A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 de resultados'!$A$19:$A$34</c:f>
              <c:numCache>
                <c:formatCode>General</c:formatCode>
                <c:ptCount val="16"/>
                <c:pt idx="0">
                  <c:v>400</c:v>
                </c:pt>
                <c:pt idx="1">
                  <c:v>400</c:v>
                </c:pt>
                <c:pt idx="2">
                  <c:v>400</c:v>
                </c:pt>
                <c:pt idx="3">
                  <c:v>400</c:v>
                </c:pt>
                <c:pt idx="4">
                  <c:v>500</c:v>
                </c:pt>
                <c:pt idx="5">
                  <c:v>500</c:v>
                </c:pt>
                <c:pt idx="6">
                  <c:v>500</c:v>
                </c:pt>
                <c:pt idx="7">
                  <c:v>500</c:v>
                </c:pt>
                <c:pt idx="8">
                  <c:v>600</c:v>
                </c:pt>
                <c:pt idx="9">
                  <c:v>600</c:v>
                </c:pt>
                <c:pt idx="10">
                  <c:v>600</c:v>
                </c:pt>
                <c:pt idx="11">
                  <c:v>600</c:v>
                </c:pt>
                <c:pt idx="12">
                  <c:v>700</c:v>
                </c:pt>
                <c:pt idx="13">
                  <c:v>700</c:v>
                </c:pt>
                <c:pt idx="14">
                  <c:v>700</c:v>
                </c:pt>
                <c:pt idx="15">
                  <c:v>700</c:v>
                </c:pt>
              </c:numCache>
            </c:numRef>
          </c:cat>
          <c:val>
            <c:numRef>
              <c:f>'Gráfica de resultados'!$F$19:$F$34</c:f>
              <c:numCache>
                <c:formatCode>0</c:formatCode>
                <c:ptCount val="16"/>
                <c:pt idx="0">
                  <c:v>72</c:v>
                </c:pt>
                <c:pt idx="1">
                  <c:v>68</c:v>
                </c:pt>
                <c:pt idx="2">
                  <c:v>47</c:v>
                </c:pt>
                <c:pt idx="3">
                  <c:v>44</c:v>
                </c:pt>
                <c:pt idx="4">
                  <c:v>57</c:v>
                </c:pt>
                <c:pt idx="5">
                  <c:v>55</c:v>
                </c:pt>
                <c:pt idx="6">
                  <c:v>49</c:v>
                </c:pt>
                <c:pt idx="7">
                  <c:v>51</c:v>
                </c:pt>
                <c:pt idx="8">
                  <c:v>48</c:v>
                </c:pt>
                <c:pt idx="9">
                  <c:v>54</c:v>
                </c:pt>
                <c:pt idx="10">
                  <c:v>44</c:v>
                </c:pt>
                <c:pt idx="11">
                  <c:v>47</c:v>
                </c:pt>
                <c:pt idx="12">
                  <c:v>43</c:v>
                </c:pt>
                <c:pt idx="13">
                  <c:v>45</c:v>
                </c:pt>
                <c:pt idx="14" formatCode="General">
                  <c:v>39</c:v>
                </c:pt>
                <c:pt idx="15" formatCode="General">
                  <c:v>42</c:v>
                </c:pt>
              </c:numCache>
            </c:numRef>
          </c:val>
          <c:smooth val="0"/>
          <c:extLst>
            <c:ext xmlns:c16="http://schemas.microsoft.com/office/drawing/2014/chart" uri="{C3380CC4-5D6E-409C-BE32-E72D297353CC}">
              <c16:uniqueId val="{00000010-5214-4537-AC9F-E859C7E16ADF}"/>
            </c:ext>
          </c:extLst>
        </c:ser>
        <c:dLbls>
          <c:showLegendKey val="0"/>
          <c:showVal val="1"/>
          <c:showCatName val="0"/>
          <c:showSerName val="0"/>
          <c:showPercent val="0"/>
          <c:showBubbleSize val="0"/>
        </c:dLbls>
        <c:marker val="1"/>
        <c:smooth val="0"/>
        <c:axId val="548568880"/>
        <c:axId val="548569208"/>
      </c:lineChart>
      <c:catAx>
        <c:axId val="54856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48569208"/>
        <c:crosses val="autoZero"/>
        <c:auto val="1"/>
        <c:lblAlgn val="ctr"/>
        <c:lblOffset val="100"/>
        <c:noMultiLvlLbl val="0"/>
      </c:catAx>
      <c:valAx>
        <c:axId val="548569208"/>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48568880"/>
        <c:crosses val="autoZero"/>
        <c:crossBetween val="between"/>
      </c:valAx>
      <c:spPr>
        <a:noFill/>
        <a:ln>
          <a:noFill/>
        </a:ln>
        <a:effectLst/>
      </c:spPr>
    </c:plotArea>
    <c:legend>
      <c:legendPos val="b"/>
      <c:layout>
        <c:manualLayout>
          <c:xMode val="edge"/>
          <c:yMode val="edge"/>
          <c:x val="0.81792623572489331"/>
          <c:y val="0.32546413967000121"/>
          <c:w val="0.18064746743994869"/>
          <c:h val="0.22591377103284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12.xml.rels><?xml version="1.0" encoding="UTF-8" standalone="yes"?>
<Relationships xmlns="http://schemas.openxmlformats.org/package/2006/relationships"><Relationship Id="rId1" Type="http://schemas.openxmlformats.org/officeDocument/2006/relationships/image" Target="../media/image72.png"/></Relationships>
</file>

<file path=ppt/diagrams/_rels/data1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D4A92-AD04-4705-BA93-97BDC80DDE3F}" type="doc">
      <dgm:prSet loTypeId="urn:microsoft.com/office/officeart/2005/8/layout/vList3" loCatId="list" qsTypeId="urn:microsoft.com/office/officeart/2005/8/quickstyle/simple1" qsCatId="simple" csTypeId="urn:microsoft.com/office/officeart/2005/8/colors/accent6_2" csCatId="accent6" phldr="1"/>
      <dgm:spPr/>
      <dgm:t>
        <a:bodyPr/>
        <a:lstStyle/>
        <a:p>
          <a:endParaRPr lang="es-MX"/>
        </a:p>
      </dgm:t>
    </dgm:pt>
    <dgm:pt modelId="{2DF54E82-FA88-4497-975C-12D4A6B44482}">
      <dgm:prSet phldrT="[Text]"/>
      <dgm:spPr/>
      <dgm:t>
        <a:bodyPr/>
        <a:lstStyle/>
        <a:p>
          <a:r>
            <a:rPr lang="es-EC" dirty="0"/>
            <a:t>Contenido</a:t>
          </a:r>
          <a:endParaRPr lang="es-MX" dirty="0"/>
        </a:p>
      </dgm:t>
    </dgm:pt>
    <dgm:pt modelId="{8FF99759-857E-4262-A05F-2DC6E7D76D86}" type="parTrans" cxnId="{CC5CD921-9449-4DA6-A8F4-540AFD5BD0BB}">
      <dgm:prSet/>
      <dgm:spPr/>
      <dgm:t>
        <a:bodyPr/>
        <a:lstStyle/>
        <a:p>
          <a:endParaRPr lang="es-MX"/>
        </a:p>
      </dgm:t>
    </dgm:pt>
    <dgm:pt modelId="{3AD3A5E4-B3EB-4A0B-A2B8-D0BAA7C31E08}" type="sibTrans" cxnId="{CC5CD921-9449-4DA6-A8F4-540AFD5BD0BB}">
      <dgm:prSet/>
      <dgm:spPr/>
      <dgm:t>
        <a:bodyPr/>
        <a:lstStyle/>
        <a:p>
          <a:endParaRPr lang="es-MX"/>
        </a:p>
      </dgm:t>
    </dgm:pt>
    <dgm:pt modelId="{BD06C3F0-8FEB-4B13-910E-9597A6262609}">
      <dgm:prSet phldrT="[Text]"/>
      <dgm:spPr/>
      <dgm:t>
        <a:bodyPr/>
        <a:lstStyle/>
        <a:p>
          <a:r>
            <a:rPr lang="es-EC" dirty="0"/>
            <a:t>Hipótesis</a:t>
          </a:r>
          <a:endParaRPr lang="es-MX" dirty="0"/>
        </a:p>
      </dgm:t>
    </dgm:pt>
    <dgm:pt modelId="{2AC2216D-97B8-4C67-8933-4E664AA1AE07}" type="parTrans" cxnId="{6F6AEC37-B889-42F3-B46C-1692B0623EFC}">
      <dgm:prSet/>
      <dgm:spPr/>
      <dgm:t>
        <a:bodyPr/>
        <a:lstStyle/>
        <a:p>
          <a:endParaRPr lang="es-MX"/>
        </a:p>
      </dgm:t>
    </dgm:pt>
    <dgm:pt modelId="{104D8FEC-1B5C-46A1-96E4-47575C7C6085}" type="sibTrans" cxnId="{6F6AEC37-B889-42F3-B46C-1692B0623EFC}">
      <dgm:prSet/>
      <dgm:spPr/>
      <dgm:t>
        <a:bodyPr/>
        <a:lstStyle/>
        <a:p>
          <a:endParaRPr lang="es-MX"/>
        </a:p>
      </dgm:t>
    </dgm:pt>
    <dgm:pt modelId="{95DDEECE-0A13-4DE1-A6C2-2E9C90A9C452}">
      <dgm:prSet phldrT="[Text]"/>
      <dgm:spPr/>
      <dgm:t>
        <a:bodyPr/>
        <a:lstStyle/>
        <a:p>
          <a:r>
            <a:rPr lang="es-EC" dirty="0"/>
            <a:t>Justificación e Importancia</a:t>
          </a:r>
          <a:endParaRPr lang="es-MX" dirty="0"/>
        </a:p>
      </dgm:t>
    </dgm:pt>
    <dgm:pt modelId="{8E365D13-C096-4E3E-B420-C3C62F5CF425}" type="parTrans" cxnId="{CBF57D59-498C-437B-8132-D34C4C6E0AC5}">
      <dgm:prSet/>
      <dgm:spPr/>
      <dgm:t>
        <a:bodyPr/>
        <a:lstStyle/>
        <a:p>
          <a:endParaRPr lang="es-MX"/>
        </a:p>
      </dgm:t>
    </dgm:pt>
    <dgm:pt modelId="{5F284F68-CEEC-4256-9A71-26DEA62B7AB9}" type="sibTrans" cxnId="{CBF57D59-498C-437B-8132-D34C4C6E0AC5}">
      <dgm:prSet/>
      <dgm:spPr/>
      <dgm:t>
        <a:bodyPr/>
        <a:lstStyle/>
        <a:p>
          <a:endParaRPr lang="es-MX"/>
        </a:p>
      </dgm:t>
    </dgm:pt>
    <dgm:pt modelId="{3EDCDCBE-322C-4DA1-A25F-6E5E26AAF4AE}">
      <dgm:prSet phldrT="[Text]"/>
      <dgm:spPr/>
      <dgm:t>
        <a:bodyPr/>
        <a:lstStyle/>
        <a:p>
          <a:r>
            <a:rPr lang="es-EC" dirty="0"/>
            <a:t>Objetivos</a:t>
          </a:r>
          <a:endParaRPr lang="es-MX" dirty="0"/>
        </a:p>
      </dgm:t>
    </dgm:pt>
    <dgm:pt modelId="{F991E843-B0EA-4897-BD8D-33C4FB8C4939}" type="parTrans" cxnId="{7DEF5B33-7F6B-4527-B794-BC34B0283867}">
      <dgm:prSet/>
      <dgm:spPr/>
      <dgm:t>
        <a:bodyPr/>
        <a:lstStyle/>
        <a:p>
          <a:endParaRPr lang="es-MX"/>
        </a:p>
      </dgm:t>
    </dgm:pt>
    <dgm:pt modelId="{43123A10-7B8E-4F1E-8D5F-275AB79DA7E0}" type="sibTrans" cxnId="{7DEF5B33-7F6B-4527-B794-BC34B0283867}">
      <dgm:prSet/>
      <dgm:spPr/>
      <dgm:t>
        <a:bodyPr/>
        <a:lstStyle/>
        <a:p>
          <a:endParaRPr lang="es-MX"/>
        </a:p>
      </dgm:t>
    </dgm:pt>
    <dgm:pt modelId="{35E471B5-4F17-4C44-B46A-993207F4E3CC}">
      <dgm:prSet phldrT="[Text]"/>
      <dgm:spPr/>
      <dgm:t>
        <a:bodyPr/>
        <a:lstStyle/>
        <a:p>
          <a:r>
            <a:rPr lang="es-EC" dirty="0"/>
            <a:t>Antecedentes</a:t>
          </a:r>
          <a:endParaRPr lang="es-MX" dirty="0"/>
        </a:p>
      </dgm:t>
    </dgm:pt>
    <dgm:pt modelId="{57206CD8-92AD-43BB-9BF4-2F3170AAD218}" type="parTrans" cxnId="{49C9E053-6A93-479C-A48C-385CD0576DE1}">
      <dgm:prSet/>
      <dgm:spPr/>
      <dgm:t>
        <a:bodyPr/>
        <a:lstStyle/>
        <a:p>
          <a:endParaRPr lang="es-MX"/>
        </a:p>
      </dgm:t>
    </dgm:pt>
    <dgm:pt modelId="{09446CD5-D26F-4BDE-9565-2B882C309525}" type="sibTrans" cxnId="{49C9E053-6A93-479C-A48C-385CD0576DE1}">
      <dgm:prSet/>
      <dgm:spPr/>
      <dgm:t>
        <a:bodyPr/>
        <a:lstStyle/>
        <a:p>
          <a:endParaRPr lang="es-MX"/>
        </a:p>
      </dgm:t>
    </dgm:pt>
    <dgm:pt modelId="{765706BC-234F-4DA5-899F-214FC986AC3C}">
      <dgm:prSet phldrT="[Text]"/>
      <dgm:spPr/>
      <dgm:t>
        <a:bodyPr/>
        <a:lstStyle/>
        <a:p>
          <a:r>
            <a:rPr lang="es-EC" dirty="0"/>
            <a:t>Análisis de resultados y estadístico</a:t>
          </a:r>
          <a:endParaRPr lang="es-MX" dirty="0"/>
        </a:p>
      </dgm:t>
    </dgm:pt>
    <dgm:pt modelId="{5009931F-D136-4192-B7BB-0826E653DCE4}" type="parTrans" cxnId="{A3A8D6CD-29BF-493E-A6B0-CFEC952BA4EC}">
      <dgm:prSet/>
      <dgm:spPr/>
      <dgm:t>
        <a:bodyPr/>
        <a:lstStyle/>
        <a:p>
          <a:endParaRPr lang="es-MX"/>
        </a:p>
      </dgm:t>
    </dgm:pt>
    <dgm:pt modelId="{C8850A2F-7ACE-4990-8F0E-836AF77DAF42}" type="sibTrans" cxnId="{A3A8D6CD-29BF-493E-A6B0-CFEC952BA4EC}">
      <dgm:prSet/>
      <dgm:spPr/>
      <dgm:t>
        <a:bodyPr/>
        <a:lstStyle/>
        <a:p>
          <a:endParaRPr lang="es-MX"/>
        </a:p>
      </dgm:t>
    </dgm:pt>
    <dgm:pt modelId="{9F3A4AFA-DB85-4F40-8D48-6AEAD95A012F}">
      <dgm:prSet phldrT="[Text]"/>
      <dgm:spPr/>
      <dgm:t>
        <a:bodyPr/>
        <a:lstStyle/>
        <a:p>
          <a:r>
            <a:rPr lang="es-EC" dirty="0"/>
            <a:t>Conclusiones y recomendaciones</a:t>
          </a:r>
          <a:endParaRPr lang="es-MX" dirty="0"/>
        </a:p>
      </dgm:t>
    </dgm:pt>
    <dgm:pt modelId="{46272AE2-7EC9-46B3-9259-61B68E14362B}" type="parTrans" cxnId="{3B203CB5-1702-4434-82B8-AC6E263B033C}">
      <dgm:prSet/>
      <dgm:spPr/>
      <dgm:t>
        <a:bodyPr/>
        <a:lstStyle/>
        <a:p>
          <a:endParaRPr lang="es-MX"/>
        </a:p>
      </dgm:t>
    </dgm:pt>
    <dgm:pt modelId="{99E17CB1-6ED2-4EBD-929C-357CEC165ACB}" type="sibTrans" cxnId="{3B203CB5-1702-4434-82B8-AC6E263B033C}">
      <dgm:prSet/>
      <dgm:spPr/>
      <dgm:t>
        <a:bodyPr/>
        <a:lstStyle/>
        <a:p>
          <a:endParaRPr lang="es-MX"/>
        </a:p>
      </dgm:t>
    </dgm:pt>
    <dgm:pt modelId="{6B32D7BC-B816-4A3E-AD9A-612D400883F3}">
      <dgm:prSet phldrT="[Text]"/>
      <dgm:spPr/>
      <dgm:t>
        <a:bodyPr/>
        <a:lstStyle/>
        <a:p>
          <a:r>
            <a:rPr lang="es-EC" dirty="0"/>
            <a:t>Estado de conocimiento</a:t>
          </a:r>
          <a:endParaRPr lang="es-MX" dirty="0"/>
        </a:p>
      </dgm:t>
    </dgm:pt>
    <dgm:pt modelId="{4A7D5E00-BE67-4EDB-991F-E1D4F61795D9}" type="parTrans" cxnId="{D6E10285-B0B8-46FE-B776-D7CC23327F32}">
      <dgm:prSet/>
      <dgm:spPr/>
      <dgm:t>
        <a:bodyPr/>
        <a:lstStyle/>
        <a:p>
          <a:endParaRPr lang="es-MX"/>
        </a:p>
      </dgm:t>
    </dgm:pt>
    <dgm:pt modelId="{0D8CB021-8E16-4C0E-B97A-400EC2AA839B}" type="sibTrans" cxnId="{D6E10285-B0B8-46FE-B776-D7CC23327F32}">
      <dgm:prSet/>
      <dgm:spPr/>
      <dgm:t>
        <a:bodyPr/>
        <a:lstStyle/>
        <a:p>
          <a:endParaRPr lang="es-MX"/>
        </a:p>
      </dgm:t>
    </dgm:pt>
    <dgm:pt modelId="{17F8BB5D-3D83-4D73-9516-E8BF74AA780D}">
      <dgm:prSet phldrT="[Text]"/>
      <dgm:spPr/>
      <dgm:t>
        <a:bodyPr/>
        <a:lstStyle/>
        <a:p>
          <a:r>
            <a:rPr lang="es-EC" dirty="0"/>
            <a:t>Desarrollo del experimento</a:t>
          </a:r>
          <a:endParaRPr lang="es-MX" dirty="0"/>
        </a:p>
      </dgm:t>
    </dgm:pt>
    <dgm:pt modelId="{E59AF30B-3E0C-4BDE-B124-5933C6D78E34}" type="parTrans" cxnId="{76E9737E-BE33-4FBD-AA00-181139DAAEF6}">
      <dgm:prSet/>
      <dgm:spPr/>
      <dgm:t>
        <a:bodyPr/>
        <a:lstStyle/>
        <a:p>
          <a:endParaRPr lang="es-MX"/>
        </a:p>
      </dgm:t>
    </dgm:pt>
    <dgm:pt modelId="{48FC14D7-B3B1-4CD7-B5EA-97D460D3C152}" type="sibTrans" cxnId="{76E9737E-BE33-4FBD-AA00-181139DAAEF6}">
      <dgm:prSet/>
      <dgm:spPr/>
      <dgm:t>
        <a:bodyPr/>
        <a:lstStyle/>
        <a:p>
          <a:endParaRPr lang="es-MX"/>
        </a:p>
      </dgm:t>
    </dgm:pt>
    <dgm:pt modelId="{CBAEB478-FEA7-43BE-A49E-5FFD42D94D1B}" type="pres">
      <dgm:prSet presAssocID="{9F1D4A92-AD04-4705-BA93-97BDC80DDE3F}" presName="linearFlow" presStyleCnt="0">
        <dgm:presLayoutVars>
          <dgm:dir/>
          <dgm:resizeHandles val="exact"/>
        </dgm:presLayoutVars>
      </dgm:prSet>
      <dgm:spPr/>
    </dgm:pt>
    <dgm:pt modelId="{A3177E95-785C-403C-A188-D1CC444547F7}" type="pres">
      <dgm:prSet presAssocID="{2DF54E82-FA88-4497-975C-12D4A6B44482}" presName="composite" presStyleCnt="0"/>
      <dgm:spPr/>
    </dgm:pt>
    <dgm:pt modelId="{23E64F45-CD9D-4A3B-9300-674D276AB39F}" type="pres">
      <dgm:prSet presAssocID="{2DF54E82-FA88-4497-975C-12D4A6B44482}" presName="imgShp" presStyleLbl="fgImgPlace1" presStyleIdx="0" presStyleCnt="1" custAng="5400000"/>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BF50ACF-5228-45AB-9947-1D77F922EEBF}" type="pres">
      <dgm:prSet presAssocID="{2DF54E82-FA88-4497-975C-12D4A6B44482}" presName="txShp" presStyleLbl="node1" presStyleIdx="0" presStyleCnt="1" custScaleY="129037">
        <dgm:presLayoutVars>
          <dgm:bulletEnabled val="1"/>
        </dgm:presLayoutVars>
      </dgm:prSet>
      <dgm:spPr/>
    </dgm:pt>
  </dgm:ptLst>
  <dgm:cxnLst>
    <dgm:cxn modelId="{CE290E05-6B52-409A-8E85-4C403371AD6C}" type="presOf" srcId="{9F3A4AFA-DB85-4F40-8D48-6AEAD95A012F}" destId="{0BF50ACF-5228-45AB-9947-1D77F922EEBF}" srcOrd="0" destOrd="8" presId="urn:microsoft.com/office/officeart/2005/8/layout/vList3"/>
    <dgm:cxn modelId="{AD534610-7C5E-4FC3-85E0-219127ED3F28}" type="presOf" srcId="{35E471B5-4F17-4C44-B46A-993207F4E3CC}" destId="{0BF50ACF-5228-45AB-9947-1D77F922EEBF}" srcOrd="0" destOrd="4" presId="urn:microsoft.com/office/officeart/2005/8/layout/vList3"/>
    <dgm:cxn modelId="{CC5CD921-9449-4DA6-A8F4-540AFD5BD0BB}" srcId="{9F1D4A92-AD04-4705-BA93-97BDC80DDE3F}" destId="{2DF54E82-FA88-4497-975C-12D4A6B44482}" srcOrd="0" destOrd="0" parTransId="{8FF99759-857E-4262-A05F-2DC6E7D76D86}" sibTransId="{3AD3A5E4-B3EB-4A0B-A2B8-D0BAA7C31E08}"/>
    <dgm:cxn modelId="{9B4F9230-5EB6-41C7-B796-721098EB24A9}" type="presOf" srcId="{765706BC-234F-4DA5-899F-214FC986AC3C}" destId="{0BF50ACF-5228-45AB-9947-1D77F922EEBF}" srcOrd="0" destOrd="7" presId="urn:microsoft.com/office/officeart/2005/8/layout/vList3"/>
    <dgm:cxn modelId="{7DEF5B33-7F6B-4527-B794-BC34B0283867}" srcId="{2DF54E82-FA88-4497-975C-12D4A6B44482}" destId="{3EDCDCBE-322C-4DA1-A25F-6E5E26AAF4AE}" srcOrd="1" destOrd="0" parTransId="{F991E843-B0EA-4897-BD8D-33C4FB8C4939}" sibTransId="{43123A10-7B8E-4F1E-8D5F-275AB79DA7E0}"/>
    <dgm:cxn modelId="{6F6AEC37-B889-42F3-B46C-1692B0623EFC}" srcId="{2DF54E82-FA88-4497-975C-12D4A6B44482}" destId="{BD06C3F0-8FEB-4B13-910E-9597A6262609}" srcOrd="0" destOrd="0" parTransId="{2AC2216D-97B8-4C67-8933-4E664AA1AE07}" sibTransId="{104D8FEC-1B5C-46A1-96E4-47575C7C6085}"/>
    <dgm:cxn modelId="{04ADC264-08CA-430A-9CEA-D260673D1A8C}" type="presOf" srcId="{BD06C3F0-8FEB-4B13-910E-9597A6262609}" destId="{0BF50ACF-5228-45AB-9947-1D77F922EEBF}" srcOrd="0" destOrd="1" presId="urn:microsoft.com/office/officeart/2005/8/layout/vList3"/>
    <dgm:cxn modelId="{49C9E053-6A93-479C-A48C-385CD0576DE1}" srcId="{2DF54E82-FA88-4497-975C-12D4A6B44482}" destId="{35E471B5-4F17-4C44-B46A-993207F4E3CC}" srcOrd="3" destOrd="0" parTransId="{57206CD8-92AD-43BB-9BF4-2F3170AAD218}" sibTransId="{09446CD5-D26F-4BDE-9565-2B882C309525}"/>
    <dgm:cxn modelId="{CBF57D59-498C-437B-8132-D34C4C6E0AC5}" srcId="{2DF54E82-FA88-4497-975C-12D4A6B44482}" destId="{95DDEECE-0A13-4DE1-A6C2-2E9C90A9C452}" srcOrd="2" destOrd="0" parTransId="{8E365D13-C096-4E3E-B420-C3C62F5CF425}" sibTransId="{5F284F68-CEEC-4256-9A71-26DEA62B7AB9}"/>
    <dgm:cxn modelId="{76E9737E-BE33-4FBD-AA00-181139DAAEF6}" srcId="{2DF54E82-FA88-4497-975C-12D4A6B44482}" destId="{17F8BB5D-3D83-4D73-9516-E8BF74AA780D}" srcOrd="5" destOrd="0" parTransId="{E59AF30B-3E0C-4BDE-B124-5933C6D78E34}" sibTransId="{48FC14D7-B3B1-4CD7-B5EA-97D460D3C152}"/>
    <dgm:cxn modelId="{D6E10285-B0B8-46FE-B776-D7CC23327F32}" srcId="{2DF54E82-FA88-4497-975C-12D4A6B44482}" destId="{6B32D7BC-B816-4A3E-AD9A-612D400883F3}" srcOrd="4" destOrd="0" parTransId="{4A7D5E00-BE67-4EDB-991F-E1D4F61795D9}" sibTransId="{0D8CB021-8E16-4C0E-B97A-400EC2AA839B}"/>
    <dgm:cxn modelId="{2451188C-34EB-4336-B031-6D958A10E55B}" type="presOf" srcId="{17F8BB5D-3D83-4D73-9516-E8BF74AA780D}" destId="{0BF50ACF-5228-45AB-9947-1D77F922EEBF}" srcOrd="0" destOrd="6" presId="urn:microsoft.com/office/officeart/2005/8/layout/vList3"/>
    <dgm:cxn modelId="{8C4BC6B2-3B8A-4E2E-B47B-973EFFA1730D}" type="presOf" srcId="{3EDCDCBE-322C-4DA1-A25F-6E5E26AAF4AE}" destId="{0BF50ACF-5228-45AB-9947-1D77F922EEBF}" srcOrd="0" destOrd="2" presId="urn:microsoft.com/office/officeart/2005/8/layout/vList3"/>
    <dgm:cxn modelId="{3B203CB5-1702-4434-82B8-AC6E263B033C}" srcId="{2DF54E82-FA88-4497-975C-12D4A6B44482}" destId="{9F3A4AFA-DB85-4F40-8D48-6AEAD95A012F}" srcOrd="7" destOrd="0" parTransId="{46272AE2-7EC9-46B3-9259-61B68E14362B}" sibTransId="{99E17CB1-6ED2-4EBD-929C-357CEC165ACB}"/>
    <dgm:cxn modelId="{485EC4B6-2E2E-4EEF-856C-371CAE904904}" type="presOf" srcId="{2DF54E82-FA88-4497-975C-12D4A6B44482}" destId="{0BF50ACF-5228-45AB-9947-1D77F922EEBF}" srcOrd="0" destOrd="0" presId="urn:microsoft.com/office/officeart/2005/8/layout/vList3"/>
    <dgm:cxn modelId="{A3A8D6CD-29BF-493E-A6B0-CFEC952BA4EC}" srcId="{2DF54E82-FA88-4497-975C-12D4A6B44482}" destId="{765706BC-234F-4DA5-899F-214FC986AC3C}" srcOrd="6" destOrd="0" parTransId="{5009931F-D136-4192-B7BB-0826E653DCE4}" sibTransId="{C8850A2F-7ACE-4990-8F0E-836AF77DAF42}"/>
    <dgm:cxn modelId="{432E57D0-D11F-4D60-A547-FA9335C9A6C9}" type="presOf" srcId="{6B32D7BC-B816-4A3E-AD9A-612D400883F3}" destId="{0BF50ACF-5228-45AB-9947-1D77F922EEBF}" srcOrd="0" destOrd="5" presId="urn:microsoft.com/office/officeart/2005/8/layout/vList3"/>
    <dgm:cxn modelId="{B895FED4-5EA7-4D78-9551-8330C85DF7DF}" type="presOf" srcId="{95DDEECE-0A13-4DE1-A6C2-2E9C90A9C452}" destId="{0BF50ACF-5228-45AB-9947-1D77F922EEBF}" srcOrd="0" destOrd="3" presId="urn:microsoft.com/office/officeart/2005/8/layout/vList3"/>
    <dgm:cxn modelId="{6D599BD6-63BF-457C-B5FF-F14263991637}" type="presOf" srcId="{9F1D4A92-AD04-4705-BA93-97BDC80DDE3F}" destId="{CBAEB478-FEA7-43BE-A49E-5FFD42D94D1B}" srcOrd="0" destOrd="0" presId="urn:microsoft.com/office/officeart/2005/8/layout/vList3"/>
    <dgm:cxn modelId="{478970DD-AF9F-4798-8905-84A60044FDF6}" type="presParOf" srcId="{CBAEB478-FEA7-43BE-A49E-5FFD42D94D1B}" destId="{A3177E95-785C-403C-A188-D1CC444547F7}" srcOrd="0" destOrd="0" presId="urn:microsoft.com/office/officeart/2005/8/layout/vList3"/>
    <dgm:cxn modelId="{BCA136CA-86E5-4A05-8CE1-0EB325FD9482}" type="presParOf" srcId="{A3177E95-785C-403C-A188-D1CC444547F7}" destId="{23E64F45-CD9D-4A3B-9300-674D276AB39F}" srcOrd="0" destOrd="0" presId="urn:microsoft.com/office/officeart/2005/8/layout/vList3"/>
    <dgm:cxn modelId="{870404E4-4449-415B-A0F9-9F918F11AB36}" type="presParOf" srcId="{A3177E95-785C-403C-A188-D1CC444547F7}" destId="{0BF50ACF-5228-45AB-9947-1D77F922EEB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E31AE3-C388-4E4C-B897-3228AB27FEC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1A77C6FC-E890-4920-A94E-2F19C232A1E8}">
      <dgm:prSet phldrT="[Texto]"/>
      <dgm:spPr/>
      <dgm:t>
        <a:bodyPr/>
        <a:lstStyle/>
        <a:p>
          <a:r>
            <a:rPr lang="es-EC" dirty="0">
              <a:latin typeface="Times New Roman" panose="02020603050405020304" pitchFamily="18" charset="0"/>
              <a:cs typeface="Times New Roman" panose="02020603050405020304" pitchFamily="18" charset="0"/>
            </a:rPr>
            <a:t>La trayectoria en las estrategias de mecanizado, es un parámetro que influye en los tiempos de operación, donde se determinó que la EMA con  los parámetros A</a:t>
          </a:r>
          <a:r>
            <a:rPr lang="es-EC" baseline="-25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4 </a:t>
          </a:r>
          <a:r>
            <a:rPr lang="es-EC" dirty="0">
              <a:latin typeface="Times New Roman" panose="02020603050405020304" pitchFamily="18" charset="0"/>
              <a:cs typeface="Times New Roman" panose="02020603050405020304" pitchFamily="18" charset="0"/>
            </a:rPr>
            <a:t>obtuvo un tiempo de 35 segundos, frente a la EMC con un tiempo de 163 segundos con la configuración A</a:t>
          </a:r>
          <a:r>
            <a:rPr lang="es-EC" baseline="-25000" dirty="0">
              <a:latin typeface="Times New Roman" panose="02020603050405020304" pitchFamily="18" charset="0"/>
              <a:cs typeface="Times New Roman" panose="02020603050405020304" pitchFamily="18" charset="0"/>
            </a:rPr>
            <a:t>1</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Existe reducción mínima del 42.8% y un tiempo de reducción máximo del 82.3% con una velocidad de corte de 700 m/min y un avance por diente de 0.2 mm/diente.</a:t>
          </a:r>
          <a:endParaRPr lang="es-MX" dirty="0"/>
        </a:p>
      </dgm:t>
    </dgm:pt>
    <dgm:pt modelId="{0A0744D3-FF24-4AD1-A583-C29C8395F1EC}" type="parTrans" cxnId="{5D104F1D-C575-4294-8908-7D234F027589}">
      <dgm:prSet/>
      <dgm:spPr/>
      <dgm:t>
        <a:bodyPr/>
        <a:lstStyle/>
        <a:p>
          <a:endParaRPr lang="es-MX"/>
        </a:p>
      </dgm:t>
    </dgm:pt>
    <dgm:pt modelId="{83F03718-8AB3-43CA-8517-4A225628AF54}" type="sibTrans" cxnId="{5D104F1D-C575-4294-8908-7D234F027589}">
      <dgm:prSet/>
      <dgm:spPr/>
      <dgm:t>
        <a:bodyPr/>
        <a:lstStyle/>
        <a:p>
          <a:endParaRPr lang="es-MX"/>
        </a:p>
      </dgm:t>
    </dgm:pt>
    <dgm:pt modelId="{ADA8FC75-21BC-4AE9-9F04-EDD6743B0270}">
      <dgm:prSet phldrT="[Texto]"/>
      <dgm:spPr/>
      <dgm:t>
        <a:bodyPr/>
        <a:lstStyle/>
        <a:p>
          <a:r>
            <a:rPr lang="es-EC" dirty="0">
              <a:latin typeface="Times New Roman" panose="02020603050405020304" pitchFamily="18" charset="0"/>
              <a:cs typeface="Times New Roman" panose="02020603050405020304" pitchFamily="18" charset="0"/>
            </a:rPr>
            <a:t>Por el análisis de regresión en la configuración A</a:t>
          </a:r>
          <a:r>
            <a:rPr lang="es-EC" baseline="-25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un error de 3.50% además en un parámetro aleatorio </a:t>
          </a:r>
          <a:r>
            <a:rPr lang="es-MX" dirty="0">
              <a:latin typeface="Times New Roman" panose="02020603050405020304" pitchFamily="18" charset="0"/>
              <a:cs typeface="Times New Roman" panose="02020603050405020304" pitchFamily="18" charset="0"/>
            </a:rPr>
            <a:t>A</a:t>
          </a:r>
          <a:r>
            <a:rPr lang="es-MX" baseline="-25000" dirty="0">
              <a:latin typeface="Times New Roman" panose="02020603050405020304" pitchFamily="18" charset="0"/>
              <a:cs typeface="Times New Roman" panose="02020603050405020304" pitchFamily="18" charset="0"/>
            </a:rPr>
            <a:t>1</a:t>
          </a:r>
          <a:r>
            <a:rPr lang="es-MX" dirty="0">
              <a:latin typeface="Times New Roman" panose="02020603050405020304" pitchFamily="18" charset="0"/>
              <a:cs typeface="Times New Roman" panose="02020603050405020304" pitchFamily="18" charset="0"/>
            </a:rPr>
            <a:t> B</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C</a:t>
          </a:r>
          <a:r>
            <a:rPr lang="es-MX" baseline="-25000" dirty="0">
              <a:latin typeface="Times New Roman" panose="02020603050405020304" pitchFamily="18" charset="0"/>
              <a:cs typeface="Times New Roman" panose="02020603050405020304" pitchFamily="18" charset="0"/>
            </a:rPr>
            <a:t>1</a:t>
          </a:r>
          <a:r>
            <a:rPr lang="es-MX" dirty="0">
              <a:latin typeface="Times New Roman" panose="02020603050405020304" pitchFamily="18" charset="0"/>
              <a:cs typeface="Times New Roman" panose="02020603050405020304" pitchFamily="18" charset="0"/>
            </a:rPr>
            <a:t> un error del 0.477% en el tiempo experimental y predicción. Para la temperatura en la misma combinación </a:t>
          </a:r>
          <a:r>
            <a:rPr lang="es-EC" dirty="0">
              <a:latin typeface="Times New Roman" panose="02020603050405020304" pitchFamily="18" charset="0"/>
              <a:cs typeface="Times New Roman" panose="02020603050405020304" pitchFamily="18" charset="0"/>
            </a:rPr>
            <a:t>A</a:t>
          </a:r>
          <a:r>
            <a:rPr lang="es-EC" baseline="-25000" dirty="0">
              <a:latin typeface="Times New Roman" panose="02020603050405020304" pitchFamily="18" charset="0"/>
              <a:cs typeface="Times New Roman" panose="02020603050405020304" pitchFamily="18" charset="0"/>
            </a:rPr>
            <a:t>2</a:t>
          </a:r>
          <a:r>
            <a:rPr lang="es-EC" dirty="0">
              <a:latin typeface="Times New Roman" panose="02020603050405020304" pitchFamily="18" charset="0"/>
              <a:cs typeface="Times New Roman" panose="02020603050405020304" pitchFamily="18" charset="0"/>
            </a:rPr>
            <a:t> B</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C</a:t>
          </a:r>
          <a:r>
            <a:rPr lang="es-EC" baseline="-25000" dirty="0">
              <a:latin typeface="Times New Roman" panose="02020603050405020304" pitchFamily="18" charset="0"/>
              <a:cs typeface="Times New Roman" panose="02020603050405020304" pitchFamily="18" charset="0"/>
            </a:rPr>
            <a:t>4</a:t>
          </a:r>
          <a:r>
            <a:rPr lang="es-EC" dirty="0">
              <a:latin typeface="Times New Roman" panose="02020603050405020304" pitchFamily="18" charset="0"/>
              <a:cs typeface="Times New Roman" panose="02020603050405020304" pitchFamily="18" charset="0"/>
            </a:rPr>
            <a:t> un error del 2.04% con en error en los valores aleatorios </a:t>
          </a:r>
          <a:r>
            <a:rPr lang="es-MX" dirty="0">
              <a:latin typeface="Times New Roman" panose="02020603050405020304" pitchFamily="18" charset="0"/>
              <a:cs typeface="Times New Roman" panose="02020603050405020304" pitchFamily="18" charset="0"/>
            </a:rPr>
            <a:t>A</a:t>
          </a:r>
          <a:r>
            <a:rPr lang="es-MX" baseline="-25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 B</a:t>
          </a:r>
          <a:r>
            <a:rPr lang="es-MX" baseline="-25000" dirty="0">
              <a:latin typeface="Times New Roman" panose="02020603050405020304" pitchFamily="18" charset="0"/>
              <a:cs typeface="Times New Roman" panose="02020603050405020304" pitchFamily="18" charset="0"/>
            </a:rPr>
            <a:t>1</a:t>
          </a:r>
          <a:r>
            <a:rPr lang="es-MX" dirty="0">
              <a:latin typeface="Times New Roman" panose="02020603050405020304" pitchFamily="18" charset="0"/>
              <a:cs typeface="Times New Roman" panose="02020603050405020304" pitchFamily="18" charset="0"/>
            </a:rPr>
            <a:t> C</a:t>
          </a:r>
          <a:r>
            <a:rPr lang="es-MX" baseline="-25000" dirty="0">
              <a:latin typeface="Times New Roman" panose="02020603050405020304" pitchFamily="18" charset="0"/>
              <a:cs typeface="Times New Roman" panose="02020603050405020304" pitchFamily="18" charset="0"/>
            </a:rPr>
            <a:t>4</a:t>
          </a:r>
          <a:r>
            <a:rPr lang="es-MX" dirty="0">
              <a:latin typeface="Times New Roman" panose="02020603050405020304" pitchFamily="18" charset="0"/>
              <a:cs typeface="Times New Roman" panose="02020603050405020304" pitchFamily="18" charset="0"/>
            </a:rPr>
            <a:t> de 3.84%. Siendo ambas ecuaciones una buena aproximación matemática del diseño de experimentos frente a la realidad. </a:t>
          </a:r>
          <a:endParaRPr lang="es-MX" dirty="0"/>
        </a:p>
      </dgm:t>
    </dgm:pt>
    <dgm:pt modelId="{C730F465-8306-4CE0-A27F-19BCB991E26C}" type="parTrans" cxnId="{F4ECC5BF-DEEB-453B-96C0-F9F62BD22F62}">
      <dgm:prSet/>
      <dgm:spPr/>
      <dgm:t>
        <a:bodyPr/>
        <a:lstStyle/>
        <a:p>
          <a:endParaRPr lang="es-MX"/>
        </a:p>
      </dgm:t>
    </dgm:pt>
    <dgm:pt modelId="{3F65425E-EE1F-42C5-BB41-801144B93AD1}" type="sibTrans" cxnId="{F4ECC5BF-DEEB-453B-96C0-F9F62BD22F62}">
      <dgm:prSet/>
      <dgm:spPr/>
      <dgm:t>
        <a:bodyPr/>
        <a:lstStyle/>
        <a:p>
          <a:endParaRPr lang="es-MX"/>
        </a:p>
      </dgm:t>
    </dgm:pt>
    <dgm:pt modelId="{A02C7E80-5DB7-4B95-BD71-E91534FCED2E}" type="pres">
      <dgm:prSet presAssocID="{73E31AE3-C388-4E4C-B897-3228AB27FEC3}" presName="Name0" presStyleCnt="0">
        <dgm:presLayoutVars>
          <dgm:chMax val="7"/>
          <dgm:chPref val="7"/>
          <dgm:dir/>
        </dgm:presLayoutVars>
      </dgm:prSet>
      <dgm:spPr/>
    </dgm:pt>
    <dgm:pt modelId="{E9479857-AF5E-433E-89DE-2B37DB559032}" type="pres">
      <dgm:prSet presAssocID="{73E31AE3-C388-4E4C-B897-3228AB27FEC3}" presName="Name1" presStyleCnt="0"/>
      <dgm:spPr/>
    </dgm:pt>
    <dgm:pt modelId="{1E5FEDAA-4C0F-4818-9516-6CFB929F22BE}" type="pres">
      <dgm:prSet presAssocID="{73E31AE3-C388-4E4C-B897-3228AB27FEC3}" presName="cycle" presStyleCnt="0"/>
      <dgm:spPr/>
    </dgm:pt>
    <dgm:pt modelId="{BA5A57C5-15D1-4153-952C-B7B3D8F4174C}" type="pres">
      <dgm:prSet presAssocID="{73E31AE3-C388-4E4C-B897-3228AB27FEC3}" presName="srcNode" presStyleLbl="node1" presStyleIdx="0" presStyleCnt="2"/>
      <dgm:spPr/>
    </dgm:pt>
    <dgm:pt modelId="{6DC89E55-D83B-4220-A761-F027AD124541}" type="pres">
      <dgm:prSet presAssocID="{73E31AE3-C388-4E4C-B897-3228AB27FEC3}" presName="conn" presStyleLbl="parChTrans1D2" presStyleIdx="0" presStyleCnt="1"/>
      <dgm:spPr/>
    </dgm:pt>
    <dgm:pt modelId="{02711B45-AF63-41B7-8B37-BA5FFFD3146A}" type="pres">
      <dgm:prSet presAssocID="{73E31AE3-C388-4E4C-B897-3228AB27FEC3}" presName="extraNode" presStyleLbl="node1" presStyleIdx="0" presStyleCnt="2"/>
      <dgm:spPr/>
    </dgm:pt>
    <dgm:pt modelId="{60D97D31-EEDB-405D-BA90-1E4EFA97C2AF}" type="pres">
      <dgm:prSet presAssocID="{73E31AE3-C388-4E4C-B897-3228AB27FEC3}" presName="dstNode" presStyleLbl="node1" presStyleIdx="0" presStyleCnt="2"/>
      <dgm:spPr/>
    </dgm:pt>
    <dgm:pt modelId="{1E18BEA5-F113-448E-9C92-A243BC69A3F6}" type="pres">
      <dgm:prSet presAssocID="{1A77C6FC-E890-4920-A94E-2F19C232A1E8}" presName="text_1" presStyleLbl="node1" presStyleIdx="0" presStyleCnt="2" custScaleY="119521">
        <dgm:presLayoutVars>
          <dgm:bulletEnabled val="1"/>
        </dgm:presLayoutVars>
      </dgm:prSet>
      <dgm:spPr/>
    </dgm:pt>
    <dgm:pt modelId="{66B97C10-46DE-420C-A75B-E248D9EB96AA}" type="pres">
      <dgm:prSet presAssocID="{1A77C6FC-E890-4920-A94E-2F19C232A1E8}" presName="accent_1" presStyleCnt="0"/>
      <dgm:spPr/>
    </dgm:pt>
    <dgm:pt modelId="{0F4CE252-F1A6-4F44-B452-438DF451B073}" type="pres">
      <dgm:prSet presAssocID="{1A77C6FC-E890-4920-A94E-2F19C232A1E8}" presName="accentRepeatNode" presStyleLbl="solidFgAcc1" presStyleIdx="0" presStyleCnt="2"/>
      <dgm:spPr/>
    </dgm:pt>
    <dgm:pt modelId="{5C4E12C0-E8E8-401E-A553-513458CC2EDC}" type="pres">
      <dgm:prSet presAssocID="{ADA8FC75-21BC-4AE9-9F04-EDD6743B0270}" presName="text_2" presStyleLbl="node1" presStyleIdx="1" presStyleCnt="2" custLinFactNeighborX="108">
        <dgm:presLayoutVars>
          <dgm:bulletEnabled val="1"/>
        </dgm:presLayoutVars>
      </dgm:prSet>
      <dgm:spPr/>
    </dgm:pt>
    <dgm:pt modelId="{497554BF-0CDF-433F-88A5-4370D6E5C82C}" type="pres">
      <dgm:prSet presAssocID="{ADA8FC75-21BC-4AE9-9F04-EDD6743B0270}" presName="accent_2" presStyleCnt="0"/>
      <dgm:spPr/>
    </dgm:pt>
    <dgm:pt modelId="{10B14C15-641C-46AB-A251-67A12393380B}" type="pres">
      <dgm:prSet presAssocID="{ADA8FC75-21BC-4AE9-9F04-EDD6743B0270}" presName="accentRepeatNode" presStyleLbl="solidFgAcc1" presStyleIdx="1" presStyleCnt="2"/>
      <dgm:spPr/>
    </dgm:pt>
  </dgm:ptLst>
  <dgm:cxnLst>
    <dgm:cxn modelId="{5D104F1D-C575-4294-8908-7D234F027589}" srcId="{73E31AE3-C388-4E4C-B897-3228AB27FEC3}" destId="{1A77C6FC-E890-4920-A94E-2F19C232A1E8}" srcOrd="0" destOrd="0" parTransId="{0A0744D3-FF24-4AD1-A583-C29C8395F1EC}" sibTransId="{83F03718-8AB3-43CA-8517-4A225628AF54}"/>
    <dgm:cxn modelId="{B59F2864-5BA8-4BA5-AD31-B21707244472}" type="presOf" srcId="{ADA8FC75-21BC-4AE9-9F04-EDD6743B0270}" destId="{5C4E12C0-E8E8-401E-A553-513458CC2EDC}" srcOrd="0" destOrd="0" presId="urn:microsoft.com/office/officeart/2008/layout/VerticalCurvedList"/>
    <dgm:cxn modelId="{EEAA4C81-A1C2-468E-B346-81CAEC5031FD}" type="presOf" srcId="{73E31AE3-C388-4E4C-B897-3228AB27FEC3}" destId="{A02C7E80-5DB7-4B95-BD71-E91534FCED2E}" srcOrd="0" destOrd="0" presId="urn:microsoft.com/office/officeart/2008/layout/VerticalCurvedList"/>
    <dgm:cxn modelId="{C863CC99-6875-44F8-87CF-6688ACF02562}" type="presOf" srcId="{1A77C6FC-E890-4920-A94E-2F19C232A1E8}" destId="{1E18BEA5-F113-448E-9C92-A243BC69A3F6}" srcOrd="0" destOrd="0" presId="urn:microsoft.com/office/officeart/2008/layout/VerticalCurvedList"/>
    <dgm:cxn modelId="{08F7FBB9-BBF6-4F00-850F-3D605BA7E3DC}" type="presOf" srcId="{83F03718-8AB3-43CA-8517-4A225628AF54}" destId="{6DC89E55-D83B-4220-A761-F027AD124541}" srcOrd="0" destOrd="0" presId="urn:microsoft.com/office/officeart/2008/layout/VerticalCurvedList"/>
    <dgm:cxn modelId="{F4ECC5BF-DEEB-453B-96C0-F9F62BD22F62}" srcId="{73E31AE3-C388-4E4C-B897-3228AB27FEC3}" destId="{ADA8FC75-21BC-4AE9-9F04-EDD6743B0270}" srcOrd="1" destOrd="0" parTransId="{C730F465-8306-4CE0-A27F-19BCB991E26C}" sibTransId="{3F65425E-EE1F-42C5-BB41-801144B93AD1}"/>
    <dgm:cxn modelId="{21E31290-939C-4294-8345-2799121DD971}" type="presParOf" srcId="{A02C7E80-5DB7-4B95-BD71-E91534FCED2E}" destId="{E9479857-AF5E-433E-89DE-2B37DB559032}" srcOrd="0" destOrd="0" presId="urn:microsoft.com/office/officeart/2008/layout/VerticalCurvedList"/>
    <dgm:cxn modelId="{2004CD9A-0DC1-420B-B6AD-44EEF46FB7C5}" type="presParOf" srcId="{E9479857-AF5E-433E-89DE-2B37DB559032}" destId="{1E5FEDAA-4C0F-4818-9516-6CFB929F22BE}" srcOrd="0" destOrd="0" presId="urn:microsoft.com/office/officeart/2008/layout/VerticalCurvedList"/>
    <dgm:cxn modelId="{58448C15-65A8-47F4-AECD-31D954551E5B}" type="presParOf" srcId="{1E5FEDAA-4C0F-4818-9516-6CFB929F22BE}" destId="{BA5A57C5-15D1-4153-952C-B7B3D8F4174C}" srcOrd="0" destOrd="0" presId="urn:microsoft.com/office/officeart/2008/layout/VerticalCurvedList"/>
    <dgm:cxn modelId="{466FAF19-7C2A-4B17-B9B7-F8BEFF28C610}" type="presParOf" srcId="{1E5FEDAA-4C0F-4818-9516-6CFB929F22BE}" destId="{6DC89E55-D83B-4220-A761-F027AD124541}" srcOrd="1" destOrd="0" presId="urn:microsoft.com/office/officeart/2008/layout/VerticalCurvedList"/>
    <dgm:cxn modelId="{100C60F2-115E-4999-A95C-919B1EE715AE}" type="presParOf" srcId="{1E5FEDAA-4C0F-4818-9516-6CFB929F22BE}" destId="{02711B45-AF63-41B7-8B37-BA5FFFD3146A}" srcOrd="2" destOrd="0" presId="urn:microsoft.com/office/officeart/2008/layout/VerticalCurvedList"/>
    <dgm:cxn modelId="{13755184-E48E-4CD4-A7BE-8B8DF13269ED}" type="presParOf" srcId="{1E5FEDAA-4C0F-4818-9516-6CFB929F22BE}" destId="{60D97D31-EEDB-405D-BA90-1E4EFA97C2AF}" srcOrd="3" destOrd="0" presId="urn:microsoft.com/office/officeart/2008/layout/VerticalCurvedList"/>
    <dgm:cxn modelId="{231ED034-7EDE-404E-82D5-F4918EC5EC4E}" type="presParOf" srcId="{E9479857-AF5E-433E-89DE-2B37DB559032}" destId="{1E18BEA5-F113-448E-9C92-A243BC69A3F6}" srcOrd="1" destOrd="0" presId="urn:microsoft.com/office/officeart/2008/layout/VerticalCurvedList"/>
    <dgm:cxn modelId="{86A8DB6E-0182-459B-9D42-174E9C8EABD9}" type="presParOf" srcId="{E9479857-AF5E-433E-89DE-2B37DB559032}" destId="{66B97C10-46DE-420C-A75B-E248D9EB96AA}" srcOrd="2" destOrd="0" presId="urn:microsoft.com/office/officeart/2008/layout/VerticalCurvedList"/>
    <dgm:cxn modelId="{A162C0CC-0B2C-42D7-BF78-88D2FE10931F}" type="presParOf" srcId="{66B97C10-46DE-420C-A75B-E248D9EB96AA}" destId="{0F4CE252-F1A6-4F44-B452-438DF451B073}" srcOrd="0" destOrd="0" presId="urn:microsoft.com/office/officeart/2008/layout/VerticalCurvedList"/>
    <dgm:cxn modelId="{F32BF7A7-4950-425F-8691-F8D1A200AC81}" type="presParOf" srcId="{E9479857-AF5E-433E-89DE-2B37DB559032}" destId="{5C4E12C0-E8E8-401E-A553-513458CC2EDC}" srcOrd="3" destOrd="0" presId="urn:microsoft.com/office/officeart/2008/layout/VerticalCurvedList"/>
    <dgm:cxn modelId="{CAEC93C4-AA33-4454-B732-49E7008A35E1}" type="presParOf" srcId="{E9479857-AF5E-433E-89DE-2B37DB559032}" destId="{497554BF-0CDF-433F-88A5-4370D6E5C82C}" srcOrd="4" destOrd="0" presId="urn:microsoft.com/office/officeart/2008/layout/VerticalCurvedList"/>
    <dgm:cxn modelId="{DA5E96B5-E615-47FF-92B5-A301A27640E6}" type="presParOf" srcId="{497554BF-0CDF-433F-88A5-4370D6E5C82C}" destId="{10B14C15-641C-46AB-A251-67A12393380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ED895B-DC8E-44D4-B929-30CD029763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C885D9E-8506-423E-8913-AA90692056F6}">
      <dgm:prSet phldrT="[Texto]"/>
      <dgm:spPr/>
      <dgm:t>
        <a:bodyPr/>
        <a:lstStyle/>
        <a:p>
          <a:r>
            <a:rPr lang="es-EC" dirty="0">
              <a:latin typeface="Times New Roman" panose="02020603050405020304" pitchFamily="18" charset="0"/>
              <a:cs typeface="Times New Roman" panose="02020603050405020304" pitchFamily="18" charset="0"/>
            </a:rPr>
            <a:t>Se presenta una optimización en la herramienta de corte ya que el fabricante recomienda una profundidad radial de 1.25 mm y una velocidad de avance de 4800 mm/min, pero en este estudio empleando la estrategia de mecanizado adaptativa, se mejoró los parámetros a 2.5 mm incrementándose un 50%, además de un aumento en la velocidad de avance avance a 7130.12  mm/min incrementándose 32.67%. La estrategia adaptativa no presentó rebaba o quemaduras en la herramienta de corte durante los ensayos.</a:t>
          </a:r>
          <a:endParaRPr lang="es-MX" dirty="0"/>
        </a:p>
      </dgm:t>
    </dgm:pt>
    <dgm:pt modelId="{1169DAD1-2285-48A3-B5E0-58D2204E1E65}" type="parTrans" cxnId="{E2BD900D-EAE2-4548-ABA7-E60789CB183B}">
      <dgm:prSet/>
      <dgm:spPr/>
      <dgm:t>
        <a:bodyPr/>
        <a:lstStyle/>
        <a:p>
          <a:endParaRPr lang="es-MX"/>
        </a:p>
      </dgm:t>
    </dgm:pt>
    <dgm:pt modelId="{F9F757DC-0CDC-4FD1-9683-8AA9F21BFEC5}" type="sibTrans" cxnId="{E2BD900D-EAE2-4548-ABA7-E60789CB183B}">
      <dgm:prSet/>
      <dgm:spPr/>
      <dgm:t>
        <a:bodyPr/>
        <a:lstStyle/>
        <a:p>
          <a:endParaRPr lang="es-MX"/>
        </a:p>
      </dgm:t>
    </dgm:pt>
    <mc:AlternateContent xmlns:mc="http://schemas.openxmlformats.org/markup-compatibility/2006" xmlns:a14="http://schemas.microsoft.com/office/drawing/2010/main">
      <mc:Choice Requires="a14">
        <dgm:pt modelId="{20908431-77AC-409C-8478-0BC730E32F55}">
          <dgm:prSet phldrT="[Texto]"/>
          <dgm:spPr/>
          <dgm:t>
            <a:bodyPr/>
            <a:lstStyle/>
            <a:p>
              <a:r>
                <a:rPr lang="es-EC" dirty="0">
                  <a:latin typeface="Times New Roman" panose="02020603050405020304" pitchFamily="18" charset="0"/>
                  <a:cs typeface="Times New Roman" panose="02020603050405020304" pitchFamily="18" charset="0"/>
                </a:rPr>
                <a:t>De acuerdo a los análisis estadísticos ANOVA del tiempo y temperatura, establece valores de </a:t>
              </a:r>
              <a14:m>
                <m:oMath xmlns:m="http://schemas.openxmlformats.org/officeDocument/2006/math">
                  <m:r>
                    <a:rPr lang="es-EC" i="1">
                      <a:latin typeface="Cambria Math" panose="02040503050406030204" pitchFamily="18" charset="0"/>
                    </a:rPr>
                    <m:t>𝑃</m:t>
                  </m:r>
                  <m:r>
                    <a:rPr lang="es-EC" i="1">
                      <a:latin typeface="Cambria Math" panose="02040503050406030204" pitchFamily="18" charset="0"/>
                    </a:rPr>
                    <m:t>&lt;0.05</m:t>
                  </m:r>
                </m:oMath>
              </a14:m>
              <a:r>
                <a:rPr lang="es-EC" dirty="0">
                  <a:latin typeface="Times New Roman" panose="02020603050405020304" pitchFamily="18" charset="0"/>
                  <a:cs typeface="Times New Roman" panose="02020603050405020304" pitchFamily="18" charset="0"/>
                </a:rPr>
                <a:t> significando que es improbable que los datos se deban al azar, además representa que el estudio es fiable. Es probable obtener valores semejantes al realizar el experimento bajo los mismos parámetros de estudio. </a:t>
              </a:r>
              <a:endParaRPr lang="es-MX" dirty="0"/>
            </a:p>
          </dgm:t>
        </dgm:pt>
      </mc:Choice>
      <mc:Fallback xmlns="">
        <dgm:pt modelId="{20908431-77AC-409C-8478-0BC730E32F55}">
          <dgm:prSet phldrT="[Texto]"/>
          <dgm:spPr/>
          <dgm:t>
            <a:bodyPr/>
            <a:lstStyle/>
            <a:p>
              <a:r>
                <a:rPr lang="es-EC" dirty="0">
                  <a:latin typeface="Times New Roman" panose="02020603050405020304" pitchFamily="18" charset="0"/>
                  <a:cs typeface="Times New Roman" panose="02020603050405020304" pitchFamily="18" charset="0"/>
                </a:rPr>
                <a:t>De acuerdo a los análisis estadísticos ANOVA del tiempo y temperatura, establece valores de </a:t>
              </a:r>
              <a:r>
                <a:rPr lang="es-EC" i="0">
                  <a:latin typeface="Cambria Math" panose="02040503050406030204" pitchFamily="18" charset="0"/>
                </a:rPr>
                <a:t>𝑃&lt;0.05</a:t>
              </a:r>
              <a:r>
                <a:rPr lang="es-EC" dirty="0">
                  <a:latin typeface="Times New Roman" panose="02020603050405020304" pitchFamily="18" charset="0"/>
                  <a:cs typeface="Times New Roman" panose="02020603050405020304" pitchFamily="18" charset="0"/>
                </a:rPr>
                <a:t> significando que es improbable que los datos se deban al azar, además representa que el estudio es fiable. Es probable obtener valores semejantes al realizar el experimento bajo los mismos parámetros de estudio. </a:t>
              </a:r>
              <a:endParaRPr lang="es-MX" dirty="0"/>
            </a:p>
          </dgm:t>
        </dgm:pt>
      </mc:Fallback>
    </mc:AlternateContent>
    <dgm:pt modelId="{AC60C3B9-DDFC-42BB-B084-D23CF2CDFF58}" type="parTrans" cxnId="{EF089534-89EC-4B29-B014-03A1E7658A26}">
      <dgm:prSet/>
      <dgm:spPr/>
      <dgm:t>
        <a:bodyPr/>
        <a:lstStyle/>
        <a:p>
          <a:endParaRPr lang="es-MX"/>
        </a:p>
      </dgm:t>
    </dgm:pt>
    <dgm:pt modelId="{4466F041-EA2C-44BF-8A76-34E0BDCD25C7}" type="sibTrans" cxnId="{EF089534-89EC-4B29-B014-03A1E7658A26}">
      <dgm:prSet/>
      <dgm:spPr/>
      <dgm:t>
        <a:bodyPr/>
        <a:lstStyle/>
        <a:p>
          <a:endParaRPr lang="es-MX"/>
        </a:p>
      </dgm:t>
    </dgm:pt>
    <dgm:pt modelId="{3DFE3608-7681-4117-8E33-C88D9D2B6F9C}" type="pres">
      <dgm:prSet presAssocID="{85ED895B-DC8E-44D4-B929-30CD029763B0}" presName="Name0" presStyleCnt="0">
        <dgm:presLayoutVars>
          <dgm:chMax val="7"/>
          <dgm:chPref val="7"/>
          <dgm:dir/>
        </dgm:presLayoutVars>
      </dgm:prSet>
      <dgm:spPr/>
    </dgm:pt>
    <dgm:pt modelId="{53BD69E7-9957-42D8-A6C0-5E73BEE43A57}" type="pres">
      <dgm:prSet presAssocID="{85ED895B-DC8E-44D4-B929-30CD029763B0}" presName="Name1" presStyleCnt="0"/>
      <dgm:spPr/>
    </dgm:pt>
    <dgm:pt modelId="{70977F42-D460-408D-9259-C62A4110DCD8}" type="pres">
      <dgm:prSet presAssocID="{85ED895B-DC8E-44D4-B929-30CD029763B0}" presName="cycle" presStyleCnt="0"/>
      <dgm:spPr/>
    </dgm:pt>
    <dgm:pt modelId="{6406E0D6-1D9A-4772-9364-8F193F07F26F}" type="pres">
      <dgm:prSet presAssocID="{85ED895B-DC8E-44D4-B929-30CD029763B0}" presName="srcNode" presStyleLbl="node1" presStyleIdx="0" presStyleCnt="2"/>
      <dgm:spPr/>
    </dgm:pt>
    <dgm:pt modelId="{60705116-FD02-4133-974E-F9DD06C0C663}" type="pres">
      <dgm:prSet presAssocID="{85ED895B-DC8E-44D4-B929-30CD029763B0}" presName="conn" presStyleLbl="parChTrans1D2" presStyleIdx="0" presStyleCnt="1"/>
      <dgm:spPr/>
    </dgm:pt>
    <dgm:pt modelId="{B0236165-71A4-408A-836B-0F115476928F}" type="pres">
      <dgm:prSet presAssocID="{85ED895B-DC8E-44D4-B929-30CD029763B0}" presName="extraNode" presStyleLbl="node1" presStyleIdx="0" presStyleCnt="2"/>
      <dgm:spPr/>
    </dgm:pt>
    <dgm:pt modelId="{06E28EEF-C2F9-4779-99E9-15B3F5C3D5E4}" type="pres">
      <dgm:prSet presAssocID="{85ED895B-DC8E-44D4-B929-30CD029763B0}" presName="dstNode" presStyleLbl="node1" presStyleIdx="0" presStyleCnt="2"/>
      <dgm:spPr/>
    </dgm:pt>
    <dgm:pt modelId="{B2B1D1B5-D8EE-4D57-B8EA-CE1182E7A263}" type="pres">
      <dgm:prSet presAssocID="{BC885D9E-8506-423E-8913-AA90692056F6}" presName="text_1" presStyleLbl="node1" presStyleIdx="0" presStyleCnt="2">
        <dgm:presLayoutVars>
          <dgm:bulletEnabled val="1"/>
        </dgm:presLayoutVars>
      </dgm:prSet>
      <dgm:spPr/>
    </dgm:pt>
    <dgm:pt modelId="{EE165473-0B0B-4EBE-94F1-5F00D399F1BC}" type="pres">
      <dgm:prSet presAssocID="{BC885D9E-8506-423E-8913-AA90692056F6}" presName="accent_1" presStyleCnt="0"/>
      <dgm:spPr/>
    </dgm:pt>
    <dgm:pt modelId="{0F0388C7-6108-458D-962E-2432DD3C59A9}" type="pres">
      <dgm:prSet presAssocID="{BC885D9E-8506-423E-8913-AA90692056F6}" presName="accentRepeatNode" presStyleLbl="solidFgAcc1" presStyleIdx="0" presStyleCnt="2"/>
      <dgm:spPr/>
    </dgm:pt>
    <dgm:pt modelId="{450E9F1D-47EA-4EAE-9669-FE79AC317C12}" type="pres">
      <dgm:prSet presAssocID="{20908431-77AC-409C-8478-0BC730E32F55}" presName="text_2" presStyleLbl="node1" presStyleIdx="1" presStyleCnt="2">
        <dgm:presLayoutVars>
          <dgm:bulletEnabled val="1"/>
        </dgm:presLayoutVars>
      </dgm:prSet>
      <dgm:spPr/>
    </dgm:pt>
    <dgm:pt modelId="{DAF86BAA-3BF3-4A07-B31E-1EDDC62BF2B0}" type="pres">
      <dgm:prSet presAssocID="{20908431-77AC-409C-8478-0BC730E32F55}" presName="accent_2" presStyleCnt="0"/>
      <dgm:spPr/>
    </dgm:pt>
    <dgm:pt modelId="{7E1B89C8-FA9C-46C2-833C-6AC287F7C248}" type="pres">
      <dgm:prSet presAssocID="{20908431-77AC-409C-8478-0BC730E32F55}" presName="accentRepeatNode" presStyleLbl="solidFgAcc1" presStyleIdx="1" presStyleCnt="2"/>
      <dgm:spPr/>
    </dgm:pt>
  </dgm:ptLst>
  <dgm:cxnLst>
    <dgm:cxn modelId="{E2BD900D-EAE2-4548-ABA7-E60789CB183B}" srcId="{85ED895B-DC8E-44D4-B929-30CD029763B0}" destId="{BC885D9E-8506-423E-8913-AA90692056F6}" srcOrd="0" destOrd="0" parTransId="{1169DAD1-2285-48A3-B5E0-58D2204E1E65}" sibTransId="{F9F757DC-0CDC-4FD1-9683-8AA9F21BFEC5}"/>
    <dgm:cxn modelId="{EF089534-89EC-4B29-B014-03A1E7658A26}" srcId="{85ED895B-DC8E-44D4-B929-30CD029763B0}" destId="{20908431-77AC-409C-8478-0BC730E32F55}" srcOrd="1" destOrd="0" parTransId="{AC60C3B9-DDFC-42BB-B084-D23CF2CDFF58}" sibTransId="{4466F041-EA2C-44BF-8A76-34E0BDCD25C7}"/>
    <dgm:cxn modelId="{970263A6-0E90-4531-9C7D-33912243BF97}" type="presOf" srcId="{BC885D9E-8506-423E-8913-AA90692056F6}" destId="{B2B1D1B5-D8EE-4D57-B8EA-CE1182E7A263}" srcOrd="0" destOrd="0" presId="urn:microsoft.com/office/officeart/2008/layout/VerticalCurvedList"/>
    <dgm:cxn modelId="{A31771D1-1E8D-47E2-A033-38C89069F35C}" type="presOf" srcId="{F9F757DC-0CDC-4FD1-9683-8AA9F21BFEC5}" destId="{60705116-FD02-4133-974E-F9DD06C0C663}" srcOrd="0" destOrd="0" presId="urn:microsoft.com/office/officeart/2008/layout/VerticalCurvedList"/>
    <dgm:cxn modelId="{AD4970E0-991A-4B5A-9BEB-A5BBF5CD0EC4}" type="presOf" srcId="{85ED895B-DC8E-44D4-B929-30CD029763B0}" destId="{3DFE3608-7681-4117-8E33-C88D9D2B6F9C}" srcOrd="0" destOrd="0" presId="urn:microsoft.com/office/officeart/2008/layout/VerticalCurvedList"/>
    <dgm:cxn modelId="{C20732E6-FCBC-45FD-9C3D-6ED5F4C02270}" type="presOf" srcId="{20908431-77AC-409C-8478-0BC730E32F55}" destId="{450E9F1D-47EA-4EAE-9669-FE79AC317C12}" srcOrd="0" destOrd="0" presId="urn:microsoft.com/office/officeart/2008/layout/VerticalCurvedList"/>
    <dgm:cxn modelId="{BA85E1F7-0358-4CDD-8BC5-D524FF20093D}" type="presParOf" srcId="{3DFE3608-7681-4117-8E33-C88D9D2B6F9C}" destId="{53BD69E7-9957-42D8-A6C0-5E73BEE43A57}" srcOrd="0" destOrd="0" presId="urn:microsoft.com/office/officeart/2008/layout/VerticalCurvedList"/>
    <dgm:cxn modelId="{7569FDF2-D2F9-419E-9A5B-9AA16BE03F0A}" type="presParOf" srcId="{53BD69E7-9957-42D8-A6C0-5E73BEE43A57}" destId="{70977F42-D460-408D-9259-C62A4110DCD8}" srcOrd="0" destOrd="0" presId="urn:microsoft.com/office/officeart/2008/layout/VerticalCurvedList"/>
    <dgm:cxn modelId="{6E07BFDD-5D3B-44D5-B0B4-F0F1D1FAC1A4}" type="presParOf" srcId="{70977F42-D460-408D-9259-C62A4110DCD8}" destId="{6406E0D6-1D9A-4772-9364-8F193F07F26F}" srcOrd="0" destOrd="0" presId="urn:microsoft.com/office/officeart/2008/layout/VerticalCurvedList"/>
    <dgm:cxn modelId="{66DCEFF5-F4B6-4E3C-86B9-D50EF6D367F5}" type="presParOf" srcId="{70977F42-D460-408D-9259-C62A4110DCD8}" destId="{60705116-FD02-4133-974E-F9DD06C0C663}" srcOrd="1" destOrd="0" presId="urn:microsoft.com/office/officeart/2008/layout/VerticalCurvedList"/>
    <dgm:cxn modelId="{362877C0-C42B-4707-B598-EAC7E94475F7}" type="presParOf" srcId="{70977F42-D460-408D-9259-C62A4110DCD8}" destId="{B0236165-71A4-408A-836B-0F115476928F}" srcOrd="2" destOrd="0" presId="urn:microsoft.com/office/officeart/2008/layout/VerticalCurvedList"/>
    <dgm:cxn modelId="{59453114-4456-43FA-8ADF-C2008263F757}" type="presParOf" srcId="{70977F42-D460-408D-9259-C62A4110DCD8}" destId="{06E28EEF-C2F9-4779-99E9-15B3F5C3D5E4}" srcOrd="3" destOrd="0" presId="urn:microsoft.com/office/officeart/2008/layout/VerticalCurvedList"/>
    <dgm:cxn modelId="{FCAD5D42-FF15-48E6-BF59-F6E53E470828}" type="presParOf" srcId="{53BD69E7-9957-42D8-A6C0-5E73BEE43A57}" destId="{B2B1D1B5-D8EE-4D57-B8EA-CE1182E7A263}" srcOrd="1" destOrd="0" presId="urn:microsoft.com/office/officeart/2008/layout/VerticalCurvedList"/>
    <dgm:cxn modelId="{3CFC5CD6-C159-4AB5-B25A-B0827E391708}" type="presParOf" srcId="{53BD69E7-9957-42D8-A6C0-5E73BEE43A57}" destId="{EE165473-0B0B-4EBE-94F1-5F00D399F1BC}" srcOrd="2" destOrd="0" presId="urn:microsoft.com/office/officeart/2008/layout/VerticalCurvedList"/>
    <dgm:cxn modelId="{7501D401-3A8D-42B7-A3A4-C721C27333FA}" type="presParOf" srcId="{EE165473-0B0B-4EBE-94F1-5F00D399F1BC}" destId="{0F0388C7-6108-458D-962E-2432DD3C59A9}" srcOrd="0" destOrd="0" presId="urn:microsoft.com/office/officeart/2008/layout/VerticalCurvedList"/>
    <dgm:cxn modelId="{D4355C3E-BDC0-4305-B673-04954F465ED4}" type="presParOf" srcId="{53BD69E7-9957-42D8-A6C0-5E73BEE43A57}" destId="{450E9F1D-47EA-4EAE-9669-FE79AC317C12}" srcOrd="3" destOrd="0" presId="urn:microsoft.com/office/officeart/2008/layout/VerticalCurvedList"/>
    <dgm:cxn modelId="{E028CE80-DB5A-4375-B44C-7C1B37A3E446}" type="presParOf" srcId="{53BD69E7-9957-42D8-A6C0-5E73BEE43A57}" destId="{DAF86BAA-3BF3-4A07-B31E-1EDDC62BF2B0}" srcOrd="4" destOrd="0" presId="urn:microsoft.com/office/officeart/2008/layout/VerticalCurvedList"/>
    <dgm:cxn modelId="{63F7F240-33FA-4C60-9430-1C776B36905A}" type="presParOf" srcId="{DAF86BAA-3BF3-4A07-B31E-1EDDC62BF2B0}" destId="{7E1B89C8-FA9C-46C2-833C-6AC287F7C24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ED895B-DC8E-44D4-B929-30CD029763B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BC885D9E-8506-423E-8913-AA90692056F6}">
      <dgm:prSet phldrT="[Texto]"/>
      <dgm:spPr/>
      <dgm:t>
        <a:bodyPr/>
        <a:lstStyle/>
        <a:p>
          <a:r>
            <a:rPr lang="es-EC" dirty="0">
              <a:latin typeface="Times New Roman" panose="02020603050405020304" pitchFamily="18" charset="0"/>
              <a:cs typeface="Times New Roman" panose="02020603050405020304" pitchFamily="18" charset="0"/>
            </a:rPr>
            <a:t>Se presenta una optimización en la herramienta de corte ya que el fabricante recomienda una profundidad radial de 1.25 mm y una velocidad de avance de 4800 mm/min, pero en este estudio empleando la estrategia de mecanizado adaptativa, se mejoró los parámetros a 2.5 mm incrementándose un 50%, además de un aumento en la velocidad de avance avance a 7130.12  mm/min incrementándose 32.67%. La estrategia adaptativa no presentó rebaba o quemaduras en la herramienta de corte durante los ensayos.</a:t>
          </a:r>
          <a:endParaRPr lang="es-MX" dirty="0"/>
        </a:p>
      </dgm:t>
    </dgm:pt>
    <dgm:pt modelId="{1169DAD1-2285-48A3-B5E0-58D2204E1E65}" type="parTrans" cxnId="{E2BD900D-EAE2-4548-ABA7-E60789CB183B}">
      <dgm:prSet/>
      <dgm:spPr/>
      <dgm:t>
        <a:bodyPr/>
        <a:lstStyle/>
        <a:p>
          <a:endParaRPr lang="es-MX"/>
        </a:p>
      </dgm:t>
    </dgm:pt>
    <dgm:pt modelId="{F9F757DC-0CDC-4FD1-9683-8AA9F21BFEC5}" type="sibTrans" cxnId="{E2BD900D-EAE2-4548-ABA7-E60789CB183B}">
      <dgm:prSet/>
      <dgm:spPr/>
      <dgm:t>
        <a:bodyPr/>
        <a:lstStyle/>
        <a:p>
          <a:endParaRPr lang="es-MX"/>
        </a:p>
      </dgm:t>
    </dgm:pt>
    <dgm:pt modelId="{20908431-77AC-409C-8478-0BC730E32F55}">
      <dgm:prSet phldrT="[Texto]"/>
      <dgm:spPr>
        <a:blipFill>
          <a:blip xmlns:r="http://schemas.openxmlformats.org/officeDocument/2006/relationships" r:embed="rId1"/>
          <a:stretch>
            <a:fillRect r="-1117"/>
          </a:stretch>
        </a:blipFill>
      </dgm:spPr>
      <dgm:t>
        <a:bodyPr/>
        <a:lstStyle/>
        <a:p>
          <a:r>
            <a:rPr lang="es-MX">
              <a:noFill/>
            </a:rPr>
            <a:t> </a:t>
          </a:r>
        </a:p>
      </dgm:t>
    </dgm:pt>
    <dgm:pt modelId="{AC60C3B9-DDFC-42BB-B084-D23CF2CDFF58}" type="parTrans" cxnId="{EF089534-89EC-4B29-B014-03A1E7658A26}">
      <dgm:prSet/>
      <dgm:spPr/>
      <dgm:t>
        <a:bodyPr/>
        <a:lstStyle/>
        <a:p>
          <a:endParaRPr lang="es-MX"/>
        </a:p>
      </dgm:t>
    </dgm:pt>
    <dgm:pt modelId="{4466F041-EA2C-44BF-8A76-34E0BDCD25C7}" type="sibTrans" cxnId="{EF089534-89EC-4B29-B014-03A1E7658A26}">
      <dgm:prSet/>
      <dgm:spPr/>
      <dgm:t>
        <a:bodyPr/>
        <a:lstStyle/>
        <a:p>
          <a:endParaRPr lang="es-MX"/>
        </a:p>
      </dgm:t>
    </dgm:pt>
    <dgm:pt modelId="{3DFE3608-7681-4117-8E33-C88D9D2B6F9C}" type="pres">
      <dgm:prSet presAssocID="{85ED895B-DC8E-44D4-B929-30CD029763B0}" presName="Name0" presStyleCnt="0">
        <dgm:presLayoutVars>
          <dgm:chMax val="7"/>
          <dgm:chPref val="7"/>
          <dgm:dir/>
        </dgm:presLayoutVars>
      </dgm:prSet>
      <dgm:spPr/>
    </dgm:pt>
    <dgm:pt modelId="{53BD69E7-9957-42D8-A6C0-5E73BEE43A57}" type="pres">
      <dgm:prSet presAssocID="{85ED895B-DC8E-44D4-B929-30CD029763B0}" presName="Name1" presStyleCnt="0"/>
      <dgm:spPr/>
    </dgm:pt>
    <dgm:pt modelId="{70977F42-D460-408D-9259-C62A4110DCD8}" type="pres">
      <dgm:prSet presAssocID="{85ED895B-DC8E-44D4-B929-30CD029763B0}" presName="cycle" presStyleCnt="0"/>
      <dgm:spPr/>
    </dgm:pt>
    <dgm:pt modelId="{6406E0D6-1D9A-4772-9364-8F193F07F26F}" type="pres">
      <dgm:prSet presAssocID="{85ED895B-DC8E-44D4-B929-30CD029763B0}" presName="srcNode" presStyleLbl="node1" presStyleIdx="0" presStyleCnt="2"/>
      <dgm:spPr/>
    </dgm:pt>
    <dgm:pt modelId="{60705116-FD02-4133-974E-F9DD06C0C663}" type="pres">
      <dgm:prSet presAssocID="{85ED895B-DC8E-44D4-B929-30CD029763B0}" presName="conn" presStyleLbl="parChTrans1D2" presStyleIdx="0" presStyleCnt="1"/>
      <dgm:spPr/>
    </dgm:pt>
    <dgm:pt modelId="{B0236165-71A4-408A-836B-0F115476928F}" type="pres">
      <dgm:prSet presAssocID="{85ED895B-DC8E-44D4-B929-30CD029763B0}" presName="extraNode" presStyleLbl="node1" presStyleIdx="0" presStyleCnt="2"/>
      <dgm:spPr/>
    </dgm:pt>
    <dgm:pt modelId="{06E28EEF-C2F9-4779-99E9-15B3F5C3D5E4}" type="pres">
      <dgm:prSet presAssocID="{85ED895B-DC8E-44D4-B929-30CD029763B0}" presName="dstNode" presStyleLbl="node1" presStyleIdx="0" presStyleCnt="2"/>
      <dgm:spPr/>
    </dgm:pt>
    <dgm:pt modelId="{B2B1D1B5-D8EE-4D57-B8EA-CE1182E7A263}" type="pres">
      <dgm:prSet presAssocID="{BC885D9E-8506-423E-8913-AA90692056F6}" presName="text_1" presStyleLbl="node1" presStyleIdx="0" presStyleCnt="2">
        <dgm:presLayoutVars>
          <dgm:bulletEnabled val="1"/>
        </dgm:presLayoutVars>
      </dgm:prSet>
      <dgm:spPr/>
    </dgm:pt>
    <dgm:pt modelId="{EE165473-0B0B-4EBE-94F1-5F00D399F1BC}" type="pres">
      <dgm:prSet presAssocID="{BC885D9E-8506-423E-8913-AA90692056F6}" presName="accent_1" presStyleCnt="0"/>
      <dgm:spPr/>
    </dgm:pt>
    <dgm:pt modelId="{0F0388C7-6108-458D-962E-2432DD3C59A9}" type="pres">
      <dgm:prSet presAssocID="{BC885D9E-8506-423E-8913-AA90692056F6}" presName="accentRepeatNode" presStyleLbl="solidFgAcc1" presStyleIdx="0" presStyleCnt="2"/>
      <dgm:spPr/>
    </dgm:pt>
    <dgm:pt modelId="{450E9F1D-47EA-4EAE-9669-FE79AC317C12}" type="pres">
      <dgm:prSet presAssocID="{20908431-77AC-409C-8478-0BC730E32F55}" presName="text_2" presStyleLbl="node1" presStyleIdx="1" presStyleCnt="2">
        <dgm:presLayoutVars>
          <dgm:bulletEnabled val="1"/>
        </dgm:presLayoutVars>
      </dgm:prSet>
      <dgm:spPr/>
    </dgm:pt>
    <dgm:pt modelId="{DAF86BAA-3BF3-4A07-B31E-1EDDC62BF2B0}" type="pres">
      <dgm:prSet presAssocID="{20908431-77AC-409C-8478-0BC730E32F55}" presName="accent_2" presStyleCnt="0"/>
      <dgm:spPr/>
    </dgm:pt>
    <dgm:pt modelId="{7E1B89C8-FA9C-46C2-833C-6AC287F7C248}" type="pres">
      <dgm:prSet presAssocID="{20908431-77AC-409C-8478-0BC730E32F55}" presName="accentRepeatNode" presStyleLbl="solidFgAcc1" presStyleIdx="1" presStyleCnt="2"/>
      <dgm:spPr/>
    </dgm:pt>
  </dgm:ptLst>
  <dgm:cxnLst>
    <dgm:cxn modelId="{E2BD900D-EAE2-4548-ABA7-E60789CB183B}" srcId="{85ED895B-DC8E-44D4-B929-30CD029763B0}" destId="{BC885D9E-8506-423E-8913-AA90692056F6}" srcOrd="0" destOrd="0" parTransId="{1169DAD1-2285-48A3-B5E0-58D2204E1E65}" sibTransId="{F9F757DC-0CDC-4FD1-9683-8AA9F21BFEC5}"/>
    <dgm:cxn modelId="{EF089534-89EC-4B29-B014-03A1E7658A26}" srcId="{85ED895B-DC8E-44D4-B929-30CD029763B0}" destId="{20908431-77AC-409C-8478-0BC730E32F55}" srcOrd="1" destOrd="0" parTransId="{AC60C3B9-DDFC-42BB-B084-D23CF2CDFF58}" sibTransId="{4466F041-EA2C-44BF-8A76-34E0BDCD25C7}"/>
    <dgm:cxn modelId="{970263A6-0E90-4531-9C7D-33912243BF97}" type="presOf" srcId="{BC885D9E-8506-423E-8913-AA90692056F6}" destId="{B2B1D1B5-D8EE-4D57-B8EA-CE1182E7A263}" srcOrd="0" destOrd="0" presId="urn:microsoft.com/office/officeart/2008/layout/VerticalCurvedList"/>
    <dgm:cxn modelId="{A31771D1-1E8D-47E2-A033-38C89069F35C}" type="presOf" srcId="{F9F757DC-0CDC-4FD1-9683-8AA9F21BFEC5}" destId="{60705116-FD02-4133-974E-F9DD06C0C663}" srcOrd="0" destOrd="0" presId="urn:microsoft.com/office/officeart/2008/layout/VerticalCurvedList"/>
    <dgm:cxn modelId="{AD4970E0-991A-4B5A-9BEB-A5BBF5CD0EC4}" type="presOf" srcId="{85ED895B-DC8E-44D4-B929-30CD029763B0}" destId="{3DFE3608-7681-4117-8E33-C88D9D2B6F9C}" srcOrd="0" destOrd="0" presId="urn:microsoft.com/office/officeart/2008/layout/VerticalCurvedList"/>
    <dgm:cxn modelId="{C20732E6-FCBC-45FD-9C3D-6ED5F4C02270}" type="presOf" srcId="{20908431-77AC-409C-8478-0BC730E32F55}" destId="{450E9F1D-47EA-4EAE-9669-FE79AC317C12}" srcOrd="0" destOrd="0" presId="urn:microsoft.com/office/officeart/2008/layout/VerticalCurvedList"/>
    <dgm:cxn modelId="{BA85E1F7-0358-4CDD-8BC5-D524FF20093D}" type="presParOf" srcId="{3DFE3608-7681-4117-8E33-C88D9D2B6F9C}" destId="{53BD69E7-9957-42D8-A6C0-5E73BEE43A57}" srcOrd="0" destOrd="0" presId="urn:microsoft.com/office/officeart/2008/layout/VerticalCurvedList"/>
    <dgm:cxn modelId="{7569FDF2-D2F9-419E-9A5B-9AA16BE03F0A}" type="presParOf" srcId="{53BD69E7-9957-42D8-A6C0-5E73BEE43A57}" destId="{70977F42-D460-408D-9259-C62A4110DCD8}" srcOrd="0" destOrd="0" presId="urn:microsoft.com/office/officeart/2008/layout/VerticalCurvedList"/>
    <dgm:cxn modelId="{6E07BFDD-5D3B-44D5-B0B4-F0F1D1FAC1A4}" type="presParOf" srcId="{70977F42-D460-408D-9259-C62A4110DCD8}" destId="{6406E0D6-1D9A-4772-9364-8F193F07F26F}" srcOrd="0" destOrd="0" presId="urn:microsoft.com/office/officeart/2008/layout/VerticalCurvedList"/>
    <dgm:cxn modelId="{66DCEFF5-F4B6-4E3C-86B9-D50EF6D367F5}" type="presParOf" srcId="{70977F42-D460-408D-9259-C62A4110DCD8}" destId="{60705116-FD02-4133-974E-F9DD06C0C663}" srcOrd="1" destOrd="0" presId="urn:microsoft.com/office/officeart/2008/layout/VerticalCurvedList"/>
    <dgm:cxn modelId="{362877C0-C42B-4707-B598-EAC7E94475F7}" type="presParOf" srcId="{70977F42-D460-408D-9259-C62A4110DCD8}" destId="{B0236165-71A4-408A-836B-0F115476928F}" srcOrd="2" destOrd="0" presId="urn:microsoft.com/office/officeart/2008/layout/VerticalCurvedList"/>
    <dgm:cxn modelId="{59453114-4456-43FA-8ADF-C2008263F757}" type="presParOf" srcId="{70977F42-D460-408D-9259-C62A4110DCD8}" destId="{06E28EEF-C2F9-4779-99E9-15B3F5C3D5E4}" srcOrd="3" destOrd="0" presId="urn:microsoft.com/office/officeart/2008/layout/VerticalCurvedList"/>
    <dgm:cxn modelId="{FCAD5D42-FF15-48E6-BF59-F6E53E470828}" type="presParOf" srcId="{53BD69E7-9957-42D8-A6C0-5E73BEE43A57}" destId="{B2B1D1B5-D8EE-4D57-B8EA-CE1182E7A263}" srcOrd="1" destOrd="0" presId="urn:microsoft.com/office/officeart/2008/layout/VerticalCurvedList"/>
    <dgm:cxn modelId="{3CFC5CD6-C159-4AB5-B25A-B0827E391708}" type="presParOf" srcId="{53BD69E7-9957-42D8-A6C0-5E73BEE43A57}" destId="{EE165473-0B0B-4EBE-94F1-5F00D399F1BC}" srcOrd="2" destOrd="0" presId="urn:microsoft.com/office/officeart/2008/layout/VerticalCurvedList"/>
    <dgm:cxn modelId="{7501D401-3A8D-42B7-A3A4-C721C27333FA}" type="presParOf" srcId="{EE165473-0B0B-4EBE-94F1-5F00D399F1BC}" destId="{0F0388C7-6108-458D-962E-2432DD3C59A9}" srcOrd="0" destOrd="0" presId="urn:microsoft.com/office/officeart/2008/layout/VerticalCurvedList"/>
    <dgm:cxn modelId="{D4355C3E-BDC0-4305-B673-04954F465ED4}" type="presParOf" srcId="{53BD69E7-9957-42D8-A6C0-5E73BEE43A57}" destId="{450E9F1D-47EA-4EAE-9669-FE79AC317C12}" srcOrd="3" destOrd="0" presId="urn:microsoft.com/office/officeart/2008/layout/VerticalCurvedList"/>
    <dgm:cxn modelId="{E028CE80-DB5A-4375-B44C-7C1B37A3E446}" type="presParOf" srcId="{53BD69E7-9957-42D8-A6C0-5E73BEE43A57}" destId="{DAF86BAA-3BF3-4A07-B31E-1EDDC62BF2B0}" srcOrd="4" destOrd="0" presId="urn:microsoft.com/office/officeart/2008/layout/VerticalCurvedList"/>
    <dgm:cxn modelId="{63F7F240-33FA-4C60-9430-1C776B36905A}" type="presParOf" srcId="{DAF86BAA-3BF3-4A07-B31E-1EDDC62BF2B0}" destId="{7E1B89C8-FA9C-46C2-833C-6AC287F7C24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364A0B-BA0B-4D86-A74B-630D2B14588E}" type="doc">
      <dgm:prSet loTypeId="urn:microsoft.com/office/officeart/2005/8/layout/vList3" loCatId="list" qsTypeId="urn:microsoft.com/office/officeart/2005/8/quickstyle/simple1" qsCatId="simple" csTypeId="urn:microsoft.com/office/officeart/2005/8/colors/accent1_2" csCatId="accent1" phldr="1"/>
      <dgm:spPr/>
    </dgm:pt>
    <dgm:pt modelId="{9BCF17F5-FDC2-44A7-8A4B-D2F5A444932C}">
      <dgm:prSet phldrT="[Texto]"/>
      <dgm:spPr/>
      <dgm:t>
        <a:bodyPr/>
        <a:lstStyle/>
        <a:p>
          <a:r>
            <a:rPr lang="es-EC" dirty="0">
              <a:latin typeface="Times New Roman" panose="02020603050405020304" pitchFamily="18" charset="0"/>
              <a:cs typeface="Times New Roman" panose="02020603050405020304" pitchFamily="18" charset="0"/>
            </a:rPr>
            <a:t>La herramienta de corte HSS brindó excelentes resultados durante los ensayos, pero al finalizar la herramienta quedó desgastada en los filos y quemada </a:t>
          </a:r>
          <a:r>
            <a:rPr lang="es-EC" dirty="0" err="1">
              <a:latin typeface="Times New Roman" panose="02020603050405020304" pitchFamily="18" charset="0"/>
              <a:cs typeface="Times New Roman" panose="02020603050405020304" pitchFamily="18" charset="0"/>
            </a:rPr>
            <a:t>usandola</a:t>
          </a:r>
          <a:r>
            <a:rPr lang="es-EC" dirty="0">
              <a:latin typeface="Times New Roman" panose="02020603050405020304" pitchFamily="18" charset="0"/>
              <a:cs typeface="Times New Roman" panose="02020603050405020304" pitchFamily="18" charset="0"/>
            </a:rPr>
            <a:t> estrategia convencional, por ende, se recomienda realizar un estudio a diferentes velocidades de corte empleando la estrategia adaptativa siendo el desgaste de la herramienta, la variable de calidad.</a:t>
          </a:r>
          <a:endParaRPr lang="es-MX" dirty="0"/>
        </a:p>
      </dgm:t>
    </dgm:pt>
    <dgm:pt modelId="{DA0521AB-B8FE-4F89-9E87-991E2DD8B4A0}" type="parTrans" cxnId="{AB09753B-2DEB-4B6B-82ED-EC4D657864F5}">
      <dgm:prSet/>
      <dgm:spPr/>
      <dgm:t>
        <a:bodyPr/>
        <a:lstStyle/>
        <a:p>
          <a:endParaRPr lang="es-MX"/>
        </a:p>
      </dgm:t>
    </dgm:pt>
    <dgm:pt modelId="{8A012CA1-2D24-4B17-A7B1-1011B0D84E28}" type="sibTrans" cxnId="{AB09753B-2DEB-4B6B-82ED-EC4D657864F5}">
      <dgm:prSet/>
      <dgm:spPr/>
      <dgm:t>
        <a:bodyPr/>
        <a:lstStyle/>
        <a:p>
          <a:endParaRPr lang="es-MX"/>
        </a:p>
      </dgm:t>
    </dgm:pt>
    <dgm:pt modelId="{C0098DB3-EA58-4EEF-ADEE-88F21470F55D}">
      <dgm:prSet phldrT="[Texto]"/>
      <dgm:spPr/>
      <dgm:t>
        <a:bodyPr/>
        <a:lstStyle/>
        <a:p>
          <a:r>
            <a:rPr lang="es-EC" dirty="0">
              <a:latin typeface="Times New Roman" panose="02020603050405020304" pitchFamily="18" charset="0"/>
              <a:cs typeface="Times New Roman" panose="02020603050405020304" pitchFamily="18" charset="0"/>
            </a:rPr>
            <a:t>Efectuar otro diseño experimental en la estrategia de mecanizado adaptativa variando la profundidad radial con 4 niveles, para analizar la rugosidad superficial que genera esta estrategia para operaciones de acabado en aluminio 7076-T6 para así comparar estadísticamente que factor es más influyente en la rugosidad superficial. </a:t>
          </a:r>
          <a:endParaRPr lang="es-MX" dirty="0"/>
        </a:p>
      </dgm:t>
    </dgm:pt>
    <dgm:pt modelId="{6998F6C4-19F0-4691-8405-9FF03E402533}" type="parTrans" cxnId="{3F1A5D98-F3CC-4EAB-969F-885CE7EF713B}">
      <dgm:prSet/>
      <dgm:spPr/>
      <dgm:t>
        <a:bodyPr/>
        <a:lstStyle/>
        <a:p>
          <a:endParaRPr lang="es-MX"/>
        </a:p>
      </dgm:t>
    </dgm:pt>
    <dgm:pt modelId="{52694AA7-6E8B-4DF8-9CF5-4EBB0ADA1731}" type="sibTrans" cxnId="{3F1A5D98-F3CC-4EAB-969F-885CE7EF713B}">
      <dgm:prSet/>
      <dgm:spPr/>
      <dgm:t>
        <a:bodyPr/>
        <a:lstStyle/>
        <a:p>
          <a:endParaRPr lang="es-MX"/>
        </a:p>
      </dgm:t>
    </dgm:pt>
    <dgm:pt modelId="{F952A589-F5DF-4E91-B5B9-045623A063DB}">
      <dgm:prSet phldrT="[Texto]"/>
      <dgm:spPr/>
      <dgm:t>
        <a:bodyPr/>
        <a:lstStyle/>
        <a:p>
          <a:r>
            <a:rPr lang="es-EC" dirty="0">
              <a:latin typeface="Times New Roman" panose="02020603050405020304" pitchFamily="18" charset="0"/>
              <a:cs typeface="Times New Roman" panose="02020603050405020304" pitchFamily="18" charset="0"/>
            </a:rPr>
            <a:t>El mecanizado en seco es amigable para el ambiente, pero es común en la industria usar refrigerante durante el proceso. Es viable realizar un estudio de la estrategia de mecanizado adaptativo con el uso de refrigerante y así determinar la calidad superficial.</a:t>
          </a:r>
          <a:endParaRPr lang="es-MX" dirty="0"/>
        </a:p>
      </dgm:t>
    </dgm:pt>
    <dgm:pt modelId="{A6096C12-36D7-4E48-9450-63C1347BF893}" type="parTrans" cxnId="{10FE169F-0C00-4C1A-B0FC-13E1BF945071}">
      <dgm:prSet/>
      <dgm:spPr/>
      <dgm:t>
        <a:bodyPr/>
        <a:lstStyle/>
        <a:p>
          <a:endParaRPr lang="es-MX"/>
        </a:p>
      </dgm:t>
    </dgm:pt>
    <dgm:pt modelId="{8C4426E2-EB9A-4F48-B981-E50D98586169}" type="sibTrans" cxnId="{10FE169F-0C00-4C1A-B0FC-13E1BF945071}">
      <dgm:prSet/>
      <dgm:spPr/>
      <dgm:t>
        <a:bodyPr/>
        <a:lstStyle/>
        <a:p>
          <a:endParaRPr lang="es-MX"/>
        </a:p>
      </dgm:t>
    </dgm:pt>
    <dgm:pt modelId="{E2C22786-DADF-4EC4-A7E7-52AABD2C73F9}" type="pres">
      <dgm:prSet presAssocID="{52364A0B-BA0B-4D86-A74B-630D2B14588E}" presName="linearFlow" presStyleCnt="0">
        <dgm:presLayoutVars>
          <dgm:dir/>
          <dgm:resizeHandles val="exact"/>
        </dgm:presLayoutVars>
      </dgm:prSet>
      <dgm:spPr/>
    </dgm:pt>
    <dgm:pt modelId="{42BF5EAC-279E-4A7D-BEF0-E119EF0E836C}" type="pres">
      <dgm:prSet presAssocID="{9BCF17F5-FDC2-44A7-8A4B-D2F5A444932C}" presName="composite" presStyleCnt="0"/>
      <dgm:spPr/>
    </dgm:pt>
    <dgm:pt modelId="{750928EE-4805-41FC-B10F-6F79869517EB}" type="pres">
      <dgm:prSet presAssocID="{9BCF17F5-FDC2-44A7-8A4B-D2F5A444932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0AF0A8BA-FCF9-4264-B9C0-6BB76608C34E}" type="pres">
      <dgm:prSet presAssocID="{9BCF17F5-FDC2-44A7-8A4B-D2F5A444932C}" presName="txShp" presStyleLbl="node1" presStyleIdx="0" presStyleCnt="3">
        <dgm:presLayoutVars>
          <dgm:bulletEnabled val="1"/>
        </dgm:presLayoutVars>
      </dgm:prSet>
      <dgm:spPr/>
    </dgm:pt>
    <dgm:pt modelId="{0A072B8B-34CC-4194-BB59-B82C9817F2B2}" type="pres">
      <dgm:prSet presAssocID="{8A012CA1-2D24-4B17-A7B1-1011B0D84E28}" presName="spacing" presStyleCnt="0"/>
      <dgm:spPr/>
    </dgm:pt>
    <dgm:pt modelId="{952D179A-34BF-4612-A378-A185EEA8D7CC}" type="pres">
      <dgm:prSet presAssocID="{C0098DB3-EA58-4EEF-ADEE-88F21470F55D}" presName="composite" presStyleCnt="0"/>
      <dgm:spPr/>
    </dgm:pt>
    <dgm:pt modelId="{ADAAA5FE-E0DE-4B5B-BF93-86A6D7E559DF}" type="pres">
      <dgm:prSet presAssocID="{C0098DB3-EA58-4EEF-ADEE-88F21470F55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DE5F0F9D-1465-4A9C-8B76-B446AA98BAEF}" type="pres">
      <dgm:prSet presAssocID="{C0098DB3-EA58-4EEF-ADEE-88F21470F55D}" presName="txShp" presStyleLbl="node1" presStyleIdx="1" presStyleCnt="3">
        <dgm:presLayoutVars>
          <dgm:bulletEnabled val="1"/>
        </dgm:presLayoutVars>
      </dgm:prSet>
      <dgm:spPr/>
    </dgm:pt>
    <dgm:pt modelId="{FF9A1DB3-0873-4257-B964-A59174570A80}" type="pres">
      <dgm:prSet presAssocID="{52694AA7-6E8B-4DF8-9CF5-4EBB0ADA1731}" presName="spacing" presStyleCnt="0"/>
      <dgm:spPr/>
    </dgm:pt>
    <dgm:pt modelId="{5D83BCF2-5A18-4829-B103-D7A17DD75B6B}" type="pres">
      <dgm:prSet presAssocID="{F952A589-F5DF-4E91-B5B9-045623A063DB}" presName="composite" presStyleCnt="0"/>
      <dgm:spPr/>
    </dgm:pt>
    <dgm:pt modelId="{98C6A619-26C5-43F5-95D3-5F92A80D7924}" type="pres">
      <dgm:prSet presAssocID="{F952A589-F5DF-4E91-B5B9-045623A063D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C949853C-DC0F-4035-B17A-65C10AFDC7DF}" type="pres">
      <dgm:prSet presAssocID="{F952A589-F5DF-4E91-B5B9-045623A063DB}" presName="txShp" presStyleLbl="node1" presStyleIdx="2" presStyleCnt="3">
        <dgm:presLayoutVars>
          <dgm:bulletEnabled val="1"/>
        </dgm:presLayoutVars>
      </dgm:prSet>
      <dgm:spPr/>
    </dgm:pt>
  </dgm:ptLst>
  <dgm:cxnLst>
    <dgm:cxn modelId="{95324208-52ED-4B3B-A4B8-F0ADC8F9D807}" type="presOf" srcId="{52364A0B-BA0B-4D86-A74B-630D2B14588E}" destId="{E2C22786-DADF-4EC4-A7E7-52AABD2C73F9}" srcOrd="0" destOrd="0" presId="urn:microsoft.com/office/officeart/2005/8/layout/vList3"/>
    <dgm:cxn modelId="{AB09753B-2DEB-4B6B-82ED-EC4D657864F5}" srcId="{52364A0B-BA0B-4D86-A74B-630D2B14588E}" destId="{9BCF17F5-FDC2-44A7-8A4B-D2F5A444932C}" srcOrd="0" destOrd="0" parTransId="{DA0521AB-B8FE-4F89-9E87-991E2DD8B4A0}" sibTransId="{8A012CA1-2D24-4B17-A7B1-1011B0D84E28}"/>
    <dgm:cxn modelId="{D5094770-AE41-47E6-B2EC-C80C755C4374}" type="presOf" srcId="{C0098DB3-EA58-4EEF-ADEE-88F21470F55D}" destId="{DE5F0F9D-1465-4A9C-8B76-B446AA98BAEF}" srcOrd="0" destOrd="0" presId="urn:microsoft.com/office/officeart/2005/8/layout/vList3"/>
    <dgm:cxn modelId="{3F1A5D98-F3CC-4EAB-969F-885CE7EF713B}" srcId="{52364A0B-BA0B-4D86-A74B-630D2B14588E}" destId="{C0098DB3-EA58-4EEF-ADEE-88F21470F55D}" srcOrd="1" destOrd="0" parTransId="{6998F6C4-19F0-4691-8405-9FF03E402533}" sibTransId="{52694AA7-6E8B-4DF8-9CF5-4EBB0ADA1731}"/>
    <dgm:cxn modelId="{10FE169F-0C00-4C1A-B0FC-13E1BF945071}" srcId="{52364A0B-BA0B-4D86-A74B-630D2B14588E}" destId="{F952A589-F5DF-4E91-B5B9-045623A063DB}" srcOrd="2" destOrd="0" parTransId="{A6096C12-36D7-4E48-9450-63C1347BF893}" sibTransId="{8C4426E2-EB9A-4F48-B981-E50D98586169}"/>
    <dgm:cxn modelId="{5D4F47B4-0134-4579-B141-25680BC6DA65}" type="presOf" srcId="{F952A589-F5DF-4E91-B5B9-045623A063DB}" destId="{C949853C-DC0F-4035-B17A-65C10AFDC7DF}" srcOrd="0" destOrd="0" presId="urn:microsoft.com/office/officeart/2005/8/layout/vList3"/>
    <dgm:cxn modelId="{0B2A61EA-08BE-4435-9691-864076C146CC}" type="presOf" srcId="{9BCF17F5-FDC2-44A7-8A4B-D2F5A444932C}" destId="{0AF0A8BA-FCF9-4264-B9C0-6BB76608C34E}" srcOrd="0" destOrd="0" presId="urn:microsoft.com/office/officeart/2005/8/layout/vList3"/>
    <dgm:cxn modelId="{2B340DB5-B6B5-493F-8892-1AA1FC3E4465}" type="presParOf" srcId="{E2C22786-DADF-4EC4-A7E7-52AABD2C73F9}" destId="{42BF5EAC-279E-4A7D-BEF0-E119EF0E836C}" srcOrd="0" destOrd="0" presId="urn:microsoft.com/office/officeart/2005/8/layout/vList3"/>
    <dgm:cxn modelId="{75863252-BF30-45F0-B98D-550B35E1F169}" type="presParOf" srcId="{42BF5EAC-279E-4A7D-BEF0-E119EF0E836C}" destId="{750928EE-4805-41FC-B10F-6F79869517EB}" srcOrd="0" destOrd="0" presId="urn:microsoft.com/office/officeart/2005/8/layout/vList3"/>
    <dgm:cxn modelId="{4036E032-6A48-4615-87C9-CA716D41F6F9}" type="presParOf" srcId="{42BF5EAC-279E-4A7D-BEF0-E119EF0E836C}" destId="{0AF0A8BA-FCF9-4264-B9C0-6BB76608C34E}" srcOrd="1" destOrd="0" presId="urn:microsoft.com/office/officeart/2005/8/layout/vList3"/>
    <dgm:cxn modelId="{ED2BDF21-1628-44A2-B78D-9B7DFADF99AA}" type="presParOf" srcId="{E2C22786-DADF-4EC4-A7E7-52AABD2C73F9}" destId="{0A072B8B-34CC-4194-BB59-B82C9817F2B2}" srcOrd="1" destOrd="0" presId="urn:microsoft.com/office/officeart/2005/8/layout/vList3"/>
    <dgm:cxn modelId="{DBE26313-A97D-4C94-9E7F-01B530EDE52A}" type="presParOf" srcId="{E2C22786-DADF-4EC4-A7E7-52AABD2C73F9}" destId="{952D179A-34BF-4612-A378-A185EEA8D7CC}" srcOrd="2" destOrd="0" presId="urn:microsoft.com/office/officeart/2005/8/layout/vList3"/>
    <dgm:cxn modelId="{4706CFC9-0C6F-4903-B403-383D2546A74C}" type="presParOf" srcId="{952D179A-34BF-4612-A378-A185EEA8D7CC}" destId="{ADAAA5FE-E0DE-4B5B-BF93-86A6D7E559DF}" srcOrd="0" destOrd="0" presId="urn:microsoft.com/office/officeart/2005/8/layout/vList3"/>
    <dgm:cxn modelId="{B4BEBF60-CF94-4553-926D-2B28372B9B1C}" type="presParOf" srcId="{952D179A-34BF-4612-A378-A185EEA8D7CC}" destId="{DE5F0F9D-1465-4A9C-8B76-B446AA98BAEF}" srcOrd="1" destOrd="0" presId="urn:microsoft.com/office/officeart/2005/8/layout/vList3"/>
    <dgm:cxn modelId="{EFC963CC-C462-4B4B-A6F0-79E1D3A97A9A}" type="presParOf" srcId="{E2C22786-DADF-4EC4-A7E7-52AABD2C73F9}" destId="{FF9A1DB3-0873-4257-B964-A59174570A80}" srcOrd="3" destOrd="0" presId="urn:microsoft.com/office/officeart/2005/8/layout/vList3"/>
    <dgm:cxn modelId="{9B11976C-8E20-4F3D-AA90-ECFCD603EBDF}" type="presParOf" srcId="{E2C22786-DADF-4EC4-A7E7-52AABD2C73F9}" destId="{5D83BCF2-5A18-4829-B103-D7A17DD75B6B}" srcOrd="4" destOrd="0" presId="urn:microsoft.com/office/officeart/2005/8/layout/vList3"/>
    <dgm:cxn modelId="{06C92D46-1A84-4E08-B41B-028AEF41E937}" type="presParOf" srcId="{5D83BCF2-5A18-4829-B103-D7A17DD75B6B}" destId="{98C6A619-26C5-43F5-95D3-5F92A80D7924}" srcOrd="0" destOrd="0" presId="urn:microsoft.com/office/officeart/2005/8/layout/vList3"/>
    <dgm:cxn modelId="{08DB7AD6-2E59-4765-9E7B-AD00D0D12B40}" type="presParOf" srcId="{5D83BCF2-5A18-4829-B103-D7A17DD75B6B}" destId="{C949853C-DC0F-4035-B17A-65C10AFDC7D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0B52F-76C4-4CC6-B138-B50DAD34848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MX"/>
        </a:p>
      </dgm:t>
    </dgm:pt>
    <dgm:pt modelId="{DBDD196F-054B-4762-8731-1A98B2104334}">
      <dgm:prSet phldrT="[Texto]"/>
      <dgm:spPr/>
      <dgm:t>
        <a:bodyPr/>
        <a:lstStyle/>
        <a:p>
          <a:r>
            <a:rPr lang="es-EC">
              <a:solidFill>
                <a:schemeClr val="tx1"/>
              </a:solidFill>
            </a:rPr>
            <a:t>Empresas Manufactureras</a:t>
          </a:r>
          <a:endParaRPr lang="es-MX" dirty="0">
            <a:solidFill>
              <a:schemeClr val="tx1"/>
            </a:solidFill>
          </a:endParaRPr>
        </a:p>
      </dgm:t>
    </dgm:pt>
    <dgm:pt modelId="{C5C2FC18-AA3B-4862-BCFB-442E3605A81A}" type="parTrans" cxnId="{07D52336-0FA8-415F-B623-58F5BE0BEB48}">
      <dgm:prSet/>
      <dgm:spPr/>
      <dgm:t>
        <a:bodyPr/>
        <a:lstStyle/>
        <a:p>
          <a:endParaRPr lang="es-MX">
            <a:solidFill>
              <a:schemeClr val="tx1"/>
            </a:solidFill>
          </a:endParaRPr>
        </a:p>
      </dgm:t>
    </dgm:pt>
    <dgm:pt modelId="{E22EE892-2837-419E-AB6A-011B56905098}" type="sibTrans" cxnId="{07D52336-0FA8-415F-B623-58F5BE0BEB48}">
      <dgm:prSet/>
      <dgm:spPr/>
      <dgm:t>
        <a:bodyPr/>
        <a:lstStyle/>
        <a:p>
          <a:endParaRPr lang="es-MX">
            <a:solidFill>
              <a:schemeClr val="tx1"/>
            </a:solidFill>
          </a:endParaRPr>
        </a:p>
      </dgm:t>
    </dgm:pt>
    <dgm:pt modelId="{F05B0BD5-8103-40A8-B8D9-905A386EA426}">
      <dgm:prSet phldrT="[Texto]"/>
      <dgm:spPr/>
      <dgm:t>
        <a:bodyPr/>
        <a:lstStyle/>
        <a:p>
          <a:r>
            <a:rPr lang="es-EC">
              <a:solidFill>
                <a:schemeClr val="tx1"/>
              </a:solidFill>
            </a:rPr>
            <a:t>Disminuir tiempos Op</a:t>
          </a:r>
          <a:endParaRPr lang="es-MX" dirty="0">
            <a:solidFill>
              <a:schemeClr val="tx1"/>
            </a:solidFill>
          </a:endParaRPr>
        </a:p>
      </dgm:t>
    </dgm:pt>
    <dgm:pt modelId="{FF6C5A46-CCD5-4E81-8411-41082ACF9229}" type="parTrans" cxnId="{01A0A52E-392F-43BC-9791-4D1D068BAA04}">
      <dgm:prSet/>
      <dgm:spPr/>
      <dgm:t>
        <a:bodyPr/>
        <a:lstStyle/>
        <a:p>
          <a:endParaRPr lang="es-MX">
            <a:solidFill>
              <a:schemeClr val="tx1"/>
            </a:solidFill>
          </a:endParaRPr>
        </a:p>
      </dgm:t>
    </dgm:pt>
    <dgm:pt modelId="{1102226A-9CF7-4393-A8EA-3BD697F5DCDE}" type="sibTrans" cxnId="{01A0A52E-392F-43BC-9791-4D1D068BAA04}">
      <dgm:prSet/>
      <dgm:spPr/>
      <dgm:t>
        <a:bodyPr/>
        <a:lstStyle/>
        <a:p>
          <a:endParaRPr lang="es-MX">
            <a:solidFill>
              <a:schemeClr val="tx1"/>
            </a:solidFill>
          </a:endParaRPr>
        </a:p>
      </dgm:t>
    </dgm:pt>
    <dgm:pt modelId="{E6A23D0B-0AF0-4899-9D52-3573DC435720}">
      <dgm:prSet phldrT="[Texto]"/>
      <dgm:spPr/>
      <dgm:t>
        <a:bodyPr/>
        <a:lstStyle/>
        <a:p>
          <a:r>
            <a:rPr lang="es-EC">
              <a:solidFill>
                <a:schemeClr val="tx1"/>
              </a:solidFill>
            </a:rPr>
            <a:t>Alargar vida útil en la herramienta</a:t>
          </a:r>
          <a:endParaRPr lang="es-MX" dirty="0">
            <a:solidFill>
              <a:schemeClr val="tx1"/>
            </a:solidFill>
          </a:endParaRPr>
        </a:p>
      </dgm:t>
    </dgm:pt>
    <dgm:pt modelId="{A8E6E43D-1C6F-4542-BD80-78E3A2CE6C50}" type="parTrans" cxnId="{BCE54B56-34AA-4426-9237-7EC02A4318B4}">
      <dgm:prSet/>
      <dgm:spPr/>
      <dgm:t>
        <a:bodyPr/>
        <a:lstStyle/>
        <a:p>
          <a:endParaRPr lang="es-MX">
            <a:solidFill>
              <a:schemeClr val="tx1"/>
            </a:solidFill>
          </a:endParaRPr>
        </a:p>
      </dgm:t>
    </dgm:pt>
    <dgm:pt modelId="{8C40B5B2-64C1-4353-96CB-EF0D3E4D150C}" type="sibTrans" cxnId="{BCE54B56-34AA-4426-9237-7EC02A4318B4}">
      <dgm:prSet/>
      <dgm:spPr/>
      <dgm:t>
        <a:bodyPr/>
        <a:lstStyle/>
        <a:p>
          <a:endParaRPr lang="es-MX">
            <a:solidFill>
              <a:schemeClr val="tx1"/>
            </a:solidFill>
          </a:endParaRPr>
        </a:p>
      </dgm:t>
    </dgm:pt>
    <dgm:pt modelId="{A95DE9D1-6594-4AAD-B43D-37DD51C7554B}">
      <dgm:prSet phldrT="[Texto]"/>
      <dgm:spPr/>
      <dgm:t>
        <a:bodyPr/>
        <a:lstStyle/>
        <a:p>
          <a:r>
            <a:rPr lang="es-EC">
              <a:solidFill>
                <a:schemeClr val="tx1"/>
              </a:solidFill>
            </a:rPr>
            <a:t>Mejorar procesos productivos</a:t>
          </a:r>
          <a:endParaRPr lang="es-MX" dirty="0">
            <a:solidFill>
              <a:schemeClr val="tx1"/>
            </a:solidFill>
          </a:endParaRPr>
        </a:p>
      </dgm:t>
    </dgm:pt>
    <dgm:pt modelId="{8E8CF6D5-9ADD-426F-B2A2-18886BC3694F}" type="parTrans" cxnId="{8063F387-0058-48B8-8493-C602F30EA3D7}">
      <dgm:prSet/>
      <dgm:spPr/>
      <dgm:t>
        <a:bodyPr/>
        <a:lstStyle/>
        <a:p>
          <a:endParaRPr lang="es-MX">
            <a:solidFill>
              <a:schemeClr val="tx1"/>
            </a:solidFill>
          </a:endParaRPr>
        </a:p>
      </dgm:t>
    </dgm:pt>
    <dgm:pt modelId="{2214D9CE-472B-4029-A468-691D0362F32F}" type="sibTrans" cxnId="{8063F387-0058-48B8-8493-C602F30EA3D7}">
      <dgm:prSet/>
      <dgm:spPr/>
      <dgm:t>
        <a:bodyPr/>
        <a:lstStyle/>
        <a:p>
          <a:endParaRPr lang="es-MX">
            <a:solidFill>
              <a:schemeClr val="tx1"/>
            </a:solidFill>
          </a:endParaRPr>
        </a:p>
      </dgm:t>
    </dgm:pt>
    <dgm:pt modelId="{635D8A5E-54F3-43EE-AE06-2E8386E56592}">
      <dgm:prSet phldrT="[Texto]"/>
      <dgm:spPr/>
      <dgm:t>
        <a:bodyPr/>
        <a:lstStyle/>
        <a:p>
          <a:r>
            <a:rPr lang="es-EC">
              <a:solidFill>
                <a:schemeClr val="tx1"/>
              </a:solidFill>
            </a:rPr>
            <a:t>Piezas complejas</a:t>
          </a:r>
          <a:endParaRPr lang="es-MX" dirty="0">
            <a:solidFill>
              <a:schemeClr val="tx1"/>
            </a:solidFill>
          </a:endParaRPr>
        </a:p>
      </dgm:t>
    </dgm:pt>
    <dgm:pt modelId="{C3A24285-EDD8-4CAB-8D4F-3B28157A697A}" type="parTrans" cxnId="{11DEC07A-3F5E-4D51-9B64-73366147AEAC}">
      <dgm:prSet/>
      <dgm:spPr/>
      <dgm:t>
        <a:bodyPr/>
        <a:lstStyle/>
        <a:p>
          <a:endParaRPr lang="es-MX">
            <a:solidFill>
              <a:schemeClr val="tx1"/>
            </a:solidFill>
          </a:endParaRPr>
        </a:p>
      </dgm:t>
    </dgm:pt>
    <dgm:pt modelId="{EAA8DAC3-F536-42E6-9B92-F3D32FAA9E27}" type="sibTrans" cxnId="{11DEC07A-3F5E-4D51-9B64-73366147AEAC}">
      <dgm:prSet/>
      <dgm:spPr/>
      <dgm:t>
        <a:bodyPr/>
        <a:lstStyle/>
        <a:p>
          <a:endParaRPr lang="es-MX">
            <a:solidFill>
              <a:schemeClr val="tx1"/>
            </a:solidFill>
          </a:endParaRPr>
        </a:p>
      </dgm:t>
    </dgm:pt>
    <dgm:pt modelId="{B2F4892D-3179-436C-ACFA-12AB2C343768}">
      <dgm:prSet/>
      <dgm:spPr/>
      <dgm:t>
        <a:bodyPr/>
        <a:lstStyle/>
        <a:p>
          <a:r>
            <a:rPr lang="es-EC">
              <a:solidFill>
                <a:schemeClr val="tx1"/>
              </a:solidFill>
            </a:rPr>
            <a:t>Nuevas tecnologías</a:t>
          </a:r>
          <a:endParaRPr lang="es-MX" dirty="0">
            <a:solidFill>
              <a:schemeClr val="tx1"/>
            </a:solidFill>
          </a:endParaRPr>
        </a:p>
      </dgm:t>
    </dgm:pt>
    <dgm:pt modelId="{4F4749EE-739F-43FD-8471-E6960D47F514}" type="parTrans" cxnId="{F41674DA-6C1E-4B87-BA30-F9427C416852}">
      <dgm:prSet/>
      <dgm:spPr/>
      <dgm:t>
        <a:bodyPr/>
        <a:lstStyle/>
        <a:p>
          <a:endParaRPr lang="es-MX">
            <a:solidFill>
              <a:schemeClr val="tx1"/>
            </a:solidFill>
          </a:endParaRPr>
        </a:p>
      </dgm:t>
    </dgm:pt>
    <dgm:pt modelId="{F1479416-29BD-4CC0-B297-55048A8EC7D9}" type="sibTrans" cxnId="{F41674DA-6C1E-4B87-BA30-F9427C416852}">
      <dgm:prSet/>
      <dgm:spPr/>
      <dgm:t>
        <a:bodyPr/>
        <a:lstStyle/>
        <a:p>
          <a:endParaRPr lang="es-MX">
            <a:solidFill>
              <a:schemeClr val="tx1"/>
            </a:solidFill>
          </a:endParaRPr>
        </a:p>
      </dgm:t>
    </dgm:pt>
    <dgm:pt modelId="{AD2A4ABA-068C-4505-8B5A-6B701F339B2B}" type="pres">
      <dgm:prSet presAssocID="{BB40B52F-76C4-4CC6-B138-B50DAD348487}" presName="cycle" presStyleCnt="0">
        <dgm:presLayoutVars>
          <dgm:dir/>
          <dgm:resizeHandles val="exact"/>
        </dgm:presLayoutVars>
      </dgm:prSet>
      <dgm:spPr/>
    </dgm:pt>
    <dgm:pt modelId="{BB59E103-9861-499E-B1EA-0BDAFD2E85CD}" type="pres">
      <dgm:prSet presAssocID="{DBDD196F-054B-4762-8731-1A98B2104334}" presName="node" presStyleLbl="node1" presStyleIdx="0" presStyleCnt="6">
        <dgm:presLayoutVars>
          <dgm:bulletEnabled val="1"/>
        </dgm:presLayoutVars>
      </dgm:prSet>
      <dgm:spPr/>
    </dgm:pt>
    <dgm:pt modelId="{8FDEB0A1-D627-41FB-87D0-3DC455D753C8}" type="pres">
      <dgm:prSet presAssocID="{DBDD196F-054B-4762-8731-1A98B2104334}" presName="spNode" presStyleCnt="0"/>
      <dgm:spPr/>
    </dgm:pt>
    <dgm:pt modelId="{54FAB93A-E37F-4181-A2DC-0979457474AA}" type="pres">
      <dgm:prSet presAssocID="{E22EE892-2837-419E-AB6A-011B56905098}" presName="sibTrans" presStyleLbl="sibTrans1D1" presStyleIdx="0" presStyleCnt="6"/>
      <dgm:spPr/>
    </dgm:pt>
    <dgm:pt modelId="{C1D54271-0B33-4103-A46B-9A5EB7B46140}" type="pres">
      <dgm:prSet presAssocID="{A95DE9D1-6594-4AAD-B43D-37DD51C7554B}" presName="node" presStyleLbl="node1" presStyleIdx="1" presStyleCnt="6">
        <dgm:presLayoutVars>
          <dgm:bulletEnabled val="1"/>
        </dgm:presLayoutVars>
      </dgm:prSet>
      <dgm:spPr/>
    </dgm:pt>
    <dgm:pt modelId="{AC413875-C78D-4C05-B481-119F3D686CDB}" type="pres">
      <dgm:prSet presAssocID="{A95DE9D1-6594-4AAD-B43D-37DD51C7554B}" presName="spNode" presStyleCnt="0"/>
      <dgm:spPr/>
    </dgm:pt>
    <dgm:pt modelId="{99DB4E3B-003C-41A5-9AD6-C821615567C4}" type="pres">
      <dgm:prSet presAssocID="{2214D9CE-472B-4029-A468-691D0362F32F}" presName="sibTrans" presStyleLbl="sibTrans1D1" presStyleIdx="1" presStyleCnt="6"/>
      <dgm:spPr/>
    </dgm:pt>
    <dgm:pt modelId="{74920B67-98AD-4EFE-B4C3-D03FE01DF732}" type="pres">
      <dgm:prSet presAssocID="{F05B0BD5-8103-40A8-B8D9-905A386EA426}" presName="node" presStyleLbl="node1" presStyleIdx="2" presStyleCnt="6">
        <dgm:presLayoutVars>
          <dgm:bulletEnabled val="1"/>
        </dgm:presLayoutVars>
      </dgm:prSet>
      <dgm:spPr/>
    </dgm:pt>
    <dgm:pt modelId="{926442FD-9F64-4EA4-AD14-7404FA18EEE4}" type="pres">
      <dgm:prSet presAssocID="{F05B0BD5-8103-40A8-B8D9-905A386EA426}" presName="spNode" presStyleCnt="0"/>
      <dgm:spPr/>
    </dgm:pt>
    <dgm:pt modelId="{B539A8A6-FACB-4AA2-AFB8-83BD9830C161}" type="pres">
      <dgm:prSet presAssocID="{1102226A-9CF7-4393-A8EA-3BD697F5DCDE}" presName="sibTrans" presStyleLbl="sibTrans1D1" presStyleIdx="2" presStyleCnt="6"/>
      <dgm:spPr/>
    </dgm:pt>
    <dgm:pt modelId="{A193DD0B-71B3-4F75-9FAD-573B87A328F0}" type="pres">
      <dgm:prSet presAssocID="{E6A23D0B-0AF0-4899-9D52-3573DC435720}" presName="node" presStyleLbl="node1" presStyleIdx="3" presStyleCnt="6">
        <dgm:presLayoutVars>
          <dgm:bulletEnabled val="1"/>
        </dgm:presLayoutVars>
      </dgm:prSet>
      <dgm:spPr/>
    </dgm:pt>
    <dgm:pt modelId="{E34BBC41-1892-4C1E-96A8-1F7C7B8C7EC5}" type="pres">
      <dgm:prSet presAssocID="{E6A23D0B-0AF0-4899-9D52-3573DC435720}" presName="spNode" presStyleCnt="0"/>
      <dgm:spPr/>
    </dgm:pt>
    <dgm:pt modelId="{75793FA1-B525-46FC-BE1C-628150EE6D7C}" type="pres">
      <dgm:prSet presAssocID="{8C40B5B2-64C1-4353-96CB-EF0D3E4D150C}" presName="sibTrans" presStyleLbl="sibTrans1D1" presStyleIdx="3" presStyleCnt="6"/>
      <dgm:spPr/>
    </dgm:pt>
    <dgm:pt modelId="{C46E3C0D-D459-45C8-9941-BACEFA5191FC}" type="pres">
      <dgm:prSet presAssocID="{635D8A5E-54F3-43EE-AE06-2E8386E56592}" presName="node" presStyleLbl="node1" presStyleIdx="4" presStyleCnt="6">
        <dgm:presLayoutVars>
          <dgm:bulletEnabled val="1"/>
        </dgm:presLayoutVars>
      </dgm:prSet>
      <dgm:spPr/>
    </dgm:pt>
    <dgm:pt modelId="{A28ADC20-5CFF-440E-B75E-167904C2048B}" type="pres">
      <dgm:prSet presAssocID="{635D8A5E-54F3-43EE-AE06-2E8386E56592}" presName="spNode" presStyleCnt="0"/>
      <dgm:spPr/>
    </dgm:pt>
    <dgm:pt modelId="{27C77AC2-85D4-4EB9-B0B2-02810E760C09}" type="pres">
      <dgm:prSet presAssocID="{EAA8DAC3-F536-42E6-9B92-F3D32FAA9E27}" presName="sibTrans" presStyleLbl="sibTrans1D1" presStyleIdx="4" presStyleCnt="6"/>
      <dgm:spPr/>
    </dgm:pt>
    <dgm:pt modelId="{9CA7D877-72B5-42B2-83E1-63C909F37FB4}" type="pres">
      <dgm:prSet presAssocID="{B2F4892D-3179-436C-ACFA-12AB2C343768}" presName="node" presStyleLbl="node1" presStyleIdx="5" presStyleCnt="6">
        <dgm:presLayoutVars>
          <dgm:bulletEnabled val="1"/>
        </dgm:presLayoutVars>
      </dgm:prSet>
      <dgm:spPr/>
    </dgm:pt>
    <dgm:pt modelId="{620878DF-B271-4034-9215-C677B36ACD71}" type="pres">
      <dgm:prSet presAssocID="{B2F4892D-3179-436C-ACFA-12AB2C343768}" presName="spNode" presStyleCnt="0"/>
      <dgm:spPr/>
    </dgm:pt>
    <dgm:pt modelId="{811B0E47-EE66-44F1-9E5D-A1B05AE9C64A}" type="pres">
      <dgm:prSet presAssocID="{F1479416-29BD-4CC0-B297-55048A8EC7D9}" presName="sibTrans" presStyleLbl="sibTrans1D1" presStyleIdx="5" presStyleCnt="6"/>
      <dgm:spPr/>
    </dgm:pt>
  </dgm:ptLst>
  <dgm:cxnLst>
    <dgm:cxn modelId="{DEFC6E0A-78F9-4AC1-B54A-92E0573A184E}" type="presOf" srcId="{8C40B5B2-64C1-4353-96CB-EF0D3E4D150C}" destId="{75793FA1-B525-46FC-BE1C-628150EE6D7C}" srcOrd="0" destOrd="0" presId="urn:microsoft.com/office/officeart/2005/8/layout/cycle5"/>
    <dgm:cxn modelId="{02520127-34A7-4476-925B-78DC9DB2522B}" type="presOf" srcId="{1102226A-9CF7-4393-A8EA-3BD697F5DCDE}" destId="{B539A8A6-FACB-4AA2-AFB8-83BD9830C161}" srcOrd="0" destOrd="0" presId="urn:microsoft.com/office/officeart/2005/8/layout/cycle5"/>
    <dgm:cxn modelId="{01A0A52E-392F-43BC-9791-4D1D068BAA04}" srcId="{BB40B52F-76C4-4CC6-B138-B50DAD348487}" destId="{F05B0BD5-8103-40A8-B8D9-905A386EA426}" srcOrd="2" destOrd="0" parTransId="{FF6C5A46-CCD5-4E81-8411-41082ACF9229}" sibTransId="{1102226A-9CF7-4393-A8EA-3BD697F5DCDE}"/>
    <dgm:cxn modelId="{07D52336-0FA8-415F-B623-58F5BE0BEB48}" srcId="{BB40B52F-76C4-4CC6-B138-B50DAD348487}" destId="{DBDD196F-054B-4762-8731-1A98B2104334}" srcOrd="0" destOrd="0" parTransId="{C5C2FC18-AA3B-4862-BCFB-442E3605A81A}" sibTransId="{E22EE892-2837-419E-AB6A-011B56905098}"/>
    <dgm:cxn modelId="{85988D41-C1F6-409D-B8FB-CCB76B04575E}" type="presOf" srcId="{F05B0BD5-8103-40A8-B8D9-905A386EA426}" destId="{74920B67-98AD-4EFE-B4C3-D03FE01DF732}" srcOrd="0" destOrd="0" presId="urn:microsoft.com/office/officeart/2005/8/layout/cycle5"/>
    <dgm:cxn modelId="{763E0F70-E737-4A8B-BF1D-000F4A1145BF}" type="presOf" srcId="{DBDD196F-054B-4762-8731-1A98B2104334}" destId="{BB59E103-9861-499E-B1EA-0BDAFD2E85CD}" srcOrd="0" destOrd="0" presId="urn:microsoft.com/office/officeart/2005/8/layout/cycle5"/>
    <dgm:cxn modelId="{BCE54B56-34AA-4426-9237-7EC02A4318B4}" srcId="{BB40B52F-76C4-4CC6-B138-B50DAD348487}" destId="{E6A23D0B-0AF0-4899-9D52-3573DC435720}" srcOrd="3" destOrd="0" parTransId="{A8E6E43D-1C6F-4542-BD80-78E3A2CE6C50}" sibTransId="{8C40B5B2-64C1-4353-96CB-EF0D3E4D150C}"/>
    <dgm:cxn modelId="{B60CCB77-DEB9-43D5-A720-69A1C313D204}" type="presOf" srcId="{E22EE892-2837-419E-AB6A-011B56905098}" destId="{54FAB93A-E37F-4181-A2DC-0979457474AA}" srcOrd="0" destOrd="0" presId="urn:microsoft.com/office/officeart/2005/8/layout/cycle5"/>
    <dgm:cxn modelId="{11DEC07A-3F5E-4D51-9B64-73366147AEAC}" srcId="{BB40B52F-76C4-4CC6-B138-B50DAD348487}" destId="{635D8A5E-54F3-43EE-AE06-2E8386E56592}" srcOrd="4" destOrd="0" parTransId="{C3A24285-EDD8-4CAB-8D4F-3B28157A697A}" sibTransId="{EAA8DAC3-F536-42E6-9B92-F3D32FAA9E27}"/>
    <dgm:cxn modelId="{8063F387-0058-48B8-8493-C602F30EA3D7}" srcId="{BB40B52F-76C4-4CC6-B138-B50DAD348487}" destId="{A95DE9D1-6594-4AAD-B43D-37DD51C7554B}" srcOrd="1" destOrd="0" parTransId="{8E8CF6D5-9ADD-426F-B2A2-18886BC3694F}" sibTransId="{2214D9CE-472B-4029-A468-691D0362F32F}"/>
    <dgm:cxn modelId="{F3DDE39E-5E11-4884-8B78-3045E870395F}" type="presOf" srcId="{E6A23D0B-0AF0-4899-9D52-3573DC435720}" destId="{A193DD0B-71B3-4F75-9FAD-573B87A328F0}" srcOrd="0" destOrd="0" presId="urn:microsoft.com/office/officeart/2005/8/layout/cycle5"/>
    <dgm:cxn modelId="{6EEB15A0-8C73-4C33-81BE-AE97CD83E96D}" type="presOf" srcId="{2214D9CE-472B-4029-A468-691D0362F32F}" destId="{99DB4E3B-003C-41A5-9AD6-C821615567C4}" srcOrd="0" destOrd="0" presId="urn:microsoft.com/office/officeart/2005/8/layout/cycle5"/>
    <dgm:cxn modelId="{0D02B7A0-1599-48A1-9AC1-736EC8C43714}" type="presOf" srcId="{635D8A5E-54F3-43EE-AE06-2E8386E56592}" destId="{C46E3C0D-D459-45C8-9941-BACEFA5191FC}" srcOrd="0" destOrd="0" presId="urn:microsoft.com/office/officeart/2005/8/layout/cycle5"/>
    <dgm:cxn modelId="{40B83AA6-FF4F-45B7-976C-092693F61ACD}" type="presOf" srcId="{B2F4892D-3179-436C-ACFA-12AB2C343768}" destId="{9CA7D877-72B5-42B2-83E1-63C909F37FB4}" srcOrd="0" destOrd="0" presId="urn:microsoft.com/office/officeart/2005/8/layout/cycle5"/>
    <dgm:cxn modelId="{2811AAC2-1975-4F41-96C7-4B87F8ECF8A5}" type="presOf" srcId="{EAA8DAC3-F536-42E6-9B92-F3D32FAA9E27}" destId="{27C77AC2-85D4-4EB9-B0B2-02810E760C09}" srcOrd="0" destOrd="0" presId="urn:microsoft.com/office/officeart/2005/8/layout/cycle5"/>
    <dgm:cxn modelId="{E0CAD8C3-87E4-40F6-91AB-A01209736E82}" type="presOf" srcId="{A95DE9D1-6594-4AAD-B43D-37DD51C7554B}" destId="{C1D54271-0B33-4103-A46B-9A5EB7B46140}" srcOrd="0" destOrd="0" presId="urn:microsoft.com/office/officeart/2005/8/layout/cycle5"/>
    <dgm:cxn modelId="{F41674DA-6C1E-4B87-BA30-F9427C416852}" srcId="{BB40B52F-76C4-4CC6-B138-B50DAD348487}" destId="{B2F4892D-3179-436C-ACFA-12AB2C343768}" srcOrd="5" destOrd="0" parTransId="{4F4749EE-739F-43FD-8471-E6960D47F514}" sibTransId="{F1479416-29BD-4CC0-B297-55048A8EC7D9}"/>
    <dgm:cxn modelId="{7E9A29E3-AAFD-4293-A05C-B947E12CB1E8}" type="presOf" srcId="{F1479416-29BD-4CC0-B297-55048A8EC7D9}" destId="{811B0E47-EE66-44F1-9E5D-A1B05AE9C64A}" srcOrd="0" destOrd="0" presId="urn:microsoft.com/office/officeart/2005/8/layout/cycle5"/>
    <dgm:cxn modelId="{3F494CF2-88A2-4A12-BBD2-76AC5333FE9B}" type="presOf" srcId="{BB40B52F-76C4-4CC6-B138-B50DAD348487}" destId="{AD2A4ABA-068C-4505-8B5A-6B701F339B2B}" srcOrd="0" destOrd="0" presId="urn:microsoft.com/office/officeart/2005/8/layout/cycle5"/>
    <dgm:cxn modelId="{102C4334-E700-4284-862C-F0CC79016914}" type="presParOf" srcId="{AD2A4ABA-068C-4505-8B5A-6B701F339B2B}" destId="{BB59E103-9861-499E-B1EA-0BDAFD2E85CD}" srcOrd="0" destOrd="0" presId="urn:microsoft.com/office/officeart/2005/8/layout/cycle5"/>
    <dgm:cxn modelId="{EDFBD51E-56F4-4A87-BBC3-1ADB8A6D4E6B}" type="presParOf" srcId="{AD2A4ABA-068C-4505-8B5A-6B701F339B2B}" destId="{8FDEB0A1-D627-41FB-87D0-3DC455D753C8}" srcOrd="1" destOrd="0" presId="urn:microsoft.com/office/officeart/2005/8/layout/cycle5"/>
    <dgm:cxn modelId="{F5B5AF5C-9EA9-4509-8524-D553D33C1D13}" type="presParOf" srcId="{AD2A4ABA-068C-4505-8B5A-6B701F339B2B}" destId="{54FAB93A-E37F-4181-A2DC-0979457474AA}" srcOrd="2" destOrd="0" presId="urn:microsoft.com/office/officeart/2005/8/layout/cycle5"/>
    <dgm:cxn modelId="{46B61199-EBCA-4607-9FCF-C862468766CD}" type="presParOf" srcId="{AD2A4ABA-068C-4505-8B5A-6B701F339B2B}" destId="{C1D54271-0B33-4103-A46B-9A5EB7B46140}" srcOrd="3" destOrd="0" presId="urn:microsoft.com/office/officeart/2005/8/layout/cycle5"/>
    <dgm:cxn modelId="{906069C3-BF83-4849-880C-537444641DB9}" type="presParOf" srcId="{AD2A4ABA-068C-4505-8B5A-6B701F339B2B}" destId="{AC413875-C78D-4C05-B481-119F3D686CDB}" srcOrd="4" destOrd="0" presId="urn:microsoft.com/office/officeart/2005/8/layout/cycle5"/>
    <dgm:cxn modelId="{BAA40354-CB16-4260-8919-1FEAF5D178A2}" type="presParOf" srcId="{AD2A4ABA-068C-4505-8B5A-6B701F339B2B}" destId="{99DB4E3B-003C-41A5-9AD6-C821615567C4}" srcOrd="5" destOrd="0" presId="urn:microsoft.com/office/officeart/2005/8/layout/cycle5"/>
    <dgm:cxn modelId="{96EC6AA8-35B0-473A-A08E-ADA76E809F13}" type="presParOf" srcId="{AD2A4ABA-068C-4505-8B5A-6B701F339B2B}" destId="{74920B67-98AD-4EFE-B4C3-D03FE01DF732}" srcOrd="6" destOrd="0" presId="urn:microsoft.com/office/officeart/2005/8/layout/cycle5"/>
    <dgm:cxn modelId="{4F6DDED7-437E-4335-8619-A6A80871E3C9}" type="presParOf" srcId="{AD2A4ABA-068C-4505-8B5A-6B701F339B2B}" destId="{926442FD-9F64-4EA4-AD14-7404FA18EEE4}" srcOrd="7" destOrd="0" presId="urn:microsoft.com/office/officeart/2005/8/layout/cycle5"/>
    <dgm:cxn modelId="{E28B944C-14D2-4052-B0BE-5354F1F5B436}" type="presParOf" srcId="{AD2A4ABA-068C-4505-8B5A-6B701F339B2B}" destId="{B539A8A6-FACB-4AA2-AFB8-83BD9830C161}" srcOrd="8" destOrd="0" presId="urn:microsoft.com/office/officeart/2005/8/layout/cycle5"/>
    <dgm:cxn modelId="{90467D53-ABBB-4BB6-A3EA-1D6848B9CE89}" type="presParOf" srcId="{AD2A4ABA-068C-4505-8B5A-6B701F339B2B}" destId="{A193DD0B-71B3-4F75-9FAD-573B87A328F0}" srcOrd="9" destOrd="0" presId="urn:microsoft.com/office/officeart/2005/8/layout/cycle5"/>
    <dgm:cxn modelId="{22276EF4-5845-4F3D-88BB-53DAD0E169A4}" type="presParOf" srcId="{AD2A4ABA-068C-4505-8B5A-6B701F339B2B}" destId="{E34BBC41-1892-4C1E-96A8-1F7C7B8C7EC5}" srcOrd="10" destOrd="0" presId="urn:microsoft.com/office/officeart/2005/8/layout/cycle5"/>
    <dgm:cxn modelId="{55A16519-B42D-4F4D-AF87-0F66E6A802C8}" type="presParOf" srcId="{AD2A4ABA-068C-4505-8B5A-6B701F339B2B}" destId="{75793FA1-B525-46FC-BE1C-628150EE6D7C}" srcOrd="11" destOrd="0" presId="urn:microsoft.com/office/officeart/2005/8/layout/cycle5"/>
    <dgm:cxn modelId="{8E87FE83-5384-400C-835D-86658BA085C6}" type="presParOf" srcId="{AD2A4ABA-068C-4505-8B5A-6B701F339B2B}" destId="{C46E3C0D-D459-45C8-9941-BACEFA5191FC}" srcOrd="12" destOrd="0" presId="urn:microsoft.com/office/officeart/2005/8/layout/cycle5"/>
    <dgm:cxn modelId="{315E69C3-6C98-416E-A491-D315AF46FD62}" type="presParOf" srcId="{AD2A4ABA-068C-4505-8B5A-6B701F339B2B}" destId="{A28ADC20-5CFF-440E-B75E-167904C2048B}" srcOrd="13" destOrd="0" presId="urn:microsoft.com/office/officeart/2005/8/layout/cycle5"/>
    <dgm:cxn modelId="{A5D6D280-AB86-441D-A730-4540D4AECC2A}" type="presParOf" srcId="{AD2A4ABA-068C-4505-8B5A-6B701F339B2B}" destId="{27C77AC2-85D4-4EB9-B0B2-02810E760C09}" srcOrd="14" destOrd="0" presId="urn:microsoft.com/office/officeart/2005/8/layout/cycle5"/>
    <dgm:cxn modelId="{930AC0A8-E064-43FE-95D3-4724C3AAF001}" type="presParOf" srcId="{AD2A4ABA-068C-4505-8B5A-6B701F339B2B}" destId="{9CA7D877-72B5-42B2-83E1-63C909F37FB4}" srcOrd="15" destOrd="0" presId="urn:microsoft.com/office/officeart/2005/8/layout/cycle5"/>
    <dgm:cxn modelId="{432CED6F-52DB-48A1-9B50-4355E99CC1EB}" type="presParOf" srcId="{AD2A4ABA-068C-4505-8B5A-6B701F339B2B}" destId="{620878DF-B271-4034-9215-C677B36ACD71}" srcOrd="16" destOrd="0" presId="urn:microsoft.com/office/officeart/2005/8/layout/cycle5"/>
    <dgm:cxn modelId="{89CC79E3-B9F9-48B4-AE13-876C8484DF8C}" type="presParOf" srcId="{AD2A4ABA-068C-4505-8B5A-6B701F339B2B}" destId="{811B0E47-EE66-44F1-9E5D-A1B05AE9C64A}"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34654-6B93-40BA-A7B6-52ADFF3E622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MX"/>
        </a:p>
      </dgm:t>
    </dgm:pt>
    <dgm:pt modelId="{B67D26F7-2FF4-4B8A-A1BD-EDBFA930CEE1}">
      <dgm:prSet phldrT="[Texto]"/>
      <dgm:spPr/>
      <dgm:t>
        <a:bodyPr/>
        <a:lstStyle/>
        <a:p>
          <a:r>
            <a:rPr lang="es-EC" dirty="0"/>
            <a:t>Escasa información de parámetros Al 7075-T6</a:t>
          </a:r>
          <a:endParaRPr lang="es-MX" dirty="0"/>
        </a:p>
      </dgm:t>
    </dgm:pt>
    <dgm:pt modelId="{04084F65-8B88-456F-9E26-05AE5AC2BF0C}" type="parTrans" cxnId="{E039D36B-DF51-44D2-BC2E-8C30F7C00871}">
      <dgm:prSet/>
      <dgm:spPr/>
      <dgm:t>
        <a:bodyPr/>
        <a:lstStyle/>
        <a:p>
          <a:endParaRPr lang="es-MX"/>
        </a:p>
      </dgm:t>
    </dgm:pt>
    <dgm:pt modelId="{5B9C19F7-9056-43DD-A8CA-E0256FB5125A}" type="sibTrans" cxnId="{E039D36B-DF51-44D2-BC2E-8C30F7C00871}">
      <dgm:prSet/>
      <dgm:spPr/>
      <dgm:t>
        <a:bodyPr/>
        <a:lstStyle/>
        <a:p>
          <a:endParaRPr lang="es-MX"/>
        </a:p>
      </dgm:t>
    </dgm:pt>
    <dgm:pt modelId="{2BAECA88-E898-438E-AC5D-F7E9F22A65FF}">
      <dgm:prSet phldrT="[Texto]"/>
      <dgm:spPr/>
      <dgm:t>
        <a:bodyPr/>
        <a:lstStyle/>
        <a:p>
          <a:r>
            <a:rPr lang="es-EC" dirty="0"/>
            <a:t>Desgaste en herramienta</a:t>
          </a:r>
          <a:endParaRPr lang="es-MX" dirty="0"/>
        </a:p>
      </dgm:t>
    </dgm:pt>
    <dgm:pt modelId="{AEBE08D5-1DC7-4E9E-9AAE-BFB7F3C9CB2F}" type="parTrans" cxnId="{0A65FF29-122E-4924-B4E1-FBAD0894EFE6}">
      <dgm:prSet/>
      <dgm:spPr/>
      <dgm:t>
        <a:bodyPr/>
        <a:lstStyle/>
        <a:p>
          <a:endParaRPr lang="es-MX"/>
        </a:p>
      </dgm:t>
    </dgm:pt>
    <dgm:pt modelId="{2DC5327A-7F05-494F-BCF4-27538A89823A}" type="sibTrans" cxnId="{0A65FF29-122E-4924-B4E1-FBAD0894EFE6}">
      <dgm:prSet/>
      <dgm:spPr/>
      <dgm:t>
        <a:bodyPr/>
        <a:lstStyle/>
        <a:p>
          <a:endParaRPr lang="es-MX"/>
        </a:p>
      </dgm:t>
    </dgm:pt>
    <dgm:pt modelId="{08666AC2-1003-41DF-B985-7A7720749A0F}">
      <dgm:prSet phldrT="[Texto]"/>
      <dgm:spPr/>
      <dgm:t>
        <a:bodyPr/>
        <a:lstStyle/>
        <a:p>
          <a:r>
            <a:rPr lang="es-EC" dirty="0"/>
            <a:t>Tiempos elevados</a:t>
          </a:r>
          <a:endParaRPr lang="es-MX" dirty="0"/>
        </a:p>
      </dgm:t>
    </dgm:pt>
    <dgm:pt modelId="{785E3F54-06B0-4DD5-BF1F-35F75ABED8B3}" type="parTrans" cxnId="{243386A9-8BE3-473C-8CDD-E3A4C09079CC}">
      <dgm:prSet/>
      <dgm:spPr/>
      <dgm:t>
        <a:bodyPr/>
        <a:lstStyle/>
        <a:p>
          <a:endParaRPr lang="es-MX"/>
        </a:p>
      </dgm:t>
    </dgm:pt>
    <dgm:pt modelId="{9E1E538F-9794-4EE1-A9F3-9657EB95FE89}" type="sibTrans" cxnId="{243386A9-8BE3-473C-8CDD-E3A4C09079CC}">
      <dgm:prSet/>
      <dgm:spPr/>
      <dgm:t>
        <a:bodyPr/>
        <a:lstStyle/>
        <a:p>
          <a:endParaRPr lang="es-MX"/>
        </a:p>
      </dgm:t>
    </dgm:pt>
    <dgm:pt modelId="{E89A21FE-6996-493F-83CA-DC7BA79956BD}">
      <dgm:prSet/>
      <dgm:spPr/>
      <dgm:t>
        <a:bodyPr/>
        <a:lstStyle/>
        <a:p>
          <a:r>
            <a:rPr lang="es-EC" dirty="0"/>
            <a:t>Soluciones empíricas de los operarios CNC</a:t>
          </a:r>
          <a:endParaRPr lang="es-MX" dirty="0"/>
        </a:p>
      </dgm:t>
    </dgm:pt>
    <dgm:pt modelId="{2AF98254-B013-4DE2-8E7A-A68D26F56B72}" type="parTrans" cxnId="{773022AE-E892-48DF-A171-817C3CCCA374}">
      <dgm:prSet/>
      <dgm:spPr/>
      <dgm:t>
        <a:bodyPr/>
        <a:lstStyle/>
        <a:p>
          <a:endParaRPr lang="es-MX"/>
        </a:p>
      </dgm:t>
    </dgm:pt>
    <dgm:pt modelId="{7D90CCB3-AB23-4C95-BCE8-91EDD02B068E}" type="sibTrans" cxnId="{773022AE-E892-48DF-A171-817C3CCCA374}">
      <dgm:prSet/>
      <dgm:spPr/>
      <dgm:t>
        <a:bodyPr/>
        <a:lstStyle/>
        <a:p>
          <a:endParaRPr lang="es-MX"/>
        </a:p>
      </dgm:t>
    </dgm:pt>
    <dgm:pt modelId="{5857667A-F9C4-497E-B2E5-41E2FEE58115}" type="pres">
      <dgm:prSet presAssocID="{35534654-6B93-40BA-A7B6-52ADFF3E6223}" presName="Name0" presStyleCnt="0">
        <dgm:presLayoutVars>
          <dgm:chMax val="7"/>
          <dgm:chPref val="7"/>
          <dgm:dir/>
          <dgm:animLvl val="lvl"/>
        </dgm:presLayoutVars>
      </dgm:prSet>
      <dgm:spPr/>
    </dgm:pt>
    <dgm:pt modelId="{084A021C-5170-4A43-8A0C-4F2B831A8DE5}" type="pres">
      <dgm:prSet presAssocID="{B67D26F7-2FF4-4B8A-A1BD-EDBFA930CEE1}" presName="Accent1" presStyleCnt="0"/>
      <dgm:spPr/>
    </dgm:pt>
    <dgm:pt modelId="{93BA29AB-B095-455E-AA47-A6407212CDC3}" type="pres">
      <dgm:prSet presAssocID="{B67D26F7-2FF4-4B8A-A1BD-EDBFA930CEE1}" presName="Accent" presStyleLbl="node1" presStyleIdx="0" presStyleCnt="4"/>
      <dgm:spPr/>
    </dgm:pt>
    <dgm:pt modelId="{CFBFDFD8-D433-4011-8463-B417D9F27AC5}" type="pres">
      <dgm:prSet presAssocID="{B67D26F7-2FF4-4B8A-A1BD-EDBFA930CEE1}" presName="Parent1" presStyleLbl="revTx" presStyleIdx="0" presStyleCnt="4">
        <dgm:presLayoutVars>
          <dgm:chMax val="1"/>
          <dgm:chPref val="1"/>
          <dgm:bulletEnabled val="1"/>
        </dgm:presLayoutVars>
      </dgm:prSet>
      <dgm:spPr/>
    </dgm:pt>
    <dgm:pt modelId="{A3F1DA1E-46C0-4F7B-BD4A-91BB311A7EAA}" type="pres">
      <dgm:prSet presAssocID="{2BAECA88-E898-438E-AC5D-F7E9F22A65FF}" presName="Accent2" presStyleCnt="0"/>
      <dgm:spPr/>
    </dgm:pt>
    <dgm:pt modelId="{7247D25A-296A-43A5-A620-C1C89725AF98}" type="pres">
      <dgm:prSet presAssocID="{2BAECA88-E898-438E-AC5D-F7E9F22A65FF}" presName="Accent" presStyleLbl="node1" presStyleIdx="1" presStyleCnt="4"/>
      <dgm:spPr/>
    </dgm:pt>
    <dgm:pt modelId="{209DF5E9-03DB-4B18-9F8B-5F4753A6AD56}" type="pres">
      <dgm:prSet presAssocID="{2BAECA88-E898-438E-AC5D-F7E9F22A65FF}" presName="Parent2" presStyleLbl="revTx" presStyleIdx="1" presStyleCnt="4">
        <dgm:presLayoutVars>
          <dgm:chMax val="1"/>
          <dgm:chPref val="1"/>
          <dgm:bulletEnabled val="1"/>
        </dgm:presLayoutVars>
      </dgm:prSet>
      <dgm:spPr/>
    </dgm:pt>
    <dgm:pt modelId="{FD86A31F-D6DC-4DAD-AF97-5A0CE8486005}" type="pres">
      <dgm:prSet presAssocID="{08666AC2-1003-41DF-B985-7A7720749A0F}" presName="Accent3" presStyleCnt="0"/>
      <dgm:spPr/>
    </dgm:pt>
    <dgm:pt modelId="{72BF5644-56FB-44BC-A1A9-D4051B4D2246}" type="pres">
      <dgm:prSet presAssocID="{08666AC2-1003-41DF-B985-7A7720749A0F}" presName="Accent" presStyleLbl="node1" presStyleIdx="2" presStyleCnt="4"/>
      <dgm:spPr/>
    </dgm:pt>
    <dgm:pt modelId="{C32DCDD4-A4FF-43A3-9003-5115FD431D05}" type="pres">
      <dgm:prSet presAssocID="{08666AC2-1003-41DF-B985-7A7720749A0F}" presName="Parent3" presStyleLbl="revTx" presStyleIdx="2" presStyleCnt="4">
        <dgm:presLayoutVars>
          <dgm:chMax val="1"/>
          <dgm:chPref val="1"/>
          <dgm:bulletEnabled val="1"/>
        </dgm:presLayoutVars>
      </dgm:prSet>
      <dgm:spPr/>
    </dgm:pt>
    <dgm:pt modelId="{E6A9A6BF-DDB2-413E-9C17-F04687743487}" type="pres">
      <dgm:prSet presAssocID="{E89A21FE-6996-493F-83CA-DC7BA79956BD}" presName="Accent4" presStyleCnt="0"/>
      <dgm:spPr/>
    </dgm:pt>
    <dgm:pt modelId="{C91F6255-5B42-429B-8F8E-32DF14782483}" type="pres">
      <dgm:prSet presAssocID="{E89A21FE-6996-493F-83CA-DC7BA79956BD}" presName="Accent" presStyleLbl="node1" presStyleIdx="3" presStyleCnt="4"/>
      <dgm:spPr/>
    </dgm:pt>
    <dgm:pt modelId="{52288901-9BAB-4935-AF57-971B31D2212C}" type="pres">
      <dgm:prSet presAssocID="{E89A21FE-6996-493F-83CA-DC7BA79956BD}" presName="Parent4" presStyleLbl="revTx" presStyleIdx="3" presStyleCnt="4">
        <dgm:presLayoutVars>
          <dgm:chMax val="1"/>
          <dgm:chPref val="1"/>
          <dgm:bulletEnabled val="1"/>
        </dgm:presLayoutVars>
      </dgm:prSet>
      <dgm:spPr/>
    </dgm:pt>
  </dgm:ptLst>
  <dgm:cxnLst>
    <dgm:cxn modelId="{7C85B213-8A6D-4F5C-AEE4-63212AE8DEDF}" type="presOf" srcId="{E89A21FE-6996-493F-83CA-DC7BA79956BD}" destId="{52288901-9BAB-4935-AF57-971B31D2212C}" srcOrd="0" destOrd="0" presId="urn:microsoft.com/office/officeart/2009/layout/CircleArrowProcess"/>
    <dgm:cxn modelId="{91DDBA1F-2EA3-44FB-8121-0DC8C074588B}" type="presOf" srcId="{2BAECA88-E898-438E-AC5D-F7E9F22A65FF}" destId="{209DF5E9-03DB-4B18-9F8B-5F4753A6AD56}" srcOrd="0" destOrd="0" presId="urn:microsoft.com/office/officeart/2009/layout/CircleArrowProcess"/>
    <dgm:cxn modelId="{0A65FF29-122E-4924-B4E1-FBAD0894EFE6}" srcId="{35534654-6B93-40BA-A7B6-52ADFF3E6223}" destId="{2BAECA88-E898-438E-AC5D-F7E9F22A65FF}" srcOrd="1" destOrd="0" parTransId="{AEBE08D5-1DC7-4E9E-9AAE-BFB7F3C9CB2F}" sibTransId="{2DC5327A-7F05-494F-BCF4-27538A89823A}"/>
    <dgm:cxn modelId="{E039D36B-DF51-44D2-BC2E-8C30F7C00871}" srcId="{35534654-6B93-40BA-A7B6-52ADFF3E6223}" destId="{B67D26F7-2FF4-4B8A-A1BD-EDBFA930CEE1}" srcOrd="0" destOrd="0" parTransId="{04084F65-8B88-456F-9E26-05AE5AC2BF0C}" sibTransId="{5B9C19F7-9056-43DD-A8CA-E0256FB5125A}"/>
    <dgm:cxn modelId="{6024439F-80B6-402C-AA15-4EA9A31A1BCC}" type="presOf" srcId="{35534654-6B93-40BA-A7B6-52ADFF3E6223}" destId="{5857667A-F9C4-497E-B2E5-41E2FEE58115}" srcOrd="0" destOrd="0" presId="urn:microsoft.com/office/officeart/2009/layout/CircleArrowProcess"/>
    <dgm:cxn modelId="{4EF446A9-8953-40B8-B2ED-CBA7F75CDAC5}" type="presOf" srcId="{B67D26F7-2FF4-4B8A-A1BD-EDBFA930CEE1}" destId="{CFBFDFD8-D433-4011-8463-B417D9F27AC5}" srcOrd="0" destOrd="0" presId="urn:microsoft.com/office/officeart/2009/layout/CircleArrowProcess"/>
    <dgm:cxn modelId="{243386A9-8BE3-473C-8CDD-E3A4C09079CC}" srcId="{35534654-6B93-40BA-A7B6-52ADFF3E6223}" destId="{08666AC2-1003-41DF-B985-7A7720749A0F}" srcOrd="2" destOrd="0" parTransId="{785E3F54-06B0-4DD5-BF1F-35F75ABED8B3}" sibTransId="{9E1E538F-9794-4EE1-A9F3-9657EB95FE89}"/>
    <dgm:cxn modelId="{773022AE-E892-48DF-A171-817C3CCCA374}" srcId="{35534654-6B93-40BA-A7B6-52ADFF3E6223}" destId="{E89A21FE-6996-493F-83CA-DC7BA79956BD}" srcOrd="3" destOrd="0" parTransId="{2AF98254-B013-4DE2-8E7A-A68D26F56B72}" sibTransId="{7D90CCB3-AB23-4C95-BCE8-91EDD02B068E}"/>
    <dgm:cxn modelId="{F4FB31FC-8E45-4458-936C-99E5C0350250}" type="presOf" srcId="{08666AC2-1003-41DF-B985-7A7720749A0F}" destId="{C32DCDD4-A4FF-43A3-9003-5115FD431D05}" srcOrd="0" destOrd="0" presId="urn:microsoft.com/office/officeart/2009/layout/CircleArrowProcess"/>
    <dgm:cxn modelId="{3287CC16-62C5-4A88-886A-D375A6D84C5A}" type="presParOf" srcId="{5857667A-F9C4-497E-B2E5-41E2FEE58115}" destId="{084A021C-5170-4A43-8A0C-4F2B831A8DE5}" srcOrd="0" destOrd="0" presId="urn:microsoft.com/office/officeart/2009/layout/CircleArrowProcess"/>
    <dgm:cxn modelId="{CF54EF9F-2CF0-4290-883A-C652B057FC68}" type="presParOf" srcId="{084A021C-5170-4A43-8A0C-4F2B831A8DE5}" destId="{93BA29AB-B095-455E-AA47-A6407212CDC3}" srcOrd="0" destOrd="0" presId="urn:microsoft.com/office/officeart/2009/layout/CircleArrowProcess"/>
    <dgm:cxn modelId="{520AA1CB-7AE4-4DBF-B58F-D5D8C8D325C7}" type="presParOf" srcId="{5857667A-F9C4-497E-B2E5-41E2FEE58115}" destId="{CFBFDFD8-D433-4011-8463-B417D9F27AC5}" srcOrd="1" destOrd="0" presId="urn:microsoft.com/office/officeart/2009/layout/CircleArrowProcess"/>
    <dgm:cxn modelId="{A0AA4EB1-7483-4D20-B0BB-8A8D111E5700}" type="presParOf" srcId="{5857667A-F9C4-497E-B2E5-41E2FEE58115}" destId="{A3F1DA1E-46C0-4F7B-BD4A-91BB311A7EAA}" srcOrd="2" destOrd="0" presId="urn:microsoft.com/office/officeart/2009/layout/CircleArrowProcess"/>
    <dgm:cxn modelId="{4FF69A5E-6415-4495-B76E-06B2BA6015A6}" type="presParOf" srcId="{A3F1DA1E-46C0-4F7B-BD4A-91BB311A7EAA}" destId="{7247D25A-296A-43A5-A620-C1C89725AF98}" srcOrd="0" destOrd="0" presId="urn:microsoft.com/office/officeart/2009/layout/CircleArrowProcess"/>
    <dgm:cxn modelId="{2D970C96-BFD6-48C0-A41C-7368DB6B51FE}" type="presParOf" srcId="{5857667A-F9C4-497E-B2E5-41E2FEE58115}" destId="{209DF5E9-03DB-4B18-9F8B-5F4753A6AD56}" srcOrd="3" destOrd="0" presId="urn:microsoft.com/office/officeart/2009/layout/CircleArrowProcess"/>
    <dgm:cxn modelId="{0C237A05-8709-405D-9067-1C66323389BF}" type="presParOf" srcId="{5857667A-F9C4-497E-B2E5-41E2FEE58115}" destId="{FD86A31F-D6DC-4DAD-AF97-5A0CE8486005}" srcOrd="4" destOrd="0" presId="urn:microsoft.com/office/officeart/2009/layout/CircleArrowProcess"/>
    <dgm:cxn modelId="{D1A65AB6-6E01-4250-A6FC-9B028F03D037}" type="presParOf" srcId="{FD86A31F-D6DC-4DAD-AF97-5A0CE8486005}" destId="{72BF5644-56FB-44BC-A1A9-D4051B4D2246}" srcOrd="0" destOrd="0" presId="urn:microsoft.com/office/officeart/2009/layout/CircleArrowProcess"/>
    <dgm:cxn modelId="{CBD16B47-3A43-4BDF-AB1B-BEAD6682D0DB}" type="presParOf" srcId="{5857667A-F9C4-497E-B2E5-41E2FEE58115}" destId="{C32DCDD4-A4FF-43A3-9003-5115FD431D05}" srcOrd="5" destOrd="0" presId="urn:microsoft.com/office/officeart/2009/layout/CircleArrowProcess"/>
    <dgm:cxn modelId="{7C1EBF8E-9F7A-4AE2-BDFF-9145AED3C72D}" type="presParOf" srcId="{5857667A-F9C4-497E-B2E5-41E2FEE58115}" destId="{E6A9A6BF-DDB2-413E-9C17-F04687743487}" srcOrd="6" destOrd="0" presId="urn:microsoft.com/office/officeart/2009/layout/CircleArrowProcess"/>
    <dgm:cxn modelId="{BE8A48C2-C314-49E8-8B77-6DF54C86DCF6}" type="presParOf" srcId="{E6A9A6BF-DDB2-413E-9C17-F04687743487}" destId="{C91F6255-5B42-429B-8F8E-32DF14782483}" srcOrd="0" destOrd="0" presId="urn:microsoft.com/office/officeart/2009/layout/CircleArrowProcess"/>
    <dgm:cxn modelId="{31758DA8-9914-4453-BBD0-7B0116AC0F6D}" type="presParOf" srcId="{5857667A-F9C4-497E-B2E5-41E2FEE58115}" destId="{52288901-9BAB-4935-AF57-971B31D2212C}" srcOrd="7"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15503-21BB-40DD-A76B-3E10C44D44EF}"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MX"/>
        </a:p>
      </dgm:t>
    </dgm:pt>
    <dgm:pt modelId="{63ABF45C-F1A9-452B-A9FF-95554EF596DD}">
      <dgm:prSet phldrT="[Text]"/>
      <dgm:spPr/>
      <dgm:t>
        <a:bodyPr/>
        <a:lstStyle/>
        <a:p>
          <a:r>
            <a:rPr lang="es-EC" dirty="0">
              <a:solidFill>
                <a:schemeClr val="tx1"/>
              </a:solidFill>
            </a:rPr>
            <a:t>Buena apariencia</a:t>
          </a:r>
          <a:endParaRPr lang="es-MX" dirty="0">
            <a:solidFill>
              <a:schemeClr val="tx1"/>
            </a:solidFill>
          </a:endParaRPr>
        </a:p>
      </dgm:t>
    </dgm:pt>
    <dgm:pt modelId="{103E6652-7A21-47D7-BD01-D19863C43224}" type="parTrans" cxnId="{CBDE23B6-D9D3-4E1D-90E3-8FD08F05B574}">
      <dgm:prSet/>
      <dgm:spPr/>
      <dgm:t>
        <a:bodyPr/>
        <a:lstStyle/>
        <a:p>
          <a:endParaRPr lang="es-MX">
            <a:solidFill>
              <a:schemeClr val="tx1"/>
            </a:solidFill>
          </a:endParaRPr>
        </a:p>
      </dgm:t>
    </dgm:pt>
    <dgm:pt modelId="{21609AD2-44ED-440E-967B-7294980DC46B}" type="sibTrans" cxnId="{CBDE23B6-D9D3-4E1D-90E3-8FD08F05B574}">
      <dgm:prSet/>
      <dgm:spPr/>
      <dgm:t>
        <a:bodyPr/>
        <a:lstStyle/>
        <a:p>
          <a:endParaRPr lang="es-MX">
            <a:solidFill>
              <a:schemeClr val="tx1"/>
            </a:solidFill>
          </a:endParaRPr>
        </a:p>
      </dgm:t>
    </dgm:pt>
    <dgm:pt modelId="{AF228379-00A7-4C92-9302-631E3319EA44}">
      <dgm:prSet phldrT="[Text]"/>
      <dgm:spPr/>
      <dgm:t>
        <a:bodyPr/>
        <a:lstStyle/>
        <a:p>
          <a:r>
            <a:rPr lang="es-EC" dirty="0">
              <a:solidFill>
                <a:schemeClr val="tx1"/>
              </a:solidFill>
            </a:rPr>
            <a:t>Bajo peso</a:t>
          </a:r>
          <a:endParaRPr lang="es-MX" dirty="0">
            <a:solidFill>
              <a:schemeClr val="tx1"/>
            </a:solidFill>
          </a:endParaRPr>
        </a:p>
      </dgm:t>
    </dgm:pt>
    <dgm:pt modelId="{ED274A84-9DDC-4212-9630-8B8E4FA8C715}" type="parTrans" cxnId="{15DD68D7-CA6F-4789-ABE6-3C974628408B}">
      <dgm:prSet/>
      <dgm:spPr/>
      <dgm:t>
        <a:bodyPr/>
        <a:lstStyle/>
        <a:p>
          <a:endParaRPr lang="es-MX">
            <a:solidFill>
              <a:schemeClr val="tx1"/>
            </a:solidFill>
          </a:endParaRPr>
        </a:p>
      </dgm:t>
    </dgm:pt>
    <dgm:pt modelId="{E6D62366-C32C-48E6-875A-D824FAEA1A96}" type="sibTrans" cxnId="{15DD68D7-CA6F-4789-ABE6-3C974628408B}">
      <dgm:prSet/>
      <dgm:spPr/>
      <dgm:t>
        <a:bodyPr/>
        <a:lstStyle/>
        <a:p>
          <a:endParaRPr lang="es-MX">
            <a:solidFill>
              <a:schemeClr val="tx1"/>
            </a:solidFill>
          </a:endParaRPr>
        </a:p>
      </dgm:t>
    </dgm:pt>
    <dgm:pt modelId="{89C1FA4F-69BE-4AA6-9134-9B6E8758FA7A}">
      <dgm:prSet phldrT="[Text]"/>
      <dgm:spPr/>
      <dgm:t>
        <a:bodyPr/>
        <a:lstStyle/>
        <a:p>
          <a:r>
            <a:rPr lang="es-EC" dirty="0">
              <a:solidFill>
                <a:schemeClr val="tx1"/>
              </a:solidFill>
            </a:rPr>
            <a:t>Maquinabilidad</a:t>
          </a:r>
          <a:endParaRPr lang="es-MX" dirty="0">
            <a:solidFill>
              <a:schemeClr val="tx1"/>
            </a:solidFill>
          </a:endParaRPr>
        </a:p>
      </dgm:t>
    </dgm:pt>
    <dgm:pt modelId="{B6FA9F48-4B6E-47C6-996F-44F5BE093DB9}" type="parTrans" cxnId="{9D0C4796-E865-4839-A152-8A29F8978635}">
      <dgm:prSet/>
      <dgm:spPr/>
      <dgm:t>
        <a:bodyPr/>
        <a:lstStyle/>
        <a:p>
          <a:endParaRPr lang="es-MX">
            <a:solidFill>
              <a:schemeClr val="tx1"/>
            </a:solidFill>
          </a:endParaRPr>
        </a:p>
      </dgm:t>
    </dgm:pt>
    <dgm:pt modelId="{6347759C-D86C-4A37-AFB9-17253450561E}" type="sibTrans" cxnId="{9D0C4796-E865-4839-A152-8A29F8978635}">
      <dgm:prSet/>
      <dgm:spPr/>
      <dgm:t>
        <a:bodyPr/>
        <a:lstStyle/>
        <a:p>
          <a:endParaRPr lang="es-MX">
            <a:solidFill>
              <a:schemeClr val="tx1"/>
            </a:solidFill>
          </a:endParaRPr>
        </a:p>
      </dgm:t>
    </dgm:pt>
    <dgm:pt modelId="{D897944D-E3FF-4341-82C5-C9B41067DCF6}">
      <dgm:prSet phldrT="[Text]"/>
      <dgm:spPr/>
      <dgm:t>
        <a:bodyPr/>
        <a:lstStyle/>
        <a:p>
          <a:r>
            <a:rPr lang="es-EC" dirty="0">
              <a:solidFill>
                <a:schemeClr val="tx1"/>
              </a:solidFill>
            </a:rPr>
            <a:t>Aplicaciones</a:t>
          </a:r>
          <a:endParaRPr lang="es-MX" dirty="0">
            <a:solidFill>
              <a:schemeClr val="tx1"/>
            </a:solidFill>
          </a:endParaRPr>
        </a:p>
      </dgm:t>
    </dgm:pt>
    <dgm:pt modelId="{6D4A370B-83D3-4F82-9AD0-83B7FA8457CE}" type="parTrans" cxnId="{465E20B3-833A-4178-A9DB-582678F716F7}">
      <dgm:prSet/>
      <dgm:spPr/>
      <dgm:t>
        <a:bodyPr/>
        <a:lstStyle/>
        <a:p>
          <a:endParaRPr lang="es-MX">
            <a:solidFill>
              <a:schemeClr val="tx1"/>
            </a:solidFill>
          </a:endParaRPr>
        </a:p>
      </dgm:t>
    </dgm:pt>
    <dgm:pt modelId="{FDDBB6C5-5693-4BE8-8E8E-0DFA2C988150}" type="sibTrans" cxnId="{465E20B3-833A-4178-A9DB-582678F716F7}">
      <dgm:prSet/>
      <dgm:spPr/>
      <dgm:t>
        <a:bodyPr/>
        <a:lstStyle/>
        <a:p>
          <a:endParaRPr lang="es-MX">
            <a:solidFill>
              <a:schemeClr val="tx1"/>
            </a:solidFill>
          </a:endParaRPr>
        </a:p>
      </dgm:t>
    </dgm:pt>
    <dgm:pt modelId="{F9E158DE-ED73-4AB3-A4BD-00375108B400}">
      <dgm:prSet phldrT="[Text]"/>
      <dgm:spPr/>
      <dgm:t>
        <a:bodyPr/>
        <a:lstStyle/>
        <a:p>
          <a:r>
            <a:rPr lang="es-EC" dirty="0">
              <a:solidFill>
                <a:schemeClr val="tx1"/>
              </a:solidFill>
            </a:rPr>
            <a:t>Excelente conductividad</a:t>
          </a:r>
          <a:endParaRPr lang="es-MX" dirty="0">
            <a:solidFill>
              <a:schemeClr val="tx1"/>
            </a:solidFill>
          </a:endParaRPr>
        </a:p>
      </dgm:t>
    </dgm:pt>
    <dgm:pt modelId="{FF1D559B-1C5B-4336-B710-7AE63A44D254}" type="parTrans" cxnId="{53465925-1755-4E04-8B80-83B508310A43}">
      <dgm:prSet/>
      <dgm:spPr/>
      <dgm:t>
        <a:bodyPr/>
        <a:lstStyle/>
        <a:p>
          <a:endParaRPr lang="es-MX">
            <a:solidFill>
              <a:schemeClr val="tx1"/>
            </a:solidFill>
          </a:endParaRPr>
        </a:p>
      </dgm:t>
    </dgm:pt>
    <dgm:pt modelId="{6B098838-83A8-45E5-AC7A-E43AD0B67B34}" type="sibTrans" cxnId="{53465925-1755-4E04-8B80-83B508310A43}">
      <dgm:prSet/>
      <dgm:spPr/>
      <dgm:t>
        <a:bodyPr/>
        <a:lstStyle/>
        <a:p>
          <a:endParaRPr lang="es-MX">
            <a:solidFill>
              <a:schemeClr val="tx1"/>
            </a:solidFill>
          </a:endParaRPr>
        </a:p>
      </dgm:t>
    </dgm:pt>
    <dgm:pt modelId="{228D92BA-FEF3-4BFC-B52E-0BEC22868B16}" type="pres">
      <dgm:prSet presAssocID="{23215503-21BB-40DD-A76B-3E10C44D44EF}" presName="cycle" presStyleCnt="0">
        <dgm:presLayoutVars>
          <dgm:dir/>
          <dgm:resizeHandles val="exact"/>
        </dgm:presLayoutVars>
      </dgm:prSet>
      <dgm:spPr/>
    </dgm:pt>
    <dgm:pt modelId="{8DEF4412-178A-4A1C-BDC0-F0D0B3BC599E}" type="pres">
      <dgm:prSet presAssocID="{63ABF45C-F1A9-452B-A9FF-95554EF596DD}" presName="node" presStyleLbl="node1" presStyleIdx="0" presStyleCnt="5">
        <dgm:presLayoutVars>
          <dgm:bulletEnabled val="1"/>
        </dgm:presLayoutVars>
      </dgm:prSet>
      <dgm:spPr/>
    </dgm:pt>
    <dgm:pt modelId="{13D87342-B1D8-484B-8F9A-A0238DFD28DB}" type="pres">
      <dgm:prSet presAssocID="{63ABF45C-F1A9-452B-A9FF-95554EF596DD}" presName="spNode" presStyleCnt="0"/>
      <dgm:spPr/>
    </dgm:pt>
    <dgm:pt modelId="{51799D42-D85C-4C9C-B3DD-FA8F5EDEF872}" type="pres">
      <dgm:prSet presAssocID="{21609AD2-44ED-440E-967B-7294980DC46B}" presName="sibTrans" presStyleLbl="sibTrans1D1" presStyleIdx="0" presStyleCnt="5"/>
      <dgm:spPr/>
    </dgm:pt>
    <dgm:pt modelId="{09C6694C-CF23-4813-8455-3417D51CD557}" type="pres">
      <dgm:prSet presAssocID="{AF228379-00A7-4C92-9302-631E3319EA44}" presName="node" presStyleLbl="node1" presStyleIdx="1" presStyleCnt="5">
        <dgm:presLayoutVars>
          <dgm:bulletEnabled val="1"/>
        </dgm:presLayoutVars>
      </dgm:prSet>
      <dgm:spPr/>
    </dgm:pt>
    <dgm:pt modelId="{625024AF-6B88-4F6B-88FA-CFDB294A512B}" type="pres">
      <dgm:prSet presAssocID="{AF228379-00A7-4C92-9302-631E3319EA44}" presName="spNode" presStyleCnt="0"/>
      <dgm:spPr/>
    </dgm:pt>
    <dgm:pt modelId="{4F825D4F-BC04-4E57-870D-2AC4C6088CA6}" type="pres">
      <dgm:prSet presAssocID="{E6D62366-C32C-48E6-875A-D824FAEA1A96}" presName="sibTrans" presStyleLbl="sibTrans1D1" presStyleIdx="1" presStyleCnt="5"/>
      <dgm:spPr/>
    </dgm:pt>
    <dgm:pt modelId="{C40B1A34-4D36-4347-B62B-716F4880D33B}" type="pres">
      <dgm:prSet presAssocID="{F9E158DE-ED73-4AB3-A4BD-00375108B400}" presName="node" presStyleLbl="node1" presStyleIdx="2" presStyleCnt="5">
        <dgm:presLayoutVars>
          <dgm:bulletEnabled val="1"/>
        </dgm:presLayoutVars>
      </dgm:prSet>
      <dgm:spPr/>
    </dgm:pt>
    <dgm:pt modelId="{F7D6763B-6D67-4A93-A18E-803CC270EAB6}" type="pres">
      <dgm:prSet presAssocID="{F9E158DE-ED73-4AB3-A4BD-00375108B400}" presName="spNode" presStyleCnt="0"/>
      <dgm:spPr/>
    </dgm:pt>
    <dgm:pt modelId="{BC8FC660-140F-457E-85A1-68C88C12B28C}" type="pres">
      <dgm:prSet presAssocID="{6B098838-83A8-45E5-AC7A-E43AD0B67B34}" presName="sibTrans" presStyleLbl="sibTrans1D1" presStyleIdx="2" presStyleCnt="5"/>
      <dgm:spPr/>
    </dgm:pt>
    <dgm:pt modelId="{F27A6833-B94B-44BF-BB92-19757848FBA7}" type="pres">
      <dgm:prSet presAssocID="{89C1FA4F-69BE-4AA6-9134-9B6E8758FA7A}" presName="node" presStyleLbl="node1" presStyleIdx="3" presStyleCnt="5">
        <dgm:presLayoutVars>
          <dgm:bulletEnabled val="1"/>
        </dgm:presLayoutVars>
      </dgm:prSet>
      <dgm:spPr/>
    </dgm:pt>
    <dgm:pt modelId="{C23F41C9-4857-4CA0-A703-5AD36726EF00}" type="pres">
      <dgm:prSet presAssocID="{89C1FA4F-69BE-4AA6-9134-9B6E8758FA7A}" presName="spNode" presStyleCnt="0"/>
      <dgm:spPr/>
    </dgm:pt>
    <dgm:pt modelId="{41AC709B-416C-42E9-8047-DDF0EB240FED}" type="pres">
      <dgm:prSet presAssocID="{6347759C-D86C-4A37-AFB9-17253450561E}" presName="sibTrans" presStyleLbl="sibTrans1D1" presStyleIdx="3" presStyleCnt="5"/>
      <dgm:spPr/>
    </dgm:pt>
    <dgm:pt modelId="{9083FF1C-E07E-496A-8966-AD9D96417CE2}" type="pres">
      <dgm:prSet presAssocID="{D897944D-E3FF-4341-82C5-C9B41067DCF6}" presName="node" presStyleLbl="node1" presStyleIdx="4" presStyleCnt="5">
        <dgm:presLayoutVars>
          <dgm:bulletEnabled val="1"/>
        </dgm:presLayoutVars>
      </dgm:prSet>
      <dgm:spPr/>
    </dgm:pt>
    <dgm:pt modelId="{CDAF4E67-FBB0-457C-A3CD-B1501B1F7DEC}" type="pres">
      <dgm:prSet presAssocID="{D897944D-E3FF-4341-82C5-C9B41067DCF6}" presName="spNode" presStyleCnt="0"/>
      <dgm:spPr/>
    </dgm:pt>
    <dgm:pt modelId="{D7F9920C-7718-49CC-A3FC-E8E2CD1D7743}" type="pres">
      <dgm:prSet presAssocID="{FDDBB6C5-5693-4BE8-8E8E-0DFA2C988150}" presName="sibTrans" presStyleLbl="sibTrans1D1" presStyleIdx="4" presStyleCnt="5"/>
      <dgm:spPr/>
    </dgm:pt>
  </dgm:ptLst>
  <dgm:cxnLst>
    <dgm:cxn modelId="{F3E03105-8B5E-4031-9E32-78F969F04EC3}" type="presOf" srcId="{AF228379-00A7-4C92-9302-631E3319EA44}" destId="{09C6694C-CF23-4813-8455-3417D51CD557}" srcOrd="0" destOrd="0" presId="urn:microsoft.com/office/officeart/2005/8/layout/cycle6"/>
    <dgm:cxn modelId="{6FE14D10-1120-4B1D-A175-A781A1A0DA21}" type="presOf" srcId="{6B098838-83A8-45E5-AC7A-E43AD0B67B34}" destId="{BC8FC660-140F-457E-85A1-68C88C12B28C}" srcOrd="0" destOrd="0" presId="urn:microsoft.com/office/officeart/2005/8/layout/cycle6"/>
    <dgm:cxn modelId="{84DC3324-A940-459D-AE9B-ADF05F79BCE7}" type="presOf" srcId="{F9E158DE-ED73-4AB3-A4BD-00375108B400}" destId="{C40B1A34-4D36-4347-B62B-716F4880D33B}" srcOrd="0" destOrd="0" presId="urn:microsoft.com/office/officeart/2005/8/layout/cycle6"/>
    <dgm:cxn modelId="{53465925-1755-4E04-8B80-83B508310A43}" srcId="{23215503-21BB-40DD-A76B-3E10C44D44EF}" destId="{F9E158DE-ED73-4AB3-A4BD-00375108B400}" srcOrd="2" destOrd="0" parTransId="{FF1D559B-1C5B-4336-B710-7AE63A44D254}" sibTransId="{6B098838-83A8-45E5-AC7A-E43AD0B67B34}"/>
    <dgm:cxn modelId="{17FE6E65-0BFC-4830-982E-D5E7FF9A9034}" type="presOf" srcId="{D897944D-E3FF-4341-82C5-C9B41067DCF6}" destId="{9083FF1C-E07E-496A-8966-AD9D96417CE2}" srcOrd="0" destOrd="0" presId="urn:microsoft.com/office/officeart/2005/8/layout/cycle6"/>
    <dgm:cxn modelId="{EB4BB846-FFD7-4B60-9FFF-86A6089BF1BC}" type="presOf" srcId="{63ABF45C-F1A9-452B-A9FF-95554EF596DD}" destId="{8DEF4412-178A-4A1C-BDC0-F0D0B3BC599E}" srcOrd="0" destOrd="0" presId="urn:microsoft.com/office/officeart/2005/8/layout/cycle6"/>
    <dgm:cxn modelId="{F8C25148-109B-4F9D-B6DA-E6B386B74EC1}" type="presOf" srcId="{FDDBB6C5-5693-4BE8-8E8E-0DFA2C988150}" destId="{D7F9920C-7718-49CC-A3FC-E8E2CD1D7743}" srcOrd="0" destOrd="0" presId="urn:microsoft.com/office/officeart/2005/8/layout/cycle6"/>
    <dgm:cxn modelId="{C2C54092-D749-468C-B231-D5D7CC02A1E3}" type="presOf" srcId="{23215503-21BB-40DD-A76B-3E10C44D44EF}" destId="{228D92BA-FEF3-4BFC-B52E-0BEC22868B16}" srcOrd="0" destOrd="0" presId="urn:microsoft.com/office/officeart/2005/8/layout/cycle6"/>
    <dgm:cxn modelId="{9D0C4796-E865-4839-A152-8A29F8978635}" srcId="{23215503-21BB-40DD-A76B-3E10C44D44EF}" destId="{89C1FA4F-69BE-4AA6-9134-9B6E8758FA7A}" srcOrd="3" destOrd="0" parTransId="{B6FA9F48-4B6E-47C6-996F-44F5BE093DB9}" sibTransId="{6347759C-D86C-4A37-AFB9-17253450561E}"/>
    <dgm:cxn modelId="{298B2B98-588A-42B9-B1E5-C4DEFCF48B69}" type="presOf" srcId="{89C1FA4F-69BE-4AA6-9134-9B6E8758FA7A}" destId="{F27A6833-B94B-44BF-BB92-19757848FBA7}" srcOrd="0" destOrd="0" presId="urn:microsoft.com/office/officeart/2005/8/layout/cycle6"/>
    <dgm:cxn modelId="{465E20B3-833A-4178-A9DB-582678F716F7}" srcId="{23215503-21BB-40DD-A76B-3E10C44D44EF}" destId="{D897944D-E3FF-4341-82C5-C9B41067DCF6}" srcOrd="4" destOrd="0" parTransId="{6D4A370B-83D3-4F82-9AD0-83B7FA8457CE}" sibTransId="{FDDBB6C5-5693-4BE8-8E8E-0DFA2C988150}"/>
    <dgm:cxn modelId="{CBDE23B6-D9D3-4E1D-90E3-8FD08F05B574}" srcId="{23215503-21BB-40DD-A76B-3E10C44D44EF}" destId="{63ABF45C-F1A9-452B-A9FF-95554EF596DD}" srcOrd="0" destOrd="0" parTransId="{103E6652-7A21-47D7-BD01-D19863C43224}" sibTransId="{21609AD2-44ED-440E-967B-7294980DC46B}"/>
    <dgm:cxn modelId="{6FC3C6B8-E680-48D7-BD82-2E91AF66E65A}" type="presOf" srcId="{6347759C-D86C-4A37-AFB9-17253450561E}" destId="{41AC709B-416C-42E9-8047-DDF0EB240FED}" srcOrd="0" destOrd="0" presId="urn:microsoft.com/office/officeart/2005/8/layout/cycle6"/>
    <dgm:cxn modelId="{DC5D83C9-1EBC-4D41-B9BF-44B42B72371A}" type="presOf" srcId="{21609AD2-44ED-440E-967B-7294980DC46B}" destId="{51799D42-D85C-4C9C-B3DD-FA8F5EDEF872}" srcOrd="0" destOrd="0" presId="urn:microsoft.com/office/officeart/2005/8/layout/cycle6"/>
    <dgm:cxn modelId="{15DD68D7-CA6F-4789-ABE6-3C974628408B}" srcId="{23215503-21BB-40DD-A76B-3E10C44D44EF}" destId="{AF228379-00A7-4C92-9302-631E3319EA44}" srcOrd="1" destOrd="0" parTransId="{ED274A84-9DDC-4212-9630-8B8E4FA8C715}" sibTransId="{E6D62366-C32C-48E6-875A-D824FAEA1A96}"/>
    <dgm:cxn modelId="{00F275E0-5312-4428-AABE-A06E29177850}" type="presOf" srcId="{E6D62366-C32C-48E6-875A-D824FAEA1A96}" destId="{4F825D4F-BC04-4E57-870D-2AC4C6088CA6}" srcOrd="0" destOrd="0" presId="urn:microsoft.com/office/officeart/2005/8/layout/cycle6"/>
    <dgm:cxn modelId="{B6CE19A9-B3D9-45CC-B884-B343B4ECC68B}" type="presParOf" srcId="{228D92BA-FEF3-4BFC-B52E-0BEC22868B16}" destId="{8DEF4412-178A-4A1C-BDC0-F0D0B3BC599E}" srcOrd="0" destOrd="0" presId="urn:microsoft.com/office/officeart/2005/8/layout/cycle6"/>
    <dgm:cxn modelId="{551A96C0-C07E-4B23-9C9A-CEDFE7EEE831}" type="presParOf" srcId="{228D92BA-FEF3-4BFC-B52E-0BEC22868B16}" destId="{13D87342-B1D8-484B-8F9A-A0238DFD28DB}" srcOrd="1" destOrd="0" presId="urn:microsoft.com/office/officeart/2005/8/layout/cycle6"/>
    <dgm:cxn modelId="{E553FA46-CBE6-4D9F-A56D-017A26400212}" type="presParOf" srcId="{228D92BA-FEF3-4BFC-B52E-0BEC22868B16}" destId="{51799D42-D85C-4C9C-B3DD-FA8F5EDEF872}" srcOrd="2" destOrd="0" presId="urn:microsoft.com/office/officeart/2005/8/layout/cycle6"/>
    <dgm:cxn modelId="{B8AB9F88-B24E-4EFC-9950-1B697A8F15F0}" type="presParOf" srcId="{228D92BA-FEF3-4BFC-B52E-0BEC22868B16}" destId="{09C6694C-CF23-4813-8455-3417D51CD557}" srcOrd="3" destOrd="0" presId="urn:microsoft.com/office/officeart/2005/8/layout/cycle6"/>
    <dgm:cxn modelId="{26509A75-28D0-4DE9-BC56-68235F255208}" type="presParOf" srcId="{228D92BA-FEF3-4BFC-B52E-0BEC22868B16}" destId="{625024AF-6B88-4F6B-88FA-CFDB294A512B}" srcOrd="4" destOrd="0" presId="urn:microsoft.com/office/officeart/2005/8/layout/cycle6"/>
    <dgm:cxn modelId="{F468A56D-55FB-4901-85FE-4A370EC6184D}" type="presParOf" srcId="{228D92BA-FEF3-4BFC-B52E-0BEC22868B16}" destId="{4F825D4F-BC04-4E57-870D-2AC4C6088CA6}" srcOrd="5" destOrd="0" presId="urn:microsoft.com/office/officeart/2005/8/layout/cycle6"/>
    <dgm:cxn modelId="{17A862D3-AF0D-4A12-AE18-8645F86A4CB0}" type="presParOf" srcId="{228D92BA-FEF3-4BFC-B52E-0BEC22868B16}" destId="{C40B1A34-4D36-4347-B62B-716F4880D33B}" srcOrd="6" destOrd="0" presId="urn:microsoft.com/office/officeart/2005/8/layout/cycle6"/>
    <dgm:cxn modelId="{6C97408C-EAA8-449F-BD06-1361B149E8EE}" type="presParOf" srcId="{228D92BA-FEF3-4BFC-B52E-0BEC22868B16}" destId="{F7D6763B-6D67-4A93-A18E-803CC270EAB6}" srcOrd="7" destOrd="0" presId="urn:microsoft.com/office/officeart/2005/8/layout/cycle6"/>
    <dgm:cxn modelId="{C833EC6B-63B8-404A-A6B3-8932CEFF8BB1}" type="presParOf" srcId="{228D92BA-FEF3-4BFC-B52E-0BEC22868B16}" destId="{BC8FC660-140F-457E-85A1-68C88C12B28C}" srcOrd="8" destOrd="0" presId="urn:microsoft.com/office/officeart/2005/8/layout/cycle6"/>
    <dgm:cxn modelId="{7F2D018C-03A1-494E-BE59-3C8E0444D08D}" type="presParOf" srcId="{228D92BA-FEF3-4BFC-B52E-0BEC22868B16}" destId="{F27A6833-B94B-44BF-BB92-19757848FBA7}" srcOrd="9" destOrd="0" presId="urn:microsoft.com/office/officeart/2005/8/layout/cycle6"/>
    <dgm:cxn modelId="{EB29DF6E-3D59-4875-B2A9-2675C3C84809}" type="presParOf" srcId="{228D92BA-FEF3-4BFC-B52E-0BEC22868B16}" destId="{C23F41C9-4857-4CA0-A703-5AD36726EF00}" srcOrd="10" destOrd="0" presId="urn:microsoft.com/office/officeart/2005/8/layout/cycle6"/>
    <dgm:cxn modelId="{332BBA98-3D90-4904-9B54-51FC3B1278B9}" type="presParOf" srcId="{228D92BA-FEF3-4BFC-B52E-0BEC22868B16}" destId="{41AC709B-416C-42E9-8047-DDF0EB240FED}" srcOrd="11" destOrd="0" presId="urn:microsoft.com/office/officeart/2005/8/layout/cycle6"/>
    <dgm:cxn modelId="{E57C869B-D5E7-49F1-BA22-EA394E6110D6}" type="presParOf" srcId="{228D92BA-FEF3-4BFC-B52E-0BEC22868B16}" destId="{9083FF1C-E07E-496A-8966-AD9D96417CE2}" srcOrd="12" destOrd="0" presId="urn:microsoft.com/office/officeart/2005/8/layout/cycle6"/>
    <dgm:cxn modelId="{A2596FBB-2D90-4B8E-B721-5340FF37D97A}" type="presParOf" srcId="{228D92BA-FEF3-4BFC-B52E-0BEC22868B16}" destId="{CDAF4E67-FBB0-457C-A3CD-B1501B1F7DEC}" srcOrd="13" destOrd="0" presId="urn:microsoft.com/office/officeart/2005/8/layout/cycle6"/>
    <dgm:cxn modelId="{CE49051C-8A7E-4D68-86EC-F40FD7106D10}" type="presParOf" srcId="{228D92BA-FEF3-4BFC-B52E-0BEC22868B16}" destId="{D7F9920C-7718-49CC-A3FC-E8E2CD1D7743}"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370C79-CF20-4E89-B89C-329C8C9E9A06}"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s-MX"/>
        </a:p>
      </dgm:t>
    </dgm:pt>
    <dgm:pt modelId="{6EC5AFEF-911D-427C-B52B-EFF872455138}">
      <dgm:prSet phldrT="[Text]"/>
      <dgm:spPr/>
      <dgm:t>
        <a:bodyPr/>
        <a:lstStyle/>
        <a:p>
          <a:r>
            <a:rPr lang="es-EC" dirty="0">
              <a:solidFill>
                <a:schemeClr val="tx1"/>
              </a:solidFill>
            </a:rPr>
            <a:t>Herramienta multifilar</a:t>
          </a:r>
          <a:endParaRPr lang="es-MX" dirty="0">
            <a:solidFill>
              <a:schemeClr val="tx1"/>
            </a:solidFill>
          </a:endParaRPr>
        </a:p>
      </dgm:t>
    </dgm:pt>
    <dgm:pt modelId="{414EB2A2-48E1-4AB9-9A20-BA761EC154B4}" type="parTrans" cxnId="{24EE82EC-008D-4A59-8641-042EC95F653D}">
      <dgm:prSet/>
      <dgm:spPr/>
      <dgm:t>
        <a:bodyPr/>
        <a:lstStyle/>
        <a:p>
          <a:endParaRPr lang="es-MX">
            <a:solidFill>
              <a:schemeClr val="tx1"/>
            </a:solidFill>
          </a:endParaRPr>
        </a:p>
      </dgm:t>
    </dgm:pt>
    <dgm:pt modelId="{FFFC7CC0-28C1-4E41-A4B6-8D6292C2C70D}" type="sibTrans" cxnId="{24EE82EC-008D-4A59-8641-042EC95F653D}">
      <dgm:prSet/>
      <dgm:spPr/>
      <dgm:t>
        <a:bodyPr/>
        <a:lstStyle/>
        <a:p>
          <a:endParaRPr lang="es-MX">
            <a:solidFill>
              <a:schemeClr val="tx1"/>
            </a:solidFill>
          </a:endParaRPr>
        </a:p>
      </dgm:t>
    </dgm:pt>
    <dgm:pt modelId="{7F4140DB-063F-4A64-8292-FA3AE4343437}">
      <dgm:prSet phldrT="[Text]"/>
      <dgm:spPr/>
      <dgm:t>
        <a:bodyPr/>
        <a:lstStyle/>
        <a:p>
          <a:r>
            <a:rPr lang="es-EC" dirty="0">
              <a:solidFill>
                <a:schemeClr val="tx1"/>
              </a:solidFill>
            </a:rPr>
            <a:t>Maquinaria manual, CNC</a:t>
          </a:r>
          <a:endParaRPr lang="es-MX" dirty="0">
            <a:solidFill>
              <a:schemeClr val="tx1"/>
            </a:solidFill>
          </a:endParaRPr>
        </a:p>
      </dgm:t>
    </dgm:pt>
    <dgm:pt modelId="{FB7BD93A-82E0-43AD-8B41-86A931B31A61}" type="parTrans" cxnId="{694F5DC9-8837-410A-BB46-6B0CA82EC108}">
      <dgm:prSet/>
      <dgm:spPr/>
      <dgm:t>
        <a:bodyPr/>
        <a:lstStyle/>
        <a:p>
          <a:endParaRPr lang="es-MX">
            <a:solidFill>
              <a:schemeClr val="tx1"/>
            </a:solidFill>
          </a:endParaRPr>
        </a:p>
      </dgm:t>
    </dgm:pt>
    <dgm:pt modelId="{BD863DA5-15DA-46C1-99C3-5EE0CAD48524}" type="sibTrans" cxnId="{694F5DC9-8837-410A-BB46-6B0CA82EC108}">
      <dgm:prSet/>
      <dgm:spPr/>
      <dgm:t>
        <a:bodyPr/>
        <a:lstStyle/>
        <a:p>
          <a:endParaRPr lang="es-MX">
            <a:solidFill>
              <a:schemeClr val="tx1"/>
            </a:solidFill>
          </a:endParaRPr>
        </a:p>
      </dgm:t>
    </dgm:pt>
    <dgm:pt modelId="{B0818513-A13F-4809-8518-6BAE454E0E86}">
      <dgm:prSet phldrT="[Text]"/>
      <dgm:spPr/>
      <dgm:t>
        <a:bodyPr/>
        <a:lstStyle/>
        <a:p>
          <a:r>
            <a:rPr lang="es-EC" dirty="0">
              <a:solidFill>
                <a:schemeClr val="tx1"/>
              </a:solidFill>
            </a:rPr>
            <a:t>Diseño necesitado, especificaciones</a:t>
          </a:r>
          <a:endParaRPr lang="es-MX" dirty="0">
            <a:solidFill>
              <a:schemeClr val="tx1"/>
            </a:solidFill>
          </a:endParaRPr>
        </a:p>
      </dgm:t>
    </dgm:pt>
    <dgm:pt modelId="{E0A3B923-1791-4474-999A-41F7BD923DBF}" type="parTrans" cxnId="{E5FE93AE-CF72-4ACB-B432-5DF21E514126}">
      <dgm:prSet/>
      <dgm:spPr/>
      <dgm:t>
        <a:bodyPr/>
        <a:lstStyle/>
        <a:p>
          <a:endParaRPr lang="es-MX">
            <a:solidFill>
              <a:schemeClr val="tx1"/>
            </a:solidFill>
          </a:endParaRPr>
        </a:p>
      </dgm:t>
    </dgm:pt>
    <dgm:pt modelId="{CE578F73-4FD3-4417-AB07-E7C6869CCC7B}" type="sibTrans" cxnId="{E5FE93AE-CF72-4ACB-B432-5DF21E514126}">
      <dgm:prSet/>
      <dgm:spPr/>
      <dgm:t>
        <a:bodyPr/>
        <a:lstStyle/>
        <a:p>
          <a:endParaRPr lang="es-MX">
            <a:solidFill>
              <a:schemeClr val="tx1"/>
            </a:solidFill>
          </a:endParaRPr>
        </a:p>
      </dgm:t>
    </dgm:pt>
    <dgm:pt modelId="{959ED547-7DA5-4C02-B8C9-B8EA4877875B}">
      <dgm:prSet phldrT="[Text]"/>
      <dgm:spPr/>
      <dgm:t>
        <a:bodyPr/>
        <a:lstStyle/>
        <a:p>
          <a:r>
            <a:rPr lang="es-EC" dirty="0">
              <a:solidFill>
                <a:schemeClr val="tx1"/>
              </a:solidFill>
            </a:rPr>
            <a:t>Remoción de material</a:t>
          </a:r>
          <a:endParaRPr lang="es-MX" dirty="0">
            <a:solidFill>
              <a:schemeClr val="tx1"/>
            </a:solidFill>
          </a:endParaRPr>
        </a:p>
      </dgm:t>
    </dgm:pt>
    <dgm:pt modelId="{6F67B523-A9A3-47CB-AE87-5FB6D464B580}" type="parTrans" cxnId="{65C027FE-4A14-4632-914E-8E4CF989C192}">
      <dgm:prSet/>
      <dgm:spPr/>
      <dgm:t>
        <a:bodyPr/>
        <a:lstStyle/>
        <a:p>
          <a:endParaRPr lang="es-MX">
            <a:solidFill>
              <a:schemeClr val="tx1"/>
            </a:solidFill>
          </a:endParaRPr>
        </a:p>
      </dgm:t>
    </dgm:pt>
    <dgm:pt modelId="{A30AC844-A86C-4234-AF5B-88A9D829BA2A}" type="sibTrans" cxnId="{65C027FE-4A14-4632-914E-8E4CF989C192}">
      <dgm:prSet/>
      <dgm:spPr/>
      <dgm:t>
        <a:bodyPr/>
        <a:lstStyle/>
        <a:p>
          <a:endParaRPr lang="es-MX">
            <a:solidFill>
              <a:schemeClr val="tx1"/>
            </a:solidFill>
          </a:endParaRPr>
        </a:p>
      </dgm:t>
    </dgm:pt>
    <dgm:pt modelId="{CC2FA3B5-0D57-42D3-96F9-37E8D823149D}" type="pres">
      <dgm:prSet presAssocID="{CC370C79-CF20-4E89-B89C-329C8C9E9A06}" presName="Name0" presStyleCnt="0">
        <dgm:presLayoutVars>
          <dgm:chMax val="4"/>
          <dgm:resizeHandles val="exact"/>
        </dgm:presLayoutVars>
      </dgm:prSet>
      <dgm:spPr/>
    </dgm:pt>
    <dgm:pt modelId="{139223F8-D4BA-4B92-9340-FF484CD1D3A3}" type="pres">
      <dgm:prSet presAssocID="{CC370C79-CF20-4E89-B89C-329C8C9E9A06}" presName="ellipse" presStyleLbl="trBgShp" presStyleIdx="0" presStyleCnt="1"/>
      <dgm:spPr/>
    </dgm:pt>
    <dgm:pt modelId="{3FE80080-87B4-43D2-BCA8-48E967F66FD6}" type="pres">
      <dgm:prSet presAssocID="{CC370C79-CF20-4E89-B89C-329C8C9E9A06}" presName="arrow1" presStyleLbl="fgShp" presStyleIdx="0" presStyleCnt="1"/>
      <dgm:spPr/>
    </dgm:pt>
    <dgm:pt modelId="{348E108D-5144-4A2B-984E-D454DA970306}" type="pres">
      <dgm:prSet presAssocID="{CC370C79-CF20-4E89-B89C-329C8C9E9A06}" presName="rectangle" presStyleLbl="revTx" presStyleIdx="0" presStyleCnt="1">
        <dgm:presLayoutVars>
          <dgm:bulletEnabled val="1"/>
        </dgm:presLayoutVars>
      </dgm:prSet>
      <dgm:spPr/>
    </dgm:pt>
    <dgm:pt modelId="{5F5BEF4F-473C-4713-A3B6-13B677B7B23D}" type="pres">
      <dgm:prSet presAssocID="{959ED547-7DA5-4C02-B8C9-B8EA4877875B}" presName="item1" presStyleLbl="node1" presStyleIdx="0" presStyleCnt="3">
        <dgm:presLayoutVars>
          <dgm:bulletEnabled val="1"/>
        </dgm:presLayoutVars>
      </dgm:prSet>
      <dgm:spPr/>
    </dgm:pt>
    <dgm:pt modelId="{A6605504-F6B0-4DD0-B70F-771A38F7274F}" type="pres">
      <dgm:prSet presAssocID="{7F4140DB-063F-4A64-8292-FA3AE4343437}" presName="item2" presStyleLbl="node1" presStyleIdx="1" presStyleCnt="3">
        <dgm:presLayoutVars>
          <dgm:bulletEnabled val="1"/>
        </dgm:presLayoutVars>
      </dgm:prSet>
      <dgm:spPr/>
    </dgm:pt>
    <dgm:pt modelId="{8EE0E092-AEA4-45BC-A24F-C650ABE63262}" type="pres">
      <dgm:prSet presAssocID="{B0818513-A13F-4809-8518-6BAE454E0E86}" presName="item3" presStyleLbl="node1" presStyleIdx="2" presStyleCnt="3">
        <dgm:presLayoutVars>
          <dgm:bulletEnabled val="1"/>
        </dgm:presLayoutVars>
      </dgm:prSet>
      <dgm:spPr/>
    </dgm:pt>
    <dgm:pt modelId="{F3EBA967-7C3D-47D2-83E1-CC90F573FC11}" type="pres">
      <dgm:prSet presAssocID="{CC370C79-CF20-4E89-B89C-329C8C9E9A06}" presName="funnel" presStyleLbl="trAlignAcc1" presStyleIdx="0" presStyleCnt="1"/>
      <dgm:spPr/>
    </dgm:pt>
  </dgm:ptLst>
  <dgm:cxnLst>
    <dgm:cxn modelId="{3771691C-2E50-43EA-8C91-B9F485B6B62F}" type="presOf" srcId="{7F4140DB-063F-4A64-8292-FA3AE4343437}" destId="{5F5BEF4F-473C-4713-A3B6-13B677B7B23D}" srcOrd="0" destOrd="0" presId="urn:microsoft.com/office/officeart/2005/8/layout/funnel1"/>
    <dgm:cxn modelId="{D4DCC25E-16C4-4587-A478-9A026360F83F}" type="presOf" srcId="{B0818513-A13F-4809-8518-6BAE454E0E86}" destId="{348E108D-5144-4A2B-984E-D454DA970306}" srcOrd="0" destOrd="0" presId="urn:microsoft.com/office/officeart/2005/8/layout/funnel1"/>
    <dgm:cxn modelId="{579E8759-E302-43F0-A232-C553143ED181}" type="presOf" srcId="{CC370C79-CF20-4E89-B89C-329C8C9E9A06}" destId="{CC2FA3B5-0D57-42D3-96F9-37E8D823149D}" srcOrd="0" destOrd="0" presId="urn:microsoft.com/office/officeart/2005/8/layout/funnel1"/>
    <dgm:cxn modelId="{7CC55C9F-4F48-4DD0-808C-F085F5495C55}" type="presOf" srcId="{6EC5AFEF-911D-427C-B52B-EFF872455138}" destId="{8EE0E092-AEA4-45BC-A24F-C650ABE63262}" srcOrd="0" destOrd="0" presId="urn:microsoft.com/office/officeart/2005/8/layout/funnel1"/>
    <dgm:cxn modelId="{E5FE93AE-CF72-4ACB-B432-5DF21E514126}" srcId="{CC370C79-CF20-4E89-B89C-329C8C9E9A06}" destId="{B0818513-A13F-4809-8518-6BAE454E0E86}" srcOrd="3" destOrd="0" parTransId="{E0A3B923-1791-4474-999A-41F7BD923DBF}" sibTransId="{CE578F73-4FD3-4417-AB07-E7C6869CCC7B}"/>
    <dgm:cxn modelId="{694F5DC9-8837-410A-BB46-6B0CA82EC108}" srcId="{CC370C79-CF20-4E89-B89C-329C8C9E9A06}" destId="{7F4140DB-063F-4A64-8292-FA3AE4343437}" srcOrd="2" destOrd="0" parTransId="{FB7BD93A-82E0-43AD-8B41-86A931B31A61}" sibTransId="{BD863DA5-15DA-46C1-99C3-5EE0CAD48524}"/>
    <dgm:cxn modelId="{036A03E7-114C-44D2-A370-9AC52853A5B2}" type="presOf" srcId="{959ED547-7DA5-4C02-B8C9-B8EA4877875B}" destId="{A6605504-F6B0-4DD0-B70F-771A38F7274F}" srcOrd="0" destOrd="0" presId="urn:microsoft.com/office/officeart/2005/8/layout/funnel1"/>
    <dgm:cxn modelId="{24EE82EC-008D-4A59-8641-042EC95F653D}" srcId="{CC370C79-CF20-4E89-B89C-329C8C9E9A06}" destId="{6EC5AFEF-911D-427C-B52B-EFF872455138}" srcOrd="0" destOrd="0" parTransId="{414EB2A2-48E1-4AB9-9A20-BA761EC154B4}" sibTransId="{FFFC7CC0-28C1-4E41-A4B6-8D6292C2C70D}"/>
    <dgm:cxn modelId="{65C027FE-4A14-4632-914E-8E4CF989C192}" srcId="{CC370C79-CF20-4E89-B89C-329C8C9E9A06}" destId="{959ED547-7DA5-4C02-B8C9-B8EA4877875B}" srcOrd="1" destOrd="0" parTransId="{6F67B523-A9A3-47CB-AE87-5FB6D464B580}" sibTransId="{A30AC844-A86C-4234-AF5B-88A9D829BA2A}"/>
    <dgm:cxn modelId="{BF88942A-9897-470A-8840-B49474E3C18A}" type="presParOf" srcId="{CC2FA3B5-0D57-42D3-96F9-37E8D823149D}" destId="{139223F8-D4BA-4B92-9340-FF484CD1D3A3}" srcOrd="0" destOrd="0" presId="urn:microsoft.com/office/officeart/2005/8/layout/funnel1"/>
    <dgm:cxn modelId="{CDDA4253-F0D1-4E1E-83E4-222F45CDB5AF}" type="presParOf" srcId="{CC2FA3B5-0D57-42D3-96F9-37E8D823149D}" destId="{3FE80080-87B4-43D2-BCA8-48E967F66FD6}" srcOrd="1" destOrd="0" presId="urn:microsoft.com/office/officeart/2005/8/layout/funnel1"/>
    <dgm:cxn modelId="{71818204-9EE8-4E4C-B207-998520225063}" type="presParOf" srcId="{CC2FA3B5-0D57-42D3-96F9-37E8D823149D}" destId="{348E108D-5144-4A2B-984E-D454DA970306}" srcOrd="2" destOrd="0" presId="urn:microsoft.com/office/officeart/2005/8/layout/funnel1"/>
    <dgm:cxn modelId="{1C575EE9-8238-4D14-A733-0936E4A17987}" type="presParOf" srcId="{CC2FA3B5-0D57-42D3-96F9-37E8D823149D}" destId="{5F5BEF4F-473C-4713-A3B6-13B677B7B23D}" srcOrd="3" destOrd="0" presId="urn:microsoft.com/office/officeart/2005/8/layout/funnel1"/>
    <dgm:cxn modelId="{75890E1B-8B61-4ECA-ACB4-30CDF2D81E2A}" type="presParOf" srcId="{CC2FA3B5-0D57-42D3-96F9-37E8D823149D}" destId="{A6605504-F6B0-4DD0-B70F-771A38F7274F}" srcOrd="4" destOrd="0" presId="urn:microsoft.com/office/officeart/2005/8/layout/funnel1"/>
    <dgm:cxn modelId="{45632644-749B-4E31-8A5F-CB400A066715}" type="presParOf" srcId="{CC2FA3B5-0D57-42D3-96F9-37E8D823149D}" destId="{8EE0E092-AEA4-45BC-A24F-C650ABE63262}" srcOrd="5" destOrd="0" presId="urn:microsoft.com/office/officeart/2005/8/layout/funnel1"/>
    <dgm:cxn modelId="{4D2DE76A-E28E-4AA1-8FCA-C113BE5AA1DF}" type="presParOf" srcId="{CC2FA3B5-0D57-42D3-96F9-37E8D823149D}" destId="{F3EBA967-7C3D-47D2-83E1-CC90F573FC11}"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21B5A6-5F5A-416D-831E-BB18DF300CCB}" type="doc">
      <dgm:prSet loTypeId="urn:microsoft.com/office/officeart/2005/8/layout/hProcess4" loCatId="process" qsTypeId="urn:microsoft.com/office/officeart/2005/8/quickstyle/simple1" qsCatId="simple" csTypeId="urn:microsoft.com/office/officeart/2005/8/colors/accent1_2" csCatId="accent1" phldr="1"/>
      <dgm:spPr/>
    </dgm:pt>
    <dgm:pt modelId="{0E54559B-1FFC-43CA-814E-C4DA6FF71CF9}">
      <dgm:prSet phldrT="[Text]"/>
      <dgm:spPr/>
      <dgm:t>
        <a:bodyPr/>
        <a:lstStyle/>
        <a:p>
          <a:r>
            <a:rPr lang="es-EC" dirty="0"/>
            <a:t>Velocidad de corte</a:t>
          </a:r>
          <a:endParaRPr lang="es-MX" dirty="0"/>
        </a:p>
      </dgm:t>
    </dgm:pt>
    <dgm:pt modelId="{2963F4B0-E7C9-4C5B-AB72-033BD2E9E743}" type="parTrans" cxnId="{1A1B7A63-AA83-46C3-A5DC-64E2124393BF}">
      <dgm:prSet/>
      <dgm:spPr/>
      <dgm:t>
        <a:bodyPr/>
        <a:lstStyle/>
        <a:p>
          <a:endParaRPr lang="es-MX"/>
        </a:p>
      </dgm:t>
    </dgm:pt>
    <dgm:pt modelId="{1DB02FA3-346C-4D9E-BB72-0CB541F85696}" type="sibTrans" cxnId="{1A1B7A63-AA83-46C3-A5DC-64E2124393BF}">
      <dgm:prSet/>
      <dgm:spPr/>
      <dgm:t>
        <a:bodyPr/>
        <a:lstStyle/>
        <a:p>
          <a:endParaRPr lang="es-MX"/>
        </a:p>
      </dgm:t>
    </dgm:pt>
    <dgm:pt modelId="{9514A953-5382-418C-BF18-A05BB2797CEE}">
      <dgm:prSet phldrT="[Text]"/>
      <dgm:spPr/>
      <dgm:t>
        <a:bodyPr/>
        <a:lstStyle/>
        <a:p>
          <a:r>
            <a:rPr lang="es-EC" dirty="0"/>
            <a:t>Velocidad de avance</a:t>
          </a:r>
          <a:endParaRPr lang="es-MX" dirty="0"/>
        </a:p>
      </dgm:t>
    </dgm:pt>
    <dgm:pt modelId="{7C19EBBB-B26F-4522-BBD0-1361ED68A45C}" type="parTrans" cxnId="{6608E2FC-98B8-4D21-9866-6C50889A657C}">
      <dgm:prSet/>
      <dgm:spPr/>
      <dgm:t>
        <a:bodyPr/>
        <a:lstStyle/>
        <a:p>
          <a:endParaRPr lang="es-MX"/>
        </a:p>
      </dgm:t>
    </dgm:pt>
    <dgm:pt modelId="{4FF84065-87B1-4A7C-B423-BA7ACE804FEF}" type="sibTrans" cxnId="{6608E2FC-98B8-4D21-9866-6C50889A657C}">
      <dgm:prSet/>
      <dgm:spPr/>
      <dgm:t>
        <a:bodyPr/>
        <a:lstStyle/>
        <a:p>
          <a:endParaRPr lang="es-MX"/>
        </a:p>
      </dgm:t>
    </dgm:pt>
    <dgm:pt modelId="{79267F9C-E264-4219-BDF1-357EF4CB85A2}">
      <dgm:prSet phldrT="[Text]"/>
      <dgm:spPr/>
      <dgm:t>
        <a:bodyPr/>
        <a:lstStyle/>
        <a:p>
          <a:r>
            <a:rPr lang="es-EC" dirty="0"/>
            <a:t>Potencia de corte (Pc)</a:t>
          </a:r>
          <a:endParaRPr lang="es-MX" dirty="0"/>
        </a:p>
      </dgm:t>
    </dgm:pt>
    <dgm:pt modelId="{EFE2435A-FE65-4A92-9CED-9C07C6CCF596}" type="parTrans" cxnId="{208851A6-FD38-425E-BD25-B7CE2BD4C8CB}">
      <dgm:prSet/>
      <dgm:spPr/>
      <dgm:t>
        <a:bodyPr/>
        <a:lstStyle/>
        <a:p>
          <a:endParaRPr lang="es-MX"/>
        </a:p>
      </dgm:t>
    </dgm:pt>
    <dgm:pt modelId="{71EC06B1-6FAF-4453-B4DE-5B82B1115E55}" type="sibTrans" cxnId="{208851A6-FD38-425E-BD25-B7CE2BD4C8CB}">
      <dgm:prSet/>
      <dgm:spPr/>
      <dgm:t>
        <a:bodyPr/>
        <a:lstStyle/>
        <a:p>
          <a:endParaRPr lang="es-MX"/>
        </a:p>
      </dgm:t>
    </dgm:pt>
    <dgm:pt modelId="{568E7AE0-0BB5-43C4-A28D-72A6CF419752}">
      <dgm:prSet phldrT="[Text]"/>
      <dgm:spPr/>
      <dgm:t>
        <a:bodyPr/>
        <a:lstStyle/>
        <a:p>
          <a:r>
            <a:rPr lang="es-EC" dirty="0"/>
            <a:t>Taza de remoción de material (Q)</a:t>
          </a:r>
          <a:endParaRPr lang="es-MX" dirty="0"/>
        </a:p>
      </dgm:t>
    </dgm:pt>
    <dgm:pt modelId="{3B24A93E-26FB-4664-9088-31DC6BCD1AAF}" type="parTrans" cxnId="{9B76FA52-F5D0-482C-A68D-8DB440FD05B2}">
      <dgm:prSet/>
      <dgm:spPr/>
      <dgm:t>
        <a:bodyPr/>
        <a:lstStyle/>
        <a:p>
          <a:endParaRPr lang="es-MX"/>
        </a:p>
      </dgm:t>
    </dgm:pt>
    <dgm:pt modelId="{F24142BF-14D4-435B-8C6E-7540FD263039}" type="sibTrans" cxnId="{9B76FA52-F5D0-482C-A68D-8DB440FD05B2}">
      <dgm:prSet/>
      <dgm:spPr/>
      <dgm:t>
        <a:bodyPr/>
        <a:lstStyle/>
        <a:p>
          <a:endParaRPr lang="es-MX"/>
        </a:p>
      </dgm:t>
    </dgm:pt>
    <dgm:pt modelId="{5706E657-326C-43BE-89AE-CB6A017C5B1C}" type="pres">
      <dgm:prSet presAssocID="{0F21B5A6-5F5A-416D-831E-BB18DF300CCB}" presName="Name0" presStyleCnt="0">
        <dgm:presLayoutVars>
          <dgm:dir/>
          <dgm:animLvl val="lvl"/>
          <dgm:resizeHandles val="exact"/>
        </dgm:presLayoutVars>
      </dgm:prSet>
      <dgm:spPr/>
    </dgm:pt>
    <dgm:pt modelId="{504290FD-29CB-46C8-BCE6-AEDDB4DE03E5}" type="pres">
      <dgm:prSet presAssocID="{0F21B5A6-5F5A-416D-831E-BB18DF300CCB}" presName="tSp" presStyleCnt="0"/>
      <dgm:spPr/>
    </dgm:pt>
    <dgm:pt modelId="{7555400C-3D28-4A77-A984-8B285F5AE6ED}" type="pres">
      <dgm:prSet presAssocID="{0F21B5A6-5F5A-416D-831E-BB18DF300CCB}" presName="bSp" presStyleCnt="0"/>
      <dgm:spPr/>
    </dgm:pt>
    <dgm:pt modelId="{0604AC0E-2141-49DA-9F83-7E051D9419E3}" type="pres">
      <dgm:prSet presAssocID="{0F21B5A6-5F5A-416D-831E-BB18DF300CCB}" presName="process" presStyleCnt="0"/>
      <dgm:spPr/>
    </dgm:pt>
    <dgm:pt modelId="{E07CE719-B7C0-4B57-89BD-D8F93BEAC864}" type="pres">
      <dgm:prSet presAssocID="{0E54559B-1FFC-43CA-814E-C4DA6FF71CF9}" presName="composite1" presStyleCnt="0"/>
      <dgm:spPr/>
    </dgm:pt>
    <dgm:pt modelId="{BB8B9946-CBCD-4490-BD33-157625E81B43}" type="pres">
      <dgm:prSet presAssocID="{0E54559B-1FFC-43CA-814E-C4DA6FF71CF9}" presName="dummyNode1" presStyleLbl="node1" presStyleIdx="0" presStyleCnt="4"/>
      <dgm:spPr/>
    </dgm:pt>
    <dgm:pt modelId="{E0A220BE-F6DA-4EDD-B84C-426973410416}" type="pres">
      <dgm:prSet presAssocID="{0E54559B-1FFC-43CA-814E-C4DA6FF71CF9}" presName="childNode1" presStyleLbl="bgAcc1" presStyleIdx="0" presStyleCnt="4">
        <dgm:presLayoutVars>
          <dgm:bulletEnabled val="1"/>
        </dgm:presLayoutVars>
      </dgm:prSet>
      <dgm:spPr/>
    </dgm:pt>
    <dgm:pt modelId="{888F2531-F358-4DD5-A2A3-7B9CE3B08331}" type="pres">
      <dgm:prSet presAssocID="{0E54559B-1FFC-43CA-814E-C4DA6FF71CF9}" presName="childNode1tx" presStyleLbl="bgAcc1" presStyleIdx="0" presStyleCnt="4">
        <dgm:presLayoutVars>
          <dgm:bulletEnabled val="1"/>
        </dgm:presLayoutVars>
      </dgm:prSet>
      <dgm:spPr/>
    </dgm:pt>
    <dgm:pt modelId="{9CCE0F06-0224-491F-8686-9E2EFE90691A}" type="pres">
      <dgm:prSet presAssocID="{0E54559B-1FFC-43CA-814E-C4DA6FF71CF9}" presName="parentNode1" presStyleLbl="node1" presStyleIdx="0" presStyleCnt="4" custLinFactNeighborX="0">
        <dgm:presLayoutVars>
          <dgm:chMax val="1"/>
          <dgm:bulletEnabled val="1"/>
        </dgm:presLayoutVars>
      </dgm:prSet>
      <dgm:spPr/>
    </dgm:pt>
    <dgm:pt modelId="{E4790164-7F52-404D-AC17-19167C9F1625}" type="pres">
      <dgm:prSet presAssocID="{0E54559B-1FFC-43CA-814E-C4DA6FF71CF9}" presName="connSite1" presStyleCnt="0"/>
      <dgm:spPr/>
    </dgm:pt>
    <dgm:pt modelId="{0F222213-E7DB-4067-8D33-52F333880819}" type="pres">
      <dgm:prSet presAssocID="{1DB02FA3-346C-4D9E-BB72-0CB541F85696}" presName="Name9" presStyleLbl="sibTrans2D1" presStyleIdx="0" presStyleCnt="3"/>
      <dgm:spPr/>
    </dgm:pt>
    <dgm:pt modelId="{46E7D7CB-C09A-4CE4-BE63-8075160F910E}" type="pres">
      <dgm:prSet presAssocID="{9514A953-5382-418C-BF18-A05BB2797CEE}" presName="composite2" presStyleCnt="0"/>
      <dgm:spPr/>
    </dgm:pt>
    <dgm:pt modelId="{FE06C962-8EEE-4B0D-82C9-A76327FE1125}" type="pres">
      <dgm:prSet presAssocID="{9514A953-5382-418C-BF18-A05BB2797CEE}" presName="dummyNode2" presStyleLbl="node1" presStyleIdx="0" presStyleCnt="4"/>
      <dgm:spPr/>
    </dgm:pt>
    <dgm:pt modelId="{6FE25F3C-9737-4CBD-94F4-F270F6B00458}" type="pres">
      <dgm:prSet presAssocID="{9514A953-5382-418C-BF18-A05BB2797CEE}" presName="childNode2" presStyleLbl="bgAcc1" presStyleIdx="1" presStyleCnt="4">
        <dgm:presLayoutVars>
          <dgm:bulletEnabled val="1"/>
        </dgm:presLayoutVars>
      </dgm:prSet>
      <dgm:spPr/>
    </dgm:pt>
    <dgm:pt modelId="{5DD1815D-78D9-4CCE-9756-E2C75E6351AD}" type="pres">
      <dgm:prSet presAssocID="{9514A953-5382-418C-BF18-A05BB2797CEE}" presName="childNode2tx" presStyleLbl="bgAcc1" presStyleIdx="1" presStyleCnt="4">
        <dgm:presLayoutVars>
          <dgm:bulletEnabled val="1"/>
        </dgm:presLayoutVars>
      </dgm:prSet>
      <dgm:spPr/>
    </dgm:pt>
    <dgm:pt modelId="{9DB65915-7D28-4F2B-912D-820C85264FF3}" type="pres">
      <dgm:prSet presAssocID="{9514A953-5382-418C-BF18-A05BB2797CEE}" presName="parentNode2" presStyleLbl="node1" presStyleIdx="1" presStyleCnt="4">
        <dgm:presLayoutVars>
          <dgm:chMax val="0"/>
          <dgm:bulletEnabled val="1"/>
        </dgm:presLayoutVars>
      </dgm:prSet>
      <dgm:spPr/>
    </dgm:pt>
    <dgm:pt modelId="{4C3F4EAA-C59D-405D-BC67-7938203AC3B6}" type="pres">
      <dgm:prSet presAssocID="{9514A953-5382-418C-BF18-A05BB2797CEE}" presName="connSite2" presStyleCnt="0"/>
      <dgm:spPr/>
    </dgm:pt>
    <dgm:pt modelId="{CE6FC13F-0B3B-4758-A8DE-A936C96FDAFA}" type="pres">
      <dgm:prSet presAssocID="{4FF84065-87B1-4A7C-B423-BA7ACE804FEF}" presName="Name18" presStyleLbl="sibTrans2D1" presStyleIdx="1" presStyleCnt="3"/>
      <dgm:spPr/>
    </dgm:pt>
    <dgm:pt modelId="{8D25752D-B11E-4318-AA10-EE270B82F3DE}" type="pres">
      <dgm:prSet presAssocID="{79267F9C-E264-4219-BDF1-357EF4CB85A2}" presName="composite1" presStyleCnt="0"/>
      <dgm:spPr/>
    </dgm:pt>
    <dgm:pt modelId="{76256991-3535-4209-ABA0-8DFAC9A21082}" type="pres">
      <dgm:prSet presAssocID="{79267F9C-E264-4219-BDF1-357EF4CB85A2}" presName="dummyNode1" presStyleLbl="node1" presStyleIdx="1" presStyleCnt="4"/>
      <dgm:spPr/>
    </dgm:pt>
    <dgm:pt modelId="{0B9479A0-0DB0-4F66-8705-236A83F29DC5}" type="pres">
      <dgm:prSet presAssocID="{79267F9C-E264-4219-BDF1-357EF4CB85A2}" presName="childNode1" presStyleLbl="bgAcc1" presStyleIdx="2" presStyleCnt="4">
        <dgm:presLayoutVars>
          <dgm:bulletEnabled val="1"/>
        </dgm:presLayoutVars>
      </dgm:prSet>
      <dgm:spPr/>
    </dgm:pt>
    <dgm:pt modelId="{20B1D1B9-7627-4529-B852-06E82852E30E}" type="pres">
      <dgm:prSet presAssocID="{79267F9C-E264-4219-BDF1-357EF4CB85A2}" presName="childNode1tx" presStyleLbl="bgAcc1" presStyleIdx="2" presStyleCnt="4">
        <dgm:presLayoutVars>
          <dgm:bulletEnabled val="1"/>
        </dgm:presLayoutVars>
      </dgm:prSet>
      <dgm:spPr/>
    </dgm:pt>
    <dgm:pt modelId="{563211BD-E76A-42E1-A32F-EC70FADAC90D}" type="pres">
      <dgm:prSet presAssocID="{79267F9C-E264-4219-BDF1-357EF4CB85A2}" presName="parentNode1" presStyleLbl="node1" presStyleIdx="2" presStyleCnt="4">
        <dgm:presLayoutVars>
          <dgm:chMax val="1"/>
          <dgm:bulletEnabled val="1"/>
        </dgm:presLayoutVars>
      </dgm:prSet>
      <dgm:spPr/>
    </dgm:pt>
    <dgm:pt modelId="{DD61F324-870D-4C45-BB78-88BB924265C4}" type="pres">
      <dgm:prSet presAssocID="{79267F9C-E264-4219-BDF1-357EF4CB85A2}" presName="connSite1" presStyleCnt="0"/>
      <dgm:spPr/>
    </dgm:pt>
    <dgm:pt modelId="{9F030A21-4DAD-496A-9964-987FE212ED55}" type="pres">
      <dgm:prSet presAssocID="{71EC06B1-6FAF-4453-B4DE-5B82B1115E55}" presName="Name9" presStyleLbl="sibTrans2D1" presStyleIdx="2" presStyleCnt="3"/>
      <dgm:spPr/>
    </dgm:pt>
    <dgm:pt modelId="{ACE8B148-130E-4E75-A03B-A6954A8B600F}" type="pres">
      <dgm:prSet presAssocID="{568E7AE0-0BB5-43C4-A28D-72A6CF419752}" presName="composite2" presStyleCnt="0"/>
      <dgm:spPr/>
    </dgm:pt>
    <dgm:pt modelId="{447DD5E0-A146-4C02-B0EB-C1E6F9A803A0}" type="pres">
      <dgm:prSet presAssocID="{568E7AE0-0BB5-43C4-A28D-72A6CF419752}" presName="dummyNode2" presStyleLbl="node1" presStyleIdx="2" presStyleCnt="4"/>
      <dgm:spPr/>
    </dgm:pt>
    <dgm:pt modelId="{21550FAE-4877-40A0-86ED-59F5CB1E4D62}" type="pres">
      <dgm:prSet presAssocID="{568E7AE0-0BB5-43C4-A28D-72A6CF419752}" presName="childNode2" presStyleLbl="bgAcc1" presStyleIdx="3" presStyleCnt="4">
        <dgm:presLayoutVars>
          <dgm:bulletEnabled val="1"/>
        </dgm:presLayoutVars>
      </dgm:prSet>
      <dgm:spPr/>
    </dgm:pt>
    <dgm:pt modelId="{4FFAAA8B-1EFF-4D67-B00A-276F156200C4}" type="pres">
      <dgm:prSet presAssocID="{568E7AE0-0BB5-43C4-A28D-72A6CF419752}" presName="childNode2tx" presStyleLbl="bgAcc1" presStyleIdx="3" presStyleCnt="4">
        <dgm:presLayoutVars>
          <dgm:bulletEnabled val="1"/>
        </dgm:presLayoutVars>
      </dgm:prSet>
      <dgm:spPr/>
    </dgm:pt>
    <dgm:pt modelId="{D89F63D1-7D3E-4BAE-A6C4-239061C5C903}" type="pres">
      <dgm:prSet presAssocID="{568E7AE0-0BB5-43C4-A28D-72A6CF419752}" presName="parentNode2" presStyleLbl="node1" presStyleIdx="3" presStyleCnt="4">
        <dgm:presLayoutVars>
          <dgm:chMax val="0"/>
          <dgm:bulletEnabled val="1"/>
        </dgm:presLayoutVars>
      </dgm:prSet>
      <dgm:spPr/>
    </dgm:pt>
    <dgm:pt modelId="{3BB39D45-C6D9-40BF-BD04-B720613B25E6}" type="pres">
      <dgm:prSet presAssocID="{568E7AE0-0BB5-43C4-A28D-72A6CF419752}" presName="connSite2" presStyleCnt="0"/>
      <dgm:spPr/>
    </dgm:pt>
  </dgm:ptLst>
  <dgm:cxnLst>
    <dgm:cxn modelId="{E5DD2928-8C3F-4D8B-B635-11041807D057}" type="presOf" srcId="{0E54559B-1FFC-43CA-814E-C4DA6FF71CF9}" destId="{9CCE0F06-0224-491F-8686-9E2EFE90691A}" srcOrd="0" destOrd="0" presId="urn:microsoft.com/office/officeart/2005/8/layout/hProcess4"/>
    <dgm:cxn modelId="{7272EF30-9938-43D9-9B37-C1573AF69DEC}" type="presOf" srcId="{9514A953-5382-418C-BF18-A05BB2797CEE}" destId="{9DB65915-7D28-4F2B-912D-820C85264FF3}" srcOrd="0" destOrd="0" presId="urn:microsoft.com/office/officeart/2005/8/layout/hProcess4"/>
    <dgm:cxn modelId="{2E8FDE37-0C3B-447D-9E8A-CC98A3A8CC0F}" type="presOf" srcId="{0F21B5A6-5F5A-416D-831E-BB18DF300CCB}" destId="{5706E657-326C-43BE-89AE-CB6A017C5B1C}" srcOrd="0" destOrd="0" presId="urn:microsoft.com/office/officeart/2005/8/layout/hProcess4"/>
    <dgm:cxn modelId="{E10F0338-BC11-41E9-8FCE-96ACD774C6C9}" type="presOf" srcId="{71EC06B1-6FAF-4453-B4DE-5B82B1115E55}" destId="{9F030A21-4DAD-496A-9964-987FE212ED55}" srcOrd="0" destOrd="0" presId="urn:microsoft.com/office/officeart/2005/8/layout/hProcess4"/>
    <dgm:cxn modelId="{2008405D-09F3-41B9-A2AE-7A5CFC6E0F5A}" type="presOf" srcId="{4FF84065-87B1-4A7C-B423-BA7ACE804FEF}" destId="{CE6FC13F-0B3B-4758-A8DE-A936C96FDAFA}" srcOrd="0" destOrd="0" presId="urn:microsoft.com/office/officeart/2005/8/layout/hProcess4"/>
    <dgm:cxn modelId="{1A1B7A63-AA83-46C3-A5DC-64E2124393BF}" srcId="{0F21B5A6-5F5A-416D-831E-BB18DF300CCB}" destId="{0E54559B-1FFC-43CA-814E-C4DA6FF71CF9}" srcOrd="0" destOrd="0" parTransId="{2963F4B0-E7C9-4C5B-AB72-033BD2E9E743}" sibTransId="{1DB02FA3-346C-4D9E-BB72-0CB541F85696}"/>
    <dgm:cxn modelId="{9B76FA52-F5D0-482C-A68D-8DB440FD05B2}" srcId="{0F21B5A6-5F5A-416D-831E-BB18DF300CCB}" destId="{568E7AE0-0BB5-43C4-A28D-72A6CF419752}" srcOrd="3" destOrd="0" parTransId="{3B24A93E-26FB-4664-9088-31DC6BCD1AAF}" sibTransId="{F24142BF-14D4-435B-8C6E-7540FD263039}"/>
    <dgm:cxn modelId="{208851A6-FD38-425E-BD25-B7CE2BD4C8CB}" srcId="{0F21B5A6-5F5A-416D-831E-BB18DF300CCB}" destId="{79267F9C-E264-4219-BDF1-357EF4CB85A2}" srcOrd="2" destOrd="0" parTransId="{EFE2435A-FE65-4A92-9CED-9C07C6CCF596}" sibTransId="{71EC06B1-6FAF-4453-B4DE-5B82B1115E55}"/>
    <dgm:cxn modelId="{288547AA-00A5-4EAA-9A08-4AFB17529CED}" type="presOf" srcId="{1DB02FA3-346C-4D9E-BB72-0CB541F85696}" destId="{0F222213-E7DB-4067-8D33-52F333880819}" srcOrd="0" destOrd="0" presId="urn:microsoft.com/office/officeart/2005/8/layout/hProcess4"/>
    <dgm:cxn modelId="{3C3978CF-F151-4DA2-A2E8-0FCA5AA50009}" type="presOf" srcId="{79267F9C-E264-4219-BDF1-357EF4CB85A2}" destId="{563211BD-E76A-42E1-A32F-EC70FADAC90D}" srcOrd="0" destOrd="0" presId="urn:microsoft.com/office/officeart/2005/8/layout/hProcess4"/>
    <dgm:cxn modelId="{8879AAD3-413B-41B3-90C1-28910EAFC8D5}" type="presOf" srcId="{568E7AE0-0BB5-43C4-A28D-72A6CF419752}" destId="{D89F63D1-7D3E-4BAE-A6C4-239061C5C903}" srcOrd="0" destOrd="0" presId="urn:microsoft.com/office/officeart/2005/8/layout/hProcess4"/>
    <dgm:cxn modelId="{6608E2FC-98B8-4D21-9866-6C50889A657C}" srcId="{0F21B5A6-5F5A-416D-831E-BB18DF300CCB}" destId="{9514A953-5382-418C-BF18-A05BB2797CEE}" srcOrd="1" destOrd="0" parTransId="{7C19EBBB-B26F-4522-BBD0-1361ED68A45C}" sibTransId="{4FF84065-87B1-4A7C-B423-BA7ACE804FEF}"/>
    <dgm:cxn modelId="{BF7C7863-F995-4848-9A3D-311CFD004072}" type="presParOf" srcId="{5706E657-326C-43BE-89AE-CB6A017C5B1C}" destId="{504290FD-29CB-46C8-BCE6-AEDDB4DE03E5}" srcOrd="0" destOrd="0" presId="urn:microsoft.com/office/officeart/2005/8/layout/hProcess4"/>
    <dgm:cxn modelId="{7E17DEB6-550E-432E-959B-3C8AB89AE8FC}" type="presParOf" srcId="{5706E657-326C-43BE-89AE-CB6A017C5B1C}" destId="{7555400C-3D28-4A77-A984-8B285F5AE6ED}" srcOrd="1" destOrd="0" presId="urn:microsoft.com/office/officeart/2005/8/layout/hProcess4"/>
    <dgm:cxn modelId="{C4462D3D-3AB5-4E42-A178-3FE702BBBCC6}" type="presParOf" srcId="{5706E657-326C-43BE-89AE-CB6A017C5B1C}" destId="{0604AC0E-2141-49DA-9F83-7E051D9419E3}" srcOrd="2" destOrd="0" presId="urn:microsoft.com/office/officeart/2005/8/layout/hProcess4"/>
    <dgm:cxn modelId="{68B38B93-9DF1-453C-83D8-F93D638830ED}" type="presParOf" srcId="{0604AC0E-2141-49DA-9F83-7E051D9419E3}" destId="{E07CE719-B7C0-4B57-89BD-D8F93BEAC864}" srcOrd="0" destOrd="0" presId="urn:microsoft.com/office/officeart/2005/8/layout/hProcess4"/>
    <dgm:cxn modelId="{35749FE0-8433-4A8C-AA5A-7C37EC91443D}" type="presParOf" srcId="{E07CE719-B7C0-4B57-89BD-D8F93BEAC864}" destId="{BB8B9946-CBCD-4490-BD33-157625E81B43}" srcOrd="0" destOrd="0" presId="urn:microsoft.com/office/officeart/2005/8/layout/hProcess4"/>
    <dgm:cxn modelId="{E1EFD4E4-DA05-408D-8B6E-9C6F1188FD1B}" type="presParOf" srcId="{E07CE719-B7C0-4B57-89BD-D8F93BEAC864}" destId="{E0A220BE-F6DA-4EDD-B84C-426973410416}" srcOrd="1" destOrd="0" presId="urn:microsoft.com/office/officeart/2005/8/layout/hProcess4"/>
    <dgm:cxn modelId="{1233EC68-B2E7-49DD-9EDC-1737E0BC35E3}" type="presParOf" srcId="{E07CE719-B7C0-4B57-89BD-D8F93BEAC864}" destId="{888F2531-F358-4DD5-A2A3-7B9CE3B08331}" srcOrd="2" destOrd="0" presId="urn:microsoft.com/office/officeart/2005/8/layout/hProcess4"/>
    <dgm:cxn modelId="{61244DCA-D8A1-486D-9E5D-8A2E8AA35A0E}" type="presParOf" srcId="{E07CE719-B7C0-4B57-89BD-D8F93BEAC864}" destId="{9CCE0F06-0224-491F-8686-9E2EFE90691A}" srcOrd="3" destOrd="0" presId="urn:microsoft.com/office/officeart/2005/8/layout/hProcess4"/>
    <dgm:cxn modelId="{FFC14628-0976-451C-B88D-7E773A44402C}" type="presParOf" srcId="{E07CE719-B7C0-4B57-89BD-D8F93BEAC864}" destId="{E4790164-7F52-404D-AC17-19167C9F1625}" srcOrd="4" destOrd="0" presId="urn:microsoft.com/office/officeart/2005/8/layout/hProcess4"/>
    <dgm:cxn modelId="{FA6B78E6-56B2-450E-A27F-3C0D429FCE61}" type="presParOf" srcId="{0604AC0E-2141-49DA-9F83-7E051D9419E3}" destId="{0F222213-E7DB-4067-8D33-52F333880819}" srcOrd="1" destOrd="0" presId="urn:microsoft.com/office/officeart/2005/8/layout/hProcess4"/>
    <dgm:cxn modelId="{8D197F99-B71F-42E9-9F75-E0A9AF60298F}" type="presParOf" srcId="{0604AC0E-2141-49DA-9F83-7E051D9419E3}" destId="{46E7D7CB-C09A-4CE4-BE63-8075160F910E}" srcOrd="2" destOrd="0" presId="urn:microsoft.com/office/officeart/2005/8/layout/hProcess4"/>
    <dgm:cxn modelId="{6EC7B7D8-127A-4BBB-921A-8FE53CCF3503}" type="presParOf" srcId="{46E7D7CB-C09A-4CE4-BE63-8075160F910E}" destId="{FE06C962-8EEE-4B0D-82C9-A76327FE1125}" srcOrd="0" destOrd="0" presId="urn:microsoft.com/office/officeart/2005/8/layout/hProcess4"/>
    <dgm:cxn modelId="{009AEF1B-F7D2-4A90-8089-FE72261FEF5D}" type="presParOf" srcId="{46E7D7CB-C09A-4CE4-BE63-8075160F910E}" destId="{6FE25F3C-9737-4CBD-94F4-F270F6B00458}" srcOrd="1" destOrd="0" presId="urn:microsoft.com/office/officeart/2005/8/layout/hProcess4"/>
    <dgm:cxn modelId="{6EDBC142-44FB-451F-A0F6-2C49CCB567EC}" type="presParOf" srcId="{46E7D7CB-C09A-4CE4-BE63-8075160F910E}" destId="{5DD1815D-78D9-4CCE-9756-E2C75E6351AD}" srcOrd="2" destOrd="0" presId="urn:microsoft.com/office/officeart/2005/8/layout/hProcess4"/>
    <dgm:cxn modelId="{2EAAF627-95F3-4F6D-BB7D-6004566B1C47}" type="presParOf" srcId="{46E7D7CB-C09A-4CE4-BE63-8075160F910E}" destId="{9DB65915-7D28-4F2B-912D-820C85264FF3}" srcOrd="3" destOrd="0" presId="urn:microsoft.com/office/officeart/2005/8/layout/hProcess4"/>
    <dgm:cxn modelId="{DA272467-1855-4FE3-B25D-EDB42A983311}" type="presParOf" srcId="{46E7D7CB-C09A-4CE4-BE63-8075160F910E}" destId="{4C3F4EAA-C59D-405D-BC67-7938203AC3B6}" srcOrd="4" destOrd="0" presId="urn:microsoft.com/office/officeart/2005/8/layout/hProcess4"/>
    <dgm:cxn modelId="{F98A48AD-D68B-4300-9F0E-DFA9EC6759BA}" type="presParOf" srcId="{0604AC0E-2141-49DA-9F83-7E051D9419E3}" destId="{CE6FC13F-0B3B-4758-A8DE-A936C96FDAFA}" srcOrd="3" destOrd="0" presId="urn:microsoft.com/office/officeart/2005/8/layout/hProcess4"/>
    <dgm:cxn modelId="{A7173987-44D9-4B8E-896A-D5283A284ED2}" type="presParOf" srcId="{0604AC0E-2141-49DA-9F83-7E051D9419E3}" destId="{8D25752D-B11E-4318-AA10-EE270B82F3DE}" srcOrd="4" destOrd="0" presId="urn:microsoft.com/office/officeart/2005/8/layout/hProcess4"/>
    <dgm:cxn modelId="{BBDD5725-7FE5-430A-A9BC-3A3F1C5F124B}" type="presParOf" srcId="{8D25752D-B11E-4318-AA10-EE270B82F3DE}" destId="{76256991-3535-4209-ABA0-8DFAC9A21082}" srcOrd="0" destOrd="0" presId="urn:microsoft.com/office/officeart/2005/8/layout/hProcess4"/>
    <dgm:cxn modelId="{B895A644-2BC8-4D73-B8FA-6D69CB16DF01}" type="presParOf" srcId="{8D25752D-B11E-4318-AA10-EE270B82F3DE}" destId="{0B9479A0-0DB0-4F66-8705-236A83F29DC5}" srcOrd="1" destOrd="0" presId="urn:microsoft.com/office/officeart/2005/8/layout/hProcess4"/>
    <dgm:cxn modelId="{AD2E8BDA-5CF4-4F36-9FCA-798C1E0A7E5A}" type="presParOf" srcId="{8D25752D-B11E-4318-AA10-EE270B82F3DE}" destId="{20B1D1B9-7627-4529-B852-06E82852E30E}" srcOrd="2" destOrd="0" presId="urn:microsoft.com/office/officeart/2005/8/layout/hProcess4"/>
    <dgm:cxn modelId="{8EFC9CF8-887E-4E26-97D2-BAD130228A07}" type="presParOf" srcId="{8D25752D-B11E-4318-AA10-EE270B82F3DE}" destId="{563211BD-E76A-42E1-A32F-EC70FADAC90D}" srcOrd="3" destOrd="0" presId="urn:microsoft.com/office/officeart/2005/8/layout/hProcess4"/>
    <dgm:cxn modelId="{4E8293B6-EBA4-412D-B039-510418807A8F}" type="presParOf" srcId="{8D25752D-B11E-4318-AA10-EE270B82F3DE}" destId="{DD61F324-870D-4C45-BB78-88BB924265C4}" srcOrd="4" destOrd="0" presId="urn:microsoft.com/office/officeart/2005/8/layout/hProcess4"/>
    <dgm:cxn modelId="{7A31FEEB-C572-4BAF-915D-A91D39C195B2}" type="presParOf" srcId="{0604AC0E-2141-49DA-9F83-7E051D9419E3}" destId="{9F030A21-4DAD-496A-9964-987FE212ED55}" srcOrd="5" destOrd="0" presId="urn:microsoft.com/office/officeart/2005/8/layout/hProcess4"/>
    <dgm:cxn modelId="{948558D6-BF04-4812-AC73-9727250EE6C1}" type="presParOf" srcId="{0604AC0E-2141-49DA-9F83-7E051D9419E3}" destId="{ACE8B148-130E-4E75-A03B-A6954A8B600F}" srcOrd="6" destOrd="0" presId="urn:microsoft.com/office/officeart/2005/8/layout/hProcess4"/>
    <dgm:cxn modelId="{97CB9EE9-756C-4A97-AC99-5C8E59F2215F}" type="presParOf" srcId="{ACE8B148-130E-4E75-A03B-A6954A8B600F}" destId="{447DD5E0-A146-4C02-B0EB-C1E6F9A803A0}" srcOrd="0" destOrd="0" presId="urn:microsoft.com/office/officeart/2005/8/layout/hProcess4"/>
    <dgm:cxn modelId="{1A57D48D-B8BC-442E-821F-C0C7FB9C6201}" type="presParOf" srcId="{ACE8B148-130E-4E75-A03B-A6954A8B600F}" destId="{21550FAE-4877-40A0-86ED-59F5CB1E4D62}" srcOrd="1" destOrd="0" presId="urn:microsoft.com/office/officeart/2005/8/layout/hProcess4"/>
    <dgm:cxn modelId="{3CB315F3-9EAA-4F83-B20D-4FB07ABB6856}" type="presParOf" srcId="{ACE8B148-130E-4E75-A03B-A6954A8B600F}" destId="{4FFAAA8B-1EFF-4D67-B00A-276F156200C4}" srcOrd="2" destOrd="0" presId="urn:microsoft.com/office/officeart/2005/8/layout/hProcess4"/>
    <dgm:cxn modelId="{1B4E1692-A0E4-4E94-8412-2B4A13CE15ED}" type="presParOf" srcId="{ACE8B148-130E-4E75-A03B-A6954A8B600F}" destId="{D89F63D1-7D3E-4BAE-A6C4-239061C5C903}" srcOrd="3" destOrd="0" presId="urn:microsoft.com/office/officeart/2005/8/layout/hProcess4"/>
    <dgm:cxn modelId="{B0579741-3DA5-4F52-A486-EFB9D27FC739}" type="presParOf" srcId="{ACE8B148-130E-4E75-A03B-A6954A8B600F}" destId="{3BB39D45-C6D9-40BF-BD04-B720613B25E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8F1123-BDD0-452F-B32D-541D26A05AF8}"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s-MX"/>
        </a:p>
      </dgm:t>
    </dgm:pt>
    <dgm:pt modelId="{39A877AD-E741-431F-98ED-02B3DE91F8C7}">
      <dgm:prSet phldrT="[Text]" custT="1"/>
      <dgm:spPr/>
      <dgm:t>
        <a:bodyPr/>
        <a:lstStyle/>
        <a:p>
          <a:r>
            <a:rPr lang="es-EC" sz="1800" dirty="0"/>
            <a:t>Varias pasadas </a:t>
          </a:r>
          <a:endParaRPr lang="es-MX" sz="1800" dirty="0"/>
        </a:p>
      </dgm:t>
    </dgm:pt>
    <dgm:pt modelId="{FF007C99-A874-4665-AD88-9EF110B67E50}" type="parTrans" cxnId="{FA0F3E89-3109-429F-A655-AC01EA098DDA}">
      <dgm:prSet/>
      <dgm:spPr/>
      <dgm:t>
        <a:bodyPr/>
        <a:lstStyle/>
        <a:p>
          <a:endParaRPr lang="es-MX" sz="2400"/>
        </a:p>
      </dgm:t>
    </dgm:pt>
    <dgm:pt modelId="{95186E2F-0DF0-4E03-90DB-F8FE4D5DCB23}" type="sibTrans" cxnId="{FA0F3E89-3109-429F-A655-AC01EA098DDA}">
      <dgm:prSet/>
      <dgm:spPr/>
      <dgm:t>
        <a:bodyPr/>
        <a:lstStyle/>
        <a:p>
          <a:endParaRPr lang="es-MX" sz="2400"/>
        </a:p>
      </dgm:t>
    </dgm:pt>
    <dgm:pt modelId="{C74A1931-B374-4CE8-9335-F179713CBCC2}">
      <dgm:prSet phldrT="[Text]" custT="1"/>
      <dgm:spPr/>
      <dgm:t>
        <a:bodyPr/>
        <a:lstStyle/>
        <a:p>
          <a:r>
            <a:rPr lang="es-EC" sz="1200" dirty="0"/>
            <a:t>Concentración de calor</a:t>
          </a:r>
          <a:endParaRPr lang="es-MX" sz="1200" dirty="0"/>
        </a:p>
      </dgm:t>
    </dgm:pt>
    <dgm:pt modelId="{4706F723-1262-46F9-8166-4F657DA88F7B}" type="parTrans" cxnId="{A47DF3FD-7166-44D9-AF69-3DDCEADA3011}">
      <dgm:prSet/>
      <dgm:spPr/>
      <dgm:t>
        <a:bodyPr/>
        <a:lstStyle/>
        <a:p>
          <a:endParaRPr lang="es-MX" sz="2400"/>
        </a:p>
      </dgm:t>
    </dgm:pt>
    <dgm:pt modelId="{60A99540-8AD4-4312-9165-2F4F914C1187}" type="sibTrans" cxnId="{A47DF3FD-7166-44D9-AF69-3DDCEADA3011}">
      <dgm:prSet/>
      <dgm:spPr/>
      <dgm:t>
        <a:bodyPr/>
        <a:lstStyle/>
        <a:p>
          <a:endParaRPr lang="es-MX" sz="2400"/>
        </a:p>
      </dgm:t>
    </dgm:pt>
    <dgm:pt modelId="{DCE38AF6-2243-4C64-9529-993CCDB933D3}">
      <dgm:prSet phldrT="[Text]" custT="1"/>
      <dgm:spPr/>
      <dgm:t>
        <a:bodyPr/>
        <a:lstStyle/>
        <a:p>
          <a:r>
            <a:rPr lang="es-EC" sz="1400" dirty="0"/>
            <a:t>Desgaste no uniforme</a:t>
          </a:r>
          <a:r>
            <a:rPr lang="es-EC" sz="2000" dirty="0"/>
            <a:t>	</a:t>
          </a:r>
          <a:endParaRPr lang="es-MX" sz="2000" dirty="0"/>
        </a:p>
      </dgm:t>
    </dgm:pt>
    <dgm:pt modelId="{588FAA6A-8335-4079-BD36-1E7D5FB2C832}" type="parTrans" cxnId="{24DFDE9E-F1B9-4B4A-B3E9-2BD50F44FCE0}">
      <dgm:prSet/>
      <dgm:spPr/>
      <dgm:t>
        <a:bodyPr/>
        <a:lstStyle/>
        <a:p>
          <a:endParaRPr lang="es-MX" sz="2400"/>
        </a:p>
      </dgm:t>
    </dgm:pt>
    <dgm:pt modelId="{374D4E8A-9859-46B5-808A-1375ECFBA382}" type="sibTrans" cxnId="{24DFDE9E-F1B9-4B4A-B3E9-2BD50F44FCE0}">
      <dgm:prSet/>
      <dgm:spPr/>
      <dgm:t>
        <a:bodyPr/>
        <a:lstStyle/>
        <a:p>
          <a:endParaRPr lang="es-MX" sz="2400"/>
        </a:p>
      </dgm:t>
    </dgm:pt>
    <dgm:pt modelId="{E08B9272-7F36-42F3-AC21-C299BA4D2416}">
      <dgm:prSet phldrT="[Text]" custT="1"/>
      <dgm:spPr/>
      <dgm:t>
        <a:bodyPr/>
        <a:lstStyle/>
        <a:p>
          <a:r>
            <a:rPr lang="es-EC" sz="1800" dirty="0"/>
            <a:t>Mayor </a:t>
          </a:r>
          <a:r>
            <a:rPr lang="es-EC" sz="1800" dirty="0" err="1"/>
            <a:t>Ae</a:t>
          </a:r>
          <a:endParaRPr lang="es-MX" sz="1800" dirty="0"/>
        </a:p>
      </dgm:t>
    </dgm:pt>
    <dgm:pt modelId="{1670D753-BCFE-4ADE-BF2D-E0F8573EDCB6}" type="parTrans" cxnId="{27F4963C-C851-490B-9847-426C7ECEFAAF}">
      <dgm:prSet/>
      <dgm:spPr/>
      <dgm:t>
        <a:bodyPr/>
        <a:lstStyle/>
        <a:p>
          <a:endParaRPr lang="es-MX" sz="2400"/>
        </a:p>
      </dgm:t>
    </dgm:pt>
    <dgm:pt modelId="{A5FEA6E2-FF08-4508-8770-64CD9BA43AD2}" type="sibTrans" cxnId="{27F4963C-C851-490B-9847-426C7ECEFAAF}">
      <dgm:prSet/>
      <dgm:spPr/>
      <dgm:t>
        <a:bodyPr/>
        <a:lstStyle/>
        <a:p>
          <a:endParaRPr lang="es-MX" sz="2400"/>
        </a:p>
      </dgm:t>
    </dgm:pt>
    <dgm:pt modelId="{ABCF0C67-A37F-4672-8F31-7BDDDAB71BE5}">
      <dgm:prSet phldrT="[Text]" custT="1"/>
      <dgm:spPr/>
      <dgm:t>
        <a:bodyPr/>
        <a:lstStyle/>
        <a:p>
          <a:r>
            <a:rPr lang="es-EC" sz="1600" dirty="0"/>
            <a:t>Varias estrategias</a:t>
          </a:r>
          <a:endParaRPr lang="es-MX" sz="1600" dirty="0"/>
        </a:p>
      </dgm:t>
    </dgm:pt>
    <dgm:pt modelId="{1ABDD238-72F4-41F8-9A1A-D6E6DD67AB7F}" type="parTrans" cxnId="{56F1C14C-FBC9-4960-A003-3FD28B868F75}">
      <dgm:prSet/>
      <dgm:spPr/>
      <dgm:t>
        <a:bodyPr/>
        <a:lstStyle/>
        <a:p>
          <a:endParaRPr lang="es-MX"/>
        </a:p>
      </dgm:t>
    </dgm:pt>
    <dgm:pt modelId="{C88FD278-FA16-40CF-874E-D3CB1E216F10}" type="sibTrans" cxnId="{56F1C14C-FBC9-4960-A003-3FD28B868F75}">
      <dgm:prSet/>
      <dgm:spPr/>
      <dgm:t>
        <a:bodyPr/>
        <a:lstStyle/>
        <a:p>
          <a:endParaRPr lang="es-MX"/>
        </a:p>
      </dgm:t>
    </dgm:pt>
    <dgm:pt modelId="{8483DB0F-722D-4DEB-9D9D-97E653AF0F8C}">
      <dgm:prSet phldrT="[Text]" custT="1"/>
      <dgm:spPr/>
      <dgm:t>
        <a:bodyPr/>
        <a:lstStyle/>
        <a:p>
          <a:r>
            <a:rPr lang="es-EC" sz="1800" dirty="0"/>
            <a:t>Reducción vida útil</a:t>
          </a:r>
          <a:endParaRPr lang="es-MX" sz="1800" dirty="0"/>
        </a:p>
      </dgm:t>
    </dgm:pt>
    <dgm:pt modelId="{5F2E4B4F-45C2-4A19-AA9F-FA1C1137C519}" type="parTrans" cxnId="{99348192-22D4-400C-AFB6-BAAEE54993AC}">
      <dgm:prSet/>
      <dgm:spPr/>
      <dgm:t>
        <a:bodyPr/>
        <a:lstStyle/>
        <a:p>
          <a:endParaRPr lang="es-MX"/>
        </a:p>
      </dgm:t>
    </dgm:pt>
    <dgm:pt modelId="{23029E14-F542-4227-85C9-161CFF1D5537}" type="sibTrans" cxnId="{99348192-22D4-400C-AFB6-BAAEE54993AC}">
      <dgm:prSet/>
      <dgm:spPr/>
      <dgm:t>
        <a:bodyPr/>
        <a:lstStyle/>
        <a:p>
          <a:endParaRPr lang="es-MX"/>
        </a:p>
      </dgm:t>
    </dgm:pt>
    <dgm:pt modelId="{73229F9F-C18A-4452-87E5-2BB72097405C}">
      <dgm:prSet phldrT="[Text]" custT="1"/>
      <dgm:spPr/>
      <dgm:t>
        <a:bodyPr/>
        <a:lstStyle/>
        <a:p>
          <a:r>
            <a:rPr lang="es-EC" sz="1800" dirty="0"/>
            <a:t>Menor </a:t>
          </a:r>
          <a:r>
            <a:rPr lang="es-EC" sz="1800" dirty="0" err="1"/>
            <a:t>Ap</a:t>
          </a:r>
          <a:endParaRPr lang="es-MX" sz="1800" dirty="0"/>
        </a:p>
      </dgm:t>
    </dgm:pt>
    <dgm:pt modelId="{B10C1566-FA48-42D4-981D-4A34748092A3}" type="parTrans" cxnId="{B41BAF8D-1B0D-49ED-854E-EE58B8BC96E2}">
      <dgm:prSet/>
      <dgm:spPr/>
      <dgm:t>
        <a:bodyPr/>
        <a:lstStyle/>
        <a:p>
          <a:endParaRPr lang="es-MX"/>
        </a:p>
      </dgm:t>
    </dgm:pt>
    <dgm:pt modelId="{BF5B94AE-4757-432D-A865-D9EA507FF6D8}" type="sibTrans" cxnId="{B41BAF8D-1B0D-49ED-854E-EE58B8BC96E2}">
      <dgm:prSet/>
      <dgm:spPr/>
      <dgm:t>
        <a:bodyPr/>
        <a:lstStyle/>
        <a:p>
          <a:endParaRPr lang="es-MX"/>
        </a:p>
      </dgm:t>
    </dgm:pt>
    <dgm:pt modelId="{DD05A6CC-419F-4527-AA82-AA0E17DB9E02}" type="pres">
      <dgm:prSet presAssocID="{8B8F1123-BDD0-452F-B32D-541D26A05AF8}" presName="compositeShape" presStyleCnt="0">
        <dgm:presLayoutVars>
          <dgm:chMax val="7"/>
          <dgm:dir/>
          <dgm:resizeHandles val="exact"/>
        </dgm:presLayoutVars>
      </dgm:prSet>
      <dgm:spPr/>
    </dgm:pt>
    <dgm:pt modelId="{850143C9-299D-401E-B0BF-C5EEF45153EF}" type="pres">
      <dgm:prSet presAssocID="{8B8F1123-BDD0-452F-B32D-541D26A05AF8}" presName="wedge1" presStyleLbl="node1" presStyleIdx="0" presStyleCnt="7" custLinFactNeighborX="-2024" custLinFactNeighborY="5325"/>
      <dgm:spPr/>
    </dgm:pt>
    <dgm:pt modelId="{F3B53720-606B-4071-8B14-B0A5FFD6604D}" type="pres">
      <dgm:prSet presAssocID="{8B8F1123-BDD0-452F-B32D-541D26A05AF8}" presName="wedge1Tx" presStyleLbl="node1" presStyleIdx="0" presStyleCnt="7">
        <dgm:presLayoutVars>
          <dgm:chMax val="0"/>
          <dgm:chPref val="0"/>
          <dgm:bulletEnabled val="1"/>
        </dgm:presLayoutVars>
      </dgm:prSet>
      <dgm:spPr/>
    </dgm:pt>
    <dgm:pt modelId="{458841AF-48FA-4CC6-9AC1-98381F69CBD2}" type="pres">
      <dgm:prSet presAssocID="{8B8F1123-BDD0-452F-B32D-541D26A05AF8}" presName="wedge2" presStyleLbl="node1" presStyleIdx="1" presStyleCnt="7"/>
      <dgm:spPr/>
    </dgm:pt>
    <dgm:pt modelId="{FA174029-D4E9-4E31-9641-95D1523D24FA}" type="pres">
      <dgm:prSet presAssocID="{8B8F1123-BDD0-452F-B32D-541D26A05AF8}" presName="wedge2Tx" presStyleLbl="node1" presStyleIdx="1" presStyleCnt="7">
        <dgm:presLayoutVars>
          <dgm:chMax val="0"/>
          <dgm:chPref val="0"/>
          <dgm:bulletEnabled val="1"/>
        </dgm:presLayoutVars>
      </dgm:prSet>
      <dgm:spPr/>
    </dgm:pt>
    <dgm:pt modelId="{F9CDE955-131B-4F4A-A314-FE7D67D43E19}" type="pres">
      <dgm:prSet presAssocID="{8B8F1123-BDD0-452F-B32D-541D26A05AF8}" presName="wedge3" presStyleLbl="node1" presStyleIdx="2" presStyleCnt="7"/>
      <dgm:spPr/>
    </dgm:pt>
    <dgm:pt modelId="{823BDB99-485C-49A4-B590-6B70DF897546}" type="pres">
      <dgm:prSet presAssocID="{8B8F1123-BDD0-452F-B32D-541D26A05AF8}" presName="wedge3Tx" presStyleLbl="node1" presStyleIdx="2" presStyleCnt="7">
        <dgm:presLayoutVars>
          <dgm:chMax val="0"/>
          <dgm:chPref val="0"/>
          <dgm:bulletEnabled val="1"/>
        </dgm:presLayoutVars>
      </dgm:prSet>
      <dgm:spPr/>
    </dgm:pt>
    <dgm:pt modelId="{356811EF-BB2F-450B-B386-2B07D544EC29}" type="pres">
      <dgm:prSet presAssocID="{8B8F1123-BDD0-452F-B32D-541D26A05AF8}" presName="wedge4" presStyleLbl="node1" presStyleIdx="3" presStyleCnt="7"/>
      <dgm:spPr/>
    </dgm:pt>
    <dgm:pt modelId="{48CA7179-FCFC-4615-9C9A-3BE2FF0B7AAB}" type="pres">
      <dgm:prSet presAssocID="{8B8F1123-BDD0-452F-B32D-541D26A05AF8}" presName="wedge4Tx" presStyleLbl="node1" presStyleIdx="3" presStyleCnt="7">
        <dgm:presLayoutVars>
          <dgm:chMax val="0"/>
          <dgm:chPref val="0"/>
          <dgm:bulletEnabled val="1"/>
        </dgm:presLayoutVars>
      </dgm:prSet>
      <dgm:spPr/>
    </dgm:pt>
    <dgm:pt modelId="{340FF4B4-96F6-4668-936E-D9212CD5C32A}" type="pres">
      <dgm:prSet presAssocID="{8B8F1123-BDD0-452F-B32D-541D26A05AF8}" presName="wedge5" presStyleLbl="node1" presStyleIdx="4" presStyleCnt="7"/>
      <dgm:spPr/>
    </dgm:pt>
    <dgm:pt modelId="{5CE2F275-FC57-40A9-BE6A-BFE0A0EA1F8F}" type="pres">
      <dgm:prSet presAssocID="{8B8F1123-BDD0-452F-B32D-541D26A05AF8}" presName="wedge5Tx" presStyleLbl="node1" presStyleIdx="4" presStyleCnt="7">
        <dgm:presLayoutVars>
          <dgm:chMax val="0"/>
          <dgm:chPref val="0"/>
          <dgm:bulletEnabled val="1"/>
        </dgm:presLayoutVars>
      </dgm:prSet>
      <dgm:spPr/>
    </dgm:pt>
    <dgm:pt modelId="{4C7766E5-5FC9-471D-82BA-E848515CA9CC}" type="pres">
      <dgm:prSet presAssocID="{8B8F1123-BDD0-452F-B32D-541D26A05AF8}" presName="wedge6" presStyleLbl="node1" presStyleIdx="5" presStyleCnt="7"/>
      <dgm:spPr/>
    </dgm:pt>
    <dgm:pt modelId="{64884DEB-4724-4E04-AE98-EAABB3164353}" type="pres">
      <dgm:prSet presAssocID="{8B8F1123-BDD0-452F-B32D-541D26A05AF8}" presName="wedge6Tx" presStyleLbl="node1" presStyleIdx="5" presStyleCnt="7">
        <dgm:presLayoutVars>
          <dgm:chMax val="0"/>
          <dgm:chPref val="0"/>
          <dgm:bulletEnabled val="1"/>
        </dgm:presLayoutVars>
      </dgm:prSet>
      <dgm:spPr/>
    </dgm:pt>
    <dgm:pt modelId="{7F6D6832-D5B9-4BC3-9E5E-0262A8FC3317}" type="pres">
      <dgm:prSet presAssocID="{8B8F1123-BDD0-452F-B32D-541D26A05AF8}" presName="wedge7" presStyleLbl="node1" presStyleIdx="6" presStyleCnt="7"/>
      <dgm:spPr/>
    </dgm:pt>
    <dgm:pt modelId="{707EBF39-1F22-408F-9C59-F5AA8293A377}" type="pres">
      <dgm:prSet presAssocID="{8B8F1123-BDD0-452F-B32D-541D26A05AF8}" presName="wedge7Tx" presStyleLbl="node1" presStyleIdx="6" presStyleCnt="7">
        <dgm:presLayoutVars>
          <dgm:chMax val="0"/>
          <dgm:chPref val="0"/>
          <dgm:bulletEnabled val="1"/>
        </dgm:presLayoutVars>
      </dgm:prSet>
      <dgm:spPr/>
    </dgm:pt>
  </dgm:ptLst>
  <dgm:cxnLst>
    <dgm:cxn modelId="{3C974917-592D-425D-AD1D-A9662331EF54}" type="presOf" srcId="{DCE38AF6-2243-4C64-9529-993CCDB933D3}" destId="{340FF4B4-96F6-4668-936E-D9212CD5C32A}" srcOrd="0" destOrd="0" presId="urn:microsoft.com/office/officeart/2005/8/layout/chart3"/>
    <dgm:cxn modelId="{BA68692C-E828-4730-BF39-9B82173E9F84}" type="presOf" srcId="{ABCF0C67-A37F-4672-8F31-7BDDDAB71BE5}" destId="{64884DEB-4724-4E04-AE98-EAABB3164353}" srcOrd="1" destOrd="0" presId="urn:microsoft.com/office/officeart/2005/8/layout/chart3"/>
    <dgm:cxn modelId="{DDFEE034-1C0D-441D-8794-1D4D3853EF39}" type="presOf" srcId="{8B8F1123-BDD0-452F-B32D-541D26A05AF8}" destId="{DD05A6CC-419F-4527-AA82-AA0E17DB9E02}" srcOrd="0" destOrd="0" presId="urn:microsoft.com/office/officeart/2005/8/layout/chart3"/>
    <dgm:cxn modelId="{C56F0336-8407-4615-BE9D-D1B5CD063B0D}" type="presOf" srcId="{73229F9F-C18A-4452-87E5-2BB72097405C}" destId="{458841AF-48FA-4CC6-9AC1-98381F69CBD2}" srcOrd="0" destOrd="0" presId="urn:microsoft.com/office/officeart/2005/8/layout/chart3"/>
    <dgm:cxn modelId="{27F4963C-C851-490B-9847-426C7ECEFAAF}" srcId="{8B8F1123-BDD0-452F-B32D-541D26A05AF8}" destId="{E08B9272-7F36-42F3-AC21-C299BA4D2416}" srcOrd="2" destOrd="0" parTransId="{1670D753-BCFE-4ADE-BF2D-E0F8573EDCB6}" sibTransId="{A5FEA6E2-FF08-4508-8770-64CD9BA43AD2}"/>
    <dgm:cxn modelId="{3FD59069-2978-4528-A874-4180D966BE54}" type="presOf" srcId="{39A877AD-E741-431F-98ED-02B3DE91F8C7}" destId="{F3B53720-606B-4071-8B14-B0A5FFD6604D}" srcOrd="1" destOrd="0" presId="urn:microsoft.com/office/officeart/2005/8/layout/chart3"/>
    <dgm:cxn modelId="{56F1C14C-FBC9-4960-A003-3FD28B868F75}" srcId="{8B8F1123-BDD0-452F-B32D-541D26A05AF8}" destId="{ABCF0C67-A37F-4672-8F31-7BDDDAB71BE5}" srcOrd="5" destOrd="0" parTransId="{1ABDD238-72F4-41F8-9A1A-D6E6DD67AB7F}" sibTransId="{C88FD278-FA16-40CF-874E-D3CB1E216F10}"/>
    <dgm:cxn modelId="{2D3A7371-0B51-4B3E-A1F5-880F29F140C4}" type="presOf" srcId="{C74A1931-B374-4CE8-9335-F179713CBCC2}" destId="{356811EF-BB2F-450B-B386-2B07D544EC29}" srcOrd="0" destOrd="0" presId="urn:microsoft.com/office/officeart/2005/8/layout/chart3"/>
    <dgm:cxn modelId="{FF57A859-858D-4540-95A9-D83AC5B450C7}" type="presOf" srcId="{73229F9F-C18A-4452-87E5-2BB72097405C}" destId="{FA174029-D4E9-4E31-9641-95D1523D24FA}" srcOrd="1" destOrd="0" presId="urn:microsoft.com/office/officeart/2005/8/layout/chart3"/>
    <dgm:cxn modelId="{AD0E6F5A-4191-4DC5-B03C-B49CDDEDC095}" type="presOf" srcId="{E08B9272-7F36-42F3-AC21-C299BA4D2416}" destId="{F9CDE955-131B-4F4A-A314-FE7D67D43E19}" srcOrd="0" destOrd="0" presId="urn:microsoft.com/office/officeart/2005/8/layout/chart3"/>
    <dgm:cxn modelId="{70E3147C-AF88-4CA8-BA7A-615539C3CB5A}" type="presOf" srcId="{ABCF0C67-A37F-4672-8F31-7BDDDAB71BE5}" destId="{4C7766E5-5FC9-471D-82BA-E848515CA9CC}" srcOrd="0" destOrd="0" presId="urn:microsoft.com/office/officeart/2005/8/layout/chart3"/>
    <dgm:cxn modelId="{FA0F3E89-3109-429F-A655-AC01EA098DDA}" srcId="{8B8F1123-BDD0-452F-B32D-541D26A05AF8}" destId="{39A877AD-E741-431F-98ED-02B3DE91F8C7}" srcOrd="0" destOrd="0" parTransId="{FF007C99-A874-4665-AD88-9EF110B67E50}" sibTransId="{95186E2F-0DF0-4E03-90DB-F8FE4D5DCB23}"/>
    <dgm:cxn modelId="{B41BAF8D-1B0D-49ED-854E-EE58B8BC96E2}" srcId="{8B8F1123-BDD0-452F-B32D-541D26A05AF8}" destId="{73229F9F-C18A-4452-87E5-2BB72097405C}" srcOrd="1" destOrd="0" parTransId="{B10C1566-FA48-42D4-981D-4A34748092A3}" sibTransId="{BF5B94AE-4757-432D-A865-D9EA507FF6D8}"/>
    <dgm:cxn modelId="{99348192-22D4-400C-AFB6-BAAEE54993AC}" srcId="{8B8F1123-BDD0-452F-B32D-541D26A05AF8}" destId="{8483DB0F-722D-4DEB-9D9D-97E653AF0F8C}" srcOrd="6" destOrd="0" parTransId="{5F2E4B4F-45C2-4A19-AA9F-FA1C1137C519}" sibTransId="{23029E14-F542-4227-85C9-161CFF1D5537}"/>
    <dgm:cxn modelId="{24DFDE9E-F1B9-4B4A-B3E9-2BD50F44FCE0}" srcId="{8B8F1123-BDD0-452F-B32D-541D26A05AF8}" destId="{DCE38AF6-2243-4C64-9529-993CCDB933D3}" srcOrd="4" destOrd="0" parTransId="{588FAA6A-8335-4079-BD36-1E7D5FB2C832}" sibTransId="{374D4E8A-9859-46B5-808A-1375ECFBA382}"/>
    <dgm:cxn modelId="{535EE0A5-8D0C-44BA-86E6-BA51EFB570EA}" type="presOf" srcId="{8483DB0F-722D-4DEB-9D9D-97E653AF0F8C}" destId="{707EBF39-1F22-408F-9C59-F5AA8293A377}" srcOrd="1" destOrd="0" presId="urn:microsoft.com/office/officeart/2005/8/layout/chart3"/>
    <dgm:cxn modelId="{18FF16AB-0F79-4C9A-BA38-F324898F08F9}" type="presOf" srcId="{E08B9272-7F36-42F3-AC21-C299BA4D2416}" destId="{823BDB99-485C-49A4-B590-6B70DF897546}" srcOrd="1" destOrd="0" presId="urn:microsoft.com/office/officeart/2005/8/layout/chart3"/>
    <dgm:cxn modelId="{BD6894BC-93C2-4777-9AB8-A72375E7B70F}" type="presOf" srcId="{C74A1931-B374-4CE8-9335-F179713CBCC2}" destId="{48CA7179-FCFC-4615-9C9A-3BE2FF0B7AAB}" srcOrd="1" destOrd="0" presId="urn:microsoft.com/office/officeart/2005/8/layout/chart3"/>
    <dgm:cxn modelId="{5BFF98D8-E189-4BFC-B565-B7F37E75E5CA}" type="presOf" srcId="{DCE38AF6-2243-4C64-9529-993CCDB933D3}" destId="{5CE2F275-FC57-40A9-BE6A-BFE0A0EA1F8F}" srcOrd="1" destOrd="0" presId="urn:microsoft.com/office/officeart/2005/8/layout/chart3"/>
    <dgm:cxn modelId="{E0A6A4E0-A483-47E1-AE1D-79E458D6A2A4}" type="presOf" srcId="{8483DB0F-722D-4DEB-9D9D-97E653AF0F8C}" destId="{7F6D6832-D5B9-4BC3-9E5E-0262A8FC3317}" srcOrd="0" destOrd="0" presId="urn:microsoft.com/office/officeart/2005/8/layout/chart3"/>
    <dgm:cxn modelId="{1BCEFCE0-1BF1-4173-91EC-66F32F810F6E}" type="presOf" srcId="{39A877AD-E741-431F-98ED-02B3DE91F8C7}" destId="{850143C9-299D-401E-B0BF-C5EEF45153EF}" srcOrd="0" destOrd="0" presId="urn:microsoft.com/office/officeart/2005/8/layout/chart3"/>
    <dgm:cxn modelId="{A47DF3FD-7166-44D9-AF69-3DDCEADA3011}" srcId="{8B8F1123-BDD0-452F-B32D-541D26A05AF8}" destId="{C74A1931-B374-4CE8-9335-F179713CBCC2}" srcOrd="3" destOrd="0" parTransId="{4706F723-1262-46F9-8166-4F657DA88F7B}" sibTransId="{60A99540-8AD4-4312-9165-2F4F914C1187}"/>
    <dgm:cxn modelId="{6AD35068-9C75-42E7-9F0D-F95C2AD850A8}" type="presParOf" srcId="{DD05A6CC-419F-4527-AA82-AA0E17DB9E02}" destId="{850143C9-299D-401E-B0BF-C5EEF45153EF}" srcOrd="0" destOrd="0" presId="urn:microsoft.com/office/officeart/2005/8/layout/chart3"/>
    <dgm:cxn modelId="{4BAFEEC7-2C84-4039-87DD-8BDE533A697D}" type="presParOf" srcId="{DD05A6CC-419F-4527-AA82-AA0E17DB9E02}" destId="{F3B53720-606B-4071-8B14-B0A5FFD6604D}" srcOrd="1" destOrd="0" presId="urn:microsoft.com/office/officeart/2005/8/layout/chart3"/>
    <dgm:cxn modelId="{27E2BC64-3CD6-483C-9FF7-ABD65A123176}" type="presParOf" srcId="{DD05A6CC-419F-4527-AA82-AA0E17DB9E02}" destId="{458841AF-48FA-4CC6-9AC1-98381F69CBD2}" srcOrd="2" destOrd="0" presId="urn:microsoft.com/office/officeart/2005/8/layout/chart3"/>
    <dgm:cxn modelId="{7109291D-67FD-486F-9CCF-974B359BC55C}" type="presParOf" srcId="{DD05A6CC-419F-4527-AA82-AA0E17DB9E02}" destId="{FA174029-D4E9-4E31-9641-95D1523D24FA}" srcOrd="3" destOrd="0" presId="urn:microsoft.com/office/officeart/2005/8/layout/chart3"/>
    <dgm:cxn modelId="{60B06C93-1CA9-4E7B-A9A1-524B48B59BC0}" type="presParOf" srcId="{DD05A6CC-419F-4527-AA82-AA0E17DB9E02}" destId="{F9CDE955-131B-4F4A-A314-FE7D67D43E19}" srcOrd="4" destOrd="0" presId="urn:microsoft.com/office/officeart/2005/8/layout/chart3"/>
    <dgm:cxn modelId="{10ACB402-0985-4FE4-BBCC-98426177835B}" type="presParOf" srcId="{DD05A6CC-419F-4527-AA82-AA0E17DB9E02}" destId="{823BDB99-485C-49A4-B590-6B70DF897546}" srcOrd="5" destOrd="0" presId="urn:microsoft.com/office/officeart/2005/8/layout/chart3"/>
    <dgm:cxn modelId="{602A42CA-7121-4F80-9C66-DAD32FD7FF0E}" type="presParOf" srcId="{DD05A6CC-419F-4527-AA82-AA0E17DB9E02}" destId="{356811EF-BB2F-450B-B386-2B07D544EC29}" srcOrd="6" destOrd="0" presId="urn:microsoft.com/office/officeart/2005/8/layout/chart3"/>
    <dgm:cxn modelId="{5F80AA8D-7D97-4F02-8D29-03B20477D356}" type="presParOf" srcId="{DD05A6CC-419F-4527-AA82-AA0E17DB9E02}" destId="{48CA7179-FCFC-4615-9C9A-3BE2FF0B7AAB}" srcOrd="7" destOrd="0" presId="urn:microsoft.com/office/officeart/2005/8/layout/chart3"/>
    <dgm:cxn modelId="{59844EBE-7B57-47D4-AD71-5DD281B93E4F}" type="presParOf" srcId="{DD05A6CC-419F-4527-AA82-AA0E17DB9E02}" destId="{340FF4B4-96F6-4668-936E-D9212CD5C32A}" srcOrd="8" destOrd="0" presId="urn:microsoft.com/office/officeart/2005/8/layout/chart3"/>
    <dgm:cxn modelId="{733DA2EA-C8A0-451A-B928-A44B37F64E3D}" type="presParOf" srcId="{DD05A6CC-419F-4527-AA82-AA0E17DB9E02}" destId="{5CE2F275-FC57-40A9-BE6A-BFE0A0EA1F8F}" srcOrd="9" destOrd="0" presId="urn:microsoft.com/office/officeart/2005/8/layout/chart3"/>
    <dgm:cxn modelId="{60ACD4FC-0A30-4F23-9CE8-E109BD46BCCB}" type="presParOf" srcId="{DD05A6CC-419F-4527-AA82-AA0E17DB9E02}" destId="{4C7766E5-5FC9-471D-82BA-E848515CA9CC}" srcOrd="10" destOrd="0" presId="urn:microsoft.com/office/officeart/2005/8/layout/chart3"/>
    <dgm:cxn modelId="{F44DBF7C-2095-4D8E-A3AE-E5C356734650}" type="presParOf" srcId="{DD05A6CC-419F-4527-AA82-AA0E17DB9E02}" destId="{64884DEB-4724-4E04-AE98-EAABB3164353}" srcOrd="11" destOrd="0" presId="urn:microsoft.com/office/officeart/2005/8/layout/chart3"/>
    <dgm:cxn modelId="{530252A5-F313-4552-BF4B-A411224D23E6}" type="presParOf" srcId="{DD05A6CC-419F-4527-AA82-AA0E17DB9E02}" destId="{7F6D6832-D5B9-4BC3-9E5E-0262A8FC3317}" srcOrd="12" destOrd="0" presId="urn:microsoft.com/office/officeart/2005/8/layout/chart3"/>
    <dgm:cxn modelId="{E59B15F1-91A3-46C4-B2B5-092A39AF81CD}" type="presParOf" srcId="{DD05A6CC-419F-4527-AA82-AA0E17DB9E02}" destId="{707EBF39-1F22-408F-9C59-F5AA8293A377}"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8F1123-BDD0-452F-B32D-541D26A05AF8}"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s-MX"/>
        </a:p>
      </dgm:t>
    </dgm:pt>
    <dgm:pt modelId="{39A877AD-E741-431F-98ED-02B3DE91F8C7}">
      <dgm:prSet phldrT="[Text]" custT="1"/>
      <dgm:spPr/>
      <dgm:t>
        <a:bodyPr/>
        <a:lstStyle/>
        <a:p>
          <a:r>
            <a:rPr lang="es-EC" sz="2000" dirty="0"/>
            <a:t>Mayor </a:t>
          </a:r>
          <a:r>
            <a:rPr lang="es-EC" sz="2000" dirty="0" err="1"/>
            <a:t>Ap</a:t>
          </a:r>
          <a:endParaRPr lang="es-MX" sz="2000" dirty="0"/>
        </a:p>
      </dgm:t>
    </dgm:pt>
    <dgm:pt modelId="{FF007C99-A874-4665-AD88-9EF110B67E50}" type="parTrans" cxnId="{FA0F3E89-3109-429F-A655-AC01EA098DDA}">
      <dgm:prSet/>
      <dgm:spPr/>
      <dgm:t>
        <a:bodyPr/>
        <a:lstStyle/>
        <a:p>
          <a:endParaRPr lang="es-MX" sz="2400"/>
        </a:p>
      </dgm:t>
    </dgm:pt>
    <dgm:pt modelId="{95186E2F-0DF0-4E03-90DB-F8FE4D5DCB23}" type="sibTrans" cxnId="{FA0F3E89-3109-429F-A655-AC01EA098DDA}">
      <dgm:prSet/>
      <dgm:spPr/>
      <dgm:t>
        <a:bodyPr/>
        <a:lstStyle/>
        <a:p>
          <a:endParaRPr lang="es-MX" sz="2400"/>
        </a:p>
      </dgm:t>
    </dgm:pt>
    <dgm:pt modelId="{C74A1931-B374-4CE8-9335-F179713CBCC2}">
      <dgm:prSet phldrT="[Text]" custT="1"/>
      <dgm:spPr/>
      <dgm:t>
        <a:bodyPr/>
        <a:lstStyle/>
        <a:p>
          <a:r>
            <a:rPr lang="es-EC" sz="1600" dirty="0"/>
            <a:t>Menor carga térmica</a:t>
          </a:r>
          <a:endParaRPr lang="es-MX" sz="1600" dirty="0"/>
        </a:p>
      </dgm:t>
    </dgm:pt>
    <dgm:pt modelId="{4706F723-1262-46F9-8166-4F657DA88F7B}" type="parTrans" cxnId="{A47DF3FD-7166-44D9-AF69-3DDCEADA3011}">
      <dgm:prSet/>
      <dgm:spPr/>
      <dgm:t>
        <a:bodyPr/>
        <a:lstStyle/>
        <a:p>
          <a:endParaRPr lang="es-MX" sz="2400"/>
        </a:p>
      </dgm:t>
    </dgm:pt>
    <dgm:pt modelId="{60A99540-8AD4-4312-9165-2F4F914C1187}" type="sibTrans" cxnId="{A47DF3FD-7166-44D9-AF69-3DDCEADA3011}">
      <dgm:prSet/>
      <dgm:spPr/>
      <dgm:t>
        <a:bodyPr/>
        <a:lstStyle/>
        <a:p>
          <a:endParaRPr lang="es-MX" sz="2400"/>
        </a:p>
      </dgm:t>
    </dgm:pt>
    <dgm:pt modelId="{DCE38AF6-2243-4C64-9529-993CCDB933D3}">
      <dgm:prSet phldrT="[Text]" custT="1"/>
      <dgm:spPr/>
      <dgm:t>
        <a:bodyPr/>
        <a:lstStyle/>
        <a:p>
          <a:r>
            <a:rPr lang="es-EC" sz="1800" dirty="0"/>
            <a:t>Viruta Constante</a:t>
          </a:r>
          <a:r>
            <a:rPr lang="es-EC" sz="2000" dirty="0"/>
            <a:t>	</a:t>
          </a:r>
          <a:endParaRPr lang="es-MX" sz="2000" dirty="0"/>
        </a:p>
      </dgm:t>
    </dgm:pt>
    <dgm:pt modelId="{588FAA6A-8335-4079-BD36-1E7D5FB2C832}" type="parTrans" cxnId="{24DFDE9E-F1B9-4B4A-B3E9-2BD50F44FCE0}">
      <dgm:prSet/>
      <dgm:spPr/>
      <dgm:t>
        <a:bodyPr/>
        <a:lstStyle/>
        <a:p>
          <a:endParaRPr lang="es-MX" sz="2400"/>
        </a:p>
      </dgm:t>
    </dgm:pt>
    <dgm:pt modelId="{374D4E8A-9859-46B5-808A-1375ECFBA382}" type="sibTrans" cxnId="{24DFDE9E-F1B9-4B4A-B3E9-2BD50F44FCE0}">
      <dgm:prSet/>
      <dgm:spPr/>
      <dgm:t>
        <a:bodyPr/>
        <a:lstStyle/>
        <a:p>
          <a:endParaRPr lang="es-MX" sz="2400"/>
        </a:p>
      </dgm:t>
    </dgm:pt>
    <dgm:pt modelId="{E08B9272-7F36-42F3-AC21-C299BA4D2416}">
      <dgm:prSet phldrT="[Text]" custT="1"/>
      <dgm:spPr/>
      <dgm:t>
        <a:bodyPr/>
        <a:lstStyle/>
        <a:p>
          <a:r>
            <a:rPr lang="es-EC" sz="2000" dirty="0"/>
            <a:t>Menor </a:t>
          </a:r>
          <a:r>
            <a:rPr lang="es-EC" sz="2000" dirty="0" err="1"/>
            <a:t>Ae</a:t>
          </a:r>
          <a:endParaRPr lang="es-MX" sz="2000" dirty="0"/>
        </a:p>
      </dgm:t>
    </dgm:pt>
    <dgm:pt modelId="{1670D753-BCFE-4ADE-BF2D-E0F8573EDCB6}" type="parTrans" cxnId="{27F4963C-C851-490B-9847-426C7ECEFAAF}">
      <dgm:prSet/>
      <dgm:spPr/>
      <dgm:t>
        <a:bodyPr/>
        <a:lstStyle/>
        <a:p>
          <a:endParaRPr lang="es-MX" sz="2400"/>
        </a:p>
      </dgm:t>
    </dgm:pt>
    <dgm:pt modelId="{A5FEA6E2-FF08-4508-8770-64CD9BA43AD2}" type="sibTrans" cxnId="{27F4963C-C851-490B-9847-426C7ECEFAAF}">
      <dgm:prSet/>
      <dgm:spPr/>
      <dgm:t>
        <a:bodyPr/>
        <a:lstStyle/>
        <a:p>
          <a:endParaRPr lang="es-MX" sz="2400"/>
        </a:p>
      </dgm:t>
    </dgm:pt>
    <dgm:pt modelId="{ABCF0C67-A37F-4672-8F31-7BDDDAB71BE5}">
      <dgm:prSet phldrT="[Text]" custT="1"/>
      <dgm:spPr/>
      <dgm:t>
        <a:bodyPr/>
        <a:lstStyle/>
        <a:p>
          <a:r>
            <a:rPr lang="es-EC" sz="1800" dirty="0"/>
            <a:t>Adaptive </a:t>
          </a:r>
          <a:r>
            <a:rPr lang="es-EC" sz="1800" dirty="0" err="1"/>
            <a:t>milling</a:t>
          </a:r>
          <a:endParaRPr lang="es-MX" sz="1800" dirty="0"/>
        </a:p>
      </dgm:t>
    </dgm:pt>
    <dgm:pt modelId="{1ABDD238-72F4-41F8-9A1A-D6E6DD67AB7F}" type="parTrans" cxnId="{56F1C14C-FBC9-4960-A003-3FD28B868F75}">
      <dgm:prSet/>
      <dgm:spPr/>
      <dgm:t>
        <a:bodyPr/>
        <a:lstStyle/>
        <a:p>
          <a:endParaRPr lang="es-MX"/>
        </a:p>
      </dgm:t>
    </dgm:pt>
    <dgm:pt modelId="{C88FD278-FA16-40CF-874E-D3CB1E216F10}" type="sibTrans" cxnId="{56F1C14C-FBC9-4960-A003-3FD28B868F75}">
      <dgm:prSet/>
      <dgm:spPr/>
      <dgm:t>
        <a:bodyPr/>
        <a:lstStyle/>
        <a:p>
          <a:endParaRPr lang="es-MX"/>
        </a:p>
      </dgm:t>
    </dgm:pt>
    <dgm:pt modelId="{BEA81AD9-5E4F-42C7-B3A0-4763FF11FFFF}">
      <dgm:prSet phldrT="[Text]" custT="1"/>
      <dgm:spPr/>
      <dgm:t>
        <a:bodyPr/>
        <a:lstStyle/>
        <a:p>
          <a:r>
            <a:rPr lang="es-EC" sz="1800" dirty="0"/>
            <a:t>Menor desgaste del filo</a:t>
          </a:r>
          <a:endParaRPr lang="es-MX" sz="1800" dirty="0"/>
        </a:p>
      </dgm:t>
    </dgm:pt>
    <dgm:pt modelId="{54F59AEA-A1DB-4003-8A1B-A750D81FA360}" type="parTrans" cxnId="{187EB877-D956-4BD6-998C-3849BDD0A6EB}">
      <dgm:prSet/>
      <dgm:spPr/>
      <dgm:t>
        <a:bodyPr/>
        <a:lstStyle/>
        <a:p>
          <a:endParaRPr lang="es-MX"/>
        </a:p>
      </dgm:t>
    </dgm:pt>
    <dgm:pt modelId="{AFA324D8-EE00-42CD-989C-56F95A000BAD}" type="sibTrans" cxnId="{187EB877-D956-4BD6-998C-3849BDD0A6EB}">
      <dgm:prSet/>
      <dgm:spPr/>
      <dgm:t>
        <a:bodyPr/>
        <a:lstStyle/>
        <a:p>
          <a:endParaRPr lang="es-MX"/>
        </a:p>
      </dgm:t>
    </dgm:pt>
    <dgm:pt modelId="{051AAA63-BDBF-4CC7-9623-EF7FD20475F0}">
      <dgm:prSet phldrT="[Text]" custT="1"/>
      <dgm:spPr/>
      <dgm:t>
        <a:bodyPr/>
        <a:lstStyle/>
        <a:p>
          <a:r>
            <a:rPr lang="es-EC" sz="1800" dirty="0"/>
            <a:t>Desgaste constante</a:t>
          </a:r>
          <a:endParaRPr lang="es-MX" sz="1800" dirty="0"/>
        </a:p>
      </dgm:t>
    </dgm:pt>
    <dgm:pt modelId="{5D32CF61-0EFE-4447-9A93-7456C1DBDBF7}" type="parTrans" cxnId="{35896DB2-5E8C-4155-B471-68C24F423491}">
      <dgm:prSet/>
      <dgm:spPr/>
      <dgm:t>
        <a:bodyPr/>
        <a:lstStyle/>
        <a:p>
          <a:endParaRPr lang="es-MX"/>
        </a:p>
      </dgm:t>
    </dgm:pt>
    <dgm:pt modelId="{CE792208-73D6-4BA3-84B0-6F42BEC106F9}" type="sibTrans" cxnId="{35896DB2-5E8C-4155-B471-68C24F423491}">
      <dgm:prSet/>
      <dgm:spPr/>
      <dgm:t>
        <a:bodyPr/>
        <a:lstStyle/>
        <a:p>
          <a:endParaRPr lang="es-MX"/>
        </a:p>
      </dgm:t>
    </dgm:pt>
    <dgm:pt modelId="{DD05A6CC-419F-4527-AA82-AA0E17DB9E02}" type="pres">
      <dgm:prSet presAssocID="{8B8F1123-BDD0-452F-B32D-541D26A05AF8}" presName="compositeShape" presStyleCnt="0">
        <dgm:presLayoutVars>
          <dgm:chMax val="7"/>
          <dgm:dir/>
          <dgm:resizeHandles val="exact"/>
        </dgm:presLayoutVars>
      </dgm:prSet>
      <dgm:spPr/>
    </dgm:pt>
    <dgm:pt modelId="{850143C9-299D-401E-B0BF-C5EEF45153EF}" type="pres">
      <dgm:prSet presAssocID="{8B8F1123-BDD0-452F-B32D-541D26A05AF8}" presName="wedge1" presStyleLbl="node1" presStyleIdx="0" presStyleCnt="7" custLinFactNeighborX="-2384" custLinFactNeighborY="4880"/>
      <dgm:spPr/>
    </dgm:pt>
    <dgm:pt modelId="{F3B53720-606B-4071-8B14-B0A5FFD6604D}" type="pres">
      <dgm:prSet presAssocID="{8B8F1123-BDD0-452F-B32D-541D26A05AF8}" presName="wedge1Tx" presStyleLbl="node1" presStyleIdx="0" presStyleCnt="7">
        <dgm:presLayoutVars>
          <dgm:chMax val="0"/>
          <dgm:chPref val="0"/>
          <dgm:bulletEnabled val="1"/>
        </dgm:presLayoutVars>
      </dgm:prSet>
      <dgm:spPr/>
    </dgm:pt>
    <dgm:pt modelId="{458841AF-48FA-4CC6-9AC1-98381F69CBD2}" type="pres">
      <dgm:prSet presAssocID="{8B8F1123-BDD0-452F-B32D-541D26A05AF8}" presName="wedge2" presStyleLbl="node1" presStyleIdx="1" presStyleCnt="7"/>
      <dgm:spPr/>
    </dgm:pt>
    <dgm:pt modelId="{FA174029-D4E9-4E31-9641-95D1523D24FA}" type="pres">
      <dgm:prSet presAssocID="{8B8F1123-BDD0-452F-B32D-541D26A05AF8}" presName="wedge2Tx" presStyleLbl="node1" presStyleIdx="1" presStyleCnt="7">
        <dgm:presLayoutVars>
          <dgm:chMax val="0"/>
          <dgm:chPref val="0"/>
          <dgm:bulletEnabled val="1"/>
        </dgm:presLayoutVars>
      </dgm:prSet>
      <dgm:spPr/>
    </dgm:pt>
    <dgm:pt modelId="{F9CDE955-131B-4F4A-A314-FE7D67D43E19}" type="pres">
      <dgm:prSet presAssocID="{8B8F1123-BDD0-452F-B32D-541D26A05AF8}" presName="wedge3" presStyleLbl="node1" presStyleIdx="2" presStyleCnt="7"/>
      <dgm:spPr/>
    </dgm:pt>
    <dgm:pt modelId="{823BDB99-485C-49A4-B590-6B70DF897546}" type="pres">
      <dgm:prSet presAssocID="{8B8F1123-BDD0-452F-B32D-541D26A05AF8}" presName="wedge3Tx" presStyleLbl="node1" presStyleIdx="2" presStyleCnt="7">
        <dgm:presLayoutVars>
          <dgm:chMax val="0"/>
          <dgm:chPref val="0"/>
          <dgm:bulletEnabled val="1"/>
        </dgm:presLayoutVars>
      </dgm:prSet>
      <dgm:spPr/>
    </dgm:pt>
    <dgm:pt modelId="{356811EF-BB2F-450B-B386-2B07D544EC29}" type="pres">
      <dgm:prSet presAssocID="{8B8F1123-BDD0-452F-B32D-541D26A05AF8}" presName="wedge4" presStyleLbl="node1" presStyleIdx="3" presStyleCnt="7"/>
      <dgm:spPr/>
    </dgm:pt>
    <dgm:pt modelId="{48CA7179-FCFC-4615-9C9A-3BE2FF0B7AAB}" type="pres">
      <dgm:prSet presAssocID="{8B8F1123-BDD0-452F-B32D-541D26A05AF8}" presName="wedge4Tx" presStyleLbl="node1" presStyleIdx="3" presStyleCnt="7">
        <dgm:presLayoutVars>
          <dgm:chMax val="0"/>
          <dgm:chPref val="0"/>
          <dgm:bulletEnabled val="1"/>
        </dgm:presLayoutVars>
      </dgm:prSet>
      <dgm:spPr/>
    </dgm:pt>
    <dgm:pt modelId="{340FF4B4-96F6-4668-936E-D9212CD5C32A}" type="pres">
      <dgm:prSet presAssocID="{8B8F1123-BDD0-452F-B32D-541D26A05AF8}" presName="wedge5" presStyleLbl="node1" presStyleIdx="4" presStyleCnt="7"/>
      <dgm:spPr/>
    </dgm:pt>
    <dgm:pt modelId="{5CE2F275-FC57-40A9-BE6A-BFE0A0EA1F8F}" type="pres">
      <dgm:prSet presAssocID="{8B8F1123-BDD0-452F-B32D-541D26A05AF8}" presName="wedge5Tx" presStyleLbl="node1" presStyleIdx="4" presStyleCnt="7">
        <dgm:presLayoutVars>
          <dgm:chMax val="0"/>
          <dgm:chPref val="0"/>
          <dgm:bulletEnabled val="1"/>
        </dgm:presLayoutVars>
      </dgm:prSet>
      <dgm:spPr/>
    </dgm:pt>
    <dgm:pt modelId="{68723025-D576-455F-87C5-1F5D0DE963A0}" type="pres">
      <dgm:prSet presAssocID="{8B8F1123-BDD0-452F-B32D-541D26A05AF8}" presName="wedge6" presStyleLbl="node1" presStyleIdx="5" presStyleCnt="7"/>
      <dgm:spPr/>
    </dgm:pt>
    <dgm:pt modelId="{5D0C4CAB-731A-4B61-A9DF-94FEBDF5D8E2}" type="pres">
      <dgm:prSet presAssocID="{8B8F1123-BDD0-452F-B32D-541D26A05AF8}" presName="wedge6Tx" presStyleLbl="node1" presStyleIdx="5" presStyleCnt="7">
        <dgm:presLayoutVars>
          <dgm:chMax val="0"/>
          <dgm:chPref val="0"/>
          <dgm:bulletEnabled val="1"/>
        </dgm:presLayoutVars>
      </dgm:prSet>
      <dgm:spPr/>
    </dgm:pt>
    <dgm:pt modelId="{81B94AA0-05F5-442D-A277-CCAE8537B004}" type="pres">
      <dgm:prSet presAssocID="{8B8F1123-BDD0-452F-B32D-541D26A05AF8}" presName="wedge7" presStyleLbl="node1" presStyleIdx="6" presStyleCnt="7"/>
      <dgm:spPr/>
    </dgm:pt>
    <dgm:pt modelId="{3A15A43F-88CA-4D2D-B28E-3BF2E8EA86A4}" type="pres">
      <dgm:prSet presAssocID="{8B8F1123-BDD0-452F-B32D-541D26A05AF8}" presName="wedge7Tx" presStyleLbl="node1" presStyleIdx="6" presStyleCnt="7">
        <dgm:presLayoutVars>
          <dgm:chMax val="0"/>
          <dgm:chPref val="0"/>
          <dgm:bulletEnabled val="1"/>
        </dgm:presLayoutVars>
      </dgm:prSet>
      <dgm:spPr/>
    </dgm:pt>
  </dgm:ptLst>
  <dgm:cxnLst>
    <dgm:cxn modelId="{8635A908-8825-4862-A4EF-66F6415315D6}" type="presOf" srcId="{ABCF0C67-A37F-4672-8F31-7BDDDAB71BE5}" destId="{340FF4B4-96F6-4668-936E-D9212CD5C32A}" srcOrd="0" destOrd="0" presId="urn:microsoft.com/office/officeart/2005/8/layout/chart3"/>
    <dgm:cxn modelId="{3D8DBF19-11DA-4096-8F0D-D90C72348AFB}" type="presOf" srcId="{DCE38AF6-2243-4C64-9529-993CCDB933D3}" destId="{356811EF-BB2F-450B-B386-2B07D544EC29}" srcOrd="0" destOrd="0" presId="urn:microsoft.com/office/officeart/2005/8/layout/chart3"/>
    <dgm:cxn modelId="{F9CF401E-5C7B-47DB-A77D-FCC12ABFE2C5}" type="presOf" srcId="{E08B9272-7F36-42F3-AC21-C299BA4D2416}" destId="{458841AF-48FA-4CC6-9AC1-98381F69CBD2}" srcOrd="0" destOrd="0" presId="urn:microsoft.com/office/officeart/2005/8/layout/chart3"/>
    <dgm:cxn modelId="{26E9CA21-B1B6-42C9-A02A-B9F35FEA9B21}" type="presOf" srcId="{C74A1931-B374-4CE8-9335-F179713CBCC2}" destId="{823BDB99-485C-49A4-B590-6B70DF897546}" srcOrd="1" destOrd="0" presId="urn:microsoft.com/office/officeart/2005/8/layout/chart3"/>
    <dgm:cxn modelId="{DDFEE034-1C0D-441D-8794-1D4D3853EF39}" type="presOf" srcId="{8B8F1123-BDD0-452F-B32D-541D26A05AF8}" destId="{DD05A6CC-419F-4527-AA82-AA0E17DB9E02}" srcOrd="0" destOrd="0" presId="urn:microsoft.com/office/officeart/2005/8/layout/chart3"/>
    <dgm:cxn modelId="{55564A35-A25B-4B9F-8BF6-DF471AD3FB02}" type="presOf" srcId="{DCE38AF6-2243-4C64-9529-993CCDB933D3}" destId="{48CA7179-FCFC-4615-9C9A-3BE2FF0B7AAB}" srcOrd="1" destOrd="0" presId="urn:microsoft.com/office/officeart/2005/8/layout/chart3"/>
    <dgm:cxn modelId="{27F4963C-C851-490B-9847-426C7ECEFAAF}" srcId="{8B8F1123-BDD0-452F-B32D-541D26A05AF8}" destId="{E08B9272-7F36-42F3-AC21-C299BA4D2416}" srcOrd="1" destOrd="0" parTransId="{1670D753-BCFE-4ADE-BF2D-E0F8573EDCB6}" sibTransId="{A5FEA6E2-FF08-4508-8770-64CD9BA43AD2}"/>
    <dgm:cxn modelId="{9842AD5B-82C6-464C-830D-3DB5AFF622C3}" type="presOf" srcId="{E08B9272-7F36-42F3-AC21-C299BA4D2416}" destId="{FA174029-D4E9-4E31-9641-95D1523D24FA}" srcOrd="1" destOrd="0" presId="urn:microsoft.com/office/officeart/2005/8/layout/chart3"/>
    <dgm:cxn modelId="{8F816D47-8084-45A0-9D40-B90422FF76B0}" type="presOf" srcId="{051AAA63-BDBF-4CC7-9623-EF7FD20475F0}" destId="{3A15A43F-88CA-4D2D-B28E-3BF2E8EA86A4}" srcOrd="1" destOrd="0" presId="urn:microsoft.com/office/officeart/2005/8/layout/chart3"/>
    <dgm:cxn modelId="{3FD59069-2978-4528-A874-4180D966BE54}" type="presOf" srcId="{39A877AD-E741-431F-98ED-02B3DE91F8C7}" destId="{F3B53720-606B-4071-8B14-B0A5FFD6604D}" srcOrd="1" destOrd="0" presId="urn:microsoft.com/office/officeart/2005/8/layout/chart3"/>
    <dgm:cxn modelId="{56F1C14C-FBC9-4960-A003-3FD28B868F75}" srcId="{8B8F1123-BDD0-452F-B32D-541D26A05AF8}" destId="{ABCF0C67-A37F-4672-8F31-7BDDDAB71BE5}" srcOrd="4" destOrd="0" parTransId="{1ABDD238-72F4-41F8-9A1A-D6E6DD67AB7F}" sibTransId="{C88FD278-FA16-40CF-874E-D3CB1E216F10}"/>
    <dgm:cxn modelId="{9823B26E-6886-45BE-94AB-123ABAF517E2}" type="presOf" srcId="{ABCF0C67-A37F-4672-8F31-7BDDDAB71BE5}" destId="{5CE2F275-FC57-40A9-BE6A-BFE0A0EA1F8F}" srcOrd="1" destOrd="0" presId="urn:microsoft.com/office/officeart/2005/8/layout/chart3"/>
    <dgm:cxn modelId="{187EB877-D956-4BD6-998C-3849BDD0A6EB}" srcId="{8B8F1123-BDD0-452F-B32D-541D26A05AF8}" destId="{BEA81AD9-5E4F-42C7-B3A0-4763FF11FFFF}" srcOrd="5" destOrd="0" parTransId="{54F59AEA-A1DB-4003-8A1B-A750D81FA360}" sibTransId="{AFA324D8-EE00-42CD-989C-56F95A000BAD}"/>
    <dgm:cxn modelId="{D4644F7F-CE43-456C-8710-D3D7498A94AA}" type="presOf" srcId="{BEA81AD9-5E4F-42C7-B3A0-4763FF11FFFF}" destId="{68723025-D576-455F-87C5-1F5D0DE963A0}" srcOrd="0" destOrd="0" presId="urn:microsoft.com/office/officeart/2005/8/layout/chart3"/>
    <dgm:cxn modelId="{FA0F3E89-3109-429F-A655-AC01EA098DDA}" srcId="{8B8F1123-BDD0-452F-B32D-541D26A05AF8}" destId="{39A877AD-E741-431F-98ED-02B3DE91F8C7}" srcOrd="0" destOrd="0" parTransId="{FF007C99-A874-4665-AD88-9EF110B67E50}" sibTransId="{95186E2F-0DF0-4E03-90DB-F8FE4D5DCB23}"/>
    <dgm:cxn modelId="{24DFDE9E-F1B9-4B4A-B3E9-2BD50F44FCE0}" srcId="{8B8F1123-BDD0-452F-B32D-541D26A05AF8}" destId="{DCE38AF6-2243-4C64-9529-993CCDB933D3}" srcOrd="3" destOrd="0" parTransId="{588FAA6A-8335-4079-BD36-1E7D5FB2C832}" sibTransId="{374D4E8A-9859-46B5-808A-1375ECFBA382}"/>
    <dgm:cxn modelId="{8947529F-9BB0-4110-933A-8484FC1BF7D4}" type="presOf" srcId="{051AAA63-BDBF-4CC7-9623-EF7FD20475F0}" destId="{81B94AA0-05F5-442D-A277-CCAE8537B004}" srcOrd="0" destOrd="0" presId="urn:microsoft.com/office/officeart/2005/8/layout/chart3"/>
    <dgm:cxn modelId="{35896DB2-5E8C-4155-B471-68C24F423491}" srcId="{8B8F1123-BDD0-452F-B32D-541D26A05AF8}" destId="{051AAA63-BDBF-4CC7-9623-EF7FD20475F0}" srcOrd="6" destOrd="0" parTransId="{5D32CF61-0EFE-4447-9A93-7456C1DBDBF7}" sibTransId="{CE792208-73D6-4BA3-84B0-6F42BEC106F9}"/>
    <dgm:cxn modelId="{2D8E48C8-048E-490B-89EC-FB81F889B73E}" type="presOf" srcId="{C74A1931-B374-4CE8-9335-F179713CBCC2}" destId="{F9CDE955-131B-4F4A-A314-FE7D67D43E19}" srcOrd="0" destOrd="0" presId="urn:microsoft.com/office/officeart/2005/8/layout/chart3"/>
    <dgm:cxn modelId="{E0BC11DA-42C7-4C3C-89EE-98455EDF7A65}" type="presOf" srcId="{BEA81AD9-5E4F-42C7-B3A0-4763FF11FFFF}" destId="{5D0C4CAB-731A-4B61-A9DF-94FEBDF5D8E2}" srcOrd="1" destOrd="0" presId="urn:microsoft.com/office/officeart/2005/8/layout/chart3"/>
    <dgm:cxn modelId="{1BCEFCE0-1BF1-4173-91EC-66F32F810F6E}" type="presOf" srcId="{39A877AD-E741-431F-98ED-02B3DE91F8C7}" destId="{850143C9-299D-401E-B0BF-C5EEF45153EF}" srcOrd="0" destOrd="0" presId="urn:microsoft.com/office/officeart/2005/8/layout/chart3"/>
    <dgm:cxn modelId="{A47DF3FD-7166-44D9-AF69-3DDCEADA3011}" srcId="{8B8F1123-BDD0-452F-B32D-541D26A05AF8}" destId="{C74A1931-B374-4CE8-9335-F179713CBCC2}" srcOrd="2" destOrd="0" parTransId="{4706F723-1262-46F9-8166-4F657DA88F7B}" sibTransId="{60A99540-8AD4-4312-9165-2F4F914C1187}"/>
    <dgm:cxn modelId="{6AD35068-9C75-42E7-9F0D-F95C2AD850A8}" type="presParOf" srcId="{DD05A6CC-419F-4527-AA82-AA0E17DB9E02}" destId="{850143C9-299D-401E-B0BF-C5EEF45153EF}" srcOrd="0" destOrd="0" presId="urn:microsoft.com/office/officeart/2005/8/layout/chart3"/>
    <dgm:cxn modelId="{4BAFEEC7-2C84-4039-87DD-8BDE533A697D}" type="presParOf" srcId="{DD05A6CC-419F-4527-AA82-AA0E17DB9E02}" destId="{F3B53720-606B-4071-8B14-B0A5FFD6604D}" srcOrd="1" destOrd="0" presId="urn:microsoft.com/office/officeart/2005/8/layout/chart3"/>
    <dgm:cxn modelId="{27E2BC64-3CD6-483C-9FF7-ABD65A123176}" type="presParOf" srcId="{DD05A6CC-419F-4527-AA82-AA0E17DB9E02}" destId="{458841AF-48FA-4CC6-9AC1-98381F69CBD2}" srcOrd="2" destOrd="0" presId="urn:microsoft.com/office/officeart/2005/8/layout/chart3"/>
    <dgm:cxn modelId="{7109291D-67FD-486F-9CCF-974B359BC55C}" type="presParOf" srcId="{DD05A6CC-419F-4527-AA82-AA0E17DB9E02}" destId="{FA174029-D4E9-4E31-9641-95D1523D24FA}" srcOrd="3" destOrd="0" presId="urn:microsoft.com/office/officeart/2005/8/layout/chart3"/>
    <dgm:cxn modelId="{60B06C93-1CA9-4E7B-A9A1-524B48B59BC0}" type="presParOf" srcId="{DD05A6CC-419F-4527-AA82-AA0E17DB9E02}" destId="{F9CDE955-131B-4F4A-A314-FE7D67D43E19}" srcOrd="4" destOrd="0" presId="urn:microsoft.com/office/officeart/2005/8/layout/chart3"/>
    <dgm:cxn modelId="{10ACB402-0985-4FE4-BBCC-98426177835B}" type="presParOf" srcId="{DD05A6CC-419F-4527-AA82-AA0E17DB9E02}" destId="{823BDB99-485C-49A4-B590-6B70DF897546}" srcOrd="5" destOrd="0" presId="urn:microsoft.com/office/officeart/2005/8/layout/chart3"/>
    <dgm:cxn modelId="{602A42CA-7121-4F80-9C66-DAD32FD7FF0E}" type="presParOf" srcId="{DD05A6CC-419F-4527-AA82-AA0E17DB9E02}" destId="{356811EF-BB2F-450B-B386-2B07D544EC29}" srcOrd="6" destOrd="0" presId="urn:microsoft.com/office/officeart/2005/8/layout/chart3"/>
    <dgm:cxn modelId="{5F80AA8D-7D97-4F02-8D29-03B20477D356}" type="presParOf" srcId="{DD05A6CC-419F-4527-AA82-AA0E17DB9E02}" destId="{48CA7179-FCFC-4615-9C9A-3BE2FF0B7AAB}" srcOrd="7" destOrd="0" presId="urn:microsoft.com/office/officeart/2005/8/layout/chart3"/>
    <dgm:cxn modelId="{59844EBE-7B57-47D4-AD71-5DD281B93E4F}" type="presParOf" srcId="{DD05A6CC-419F-4527-AA82-AA0E17DB9E02}" destId="{340FF4B4-96F6-4668-936E-D9212CD5C32A}" srcOrd="8" destOrd="0" presId="urn:microsoft.com/office/officeart/2005/8/layout/chart3"/>
    <dgm:cxn modelId="{733DA2EA-C8A0-451A-B928-A44B37F64E3D}" type="presParOf" srcId="{DD05A6CC-419F-4527-AA82-AA0E17DB9E02}" destId="{5CE2F275-FC57-40A9-BE6A-BFE0A0EA1F8F}" srcOrd="9" destOrd="0" presId="urn:microsoft.com/office/officeart/2005/8/layout/chart3"/>
    <dgm:cxn modelId="{A2FA4389-235B-4BA5-9C7C-FBDAF15589D8}" type="presParOf" srcId="{DD05A6CC-419F-4527-AA82-AA0E17DB9E02}" destId="{68723025-D576-455F-87C5-1F5D0DE963A0}" srcOrd="10" destOrd="0" presId="urn:microsoft.com/office/officeart/2005/8/layout/chart3"/>
    <dgm:cxn modelId="{F3DC65DB-0324-4077-AB2A-AF1B4E421F74}" type="presParOf" srcId="{DD05A6CC-419F-4527-AA82-AA0E17DB9E02}" destId="{5D0C4CAB-731A-4B61-A9DF-94FEBDF5D8E2}" srcOrd="11" destOrd="0" presId="urn:microsoft.com/office/officeart/2005/8/layout/chart3"/>
    <dgm:cxn modelId="{29D908A1-E97B-44B9-8B25-A9ACC6CBEA4E}" type="presParOf" srcId="{DD05A6CC-419F-4527-AA82-AA0E17DB9E02}" destId="{81B94AA0-05F5-442D-A277-CCAE8537B004}" srcOrd="12" destOrd="0" presId="urn:microsoft.com/office/officeart/2005/8/layout/chart3"/>
    <dgm:cxn modelId="{239FCE4D-0D58-45A5-A6F0-C87C95D2E8A6}" type="presParOf" srcId="{DD05A6CC-419F-4527-AA82-AA0E17DB9E02}" destId="{3A15A43F-88CA-4D2D-B28E-3BF2E8EA86A4}"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20B993-308A-43A3-99DF-A9E1B65741EC}"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S"/>
        </a:p>
      </dgm:t>
    </dgm:pt>
    <dgm:pt modelId="{8F1288E2-EA66-4F1F-A472-BEE23AC62CAB}">
      <dgm:prSet phldrT="[Texto]" custT="1"/>
      <dgm:spPr/>
      <dgm:t>
        <a:bodyPr/>
        <a:lstStyle/>
        <a:p>
          <a:pPr algn="ctr"/>
          <a:r>
            <a:rPr lang="es-ES" sz="1800" dirty="0">
              <a:latin typeface="Times New Roman" panose="02020603050405020304" pitchFamily="18" charset="0"/>
              <a:cs typeface="Times New Roman" panose="02020603050405020304" pitchFamily="18" charset="0"/>
            </a:rPr>
            <a:t>Diseño del sistema</a:t>
          </a:r>
        </a:p>
      </dgm:t>
    </dgm:pt>
    <dgm:pt modelId="{AA0E825B-F107-4D94-863A-8258761A5037}" type="parTrans" cxnId="{8EF13D2F-FA64-4293-9F1C-50940C55BD7F}">
      <dgm:prSet/>
      <dgm:spPr/>
      <dgm:t>
        <a:bodyPr/>
        <a:lstStyle/>
        <a:p>
          <a:pPr algn="l"/>
          <a:endParaRPr lang="es-ES"/>
        </a:p>
      </dgm:t>
    </dgm:pt>
    <dgm:pt modelId="{DE4FFF6B-DCAD-4944-A055-372413E2F490}" type="sibTrans" cxnId="{8EF13D2F-FA64-4293-9F1C-50940C55BD7F}">
      <dgm:prSet/>
      <dgm:spPr/>
      <dgm:t>
        <a:bodyPr/>
        <a:lstStyle/>
        <a:p>
          <a:pPr algn="l"/>
          <a:endParaRPr lang="es-ES"/>
        </a:p>
      </dgm:t>
    </dgm:pt>
    <dgm:pt modelId="{397C4FA3-0CAB-4281-B1D4-80B728C8274A}">
      <dgm:prSet phldrT="[Texto]" custT="1"/>
      <dgm:spPr/>
      <dgm:t>
        <a:bodyPr/>
        <a:lstStyle/>
        <a:p>
          <a:pPr algn="ctr"/>
          <a:r>
            <a:rPr lang="es-ES" sz="1800" dirty="0">
              <a:latin typeface="Times New Roman" panose="02020603050405020304" pitchFamily="18" charset="0"/>
              <a:cs typeface="Times New Roman" panose="02020603050405020304" pitchFamily="18" charset="0"/>
            </a:rPr>
            <a:t>Diseño de parámetros</a:t>
          </a:r>
        </a:p>
      </dgm:t>
    </dgm:pt>
    <dgm:pt modelId="{EC3C0E28-D0BF-4323-A77E-D3BF25A89CBE}" type="parTrans" cxnId="{4B525036-D7CB-4C35-8E10-457236F9E746}">
      <dgm:prSet/>
      <dgm:spPr/>
      <dgm:t>
        <a:bodyPr/>
        <a:lstStyle/>
        <a:p>
          <a:pPr algn="l"/>
          <a:endParaRPr lang="es-ES"/>
        </a:p>
      </dgm:t>
    </dgm:pt>
    <dgm:pt modelId="{2621A494-A8C0-4F64-A69C-A523CB8CAFB0}" type="sibTrans" cxnId="{4B525036-D7CB-4C35-8E10-457236F9E746}">
      <dgm:prSet/>
      <dgm:spPr/>
      <dgm:t>
        <a:bodyPr/>
        <a:lstStyle/>
        <a:p>
          <a:pPr algn="l"/>
          <a:endParaRPr lang="es-ES"/>
        </a:p>
      </dgm:t>
    </dgm:pt>
    <dgm:pt modelId="{E1EC53BC-C5B7-4D35-B290-53BF2260B445}">
      <dgm:prSet phldrT="[Texto]" custT="1"/>
      <dgm:spPr/>
      <dgm:t>
        <a:bodyPr/>
        <a:lstStyle/>
        <a:p>
          <a:pPr algn="l"/>
          <a:r>
            <a:rPr lang="es-ES" sz="1200" dirty="0">
              <a:latin typeface="Times New Roman" panose="02020603050405020304" pitchFamily="18" charset="0"/>
              <a:cs typeface="Times New Roman" panose="02020603050405020304" pitchFamily="18" charset="0"/>
            </a:rPr>
            <a:t>Escoger un arreglo ortogonal (OA)</a:t>
          </a:r>
        </a:p>
      </dgm:t>
    </dgm:pt>
    <dgm:pt modelId="{1175D8F8-55DD-436E-8B7E-3AC59C47461C}" type="parTrans" cxnId="{C95C5DC3-D41B-408D-99B7-F13E6EF6CFB8}">
      <dgm:prSet/>
      <dgm:spPr/>
      <dgm:t>
        <a:bodyPr/>
        <a:lstStyle/>
        <a:p>
          <a:pPr algn="l"/>
          <a:endParaRPr lang="es-ES"/>
        </a:p>
      </dgm:t>
    </dgm:pt>
    <dgm:pt modelId="{D40D78ED-4644-4EE9-9A86-B8CE0F1E297C}" type="sibTrans" cxnId="{C95C5DC3-D41B-408D-99B7-F13E6EF6CFB8}">
      <dgm:prSet/>
      <dgm:spPr/>
      <dgm:t>
        <a:bodyPr/>
        <a:lstStyle/>
        <a:p>
          <a:pPr algn="l"/>
          <a:endParaRPr lang="es-ES"/>
        </a:p>
      </dgm:t>
    </dgm:pt>
    <dgm:pt modelId="{6D6511F4-215B-4157-8E68-CA63159E1C51}">
      <dgm:prSet phldrT="[Texto]" custT="1"/>
      <dgm:spPr/>
      <dgm:t>
        <a:bodyPr/>
        <a:lstStyle/>
        <a:p>
          <a:pPr algn="ctr"/>
          <a:r>
            <a:rPr lang="es-ES" sz="1800" dirty="0">
              <a:latin typeface="Times New Roman" panose="02020603050405020304" pitchFamily="18" charset="0"/>
              <a:cs typeface="Times New Roman" panose="02020603050405020304" pitchFamily="18" charset="0"/>
            </a:rPr>
            <a:t>Diseño de tolerancias</a:t>
          </a:r>
        </a:p>
      </dgm:t>
    </dgm:pt>
    <dgm:pt modelId="{45B5E527-EDE3-4398-B87D-01CBBB45CC2E}" type="parTrans" cxnId="{A03B7D9B-2C66-4BC8-82DF-3B5013605EB3}">
      <dgm:prSet/>
      <dgm:spPr/>
      <dgm:t>
        <a:bodyPr/>
        <a:lstStyle/>
        <a:p>
          <a:pPr algn="l"/>
          <a:endParaRPr lang="es-ES"/>
        </a:p>
      </dgm:t>
    </dgm:pt>
    <dgm:pt modelId="{BB724F65-2EEA-4173-B398-DBA630E964F4}" type="sibTrans" cxnId="{A03B7D9B-2C66-4BC8-82DF-3B5013605EB3}">
      <dgm:prSet/>
      <dgm:spPr/>
      <dgm:t>
        <a:bodyPr/>
        <a:lstStyle/>
        <a:p>
          <a:pPr algn="l"/>
          <a:endParaRPr lang="es-ES"/>
        </a:p>
      </dgm:t>
    </dgm:pt>
    <dgm:pt modelId="{E6ED4D97-E847-4E66-AFA8-2AAA96952444}">
      <dgm:prSet phldrT="[Texto]" custT="1"/>
      <dgm:spPr/>
      <dgm:t>
        <a:bodyPr/>
        <a:lstStyle/>
        <a:p>
          <a:pPr algn="l"/>
          <a:r>
            <a:rPr lang="es-ES" sz="1200" dirty="0">
              <a:latin typeface="Times New Roman" panose="02020603050405020304" pitchFamily="18" charset="0"/>
              <a:cs typeface="Times New Roman" panose="02020603050405020304" pitchFamily="18" charset="0"/>
            </a:rPr>
            <a:t>Determinar los intervalos de confianza</a:t>
          </a:r>
        </a:p>
      </dgm:t>
    </dgm:pt>
    <dgm:pt modelId="{E995D5BD-B3F6-4836-8D52-880EE9072798}" type="parTrans" cxnId="{A2D52F3E-9266-4F75-8735-4F3AC29CF552}">
      <dgm:prSet/>
      <dgm:spPr/>
      <dgm:t>
        <a:bodyPr/>
        <a:lstStyle/>
        <a:p>
          <a:pPr algn="l"/>
          <a:endParaRPr lang="es-ES"/>
        </a:p>
      </dgm:t>
    </dgm:pt>
    <dgm:pt modelId="{86F26CD8-B138-4FD0-8875-BF1303B37A92}" type="sibTrans" cxnId="{A2D52F3E-9266-4F75-8735-4F3AC29CF552}">
      <dgm:prSet/>
      <dgm:spPr/>
      <dgm:t>
        <a:bodyPr/>
        <a:lstStyle/>
        <a:p>
          <a:pPr algn="l"/>
          <a:endParaRPr lang="es-ES"/>
        </a:p>
      </dgm:t>
    </dgm:pt>
    <dgm:pt modelId="{D9FFB22C-02D2-443D-AEE1-8C979B0E4C87}">
      <dgm:prSet/>
      <dgm:spPr/>
      <dgm:t>
        <a:bodyPr/>
        <a:lstStyle/>
        <a:p>
          <a:pPr algn="l"/>
          <a:endParaRPr lang="es-ES" sz="400"/>
        </a:p>
      </dgm:t>
    </dgm:pt>
    <dgm:pt modelId="{7D0FD019-B166-46BE-B194-1707FD0630E8}" type="parTrans" cxnId="{62ED29C9-FD77-4540-80FD-E06BAAC6B3D3}">
      <dgm:prSet/>
      <dgm:spPr/>
      <dgm:t>
        <a:bodyPr/>
        <a:lstStyle/>
        <a:p>
          <a:pPr algn="l"/>
          <a:endParaRPr lang="es-ES"/>
        </a:p>
      </dgm:t>
    </dgm:pt>
    <dgm:pt modelId="{9BF23D28-2917-465C-A5C7-6F7FF1D96282}" type="sibTrans" cxnId="{62ED29C9-FD77-4540-80FD-E06BAAC6B3D3}">
      <dgm:prSet/>
      <dgm:spPr/>
      <dgm:t>
        <a:bodyPr/>
        <a:lstStyle/>
        <a:p>
          <a:pPr algn="l"/>
          <a:endParaRPr lang="es-ES"/>
        </a:p>
      </dgm:t>
    </dgm:pt>
    <dgm:pt modelId="{D7D08EC7-AA7F-4251-80AA-0FDA98A000D7}">
      <dgm:prSet phldrT="[Texto]" custT="1"/>
      <dgm:spPr/>
      <dgm:t>
        <a:bodyPr/>
        <a:lstStyle/>
        <a:p>
          <a:pPr algn="l"/>
          <a:r>
            <a:rPr lang="es-ES" sz="1200" dirty="0">
              <a:latin typeface="Times New Roman" panose="02020603050405020304" pitchFamily="18" charset="0"/>
              <a:cs typeface="Times New Roman" panose="02020603050405020304" pitchFamily="18" charset="0"/>
            </a:rPr>
            <a:t>Identificar factores que afectan la característica de calidad</a:t>
          </a:r>
        </a:p>
      </dgm:t>
    </dgm:pt>
    <dgm:pt modelId="{E8EA7F0C-3A0E-4278-BADA-953EC5908E5F}" type="sibTrans" cxnId="{E200E73C-ADE8-4AC9-9F77-0180CCEA7DAD}">
      <dgm:prSet/>
      <dgm:spPr/>
      <dgm:t>
        <a:bodyPr/>
        <a:lstStyle/>
        <a:p>
          <a:pPr algn="l"/>
          <a:endParaRPr lang="es-ES"/>
        </a:p>
      </dgm:t>
    </dgm:pt>
    <dgm:pt modelId="{30D28B3D-0591-449F-95C3-CF06CFFBCF62}" type="parTrans" cxnId="{E200E73C-ADE8-4AC9-9F77-0180CCEA7DAD}">
      <dgm:prSet/>
      <dgm:spPr/>
      <dgm:t>
        <a:bodyPr/>
        <a:lstStyle/>
        <a:p>
          <a:pPr algn="l"/>
          <a:endParaRPr lang="es-ES"/>
        </a:p>
      </dgm:t>
    </dgm:pt>
    <dgm:pt modelId="{B16FC477-03D6-43DD-95E4-4C7A234D6DA0}">
      <dgm:prSet phldrT="[Texto]" custT="1"/>
      <dgm:spPr/>
      <dgm:t>
        <a:bodyPr/>
        <a:lstStyle/>
        <a:p>
          <a:pPr algn="l"/>
          <a:r>
            <a:rPr lang="es-ES" sz="1200" dirty="0">
              <a:latin typeface="Times New Roman" panose="02020603050405020304" pitchFamily="18" charset="0"/>
              <a:cs typeface="Times New Roman" panose="02020603050405020304" pitchFamily="18" charset="0"/>
            </a:rPr>
            <a:t>Analizar datos</a:t>
          </a:r>
        </a:p>
      </dgm:t>
    </dgm:pt>
    <dgm:pt modelId="{8BC375F7-7ECD-4AF8-A521-C1E09606A14F}" type="parTrans" cxnId="{453C550A-91D3-456F-BAF9-A73560A5A2D4}">
      <dgm:prSet/>
      <dgm:spPr/>
      <dgm:t>
        <a:bodyPr/>
        <a:lstStyle/>
        <a:p>
          <a:pPr algn="l"/>
          <a:endParaRPr lang="es-ES"/>
        </a:p>
      </dgm:t>
    </dgm:pt>
    <dgm:pt modelId="{BE712866-3E31-4560-AEC3-C37611D9197D}" type="sibTrans" cxnId="{453C550A-91D3-456F-BAF9-A73560A5A2D4}">
      <dgm:prSet/>
      <dgm:spPr/>
      <dgm:t>
        <a:bodyPr/>
        <a:lstStyle/>
        <a:p>
          <a:pPr algn="l"/>
          <a:endParaRPr lang="es-ES"/>
        </a:p>
      </dgm:t>
    </dgm:pt>
    <dgm:pt modelId="{96EEB8EF-5EE4-402E-BF54-916EAFD2956D}">
      <dgm:prSet phldrT="[Texto]" custT="1"/>
      <dgm:spPr/>
      <dgm:t>
        <a:bodyPr/>
        <a:lstStyle/>
        <a:p>
          <a:pPr algn="l"/>
          <a:r>
            <a:rPr lang="es-ES" sz="1200" dirty="0">
              <a:latin typeface="Times New Roman" panose="02020603050405020304" pitchFamily="18" charset="0"/>
              <a:cs typeface="Times New Roman" panose="02020603050405020304" pitchFamily="18" charset="0"/>
            </a:rPr>
            <a:t>Realizar confirmación experimental</a:t>
          </a:r>
        </a:p>
      </dgm:t>
    </dgm:pt>
    <dgm:pt modelId="{2263FD70-F58F-4C68-AF65-B85C6F6F3519}" type="parTrans" cxnId="{19E657DA-7E41-4D71-BDCF-D17C8BBEAD8B}">
      <dgm:prSet/>
      <dgm:spPr/>
      <dgm:t>
        <a:bodyPr/>
        <a:lstStyle/>
        <a:p>
          <a:pPr algn="l"/>
          <a:endParaRPr lang="es-ES"/>
        </a:p>
      </dgm:t>
    </dgm:pt>
    <dgm:pt modelId="{A84B86C9-1BCF-4494-86E3-3BFBFF8CA86C}" type="sibTrans" cxnId="{19E657DA-7E41-4D71-BDCF-D17C8BBEAD8B}">
      <dgm:prSet/>
      <dgm:spPr/>
      <dgm:t>
        <a:bodyPr/>
        <a:lstStyle/>
        <a:p>
          <a:pPr algn="l"/>
          <a:endParaRPr lang="es-ES"/>
        </a:p>
      </dgm:t>
    </dgm:pt>
    <dgm:pt modelId="{7DF7E0B3-EAD1-483B-B4D5-276A55FF3765}">
      <dgm:prSet phldrT="[Texto]" custT="1"/>
      <dgm:spPr/>
      <dgm:t>
        <a:bodyPr/>
        <a:lstStyle/>
        <a:p>
          <a:pPr algn="l"/>
          <a:r>
            <a:rPr lang="es-ES" sz="1200" dirty="0">
              <a:latin typeface="Times New Roman" panose="02020603050405020304" pitchFamily="18" charset="0"/>
              <a:cs typeface="Times New Roman" panose="02020603050405020304" pitchFamily="18" charset="0"/>
            </a:rPr>
            <a:t>Determinar niveles adecuados</a:t>
          </a:r>
        </a:p>
      </dgm:t>
    </dgm:pt>
    <dgm:pt modelId="{673A6B36-8D9E-4BAB-A098-DCB76C09546D}" type="parTrans" cxnId="{9882C5C3-9214-4350-9DFE-D7E774111010}">
      <dgm:prSet/>
      <dgm:spPr/>
      <dgm:t>
        <a:bodyPr/>
        <a:lstStyle/>
        <a:p>
          <a:endParaRPr lang="es-ES"/>
        </a:p>
      </dgm:t>
    </dgm:pt>
    <dgm:pt modelId="{56045C99-2519-4A9C-9141-A873495B2AD5}" type="sibTrans" cxnId="{9882C5C3-9214-4350-9DFE-D7E774111010}">
      <dgm:prSet/>
      <dgm:spPr/>
      <dgm:t>
        <a:bodyPr/>
        <a:lstStyle/>
        <a:p>
          <a:endParaRPr lang="es-ES"/>
        </a:p>
      </dgm:t>
    </dgm:pt>
    <dgm:pt modelId="{F95C61EE-A933-45B7-8374-01B9CC503D3D}">
      <dgm:prSet phldrT="[Texto]" custT="1"/>
      <dgm:spPr/>
      <dgm:t>
        <a:bodyPr/>
        <a:lstStyle/>
        <a:p>
          <a:pPr algn="l"/>
          <a:r>
            <a:rPr lang="es-ES" sz="1200" dirty="0">
              <a:latin typeface="Times New Roman" panose="02020603050405020304" pitchFamily="18" charset="0"/>
              <a:cs typeface="Times New Roman" panose="02020603050405020304" pitchFamily="18" charset="0"/>
            </a:rPr>
            <a:t>Asignación de factores</a:t>
          </a:r>
        </a:p>
      </dgm:t>
    </dgm:pt>
    <dgm:pt modelId="{E2B49C3D-774F-4A96-94A4-443B304D38DE}" type="parTrans" cxnId="{075DB15E-2DDB-4CB9-B56A-41B697D2872B}">
      <dgm:prSet/>
      <dgm:spPr/>
      <dgm:t>
        <a:bodyPr/>
        <a:lstStyle/>
        <a:p>
          <a:endParaRPr lang="es-MX"/>
        </a:p>
      </dgm:t>
    </dgm:pt>
    <dgm:pt modelId="{68E26EF7-938D-49F2-81E7-6E07D1EE736D}" type="sibTrans" cxnId="{075DB15E-2DDB-4CB9-B56A-41B697D2872B}">
      <dgm:prSet/>
      <dgm:spPr/>
      <dgm:t>
        <a:bodyPr/>
        <a:lstStyle/>
        <a:p>
          <a:endParaRPr lang="es-MX"/>
        </a:p>
      </dgm:t>
    </dgm:pt>
    <dgm:pt modelId="{713A573B-0784-4F8B-87FF-036FE509777C}">
      <dgm:prSet phldrT="[Texto]" custT="1"/>
      <dgm:spPr/>
      <dgm:t>
        <a:bodyPr/>
        <a:lstStyle/>
        <a:p>
          <a:pPr algn="l"/>
          <a:r>
            <a:rPr lang="es-ES" sz="1200" dirty="0">
              <a:latin typeface="Times New Roman" panose="02020603050405020304" pitchFamily="18" charset="0"/>
              <a:cs typeface="Times New Roman" panose="02020603050405020304" pitchFamily="18" charset="0"/>
            </a:rPr>
            <a:t>Realizar experimento</a:t>
          </a:r>
        </a:p>
      </dgm:t>
    </dgm:pt>
    <dgm:pt modelId="{A5979FE8-ABBA-4395-874E-FA3F0C23A835}" type="parTrans" cxnId="{D09C040B-5A42-4EEB-BE8F-0F11EFB5D66D}">
      <dgm:prSet/>
      <dgm:spPr/>
      <dgm:t>
        <a:bodyPr/>
        <a:lstStyle/>
        <a:p>
          <a:endParaRPr lang="es-MX"/>
        </a:p>
      </dgm:t>
    </dgm:pt>
    <dgm:pt modelId="{96D87D28-24F6-41AC-9EA4-25F31AE27F28}" type="sibTrans" cxnId="{D09C040B-5A42-4EEB-BE8F-0F11EFB5D66D}">
      <dgm:prSet/>
      <dgm:spPr/>
      <dgm:t>
        <a:bodyPr/>
        <a:lstStyle/>
        <a:p>
          <a:endParaRPr lang="es-MX"/>
        </a:p>
      </dgm:t>
    </dgm:pt>
    <dgm:pt modelId="{D0A1FE66-DFBE-48B1-A22B-0BA3B8E3B5C5}" type="pres">
      <dgm:prSet presAssocID="{DF20B993-308A-43A3-99DF-A9E1B65741EC}" presName="Name0" presStyleCnt="0">
        <dgm:presLayoutVars>
          <dgm:dir/>
          <dgm:animLvl val="lvl"/>
          <dgm:resizeHandles val="exact"/>
        </dgm:presLayoutVars>
      </dgm:prSet>
      <dgm:spPr/>
    </dgm:pt>
    <dgm:pt modelId="{464AABC0-A7F1-4E25-AEB2-CBEBE58C53E1}" type="pres">
      <dgm:prSet presAssocID="{DF20B993-308A-43A3-99DF-A9E1B65741EC}" presName="tSp" presStyleCnt="0"/>
      <dgm:spPr/>
    </dgm:pt>
    <dgm:pt modelId="{4B869E17-FD35-42CF-9B4F-B0341F028353}" type="pres">
      <dgm:prSet presAssocID="{DF20B993-308A-43A3-99DF-A9E1B65741EC}" presName="bSp" presStyleCnt="0"/>
      <dgm:spPr/>
    </dgm:pt>
    <dgm:pt modelId="{A11B653D-FDFF-4819-987A-C03102C03345}" type="pres">
      <dgm:prSet presAssocID="{DF20B993-308A-43A3-99DF-A9E1B65741EC}" presName="process" presStyleCnt="0"/>
      <dgm:spPr/>
    </dgm:pt>
    <dgm:pt modelId="{E7E40033-CFE7-4E39-BFE6-31785994B7C1}" type="pres">
      <dgm:prSet presAssocID="{8F1288E2-EA66-4F1F-A472-BEE23AC62CAB}" presName="composite1" presStyleCnt="0"/>
      <dgm:spPr/>
    </dgm:pt>
    <dgm:pt modelId="{547AF496-C85A-4F4D-88BB-16FAF6414E9D}" type="pres">
      <dgm:prSet presAssocID="{8F1288E2-EA66-4F1F-A472-BEE23AC62CAB}" presName="dummyNode1" presStyleLbl="node1" presStyleIdx="0" presStyleCnt="3"/>
      <dgm:spPr/>
    </dgm:pt>
    <dgm:pt modelId="{5665A882-40E5-4FCA-902E-CBDA23B8B780}" type="pres">
      <dgm:prSet presAssocID="{8F1288E2-EA66-4F1F-A472-BEE23AC62CAB}" presName="childNode1" presStyleLbl="bgAcc1" presStyleIdx="0" presStyleCnt="3" custScaleX="112012" custScaleY="86613" custLinFactNeighborX="11301" custLinFactNeighborY="6850">
        <dgm:presLayoutVars>
          <dgm:bulletEnabled val="1"/>
        </dgm:presLayoutVars>
      </dgm:prSet>
      <dgm:spPr/>
    </dgm:pt>
    <dgm:pt modelId="{85A7F1A5-4EDE-44E9-AC6F-D83ECD06C965}" type="pres">
      <dgm:prSet presAssocID="{8F1288E2-EA66-4F1F-A472-BEE23AC62CAB}" presName="childNode1tx" presStyleLbl="bgAcc1" presStyleIdx="0" presStyleCnt="3">
        <dgm:presLayoutVars>
          <dgm:bulletEnabled val="1"/>
        </dgm:presLayoutVars>
      </dgm:prSet>
      <dgm:spPr/>
    </dgm:pt>
    <dgm:pt modelId="{C33300F2-1FB8-4FCA-9EA8-1A4C2C773AA9}" type="pres">
      <dgm:prSet presAssocID="{8F1288E2-EA66-4F1F-A472-BEE23AC62CAB}" presName="parentNode1" presStyleLbl="node1" presStyleIdx="0" presStyleCnt="3" custScaleX="135198" custScaleY="143310" custLinFactNeighborX="-8258" custLinFactNeighborY="83061">
        <dgm:presLayoutVars>
          <dgm:chMax val="1"/>
          <dgm:bulletEnabled val="1"/>
        </dgm:presLayoutVars>
      </dgm:prSet>
      <dgm:spPr/>
    </dgm:pt>
    <dgm:pt modelId="{CECB3449-BEA8-4D2F-B93D-84722A55EBB2}" type="pres">
      <dgm:prSet presAssocID="{8F1288E2-EA66-4F1F-A472-BEE23AC62CAB}" presName="connSite1" presStyleCnt="0"/>
      <dgm:spPr/>
    </dgm:pt>
    <dgm:pt modelId="{164C853A-49FE-4D69-AA41-08DE711A74BB}" type="pres">
      <dgm:prSet presAssocID="{DE4FFF6B-DCAD-4944-A055-372413E2F490}" presName="Name9" presStyleLbl="sibTrans2D1" presStyleIdx="0" presStyleCnt="2"/>
      <dgm:spPr/>
    </dgm:pt>
    <dgm:pt modelId="{293B3F3E-2876-48E0-B32C-43856009A917}" type="pres">
      <dgm:prSet presAssocID="{397C4FA3-0CAB-4281-B1D4-80B728C8274A}" presName="composite2" presStyleCnt="0"/>
      <dgm:spPr/>
    </dgm:pt>
    <dgm:pt modelId="{BA501158-49D1-4958-AF97-46780DB8410B}" type="pres">
      <dgm:prSet presAssocID="{397C4FA3-0CAB-4281-B1D4-80B728C8274A}" presName="dummyNode2" presStyleLbl="node1" presStyleIdx="0" presStyleCnt="3"/>
      <dgm:spPr/>
    </dgm:pt>
    <dgm:pt modelId="{81CDE32A-BAE2-4575-882A-1790B3B2B39F}" type="pres">
      <dgm:prSet presAssocID="{397C4FA3-0CAB-4281-B1D4-80B728C8274A}" presName="childNode2" presStyleLbl="bgAcc1" presStyleIdx="1" presStyleCnt="3" custScaleX="144234" custScaleY="100802" custLinFactNeighborX="6364" custLinFactNeighborY="1543">
        <dgm:presLayoutVars>
          <dgm:bulletEnabled val="1"/>
        </dgm:presLayoutVars>
      </dgm:prSet>
      <dgm:spPr/>
    </dgm:pt>
    <dgm:pt modelId="{03D1BA8A-5FEB-40E2-9C3E-35B445EF74B7}" type="pres">
      <dgm:prSet presAssocID="{397C4FA3-0CAB-4281-B1D4-80B728C8274A}" presName="childNode2tx" presStyleLbl="bgAcc1" presStyleIdx="1" presStyleCnt="3">
        <dgm:presLayoutVars>
          <dgm:bulletEnabled val="1"/>
        </dgm:presLayoutVars>
      </dgm:prSet>
      <dgm:spPr/>
    </dgm:pt>
    <dgm:pt modelId="{9CFAA509-6C6D-4792-81F4-ABFD81824A0F}" type="pres">
      <dgm:prSet presAssocID="{397C4FA3-0CAB-4281-B1D4-80B728C8274A}" presName="parentNode2" presStyleLbl="node1" presStyleIdx="1" presStyleCnt="3" custScaleX="136324" custScaleY="81559" custLinFactNeighborX="-5239" custLinFactNeighborY="-39522">
        <dgm:presLayoutVars>
          <dgm:chMax val="0"/>
          <dgm:bulletEnabled val="1"/>
        </dgm:presLayoutVars>
      </dgm:prSet>
      <dgm:spPr/>
    </dgm:pt>
    <dgm:pt modelId="{DC8327D0-C630-47E6-AD49-8E98C958FEF8}" type="pres">
      <dgm:prSet presAssocID="{397C4FA3-0CAB-4281-B1D4-80B728C8274A}" presName="connSite2" presStyleCnt="0"/>
      <dgm:spPr/>
    </dgm:pt>
    <dgm:pt modelId="{2FC8C771-E512-41BA-832C-0927AE1E76DF}" type="pres">
      <dgm:prSet presAssocID="{2621A494-A8C0-4F64-A69C-A523CB8CAFB0}" presName="Name18" presStyleLbl="sibTrans2D1" presStyleIdx="1" presStyleCnt="2"/>
      <dgm:spPr/>
    </dgm:pt>
    <dgm:pt modelId="{AF5EC71E-6282-48AC-9BA7-DB31FD0781A0}" type="pres">
      <dgm:prSet presAssocID="{6D6511F4-215B-4157-8E68-CA63159E1C51}" presName="composite1" presStyleCnt="0"/>
      <dgm:spPr/>
    </dgm:pt>
    <dgm:pt modelId="{B5B5A9F8-E5D5-44B2-871B-4D6083732851}" type="pres">
      <dgm:prSet presAssocID="{6D6511F4-215B-4157-8E68-CA63159E1C51}" presName="dummyNode1" presStyleLbl="node1" presStyleIdx="1" presStyleCnt="3"/>
      <dgm:spPr/>
    </dgm:pt>
    <dgm:pt modelId="{49C4F7B0-2EE4-4AF1-AB82-383F49F549A0}" type="pres">
      <dgm:prSet presAssocID="{6D6511F4-215B-4157-8E68-CA63159E1C51}" presName="childNode1" presStyleLbl="bgAcc1" presStyleIdx="2" presStyleCnt="3" custScaleX="101135" custScaleY="65340" custLinFactNeighborX="1863" custLinFactNeighborY="45168">
        <dgm:presLayoutVars>
          <dgm:bulletEnabled val="1"/>
        </dgm:presLayoutVars>
      </dgm:prSet>
      <dgm:spPr/>
    </dgm:pt>
    <dgm:pt modelId="{796931F4-B16D-411A-AD4E-23A28DBC1201}" type="pres">
      <dgm:prSet presAssocID="{6D6511F4-215B-4157-8E68-CA63159E1C51}" presName="childNode1tx" presStyleLbl="bgAcc1" presStyleIdx="2" presStyleCnt="3">
        <dgm:presLayoutVars>
          <dgm:bulletEnabled val="1"/>
        </dgm:presLayoutVars>
      </dgm:prSet>
      <dgm:spPr/>
    </dgm:pt>
    <dgm:pt modelId="{7729059F-5F75-4B75-BAC5-5D0C214F2644}" type="pres">
      <dgm:prSet presAssocID="{6D6511F4-215B-4157-8E68-CA63159E1C51}" presName="parentNode1" presStyleLbl="node1" presStyleIdx="2" presStyleCnt="3" custScaleX="126369" custScaleY="154289" custLinFactY="-94974" custLinFactNeighborX="-14669" custLinFactNeighborY="-100000">
        <dgm:presLayoutVars>
          <dgm:chMax val="1"/>
          <dgm:bulletEnabled val="1"/>
        </dgm:presLayoutVars>
      </dgm:prSet>
      <dgm:spPr/>
    </dgm:pt>
    <dgm:pt modelId="{1E7C531A-39B7-486B-8CC5-6073287D5EFB}" type="pres">
      <dgm:prSet presAssocID="{6D6511F4-215B-4157-8E68-CA63159E1C51}" presName="connSite1" presStyleCnt="0"/>
      <dgm:spPr/>
    </dgm:pt>
  </dgm:ptLst>
  <dgm:cxnLst>
    <dgm:cxn modelId="{453C550A-91D3-456F-BAF9-A73560A5A2D4}" srcId="{397C4FA3-0CAB-4281-B1D4-80B728C8274A}" destId="{B16FC477-03D6-43DD-95E4-4C7A234D6DA0}" srcOrd="3" destOrd="0" parTransId="{8BC375F7-7ECD-4AF8-A521-C1E09606A14F}" sibTransId="{BE712866-3E31-4560-AEC3-C37611D9197D}"/>
    <dgm:cxn modelId="{D09C040B-5A42-4EEB-BE8F-0F11EFB5D66D}" srcId="{397C4FA3-0CAB-4281-B1D4-80B728C8274A}" destId="{713A573B-0784-4F8B-87FF-036FE509777C}" srcOrd="2" destOrd="0" parTransId="{A5979FE8-ABBA-4395-874E-FA3F0C23A835}" sibTransId="{96D87D28-24F6-41AC-9EA4-25F31AE27F28}"/>
    <dgm:cxn modelId="{28722011-B450-4D4A-AB74-98E466D005AF}" type="presOf" srcId="{D7D08EC7-AA7F-4251-80AA-0FDA98A000D7}" destId="{85A7F1A5-4EDE-44E9-AC6F-D83ECD06C965}" srcOrd="1" destOrd="0" presId="urn:microsoft.com/office/officeart/2005/8/layout/hProcess4"/>
    <dgm:cxn modelId="{DA0E9413-A89C-4C77-9C71-EF1E3B281809}" type="presOf" srcId="{E6ED4D97-E847-4E66-AFA8-2AAA96952444}" destId="{796931F4-B16D-411A-AD4E-23A28DBC1201}" srcOrd="1" destOrd="0" presId="urn:microsoft.com/office/officeart/2005/8/layout/hProcess4"/>
    <dgm:cxn modelId="{D5B6A41B-2C45-404F-89B4-B83D73865A69}" type="presOf" srcId="{8F1288E2-EA66-4F1F-A472-BEE23AC62CAB}" destId="{C33300F2-1FB8-4FCA-9EA8-1A4C2C773AA9}" srcOrd="0" destOrd="0" presId="urn:microsoft.com/office/officeart/2005/8/layout/hProcess4"/>
    <dgm:cxn modelId="{08EE8E22-9CEF-43C4-83CF-3E5823735E8E}" type="presOf" srcId="{B16FC477-03D6-43DD-95E4-4C7A234D6DA0}" destId="{03D1BA8A-5FEB-40E2-9C3E-35B445EF74B7}" srcOrd="1" destOrd="3" presId="urn:microsoft.com/office/officeart/2005/8/layout/hProcess4"/>
    <dgm:cxn modelId="{8EF13D2F-FA64-4293-9F1C-50940C55BD7F}" srcId="{DF20B993-308A-43A3-99DF-A9E1B65741EC}" destId="{8F1288E2-EA66-4F1F-A472-BEE23AC62CAB}" srcOrd="0" destOrd="0" parTransId="{AA0E825B-F107-4D94-863A-8258761A5037}" sibTransId="{DE4FFF6B-DCAD-4944-A055-372413E2F490}"/>
    <dgm:cxn modelId="{E5CF7430-F5BE-4AEE-B1E2-A9C784B7B8C1}" type="presOf" srcId="{DF20B993-308A-43A3-99DF-A9E1B65741EC}" destId="{D0A1FE66-DFBE-48B1-A22B-0BA3B8E3B5C5}" srcOrd="0" destOrd="0" presId="urn:microsoft.com/office/officeart/2005/8/layout/hProcess4"/>
    <dgm:cxn modelId="{4B525036-D7CB-4C35-8E10-457236F9E746}" srcId="{DF20B993-308A-43A3-99DF-A9E1B65741EC}" destId="{397C4FA3-0CAB-4281-B1D4-80B728C8274A}" srcOrd="1" destOrd="0" parTransId="{EC3C0E28-D0BF-4323-A77E-D3BF25A89CBE}" sibTransId="{2621A494-A8C0-4F64-A69C-A523CB8CAFB0}"/>
    <dgm:cxn modelId="{E200E73C-ADE8-4AC9-9F77-0180CCEA7DAD}" srcId="{8F1288E2-EA66-4F1F-A472-BEE23AC62CAB}" destId="{D7D08EC7-AA7F-4251-80AA-0FDA98A000D7}" srcOrd="0" destOrd="0" parTransId="{30D28B3D-0591-449F-95C3-CF06CFFBCF62}" sibTransId="{E8EA7F0C-3A0E-4278-BADA-953EC5908E5F}"/>
    <dgm:cxn modelId="{A2D52F3E-9266-4F75-8735-4F3AC29CF552}" srcId="{6D6511F4-215B-4157-8E68-CA63159E1C51}" destId="{E6ED4D97-E847-4E66-AFA8-2AAA96952444}" srcOrd="0" destOrd="0" parTransId="{E995D5BD-B3F6-4836-8D52-880EE9072798}" sibTransId="{86F26CD8-B138-4FD0-8875-BF1303B37A92}"/>
    <dgm:cxn modelId="{075DB15E-2DDB-4CB9-B56A-41B697D2872B}" srcId="{397C4FA3-0CAB-4281-B1D4-80B728C8274A}" destId="{F95C61EE-A933-45B7-8374-01B9CC503D3D}" srcOrd="1" destOrd="0" parTransId="{E2B49C3D-774F-4A96-94A4-443B304D38DE}" sibTransId="{68E26EF7-938D-49F2-81E7-6E07D1EE736D}"/>
    <dgm:cxn modelId="{EDFC055F-ABDC-4D25-9616-2E0BB13E28D0}" type="presOf" srcId="{E1EC53BC-C5B7-4D35-B290-53BF2260B445}" destId="{81CDE32A-BAE2-4575-882A-1790B3B2B39F}" srcOrd="0" destOrd="0" presId="urn:microsoft.com/office/officeart/2005/8/layout/hProcess4"/>
    <dgm:cxn modelId="{C33AC441-76A2-457B-9D7D-C1CFF75234B8}" type="presOf" srcId="{D9FFB22C-02D2-443D-AEE1-8C979B0E4C87}" destId="{85A7F1A5-4EDE-44E9-AC6F-D83ECD06C965}" srcOrd="1" destOrd="2" presId="urn:microsoft.com/office/officeart/2005/8/layout/hProcess4"/>
    <dgm:cxn modelId="{B79F3A62-0AAB-4ECD-BA16-D6FADDD5E8C6}" type="presOf" srcId="{E6ED4D97-E847-4E66-AFA8-2AAA96952444}" destId="{49C4F7B0-2EE4-4AF1-AB82-383F49F549A0}" srcOrd="0" destOrd="0" presId="urn:microsoft.com/office/officeart/2005/8/layout/hProcess4"/>
    <dgm:cxn modelId="{AEA9BC43-062B-41D4-81C5-37CC2822ADEB}" type="presOf" srcId="{397C4FA3-0CAB-4281-B1D4-80B728C8274A}" destId="{9CFAA509-6C6D-4792-81F4-ABFD81824A0F}" srcOrd="0" destOrd="0" presId="urn:microsoft.com/office/officeart/2005/8/layout/hProcess4"/>
    <dgm:cxn modelId="{4F189867-665A-49BE-BC06-4BFA33EFCF7C}" type="presOf" srcId="{DE4FFF6B-DCAD-4944-A055-372413E2F490}" destId="{164C853A-49FE-4D69-AA41-08DE711A74BB}" srcOrd="0" destOrd="0" presId="urn:microsoft.com/office/officeart/2005/8/layout/hProcess4"/>
    <dgm:cxn modelId="{F01A0C49-12D0-40B7-9B07-DE0CF4870D08}" type="presOf" srcId="{96EEB8EF-5EE4-402E-BF54-916EAFD2956D}" destId="{81CDE32A-BAE2-4575-882A-1790B3B2B39F}" srcOrd="0" destOrd="4" presId="urn:microsoft.com/office/officeart/2005/8/layout/hProcess4"/>
    <dgm:cxn modelId="{6A90CF4A-7E63-4EB5-BE1B-1AB3B1E759EF}" type="presOf" srcId="{F95C61EE-A933-45B7-8374-01B9CC503D3D}" destId="{81CDE32A-BAE2-4575-882A-1790B3B2B39F}" srcOrd="0" destOrd="1" presId="urn:microsoft.com/office/officeart/2005/8/layout/hProcess4"/>
    <dgm:cxn modelId="{A6C8F44D-F5F4-4235-8CD4-267EF1FA3F23}" type="presOf" srcId="{7DF7E0B3-EAD1-483B-B4D5-276A55FF3765}" destId="{5665A882-40E5-4FCA-902E-CBDA23B8B780}" srcOrd="0" destOrd="1" presId="urn:microsoft.com/office/officeart/2005/8/layout/hProcess4"/>
    <dgm:cxn modelId="{4253424E-9646-4601-9BE4-4696A6E1E79A}" type="presOf" srcId="{713A573B-0784-4F8B-87FF-036FE509777C}" destId="{03D1BA8A-5FEB-40E2-9C3E-35B445EF74B7}" srcOrd="1" destOrd="2" presId="urn:microsoft.com/office/officeart/2005/8/layout/hProcess4"/>
    <dgm:cxn modelId="{9A6B396F-F19F-432D-857C-DDC3DE3190EA}" type="presOf" srcId="{2621A494-A8C0-4F64-A69C-A523CB8CAFB0}" destId="{2FC8C771-E512-41BA-832C-0927AE1E76DF}" srcOrd="0" destOrd="0" presId="urn:microsoft.com/office/officeart/2005/8/layout/hProcess4"/>
    <dgm:cxn modelId="{CD3A6E81-2AF6-44F7-9E12-80E6D5CB1545}" type="presOf" srcId="{6D6511F4-215B-4157-8E68-CA63159E1C51}" destId="{7729059F-5F75-4B75-BAC5-5D0C214F2644}" srcOrd="0" destOrd="0" presId="urn:microsoft.com/office/officeart/2005/8/layout/hProcess4"/>
    <dgm:cxn modelId="{889CE984-0B7A-4374-AD49-F117E858AA47}" type="presOf" srcId="{D7D08EC7-AA7F-4251-80AA-0FDA98A000D7}" destId="{5665A882-40E5-4FCA-902E-CBDA23B8B780}" srcOrd="0" destOrd="0" presId="urn:microsoft.com/office/officeart/2005/8/layout/hProcess4"/>
    <dgm:cxn modelId="{E7217E88-C6BA-49BD-A641-CB44BEA48681}" type="presOf" srcId="{D9FFB22C-02D2-443D-AEE1-8C979B0E4C87}" destId="{5665A882-40E5-4FCA-902E-CBDA23B8B780}" srcOrd="0" destOrd="2" presId="urn:microsoft.com/office/officeart/2005/8/layout/hProcess4"/>
    <dgm:cxn modelId="{A8D43994-1D6D-45EF-BEDB-87245F8BE59E}" type="presOf" srcId="{B16FC477-03D6-43DD-95E4-4C7A234D6DA0}" destId="{81CDE32A-BAE2-4575-882A-1790B3B2B39F}" srcOrd="0" destOrd="3" presId="urn:microsoft.com/office/officeart/2005/8/layout/hProcess4"/>
    <dgm:cxn modelId="{A03B7D9B-2C66-4BC8-82DF-3B5013605EB3}" srcId="{DF20B993-308A-43A3-99DF-A9E1B65741EC}" destId="{6D6511F4-215B-4157-8E68-CA63159E1C51}" srcOrd="2" destOrd="0" parTransId="{45B5E527-EDE3-4398-B87D-01CBBB45CC2E}" sibTransId="{BB724F65-2EEA-4173-B398-DBA630E964F4}"/>
    <dgm:cxn modelId="{6586F7C2-DAFA-4B86-A7FD-1E6617ACC007}" type="presOf" srcId="{E1EC53BC-C5B7-4D35-B290-53BF2260B445}" destId="{03D1BA8A-5FEB-40E2-9C3E-35B445EF74B7}" srcOrd="1" destOrd="0" presId="urn:microsoft.com/office/officeart/2005/8/layout/hProcess4"/>
    <dgm:cxn modelId="{C95C5DC3-D41B-408D-99B7-F13E6EF6CFB8}" srcId="{397C4FA3-0CAB-4281-B1D4-80B728C8274A}" destId="{E1EC53BC-C5B7-4D35-B290-53BF2260B445}" srcOrd="0" destOrd="0" parTransId="{1175D8F8-55DD-436E-8B7E-3AC59C47461C}" sibTransId="{D40D78ED-4644-4EE9-9A86-B8CE0F1E297C}"/>
    <dgm:cxn modelId="{9882C5C3-9214-4350-9DFE-D7E774111010}" srcId="{8F1288E2-EA66-4F1F-A472-BEE23AC62CAB}" destId="{7DF7E0B3-EAD1-483B-B4D5-276A55FF3765}" srcOrd="1" destOrd="0" parTransId="{673A6B36-8D9E-4BAB-A098-DCB76C09546D}" sibTransId="{56045C99-2519-4A9C-9141-A873495B2AD5}"/>
    <dgm:cxn modelId="{DFA7C0C6-6853-46A7-94FE-C3D5C3124486}" type="presOf" srcId="{F95C61EE-A933-45B7-8374-01B9CC503D3D}" destId="{03D1BA8A-5FEB-40E2-9C3E-35B445EF74B7}" srcOrd="1" destOrd="1" presId="urn:microsoft.com/office/officeart/2005/8/layout/hProcess4"/>
    <dgm:cxn modelId="{62ED29C9-FD77-4540-80FD-E06BAAC6B3D3}" srcId="{8F1288E2-EA66-4F1F-A472-BEE23AC62CAB}" destId="{D9FFB22C-02D2-443D-AEE1-8C979B0E4C87}" srcOrd="2" destOrd="0" parTransId="{7D0FD019-B166-46BE-B194-1707FD0630E8}" sibTransId="{9BF23D28-2917-465C-A5C7-6F7FF1D96282}"/>
    <dgm:cxn modelId="{284205D2-920E-4964-B258-1336CFB6EECF}" type="presOf" srcId="{713A573B-0784-4F8B-87FF-036FE509777C}" destId="{81CDE32A-BAE2-4575-882A-1790B3B2B39F}" srcOrd="0" destOrd="2" presId="urn:microsoft.com/office/officeart/2005/8/layout/hProcess4"/>
    <dgm:cxn modelId="{19E657DA-7E41-4D71-BDCF-D17C8BBEAD8B}" srcId="{397C4FA3-0CAB-4281-B1D4-80B728C8274A}" destId="{96EEB8EF-5EE4-402E-BF54-916EAFD2956D}" srcOrd="4" destOrd="0" parTransId="{2263FD70-F58F-4C68-AF65-B85C6F6F3519}" sibTransId="{A84B86C9-1BCF-4494-86E3-3BFBFF8CA86C}"/>
    <dgm:cxn modelId="{71800EE6-E45C-4C9F-8919-26E0EE15BED0}" type="presOf" srcId="{7DF7E0B3-EAD1-483B-B4D5-276A55FF3765}" destId="{85A7F1A5-4EDE-44E9-AC6F-D83ECD06C965}" srcOrd="1" destOrd="1" presId="urn:microsoft.com/office/officeart/2005/8/layout/hProcess4"/>
    <dgm:cxn modelId="{7E7BDDFF-4DA9-4885-9776-34635C96EB57}" type="presOf" srcId="{96EEB8EF-5EE4-402E-BF54-916EAFD2956D}" destId="{03D1BA8A-5FEB-40E2-9C3E-35B445EF74B7}" srcOrd="1" destOrd="4" presId="urn:microsoft.com/office/officeart/2005/8/layout/hProcess4"/>
    <dgm:cxn modelId="{B1D1661E-FAEF-42CB-89D2-84E5E504D0FE}" type="presParOf" srcId="{D0A1FE66-DFBE-48B1-A22B-0BA3B8E3B5C5}" destId="{464AABC0-A7F1-4E25-AEB2-CBEBE58C53E1}" srcOrd="0" destOrd="0" presId="urn:microsoft.com/office/officeart/2005/8/layout/hProcess4"/>
    <dgm:cxn modelId="{BF7F8B6E-ACDF-4DD0-82BD-A8135D355A3E}" type="presParOf" srcId="{D0A1FE66-DFBE-48B1-A22B-0BA3B8E3B5C5}" destId="{4B869E17-FD35-42CF-9B4F-B0341F028353}" srcOrd="1" destOrd="0" presId="urn:microsoft.com/office/officeart/2005/8/layout/hProcess4"/>
    <dgm:cxn modelId="{C725F436-64BE-43E1-A5A6-276234542166}" type="presParOf" srcId="{D0A1FE66-DFBE-48B1-A22B-0BA3B8E3B5C5}" destId="{A11B653D-FDFF-4819-987A-C03102C03345}" srcOrd="2" destOrd="0" presId="urn:microsoft.com/office/officeart/2005/8/layout/hProcess4"/>
    <dgm:cxn modelId="{06CE0693-00F5-4FA3-8906-FB76966852FA}" type="presParOf" srcId="{A11B653D-FDFF-4819-987A-C03102C03345}" destId="{E7E40033-CFE7-4E39-BFE6-31785994B7C1}" srcOrd="0" destOrd="0" presId="urn:microsoft.com/office/officeart/2005/8/layout/hProcess4"/>
    <dgm:cxn modelId="{CEA99D5F-7112-4CAB-AF62-5D1009D43306}" type="presParOf" srcId="{E7E40033-CFE7-4E39-BFE6-31785994B7C1}" destId="{547AF496-C85A-4F4D-88BB-16FAF6414E9D}" srcOrd="0" destOrd="0" presId="urn:microsoft.com/office/officeart/2005/8/layout/hProcess4"/>
    <dgm:cxn modelId="{6CC12833-9D28-438F-BA89-28C7C8E7A0E5}" type="presParOf" srcId="{E7E40033-CFE7-4E39-BFE6-31785994B7C1}" destId="{5665A882-40E5-4FCA-902E-CBDA23B8B780}" srcOrd="1" destOrd="0" presId="urn:microsoft.com/office/officeart/2005/8/layout/hProcess4"/>
    <dgm:cxn modelId="{4E9A32C0-3F06-4661-A4D6-BE674EA2C68F}" type="presParOf" srcId="{E7E40033-CFE7-4E39-BFE6-31785994B7C1}" destId="{85A7F1A5-4EDE-44E9-AC6F-D83ECD06C965}" srcOrd="2" destOrd="0" presId="urn:microsoft.com/office/officeart/2005/8/layout/hProcess4"/>
    <dgm:cxn modelId="{64DBC1FF-18C2-4072-8627-6725F5FB05D9}" type="presParOf" srcId="{E7E40033-CFE7-4E39-BFE6-31785994B7C1}" destId="{C33300F2-1FB8-4FCA-9EA8-1A4C2C773AA9}" srcOrd="3" destOrd="0" presId="urn:microsoft.com/office/officeart/2005/8/layout/hProcess4"/>
    <dgm:cxn modelId="{83FCD224-15E0-4B9B-A767-B97B9FD4EFA6}" type="presParOf" srcId="{E7E40033-CFE7-4E39-BFE6-31785994B7C1}" destId="{CECB3449-BEA8-4D2F-B93D-84722A55EBB2}" srcOrd="4" destOrd="0" presId="urn:microsoft.com/office/officeart/2005/8/layout/hProcess4"/>
    <dgm:cxn modelId="{91138925-1CC6-4DD8-B00E-D9BEEBF42CDB}" type="presParOf" srcId="{A11B653D-FDFF-4819-987A-C03102C03345}" destId="{164C853A-49FE-4D69-AA41-08DE711A74BB}" srcOrd="1" destOrd="0" presId="urn:microsoft.com/office/officeart/2005/8/layout/hProcess4"/>
    <dgm:cxn modelId="{48F703B7-5B48-4BA2-9529-14BF9437AB6E}" type="presParOf" srcId="{A11B653D-FDFF-4819-987A-C03102C03345}" destId="{293B3F3E-2876-48E0-B32C-43856009A917}" srcOrd="2" destOrd="0" presId="urn:microsoft.com/office/officeart/2005/8/layout/hProcess4"/>
    <dgm:cxn modelId="{08F187AB-C410-4183-A7F8-0723F312F1CC}" type="presParOf" srcId="{293B3F3E-2876-48E0-B32C-43856009A917}" destId="{BA501158-49D1-4958-AF97-46780DB8410B}" srcOrd="0" destOrd="0" presId="urn:microsoft.com/office/officeart/2005/8/layout/hProcess4"/>
    <dgm:cxn modelId="{F7AD6C6E-D7FA-4218-AB01-39724F1495D4}" type="presParOf" srcId="{293B3F3E-2876-48E0-B32C-43856009A917}" destId="{81CDE32A-BAE2-4575-882A-1790B3B2B39F}" srcOrd="1" destOrd="0" presId="urn:microsoft.com/office/officeart/2005/8/layout/hProcess4"/>
    <dgm:cxn modelId="{AE1FFE48-2FB7-49AC-9C74-2614BD47F09F}" type="presParOf" srcId="{293B3F3E-2876-48E0-B32C-43856009A917}" destId="{03D1BA8A-5FEB-40E2-9C3E-35B445EF74B7}" srcOrd="2" destOrd="0" presId="urn:microsoft.com/office/officeart/2005/8/layout/hProcess4"/>
    <dgm:cxn modelId="{534BED86-082F-44B1-B16C-8166D0C664D8}" type="presParOf" srcId="{293B3F3E-2876-48E0-B32C-43856009A917}" destId="{9CFAA509-6C6D-4792-81F4-ABFD81824A0F}" srcOrd="3" destOrd="0" presId="urn:microsoft.com/office/officeart/2005/8/layout/hProcess4"/>
    <dgm:cxn modelId="{13E87BB9-1404-4073-8392-59DE6E88F803}" type="presParOf" srcId="{293B3F3E-2876-48E0-B32C-43856009A917}" destId="{DC8327D0-C630-47E6-AD49-8E98C958FEF8}" srcOrd="4" destOrd="0" presId="urn:microsoft.com/office/officeart/2005/8/layout/hProcess4"/>
    <dgm:cxn modelId="{FA895971-8E79-4C1A-956D-3290B87E6BF6}" type="presParOf" srcId="{A11B653D-FDFF-4819-987A-C03102C03345}" destId="{2FC8C771-E512-41BA-832C-0927AE1E76DF}" srcOrd="3" destOrd="0" presId="urn:microsoft.com/office/officeart/2005/8/layout/hProcess4"/>
    <dgm:cxn modelId="{D74D1876-7470-4199-849D-A50193C42863}" type="presParOf" srcId="{A11B653D-FDFF-4819-987A-C03102C03345}" destId="{AF5EC71E-6282-48AC-9BA7-DB31FD0781A0}" srcOrd="4" destOrd="0" presId="urn:microsoft.com/office/officeart/2005/8/layout/hProcess4"/>
    <dgm:cxn modelId="{8E68F4C9-A6C7-4309-B305-C2E287AEFBBA}" type="presParOf" srcId="{AF5EC71E-6282-48AC-9BA7-DB31FD0781A0}" destId="{B5B5A9F8-E5D5-44B2-871B-4D6083732851}" srcOrd="0" destOrd="0" presId="urn:microsoft.com/office/officeart/2005/8/layout/hProcess4"/>
    <dgm:cxn modelId="{910DD195-31F0-434B-9B4F-32269C5B78DA}" type="presParOf" srcId="{AF5EC71E-6282-48AC-9BA7-DB31FD0781A0}" destId="{49C4F7B0-2EE4-4AF1-AB82-383F49F549A0}" srcOrd="1" destOrd="0" presId="urn:microsoft.com/office/officeart/2005/8/layout/hProcess4"/>
    <dgm:cxn modelId="{6EA6051D-2A28-4AAE-947D-1D30DEA1170C}" type="presParOf" srcId="{AF5EC71E-6282-48AC-9BA7-DB31FD0781A0}" destId="{796931F4-B16D-411A-AD4E-23A28DBC1201}" srcOrd="2" destOrd="0" presId="urn:microsoft.com/office/officeart/2005/8/layout/hProcess4"/>
    <dgm:cxn modelId="{D1114123-50AF-45B3-8FDF-A7891C930F30}" type="presParOf" srcId="{AF5EC71E-6282-48AC-9BA7-DB31FD0781A0}" destId="{7729059F-5F75-4B75-BAC5-5D0C214F2644}" srcOrd="3" destOrd="0" presId="urn:microsoft.com/office/officeart/2005/8/layout/hProcess4"/>
    <dgm:cxn modelId="{95E4D0D2-7F54-47E0-B0DD-86974FE949AE}" type="presParOf" srcId="{AF5EC71E-6282-48AC-9BA7-DB31FD0781A0}" destId="{1E7C531A-39B7-486B-8CC5-6073287D5EFB}"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50ACF-5228-45AB-9947-1D77F922EEBF}">
      <dsp:nvSpPr>
        <dsp:cNvPr id="0" name=""/>
        <dsp:cNvSpPr/>
      </dsp:nvSpPr>
      <dsp:spPr>
        <a:xfrm rot="10800000">
          <a:off x="3021823" y="486586"/>
          <a:ext cx="7998060" cy="5199027"/>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720" tIns="133350" rIns="248920" bIns="133350" numCol="1" spcCol="1270" anchor="t" anchorCtr="0">
          <a:noAutofit/>
        </a:bodyPr>
        <a:lstStyle/>
        <a:p>
          <a:pPr marL="0" lvl="0" indent="0" algn="l" defTabSz="1555750">
            <a:lnSpc>
              <a:spcPct val="90000"/>
            </a:lnSpc>
            <a:spcBef>
              <a:spcPct val="0"/>
            </a:spcBef>
            <a:spcAft>
              <a:spcPct val="35000"/>
            </a:spcAft>
            <a:buNone/>
          </a:pPr>
          <a:r>
            <a:rPr lang="es-EC" sz="3500" kern="1200" dirty="0"/>
            <a:t>Contenido</a:t>
          </a:r>
          <a:endParaRPr lang="es-MX" sz="3500" kern="1200" dirty="0"/>
        </a:p>
        <a:p>
          <a:pPr marL="228600" lvl="1" indent="-228600" algn="l" defTabSz="1200150">
            <a:lnSpc>
              <a:spcPct val="90000"/>
            </a:lnSpc>
            <a:spcBef>
              <a:spcPct val="0"/>
            </a:spcBef>
            <a:spcAft>
              <a:spcPct val="15000"/>
            </a:spcAft>
            <a:buChar char="•"/>
          </a:pPr>
          <a:r>
            <a:rPr lang="es-EC" sz="2700" kern="1200" dirty="0"/>
            <a:t>Hipótesis</a:t>
          </a:r>
          <a:endParaRPr lang="es-MX" sz="2700" kern="1200" dirty="0"/>
        </a:p>
        <a:p>
          <a:pPr marL="228600" lvl="1" indent="-228600" algn="l" defTabSz="1200150">
            <a:lnSpc>
              <a:spcPct val="90000"/>
            </a:lnSpc>
            <a:spcBef>
              <a:spcPct val="0"/>
            </a:spcBef>
            <a:spcAft>
              <a:spcPct val="15000"/>
            </a:spcAft>
            <a:buChar char="•"/>
          </a:pPr>
          <a:r>
            <a:rPr lang="es-EC" sz="2700" kern="1200" dirty="0"/>
            <a:t>Objetivos</a:t>
          </a:r>
          <a:endParaRPr lang="es-MX" sz="2700" kern="1200" dirty="0"/>
        </a:p>
        <a:p>
          <a:pPr marL="228600" lvl="1" indent="-228600" algn="l" defTabSz="1200150">
            <a:lnSpc>
              <a:spcPct val="90000"/>
            </a:lnSpc>
            <a:spcBef>
              <a:spcPct val="0"/>
            </a:spcBef>
            <a:spcAft>
              <a:spcPct val="15000"/>
            </a:spcAft>
            <a:buChar char="•"/>
          </a:pPr>
          <a:r>
            <a:rPr lang="es-EC" sz="2700" kern="1200" dirty="0"/>
            <a:t>Justificación e Importancia</a:t>
          </a:r>
          <a:endParaRPr lang="es-MX" sz="2700" kern="1200" dirty="0"/>
        </a:p>
        <a:p>
          <a:pPr marL="228600" lvl="1" indent="-228600" algn="l" defTabSz="1200150">
            <a:lnSpc>
              <a:spcPct val="90000"/>
            </a:lnSpc>
            <a:spcBef>
              <a:spcPct val="0"/>
            </a:spcBef>
            <a:spcAft>
              <a:spcPct val="15000"/>
            </a:spcAft>
            <a:buChar char="•"/>
          </a:pPr>
          <a:r>
            <a:rPr lang="es-EC" sz="2700" kern="1200" dirty="0"/>
            <a:t>Antecedentes</a:t>
          </a:r>
          <a:endParaRPr lang="es-MX" sz="2700" kern="1200" dirty="0"/>
        </a:p>
        <a:p>
          <a:pPr marL="228600" lvl="1" indent="-228600" algn="l" defTabSz="1200150">
            <a:lnSpc>
              <a:spcPct val="90000"/>
            </a:lnSpc>
            <a:spcBef>
              <a:spcPct val="0"/>
            </a:spcBef>
            <a:spcAft>
              <a:spcPct val="15000"/>
            </a:spcAft>
            <a:buChar char="•"/>
          </a:pPr>
          <a:r>
            <a:rPr lang="es-EC" sz="2700" kern="1200" dirty="0"/>
            <a:t>Estado de conocimiento</a:t>
          </a:r>
          <a:endParaRPr lang="es-MX" sz="2700" kern="1200" dirty="0"/>
        </a:p>
        <a:p>
          <a:pPr marL="228600" lvl="1" indent="-228600" algn="l" defTabSz="1200150">
            <a:lnSpc>
              <a:spcPct val="90000"/>
            </a:lnSpc>
            <a:spcBef>
              <a:spcPct val="0"/>
            </a:spcBef>
            <a:spcAft>
              <a:spcPct val="15000"/>
            </a:spcAft>
            <a:buChar char="•"/>
          </a:pPr>
          <a:r>
            <a:rPr lang="es-EC" sz="2700" kern="1200" dirty="0"/>
            <a:t>Desarrollo del experimento</a:t>
          </a:r>
          <a:endParaRPr lang="es-MX" sz="2700" kern="1200" dirty="0"/>
        </a:p>
        <a:p>
          <a:pPr marL="228600" lvl="1" indent="-228600" algn="l" defTabSz="1200150">
            <a:lnSpc>
              <a:spcPct val="90000"/>
            </a:lnSpc>
            <a:spcBef>
              <a:spcPct val="0"/>
            </a:spcBef>
            <a:spcAft>
              <a:spcPct val="15000"/>
            </a:spcAft>
            <a:buChar char="•"/>
          </a:pPr>
          <a:r>
            <a:rPr lang="es-EC" sz="2700" kern="1200" dirty="0"/>
            <a:t>Análisis de resultados y estadístico</a:t>
          </a:r>
          <a:endParaRPr lang="es-MX" sz="2700" kern="1200" dirty="0"/>
        </a:p>
        <a:p>
          <a:pPr marL="228600" lvl="1" indent="-228600" algn="l" defTabSz="1200150">
            <a:lnSpc>
              <a:spcPct val="90000"/>
            </a:lnSpc>
            <a:spcBef>
              <a:spcPct val="0"/>
            </a:spcBef>
            <a:spcAft>
              <a:spcPct val="15000"/>
            </a:spcAft>
            <a:buChar char="•"/>
          </a:pPr>
          <a:r>
            <a:rPr lang="es-EC" sz="2700" kern="1200" dirty="0"/>
            <a:t>Conclusiones y recomendaciones</a:t>
          </a:r>
          <a:endParaRPr lang="es-MX" sz="2700" kern="1200" dirty="0"/>
        </a:p>
      </dsp:txBody>
      <dsp:txXfrm rot="10800000">
        <a:off x="4321580" y="486586"/>
        <a:ext cx="6698303" cy="5199027"/>
      </dsp:txXfrm>
    </dsp:sp>
    <dsp:sp modelId="{23E64F45-CD9D-4A3B-9300-674D276AB39F}">
      <dsp:nvSpPr>
        <dsp:cNvPr id="0" name=""/>
        <dsp:cNvSpPr/>
      </dsp:nvSpPr>
      <dsp:spPr>
        <a:xfrm rot="5400000">
          <a:off x="1007274" y="1071550"/>
          <a:ext cx="4029098" cy="402909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9E55-D83B-4220-A761-F027AD124541}">
      <dsp:nvSpPr>
        <dsp:cNvPr id="0" name=""/>
        <dsp:cNvSpPr/>
      </dsp:nvSpPr>
      <dsp:spPr>
        <a:xfrm>
          <a:off x="-6501421" y="-1002235"/>
          <a:ext cx="7800024" cy="7800024"/>
        </a:xfrm>
        <a:prstGeom prst="blockArc">
          <a:avLst>
            <a:gd name="adj1" fmla="val 18900000"/>
            <a:gd name="adj2" fmla="val 2700000"/>
            <a:gd name="adj3" fmla="val 277"/>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8BEA5-F113-448E-9C92-A243BC69A3F6}">
      <dsp:nvSpPr>
        <dsp:cNvPr id="0" name=""/>
        <dsp:cNvSpPr/>
      </dsp:nvSpPr>
      <dsp:spPr>
        <a:xfrm>
          <a:off x="1065367" y="666350"/>
          <a:ext cx="10054141" cy="19788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4191"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La trayectoria en las estrategias de mecanizado, es un parámetro que influye en los tiempos de operación, donde se determinó que la EMA con  los parámetros A</a:t>
          </a:r>
          <a:r>
            <a:rPr lang="es-EC" sz="1900" kern="1200" baseline="-25000" dirty="0">
              <a:latin typeface="Times New Roman" panose="02020603050405020304" pitchFamily="18" charset="0"/>
              <a:cs typeface="Times New Roman" panose="02020603050405020304" pitchFamily="18" charset="0"/>
            </a:rPr>
            <a:t>2</a:t>
          </a:r>
          <a:r>
            <a:rPr lang="es-EC" sz="1900" kern="1200" dirty="0">
              <a:latin typeface="Times New Roman" panose="02020603050405020304" pitchFamily="18" charset="0"/>
              <a:cs typeface="Times New Roman" panose="02020603050405020304" pitchFamily="18" charset="0"/>
            </a:rPr>
            <a:t> B</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C</a:t>
          </a:r>
          <a:r>
            <a:rPr lang="es-EC" sz="1900" kern="1200" baseline="-25000" dirty="0">
              <a:latin typeface="Times New Roman" panose="02020603050405020304" pitchFamily="18" charset="0"/>
              <a:cs typeface="Times New Roman" panose="02020603050405020304" pitchFamily="18" charset="0"/>
            </a:rPr>
            <a:t>4 </a:t>
          </a:r>
          <a:r>
            <a:rPr lang="es-EC" sz="1900" kern="1200" dirty="0">
              <a:latin typeface="Times New Roman" panose="02020603050405020304" pitchFamily="18" charset="0"/>
              <a:cs typeface="Times New Roman" panose="02020603050405020304" pitchFamily="18" charset="0"/>
            </a:rPr>
            <a:t>obtuvo un tiempo de 35 segundos, frente a la EMC con un tiempo de 163 segundos con la configuración A</a:t>
          </a:r>
          <a:r>
            <a:rPr lang="es-EC" sz="1900" kern="1200" baseline="-25000" dirty="0">
              <a:latin typeface="Times New Roman" panose="02020603050405020304" pitchFamily="18" charset="0"/>
              <a:cs typeface="Times New Roman" panose="02020603050405020304" pitchFamily="18" charset="0"/>
            </a:rPr>
            <a:t>1</a:t>
          </a:r>
          <a:r>
            <a:rPr lang="es-EC" sz="1900" kern="1200" dirty="0">
              <a:latin typeface="Times New Roman" panose="02020603050405020304" pitchFamily="18" charset="0"/>
              <a:cs typeface="Times New Roman" panose="02020603050405020304" pitchFamily="18" charset="0"/>
            </a:rPr>
            <a:t> B</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C</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Existe reducción mínima del 42.8% y un tiempo de reducción máximo del 82.3% con una velocidad de corte de 700 m/min y un avance por diente de 0.2 mm/diente.</a:t>
          </a:r>
          <a:endParaRPr lang="es-MX" sz="1900" kern="1200" dirty="0"/>
        </a:p>
      </dsp:txBody>
      <dsp:txXfrm>
        <a:off x="1065367" y="666350"/>
        <a:ext cx="10054141" cy="1978877"/>
      </dsp:txXfrm>
    </dsp:sp>
    <dsp:sp modelId="{0F4CE252-F1A6-4F44-B452-438DF451B073}">
      <dsp:nvSpPr>
        <dsp:cNvPr id="0" name=""/>
        <dsp:cNvSpPr/>
      </dsp:nvSpPr>
      <dsp:spPr>
        <a:xfrm>
          <a:off x="30571" y="620993"/>
          <a:ext cx="2069592" cy="20695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4E12C0-E8E8-401E-A553-513458CC2EDC}">
      <dsp:nvSpPr>
        <dsp:cNvPr id="0" name=""/>
        <dsp:cNvSpPr/>
      </dsp:nvSpPr>
      <dsp:spPr>
        <a:xfrm>
          <a:off x="1076226" y="3311927"/>
          <a:ext cx="10054141" cy="165567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4191"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Por el análisis de regresión en la configuración A</a:t>
          </a:r>
          <a:r>
            <a:rPr lang="es-EC" sz="1900" kern="1200" baseline="-25000" dirty="0">
              <a:latin typeface="Times New Roman" panose="02020603050405020304" pitchFamily="18" charset="0"/>
              <a:cs typeface="Times New Roman" panose="02020603050405020304" pitchFamily="18" charset="0"/>
            </a:rPr>
            <a:t>2</a:t>
          </a:r>
          <a:r>
            <a:rPr lang="es-EC" sz="1900" kern="1200" dirty="0">
              <a:latin typeface="Times New Roman" panose="02020603050405020304" pitchFamily="18" charset="0"/>
              <a:cs typeface="Times New Roman" panose="02020603050405020304" pitchFamily="18" charset="0"/>
            </a:rPr>
            <a:t> B</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C</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un error de 3.50% además en un parámetro aleatorio </a:t>
          </a:r>
          <a:r>
            <a:rPr lang="es-MX" sz="1900" kern="1200" dirty="0">
              <a:latin typeface="Times New Roman" panose="02020603050405020304" pitchFamily="18" charset="0"/>
              <a:cs typeface="Times New Roman" panose="02020603050405020304" pitchFamily="18" charset="0"/>
            </a:rPr>
            <a:t>A</a:t>
          </a:r>
          <a:r>
            <a:rPr lang="es-MX" sz="1900" kern="1200" baseline="-25000" dirty="0">
              <a:latin typeface="Times New Roman" panose="02020603050405020304" pitchFamily="18" charset="0"/>
              <a:cs typeface="Times New Roman" panose="02020603050405020304" pitchFamily="18" charset="0"/>
            </a:rPr>
            <a:t>1</a:t>
          </a:r>
          <a:r>
            <a:rPr lang="es-MX" sz="1900" kern="1200" dirty="0">
              <a:latin typeface="Times New Roman" panose="02020603050405020304" pitchFamily="18" charset="0"/>
              <a:cs typeface="Times New Roman" panose="02020603050405020304" pitchFamily="18" charset="0"/>
            </a:rPr>
            <a:t> B</a:t>
          </a:r>
          <a:r>
            <a:rPr lang="es-MX" sz="1900" kern="1200" baseline="-25000" dirty="0">
              <a:latin typeface="Times New Roman" panose="02020603050405020304" pitchFamily="18" charset="0"/>
              <a:cs typeface="Times New Roman" panose="02020603050405020304" pitchFamily="18" charset="0"/>
            </a:rPr>
            <a:t>2</a:t>
          </a:r>
          <a:r>
            <a:rPr lang="es-MX" sz="1900" kern="1200" dirty="0">
              <a:latin typeface="Times New Roman" panose="02020603050405020304" pitchFamily="18" charset="0"/>
              <a:cs typeface="Times New Roman" panose="02020603050405020304" pitchFamily="18" charset="0"/>
            </a:rPr>
            <a:t> C</a:t>
          </a:r>
          <a:r>
            <a:rPr lang="es-MX" sz="1900" kern="1200" baseline="-25000" dirty="0">
              <a:latin typeface="Times New Roman" panose="02020603050405020304" pitchFamily="18" charset="0"/>
              <a:cs typeface="Times New Roman" panose="02020603050405020304" pitchFamily="18" charset="0"/>
            </a:rPr>
            <a:t>1</a:t>
          </a:r>
          <a:r>
            <a:rPr lang="es-MX" sz="1900" kern="1200" dirty="0">
              <a:latin typeface="Times New Roman" panose="02020603050405020304" pitchFamily="18" charset="0"/>
              <a:cs typeface="Times New Roman" panose="02020603050405020304" pitchFamily="18" charset="0"/>
            </a:rPr>
            <a:t> un error del 0.477% en el tiempo experimental y predicción. Para la temperatura en la misma combinación </a:t>
          </a:r>
          <a:r>
            <a:rPr lang="es-EC" sz="1900" kern="1200" dirty="0">
              <a:latin typeface="Times New Roman" panose="02020603050405020304" pitchFamily="18" charset="0"/>
              <a:cs typeface="Times New Roman" panose="02020603050405020304" pitchFamily="18" charset="0"/>
            </a:rPr>
            <a:t>A</a:t>
          </a:r>
          <a:r>
            <a:rPr lang="es-EC" sz="1900" kern="1200" baseline="-25000" dirty="0">
              <a:latin typeface="Times New Roman" panose="02020603050405020304" pitchFamily="18" charset="0"/>
              <a:cs typeface="Times New Roman" panose="02020603050405020304" pitchFamily="18" charset="0"/>
            </a:rPr>
            <a:t>2</a:t>
          </a:r>
          <a:r>
            <a:rPr lang="es-EC" sz="1900" kern="1200" dirty="0">
              <a:latin typeface="Times New Roman" panose="02020603050405020304" pitchFamily="18" charset="0"/>
              <a:cs typeface="Times New Roman" panose="02020603050405020304" pitchFamily="18" charset="0"/>
            </a:rPr>
            <a:t> B</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C</a:t>
          </a:r>
          <a:r>
            <a:rPr lang="es-EC" sz="1900" kern="1200" baseline="-25000" dirty="0">
              <a:latin typeface="Times New Roman" panose="02020603050405020304" pitchFamily="18" charset="0"/>
              <a:cs typeface="Times New Roman" panose="02020603050405020304" pitchFamily="18" charset="0"/>
            </a:rPr>
            <a:t>4</a:t>
          </a:r>
          <a:r>
            <a:rPr lang="es-EC" sz="1900" kern="1200" dirty="0">
              <a:latin typeface="Times New Roman" panose="02020603050405020304" pitchFamily="18" charset="0"/>
              <a:cs typeface="Times New Roman" panose="02020603050405020304" pitchFamily="18" charset="0"/>
            </a:rPr>
            <a:t> un error del 2.04% con en error en los valores aleatorios </a:t>
          </a:r>
          <a:r>
            <a:rPr lang="es-MX" sz="1900" kern="1200" dirty="0">
              <a:latin typeface="Times New Roman" panose="02020603050405020304" pitchFamily="18" charset="0"/>
              <a:cs typeface="Times New Roman" panose="02020603050405020304" pitchFamily="18" charset="0"/>
            </a:rPr>
            <a:t>A</a:t>
          </a:r>
          <a:r>
            <a:rPr lang="es-MX" sz="1900" kern="1200" baseline="-25000" dirty="0">
              <a:latin typeface="Times New Roman" panose="02020603050405020304" pitchFamily="18" charset="0"/>
              <a:cs typeface="Times New Roman" panose="02020603050405020304" pitchFamily="18" charset="0"/>
            </a:rPr>
            <a:t>2</a:t>
          </a:r>
          <a:r>
            <a:rPr lang="es-MX" sz="1900" kern="1200" dirty="0">
              <a:latin typeface="Times New Roman" panose="02020603050405020304" pitchFamily="18" charset="0"/>
              <a:cs typeface="Times New Roman" panose="02020603050405020304" pitchFamily="18" charset="0"/>
            </a:rPr>
            <a:t> B</a:t>
          </a:r>
          <a:r>
            <a:rPr lang="es-MX" sz="1900" kern="1200" baseline="-25000" dirty="0">
              <a:latin typeface="Times New Roman" panose="02020603050405020304" pitchFamily="18" charset="0"/>
              <a:cs typeface="Times New Roman" panose="02020603050405020304" pitchFamily="18" charset="0"/>
            </a:rPr>
            <a:t>1</a:t>
          </a:r>
          <a:r>
            <a:rPr lang="es-MX" sz="1900" kern="1200" dirty="0">
              <a:latin typeface="Times New Roman" panose="02020603050405020304" pitchFamily="18" charset="0"/>
              <a:cs typeface="Times New Roman" panose="02020603050405020304" pitchFamily="18" charset="0"/>
            </a:rPr>
            <a:t> C</a:t>
          </a:r>
          <a:r>
            <a:rPr lang="es-MX" sz="1900" kern="1200" baseline="-25000" dirty="0">
              <a:latin typeface="Times New Roman" panose="02020603050405020304" pitchFamily="18" charset="0"/>
              <a:cs typeface="Times New Roman" panose="02020603050405020304" pitchFamily="18" charset="0"/>
            </a:rPr>
            <a:t>4</a:t>
          </a:r>
          <a:r>
            <a:rPr lang="es-MX" sz="1900" kern="1200" dirty="0">
              <a:latin typeface="Times New Roman" panose="02020603050405020304" pitchFamily="18" charset="0"/>
              <a:cs typeface="Times New Roman" panose="02020603050405020304" pitchFamily="18" charset="0"/>
            </a:rPr>
            <a:t> de 3.84%. Siendo ambas ecuaciones una buena aproximación matemática del diseño de experimentos frente a la realidad. </a:t>
          </a:r>
          <a:endParaRPr lang="es-MX" sz="1900" kern="1200" dirty="0"/>
        </a:p>
      </dsp:txBody>
      <dsp:txXfrm>
        <a:off x="1076226" y="3311927"/>
        <a:ext cx="10054141" cy="1655673"/>
      </dsp:txXfrm>
    </dsp:sp>
    <dsp:sp modelId="{10B14C15-641C-46AB-A251-67A12393380B}">
      <dsp:nvSpPr>
        <dsp:cNvPr id="0" name=""/>
        <dsp:cNvSpPr/>
      </dsp:nvSpPr>
      <dsp:spPr>
        <a:xfrm>
          <a:off x="30571" y="3104968"/>
          <a:ext cx="2069592" cy="2069592"/>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5116-FD02-4133-974E-F9DD06C0C663}">
      <dsp:nvSpPr>
        <dsp:cNvPr id="0" name=""/>
        <dsp:cNvSpPr/>
      </dsp:nvSpPr>
      <dsp:spPr>
        <a:xfrm>
          <a:off x="-7514544" y="-1157702"/>
          <a:ext cx="9014836" cy="9014836"/>
        </a:xfrm>
        <a:prstGeom prst="blockArc">
          <a:avLst>
            <a:gd name="adj1" fmla="val 18900000"/>
            <a:gd name="adj2" fmla="val 2700000"/>
            <a:gd name="adj3" fmla="val 240"/>
          </a:avLst>
        </a:pr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1D1B5-D8EE-4D57-B8EA-CE1182E7A263}">
      <dsp:nvSpPr>
        <dsp:cNvPr id="0" name=""/>
        <dsp:cNvSpPr/>
      </dsp:nvSpPr>
      <dsp:spPr>
        <a:xfrm>
          <a:off x="1231523" y="957080"/>
          <a:ext cx="9813239" cy="19138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53"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Se presenta una optimización en la herramienta de corte ya que el fabricante recomienda una profundidad radial de 1.25 mm y una velocidad de avance de 4800 mm/min, pero en este estudio empleando la estrategia de mecanizado adaptativa, se mejoró los parámetros a 2.5 mm incrementándose un 50%, además de un aumento en la velocidad de avance avance a 7130.12  mm/min incrementándose 32.67%. La estrategia adaptativa no presentó rebaba o quemaduras en la herramienta de corte durante los ensayos.</a:t>
          </a:r>
          <a:endParaRPr lang="es-MX" sz="1900" kern="1200" dirty="0"/>
        </a:p>
      </dsp:txBody>
      <dsp:txXfrm>
        <a:off x="1231523" y="957080"/>
        <a:ext cx="9813239" cy="1913893"/>
      </dsp:txXfrm>
    </dsp:sp>
    <dsp:sp modelId="{0F0388C7-6108-458D-962E-2432DD3C59A9}">
      <dsp:nvSpPr>
        <dsp:cNvPr id="0" name=""/>
        <dsp:cNvSpPr/>
      </dsp:nvSpPr>
      <dsp:spPr>
        <a:xfrm>
          <a:off x="35339" y="717844"/>
          <a:ext cx="2392367" cy="239236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E9F1D-47EA-4EAE-9669-FE79AC317C12}">
      <dsp:nvSpPr>
        <dsp:cNvPr id="0" name=""/>
        <dsp:cNvSpPr/>
      </dsp:nvSpPr>
      <dsp:spPr>
        <a:xfrm>
          <a:off x="1231523" y="3828457"/>
          <a:ext cx="9813239" cy="191389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9153" tIns="48260" rIns="48260" bIns="48260" numCol="1" spcCol="1270" anchor="ctr" anchorCtr="0">
          <a:noAutofit/>
        </a:bodyPr>
        <a:lstStyle/>
        <a:p>
          <a:pPr marL="0" lvl="0" indent="0" algn="l"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De acuerdo a los análisis estadísticos ANOVA del tiempo y temperatura, establece valores de </a:t>
          </a:r>
          <a14:m xmlns:a14="http://schemas.microsoft.com/office/drawing/2010/main">
            <m:oMath xmlns:m="http://schemas.openxmlformats.org/officeDocument/2006/math">
              <m:r>
                <a:rPr lang="es-EC" sz="1900" i="1" kern="1200">
                  <a:latin typeface="Cambria Math" panose="02040503050406030204" pitchFamily="18" charset="0"/>
                </a:rPr>
                <m:t>𝑃</m:t>
              </m:r>
              <m:r>
                <a:rPr lang="es-EC" sz="1900" i="1" kern="1200">
                  <a:latin typeface="Cambria Math" panose="02040503050406030204" pitchFamily="18" charset="0"/>
                </a:rPr>
                <m:t>&lt;0.05</m:t>
              </m:r>
            </m:oMath>
          </a14:m>
          <a:r>
            <a:rPr lang="es-EC" sz="1900" kern="1200" dirty="0">
              <a:latin typeface="Times New Roman" panose="02020603050405020304" pitchFamily="18" charset="0"/>
              <a:cs typeface="Times New Roman" panose="02020603050405020304" pitchFamily="18" charset="0"/>
            </a:rPr>
            <a:t> significando que es improbable que los datos se deban al azar, además representa que el estudio es fiable. Es probable obtener valores semejantes al realizar el experimento bajo los mismos parámetros de estudio. </a:t>
          </a:r>
          <a:endParaRPr lang="es-MX" sz="1900" kern="1200" dirty="0"/>
        </a:p>
      </dsp:txBody>
      <dsp:txXfrm>
        <a:off x="1231523" y="3828457"/>
        <a:ext cx="9813239" cy="1913893"/>
      </dsp:txXfrm>
    </dsp:sp>
    <dsp:sp modelId="{7E1B89C8-FA9C-46C2-833C-6AC287F7C248}">
      <dsp:nvSpPr>
        <dsp:cNvPr id="0" name=""/>
        <dsp:cNvSpPr/>
      </dsp:nvSpPr>
      <dsp:spPr>
        <a:xfrm>
          <a:off x="35339" y="3589220"/>
          <a:ext cx="2392367" cy="2392367"/>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0A8BA-FCF9-4264-B9C0-6BB76608C34E}">
      <dsp:nvSpPr>
        <dsp:cNvPr id="0" name=""/>
        <dsp:cNvSpPr/>
      </dsp:nvSpPr>
      <dsp:spPr>
        <a:xfrm rot="10800000">
          <a:off x="3018159" y="540"/>
          <a:ext cx="10728196" cy="12637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292"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La herramienta de corte HSS brindó excelentes resultados durante los ensayos, pero al finalizar la herramienta quedó desgastada en los filos y quemada </a:t>
          </a:r>
          <a:r>
            <a:rPr lang="es-EC" sz="2000" kern="1200" dirty="0" err="1">
              <a:latin typeface="Times New Roman" panose="02020603050405020304" pitchFamily="18" charset="0"/>
              <a:cs typeface="Times New Roman" panose="02020603050405020304" pitchFamily="18" charset="0"/>
            </a:rPr>
            <a:t>usandola</a:t>
          </a:r>
          <a:r>
            <a:rPr lang="es-EC" sz="2000" kern="1200" dirty="0">
              <a:latin typeface="Times New Roman" panose="02020603050405020304" pitchFamily="18" charset="0"/>
              <a:cs typeface="Times New Roman" panose="02020603050405020304" pitchFamily="18" charset="0"/>
            </a:rPr>
            <a:t> estrategia convencional, por ende, se recomienda realizar un estudio a diferentes velocidades de corte empleando la estrategia adaptativa siendo el desgaste de la herramienta, la variable de calidad.</a:t>
          </a:r>
          <a:endParaRPr lang="es-MX" sz="2000" kern="1200" dirty="0"/>
        </a:p>
      </dsp:txBody>
      <dsp:txXfrm rot="10800000">
        <a:off x="3334104" y="540"/>
        <a:ext cx="10412251" cy="1263779"/>
      </dsp:txXfrm>
    </dsp:sp>
    <dsp:sp modelId="{750928EE-4805-41FC-B10F-6F79869517EB}">
      <dsp:nvSpPr>
        <dsp:cNvPr id="0" name=""/>
        <dsp:cNvSpPr/>
      </dsp:nvSpPr>
      <dsp:spPr>
        <a:xfrm>
          <a:off x="2386270" y="540"/>
          <a:ext cx="1263779" cy="12637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F0F9D-1465-4A9C-8B76-B446AA98BAEF}">
      <dsp:nvSpPr>
        <dsp:cNvPr id="0" name=""/>
        <dsp:cNvSpPr/>
      </dsp:nvSpPr>
      <dsp:spPr>
        <a:xfrm rot="10800000">
          <a:off x="3018159" y="1580264"/>
          <a:ext cx="10728196" cy="12637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292"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Efectuar otro diseño experimental en la estrategia de mecanizado adaptativa variando la profundidad radial con 4 niveles, para analizar la rugosidad superficial que genera esta estrategia para operaciones de acabado en aluminio 7076-T6 para así comparar estadísticamente que factor es más influyente en la rugosidad superficial. </a:t>
          </a:r>
          <a:endParaRPr lang="es-MX" sz="2000" kern="1200" dirty="0"/>
        </a:p>
      </dsp:txBody>
      <dsp:txXfrm rot="10800000">
        <a:off x="3334104" y="1580264"/>
        <a:ext cx="10412251" cy="1263779"/>
      </dsp:txXfrm>
    </dsp:sp>
    <dsp:sp modelId="{ADAAA5FE-E0DE-4B5B-BF93-86A6D7E559DF}">
      <dsp:nvSpPr>
        <dsp:cNvPr id="0" name=""/>
        <dsp:cNvSpPr/>
      </dsp:nvSpPr>
      <dsp:spPr>
        <a:xfrm>
          <a:off x="2386270" y="1580264"/>
          <a:ext cx="1263779" cy="126377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9853C-DC0F-4035-B17A-65C10AFDC7DF}">
      <dsp:nvSpPr>
        <dsp:cNvPr id="0" name=""/>
        <dsp:cNvSpPr/>
      </dsp:nvSpPr>
      <dsp:spPr>
        <a:xfrm rot="10800000">
          <a:off x="3018159" y="3159989"/>
          <a:ext cx="10728196" cy="12637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7292" tIns="76200" rIns="142240" bIns="762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El mecanizado en seco es amigable para el ambiente, pero es común en la industria usar refrigerante durante el proceso. Es viable realizar un estudio de la estrategia de mecanizado adaptativo con el uso de refrigerante y así determinar la calidad superficial.</a:t>
          </a:r>
          <a:endParaRPr lang="es-MX" sz="2000" kern="1200" dirty="0"/>
        </a:p>
      </dsp:txBody>
      <dsp:txXfrm rot="10800000">
        <a:off x="3334104" y="3159989"/>
        <a:ext cx="10412251" cy="1263779"/>
      </dsp:txXfrm>
    </dsp:sp>
    <dsp:sp modelId="{98C6A619-26C5-43F5-95D3-5F92A80D7924}">
      <dsp:nvSpPr>
        <dsp:cNvPr id="0" name=""/>
        <dsp:cNvSpPr/>
      </dsp:nvSpPr>
      <dsp:spPr>
        <a:xfrm>
          <a:off x="2386270" y="3159989"/>
          <a:ext cx="1263779" cy="126377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9E103-9861-499E-B1EA-0BDAFD2E85CD}">
      <dsp:nvSpPr>
        <dsp:cNvPr id="0" name=""/>
        <dsp:cNvSpPr/>
      </dsp:nvSpPr>
      <dsp:spPr>
        <a:xfrm>
          <a:off x="3124598" y="2859"/>
          <a:ext cx="1348520" cy="8765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Empresas Manufactureras</a:t>
          </a:r>
          <a:endParaRPr lang="es-MX" sz="1400" kern="1200" dirty="0">
            <a:solidFill>
              <a:schemeClr val="tx1"/>
            </a:solidFill>
          </a:endParaRPr>
        </a:p>
      </dsp:txBody>
      <dsp:txXfrm>
        <a:off x="3167387" y="45648"/>
        <a:ext cx="1262942" cy="790960"/>
      </dsp:txXfrm>
    </dsp:sp>
    <dsp:sp modelId="{54FAB93A-E37F-4181-A2DC-0979457474AA}">
      <dsp:nvSpPr>
        <dsp:cNvPr id="0" name=""/>
        <dsp:cNvSpPr/>
      </dsp:nvSpPr>
      <dsp:spPr>
        <a:xfrm>
          <a:off x="1735690" y="441128"/>
          <a:ext cx="4126335" cy="4126335"/>
        </a:xfrm>
        <a:custGeom>
          <a:avLst/>
          <a:gdLst/>
          <a:ahLst/>
          <a:cxnLst/>
          <a:rect l="0" t="0" r="0" b="0"/>
          <a:pathLst>
            <a:path>
              <a:moveTo>
                <a:pt x="2906662" y="180303"/>
              </a:moveTo>
              <a:arcTo wR="2063167" hR="2063167" stAng="17647900" swAng="922754"/>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1D54271-0B33-4103-A46B-9A5EB7B46140}">
      <dsp:nvSpPr>
        <dsp:cNvPr id="0" name=""/>
        <dsp:cNvSpPr/>
      </dsp:nvSpPr>
      <dsp:spPr>
        <a:xfrm>
          <a:off x="4911353" y="1034443"/>
          <a:ext cx="1348520" cy="876538"/>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Mejorar procesos productivos</a:t>
          </a:r>
          <a:endParaRPr lang="es-MX" sz="1400" kern="1200" dirty="0">
            <a:solidFill>
              <a:schemeClr val="tx1"/>
            </a:solidFill>
          </a:endParaRPr>
        </a:p>
      </dsp:txBody>
      <dsp:txXfrm>
        <a:off x="4954142" y="1077232"/>
        <a:ext cx="1262942" cy="790960"/>
      </dsp:txXfrm>
    </dsp:sp>
    <dsp:sp modelId="{99DB4E3B-003C-41A5-9AD6-C821615567C4}">
      <dsp:nvSpPr>
        <dsp:cNvPr id="0" name=""/>
        <dsp:cNvSpPr/>
      </dsp:nvSpPr>
      <dsp:spPr>
        <a:xfrm>
          <a:off x="1735690" y="441128"/>
          <a:ext cx="4126335" cy="4126335"/>
        </a:xfrm>
        <a:custGeom>
          <a:avLst/>
          <a:gdLst/>
          <a:ahLst/>
          <a:cxnLst/>
          <a:rect l="0" t="0" r="0" b="0"/>
          <a:pathLst>
            <a:path>
              <a:moveTo>
                <a:pt x="4094223" y="1700573"/>
              </a:moveTo>
              <a:arcTo wR="2063167" hR="2063167" stAng="20992675" swAng="1214650"/>
            </a:path>
          </a:pathLst>
        </a:custGeom>
        <a:noFill/>
        <a:ln w="6350" cap="flat" cmpd="sng" algn="ctr">
          <a:solidFill>
            <a:schemeClr val="accent4">
              <a:hueOff val="2079139"/>
              <a:satOff val="-9594"/>
              <a:lumOff val="35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920B67-98AD-4EFE-B4C3-D03FE01DF732}">
      <dsp:nvSpPr>
        <dsp:cNvPr id="0" name=""/>
        <dsp:cNvSpPr/>
      </dsp:nvSpPr>
      <dsp:spPr>
        <a:xfrm>
          <a:off x="4911353" y="3097611"/>
          <a:ext cx="1348520" cy="876538"/>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Disminuir tiempos Op</a:t>
          </a:r>
          <a:endParaRPr lang="es-MX" sz="1400" kern="1200" dirty="0">
            <a:solidFill>
              <a:schemeClr val="tx1"/>
            </a:solidFill>
          </a:endParaRPr>
        </a:p>
      </dsp:txBody>
      <dsp:txXfrm>
        <a:off x="4954142" y="3140400"/>
        <a:ext cx="1262942" cy="790960"/>
      </dsp:txXfrm>
    </dsp:sp>
    <dsp:sp modelId="{B539A8A6-FACB-4AA2-AFB8-83BD9830C161}">
      <dsp:nvSpPr>
        <dsp:cNvPr id="0" name=""/>
        <dsp:cNvSpPr/>
      </dsp:nvSpPr>
      <dsp:spPr>
        <a:xfrm>
          <a:off x="1735690" y="441128"/>
          <a:ext cx="4126335" cy="4126335"/>
        </a:xfrm>
        <a:custGeom>
          <a:avLst/>
          <a:gdLst/>
          <a:ahLst/>
          <a:cxnLst/>
          <a:rect l="0" t="0" r="0" b="0"/>
          <a:pathLst>
            <a:path>
              <a:moveTo>
                <a:pt x="3375806" y="3654908"/>
              </a:moveTo>
              <a:arcTo wR="2063167" hR="2063167" stAng="3029346" swAng="922754"/>
            </a:path>
          </a:pathLst>
        </a:custGeom>
        <a:noFill/>
        <a:ln w="6350" cap="flat" cmpd="sng" algn="ctr">
          <a:solidFill>
            <a:schemeClr val="accent4">
              <a:hueOff val="4158277"/>
              <a:satOff val="-19187"/>
              <a:lumOff val="70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93DD0B-71B3-4F75-9FAD-573B87A328F0}">
      <dsp:nvSpPr>
        <dsp:cNvPr id="0" name=""/>
        <dsp:cNvSpPr/>
      </dsp:nvSpPr>
      <dsp:spPr>
        <a:xfrm>
          <a:off x="3124598" y="4129194"/>
          <a:ext cx="1348520" cy="876538"/>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Alargar vida útil en la herramienta</a:t>
          </a:r>
          <a:endParaRPr lang="es-MX" sz="1400" kern="1200" dirty="0">
            <a:solidFill>
              <a:schemeClr val="tx1"/>
            </a:solidFill>
          </a:endParaRPr>
        </a:p>
      </dsp:txBody>
      <dsp:txXfrm>
        <a:off x="3167387" y="4171983"/>
        <a:ext cx="1262942" cy="790960"/>
      </dsp:txXfrm>
    </dsp:sp>
    <dsp:sp modelId="{75793FA1-B525-46FC-BE1C-628150EE6D7C}">
      <dsp:nvSpPr>
        <dsp:cNvPr id="0" name=""/>
        <dsp:cNvSpPr/>
      </dsp:nvSpPr>
      <dsp:spPr>
        <a:xfrm>
          <a:off x="1735690" y="441128"/>
          <a:ext cx="4126335" cy="4126335"/>
        </a:xfrm>
        <a:custGeom>
          <a:avLst/>
          <a:gdLst/>
          <a:ahLst/>
          <a:cxnLst/>
          <a:rect l="0" t="0" r="0" b="0"/>
          <a:pathLst>
            <a:path>
              <a:moveTo>
                <a:pt x="1219672" y="3946031"/>
              </a:moveTo>
              <a:arcTo wR="2063167" hR="2063167" stAng="6847900" swAng="922754"/>
            </a:path>
          </a:pathLst>
        </a:custGeom>
        <a:noFill/>
        <a:ln w="6350" cap="flat" cmpd="sng" algn="ctr">
          <a:solidFill>
            <a:schemeClr val="accent4">
              <a:hueOff val="6237415"/>
              <a:satOff val="-28781"/>
              <a:lumOff val="1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6E3C0D-D459-45C8-9941-BACEFA5191FC}">
      <dsp:nvSpPr>
        <dsp:cNvPr id="0" name=""/>
        <dsp:cNvSpPr/>
      </dsp:nvSpPr>
      <dsp:spPr>
        <a:xfrm>
          <a:off x="1337842" y="3097611"/>
          <a:ext cx="1348520" cy="876538"/>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Piezas complejas</a:t>
          </a:r>
          <a:endParaRPr lang="es-MX" sz="1400" kern="1200" dirty="0">
            <a:solidFill>
              <a:schemeClr val="tx1"/>
            </a:solidFill>
          </a:endParaRPr>
        </a:p>
      </dsp:txBody>
      <dsp:txXfrm>
        <a:off x="1380631" y="3140400"/>
        <a:ext cx="1262942" cy="790960"/>
      </dsp:txXfrm>
    </dsp:sp>
    <dsp:sp modelId="{27C77AC2-85D4-4EB9-B0B2-02810E760C09}">
      <dsp:nvSpPr>
        <dsp:cNvPr id="0" name=""/>
        <dsp:cNvSpPr/>
      </dsp:nvSpPr>
      <dsp:spPr>
        <a:xfrm>
          <a:off x="1735690" y="441128"/>
          <a:ext cx="4126335" cy="4126335"/>
        </a:xfrm>
        <a:custGeom>
          <a:avLst/>
          <a:gdLst/>
          <a:ahLst/>
          <a:cxnLst/>
          <a:rect l="0" t="0" r="0" b="0"/>
          <a:pathLst>
            <a:path>
              <a:moveTo>
                <a:pt x="32112" y="2425761"/>
              </a:moveTo>
              <a:arcTo wR="2063167" hR="2063167" stAng="10192675" swAng="1214650"/>
            </a:path>
          </a:pathLst>
        </a:custGeom>
        <a:noFill/>
        <a:ln w="6350" cap="flat" cmpd="sng" algn="ctr">
          <a:solidFill>
            <a:schemeClr val="accent4">
              <a:hueOff val="8316554"/>
              <a:satOff val="-38374"/>
              <a:lumOff val="141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A7D877-72B5-42B2-83E1-63C909F37FB4}">
      <dsp:nvSpPr>
        <dsp:cNvPr id="0" name=""/>
        <dsp:cNvSpPr/>
      </dsp:nvSpPr>
      <dsp:spPr>
        <a:xfrm>
          <a:off x="1337842" y="1034443"/>
          <a:ext cx="1348520" cy="87653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Nuevas tecnologías</a:t>
          </a:r>
          <a:endParaRPr lang="es-MX" sz="1400" kern="1200" dirty="0">
            <a:solidFill>
              <a:schemeClr val="tx1"/>
            </a:solidFill>
          </a:endParaRPr>
        </a:p>
      </dsp:txBody>
      <dsp:txXfrm>
        <a:off x="1380631" y="1077232"/>
        <a:ext cx="1262942" cy="790960"/>
      </dsp:txXfrm>
    </dsp:sp>
    <dsp:sp modelId="{811B0E47-EE66-44F1-9E5D-A1B05AE9C64A}">
      <dsp:nvSpPr>
        <dsp:cNvPr id="0" name=""/>
        <dsp:cNvSpPr/>
      </dsp:nvSpPr>
      <dsp:spPr>
        <a:xfrm>
          <a:off x="1735690" y="441128"/>
          <a:ext cx="4126335" cy="4126335"/>
        </a:xfrm>
        <a:custGeom>
          <a:avLst/>
          <a:gdLst/>
          <a:ahLst/>
          <a:cxnLst/>
          <a:rect l="0" t="0" r="0" b="0"/>
          <a:pathLst>
            <a:path>
              <a:moveTo>
                <a:pt x="750528" y="471426"/>
              </a:moveTo>
              <a:arcTo wR="2063167" hR="2063167" stAng="13829346" swAng="922754"/>
            </a:path>
          </a:pathLst>
        </a:custGeom>
        <a:noFill/>
        <a:ln w="6350" cap="flat" cmpd="sng" algn="ctr">
          <a:solidFill>
            <a:schemeClr val="accent4">
              <a:hueOff val="10395692"/>
              <a:satOff val="-47968"/>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A29AB-B095-455E-AA47-A6407212CDC3}">
      <dsp:nvSpPr>
        <dsp:cNvPr id="0" name=""/>
        <dsp:cNvSpPr/>
      </dsp:nvSpPr>
      <dsp:spPr>
        <a:xfrm>
          <a:off x="2108673" y="0"/>
          <a:ext cx="1888548" cy="188874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FDFD8-D433-4011-8463-B417D9F27AC5}">
      <dsp:nvSpPr>
        <dsp:cNvPr id="0" name=""/>
        <dsp:cNvSpPr/>
      </dsp:nvSpPr>
      <dsp:spPr>
        <a:xfrm>
          <a:off x="2525634" y="683672"/>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Escasa información de parámetros Al 7075-T6</a:t>
          </a:r>
          <a:endParaRPr lang="es-MX" sz="1000" kern="1200" dirty="0"/>
        </a:p>
      </dsp:txBody>
      <dsp:txXfrm>
        <a:off x="2525634" y="683672"/>
        <a:ext cx="1053916" cy="526903"/>
      </dsp:txXfrm>
    </dsp:sp>
    <dsp:sp modelId="{7247D25A-296A-43A5-A620-C1C89725AF98}">
      <dsp:nvSpPr>
        <dsp:cNvPr id="0" name=""/>
        <dsp:cNvSpPr/>
      </dsp:nvSpPr>
      <dsp:spPr>
        <a:xfrm>
          <a:off x="1584017" y="1085362"/>
          <a:ext cx="1888548" cy="188874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DF5E9-03DB-4B18-9F8B-5F4753A6AD56}">
      <dsp:nvSpPr>
        <dsp:cNvPr id="0" name=""/>
        <dsp:cNvSpPr/>
      </dsp:nvSpPr>
      <dsp:spPr>
        <a:xfrm>
          <a:off x="1998853" y="1771038"/>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Desgaste en herramienta</a:t>
          </a:r>
          <a:endParaRPr lang="es-MX" sz="1000" kern="1200" dirty="0"/>
        </a:p>
      </dsp:txBody>
      <dsp:txXfrm>
        <a:off x="1998853" y="1771038"/>
        <a:ext cx="1053916" cy="526903"/>
      </dsp:txXfrm>
    </dsp:sp>
    <dsp:sp modelId="{72BF5644-56FB-44BC-A1A9-D4051B4D2246}">
      <dsp:nvSpPr>
        <dsp:cNvPr id="0" name=""/>
        <dsp:cNvSpPr/>
      </dsp:nvSpPr>
      <dsp:spPr>
        <a:xfrm>
          <a:off x="2108673" y="2174731"/>
          <a:ext cx="1888548" cy="188874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DCDD4-A4FF-43A3-9003-5115FD431D05}">
      <dsp:nvSpPr>
        <dsp:cNvPr id="0" name=""/>
        <dsp:cNvSpPr/>
      </dsp:nvSpPr>
      <dsp:spPr>
        <a:xfrm>
          <a:off x="2525634" y="2858404"/>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Tiempos elevados</a:t>
          </a:r>
          <a:endParaRPr lang="es-MX" sz="1000" kern="1200" dirty="0"/>
        </a:p>
      </dsp:txBody>
      <dsp:txXfrm>
        <a:off x="2525634" y="2858404"/>
        <a:ext cx="1053916" cy="526903"/>
      </dsp:txXfrm>
    </dsp:sp>
    <dsp:sp modelId="{C91F6255-5B42-429B-8F8E-32DF14782483}">
      <dsp:nvSpPr>
        <dsp:cNvPr id="0" name=""/>
        <dsp:cNvSpPr/>
      </dsp:nvSpPr>
      <dsp:spPr>
        <a:xfrm>
          <a:off x="1718635" y="3385308"/>
          <a:ext cx="1622500" cy="1623284"/>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88901-9BAB-4935-AF57-971B31D2212C}">
      <dsp:nvSpPr>
        <dsp:cNvPr id="0" name=""/>
        <dsp:cNvSpPr/>
      </dsp:nvSpPr>
      <dsp:spPr>
        <a:xfrm>
          <a:off x="1998853" y="3945769"/>
          <a:ext cx="1053916" cy="52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t>Soluciones empíricas de los operarios CNC</a:t>
          </a:r>
          <a:endParaRPr lang="es-MX" sz="1000" kern="1200" dirty="0"/>
        </a:p>
      </dsp:txBody>
      <dsp:txXfrm>
        <a:off x="1998853" y="3945769"/>
        <a:ext cx="1053916" cy="526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F4412-178A-4A1C-BDC0-F0D0B3BC599E}">
      <dsp:nvSpPr>
        <dsp:cNvPr id="0" name=""/>
        <dsp:cNvSpPr/>
      </dsp:nvSpPr>
      <dsp:spPr>
        <a:xfrm>
          <a:off x="1684864" y="2144"/>
          <a:ext cx="1068344" cy="6944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Buena apariencia</a:t>
          </a:r>
          <a:endParaRPr lang="es-MX" sz="1100" kern="1200" dirty="0">
            <a:solidFill>
              <a:schemeClr val="tx1"/>
            </a:solidFill>
          </a:endParaRPr>
        </a:p>
      </dsp:txBody>
      <dsp:txXfrm>
        <a:off x="1718763" y="36043"/>
        <a:ext cx="1000546" cy="626626"/>
      </dsp:txXfrm>
    </dsp:sp>
    <dsp:sp modelId="{51799D42-D85C-4C9C-B3DD-FA8F5EDEF872}">
      <dsp:nvSpPr>
        <dsp:cNvPr id="0" name=""/>
        <dsp:cNvSpPr/>
      </dsp:nvSpPr>
      <dsp:spPr>
        <a:xfrm>
          <a:off x="831953" y="349356"/>
          <a:ext cx="2774166" cy="2774166"/>
        </a:xfrm>
        <a:custGeom>
          <a:avLst/>
          <a:gdLst/>
          <a:ahLst/>
          <a:cxnLst/>
          <a:rect l="0" t="0" r="0" b="0"/>
          <a:pathLst>
            <a:path>
              <a:moveTo>
                <a:pt x="1928591" y="110067"/>
              </a:moveTo>
              <a:arcTo wR="1387083" hR="1387083" stAng="17578738" swAng="1960950"/>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C6694C-CF23-4813-8455-3417D51CD557}">
      <dsp:nvSpPr>
        <dsp:cNvPr id="0" name=""/>
        <dsp:cNvSpPr/>
      </dsp:nvSpPr>
      <dsp:spPr>
        <a:xfrm>
          <a:off x="3004059" y="960595"/>
          <a:ext cx="1068344" cy="6944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Bajo peso</a:t>
          </a:r>
          <a:endParaRPr lang="es-MX" sz="1100" kern="1200" dirty="0">
            <a:solidFill>
              <a:schemeClr val="tx1"/>
            </a:solidFill>
          </a:endParaRPr>
        </a:p>
      </dsp:txBody>
      <dsp:txXfrm>
        <a:off x="3037958" y="994494"/>
        <a:ext cx="1000546" cy="626626"/>
      </dsp:txXfrm>
    </dsp:sp>
    <dsp:sp modelId="{4F825D4F-BC04-4E57-870D-2AC4C6088CA6}">
      <dsp:nvSpPr>
        <dsp:cNvPr id="0" name=""/>
        <dsp:cNvSpPr/>
      </dsp:nvSpPr>
      <dsp:spPr>
        <a:xfrm>
          <a:off x="831953" y="349356"/>
          <a:ext cx="2774166" cy="2774166"/>
        </a:xfrm>
        <a:custGeom>
          <a:avLst/>
          <a:gdLst/>
          <a:ahLst/>
          <a:cxnLst/>
          <a:rect l="0" t="0" r="0" b="0"/>
          <a:pathLst>
            <a:path>
              <a:moveTo>
                <a:pt x="2772267" y="1314527"/>
              </a:moveTo>
              <a:arcTo wR="1387083" hR="1387083" stAng="21420097" swAng="2195851"/>
            </a:path>
          </a:pathLst>
        </a:custGeom>
        <a:noFill/>
        <a:ln w="635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B1A34-4D36-4347-B62B-716F4880D33B}">
      <dsp:nvSpPr>
        <dsp:cNvPr id="0" name=""/>
        <dsp:cNvSpPr/>
      </dsp:nvSpPr>
      <dsp:spPr>
        <a:xfrm>
          <a:off x="2500171" y="2511402"/>
          <a:ext cx="1068344" cy="6944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Excelente conductividad</a:t>
          </a:r>
          <a:endParaRPr lang="es-MX" sz="1100" kern="1200" dirty="0">
            <a:solidFill>
              <a:schemeClr val="tx1"/>
            </a:solidFill>
          </a:endParaRPr>
        </a:p>
      </dsp:txBody>
      <dsp:txXfrm>
        <a:off x="2534070" y="2545301"/>
        <a:ext cx="1000546" cy="626626"/>
      </dsp:txXfrm>
    </dsp:sp>
    <dsp:sp modelId="{BC8FC660-140F-457E-85A1-68C88C12B28C}">
      <dsp:nvSpPr>
        <dsp:cNvPr id="0" name=""/>
        <dsp:cNvSpPr/>
      </dsp:nvSpPr>
      <dsp:spPr>
        <a:xfrm>
          <a:off x="831953" y="349356"/>
          <a:ext cx="2774166" cy="2774166"/>
        </a:xfrm>
        <a:custGeom>
          <a:avLst/>
          <a:gdLst/>
          <a:ahLst/>
          <a:cxnLst/>
          <a:rect l="0" t="0" r="0" b="0"/>
          <a:pathLst>
            <a:path>
              <a:moveTo>
                <a:pt x="1662709" y="2746506"/>
              </a:moveTo>
              <a:arcTo wR="1387083" hR="1387083" stAng="4712310" swAng="1375379"/>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7A6833-B94B-44BF-BB92-19757848FBA7}">
      <dsp:nvSpPr>
        <dsp:cNvPr id="0" name=""/>
        <dsp:cNvSpPr/>
      </dsp:nvSpPr>
      <dsp:spPr>
        <a:xfrm>
          <a:off x="869557" y="2511402"/>
          <a:ext cx="1068344" cy="6944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Maquinabilidad</a:t>
          </a:r>
          <a:endParaRPr lang="es-MX" sz="1100" kern="1200" dirty="0">
            <a:solidFill>
              <a:schemeClr val="tx1"/>
            </a:solidFill>
          </a:endParaRPr>
        </a:p>
      </dsp:txBody>
      <dsp:txXfrm>
        <a:off x="903456" y="2545301"/>
        <a:ext cx="1000546" cy="626626"/>
      </dsp:txXfrm>
    </dsp:sp>
    <dsp:sp modelId="{41AC709B-416C-42E9-8047-DDF0EB240FED}">
      <dsp:nvSpPr>
        <dsp:cNvPr id="0" name=""/>
        <dsp:cNvSpPr/>
      </dsp:nvSpPr>
      <dsp:spPr>
        <a:xfrm>
          <a:off x="831953" y="349356"/>
          <a:ext cx="2774166" cy="2774166"/>
        </a:xfrm>
        <a:custGeom>
          <a:avLst/>
          <a:gdLst/>
          <a:ahLst/>
          <a:cxnLst/>
          <a:rect l="0" t="0" r="0" b="0"/>
          <a:pathLst>
            <a:path>
              <a:moveTo>
                <a:pt x="231740" y="2154665"/>
              </a:moveTo>
              <a:arcTo wR="1387083" hR="1387083" stAng="8784053" swAng="2195851"/>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83FF1C-E07E-496A-8966-AD9D96417CE2}">
      <dsp:nvSpPr>
        <dsp:cNvPr id="0" name=""/>
        <dsp:cNvSpPr/>
      </dsp:nvSpPr>
      <dsp:spPr>
        <a:xfrm>
          <a:off x="365669" y="960595"/>
          <a:ext cx="1068344" cy="69442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solidFill>
                <a:schemeClr val="tx1"/>
              </a:solidFill>
            </a:rPr>
            <a:t>Aplicaciones</a:t>
          </a:r>
          <a:endParaRPr lang="es-MX" sz="1100" kern="1200" dirty="0">
            <a:solidFill>
              <a:schemeClr val="tx1"/>
            </a:solidFill>
          </a:endParaRPr>
        </a:p>
      </dsp:txBody>
      <dsp:txXfrm>
        <a:off x="399568" y="994494"/>
        <a:ext cx="1000546" cy="626626"/>
      </dsp:txXfrm>
    </dsp:sp>
    <dsp:sp modelId="{D7F9920C-7718-49CC-A3FC-E8E2CD1D7743}">
      <dsp:nvSpPr>
        <dsp:cNvPr id="0" name=""/>
        <dsp:cNvSpPr/>
      </dsp:nvSpPr>
      <dsp:spPr>
        <a:xfrm>
          <a:off x="831953" y="349356"/>
          <a:ext cx="2774166" cy="2774166"/>
        </a:xfrm>
        <a:custGeom>
          <a:avLst/>
          <a:gdLst/>
          <a:ahLst/>
          <a:cxnLst/>
          <a:rect l="0" t="0" r="0" b="0"/>
          <a:pathLst>
            <a:path>
              <a:moveTo>
                <a:pt x="241742" y="604655"/>
              </a:moveTo>
              <a:arcTo wR="1387083" hR="1387083" stAng="12860313" swAng="1960950"/>
            </a:path>
          </a:pathLst>
        </a:custGeom>
        <a:noFill/>
        <a:ln w="635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223F8-D4BA-4B92-9340-FF484CD1D3A3}">
      <dsp:nvSpPr>
        <dsp:cNvPr id="0" name=""/>
        <dsp:cNvSpPr/>
      </dsp:nvSpPr>
      <dsp:spPr>
        <a:xfrm>
          <a:off x="1520831" y="174653"/>
          <a:ext cx="3466198" cy="1203765"/>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80080-87B4-43D2-BCA8-48E967F66FD6}">
      <dsp:nvSpPr>
        <dsp:cNvPr id="0" name=""/>
        <dsp:cNvSpPr/>
      </dsp:nvSpPr>
      <dsp:spPr>
        <a:xfrm>
          <a:off x="2923432" y="3122265"/>
          <a:ext cx="671743" cy="429916"/>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E108D-5144-4A2B-984E-D454DA970306}">
      <dsp:nvSpPr>
        <dsp:cNvPr id="0" name=""/>
        <dsp:cNvSpPr/>
      </dsp:nvSpPr>
      <dsp:spPr>
        <a:xfrm>
          <a:off x="1647119" y="3466198"/>
          <a:ext cx="3224370" cy="80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C" sz="1900" kern="1200" dirty="0">
              <a:solidFill>
                <a:schemeClr val="tx1"/>
              </a:solidFill>
            </a:rPr>
            <a:t>Diseño necesitado, especificaciones</a:t>
          </a:r>
          <a:endParaRPr lang="es-MX" sz="1900" kern="1200" dirty="0">
            <a:solidFill>
              <a:schemeClr val="tx1"/>
            </a:solidFill>
          </a:endParaRPr>
        </a:p>
      </dsp:txBody>
      <dsp:txXfrm>
        <a:off x="1647119" y="3466198"/>
        <a:ext cx="3224370" cy="806092"/>
      </dsp:txXfrm>
    </dsp:sp>
    <dsp:sp modelId="{5F5BEF4F-473C-4713-A3B6-13B677B7B23D}">
      <dsp:nvSpPr>
        <dsp:cNvPr id="0" name=""/>
        <dsp:cNvSpPr/>
      </dsp:nvSpPr>
      <dsp:spPr>
        <a:xfrm>
          <a:off x="2781022" y="1471387"/>
          <a:ext cx="1209139" cy="12091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Maquinaria manual, CNC</a:t>
          </a:r>
          <a:endParaRPr lang="es-MX" sz="1200" kern="1200" dirty="0">
            <a:solidFill>
              <a:schemeClr val="tx1"/>
            </a:solidFill>
          </a:endParaRPr>
        </a:p>
      </dsp:txBody>
      <dsp:txXfrm>
        <a:off x="2958096" y="1648461"/>
        <a:ext cx="854991" cy="854991"/>
      </dsp:txXfrm>
    </dsp:sp>
    <dsp:sp modelId="{A6605504-F6B0-4DD0-B70F-771A38F7274F}">
      <dsp:nvSpPr>
        <dsp:cNvPr id="0" name=""/>
        <dsp:cNvSpPr/>
      </dsp:nvSpPr>
      <dsp:spPr>
        <a:xfrm>
          <a:off x="1915816" y="564264"/>
          <a:ext cx="1209139" cy="1209139"/>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Remoción de material</a:t>
          </a:r>
          <a:endParaRPr lang="es-MX" sz="1200" kern="1200" dirty="0">
            <a:solidFill>
              <a:schemeClr val="tx1"/>
            </a:solidFill>
          </a:endParaRPr>
        </a:p>
      </dsp:txBody>
      <dsp:txXfrm>
        <a:off x="2092890" y="741338"/>
        <a:ext cx="854991" cy="854991"/>
      </dsp:txXfrm>
    </dsp:sp>
    <dsp:sp modelId="{8EE0E092-AEA4-45BC-A24F-C650ABE63262}">
      <dsp:nvSpPr>
        <dsp:cNvPr id="0" name=""/>
        <dsp:cNvSpPr/>
      </dsp:nvSpPr>
      <dsp:spPr>
        <a:xfrm>
          <a:off x="3151825" y="271921"/>
          <a:ext cx="1209139" cy="1209139"/>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Herramienta multifilar</a:t>
          </a:r>
          <a:endParaRPr lang="es-MX" sz="1200" kern="1200" dirty="0">
            <a:solidFill>
              <a:schemeClr val="tx1"/>
            </a:solidFill>
          </a:endParaRPr>
        </a:p>
      </dsp:txBody>
      <dsp:txXfrm>
        <a:off x="3328899" y="448995"/>
        <a:ext cx="854991" cy="854991"/>
      </dsp:txXfrm>
    </dsp:sp>
    <dsp:sp modelId="{F3EBA967-7C3D-47D2-83E1-CC90F573FC11}">
      <dsp:nvSpPr>
        <dsp:cNvPr id="0" name=""/>
        <dsp:cNvSpPr/>
      </dsp:nvSpPr>
      <dsp:spPr>
        <a:xfrm>
          <a:off x="1378421" y="26869"/>
          <a:ext cx="3761765" cy="3009412"/>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220BE-F6DA-4EDD-B84C-426973410416}">
      <dsp:nvSpPr>
        <dsp:cNvPr id="0" name=""/>
        <dsp:cNvSpPr/>
      </dsp:nvSpPr>
      <dsp:spPr>
        <a:xfrm>
          <a:off x="542014" y="817240"/>
          <a:ext cx="1903977" cy="15703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222213-E7DB-4067-8D33-52F333880819}">
      <dsp:nvSpPr>
        <dsp:cNvPr id="0" name=""/>
        <dsp:cNvSpPr/>
      </dsp:nvSpPr>
      <dsp:spPr>
        <a:xfrm>
          <a:off x="1537542" y="923836"/>
          <a:ext cx="2494792" cy="2494792"/>
        </a:xfrm>
        <a:prstGeom prst="leftCircularArrow">
          <a:avLst>
            <a:gd name="adj1" fmla="val 4727"/>
            <a:gd name="adj2" fmla="val 604226"/>
            <a:gd name="adj3" fmla="val 2379737"/>
            <a:gd name="adj4" fmla="val 9024489"/>
            <a:gd name="adj5" fmla="val 5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CE0F06-0224-491F-8686-9E2EFE90691A}">
      <dsp:nvSpPr>
        <dsp:cNvPr id="0" name=""/>
        <dsp:cNvSpPr/>
      </dsp:nvSpPr>
      <dsp:spPr>
        <a:xfrm>
          <a:off x="965121" y="2051112"/>
          <a:ext cx="1692424" cy="673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Velocidad de corte</a:t>
          </a:r>
          <a:endParaRPr lang="es-MX" sz="1700" kern="1200" dirty="0"/>
        </a:p>
      </dsp:txBody>
      <dsp:txXfrm>
        <a:off x="984833" y="2070824"/>
        <a:ext cx="1653000" cy="633597"/>
      </dsp:txXfrm>
    </dsp:sp>
    <dsp:sp modelId="{6FE25F3C-9737-4CBD-94F4-F270F6B00458}">
      <dsp:nvSpPr>
        <dsp:cNvPr id="0" name=""/>
        <dsp:cNvSpPr/>
      </dsp:nvSpPr>
      <dsp:spPr>
        <a:xfrm>
          <a:off x="3219084" y="817240"/>
          <a:ext cx="1903977" cy="15703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6FC13F-0B3B-4758-A8DE-A936C96FDAFA}">
      <dsp:nvSpPr>
        <dsp:cNvPr id="0" name=""/>
        <dsp:cNvSpPr/>
      </dsp:nvSpPr>
      <dsp:spPr>
        <a:xfrm>
          <a:off x="4198745" y="-275338"/>
          <a:ext cx="2738078" cy="2738078"/>
        </a:xfrm>
        <a:prstGeom prst="circularArrow">
          <a:avLst>
            <a:gd name="adj1" fmla="val 4307"/>
            <a:gd name="adj2" fmla="val 544883"/>
            <a:gd name="adj3" fmla="val 19279607"/>
            <a:gd name="adj4" fmla="val 12575511"/>
            <a:gd name="adj5" fmla="val 50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B65915-7D28-4F2B-912D-820C85264FF3}">
      <dsp:nvSpPr>
        <dsp:cNvPr id="0" name=""/>
        <dsp:cNvSpPr/>
      </dsp:nvSpPr>
      <dsp:spPr>
        <a:xfrm>
          <a:off x="3642190" y="480729"/>
          <a:ext cx="1692424" cy="673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Velocidad de avance</a:t>
          </a:r>
          <a:endParaRPr lang="es-MX" sz="1700" kern="1200" dirty="0"/>
        </a:p>
      </dsp:txBody>
      <dsp:txXfrm>
        <a:off x="3661902" y="500441"/>
        <a:ext cx="1653000" cy="633597"/>
      </dsp:txXfrm>
    </dsp:sp>
    <dsp:sp modelId="{0B9479A0-0DB0-4F66-8705-236A83F29DC5}">
      <dsp:nvSpPr>
        <dsp:cNvPr id="0" name=""/>
        <dsp:cNvSpPr/>
      </dsp:nvSpPr>
      <dsp:spPr>
        <a:xfrm>
          <a:off x="5896153" y="817240"/>
          <a:ext cx="1903977" cy="15703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30A21-4DAD-496A-9964-987FE212ED55}">
      <dsp:nvSpPr>
        <dsp:cNvPr id="0" name=""/>
        <dsp:cNvSpPr/>
      </dsp:nvSpPr>
      <dsp:spPr>
        <a:xfrm>
          <a:off x="6891680" y="923836"/>
          <a:ext cx="2494792" cy="2494792"/>
        </a:xfrm>
        <a:prstGeom prst="leftCircularArrow">
          <a:avLst>
            <a:gd name="adj1" fmla="val 4727"/>
            <a:gd name="adj2" fmla="val 604226"/>
            <a:gd name="adj3" fmla="val 2379737"/>
            <a:gd name="adj4" fmla="val 9024489"/>
            <a:gd name="adj5" fmla="val 55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3211BD-E76A-42E1-A32F-EC70FADAC90D}">
      <dsp:nvSpPr>
        <dsp:cNvPr id="0" name=""/>
        <dsp:cNvSpPr/>
      </dsp:nvSpPr>
      <dsp:spPr>
        <a:xfrm>
          <a:off x="6319259" y="2051112"/>
          <a:ext cx="1692424" cy="673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Potencia de corte (Pc)</a:t>
          </a:r>
          <a:endParaRPr lang="es-MX" sz="1700" kern="1200" dirty="0"/>
        </a:p>
      </dsp:txBody>
      <dsp:txXfrm>
        <a:off x="6338971" y="2070824"/>
        <a:ext cx="1653000" cy="633597"/>
      </dsp:txXfrm>
    </dsp:sp>
    <dsp:sp modelId="{21550FAE-4877-40A0-86ED-59F5CB1E4D62}">
      <dsp:nvSpPr>
        <dsp:cNvPr id="0" name=""/>
        <dsp:cNvSpPr/>
      </dsp:nvSpPr>
      <dsp:spPr>
        <a:xfrm>
          <a:off x="8573222" y="817240"/>
          <a:ext cx="1903977" cy="15703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F63D1-7D3E-4BAE-A6C4-239061C5C903}">
      <dsp:nvSpPr>
        <dsp:cNvPr id="0" name=""/>
        <dsp:cNvSpPr/>
      </dsp:nvSpPr>
      <dsp:spPr>
        <a:xfrm>
          <a:off x="8996328" y="480729"/>
          <a:ext cx="1692424" cy="673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C" sz="1700" kern="1200" dirty="0"/>
            <a:t>Taza de remoción de material (Q)</a:t>
          </a:r>
          <a:endParaRPr lang="es-MX" sz="1700" kern="1200" dirty="0"/>
        </a:p>
      </dsp:txBody>
      <dsp:txXfrm>
        <a:off x="9016040" y="500441"/>
        <a:ext cx="1653000" cy="633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43C9-299D-401E-B0BF-C5EEF45153EF}">
      <dsp:nvSpPr>
        <dsp:cNvPr id="0" name=""/>
        <dsp:cNvSpPr/>
      </dsp:nvSpPr>
      <dsp:spPr>
        <a:xfrm>
          <a:off x="1300527" y="471128"/>
          <a:ext cx="3871149" cy="3871149"/>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Varias pasadas </a:t>
          </a:r>
          <a:endParaRPr lang="es-MX" sz="1800" kern="1200" dirty="0"/>
        </a:p>
      </dsp:txBody>
      <dsp:txXfrm>
        <a:off x="3274352" y="839808"/>
        <a:ext cx="1059957" cy="668234"/>
      </dsp:txXfrm>
    </dsp:sp>
    <dsp:sp modelId="{458841AF-48FA-4CC6-9AC1-98381F69CBD2}">
      <dsp:nvSpPr>
        <dsp:cNvPr id="0" name=""/>
        <dsp:cNvSpPr/>
      </dsp:nvSpPr>
      <dsp:spPr>
        <a:xfrm>
          <a:off x="1278874" y="472372"/>
          <a:ext cx="3871149" cy="3871149"/>
        </a:xfrm>
        <a:prstGeom prst="pie">
          <a:avLst>
            <a:gd name="adj1" fmla="val 19285716"/>
            <a:gd name="adj2" fmla="val 77142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Menor </a:t>
          </a:r>
          <a:r>
            <a:rPr lang="es-EC" sz="1800" kern="1200" dirty="0" err="1"/>
            <a:t>Ap</a:t>
          </a:r>
          <a:endParaRPr lang="es-MX" sz="1800" kern="1200" dirty="0"/>
        </a:p>
      </dsp:txBody>
      <dsp:txXfrm>
        <a:off x="3928768" y="1854925"/>
        <a:ext cx="1124476" cy="714319"/>
      </dsp:txXfrm>
    </dsp:sp>
    <dsp:sp modelId="{F9CDE955-131B-4F4A-A314-FE7D67D43E19}">
      <dsp:nvSpPr>
        <dsp:cNvPr id="0" name=""/>
        <dsp:cNvSpPr/>
      </dsp:nvSpPr>
      <dsp:spPr>
        <a:xfrm>
          <a:off x="1278874" y="472372"/>
          <a:ext cx="3871149" cy="3871149"/>
        </a:xfrm>
        <a:prstGeom prst="pie">
          <a:avLst>
            <a:gd name="adj1" fmla="val 771428"/>
            <a:gd name="adj2" fmla="val 385714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Mayor </a:t>
          </a:r>
          <a:r>
            <a:rPr lang="es-EC" sz="1800" kern="1200" dirty="0" err="1"/>
            <a:t>Ae</a:t>
          </a:r>
          <a:endParaRPr lang="es-MX" sz="1800" kern="1200" dirty="0"/>
        </a:p>
      </dsp:txBody>
      <dsp:txXfrm>
        <a:off x="3767470" y="2776627"/>
        <a:ext cx="1013872" cy="737361"/>
      </dsp:txXfrm>
    </dsp:sp>
    <dsp:sp modelId="{356811EF-BB2F-450B-B386-2B07D544EC29}">
      <dsp:nvSpPr>
        <dsp:cNvPr id="0" name=""/>
        <dsp:cNvSpPr/>
      </dsp:nvSpPr>
      <dsp:spPr>
        <a:xfrm>
          <a:off x="1278874" y="472372"/>
          <a:ext cx="3871149" cy="3871149"/>
        </a:xfrm>
        <a:prstGeom prst="pie">
          <a:avLst>
            <a:gd name="adj1" fmla="val 3857226"/>
            <a:gd name="adj2" fmla="val 694285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Concentración de calor</a:t>
          </a:r>
          <a:endParaRPr lang="es-MX" sz="1200" kern="1200" dirty="0"/>
        </a:p>
      </dsp:txBody>
      <dsp:txXfrm>
        <a:off x="2695991" y="3513989"/>
        <a:ext cx="1036914" cy="737361"/>
      </dsp:txXfrm>
    </dsp:sp>
    <dsp:sp modelId="{340FF4B4-96F6-4668-936E-D9212CD5C32A}">
      <dsp:nvSpPr>
        <dsp:cNvPr id="0" name=""/>
        <dsp:cNvSpPr/>
      </dsp:nvSpPr>
      <dsp:spPr>
        <a:xfrm>
          <a:off x="1278874" y="472372"/>
          <a:ext cx="3871149" cy="3871149"/>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Desgaste no uniforme</a:t>
          </a:r>
          <a:r>
            <a:rPr lang="es-EC" sz="2000" kern="1200" dirty="0"/>
            <a:t>	</a:t>
          </a:r>
          <a:endParaRPr lang="es-MX" sz="2000" kern="1200" dirty="0"/>
        </a:p>
      </dsp:txBody>
      <dsp:txXfrm>
        <a:off x="1647555" y="2776627"/>
        <a:ext cx="1013872" cy="737361"/>
      </dsp:txXfrm>
    </dsp:sp>
    <dsp:sp modelId="{4C7766E5-5FC9-471D-82BA-E848515CA9CC}">
      <dsp:nvSpPr>
        <dsp:cNvPr id="0" name=""/>
        <dsp:cNvSpPr/>
      </dsp:nvSpPr>
      <dsp:spPr>
        <a:xfrm>
          <a:off x="1278874" y="472372"/>
          <a:ext cx="3871149" cy="3871149"/>
        </a:xfrm>
        <a:prstGeom prst="pie">
          <a:avLst>
            <a:gd name="adj1" fmla="val 10028574"/>
            <a:gd name="adj2" fmla="val 1311428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Varias estrategias</a:t>
          </a:r>
          <a:endParaRPr lang="es-MX" sz="1600" kern="1200" dirty="0"/>
        </a:p>
      </dsp:txBody>
      <dsp:txXfrm>
        <a:off x="1375653" y="1854925"/>
        <a:ext cx="1124476" cy="714319"/>
      </dsp:txXfrm>
    </dsp:sp>
    <dsp:sp modelId="{7F6D6832-D5B9-4BC3-9E5E-0262A8FC3317}">
      <dsp:nvSpPr>
        <dsp:cNvPr id="0" name=""/>
        <dsp:cNvSpPr/>
      </dsp:nvSpPr>
      <dsp:spPr>
        <a:xfrm>
          <a:off x="1278874" y="472372"/>
          <a:ext cx="3871149" cy="3871149"/>
        </a:xfrm>
        <a:prstGeom prst="pie">
          <a:avLst>
            <a:gd name="adj1" fmla="val 13114284"/>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Reducción vida útil</a:t>
          </a:r>
          <a:endParaRPr lang="es-MX" sz="1800" kern="1200" dirty="0"/>
        </a:p>
      </dsp:txBody>
      <dsp:txXfrm>
        <a:off x="2117623" y="841053"/>
        <a:ext cx="1059957" cy="668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43C9-299D-401E-B0BF-C5EEF45153EF}">
      <dsp:nvSpPr>
        <dsp:cNvPr id="0" name=""/>
        <dsp:cNvSpPr/>
      </dsp:nvSpPr>
      <dsp:spPr>
        <a:xfrm>
          <a:off x="400346" y="460301"/>
          <a:ext cx="3925731" cy="3925731"/>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Mayor </a:t>
          </a:r>
          <a:r>
            <a:rPr lang="es-EC" sz="2000" kern="1200" dirty="0" err="1"/>
            <a:t>Ap</a:t>
          </a:r>
          <a:endParaRPr lang="es-MX" sz="2000" kern="1200" dirty="0"/>
        </a:p>
      </dsp:txBody>
      <dsp:txXfrm>
        <a:off x="2402002" y="834180"/>
        <a:ext cx="1074902" cy="677656"/>
      </dsp:txXfrm>
    </dsp:sp>
    <dsp:sp modelId="{458841AF-48FA-4CC6-9AC1-98381F69CBD2}">
      <dsp:nvSpPr>
        <dsp:cNvPr id="0" name=""/>
        <dsp:cNvSpPr/>
      </dsp:nvSpPr>
      <dsp:spPr>
        <a:xfrm>
          <a:off x="392521" y="479032"/>
          <a:ext cx="3925731" cy="3925731"/>
        </a:xfrm>
        <a:prstGeom prst="pie">
          <a:avLst>
            <a:gd name="adj1" fmla="val 19285716"/>
            <a:gd name="adj2" fmla="val 77142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Menor </a:t>
          </a:r>
          <a:r>
            <a:rPr lang="es-EC" sz="2000" kern="1200" dirty="0" err="1"/>
            <a:t>Ae</a:t>
          </a:r>
          <a:endParaRPr lang="es-MX" sz="2000" kern="1200" dirty="0"/>
        </a:p>
      </dsp:txBody>
      <dsp:txXfrm>
        <a:off x="3079778" y="1881079"/>
        <a:ext cx="1140331" cy="724390"/>
      </dsp:txXfrm>
    </dsp:sp>
    <dsp:sp modelId="{F9CDE955-131B-4F4A-A314-FE7D67D43E19}">
      <dsp:nvSpPr>
        <dsp:cNvPr id="0" name=""/>
        <dsp:cNvSpPr/>
      </dsp:nvSpPr>
      <dsp:spPr>
        <a:xfrm>
          <a:off x="392521" y="479032"/>
          <a:ext cx="3925731" cy="3925731"/>
        </a:xfrm>
        <a:prstGeom prst="pie">
          <a:avLst>
            <a:gd name="adj1" fmla="val 771428"/>
            <a:gd name="adj2" fmla="val 385714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Menor carga térmica</a:t>
          </a:r>
          <a:endParaRPr lang="es-MX" sz="1600" kern="1200" dirty="0"/>
        </a:p>
      </dsp:txBody>
      <dsp:txXfrm>
        <a:off x="2916205" y="2815777"/>
        <a:ext cx="1028167" cy="747758"/>
      </dsp:txXfrm>
    </dsp:sp>
    <dsp:sp modelId="{356811EF-BB2F-450B-B386-2B07D544EC29}">
      <dsp:nvSpPr>
        <dsp:cNvPr id="0" name=""/>
        <dsp:cNvSpPr/>
      </dsp:nvSpPr>
      <dsp:spPr>
        <a:xfrm>
          <a:off x="392521" y="479032"/>
          <a:ext cx="3925731" cy="3925731"/>
        </a:xfrm>
        <a:prstGeom prst="pie">
          <a:avLst>
            <a:gd name="adj1" fmla="val 3857226"/>
            <a:gd name="adj2" fmla="val 694285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Viruta Constante</a:t>
          </a:r>
          <a:r>
            <a:rPr lang="es-EC" sz="2000" kern="1200" dirty="0"/>
            <a:t>	</a:t>
          </a:r>
          <a:endParaRPr lang="es-MX" sz="2000" kern="1200" dirty="0"/>
        </a:p>
      </dsp:txBody>
      <dsp:txXfrm>
        <a:off x="1829619" y="3563536"/>
        <a:ext cx="1051535" cy="747758"/>
      </dsp:txXfrm>
    </dsp:sp>
    <dsp:sp modelId="{340FF4B4-96F6-4668-936E-D9212CD5C32A}">
      <dsp:nvSpPr>
        <dsp:cNvPr id="0" name=""/>
        <dsp:cNvSpPr/>
      </dsp:nvSpPr>
      <dsp:spPr>
        <a:xfrm>
          <a:off x="392521" y="479032"/>
          <a:ext cx="3925731" cy="3925731"/>
        </a:xfrm>
        <a:prstGeom prst="pie">
          <a:avLst>
            <a:gd name="adj1" fmla="val 6942858"/>
            <a:gd name="adj2" fmla="val 1002857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Adaptive </a:t>
          </a:r>
          <a:r>
            <a:rPr lang="es-EC" sz="1800" kern="1200" dirty="0" err="1"/>
            <a:t>milling</a:t>
          </a:r>
          <a:endParaRPr lang="es-MX" sz="1800" kern="1200" dirty="0"/>
        </a:p>
      </dsp:txBody>
      <dsp:txXfrm>
        <a:off x="766400" y="2815777"/>
        <a:ext cx="1028167" cy="747758"/>
      </dsp:txXfrm>
    </dsp:sp>
    <dsp:sp modelId="{68723025-D576-455F-87C5-1F5D0DE963A0}">
      <dsp:nvSpPr>
        <dsp:cNvPr id="0" name=""/>
        <dsp:cNvSpPr/>
      </dsp:nvSpPr>
      <dsp:spPr>
        <a:xfrm>
          <a:off x="392521" y="479032"/>
          <a:ext cx="3925731" cy="3925731"/>
        </a:xfrm>
        <a:prstGeom prst="pie">
          <a:avLst>
            <a:gd name="adj1" fmla="val 10028574"/>
            <a:gd name="adj2" fmla="val 1311428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Menor desgaste del filo</a:t>
          </a:r>
          <a:endParaRPr lang="es-MX" sz="1800" kern="1200" dirty="0"/>
        </a:p>
      </dsp:txBody>
      <dsp:txXfrm>
        <a:off x="490664" y="1881079"/>
        <a:ext cx="1140331" cy="724390"/>
      </dsp:txXfrm>
    </dsp:sp>
    <dsp:sp modelId="{81B94AA0-05F5-442D-A277-CCAE8537B004}">
      <dsp:nvSpPr>
        <dsp:cNvPr id="0" name=""/>
        <dsp:cNvSpPr/>
      </dsp:nvSpPr>
      <dsp:spPr>
        <a:xfrm>
          <a:off x="392521" y="479032"/>
          <a:ext cx="3925731" cy="3925731"/>
        </a:xfrm>
        <a:prstGeom prst="pie">
          <a:avLst>
            <a:gd name="adj1" fmla="val 13114284"/>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Desgaste constante</a:t>
          </a:r>
          <a:endParaRPr lang="es-MX" sz="1800" kern="1200" dirty="0"/>
        </a:p>
      </dsp:txBody>
      <dsp:txXfrm>
        <a:off x="1243096" y="852911"/>
        <a:ext cx="1074902" cy="6776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A882-40E5-4FCA-902E-CBDA23B8B780}">
      <dsp:nvSpPr>
        <dsp:cNvPr id="0" name=""/>
        <dsp:cNvSpPr/>
      </dsp:nvSpPr>
      <dsp:spPr>
        <a:xfrm>
          <a:off x="241166" y="1318474"/>
          <a:ext cx="2346528" cy="149653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Identificar factores que afectan la característica de calidad</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Determinar niveles adecuados</a:t>
          </a:r>
        </a:p>
        <a:p>
          <a:pPr marL="57150" lvl="1" indent="-57150" algn="l" defTabSz="177800">
            <a:lnSpc>
              <a:spcPct val="90000"/>
            </a:lnSpc>
            <a:spcBef>
              <a:spcPct val="0"/>
            </a:spcBef>
            <a:spcAft>
              <a:spcPct val="15000"/>
            </a:spcAft>
            <a:buChar char="•"/>
          </a:pPr>
          <a:endParaRPr lang="es-ES" sz="400" kern="1200"/>
        </a:p>
      </dsp:txBody>
      <dsp:txXfrm>
        <a:off x="275606" y="1352914"/>
        <a:ext cx="2277648" cy="1106972"/>
      </dsp:txXfrm>
    </dsp:sp>
    <dsp:sp modelId="{164C853A-49FE-4D69-AA41-08DE711A74BB}">
      <dsp:nvSpPr>
        <dsp:cNvPr id="0" name=""/>
        <dsp:cNvSpPr/>
      </dsp:nvSpPr>
      <dsp:spPr>
        <a:xfrm>
          <a:off x="823379" y="906153"/>
          <a:ext cx="3727205" cy="3727205"/>
        </a:xfrm>
        <a:prstGeom prst="leftCircularArrow">
          <a:avLst>
            <a:gd name="adj1" fmla="val 2280"/>
            <a:gd name="adj2" fmla="val 274977"/>
            <a:gd name="adj3" fmla="val 1298535"/>
            <a:gd name="adj4" fmla="val 8272536"/>
            <a:gd name="adj5" fmla="val 266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3300F2-1FB8-4FCA-9EA8-1A4C2C773AA9}">
      <dsp:nvSpPr>
        <dsp:cNvPr id="0" name=""/>
        <dsp:cNvSpPr/>
      </dsp:nvSpPr>
      <dsp:spPr>
        <a:xfrm>
          <a:off x="114283" y="2896772"/>
          <a:ext cx="2517555" cy="10612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Diseño del sistema</a:t>
          </a:r>
        </a:p>
      </dsp:txBody>
      <dsp:txXfrm>
        <a:off x="145365" y="2927854"/>
        <a:ext cx="2455391" cy="999054"/>
      </dsp:txXfrm>
    </dsp:sp>
    <dsp:sp modelId="{81CDE32A-BAE2-4575-882A-1790B3B2B39F}">
      <dsp:nvSpPr>
        <dsp:cNvPr id="0" name=""/>
        <dsp:cNvSpPr/>
      </dsp:nvSpPr>
      <dsp:spPr>
        <a:xfrm>
          <a:off x="3323681" y="1184324"/>
          <a:ext cx="3021544" cy="174170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Escoger un arreglo ortogonal (OA)</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Asignación de factores</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Realizar experimento</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Analizar datos</a:t>
          </a:r>
        </a:p>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Realizar confirmación experimental</a:t>
          </a:r>
        </a:p>
      </dsp:txBody>
      <dsp:txXfrm>
        <a:off x="3363762" y="1597628"/>
        <a:ext cx="2941382" cy="1288319"/>
      </dsp:txXfrm>
    </dsp:sp>
    <dsp:sp modelId="{2FC8C771-E512-41BA-832C-0927AE1E76DF}">
      <dsp:nvSpPr>
        <dsp:cNvPr id="0" name=""/>
        <dsp:cNvSpPr/>
      </dsp:nvSpPr>
      <dsp:spPr>
        <a:xfrm>
          <a:off x="4316859" y="74128"/>
          <a:ext cx="3404526" cy="3404526"/>
        </a:xfrm>
        <a:prstGeom prst="circularArrow">
          <a:avLst>
            <a:gd name="adj1" fmla="val 2497"/>
            <a:gd name="adj2" fmla="val 302547"/>
            <a:gd name="adj3" fmla="val 20657980"/>
            <a:gd name="adj4" fmla="val 13711548"/>
            <a:gd name="adj5" fmla="val 2913"/>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FAA509-6C6D-4792-81F4-ABFD81824A0F}">
      <dsp:nvSpPr>
        <dsp:cNvPr id="0" name=""/>
        <dsp:cNvSpPr/>
      </dsp:nvSpPr>
      <dsp:spPr>
        <a:xfrm>
          <a:off x="3683464" y="569955"/>
          <a:ext cx="2538523" cy="603949"/>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Diseño de parámetros</a:t>
          </a:r>
        </a:p>
      </dsp:txBody>
      <dsp:txXfrm>
        <a:off x="3701153" y="587644"/>
        <a:ext cx="2503145" cy="568571"/>
      </dsp:txXfrm>
    </dsp:sp>
    <dsp:sp modelId="{49C4F7B0-2EE4-4AF1-AB82-383F49F549A0}">
      <dsp:nvSpPr>
        <dsp:cNvPr id="0" name=""/>
        <dsp:cNvSpPr/>
      </dsp:nvSpPr>
      <dsp:spPr>
        <a:xfrm>
          <a:off x="6763321" y="2144008"/>
          <a:ext cx="2118667" cy="1128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Times New Roman" panose="02020603050405020304" pitchFamily="18" charset="0"/>
              <a:cs typeface="Times New Roman" panose="02020603050405020304" pitchFamily="18" charset="0"/>
            </a:rPr>
            <a:t>Determinar los intervalos de confianza</a:t>
          </a:r>
        </a:p>
      </dsp:txBody>
      <dsp:txXfrm>
        <a:off x="6789302" y="2169989"/>
        <a:ext cx="2066705" cy="835089"/>
      </dsp:txXfrm>
    </dsp:sp>
    <dsp:sp modelId="{7729059F-5F75-4B75-BAC5-5D0C214F2644}">
      <dsp:nvSpPr>
        <dsp:cNvPr id="0" name=""/>
        <dsp:cNvSpPr/>
      </dsp:nvSpPr>
      <dsp:spPr>
        <a:xfrm>
          <a:off x="6683046" y="776932"/>
          <a:ext cx="2353148" cy="114251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Diseño de tolerancias</a:t>
          </a:r>
        </a:p>
      </dsp:txBody>
      <dsp:txXfrm>
        <a:off x="6716509" y="810395"/>
        <a:ext cx="2286222" cy="10755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0.33206</cdr:x>
      <cdr:y>0.92728</cdr:y>
    </cdr:from>
    <cdr:to>
      <cdr:x>0.61037</cdr:x>
      <cdr:y>0.99161</cdr:y>
    </cdr:to>
    <cdr:sp macro="" textlink="">
      <cdr:nvSpPr>
        <cdr:cNvPr id="2" name="TextBox 1">
          <a:extLst xmlns:a="http://schemas.openxmlformats.org/drawingml/2006/main">
            <a:ext uri="{FF2B5EF4-FFF2-40B4-BE49-F238E27FC236}">
              <a16:creationId xmlns:a16="http://schemas.microsoft.com/office/drawing/2014/main" id="{F4D46727-788A-4E8C-958E-2138E6AE06E9}"/>
            </a:ext>
          </a:extLst>
        </cdr:cNvPr>
        <cdr:cNvSpPr txBox="1"/>
      </cdr:nvSpPr>
      <cdr:spPr>
        <a:xfrm xmlns:a="http://schemas.openxmlformats.org/drawingml/2006/main">
          <a:off x="2402774" y="3609109"/>
          <a:ext cx="2013858" cy="250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a:t>Velocidad de avance [mm/min]</a:t>
          </a:r>
        </a:p>
      </cdr:txBody>
    </cdr:sp>
  </cdr:relSizeAnchor>
  <cdr:relSizeAnchor xmlns:cdr="http://schemas.openxmlformats.org/drawingml/2006/chartDrawing">
    <cdr:from>
      <cdr:x>0.00903</cdr:x>
      <cdr:y>0.30638</cdr:y>
    </cdr:from>
    <cdr:to>
      <cdr:x>0.04623</cdr:x>
      <cdr:y>0.55564</cdr:y>
    </cdr:to>
    <cdr:sp macro="" textlink="">
      <cdr:nvSpPr>
        <cdr:cNvPr id="3" name="TextBox 1">
          <a:extLst xmlns:a="http://schemas.openxmlformats.org/drawingml/2006/main">
            <a:ext uri="{FF2B5EF4-FFF2-40B4-BE49-F238E27FC236}">
              <a16:creationId xmlns:a16="http://schemas.microsoft.com/office/drawing/2014/main" id="{F742EBFC-D39B-4C15-BA4B-A12B64024800}"/>
            </a:ext>
          </a:extLst>
        </cdr:cNvPr>
        <cdr:cNvSpPr txBox="1"/>
      </cdr:nvSpPr>
      <cdr:spPr>
        <a:xfrm xmlns:a="http://schemas.openxmlformats.org/drawingml/2006/main" rot="16200000">
          <a:off x="-285169" y="1542967"/>
          <a:ext cx="970148" cy="269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100"/>
            <a:t>Tiempo [seg]</a:t>
          </a:r>
        </a:p>
      </cdr:txBody>
    </cdr:sp>
  </cdr:relSizeAnchor>
</c:userShapes>
</file>

<file path=ppt/drawings/drawing2.xml><?xml version="1.0" encoding="utf-8"?>
<c:userShapes xmlns:c="http://schemas.openxmlformats.org/drawingml/2006/chart">
  <cdr:relSizeAnchor xmlns:cdr="http://schemas.openxmlformats.org/drawingml/2006/chartDrawing">
    <cdr:from>
      <cdr:x>0.01702</cdr:x>
      <cdr:y>0.22421</cdr:y>
    </cdr:from>
    <cdr:to>
      <cdr:x>0.06007</cdr:x>
      <cdr:y>0.6223</cdr:y>
    </cdr:to>
    <cdr:sp macro="" textlink="">
      <cdr:nvSpPr>
        <cdr:cNvPr id="2" name="TextBox 1">
          <a:extLst xmlns:a="http://schemas.openxmlformats.org/drawingml/2006/main">
            <a:ext uri="{FF2B5EF4-FFF2-40B4-BE49-F238E27FC236}">
              <a16:creationId xmlns:a16="http://schemas.microsoft.com/office/drawing/2014/main" id="{DC3EA5E6-3CCB-4641-857F-FD5BD2B9DF75}"/>
            </a:ext>
          </a:extLst>
        </cdr:cNvPr>
        <cdr:cNvSpPr txBox="1"/>
      </cdr:nvSpPr>
      <cdr:spPr>
        <a:xfrm xmlns:a="http://schemas.openxmlformats.org/drawingml/2006/main" rot="16200000">
          <a:off x="-403668" y="1264920"/>
          <a:ext cx="1325880" cy="2895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100">
              <a:ln>
                <a:noFill/>
              </a:ln>
            </a:rPr>
            <a:t>Temperatura</a:t>
          </a:r>
          <a:r>
            <a:rPr lang="es-MX" sz="1100" baseline="0">
              <a:ln>
                <a:noFill/>
              </a:ln>
            </a:rPr>
            <a:t> [°C]</a:t>
          </a:r>
          <a:endParaRPr lang="es-MX" sz="1100">
            <a:ln>
              <a:noFill/>
            </a:ln>
          </a:endParaRPr>
        </a:p>
      </cdr:txBody>
    </cdr:sp>
  </cdr:relSizeAnchor>
  <cdr:relSizeAnchor xmlns:cdr="http://schemas.openxmlformats.org/drawingml/2006/chartDrawing">
    <cdr:from>
      <cdr:x>0.29346</cdr:x>
      <cdr:y>0.87396</cdr:y>
    </cdr:from>
    <cdr:to>
      <cdr:x>0.76929</cdr:x>
      <cdr:y>0.95175</cdr:y>
    </cdr:to>
    <cdr:sp macro="" textlink="">
      <cdr:nvSpPr>
        <cdr:cNvPr id="3" name="TextBox 2">
          <a:extLst xmlns:a="http://schemas.openxmlformats.org/drawingml/2006/main">
            <a:ext uri="{FF2B5EF4-FFF2-40B4-BE49-F238E27FC236}">
              <a16:creationId xmlns:a16="http://schemas.microsoft.com/office/drawing/2014/main" id="{DCA98D57-2693-4D02-A1CC-BC60198B7C33}"/>
            </a:ext>
          </a:extLst>
        </cdr:cNvPr>
        <cdr:cNvSpPr txBox="1"/>
      </cdr:nvSpPr>
      <cdr:spPr>
        <a:xfrm xmlns:a="http://schemas.openxmlformats.org/drawingml/2006/main">
          <a:off x="1973772" y="2910840"/>
          <a:ext cx="320040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a:t>Velocidad de corte [m/min]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D67C5-1889-40B8-9476-39EED74F6194}" type="datetimeFigureOut">
              <a:rPr lang="es-MX" smtClean="0"/>
              <a:t>22/07/2019</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8B247-3A05-4023-903E-3299293EDCC7}" type="slidenum">
              <a:rPr lang="es-MX" smtClean="0"/>
              <a:t>‹Nº›</a:t>
            </a:fld>
            <a:endParaRPr lang="es-MX"/>
          </a:p>
        </p:txBody>
      </p:sp>
    </p:spTree>
    <p:extLst>
      <p:ext uri="{BB962C8B-B14F-4D97-AF65-F5344CB8AC3E}">
        <p14:creationId xmlns:p14="http://schemas.microsoft.com/office/powerpoint/2010/main" val="315024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76B3942-FCCC-429F-A59A-3DECA364CAA0}" type="slidenum">
              <a:rPr lang="es-EC" smtClean="0"/>
              <a:t>9</a:t>
            </a:fld>
            <a:endParaRPr lang="es-EC"/>
          </a:p>
        </p:txBody>
      </p:sp>
    </p:spTree>
    <p:extLst>
      <p:ext uri="{BB962C8B-B14F-4D97-AF65-F5344CB8AC3E}">
        <p14:creationId xmlns:p14="http://schemas.microsoft.com/office/powerpoint/2010/main" val="8968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76B3942-FCCC-429F-A59A-3DECA364CAA0}" type="slidenum">
              <a:rPr lang="es-EC" smtClean="0"/>
              <a:t>10</a:t>
            </a:fld>
            <a:endParaRPr lang="es-EC"/>
          </a:p>
        </p:txBody>
      </p:sp>
    </p:spTree>
    <p:extLst>
      <p:ext uri="{BB962C8B-B14F-4D97-AF65-F5344CB8AC3E}">
        <p14:creationId xmlns:p14="http://schemas.microsoft.com/office/powerpoint/2010/main" val="244792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2E8B247-3A05-4023-903E-3299293EDCC7}" type="slidenum">
              <a:rPr lang="es-MX" smtClean="0"/>
              <a:t>11</a:t>
            </a:fld>
            <a:endParaRPr lang="es-MX"/>
          </a:p>
        </p:txBody>
      </p:sp>
    </p:spTree>
    <p:extLst>
      <p:ext uri="{BB962C8B-B14F-4D97-AF65-F5344CB8AC3E}">
        <p14:creationId xmlns:p14="http://schemas.microsoft.com/office/powerpoint/2010/main" val="1549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84055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359313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419940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4108543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311963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99953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F7F1D7-FEE1-4C95-ADE7-9280887AB43B}" type="datetimeFigureOut">
              <a:rPr lang="es-MX" smtClean="0"/>
              <a:t>22/07/2019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1028497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7F7F1D7-FEE1-4C95-ADE7-9280887AB43B}" type="datetimeFigureOut">
              <a:rPr lang="es-MX" smtClean="0"/>
              <a:t>22/07/2019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95F08A5-483C-4854-9E2E-09512EF841D4}"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04965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F7F1D7-FEE1-4C95-ADE7-9280887AB43B}" type="datetimeFigureOut">
              <a:rPr lang="es-MX" smtClean="0"/>
              <a:t>22/07/2019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95F08A5-483C-4854-9E2E-09512EF841D4}"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53831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7F1D7-FEE1-4C95-ADE7-9280887AB43B}" type="datetimeFigureOut">
              <a:rPr lang="es-MX" smtClean="0"/>
              <a:t>22/07/2019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97142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F7F1D7-FEE1-4C95-ADE7-9280887AB43B}" type="datetimeFigureOut">
              <a:rPr lang="es-MX" smtClean="0"/>
              <a:t>22/07/2019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182298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379148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F7F1D7-FEE1-4C95-ADE7-9280887AB43B}" type="datetimeFigureOut">
              <a:rPr lang="es-MX" smtClean="0"/>
              <a:t>22/07/2019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1847931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132705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47969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7F7F1D7-FEE1-4C95-ADE7-9280887AB43B}" type="datetimeFigureOut">
              <a:rPr lang="es-MX" smtClean="0"/>
              <a:t>22/07/2019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8008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7F7F1D7-FEE1-4C95-ADE7-9280887AB43B}" type="datetimeFigureOut">
              <a:rPr lang="es-MX" smtClean="0"/>
              <a:t>22/07/2019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47075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7F7F1D7-FEE1-4C95-ADE7-9280887AB43B}" type="datetimeFigureOut">
              <a:rPr lang="es-MX" smtClean="0"/>
              <a:t>22/07/2019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95F08A5-483C-4854-9E2E-09512EF841D4}" type="slidenum">
              <a:rPr lang="es-MX" smtClean="0"/>
              <a:t>‹Nº›</a:t>
            </a:fld>
            <a:endParaRPr lang="es-MX"/>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58296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F7F1D7-FEE1-4C95-ADE7-9280887AB43B}" type="datetimeFigureOut">
              <a:rPr lang="es-MX" smtClean="0"/>
              <a:t>22/07/2019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95F08A5-483C-4854-9E2E-09512EF841D4}" type="slidenum">
              <a:rPr lang="es-MX" smtClean="0"/>
              <a:t>‹Nº›</a:t>
            </a:fld>
            <a:endParaRPr lang="es-MX"/>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422160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7F1D7-FEE1-4C95-ADE7-9280887AB43B}" type="datetimeFigureOut">
              <a:rPr lang="es-MX" smtClean="0"/>
              <a:t>22/07/2019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355882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F7F1D7-FEE1-4C95-ADE7-9280887AB43B}" type="datetimeFigureOut">
              <a:rPr lang="es-MX" smtClean="0"/>
              <a:t>22/07/2019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207236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7F7F1D7-FEE1-4C95-ADE7-9280887AB43B}" type="datetimeFigureOut">
              <a:rPr lang="es-MX" smtClean="0"/>
              <a:t>22/07/2019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95F08A5-483C-4854-9E2E-09512EF841D4}" type="slidenum">
              <a:rPr lang="es-MX" smtClean="0"/>
              <a:t>‹Nº›</a:t>
            </a:fld>
            <a:endParaRPr lang="es-MX"/>
          </a:p>
        </p:txBody>
      </p:sp>
    </p:spTree>
    <p:extLst>
      <p:ext uri="{BB962C8B-B14F-4D97-AF65-F5344CB8AC3E}">
        <p14:creationId xmlns:p14="http://schemas.microsoft.com/office/powerpoint/2010/main" val="137671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7F7F1D7-FEE1-4C95-ADE7-9280887AB43B}" type="datetimeFigureOut">
              <a:rPr lang="es-MX" smtClean="0"/>
              <a:t>22/07/2019</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95F08A5-483C-4854-9E2E-09512EF841D4}" type="slidenum">
              <a:rPr lang="es-MX" smtClean="0"/>
              <a:t>‹Nº›</a:t>
            </a:fld>
            <a:endParaRPr lang="es-MX"/>
          </a:p>
        </p:txBody>
      </p:sp>
    </p:spTree>
    <p:extLst>
      <p:ext uri="{BB962C8B-B14F-4D97-AF65-F5344CB8AC3E}">
        <p14:creationId xmlns:p14="http://schemas.microsoft.com/office/powerpoint/2010/main" val="18758573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7F7F1D7-FEE1-4C95-ADE7-9280887AB43B}" type="datetimeFigureOut">
              <a:rPr lang="es-MX" smtClean="0"/>
              <a:t>22/07/2019</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95F08A5-483C-4854-9E2E-09512EF841D4}" type="slidenum">
              <a:rPr lang="es-MX" smtClean="0"/>
              <a:t>‹Nº›</a:t>
            </a:fld>
            <a:endParaRPr lang="es-MX"/>
          </a:p>
        </p:txBody>
      </p:sp>
    </p:spTree>
    <p:extLst>
      <p:ext uri="{BB962C8B-B14F-4D97-AF65-F5344CB8AC3E}">
        <p14:creationId xmlns:p14="http://schemas.microsoft.com/office/powerpoint/2010/main" val="16700177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image" Target="../media/image17.png"/><Relationship Id="rId5" Type="http://schemas.openxmlformats.org/officeDocument/2006/relationships/diagramQuickStyle" Target="../diagrams/quickStyle6.xml"/><Relationship Id="rId1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diagramLayout" Target="../diagrams/layout6.xml"/><Relationship Id="rId9" Type="http://schemas.openxmlformats.org/officeDocument/2006/relationships/image" Target="../media/image15.pn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7.xml"/><Relationship Id="rId11" Type="http://schemas.openxmlformats.org/officeDocument/2006/relationships/image" Target="../media/image2.png"/><Relationship Id="rId5" Type="http://schemas.openxmlformats.org/officeDocument/2006/relationships/diagramQuickStyle" Target="../diagrams/quickStyle7.xml"/><Relationship Id="rId10" Type="http://schemas.openxmlformats.org/officeDocument/2006/relationships/image" Target="../media/image19.png"/><Relationship Id="rId4" Type="http://schemas.openxmlformats.org/officeDocument/2006/relationships/diagramLayout" Target="../diagrams/layout7.xm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11" Type="http://schemas.openxmlformats.org/officeDocument/2006/relationships/image" Target="../media/image1.png"/><Relationship Id="rId5" Type="http://schemas.openxmlformats.org/officeDocument/2006/relationships/diagramColors" Target="../diagrams/colors8.xml"/><Relationship Id="rId10" Type="http://schemas.openxmlformats.org/officeDocument/2006/relationships/image" Target="../media/image2.png"/><Relationship Id="rId4" Type="http://schemas.openxmlformats.org/officeDocument/2006/relationships/diagramQuickStyle" Target="../diagrams/quickStyle8.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8.jpeg"/><Relationship Id="rId9" Type="http://schemas.microsoft.com/office/2007/relationships/diagramDrawing" Target="../diagrams/drawing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chart" Target="../charts/chart2.xm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40.pn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12"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1.xml"/><Relationship Id="rId11"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5.jpeg"/><Relationship Id="rId9" Type="http://schemas.microsoft.com/office/2007/relationships/diagramDrawing" Target="../diagrams/drawing2.xml"/><Relationship Id="rId14"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5.xml"/><Relationship Id="rId11" Type="http://schemas.openxmlformats.org/officeDocument/2006/relationships/image" Target="../media/image2.png"/><Relationship Id="rId5" Type="http://schemas.openxmlformats.org/officeDocument/2006/relationships/diagramData" Target="../diagrams/data5.xml"/><Relationship Id="rId10" Type="http://schemas.openxmlformats.org/officeDocument/2006/relationships/image" Target="../media/image1.png"/><Relationship Id="rId4" Type="http://schemas.openxmlformats.org/officeDocument/2006/relationships/image" Target="../media/image11.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5187-50C7-4BD9-9667-3CE422351E8F}"/>
              </a:ext>
            </a:extLst>
          </p:cNvPr>
          <p:cNvSpPr>
            <a:spLocks noGrp="1"/>
          </p:cNvSpPr>
          <p:nvPr>
            <p:ph type="ctrTitle"/>
          </p:nvPr>
        </p:nvSpPr>
        <p:spPr>
          <a:xfrm>
            <a:off x="1457234" y="2462629"/>
            <a:ext cx="9927771" cy="1488920"/>
          </a:xfrm>
        </p:spPr>
        <p:txBody>
          <a:bodyPr>
            <a:noAutofit/>
          </a:bodyPr>
          <a:lstStyle/>
          <a:p>
            <a:r>
              <a:rPr lang="es-EC" sz="2800" dirty="0">
                <a:latin typeface="Times New Roman" panose="02020603050405020304" pitchFamily="18" charset="0"/>
                <a:cs typeface="Times New Roman" panose="02020603050405020304" pitchFamily="18" charset="0"/>
              </a:rPr>
              <a:t>Tema: “EXPERIMENTACIÓN DE LAS ESTRATEGIAS DE MECANIZADO ADAPTATIVAS EN EL FRESADO A ALTA VELOCIDAD EN ALUMINIO PRODAX”</a:t>
            </a:r>
            <a:endParaRPr lang="es-MX" sz="2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949B8A0-3230-4796-B837-A66AB625DFC5}"/>
              </a:ext>
            </a:extLst>
          </p:cNvPr>
          <p:cNvSpPr>
            <a:spLocks noGrp="1"/>
          </p:cNvSpPr>
          <p:nvPr>
            <p:ph type="subTitle" idx="1"/>
          </p:nvPr>
        </p:nvSpPr>
        <p:spPr>
          <a:xfrm>
            <a:off x="2355910" y="4477521"/>
            <a:ext cx="7891272" cy="1704194"/>
          </a:xfrm>
        </p:spPr>
        <p:txBody>
          <a:bodyPr>
            <a:normAutofit/>
          </a:bodyPr>
          <a:lstStyle/>
          <a:p>
            <a:r>
              <a:rPr lang="es-EC" sz="1800" b="1" dirty="0">
                <a:latin typeface="Times New Roman" panose="02020603050405020304" pitchFamily="18" charset="0"/>
                <a:cs typeface="Times New Roman" panose="02020603050405020304" pitchFamily="18" charset="0"/>
              </a:rPr>
              <a:t>AUTOR: </a:t>
            </a:r>
            <a:r>
              <a:rPr lang="es-EC" sz="1800" dirty="0">
                <a:latin typeface="Times New Roman" panose="02020603050405020304" pitchFamily="18" charset="0"/>
                <a:cs typeface="Times New Roman" panose="02020603050405020304" pitchFamily="18" charset="0"/>
              </a:rPr>
              <a:t>INFANTE CASTILLO, FRANCISCO JAVIER</a:t>
            </a:r>
            <a:endParaRPr lang="es-MX"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DIRECTOR: </a:t>
            </a:r>
            <a:r>
              <a:rPr lang="es-EC" sz="1800" dirty="0">
                <a:latin typeface="Times New Roman" panose="02020603050405020304" pitchFamily="18" charset="0"/>
                <a:cs typeface="Times New Roman" panose="02020603050405020304" pitchFamily="18" charset="0"/>
              </a:rPr>
              <a:t>ING. CULQUI </a:t>
            </a:r>
            <a:r>
              <a:rPr lang="es-EC" sz="1800" dirty="0" err="1">
                <a:latin typeface="Times New Roman" panose="02020603050405020304" pitchFamily="18" charset="0"/>
                <a:cs typeface="Times New Roman" panose="02020603050405020304" pitchFamily="18" charset="0"/>
              </a:rPr>
              <a:t>CULQUI</a:t>
            </a:r>
            <a:r>
              <a:rPr lang="es-EC" sz="1800" dirty="0">
                <a:latin typeface="Times New Roman" panose="02020603050405020304" pitchFamily="18" charset="0"/>
                <a:cs typeface="Times New Roman" panose="02020603050405020304" pitchFamily="18" charset="0"/>
              </a:rPr>
              <a:t>, BORYS HERNÁN </a:t>
            </a:r>
            <a:r>
              <a:rPr lang="es-EC" sz="1800" dirty="0" err="1">
                <a:latin typeface="Times New Roman" panose="02020603050405020304" pitchFamily="18" charset="0"/>
                <a:cs typeface="Times New Roman" panose="02020603050405020304" pitchFamily="18" charset="0"/>
              </a:rPr>
              <a:t>Msc</a:t>
            </a:r>
            <a:r>
              <a:rPr lang="es-EC" sz="1800" dirty="0">
                <a:latin typeface="Times New Roman" panose="02020603050405020304" pitchFamily="18" charset="0"/>
                <a:cs typeface="Times New Roman" panose="02020603050405020304" pitchFamily="18" charset="0"/>
              </a:rPr>
              <a:t>.</a:t>
            </a:r>
            <a:endParaRPr lang="es-MX"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SANGOLQUÍ</a:t>
            </a:r>
            <a:endParaRPr lang="es-MX"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2019</a:t>
            </a:r>
            <a:endParaRPr lang="es-MX" sz="1800" dirty="0">
              <a:latin typeface="Times New Roman" panose="02020603050405020304" pitchFamily="18" charset="0"/>
              <a:cs typeface="Times New Roman" panose="02020603050405020304" pitchFamily="18" charset="0"/>
            </a:endParaRPr>
          </a:p>
          <a:p>
            <a:endParaRPr lang="es-MX" dirty="0"/>
          </a:p>
        </p:txBody>
      </p:sp>
      <p:pic>
        <p:nvPicPr>
          <p:cNvPr id="5" name="Imagen 92" descr="Resultado de imagen para espe">
            <a:extLst>
              <a:ext uri="{FF2B5EF4-FFF2-40B4-BE49-F238E27FC236}">
                <a16:creationId xmlns:a16="http://schemas.microsoft.com/office/drawing/2014/main" id="{E886EABD-9E69-4C71-81B7-DDCBBF767C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37" y="170086"/>
            <a:ext cx="5214646" cy="1012397"/>
          </a:xfrm>
          <a:prstGeom prst="rect">
            <a:avLst/>
          </a:prstGeom>
          <a:noFill/>
          <a:ln>
            <a:noFill/>
          </a:ln>
        </p:spPr>
      </p:pic>
      <p:pic>
        <p:nvPicPr>
          <p:cNvPr id="6" name="Imagen 4">
            <a:extLst>
              <a:ext uri="{FF2B5EF4-FFF2-40B4-BE49-F238E27FC236}">
                <a16:creationId xmlns:a16="http://schemas.microsoft.com/office/drawing/2014/main" id="{F91AC502-E08B-4034-B529-2892BC9BC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196" y="5662041"/>
            <a:ext cx="1396571" cy="1144641"/>
          </a:xfrm>
          <a:prstGeom prst="rect">
            <a:avLst/>
          </a:prstGeom>
        </p:spPr>
      </p:pic>
      <p:sp>
        <p:nvSpPr>
          <p:cNvPr id="4" name="Rectángulo 3">
            <a:extLst>
              <a:ext uri="{FF2B5EF4-FFF2-40B4-BE49-F238E27FC236}">
                <a16:creationId xmlns:a16="http://schemas.microsoft.com/office/drawing/2014/main" id="{FA22C516-1257-49EF-B127-F703CA2491EB}"/>
              </a:ext>
            </a:extLst>
          </p:cNvPr>
          <p:cNvSpPr/>
          <p:nvPr/>
        </p:nvSpPr>
        <p:spPr>
          <a:xfrm>
            <a:off x="2702560" y="1553312"/>
            <a:ext cx="6096000" cy="646331"/>
          </a:xfrm>
          <a:prstGeom prst="rect">
            <a:avLst/>
          </a:prstGeom>
        </p:spPr>
        <p:txBody>
          <a:bodyPr>
            <a:spAutoFit/>
          </a:bodyPr>
          <a:lstStyle/>
          <a:p>
            <a:pPr algn="ctr"/>
            <a:r>
              <a:rPr lang="es-EC" b="1" dirty="0">
                <a:latin typeface="Times New Roman" panose="02020603050405020304" pitchFamily="18" charset="0"/>
                <a:cs typeface="Times New Roman" panose="02020603050405020304" pitchFamily="18" charset="0"/>
              </a:rPr>
              <a:t>Departamento de Ciencia de la energía y mecánica </a:t>
            </a:r>
          </a:p>
          <a:p>
            <a:pPr algn="ctr"/>
            <a:r>
              <a:rPr lang="es-EC" b="1" dirty="0">
                <a:latin typeface="Times New Roman" panose="02020603050405020304" pitchFamily="18" charset="0"/>
                <a:cs typeface="Times New Roman" panose="02020603050405020304" pitchFamily="18" charset="0"/>
              </a:rPr>
              <a:t>Carrera de Ingeniería Mecánica</a:t>
            </a:r>
            <a:r>
              <a:rPr lang="es-EC" dirty="0"/>
              <a:t> </a:t>
            </a:r>
          </a:p>
        </p:txBody>
      </p:sp>
      <p:pic>
        <p:nvPicPr>
          <p:cNvPr id="9" name="Imagen 8">
            <a:extLst>
              <a:ext uri="{FF2B5EF4-FFF2-40B4-BE49-F238E27FC236}">
                <a16:creationId xmlns:a16="http://schemas.microsoft.com/office/drawing/2014/main" id="{A1291556-8131-492D-A1B1-0592E350A4A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64191"/>
          </a:xfrm>
          <a:prstGeom prst="rect">
            <a:avLst/>
          </a:prstGeom>
        </p:spPr>
      </p:pic>
    </p:spTree>
    <p:extLst>
      <p:ext uri="{BB962C8B-B14F-4D97-AF65-F5344CB8AC3E}">
        <p14:creationId xmlns:p14="http://schemas.microsoft.com/office/powerpoint/2010/main" val="173635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FF24911B-F15C-4104-9DC7-05108A2D3F32}"/>
              </a:ext>
            </a:extLst>
          </p:cNvPr>
          <p:cNvSpPr>
            <a:spLocks noGrp="1"/>
          </p:cNvSpPr>
          <p:nvPr>
            <p:ph type="title"/>
          </p:nvPr>
        </p:nvSpPr>
        <p:spPr>
          <a:xfrm>
            <a:off x="1152917" y="85296"/>
            <a:ext cx="9601200" cy="1485900"/>
          </a:xfrm>
        </p:spPr>
        <p:txBody>
          <a:bodyPr>
            <a:normAutofit/>
          </a:bodyPr>
          <a:lstStyle/>
          <a:p>
            <a:r>
              <a:rPr lang="es-EC" dirty="0"/>
              <a:t>Estado de conocimiento</a:t>
            </a:r>
            <a:br>
              <a:rPr lang="es-EC" dirty="0"/>
            </a:br>
            <a:r>
              <a:rPr lang="es-EC" sz="3200" dirty="0"/>
              <a:t>Parámetros de mecanizado</a:t>
            </a:r>
            <a:endParaRPr lang="es-MX" dirty="0"/>
          </a:p>
        </p:txBody>
      </p:sp>
      <p:graphicFrame>
        <p:nvGraphicFramePr>
          <p:cNvPr id="17" name="Content Placeholder 16">
            <a:extLst>
              <a:ext uri="{FF2B5EF4-FFF2-40B4-BE49-F238E27FC236}">
                <a16:creationId xmlns:a16="http://schemas.microsoft.com/office/drawing/2014/main" id="{95385E9D-877B-4A64-ABE3-A3FAF6BD6908}"/>
              </a:ext>
            </a:extLst>
          </p:cNvPr>
          <p:cNvGraphicFramePr>
            <a:graphicFrameLocks noGrp="1"/>
          </p:cNvGraphicFramePr>
          <p:nvPr>
            <p:ph idx="1"/>
            <p:extLst>
              <p:ext uri="{D42A27DB-BD31-4B8C-83A1-F6EECF244321}">
                <p14:modId xmlns:p14="http://schemas.microsoft.com/office/powerpoint/2010/main" val="836016757"/>
              </p:ext>
            </p:extLst>
          </p:nvPr>
        </p:nvGraphicFramePr>
        <p:xfrm>
          <a:off x="961232" y="3429000"/>
          <a:ext cx="11230768" cy="3204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n 9">
            <a:extLst>
              <a:ext uri="{FF2B5EF4-FFF2-40B4-BE49-F238E27FC236}">
                <a16:creationId xmlns:a16="http://schemas.microsoft.com/office/drawing/2014/main" id="{79EF0371-BE1A-44C0-A5C8-9FD04CC01053}"/>
              </a:ext>
            </a:extLst>
          </p:cNvPr>
          <p:cNvPicPr/>
          <p:nvPr/>
        </p:nvPicPr>
        <p:blipFill>
          <a:blip r:embed="rId8"/>
          <a:stretch>
            <a:fillRect/>
          </a:stretch>
        </p:blipFill>
        <p:spPr>
          <a:xfrm>
            <a:off x="9731293" y="974827"/>
            <a:ext cx="2184074" cy="2311955"/>
          </a:xfrm>
          <a:prstGeom prst="rect">
            <a:avLst/>
          </a:prstGeom>
        </p:spPr>
      </p:pic>
      <p:sp>
        <p:nvSpPr>
          <p:cNvPr id="16" name="Rectangle 15">
            <a:extLst>
              <a:ext uri="{FF2B5EF4-FFF2-40B4-BE49-F238E27FC236}">
                <a16:creationId xmlns:a16="http://schemas.microsoft.com/office/drawing/2014/main" id="{F30758FF-7CC6-4A47-8C17-AD731948C06E}"/>
              </a:ext>
            </a:extLst>
          </p:cNvPr>
          <p:cNvSpPr/>
          <p:nvPr/>
        </p:nvSpPr>
        <p:spPr>
          <a:xfrm>
            <a:off x="9626836" y="3256606"/>
            <a:ext cx="230632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9</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Parámetros básicos</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 sz="1200" dirty="0">
                <a:latin typeface="Times New Roman" panose="02020603050405020304" pitchFamily="18" charset="0"/>
                <a:ea typeface="Calibri" panose="020F0502020204030204" pitchFamily="34" charset="0"/>
                <a:cs typeface="Times New Roman" panose="02020603050405020304" pitchFamily="18" charset="0"/>
              </a:rPr>
              <a:t>(Vasco, 2002)</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DC94F92-DC89-4CE2-B868-1D2B9C1B7F90}"/>
                  </a:ext>
                </a:extLst>
              </p:cNvPr>
              <p:cNvSpPr/>
              <p:nvPr/>
            </p:nvSpPr>
            <p:spPr>
              <a:xfrm>
                <a:off x="4313910" y="4643168"/>
                <a:ext cx="1782090" cy="615553"/>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ea typeface="Calibri" panose="020F0502020204030204" pitchFamily="34" charset="0"/>
                          <a:cs typeface="Times New Roman" panose="02020603050405020304" pitchFamily="18" charset="0"/>
                        </a:rPr>
                        <m:t>Vf</m:t>
                      </m:r>
                      <m:r>
                        <a:rPr lang="es-EC" smtClean="0">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𝑓𝑧</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𝑍</m:t>
                      </m:r>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𝑁</m:t>
                      </m:r>
                      <m:r>
                        <a:rPr lang="es-EC" b="0" i="1" smtClean="0">
                          <a:latin typeface="Cambria Math" panose="02040503050406030204" pitchFamily="18" charset="0"/>
                          <a:ea typeface="Calibri" panose="020F0502020204030204" pitchFamily="34" charset="0"/>
                          <a:cs typeface="Times New Roman" panose="02020603050405020304" pitchFamily="18" charset="0"/>
                        </a:rPr>
                        <m:t> </m:t>
                      </m:r>
                    </m:oMath>
                    <m:oMath xmlns:m="http://schemas.openxmlformats.org/officeDocument/2006/math">
                      <m:r>
                        <a:rPr lang="es-EC" sz="1600" b="0" i="1" smtClean="0">
                          <a:latin typeface="Cambria Math" panose="02040503050406030204" pitchFamily="18" charset="0"/>
                          <a:ea typeface="Calibri" panose="020F0502020204030204" pitchFamily="34" charset="0"/>
                          <a:cs typeface="Times New Roman" panose="02020603050405020304" pitchFamily="18" charset="0"/>
                        </a:rPr>
                        <m:t>[</m:t>
                      </m:r>
                      <m:r>
                        <a:rPr lang="es-EC" sz="1600" b="0" i="1" smtClean="0">
                          <a:latin typeface="Cambria Math" panose="02040503050406030204" pitchFamily="18" charset="0"/>
                          <a:ea typeface="Calibri" panose="020F0502020204030204" pitchFamily="34" charset="0"/>
                          <a:cs typeface="Times New Roman" panose="02020603050405020304" pitchFamily="18" charset="0"/>
                        </a:rPr>
                        <m:t>𝑚𝑚</m:t>
                      </m:r>
                      <m:r>
                        <a:rPr lang="es-EC" sz="1600" b="0" i="1" smtClean="0">
                          <a:latin typeface="Cambria Math" panose="02040503050406030204" pitchFamily="18" charset="0"/>
                          <a:ea typeface="Calibri" panose="020F0502020204030204" pitchFamily="34" charset="0"/>
                          <a:cs typeface="Times New Roman" panose="02020603050405020304" pitchFamily="18" charset="0"/>
                        </a:rPr>
                        <m:t>/</m:t>
                      </m:r>
                      <m:func>
                        <m:funcPr>
                          <m:ctrlPr>
                            <a:rPr lang="es-EC" sz="1600" b="0" i="1"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b="0" i="0" smtClean="0">
                              <a:latin typeface="Cambria Math" panose="02040503050406030204" pitchFamily="18" charset="0"/>
                              <a:ea typeface="Calibri" panose="020F0502020204030204" pitchFamily="34" charset="0"/>
                              <a:cs typeface="Times New Roman" panose="02020603050405020304" pitchFamily="18" charset="0"/>
                            </a:rPr>
                            <m:t>min</m:t>
                          </m:r>
                        </m:fName>
                        <m:e>
                          <m:r>
                            <a:rPr lang="es-EC" sz="1600" b="0" i="1" smtClean="0">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lang="es-MX" dirty="0"/>
              </a:p>
            </p:txBody>
          </p:sp>
        </mc:Choice>
        <mc:Fallback xmlns="">
          <p:sp>
            <p:nvSpPr>
              <p:cNvPr id="18" name="Rectangle 17">
                <a:extLst>
                  <a:ext uri="{FF2B5EF4-FFF2-40B4-BE49-F238E27FC236}">
                    <a16:creationId xmlns:a16="http://schemas.microsoft.com/office/drawing/2014/main" id="{0DC94F92-DC89-4CE2-B868-1D2B9C1B7F90}"/>
                  </a:ext>
                </a:extLst>
              </p:cNvPr>
              <p:cNvSpPr>
                <a:spLocks noRot="1" noChangeAspect="1" noMove="1" noResize="1" noEditPoints="1" noAdjustHandles="1" noChangeArrowheads="1" noChangeShapeType="1" noTextEdit="1"/>
              </p:cNvSpPr>
              <p:nvPr/>
            </p:nvSpPr>
            <p:spPr>
              <a:xfrm>
                <a:off x="4313910" y="4643168"/>
                <a:ext cx="1782090" cy="615553"/>
              </a:xfrm>
              <a:prstGeom prst="rect">
                <a:avLst/>
              </a:prstGeom>
              <a:blipFill>
                <a:blip r:embed="rId9"/>
                <a:stretch>
                  <a:fillRect b="-594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A438E8D-0A2C-4EB4-825C-A558CD170A7C}"/>
                  </a:ext>
                </a:extLst>
              </p:cNvPr>
              <p:cNvSpPr/>
              <p:nvPr/>
            </p:nvSpPr>
            <p:spPr>
              <a:xfrm>
                <a:off x="1562656" y="4566673"/>
                <a:ext cx="1649888" cy="768544"/>
              </a:xfrm>
              <a:prstGeom prst="rect">
                <a:avLst/>
              </a:prstGeom>
            </p:spPr>
            <p:txBody>
              <a:bodyPr wrap="square">
                <a:spAutoFit/>
              </a:bodyPr>
              <a:lstStyle/>
              <a:p>
                <a:pPr algn="ctr"/>
                <a14:m>
                  <m:oMath xmlns:m="http://schemas.openxmlformats.org/officeDocument/2006/math">
                    <m:r>
                      <m:rPr>
                        <m:sty m:val="p"/>
                      </m:rPr>
                      <a:rPr lang="es-MX" smtClean="0">
                        <a:latin typeface="Cambria Math" panose="02040503050406030204" pitchFamily="18" charset="0"/>
                      </a:rPr>
                      <m:t>V</m:t>
                    </m:r>
                    <m:r>
                      <m:rPr>
                        <m:sty m:val="p"/>
                      </m:rPr>
                      <a:rPr lang="es-MX" i="0">
                        <a:latin typeface="Cambria Math" panose="02040503050406030204" pitchFamily="18" charset="0"/>
                      </a:rPr>
                      <m:t>c</m:t>
                    </m:r>
                    <m:r>
                      <a:rPr lang="es-MX" i="0">
                        <a:latin typeface="Cambria Math" panose="02040503050406030204" pitchFamily="18" charset="0"/>
                      </a:rPr>
                      <m:t>=</m:t>
                    </m:r>
                    <m:f>
                      <m:fPr>
                        <m:ctrlPr>
                          <a:rPr lang="es-MX" i="1">
                            <a:latin typeface="Cambria Math" panose="02040503050406030204" pitchFamily="18" charset="0"/>
                          </a:rPr>
                        </m:ctrlPr>
                      </m:fPr>
                      <m:num>
                        <m:r>
                          <m:rPr>
                            <m:sty m:val="p"/>
                          </m:rPr>
                          <a:rPr lang="es-MX" i="0">
                            <a:latin typeface="Cambria Math" panose="02040503050406030204" pitchFamily="18" charset="0"/>
                          </a:rPr>
                          <m:t>π</m:t>
                        </m:r>
                        <m:r>
                          <a:rPr lang="es-MX" i="0">
                            <a:latin typeface="Cambria Math" panose="02040503050406030204" pitchFamily="18" charset="0"/>
                          </a:rPr>
                          <m:t>∗</m:t>
                        </m:r>
                        <m:r>
                          <m:rPr>
                            <m:sty m:val="p"/>
                          </m:rPr>
                          <a:rPr lang="es-MX" i="0">
                            <a:latin typeface="Cambria Math" panose="02040503050406030204" pitchFamily="18" charset="0"/>
                          </a:rPr>
                          <m:t>D</m:t>
                        </m:r>
                        <m:r>
                          <a:rPr lang="es-MX" i="0">
                            <a:latin typeface="Cambria Math" panose="02040503050406030204" pitchFamily="18" charset="0"/>
                          </a:rPr>
                          <m:t>∗</m:t>
                        </m:r>
                        <m:r>
                          <m:rPr>
                            <m:sty m:val="p"/>
                          </m:rPr>
                          <a:rPr lang="es-MX" i="0">
                            <a:latin typeface="Cambria Math" panose="02040503050406030204" pitchFamily="18" charset="0"/>
                          </a:rPr>
                          <m:t>N</m:t>
                        </m:r>
                      </m:num>
                      <m:den>
                        <m:r>
                          <a:rPr lang="es-MX" i="0">
                            <a:latin typeface="Cambria Math" panose="02040503050406030204" pitchFamily="18" charset="0"/>
                          </a:rPr>
                          <m:t>1000</m:t>
                        </m:r>
                      </m:den>
                    </m:f>
                  </m:oMath>
                </a14:m>
                <a:r>
                  <a:rPr lang="es-MX" dirty="0">
                    <a:latin typeface="Times New Roman" panose="02020603050405020304" pitchFamily="18" charset="0"/>
                    <a:cs typeface="Times New Roman" panose="02020603050405020304" pitchFamily="18" charset="0"/>
                  </a:rPr>
                  <a:t> [m/min]</a:t>
                </a:r>
              </a:p>
            </p:txBody>
          </p:sp>
        </mc:Choice>
        <mc:Fallback xmlns="">
          <p:sp>
            <p:nvSpPr>
              <p:cNvPr id="20" name="Rectangle 19">
                <a:extLst>
                  <a:ext uri="{FF2B5EF4-FFF2-40B4-BE49-F238E27FC236}">
                    <a16:creationId xmlns:a16="http://schemas.microsoft.com/office/drawing/2014/main" id="{2A438E8D-0A2C-4EB4-825C-A558CD170A7C}"/>
                  </a:ext>
                </a:extLst>
              </p:cNvPr>
              <p:cNvSpPr>
                <a:spLocks noRot="1" noChangeAspect="1" noMove="1" noResize="1" noEditPoints="1" noAdjustHandles="1" noChangeArrowheads="1" noChangeShapeType="1" noTextEdit="1"/>
              </p:cNvSpPr>
              <p:nvPr/>
            </p:nvSpPr>
            <p:spPr>
              <a:xfrm>
                <a:off x="1562656" y="4566673"/>
                <a:ext cx="1649888" cy="768544"/>
              </a:xfrm>
              <a:prstGeom prst="rect">
                <a:avLst/>
              </a:prstGeom>
              <a:blipFill>
                <a:blip r:embed="rId10"/>
                <a:stretch>
                  <a:fillRect b="-1190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1B7E48EE-2409-4439-B6A6-C98FC2483718}"/>
                  </a:ext>
                </a:extLst>
              </p:cNvPr>
              <p:cNvSpPr/>
              <p:nvPr/>
            </p:nvSpPr>
            <p:spPr>
              <a:xfrm>
                <a:off x="9739780" y="4737746"/>
                <a:ext cx="1598780" cy="750655"/>
              </a:xfrm>
              <a:prstGeom prst="rect">
                <a:avLst/>
              </a:prstGeom>
            </p:spPr>
            <p:txBody>
              <a:bodyPr wrap="square">
                <a:spAutoFit/>
              </a:bodyPr>
              <a:lstStyle/>
              <a:p>
                <a:pPr algn="ctr"/>
                <a14:m>
                  <m:oMath xmlns:m="http://schemas.openxmlformats.org/officeDocument/2006/math">
                    <m:r>
                      <m:rPr>
                        <m:sty m:val="p"/>
                      </m:rPr>
                      <a:rPr lang="es-MX">
                        <a:latin typeface="Cambria Math" panose="02040503050406030204" pitchFamily="18" charset="0"/>
                      </a:rPr>
                      <m:t>Q</m:t>
                    </m:r>
                    <m:r>
                      <a:rPr lang="es-MX" i="0">
                        <a:latin typeface="Cambria Math" panose="02040503050406030204" pitchFamily="18" charset="0"/>
                      </a:rPr>
                      <m:t>=</m:t>
                    </m:r>
                    <m:f>
                      <m:fPr>
                        <m:ctrlPr>
                          <a:rPr lang="es-MX" i="1">
                            <a:latin typeface="Cambria Math" panose="02040503050406030204" pitchFamily="18" charset="0"/>
                          </a:rPr>
                        </m:ctrlPr>
                      </m:fPr>
                      <m:num>
                        <m:sSub>
                          <m:sSubPr>
                            <m:ctrlPr>
                              <a:rPr lang="es-MX" i="1">
                                <a:latin typeface="Cambria Math" panose="02040503050406030204" pitchFamily="18" charset="0"/>
                              </a:rPr>
                            </m:ctrlPr>
                          </m:sSubPr>
                          <m:e>
                            <m:r>
                              <m:rPr>
                                <m:sty m:val="p"/>
                              </m:rPr>
                              <a:rPr lang="es-MX" i="0">
                                <a:latin typeface="Cambria Math" panose="02040503050406030204" pitchFamily="18" charset="0"/>
                              </a:rPr>
                              <m:t>a</m:t>
                            </m:r>
                          </m:e>
                          <m:sub>
                            <m:r>
                              <m:rPr>
                                <m:sty m:val="p"/>
                              </m:rPr>
                              <a:rPr lang="es-MX" i="0">
                                <a:latin typeface="Cambria Math" panose="02040503050406030204" pitchFamily="18" charset="0"/>
                              </a:rPr>
                              <m:t>p</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𝑒</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𝑉</m:t>
                            </m:r>
                          </m:e>
                          <m:sub>
                            <m:r>
                              <a:rPr lang="es-MX" i="1">
                                <a:latin typeface="Cambria Math" panose="02040503050406030204" pitchFamily="18" charset="0"/>
                              </a:rPr>
                              <m:t>𝑓</m:t>
                            </m:r>
                          </m:sub>
                        </m:sSub>
                      </m:num>
                      <m:den>
                        <m:r>
                          <a:rPr lang="es-MX" i="0">
                            <a:latin typeface="Cambria Math" panose="02040503050406030204" pitchFamily="18" charset="0"/>
                          </a:rPr>
                          <m:t>1000</m:t>
                        </m:r>
                      </m:den>
                    </m:f>
                  </m:oMath>
                </a14:m>
                <a:r>
                  <a:rPr lang="es-MX" dirty="0">
                    <a:latin typeface="Times New Roman" panose="02020603050405020304" pitchFamily="18" charset="0"/>
                    <a:cs typeface="Times New Roman" panose="02020603050405020304" pitchFamily="18" charset="0"/>
                  </a:rPr>
                  <a:t> </a:t>
                </a:r>
                <a:br>
                  <a:rPr lang="es-MX" sz="1400" dirty="0">
                    <a:latin typeface="Times New Roman" panose="02020603050405020304" pitchFamily="18" charset="0"/>
                    <a:cs typeface="Times New Roman" panose="02020603050405020304" pitchFamily="18" charset="0"/>
                  </a:rPr>
                </a:br>
                <a:r>
                  <a:rPr lang="es-MX" sz="1600" dirty="0">
                    <a:latin typeface="Times New Roman" panose="02020603050405020304" pitchFamily="18" charset="0"/>
                    <a:cs typeface="Times New Roman" panose="02020603050405020304" pitchFamily="18" charset="0"/>
                  </a:rPr>
                  <a:t>[</a:t>
                </a:r>
                <a:r>
                  <a:rPr lang="es-EC" sz="1600" dirty="0">
                    <a:latin typeface="Times New Roman" panose="02020603050405020304" pitchFamily="18" charset="0"/>
                    <a:cs typeface="Times New Roman" panose="02020603050405020304" pitchFamily="18" charset="0"/>
                  </a:rPr>
                  <a:t>m</a:t>
                </a:r>
                <a:r>
                  <a:rPr lang="es-EC" sz="1600" baseline="30000" dirty="0">
                    <a:latin typeface="Times New Roman" panose="02020603050405020304" pitchFamily="18" charset="0"/>
                    <a:cs typeface="Times New Roman" panose="02020603050405020304" pitchFamily="18" charset="0"/>
                  </a:rPr>
                  <a:t>3</a:t>
                </a:r>
                <a:r>
                  <a:rPr lang="es-EC" sz="1600" dirty="0">
                    <a:latin typeface="Times New Roman" panose="02020603050405020304" pitchFamily="18" charset="0"/>
                    <a:cs typeface="Times New Roman" panose="02020603050405020304" pitchFamily="18" charset="0"/>
                  </a:rPr>
                  <a:t>/min]</a:t>
                </a:r>
                <a:endParaRPr lang="es-MX" sz="1400" dirty="0">
                  <a:latin typeface="Times New Roman" panose="02020603050405020304" pitchFamily="18"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1B7E48EE-2409-4439-B6A6-C98FC2483718}"/>
                  </a:ext>
                </a:extLst>
              </p:cNvPr>
              <p:cNvSpPr>
                <a:spLocks noRot="1" noChangeAspect="1" noMove="1" noResize="1" noEditPoints="1" noAdjustHandles="1" noChangeArrowheads="1" noChangeShapeType="1" noTextEdit="1"/>
              </p:cNvSpPr>
              <p:nvPr/>
            </p:nvSpPr>
            <p:spPr>
              <a:xfrm>
                <a:off x="9739780" y="4737746"/>
                <a:ext cx="1598780" cy="750655"/>
              </a:xfrm>
              <a:prstGeom prst="rect">
                <a:avLst/>
              </a:prstGeom>
              <a:blipFill>
                <a:blip r:embed="rId11"/>
                <a:stretch>
                  <a:fillRect b="-975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500AC6B-EB11-4B9D-A09C-B5481DBA08FB}"/>
                  </a:ext>
                </a:extLst>
              </p:cNvPr>
              <p:cNvSpPr/>
              <p:nvPr/>
            </p:nvSpPr>
            <p:spPr>
              <a:xfrm>
                <a:off x="6682008" y="4640716"/>
                <a:ext cx="2155445" cy="750655"/>
              </a:xfrm>
              <a:prstGeom prst="rect">
                <a:avLst/>
              </a:prstGeom>
            </p:spPr>
            <p:txBody>
              <a:bodyPr wrap="square">
                <a:spAutoFit/>
              </a:bodyPr>
              <a:lstStyle/>
              <a:p>
                <a:pPr algn="ctr"/>
                <a14:m>
                  <m:oMath xmlns:m="http://schemas.openxmlformats.org/officeDocument/2006/math">
                    <m:r>
                      <a:rPr lang="es-MX" i="1">
                        <a:latin typeface="Cambria Math" panose="02040503050406030204" pitchFamily="18" charset="0"/>
                      </a:rPr>
                      <m:t>𝑃𝐶</m:t>
                    </m:r>
                    <m:r>
                      <a:rPr lang="es-MX" i="0">
                        <a:latin typeface="Cambria Math" panose="02040503050406030204" pitchFamily="18" charset="0"/>
                      </a:rPr>
                      <m:t>=</m:t>
                    </m:r>
                    <m:f>
                      <m:fPr>
                        <m:ctrlPr>
                          <a:rPr lang="es-MX" i="1">
                            <a:latin typeface="Cambria Math" panose="02040503050406030204" pitchFamily="18" charset="0"/>
                          </a:rPr>
                        </m:ctrlPr>
                      </m:fPr>
                      <m:num>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𝑝</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𝑎</m:t>
                            </m:r>
                          </m:e>
                          <m:sub>
                            <m:r>
                              <a:rPr lang="es-MX" i="1">
                                <a:latin typeface="Cambria Math" panose="02040503050406030204" pitchFamily="18" charset="0"/>
                              </a:rPr>
                              <m:t>𝑒</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𝑉</m:t>
                            </m:r>
                          </m:e>
                          <m:sub>
                            <m:r>
                              <a:rPr lang="es-MX" i="1">
                                <a:latin typeface="Cambria Math" panose="02040503050406030204" pitchFamily="18" charset="0"/>
                              </a:rPr>
                              <m:t>𝑓</m:t>
                            </m:r>
                          </m:sub>
                        </m:sSub>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𝐾</m:t>
                            </m:r>
                          </m:e>
                          <m:sub>
                            <m:r>
                              <a:rPr lang="es-MX" i="1">
                                <a:latin typeface="Cambria Math" panose="02040503050406030204" pitchFamily="18" charset="0"/>
                              </a:rPr>
                              <m:t>𝑐</m:t>
                            </m:r>
                          </m:sub>
                        </m:sSub>
                      </m:num>
                      <m:den>
                        <m:r>
                          <a:rPr lang="es-MX" i="0">
                            <a:latin typeface="Cambria Math" panose="02040503050406030204" pitchFamily="18" charset="0"/>
                          </a:rPr>
                          <m:t>60∗</m:t>
                        </m:r>
                        <m:sSup>
                          <m:sSupPr>
                            <m:ctrlPr>
                              <a:rPr lang="es-MX" i="1">
                                <a:latin typeface="Cambria Math" panose="02040503050406030204" pitchFamily="18" charset="0"/>
                              </a:rPr>
                            </m:ctrlPr>
                          </m:sSupPr>
                          <m:e>
                            <m:r>
                              <a:rPr lang="es-MX" i="0">
                                <a:latin typeface="Cambria Math" panose="02040503050406030204" pitchFamily="18" charset="0"/>
                              </a:rPr>
                              <m:t>10</m:t>
                            </m:r>
                          </m:e>
                          <m:sup>
                            <m:r>
                              <a:rPr lang="es-MX" i="0">
                                <a:latin typeface="Cambria Math" panose="02040503050406030204" pitchFamily="18" charset="0"/>
                              </a:rPr>
                              <m:t>6</m:t>
                            </m:r>
                          </m:sup>
                        </m:sSup>
                      </m:den>
                    </m:f>
                  </m:oMath>
                </a14:m>
                <a:r>
                  <a:rPr lang="es-MX" dirty="0">
                    <a:latin typeface="Times New Roman" panose="02020603050405020304" pitchFamily="18" charset="0"/>
                    <a:cs typeface="Times New Roman" panose="02020603050405020304" pitchFamily="18" charset="0"/>
                  </a:rPr>
                  <a:t> </a:t>
                </a:r>
                <a:br>
                  <a:rPr lang="es-MX" dirty="0">
                    <a:latin typeface="Times New Roman" panose="02020603050405020304" pitchFamily="18" charset="0"/>
                    <a:cs typeface="Times New Roman" panose="02020603050405020304" pitchFamily="18" charset="0"/>
                  </a:rPr>
                </a:br>
                <a:r>
                  <a:rPr lang="es-MX" sz="1600" dirty="0">
                    <a:latin typeface="Times New Roman" panose="02020603050405020304" pitchFamily="18" charset="0"/>
                    <a:cs typeface="Times New Roman" panose="02020603050405020304" pitchFamily="18" charset="0"/>
                  </a:rPr>
                  <a:t>[kW]</a:t>
                </a:r>
                <a:endParaRPr lang="es-MX" dirty="0">
                  <a:latin typeface="Times New Roman" panose="02020603050405020304" pitchFamily="18" charset="0"/>
                  <a:cs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4500AC6B-EB11-4B9D-A09C-B5481DBA08FB}"/>
                  </a:ext>
                </a:extLst>
              </p:cNvPr>
              <p:cNvSpPr>
                <a:spLocks noRot="1" noChangeAspect="1" noMove="1" noResize="1" noEditPoints="1" noAdjustHandles="1" noChangeArrowheads="1" noChangeShapeType="1" noTextEdit="1"/>
              </p:cNvSpPr>
              <p:nvPr/>
            </p:nvSpPr>
            <p:spPr>
              <a:xfrm>
                <a:off x="6682008" y="4640716"/>
                <a:ext cx="2155445" cy="750655"/>
              </a:xfrm>
              <a:prstGeom prst="rect">
                <a:avLst/>
              </a:prstGeom>
              <a:blipFill>
                <a:blip r:embed="rId12"/>
                <a:stretch>
                  <a:fillRect b="-9756"/>
                </a:stretch>
              </a:blipFill>
            </p:spPr>
            <p:txBody>
              <a:bodyPr/>
              <a:lstStyle/>
              <a:p>
                <a:r>
                  <a:rPr lang="es-MX">
                    <a:noFill/>
                  </a:rPr>
                  <a:t> </a:t>
                </a:r>
              </a:p>
            </p:txBody>
          </p:sp>
        </mc:Fallback>
      </mc:AlternateContent>
      <p:sp>
        <p:nvSpPr>
          <p:cNvPr id="23" name="TextBox 22">
            <a:extLst>
              <a:ext uri="{FF2B5EF4-FFF2-40B4-BE49-F238E27FC236}">
                <a16:creationId xmlns:a16="http://schemas.microsoft.com/office/drawing/2014/main" id="{EA54D6AB-41FA-4ED3-8690-9747FC6C60E2}"/>
              </a:ext>
            </a:extLst>
          </p:cNvPr>
          <p:cNvSpPr txBox="1"/>
          <p:nvPr/>
        </p:nvSpPr>
        <p:spPr>
          <a:xfrm>
            <a:off x="1203238" y="1434917"/>
            <a:ext cx="3850640" cy="1494640"/>
          </a:xfrm>
          <a:prstGeom prst="rect">
            <a:avLst/>
          </a:prstGeom>
          <a:noFill/>
        </p:spPr>
        <p:txBody>
          <a:bodyPr wrap="square" rtlCol="0">
            <a:spAutoFit/>
          </a:bodyPr>
          <a:lstStyle/>
          <a:p>
            <a:pPr marL="285750" indent="-285750">
              <a:lnSpc>
                <a:spcPct val="200000"/>
              </a:lnSpc>
              <a:buFont typeface="Wingdings" panose="05000000000000000000" pitchFamily="2" charset="2"/>
              <a:buChar char="v"/>
            </a:pPr>
            <a:r>
              <a:rPr lang="es-EC" sz="1600" dirty="0">
                <a:latin typeface="Times New Roman" panose="02020603050405020304" pitchFamily="18" charset="0"/>
                <a:cs typeface="Times New Roman" panose="02020603050405020304" pitchFamily="18" charset="0"/>
              </a:rPr>
              <a:t>Avance por diente (</a:t>
            </a:r>
            <a:r>
              <a:rPr lang="es-EC" sz="1600" dirty="0" err="1">
                <a:latin typeface="Times New Roman" panose="02020603050405020304" pitchFamily="18" charset="0"/>
                <a:cs typeface="Times New Roman" panose="02020603050405020304" pitchFamily="18" charset="0"/>
              </a:rPr>
              <a:t>fz</a:t>
            </a:r>
            <a:r>
              <a:rPr lang="es-EC" sz="1600" dirty="0">
                <a:latin typeface="Times New Roman" panose="02020603050405020304" pitchFamily="18" charset="0"/>
                <a:cs typeface="Times New Roman" panose="02020603050405020304" pitchFamily="18" charset="0"/>
              </a:rPr>
              <a:t>) [mm/diente]</a:t>
            </a:r>
          </a:p>
          <a:p>
            <a:pPr marL="285750" indent="-285750">
              <a:lnSpc>
                <a:spcPct val="200000"/>
              </a:lnSpc>
              <a:buFont typeface="Wingdings" panose="05000000000000000000" pitchFamily="2" charset="2"/>
              <a:buChar char="v"/>
            </a:pPr>
            <a:r>
              <a:rPr lang="es-EC" sz="1600" dirty="0">
                <a:latin typeface="Times New Roman" panose="02020603050405020304" pitchFamily="18" charset="0"/>
                <a:cs typeface="Times New Roman" panose="02020603050405020304" pitchFamily="18" charset="0"/>
              </a:rPr>
              <a:t>Profundidad de pasada (</a:t>
            </a:r>
            <a:r>
              <a:rPr lang="es-EC" sz="1600" dirty="0" err="1">
                <a:latin typeface="Times New Roman" panose="02020603050405020304" pitchFamily="18" charset="0"/>
                <a:cs typeface="Times New Roman" panose="02020603050405020304" pitchFamily="18" charset="0"/>
              </a:rPr>
              <a:t>Ap</a:t>
            </a:r>
            <a:r>
              <a:rPr lang="es-EC" sz="1600" dirty="0">
                <a:latin typeface="Times New Roman" panose="02020603050405020304" pitchFamily="18" charset="0"/>
                <a:cs typeface="Times New Roman" panose="02020603050405020304" pitchFamily="18" charset="0"/>
              </a:rPr>
              <a:t>) [mm]</a:t>
            </a:r>
          </a:p>
          <a:p>
            <a:pPr marL="285750" indent="-285750">
              <a:lnSpc>
                <a:spcPct val="200000"/>
              </a:lnSpc>
              <a:buFont typeface="Wingdings" panose="05000000000000000000" pitchFamily="2" charset="2"/>
              <a:buChar char="v"/>
            </a:pPr>
            <a:r>
              <a:rPr lang="es-EC" sz="1600" dirty="0">
                <a:latin typeface="Times New Roman" panose="02020603050405020304" pitchFamily="18" charset="0"/>
                <a:cs typeface="Times New Roman" panose="02020603050405020304" pitchFamily="18" charset="0"/>
              </a:rPr>
              <a:t>Profundidad radial (</a:t>
            </a:r>
            <a:r>
              <a:rPr lang="es-EC" sz="1600" dirty="0" err="1">
                <a:latin typeface="Times New Roman" panose="02020603050405020304" pitchFamily="18" charset="0"/>
                <a:cs typeface="Times New Roman" panose="02020603050405020304" pitchFamily="18" charset="0"/>
              </a:rPr>
              <a:t>Ae</a:t>
            </a:r>
            <a:r>
              <a:rPr lang="es-EC" sz="1600" dirty="0">
                <a:latin typeface="Times New Roman" panose="02020603050405020304" pitchFamily="18" charset="0"/>
                <a:cs typeface="Times New Roman" panose="02020603050405020304" pitchFamily="18" charset="0"/>
              </a:rPr>
              <a:t>) [mm]</a:t>
            </a:r>
            <a:endParaRPr lang="es-MX" sz="1600" dirty="0">
              <a:latin typeface="Times New Roman" panose="02020603050405020304" pitchFamily="18" charset="0"/>
              <a:cs typeface="Times New Roman" panose="02020603050405020304" pitchFamily="18" charset="0"/>
            </a:endParaRPr>
          </a:p>
        </p:txBody>
      </p:sp>
      <p:pic>
        <p:nvPicPr>
          <p:cNvPr id="30" name="Imagen 13">
            <a:extLst>
              <a:ext uri="{FF2B5EF4-FFF2-40B4-BE49-F238E27FC236}">
                <a16:creationId xmlns:a16="http://schemas.microsoft.com/office/drawing/2014/main" id="{71F82FAC-DC0B-4D4B-8895-BD5A7949957E}"/>
              </a:ext>
            </a:extLst>
          </p:cNvPr>
          <p:cNvPicPr/>
          <p:nvPr/>
        </p:nvPicPr>
        <p:blipFill>
          <a:blip r:embed="rId13"/>
          <a:stretch>
            <a:fillRect/>
          </a:stretch>
        </p:blipFill>
        <p:spPr>
          <a:xfrm>
            <a:off x="6148366" y="1183576"/>
            <a:ext cx="2914257" cy="1366584"/>
          </a:xfrm>
          <a:prstGeom prst="rect">
            <a:avLst/>
          </a:prstGeom>
        </p:spPr>
      </p:pic>
      <p:sp>
        <p:nvSpPr>
          <p:cNvPr id="26" name="Rectangle 25">
            <a:extLst>
              <a:ext uri="{FF2B5EF4-FFF2-40B4-BE49-F238E27FC236}">
                <a16:creationId xmlns:a16="http://schemas.microsoft.com/office/drawing/2014/main" id="{03491964-7A6E-405B-8C47-2D12814E336C}"/>
              </a:ext>
            </a:extLst>
          </p:cNvPr>
          <p:cNvSpPr/>
          <p:nvPr/>
        </p:nvSpPr>
        <p:spPr>
          <a:xfrm>
            <a:off x="5590219" y="2676526"/>
            <a:ext cx="376936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8</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Velocidad de avance, avance por diente</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(Vasco, 2002)</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3" name="Imagen 92" descr="Resultado de imagen para espe">
            <a:extLst>
              <a:ext uri="{FF2B5EF4-FFF2-40B4-BE49-F238E27FC236}">
                <a16:creationId xmlns:a16="http://schemas.microsoft.com/office/drawing/2014/main" id="{E8C559D0-8847-4A64-A873-896C7F5670E2}"/>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76048" y="174245"/>
            <a:ext cx="3032015" cy="628188"/>
          </a:xfrm>
          <a:prstGeom prst="rect">
            <a:avLst/>
          </a:prstGeom>
          <a:noFill/>
          <a:ln>
            <a:noFill/>
          </a:ln>
        </p:spPr>
      </p:pic>
      <p:pic>
        <p:nvPicPr>
          <p:cNvPr id="34" name="Imagen 4">
            <a:extLst>
              <a:ext uri="{FF2B5EF4-FFF2-40B4-BE49-F238E27FC236}">
                <a16:creationId xmlns:a16="http://schemas.microsoft.com/office/drawing/2014/main" id="{BB485BFE-75AC-4E66-AB87-3819078FB3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977" y="5702374"/>
            <a:ext cx="1358744" cy="1113638"/>
          </a:xfrm>
          <a:prstGeom prst="rect">
            <a:avLst/>
          </a:prstGeom>
        </p:spPr>
      </p:pic>
    </p:spTree>
    <p:extLst>
      <p:ext uri="{BB962C8B-B14F-4D97-AF65-F5344CB8AC3E}">
        <p14:creationId xmlns:p14="http://schemas.microsoft.com/office/powerpoint/2010/main" val="124426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B27F-7287-441F-B964-03670F3AF71E}"/>
              </a:ext>
            </a:extLst>
          </p:cNvPr>
          <p:cNvSpPr>
            <a:spLocks noGrp="1"/>
          </p:cNvSpPr>
          <p:nvPr>
            <p:ph type="title"/>
          </p:nvPr>
        </p:nvSpPr>
        <p:spPr>
          <a:xfrm>
            <a:off x="1219200" y="53976"/>
            <a:ext cx="9601200" cy="1485900"/>
          </a:xfrm>
        </p:spPr>
        <p:txBody>
          <a:bodyPr/>
          <a:lstStyle/>
          <a:p>
            <a:r>
              <a:rPr lang="es-EC" dirty="0"/>
              <a:t>Mecanizado Convencional</a:t>
            </a:r>
            <a:endParaRPr lang="es-MX" dirty="0"/>
          </a:p>
        </p:txBody>
      </p:sp>
      <p:graphicFrame>
        <p:nvGraphicFramePr>
          <p:cNvPr id="8" name="Content Placeholder 7">
            <a:extLst>
              <a:ext uri="{FF2B5EF4-FFF2-40B4-BE49-F238E27FC236}">
                <a16:creationId xmlns:a16="http://schemas.microsoft.com/office/drawing/2014/main" id="{C47F866C-E25E-437F-8FF0-E6DF0756E97E}"/>
              </a:ext>
            </a:extLst>
          </p:cNvPr>
          <p:cNvGraphicFramePr>
            <a:graphicFrameLocks noGrp="1"/>
          </p:cNvGraphicFramePr>
          <p:nvPr>
            <p:ph idx="1"/>
            <p:extLst>
              <p:ext uri="{D42A27DB-BD31-4B8C-83A1-F6EECF244321}">
                <p14:modId xmlns:p14="http://schemas.microsoft.com/office/powerpoint/2010/main" val="1317838294"/>
              </p:ext>
            </p:extLst>
          </p:nvPr>
        </p:nvGraphicFramePr>
        <p:xfrm>
          <a:off x="-643172" y="565712"/>
          <a:ext cx="6528903"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15">
            <a:extLst>
              <a:ext uri="{FF2B5EF4-FFF2-40B4-BE49-F238E27FC236}">
                <a16:creationId xmlns:a16="http://schemas.microsoft.com/office/drawing/2014/main" id="{3E4D4814-462C-4E34-94BE-A427C9AE560A}"/>
              </a:ext>
            </a:extLst>
          </p:cNvPr>
          <p:cNvPicPr/>
          <p:nvPr/>
        </p:nvPicPr>
        <p:blipFill>
          <a:blip r:embed="rId8"/>
          <a:stretch>
            <a:fillRect/>
          </a:stretch>
        </p:blipFill>
        <p:spPr>
          <a:xfrm>
            <a:off x="7995920" y="1757680"/>
            <a:ext cx="3535680" cy="3966210"/>
          </a:xfrm>
          <a:prstGeom prst="rect">
            <a:avLst/>
          </a:prstGeom>
        </p:spPr>
      </p:pic>
      <p:sp>
        <p:nvSpPr>
          <p:cNvPr id="5" name="Rectangle 4">
            <a:extLst>
              <a:ext uri="{FF2B5EF4-FFF2-40B4-BE49-F238E27FC236}">
                <a16:creationId xmlns:a16="http://schemas.microsoft.com/office/drawing/2014/main" id="{C81F946B-9A23-4154-BD40-BD5F00B0A8F6}"/>
              </a:ext>
            </a:extLst>
          </p:cNvPr>
          <p:cNvSpPr/>
          <p:nvPr/>
        </p:nvSpPr>
        <p:spPr>
          <a:xfrm>
            <a:off x="6107907" y="5894366"/>
            <a:ext cx="501269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11  </a:t>
            </a:r>
            <a:r>
              <a:rPr lang="es-EC" sz="1200" dirty="0">
                <a:latin typeface="Times New Roman" panose="02020603050405020304" pitchFamily="18" charset="0"/>
                <a:ea typeface="Calibri" panose="020F0502020204030204" pitchFamily="34" charset="0"/>
                <a:cs typeface="Times New Roman" panose="02020603050405020304" pitchFamily="18" charset="0"/>
              </a:rPr>
              <a:t>Concentración de temperatura en el mecanizado convencional</a:t>
            </a:r>
            <a:endParaRPr lang="es-MX" sz="1200" i="1"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(Heavy Performance Company, 2017)</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6" descr="Resultado de imagen para  milling">
            <a:extLst>
              <a:ext uri="{FF2B5EF4-FFF2-40B4-BE49-F238E27FC236}">
                <a16:creationId xmlns:a16="http://schemas.microsoft.com/office/drawing/2014/main" id="{EB69EF15-F425-4344-94A4-ED5B28C0112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0480" y="4908697"/>
            <a:ext cx="2232660" cy="1485900"/>
          </a:xfrm>
          <a:prstGeom prst="rect">
            <a:avLst/>
          </a:prstGeom>
          <a:noFill/>
          <a:ln>
            <a:noFill/>
          </a:ln>
        </p:spPr>
      </p:pic>
      <p:sp>
        <p:nvSpPr>
          <p:cNvPr id="9" name="Rectangle 8">
            <a:extLst>
              <a:ext uri="{FF2B5EF4-FFF2-40B4-BE49-F238E27FC236}">
                <a16:creationId xmlns:a16="http://schemas.microsoft.com/office/drawing/2014/main" id="{B1366E9E-3564-45F3-9C13-0022738DE45A}"/>
              </a:ext>
            </a:extLst>
          </p:cNvPr>
          <p:cNvSpPr/>
          <p:nvPr/>
        </p:nvSpPr>
        <p:spPr>
          <a:xfrm>
            <a:off x="8331200" y="2032000"/>
            <a:ext cx="1239520" cy="853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TextBox 11">
            <a:extLst>
              <a:ext uri="{FF2B5EF4-FFF2-40B4-BE49-F238E27FC236}">
                <a16:creationId xmlns:a16="http://schemas.microsoft.com/office/drawing/2014/main" id="{0A278381-97FC-4677-871D-2BF8B7BBE5C2}"/>
              </a:ext>
            </a:extLst>
          </p:cNvPr>
          <p:cNvSpPr txBox="1"/>
          <p:nvPr/>
        </p:nvSpPr>
        <p:spPr>
          <a:xfrm>
            <a:off x="8587105" y="1691908"/>
            <a:ext cx="2905760" cy="338554"/>
          </a:xfrm>
          <a:prstGeom prst="rect">
            <a:avLst/>
          </a:prstGeom>
          <a:noFill/>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Mecanizado Convencional</a:t>
            </a:r>
            <a:endParaRPr lang="es-MX" sz="1600" dirty="0">
              <a:latin typeface="Times New Roman" panose="02020603050405020304" pitchFamily="18" charset="0"/>
              <a:cs typeface="Times New Roman" panose="02020603050405020304" pitchFamily="18" charset="0"/>
            </a:endParaRPr>
          </a:p>
        </p:txBody>
      </p:sp>
      <p:pic>
        <p:nvPicPr>
          <p:cNvPr id="13" name="Imagen 93">
            <a:extLst>
              <a:ext uri="{FF2B5EF4-FFF2-40B4-BE49-F238E27FC236}">
                <a16:creationId xmlns:a16="http://schemas.microsoft.com/office/drawing/2014/main" id="{54B49BDF-E005-42F3-80E8-A0032B1BF6B6}"/>
              </a:ext>
            </a:extLst>
          </p:cNvPr>
          <p:cNvPicPr/>
          <p:nvPr/>
        </p:nvPicPr>
        <p:blipFill rotWithShape="1">
          <a:blip r:embed="rId10"/>
          <a:srcRect t="12591"/>
          <a:stretch/>
        </p:blipFill>
        <p:spPr bwMode="auto">
          <a:xfrm>
            <a:off x="5187312" y="2821306"/>
            <a:ext cx="2835594" cy="2902584"/>
          </a:xfrm>
          <a:prstGeom prst="rect">
            <a:avLst/>
          </a:prstGeom>
          <a:ln>
            <a:noFill/>
          </a:ln>
          <a:extLst>
            <a:ext uri="{53640926-AAD7-44D8-BBD7-CCE9431645EC}">
              <a14:shadowObscured xmlns:a14="http://schemas.microsoft.com/office/drawing/2010/main"/>
            </a:ext>
          </a:extLst>
        </p:spPr>
      </p:pic>
      <p:sp>
        <p:nvSpPr>
          <p:cNvPr id="14" name="Text Box 137">
            <a:extLst>
              <a:ext uri="{FF2B5EF4-FFF2-40B4-BE49-F238E27FC236}">
                <a16:creationId xmlns:a16="http://schemas.microsoft.com/office/drawing/2014/main" id="{2ED906EC-8335-4C58-AD97-75F1F834856F}"/>
              </a:ext>
            </a:extLst>
          </p:cNvPr>
          <p:cNvSpPr txBox="1"/>
          <p:nvPr/>
        </p:nvSpPr>
        <p:spPr>
          <a:xfrm>
            <a:off x="5101114" y="5010467"/>
            <a:ext cx="2835593"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80340" algn="ctr">
              <a:lnSpc>
                <a:spcPct val="200000"/>
              </a:lnSpc>
              <a:spcAft>
                <a:spcPts val="0"/>
              </a:spcAft>
            </a:pPr>
            <a:r>
              <a:rPr lang="es-EC"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Mecanizado Convencional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Imagen 4">
            <a:extLst>
              <a:ext uri="{FF2B5EF4-FFF2-40B4-BE49-F238E27FC236}">
                <a16:creationId xmlns:a16="http://schemas.microsoft.com/office/drawing/2014/main" id="{64AD73BC-8CD4-4DB1-8EDB-6804BBD5FD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788494"/>
            <a:ext cx="1396571" cy="1144641"/>
          </a:xfrm>
          <a:prstGeom prst="rect">
            <a:avLst/>
          </a:prstGeom>
        </p:spPr>
      </p:pic>
      <p:pic>
        <p:nvPicPr>
          <p:cNvPr id="16" name="Imagen 92" descr="Resultado de imagen para espe">
            <a:extLst>
              <a:ext uri="{FF2B5EF4-FFF2-40B4-BE49-F238E27FC236}">
                <a16:creationId xmlns:a16="http://schemas.microsoft.com/office/drawing/2014/main" id="{6BB53328-5F33-437B-B94C-A3AF8ED9725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sp>
        <p:nvSpPr>
          <p:cNvPr id="17" name="Rectangle 4">
            <a:extLst>
              <a:ext uri="{FF2B5EF4-FFF2-40B4-BE49-F238E27FC236}">
                <a16:creationId xmlns:a16="http://schemas.microsoft.com/office/drawing/2014/main" id="{8CC34377-5950-4F50-98EA-1BAF2F6699E7}"/>
              </a:ext>
            </a:extLst>
          </p:cNvPr>
          <p:cNvSpPr/>
          <p:nvPr/>
        </p:nvSpPr>
        <p:spPr>
          <a:xfrm>
            <a:off x="1396571" y="6433163"/>
            <a:ext cx="501269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10  </a:t>
            </a:r>
            <a:r>
              <a:rPr lang="es-EC" sz="1200" dirty="0">
                <a:latin typeface="Times New Roman" panose="02020603050405020304" pitchFamily="18" charset="0"/>
                <a:ea typeface="Calibri" panose="020F0502020204030204" pitchFamily="34" charset="0"/>
                <a:cs typeface="Times New Roman" panose="02020603050405020304" pitchFamily="18" charset="0"/>
              </a:rPr>
              <a:t>Mecanizado Convencional</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s-EC" sz="1200" dirty="0">
                <a:latin typeface="Times New Roman" panose="02020603050405020304" pitchFamily="18" charset="0"/>
                <a:cs typeface="Times New Roman" panose="02020603050405020304" pitchFamily="18" charset="0"/>
              </a:rPr>
              <a:t>Fuente: (Field </a:t>
            </a:r>
            <a:r>
              <a:rPr lang="es-EC" sz="1200" dirty="0" err="1">
                <a:latin typeface="Times New Roman" panose="02020603050405020304" pitchFamily="18" charset="0"/>
                <a:cs typeface="Times New Roman" panose="02020603050405020304" pitchFamily="18" charset="0"/>
              </a:rPr>
              <a:t>Machining</a:t>
            </a:r>
            <a:r>
              <a:rPr lang="es-EC" sz="1200" dirty="0">
                <a:latin typeface="Times New Roman" panose="02020603050405020304" pitchFamily="18" charset="0"/>
                <a:cs typeface="Times New Roman" panose="02020603050405020304" pitchFamily="18" charset="0"/>
              </a:rPr>
              <a:t> </a:t>
            </a:r>
            <a:r>
              <a:rPr lang="es-EC" sz="1200" dirty="0" err="1">
                <a:latin typeface="Times New Roman" panose="02020603050405020304" pitchFamily="18" charset="0"/>
                <a:cs typeface="Times New Roman" panose="02020603050405020304" pitchFamily="18" charset="0"/>
              </a:rPr>
              <a:t>Services</a:t>
            </a:r>
            <a:r>
              <a:rPr lang="es-EC" sz="1200" dirty="0">
                <a:latin typeface="Times New Roman" panose="02020603050405020304" pitchFamily="18" charset="0"/>
                <a:cs typeface="Times New Roman" panose="02020603050405020304" pitchFamily="18" charset="0"/>
              </a:rPr>
              <a:t>, 2018)</a:t>
            </a:r>
            <a:endParaRPr lang="es-MX"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6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B27F-7287-441F-B964-03670F3AF71E}"/>
              </a:ext>
            </a:extLst>
          </p:cNvPr>
          <p:cNvSpPr>
            <a:spLocks noGrp="1"/>
          </p:cNvSpPr>
          <p:nvPr>
            <p:ph type="title"/>
          </p:nvPr>
        </p:nvSpPr>
        <p:spPr>
          <a:xfrm>
            <a:off x="1295400" y="110262"/>
            <a:ext cx="9601200" cy="1485900"/>
          </a:xfrm>
        </p:spPr>
        <p:txBody>
          <a:bodyPr/>
          <a:lstStyle/>
          <a:p>
            <a:r>
              <a:rPr lang="es-EC" dirty="0"/>
              <a:t>Mecanizado Trocoidal</a:t>
            </a:r>
            <a:endParaRPr lang="es-MX" dirty="0"/>
          </a:p>
        </p:txBody>
      </p:sp>
      <p:graphicFrame>
        <p:nvGraphicFramePr>
          <p:cNvPr id="8" name="Content Placeholder 7">
            <a:extLst>
              <a:ext uri="{FF2B5EF4-FFF2-40B4-BE49-F238E27FC236}">
                <a16:creationId xmlns:a16="http://schemas.microsoft.com/office/drawing/2014/main" id="{C47F866C-E25E-437F-8FF0-E6DF0756E97E}"/>
              </a:ext>
            </a:extLst>
          </p:cNvPr>
          <p:cNvGraphicFramePr>
            <a:graphicFrameLocks noGrp="1"/>
          </p:cNvGraphicFramePr>
          <p:nvPr>
            <p:ph idx="1"/>
            <p:extLst>
              <p:ext uri="{D42A27DB-BD31-4B8C-83A1-F6EECF244321}">
                <p14:modId xmlns:p14="http://schemas.microsoft.com/office/powerpoint/2010/main" val="462329751"/>
              </p:ext>
            </p:extLst>
          </p:nvPr>
        </p:nvGraphicFramePr>
        <p:xfrm>
          <a:off x="482600" y="802433"/>
          <a:ext cx="4812189" cy="467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81F946B-9A23-4154-BD40-BD5F00B0A8F6}"/>
              </a:ext>
            </a:extLst>
          </p:cNvPr>
          <p:cNvSpPr/>
          <p:nvPr/>
        </p:nvSpPr>
        <p:spPr>
          <a:xfrm>
            <a:off x="6620510" y="5490696"/>
            <a:ext cx="501269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13 </a:t>
            </a:r>
            <a:r>
              <a:rPr lang="es-EC" sz="1200" dirty="0">
                <a:latin typeface="Times New Roman" panose="02020603050405020304" pitchFamily="18" charset="0"/>
                <a:ea typeface="Calibri" panose="020F0502020204030204" pitchFamily="34" charset="0"/>
                <a:cs typeface="Times New Roman" panose="02020603050405020304" pitchFamily="18" charset="0"/>
              </a:rPr>
              <a:t>Concentración de temperatura en el mecanizado convencional</a:t>
            </a:r>
            <a:endParaRPr lang="es-MX" sz="1200" i="1"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(Heavy Performance Company, 2017)</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45">
            <a:extLst>
              <a:ext uri="{FF2B5EF4-FFF2-40B4-BE49-F238E27FC236}">
                <a16:creationId xmlns:a16="http://schemas.microsoft.com/office/drawing/2014/main" id="{203577FA-8A3D-434A-91ED-3C05C31834D7}"/>
              </a:ext>
            </a:extLst>
          </p:cNvPr>
          <p:cNvPicPr/>
          <p:nvPr/>
        </p:nvPicPr>
        <p:blipFill>
          <a:blip r:embed="rId7"/>
          <a:stretch>
            <a:fillRect/>
          </a:stretch>
        </p:blipFill>
        <p:spPr>
          <a:xfrm>
            <a:off x="8356282" y="2036534"/>
            <a:ext cx="3369945" cy="3391535"/>
          </a:xfrm>
          <a:prstGeom prst="rect">
            <a:avLst/>
          </a:prstGeom>
        </p:spPr>
      </p:pic>
      <p:sp>
        <p:nvSpPr>
          <p:cNvPr id="9" name="Rectangle 8">
            <a:extLst>
              <a:ext uri="{FF2B5EF4-FFF2-40B4-BE49-F238E27FC236}">
                <a16:creationId xmlns:a16="http://schemas.microsoft.com/office/drawing/2014/main" id="{2E85F6FE-C934-4099-B0BA-914E31A31AAC}"/>
              </a:ext>
            </a:extLst>
          </p:cNvPr>
          <p:cNvSpPr/>
          <p:nvPr/>
        </p:nvSpPr>
        <p:spPr>
          <a:xfrm>
            <a:off x="8356282" y="2067243"/>
            <a:ext cx="1239520" cy="853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84E1FB65-2FAE-4E91-AA78-4114284B5049}"/>
              </a:ext>
            </a:extLst>
          </p:cNvPr>
          <p:cNvSpPr txBox="1"/>
          <p:nvPr/>
        </p:nvSpPr>
        <p:spPr>
          <a:xfrm>
            <a:off x="8622665" y="2129870"/>
            <a:ext cx="2905760" cy="338554"/>
          </a:xfrm>
          <a:prstGeom prst="rect">
            <a:avLst/>
          </a:prstGeom>
          <a:noFill/>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Mecanizado Trocoidal</a:t>
            </a:r>
            <a:endParaRPr lang="es-MX" sz="1600" dirty="0">
              <a:latin typeface="Times New Roman" panose="02020603050405020304" pitchFamily="18" charset="0"/>
              <a:cs typeface="Times New Roman" panose="02020603050405020304" pitchFamily="18" charset="0"/>
            </a:endParaRPr>
          </a:p>
        </p:txBody>
      </p:sp>
      <p:pic>
        <p:nvPicPr>
          <p:cNvPr id="11" name="Imagen 46" descr="Resultado de imagen para fresado">
            <a:extLst>
              <a:ext uri="{FF2B5EF4-FFF2-40B4-BE49-F238E27FC236}">
                <a16:creationId xmlns:a16="http://schemas.microsoft.com/office/drawing/2014/main" id="{8892BDE2-2D82-47CD-AF66-F738C5BEF84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4165" y="5247640"/>
            <a:ext cx="2571750" cy="1543050"/>
          </a:xfrm>
          <a:prstGeom prst="rect">
            <a:avLst/>
          </a:prstGeom>
          <a:noFill/>
          <a:ln>
            <a:noFill/>
          </a:ln>
        </p:spPr>
      </p:pic>
      <p:pic>
        <p:nvPicPr>
          <p:cNvPr id="19" name="Imagen 94">
            <a:extLst>
              <a:ext uri="{FF2B5EF4-FFF2-40B4-BE49-F238E27FC236}">
                <a16:creationId xmlns:a16="http://schemas.microsoft.com/office/drawing/2014/main" id="{5CA30A5E-FF08-4795-972E-85A9A6669762}"/>
              </a:ext>
            </a:extLst>
          </p:cNvPr>
          <p:cNvPicPr/>
          <p:nvPr/>
        </p:nvPicPr>
        <p:blipFill rotWithShape="1">
          <a:blip r:embed="rId9"/>
          <a:srcRect t="13662"/>
          <a:stretch/>
        </p:blipFill>
        <p:spPr bwMode="auto">
          <a:xfrm>
            <a:off x="5294789" y="2648178"/>
            <a:ext cx="3113088" cy="2779891"/>
          </a:xfrm>
          <a:prstGeom prst="rect">
            <a:avLst/>
          </a:prstGeom>
          <a:ln>
            <a:noFill/>
          </a:ln>
          <a:extLst>
            <a:ext uri="{53640926-AAD7-44D8-BBD7-CCE9431645EC}">
              <a14:shadowObscured xmlns:a14="http://schemas.microsoft.com/office/drawing/2010/main"/>
            </a:ext>
          </a:extLst>
        </p:spPr>
      </p:pic>
      <p:sp>
        <p:nvSpPr>
          <p:cNvPr id="20" name="Text Box 138">
            <a:extLst>
              <a:ext uri="{FF2B5EF4-FFF2-40B4-BE49-F238E27FC236}">
                <a16:creationId xmlns:a16="http://schemas.microsoft.com/office/drawing/2014/main" id="{82B988FF-633A-42AC-A63A-5E2A4DD66765}"/>
              </a:ext>
            </a:extLst>
          </p:cNvPr>
          <p:cNvSpPr txBox="1"/>
          <p:nvPr/>
        </p:nvSpPr>
        <p:spPr>
          <a:xfrm>
            <a:off x="5786120" y="2442707"/>
            <a:ext cx="2742882"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200000"/>
              </a:lnSpc>
              <a:spcAft>
                <a:spcPts val="0"/>
              </a:spcAft>
            </a:pPr>
            <a:r>
              <a:rPr lang="es-EC"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Mecanizado Trocoidal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Imagen 4">
            <a:extLst>
              <a:ext uri="{FF2B5EF4-FFF2-40B4-BE49-F238E27FC236}">
                <a16:creationId xmlns:a16="http://schemas.microsoft.com/office/drawing/2014/main" id="{941E2DAB-838A-405F-80E0-8A28E7D831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729869"/>
            <a:ext cx="1396571" cy="1144641"/>
          </a:xfrm>
          <a:prstGeom prst="rect">
            <a:avLst/>
          </a:prstGeom>
        </p:spPr>
      </p:pic>
      <p:pic>
        <p:nvPicPr>
          <p:cNvPr id="22" name="Imagen 92" descr="Resultado de imagen para espe">
            <a:extLst>
              <a:ext uri="{FF2B5EF4-FFF2-40B4-BE49-F238E27FC236}">
                <a16:creationId xmlns:a16="http://schemas.microsoft.com/office/drawing/2014/main" id="{2EAE5B9E-FB29-4902-A16F-0C317DF24FA8}"/>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sp>
        <p:nvSpPr>
          <p:cNvPr id="3" name="Rectángulo 2">
            <a:extLst>
              <a:ext uri="{FF2B5EF4-FFF2-40B4-BE49-F238E27FC236}">
                <a16:creationId xmlns:a16="http://schemas.microsoft.com/office/drawing/2014/main" id="{0900B872-B0B5-4511-9204-79FD1664774C}"/>
              </a:ext>
            </a:extLst>
          </p:cNvPr>
          <p:cNvSpPr/>
          <p:nvPr/>
        </p:nvSpPr>
        <p:spPr>
          <a:xfrm>
            <a:off x="2748095" y="6205030"/>
            <a:ext cx="6096000" cy="461665"/>
          </a:xfrm>
          <a:prstGeom prst="rect">
            <a:avLst/>
          </a:prstGeom>
        </p:spPr>
        <p:txBody>
          <a:bodyPr>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12</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Mecanizado adaptativo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(Field </a:t>
            </a:r>
            <a:r>
              <a:rPr lang="es-EC" sz="1200" dirty="0" err="1">
                <a:latin typeface="Times New Roman" panose="02020603050405020304" pitchFamily="18" charset="0"/>
                <a:ea typeface="Calibri" panose="020F0502020204030204" pitchFamily="34" charset="0"/>
                <a:cs typeface="Times New Roman" panose="02020603050405020304" pitchFamily="18" charset="0"/>
              </a:rPr>
              <a:t>Machining</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latin typeface="Times New Roman" panose="02020603050405020304" pitchFamily="18" charset="0"/>
                <a:ea typeface="Calibri" panose="020F0502020204030204" pitchFamily="34" charset="0"/>
                <a:cs typeface="Times New Roman" panose="02020603050405020304" pitchFamily="18" charset="0"/>
              </a:rPr>
              <a:t>Services</a:t>
            </a:r>
            <a:r>
              <a:rPr lang="es-EC" sz="1200" dirty="0">
                <a:latin typeface="Times New Roman" panose="02020603050405020304" pitchFamily="18" charset="0"/>
                <a:ea typeface="Calibri" panose="020F0502020204030204" pitchFamily="34" charset="0"/>
                <a:cs typeface="Times New Roman" panose="02020603050405020304" pitchFamily="18" charset="0"/>
              </a:rPr>
              <a:t>, 2018)</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47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Equipo de trabajo</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6" name="Imagen 90">
            <a:extLst>
              <a:ext uri="{FF2B5EF4-FFF2-40B4-BE49-F238E27FC236}">
                <a16:creationId xmlns:a16="http://schemas.microsoft.com/office/drawing/2014/main" id="{6018ACF6-7281-4E29-A424-5DA0EFB66B64}"/>
              </a:ext>
            </a:extLst>
          </p:cNvPr>
          <p:cNvPicPr/>
          <p:nvPr/>
        </p:nvPicPr>
        <p:blipFill>
          <a:blip r:embed="rId4"/>
          <a:stretch>
            <a:fillRect/>
          </a:stretch>
        </p:blipFill>
        <p:spPr>
          <a:xfrm>
            <a:off x="1824133" y="1564447"/>
            <a:ext cx="3755573" cy="3240818"/>
          </a:xfrm>
          <a:prstGeom prst="rect">
            <a:avLst/>
          </a:prstGeom>
        </p:spPr>
      </p:pic>
      <p:pic>
        <p:nvPicPr>
          <p:cNvPr id="7" name="Imagen 100">
            <a:extLst>
              <a:ext uri="{FF2B5EF4-FFF2-40B4-BE49-F238E27FC236}">
                <a16:creationId xmlns:a16="http://schemas.microsoft.com/office/drawing/2014/main" id="{3E3CAFCA-500D-456D-B1E9-C2331968FFF0}"/>
              </a:ext>
            </a:extLst>
          </p:cNvPr>
          <p:cNvPicPr/>
          <p:nvPr/>
        </p:nvPicPr>
        <p:blipFill rotWithShape="1">
          <a:blip r:embed="rId5" cstate="print">
            <a:extLst>
              <a:ext uri="{28A0092B-C50C-407E-A947-70E740481C1C}">
                <a14:useLocalDpi xmlns:a14="http://schemas.microsoft.com/office/drawing/2010/main" val="0"/>
              </a:ext>
            </a:extLst>
          </a:blip>
          <a:srcRect l="11540" t="14934" r="9464"/>
          <a:stretch/>
        </p:blipFill>
        <p:spPr bwMode="auto">
          <a:xfrm rot="5400000">
            <a:off x="7525679" y="1834007"/>
            <a:ext cx="2979561" cy="2440442"/>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DB645113-32F0-4268-A856-D03D188E6A36}"/>
              </a:ext>
            </a:extLst>
          </p:cNvPr>
          <p:cNvSpPr txBox="1"/>
          <p:nvPr/>
        </p:nvSpPr>
        <p:spPr>
          <a:xfrm>
            <a:off x="1824133" y="5231643"/>
            <a:ext cx="4895461" cy="1323439"/>
          </a:xfrm>
          <a:prstGeom prst="rect">
            <a:avLst/>
          </a:prstGeom>
          <a:noFill/>
        </p:spPr>
        <p:txBody>
          <a:bodyPr wrap="square" rtlCol="0">
            <a:spAutoFit/>
          </a:bodyPr>
          <a:lstStyle/>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Centro de Mecanizado VMC 3016 </a:t>
            </a:r>
            <a:r>
              <a:rPr lang="es-EC" sz="1600" dirty="0" err="1">
                <a:latin typeface="Times New Roman" panose="02020603050405020304" pitchFamily="18" charset="0"/>
                <a:cs typeface="Times New Roman" panose="02020603050405020304" pitchFamily="18" charset="0"/>
              </a:rPr>
              <a:t>Fadal</a:t>
            </a:r>
            <a:endParaRPr lang="es-EC"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4 ejes</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Motor: 15 HP</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Control </a:t>
            </a:r>
            <a:r>
              <a:rPr lang="es-EC" sz="1600" dirty="0" err="1">
                <a:latin typeface="Times New Roman" panose="02020603050405020304" pitchFamily="18" charset="0"/>
                <a:cs typeface="Times New Roman" panose="02020603050405020304" pitchFamily="18" charset="0"/>
              </a:rPr>
              <a:t>Fanuc</a:t>
            </a:r>
            <a:r>
              <a:rPr lang="es-EC" sz="1600" dirty="0">
                <a:latin typeface="Times New Roman" panose="02020603050405020304" pitchFamily="18" charset="0"/>
                <a:cs typeface="Times New Roman" panose="02020603050405020304" pitchFamily="18" charset="0"/>
              </a:rPr>
              <a:t> 18iMB</a:t>
            </a:r>
            <a:endParaRPr lang="es-MX"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Husillo 10000 rpm</a:t>
            </a:r>
            <a:endParaRPr lang="es-EC"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5764910-C9A4-47EB-AB59-D28B9D3FBFFF}"/>
              </a:ext>
            </a:extLst>
          </p:cNvPr>
          <p:cNvSpPr txBox="1"/>
          <p:nvPr/>
        </p:nvSpPr>
        <p:spPr>
          <a:xfrm>
            <a:off x="6329798" y="5231643"/>
            <a:ext cx="5371321" cy="830997"/>
          </a:xfrm>
          <a:prstGeom prst="rect">
            <a:avLst/>
          </a:prstGeom>
          <a:noFill/>
        </p:spPr>
        <p:txBody>
          <a:bodyPr wrap="square" rtlCol="0">
            <a:spAutoFit/>
          </a:bodyPr>
          <a:lstStyle/>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Equipo de medición de temperatura (Pirómetro - infrarrojo)</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Rango de temperatura: - 30 °C </a:t>
            </a:r>
            <a:r>
              <a:rPr lang="es-EC" sz="1600" dirty="0" err="1">
                <a:latin typeface="Times New Roman" panose="02020603050405020304" pitchFamily="18" charset="0"/>
                <a:cs typeface="Times New Roman" panose="02020603050405020304" pitchFamily="18" charset="0"/>
              </a:rPr>
              <a:t>to</a:t>
            </a:r>
            <a:r>
              <a:rPr lang="es-EC" sz="1600" dirty="0">
                <a:latin typeface="Times New Roman" panose="02020603050405020304" pitchFamily="18" charset="0"/>
                <a:cs typeface="Times New Roman" panose="02020603050405020304" pitchFamily="18" charset="0"/>
              </a:rPr>
              <a:t> 900 °C</a:t>
            </a:r>
          </a:p>
          <a:p>
            <a:pPr marL="285750" indent="-285750">
              <a:buFont typeface="Arial" panose="020B0604020202020204" pitchFamily="34" charset="0"/>
              <a:buChar char="•"/>
            </a:pPr>
            <a:r>
              <a:rPr lang="es-EC" sz="1600" dirty="0">
                <a:latin typeface="Times New Roman" panose="02020603050405020304" pitchFamily="18" charset="0"/>
                <a:cs typeface="Times New Roman" panose="02020603050405020304" pitchFamily="18" charset="0"/>
              </a:rPr>
              <a:t>Apreciación: </a:t>
            </a:r>
            <a:r>
              <a:rPr lang="en-US" sz="1600" dirty="0">
                <a:latin typeface="Times New Roman" panose="02020603050405020304" pitchFamily="18" charset="0"/>
                <a:cs typeface="Times New Roman" panose="02020603050405020304" pitchFamily="18" charset="0"/>
              </a:rPr>
              <a:t>± 0.5 °C</a:t>
            </a:r>
            <a:r>
              <a:rPr lang="es-EC" sz="1600" dirty="0">
                <a:latin typeface="Times New Roman" panose="02020603050405020304" pitchFamily="18" charset="0"/>
                <a:cs typeface="Times New Roman" panose="02020603050405020304" pitchFamily="18" charset="0"/>
              </a:rPr>
              <a:t> </a:t>
            </a:r>
          </a:p>
        </p:txBody>
      </p:sp>
      <p:sp>
        <p:nvSpPr>
          <p:cNvPr id="10" name="Rectangle 4">
            <a:extLst>
              <a:ext uri="{FF2B5EF4-FFF2-40B4-BE49-F238E27FC236}">
                <a16:creationId xmlns:a16="http://schemas.microsoft.com/office/drawing/2014/main" id="{1E8A6F89-9522-4113-87CC-792D64DDA1FC}"/>
              </a:ext>
            </a:extLst>
          </p:cNvPr>
          <p:cNvSpPr/>
          <p:nvPr/>
        </p:nvSpPr>
        <p:spPr>
          <a:xfrm>
            <a:off x="1083310" y="4879954"/>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14 </a:t>
            </a:r>
            <a:r>
              <a:rPr lang="es-EC" sz="1200" dirty="0">
                <a:latin typeface="Times New Roman" panose="02020603050405020304" pitchFamily="18" charset="0"/>
                <a:ea typeface="Calibri" panose="020F0502020204030204" pitchFamily="34" charset="0"/>
                <a:cs typeface="Times New Roman" panose="02020603050405020304" pitchFamily="18" charset="0"/>
              </a:rPr>
              <a:t>Centro de mecanizado VMC 3016 </a:t>
            </a:r>
            <a:r>
              <a:rPr lang="es-EC" sz="1200" dirty="0" err="1">
                <a:latin typeface="Times New Roman" panose="02020603050405020304" pitchFamily="18" charset="0"/>
                <a:ea typeface="Calibri" panose="020F0502020204030204" pitchFamily="34" charset="0"/>
                <a:cs typeface="Times New Roman" panose="02020603050405020304" pitchFamily="18" charset="0"/>
              </a:rPr>
              <a:t>Fadal</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175AE14A-DC00-41ED-94BC-6961ED713371}"/>
              </a:ext>
            </a:extLst>
          </p:cNvPr>
          <p:cNvSpPr/>
          <p:nvPr/>
        </p:nvSpPr>
        <p:spPr>
          <a:xfrm>
            <a:off x="6612296" y="4738749"/>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15 </a:t>
            </a:r>
            <a:r>
              <a:rPr lang="es-EC" sz="1200" dirty="0">
                <a:latin typeface="Times New Roman" panose="02020603050405020304" pitchFamily="18" charset="0"/>
                <a:ea typeface="Calibri" panose="020F0502020204030204" pitchFamily="34" charset="0"/>
                <a:cs typeface="Times New Roman" panose="02020603050405020304" pitchFamily="18" charset="0"/>
              </a:rPr>
              <a:t>Pirómetro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6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Herramienta de corte y Modelo CAD</a:t>
            </a:r>
            <a:endParaRPr lang="es-MX" dirty="0"/>
          </a:p>
        </p:txBody>
      </p:sp>
      <p:pic>
        <p:nvPicPr>
          <p:cNvPr id="7" name="Imagen 54">
            <a:extLst>
              <a:ext uri="{FF2B5EF4-FFF2-40B4-BE49-F238E27FC236}">
                <a16:creationId xmlns:a16="http://schemas.microsoft.com/office/drawing/2014/main" id="{3CA231BF-64F5-47AC-BA23-CAAA9B8843D1}"/>
              </a:ext>
            </a:extLst>
          </p:cNvPr>
          <p:cNvPicPr>
            <a:picLocks noGrp="1"/>
          </p:cNvPicPr>
          <p:nvPr>
            <p:ph idx="1"/>
          </p:nvPr>
        </p:nvPicPr>
        <p:blipFill rotWithShape="1">
          <a:blip r:embed="rId2"/>
          <a:srcRect t="6736" b="6286"/>
          <a:stretch/>
        </p:blipFill>
        <p:spPr bwMode="auto">
          <a:xfrm>
            <a:off x="7414217" y="1594218"/>
            <a:ext cx="3782112" cy="2159259"/>
          </a:xfrm>
          <a:prstGeom prst="rect">
            <a:avLst/>
          </a:prstGeom>
          <a:ln>
            <a:noFill/>
          </a:ln>
          <a:extLst>
            <a:ext uri="{53640926-AAD7-44D8-BBD7-CCE9431645EC}">
              <a14:shadowObscured xmlns:a14="http://schemas.microsoft.com/office/drawing/2010/main"/>
            </a:ext>
          </a:extLst>
        </p:spPr>
      </p:pic>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200" y="79285"/>
            <a:ext cx="2745273" cy="606516"/>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14" name="Picture 13">
            <a:extLst>
              <a:ext uri="{FF2B5EF4-FFF2-40B4-BE49-F238E27FC236}">
                <a16:creationId xmlns:a16="http://schemas.microsoft.com/office/drawing/2014/main" id="{E887C0AB-514F-4117-8E93-1B688E2D1B55}"/>
              </a:ext>
            </a:extLst>
          </p:cNvPr>
          <p:cNvPicPr>
            <a:picLocks noChangeAspect="1"/>
          </p:cNvPicPr>
          <p:nvPr/>
        </p:nvPicPr>
        <p:blipFill>
          <a:blip r:embed="rId5"/>
          <a:stretch>
            <a:fillRect/>
          </a:stretch>
        </p:blipFill>
        <p:spPr>
          <a:xfrm>
            <a:off x="8128238" y="4234182"/>
            <a:ext cx="2591598" cy="2666212"/>
          </a:xfrm>
          <a:prstGeom prst="rect">
            <a:avLst/>
          </a:prstGeom>
        </p:spPr>
      </p:pic>
      <p:pic>
        <p:nvPicPr>
          <p:cNvPr id="15" name="Picture 14">
            <a:extLst>
              <a:ext uri="{FF2B5EF4-FFF2-40B4-BE49-F238E27FC236}">
                <a16:creationId xmlns:a16="http://schemas.microsoft.com/office/drawing/2014/main" id="{4D88E12C-C1BD-49E1-9F51-E01A78029C79}"/>
              </a:ext>
            </a:extLst>
          </p:cNvPr>
          <p:cNvPicPr/>
          <p:nvPr/>
        </p:nvPicPr>
        <p:blipFill rotWithShape="1">
          <a:blip r:embed="rId6" cstate="print">
            <a:extLst>
              <a:ext uri="{28A0092B-C50C-407E-A947-70E740481C1C}">
                <a14:useLocalDpi xmlns:a14="http://schemas.microsoft.com/office/drawing/2010/main" val="0"/>
              </a:ext>
            </a:extLst>
          </a:blip>
          <a:srcRect l="15529" t="44307" r="49336" b="30865"/>
          <a:stretch/>
        </p:blipFill>
        <p:spPr bwMode="auto">
          <a:xfrm rot="5400000">
            <a:off x="246146" y="2705032"/>
            <a:ext cx="3932225" cy="1792287"/>
          </a:xfrm>
          <a:prstGeom prst="rect">
            <a:avLst/>
          </a:prstGeom>
          <a:noFill/>
          <a:ln>
            <a:noFill/>
          </a:ln>
          <a:extLst>
            <a:ext uri="{53640926-AAD7-44D8-BBD7-CCE9431645EC}">
              <a14:shadowObscured xmlns:a14="http://schemas.microsoft.com/office/drawing/2010/main"/>
            </a:ext>
          </a:extLst>
        </p:spPr>
      </p:pic>
      <p:graphicFrame>
        <p:nvGraphicFramePr>
          <p:cNvPr id="17" name="Table 16">
            <a:extLst>
              <a:ext uri="{FF2B5EF4-FFF2-40B4-BE49-F238E27FC236}">
                <a16:creationId xmlns:a16="http://schemas.microsoft.com/office/drawing/2014/main" id="{5D425CF5-22AF-48F1-835E-CE279EB453D2}"/>
              </a:ext>
            </a:extLst>
          </p:cNvPr>
          <p:cNvGraphicFramePr>
            <a:graphicFrameLocks noGrp="1"/>
          </p:cNvGraphicFramePr>
          <p:nvPr>
            <p:extLst>
              <p:ext uri="{D42A27DB-BD31-4B8C-83A1-F6EECF244321}">
                <p14:modId xmlns:p14="http://schemas.microsoft.com/office/powerpoint/2010/main" val="106666680"/>
              </p:ext>
            </p:extLst>
          </p:nvPr>
        </p:nvGraphicFramePr>
        <p:xfrm>
          <a:off x="3380443" y="1783080"/>
          <a:ext cx="2877185" cy="1645920"/>
        </p:xfrm>
        <a:graphic>
          <a:graphicData uri="http://schemas.openxmlformats.org/drawingml/2006/table">
            <a:tbl>
              <a:tblPr firstRow="1" firstCol="1" bandRow="1">
                <a:tableStyleId>{5A111915-BE36-4E01-A7E5-04B1672EAD32}</a:tableStyleId>
              </a:tblPr>
              <a:tblGrid>
                <a:gridCol w="1516677">
                  <a:extLst>
                    <a:ext uri="{9D8B030D-6E8A-4147-A177-3AD203B41FA5}">
                      <a16:colId xmlns:a16="http://schemas.microsoft.com/office/drawing/2014/main" val="3557240306"/>
                    </a:ext>
                  </a:extLst>
                </a:gridCol>
                <a:gridCol w="1360508">
                  <a:extLst>
                    <a:ext uri="{9D8B030D-6E8A-4147-A177-3AD203B41FA5}">
                      <a16:colId xmlns:a16="http://schemas.microsoft.com/office/drawing/2014/main" val="3456236237"/>
                    </a:ext>
                  </a:extLst>
                </a:gridCol>
              </a:tblGrid>
              <a:tr h="0">
                <a:tc gridSpan="2">
                  <a:txBody>
                    <a:bodyPr/>
                    <a:lstStyle/>
                    <a:p>
                      <a:pPr indent="180340" algn="ctr">
                        <a:spcAft>
                          <a:spcPts val="0"/>
                        </a:spcAft>
                      </a:pPr>
                      <a:r>
                        <a:rPr lang="es-EC" sz="1200" dirty="0">
                          <a:effectLst/>
                          <a:latin typeface="Times New Roman" panose="02020603050405020304" pitchFamily="18" charset="0"/>
                          <a:cs typeface="Times New Roman" panose="02020603050405020304" pitchFamily="18" charset="0"/>
                        </a:rPr>
                        <a:t>Especificaciones</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812859669"/>
                  </a:ext>
                </a:extLst>
              </a:tr>
              <a:tr h="0">
                <a:tc>
                  <a:txBody>
                    <a:bodyPr/>
                    <a:lstStyle/>
                    <a:p>
                      <a:pPr marL="0" indent="0" algn="just">
                        <a:spcAft>
                          <a:spcPts val="0"/>
                        </a:spcAft>
                      </a:pPr>
                      <a:r>
                        <a:rPr lang="es-EC" sz="1200" dirty="0">
                          <a:effectLst/>
                          <a:latin typeface="Times New Roman" panose="02020603050405020304" pitchFamily="18" charset="0"/>
                          <a:cs typeface="Times New Roman" panose="02020603050405020304" pitchFamily="18" charset="0"/>
                        </a:rPr>
                        <a:t>Marca</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spcAft>
                          <a:spcPts val="0"/>
                        </a:spcAft>
                      </a:pPr>
                      <a:r>
                        <a:rPr lang="es-EC" sz="1200">
                          <a:effectLst/>
                          <a:latin typeface="Times New Roman" panose="02020603050405020304" pitchFamily="18" charset="0"/>
                          <a:cs typeface="Times New Roman" panose="02020603050405020304" pitchFamily="18" charset="0"/>
                        </a:rPr>
                        <a:t>Somta</a:t>
                      </a:r>
                      <a:endParaRPr lang="es-MX" sz="900" i="1">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9223020"/>
                  </a:ext>
                </a:extLst>
              </a:tr>
              <a:tr h="0">
                <a:tc>
                  <a:txBody>
                    <a:bodyPr/>
                    <a:lstStyle/>
                    <a:p>
                      <a:pPr marL="0" indent="0" algn="just">
                        <a:spcAft>
                          <a:spcPts val="0"/>
                        </a:spcAft>
                      </a:pPr>
                      <a:r>
                        <a:rPr lang="es-EC" sz="1200" dirty="0">
                          <a:effectLst/>
                          <a:latin typeface="Times New Roman" panose="02020603050405020304" pitchFamily="18" charset="0"/>
                          <a:cs typeface="Times New Roman" panose="02020603050405020304" pitchFamily="18" charset="0"/>
                        </a:rPr>
                        <a:t>Tipo de herramienta</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spcAft>
                          <a:spcPts val="0"/>
                        </a:spcAft>
                      </a:pPr>
                      <a:r>
                        <a:rPr lang="es-EC" sz="1200">
                          <a:effectLst/>
                          <a:latin typeface="Times New Roman" panose="02020603050405020304" pitchFamily="18" charset="0"/>
                          <a:cs typeface="Times New Roman" panose="02020603050405020304" pitchFamily="18" charset="0"/>
                        </a:rPr>
                        <a:t>Punta recta</a:t>
                      </a:r>
                      <a:endParaRPr lang="es-MX" sz="900" i="1">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5136593"/>
                  </a:ext>
                </a:extLst>
              </a:tr>
              <a:tr h="0">
                <a:tc>
                  <a:txBody>
                    <a:bodyPr/>
                    <a:lstStyle/>
                    <a:p>
                      <a:pPr marL="0" indent="0" algn="just">
                        <a:spcAft>
                          <a:spcPts val="0"/>
                        </a:spcAft>
                      </a:pPr>
                      <a:r>
                        <a:rPr lang="es-EC" sz="1200" dirty="0">
                          <a:effectLst/>
                          <a:latin typeface="Times New Roman" panose="02020603050405020304" pitchFamily="18" charset="0"/>
                          <a:cs typeface="Times New Roman" panose="02020603050405020304" pitchFamily="18" charset="0"/>
                        </a:rPr>
                        <a:t>Material</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spcAft>
                          <a:spcPts val="0"/>
                        </a:spcAft>
                      </a:pPr>
                      <a:r>
                        <a:rPr lang="es-EC" sz="1200">
                          <a:effectLst/>
                          <a:latin typeface="Times New Roman" panose="02020603050405020304" pitchFamily="18" charset="0"/>
                          <a:cs typeface="Times New Roman" panose="02020603050405020304" pitchFamily="18" charset="0"/>
                        </a:rPr>
                        <a:t>HSS</a:t>
                      </a:r>
                      <a:endParaRPr lang="es-MX" sz="900" i="1">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3419940"/>
                  </a:ext>
                </a:extLst>
              </a:tr>
              <a:tr h="0">
                <a:tc>
                  <a:txBody>
                    <a:bodyPr/>
                    <a:lstStyle/>
                    <a:p>
                      <a:pPr marL="0" indent="0" algn="just" defTabSz="914400" rtl="0" eaLnBrk="1" latinLnBrk="0" hangingPunct="1">
                        <a:spcAft>
                          <a:spcPts val="0"/>
                        </a:spcAft>
                      </a:pPr>
                      <a:r>
                        <a:rPr lang="es-EC" sz="1200" b="1" kern="1200" dirty="0" err="1">
                          <a:solidFill>
                            <a:schemeClr val="tx1"/>
                          </a:solidFill>
                          <a:effectLst/>
                          <a:latin typeface="Times New Roman" panose="02020603050405020304" pitchFamily="18" charset="0"/>
                          <a:ea typeface="+mn-ea"/>
                          <a:cs typeface="Times New Roman" panose="02020603050405020304" pitchFamily="18" charset="0"/>
                        </a:rPr>
                        <a:t>Ap</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45 mm</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966374"/>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L1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125 mm</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467547"/>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D1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25 mm</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2403330"/>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Filos</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4</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851072"/>
                  </a:ext>
                </a:extLst>
              </a:tr>
              <a:tr h="0">
                <a:tc>
                  <a:txBody>
                    <a:bodyPr/>
                    <a:lstStyle/>
                    <a:p>
                      <a:pPr marL="0" indent="0" algn="just" defTabSz="914400" rtl="0" eaLnBrk="1" latinLnBrk="0" hangingPunct="1">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D4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spcAft>
                          <a:spcPts val="0"/>
                        </a:spcAft>
                      </a:pPr>
                      <a:r>
                        <a:rPr lang="es-EC" sz="1200" dirty="0">
                          <a:effectLst/>
                          <a:latin typeface="Times New Roman" panose="02020603050405020304" pitchFamily="18" charset="0"/>
                          <a:cs typeface="Times New Roman" panose="02020603050405020304" pitchFamily="18" charset="0"/>
                        </a:rPr>
                        <a:t>25</a:t>
                      </a:r>
                      <a:endParaRPr lang="es-MX" sz="9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176457"/>
                  </a:ext>
                </a:extLst>
              </a:tr>
            </a:tbl>
          </a:graphicData>
        </a:graphic>
      </p:graphicFrame>
      <p:graphicFrame>
        <p:nvGraphicFramePr>
          <p:cNvPr id="19" name="Table 18">
            <a:extLst>
              <a:ext uri="{FF2B5EF4-FFF2-40B4-BE49-F238E27FC236}">
                <a16:creationId xmlns:a16="http://schemas.microsoft.com/office/drawing/2014/main" id="{43D0DCAA-FD87-426F-9774-4FA661594A55}"/>
              </a:ext>
            </a:extLst>
          </p:cNvPr>
          <p:cNvGraphicFramePr>
            <a:graphicFrameLocks noGrp="1"/>
          </p:cNvGraphicFramePr>
          <p:nvPr>
            <p:extLst>
              <p:ext uri="{D42A27DB-BD31-4B8C-83A1-F6EECF244321}">
                <p14:modId xmlns:p14="http://schemas.microsoft.com/office/powerpoint/2010/main" val="3063059180"/>
              </p:ext>
            </p:extLst>
          </p:nvPr>
        </p:nvGraphicFramePr>
        <p:xfrm>
          <a:off x="3453466" y="4245943"/>
          <a:ext cx="4524207" cy="967105"/>
        </p:xfrm>
        <a:graphic>
          <a:graphicData uri="http://schemas.openxmlformats.org/drawingml/2006/table">
            <a:tbl>
              <a:tblPr firstRow="1" firstCol="1" bandRow="1">
                <a:tableStyleId>{5A111915-BE36-4E01-A7E5-04B1672EAD32}</a:tableStyleId>
              </a:tblPr>
              <a:tblGrid>
                <a:gridCol w="3256811">
                  <a:extLst>
                    <a:ext uri="{9D8B030D-6E8A-4147-A177-3AD203B41FA5}">
                      <a16:colId xmlns:a16="http://schemas.microsoft.com/office/drawing/2014/main" val="3859144487"/>
                    </a:ext>
                  </a:extLst>
                </a:gridCol>
                <a:gridCol w="1267396">
                  <a:extLst>
                    <a:ext uri="{9D8B030D-6E8A-4147-A177-3AD203B41FA5}">
                      <a16:colId xmlns:a16="http://schemas.microsoft.com/office/drawing/2014/main" val="3326191913"/>
                    </a:ext>
                  </a:extLst>
                </a:gridCol>
              </a:tblGrid>
              <a:tr h="0">
                <a:tc gridSpan="2">
                  <a:txBody>
                    <a:bodyPr/>
                    <a:lstStyle/>
                    <a:p>
                      <a:pPr indent="180340"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Parámetros de corte del fabricante</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935264523"/>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Revoluciones [mm</a:t>
                      </a:r>
                      <a:r>
                        <a:rPr lang="es-EC" sz="1200" baseline="30000" dirty="0">
                          <a:effectLst/>
                          <a:latin typeface="Times New Roman" panose="02020603050405020304" pitchFamily="18" charset="0"/>
                          <a:cs typeface="Times New Roman" panose="02020603050405020304" pitchFamily="18" charset="0"/>
                        </a:rPr>
                        <a:t>-1</a:t>
                      </a:r>
                      <a:r>
                        <a:rPr lang="es-EC" sz="1200" dirty="0">
                          <a:effectLst/>
                          <a:latin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6000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2558407"/>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Profundidad de pasada </a:t>
                      </a:r>
                      <a:r>
                        <a:rPr lang="es-EC" sz="1200" dirty="0" err="1">
                          <a:effectLst/>
                          <a:latin typeface="Times New Roman" panose="02020603050405020304" pitchFamily="18" charset="0"/>
                          <a:cs typeface="Times New Roman" panose="02020603050405020304" pitchFamily="18" charset="0"/>
                        </a:rPr>
                        <a:t>ap</a:t>
                      </a:r>
                      <a:r>
                        <a:rPr lang="es-EC" sz="1200" dirty="0">
                          <a:effectLst/>
                          <a:latin typeface="Times New Roman" panose="02020603050405020304" pitchFamily="18" charset="0"/>
                          <a:cs typeface="Times New Roman" panose="02020603050405020304" pitchFamily="18" charset="0"/>
                        </a:rPr>
                        <a:t> [mm]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0.1 – 37.5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613161"/>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Profundidad radial </a:t>
                      </a:r>
                      <a:r>
                        <a:rPr lang="es-EC" sz="1200" dirty="0" err="1">
                          <a:effectLst/>
                          <a:latin typeface="Times New Roman" panose="02020603050405020304" pitchFamily="18" charset="0"/>
                          <a:cs typeface="Times New Roman" panose="02020603050405020304" pitchFamily="18" charset="0"/>
                        </a:rPr>
                        <a:t>ae</a:t>
                      </a:r>
                      <a:r>
                        <a:rPr lang="es-EC" sz="1200" dirty="0">
                          <a:effectLst/>
                          <a:latin typeface="Times New Roman" panose="02020603050405020304" pitchFamily="18" charset="0"/>
                          <a:cs typeface="Times New Roman" panose="02020603050405020304" pitchFamily="18" charset="0"/>
                        </a:rPr>
                        <a:t> [mm]</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1.25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49719"/>
                  </a:ext>
                </a:extLst>
              </a:tr>
              <a:tr h="0">
                <a:tc>
                  <a:txBody>
                    <a:bodyPr/>
                    <a:lstStyle/>
                    <a:p>
                      <a:pPr marL="0" indent="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Velocidad de avance [mm/min]</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C" sz="1200" dirty="0">
                          <a:effectLst/>
                          <a:latin typeface="Times New Roman" panose="02020603050405020304" pitchFamily="18" charset="0"/>
                          <a:cs typeface="Times New Roman" panose="02020603050405020304" pitchFamily="18" charset="0"/>
                        </a:rPr>
                        <a:t>4800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10886"/>
                  </a:ext>
                </a:extLst>
              </a:tr>
            </a:tbl>
          </a:graphicData>
        </a:graphic>
      </p:graphicFrame>
      <p:sp>
        <p:nvSpPr>
          <p:cNvPr id="20" name="Rectangle 19">
            <a:extLst>
              <a:ext uri="{FF2B5EF4-FFF2-40B4-BE49-F238E27FC236}">
                <a16:creationId xmlns:a16="http://schemas.microsoft.com/office/drawing/2014/main" id="{A79F6E49-DD8B-4911-8BFA-26231C7ACFDB}"/>
              </a:ext>
            </a:extLst>
          </p:cNvPr>
          <p:cNvSpPr/>
          <p:nvPr/>
        </p:nvSpPr>
        <p:spPr>
          <a:xfrm>
            <a:off x="3453466" y="3784278"/>
            <a:ext cx="2262975"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3</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de corte del fabricante </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93DACE2F-20A3-4F6A-A56F-136B0FCA4B11}"/>
              </a:ext>
            </a:extLst>
          </p:cNvPr>
          <p:cNvSpPr/>
          <p:nvPr/>
        </p:nvSpPr>
        <p:spPr>
          <a:xfrm>
            <a:off x="3331932" y="1363386"/>
            <a:ext cx="1792288"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a:t>
            </a:r>
            <a:br>
              <a:rPr lang="es-EC" sz="1200" b="1"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Características geométricas </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id="{112A0A35-0A3B-475B-B1F2-7D1AF3B92A89}"/>
              </a:ext>
            </a:extLst>
          </p:cNvPr>
          <p:cNvSpPr/>
          <p:nvPr/>
        </p:nvSpPr>
        <p:spPr>
          <a:xfrm>
            <a:off x="0" y="5666600"/>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16 </a:t>
            </a:r>
            <a:r>
              <a:rPr lang="es-EC" sz="1200" dirty="0">
                <a:latin typeface="Times New Roman" panose="02020603050405020304" pitchFamily="18" charset="0"/>
                <a:ea typeface="Calibri" panose="020F0502020204030204" pitchFamily="34" charset="0"/>
                <a:cs typeface="Times New Roman" panose="02020603050405020304" pitchFamily="18" charset="0"/>
              </a:rPr>
              <a:t>Herramienta de corte </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4">
            <a:extLst>
              <a:ext uri="{FF2B5EF4-FFF2-40B4-BE49-F238E27FC236}">
                <a16:creationId xmlns:a16="http://schemas.microsoft.com/office/drawing/2014/main" id="{016C06A9-7FF7-421A-89B6-F80869CDA3B0}"/>
              </a:ext>
            </a:extLst>
          </p:cNvPr>
          <p:cNvSpPr/>
          <p:nvPr/>
        </p:nvSpPr>
        <p:spPr>
          <a:xfrm>
            <a:off x="6577254" y="3747240"/>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17 </a:t>
            </a:r>
            <a:r>
              <a:rPr lang="es-EC" sz="1200" dirty="0">
                <a:latin typeface="Times New Roman" panose="02020603050405020304" pitchFamily="18" charset="0"/>
                <a:ea typeface="Calibri" panose="020F0502020204030204" pitchFamily="34" charset="0"/>
                <a:cs typeface="Times New Roman" panose="02020603050405020304" pitchFamily="18" charset="0"/>
              </a:rPr>
              <a:t>Modelo CAD</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7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Metodología Taguchi</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6" name="Rectangle 2">
            <a:extLst>
              <a:ext uri="{FF2B5EF4-FFF2-40B4-BE49-F238E27FC236}">
                <a16:creationId xmlns:a16="http://schemas.microsoft.com/office/drawing/2014/main" id="{B76D66BC-7E4D-4C98-A2E1-2C3870AA7EA2}"/>
              </a:ext>
            </a:extLst>
          </p:cNvPr>
          <p:cNvSpPr>
            <a:spLocks noChangeArrowheads="1"/>
          </p:cNvSpPr>
          <p:nvPr/>
        </p:nvSpPr>
        <p:spPr bwMode="auto">
          <a:xfrm>
            <a:off x="3536302" y="39028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3" name="Imagen 53">
            <a:extLst>
              <a:ext uri="{FF2B5EF4-FFF2-40B4-BE49-F238E27FC236}">
                <a16:creationId xmlns:a16="http://schemas.microsoft.com/office/drawing/2014/main" id="{5A7821FE-E087-4757-A745-B56D1CB84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41" t="10197" r="39021" b="11028"/>
          <a:stretch>
            <a:fillRect/>
          </a:stretch>
        </p:blipFill>
        <p:spPr bwMode="auto">
          <a:xfrm rot="5400000">
            <a:off x="9855144" y="4356166"/>
            <a:ext cx="1715972" cy="26304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a:extLst>
              <a:ext uri="{FF2B5EF4-FFF2-40B4-BE49-F238E27FC236}">
                <a16:creationId xmlns:a16="http://schemas.microsoft.com/office/drawing/2014/main" id="{12E62D91-48F7-4EC7-8235-15385032037F}"/>
              </a:ext>
            </a:extLst>
          </p:cNvPr>
          <p:cNvGraphicFramePr/>
          <p:nvPr>
            <p:extLst>
              <p:ext uri="{D42A27DB-BD31-4B8C-83A1-F6EECF244321}">
                <p14:modId xmlns:p14="http://schemas.microsoft.com/office/powerpoint/2010/main" val="3609652457"/>
              </p:ext>
            </p:extLst>
          </p:nvPr>
        </p:nvGraphicFramePr>
        <p:xfrm>
          <a:off x="1139687" y="1408949"/>
          <a:ext cx="9313773" cy="40571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4">
            <a:extLst>
              <a:ext uri="{FF2B5EF4-FFF2-40B4-BE49-F238E27FC236}">
                <a16:creationId xmlns:a16="http://schemas.microsoft.com/office/drawing/2014/main" id="{5FF17F1A-1ECF-460E-BA22-518F11EA66D7}"/>
              </a:ext>
            </a:extLst>
          </p:cNvPr>
          <p:cNvSpPr/>
          <p:nvPr/>
        </p:nvSpPr>
        <p:spPr>
          <a:xfrm>
            <a:off x="5521570" y="6215241"/>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18 </a:t>
            </a:r>
            <a:r>
              <a:rPr lang="es-EC" sz="1200" dirty="0">
                <a:latin typeface="Times New Roman" panose="02020603050405020304" pitchFamily="18" charset="0"/>
                <a:ea typeface="Calibri" panose="020F0502020204030204" pitchFamily="34" charset="0"/>
                <a:cs typeface="Times New Roman" panose="02020603050405020304" pitchFamily="18" charset="0"/>
              </a:rPr>
              <a:t>Pieza de trabajo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9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81125" y="41988"/>
            <a:ext cx="9601200" cy="1485900"/>
          </a:xfrm>
        </p:spPr>
        <p:txBody>
          <a:bodyPr/>
          <a:lstStyle/>
          <a:p>
            <a:r>
              <a:rPr lang="es-EC"/>
              <a:t>Metodología Taguchi</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9373" y="61789"/>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6" y="5713359"/>
            <a:ext cx="1396571" cy="1144641"/>
          </a:xfrm>
          <a:prstGeom prst="rect">
            <a:avLst/>
          </a:prstGeom>
        </p:spPr>
      </p:pic>
      <p:graphicFrame>
        <p:nvGraphicFramePr>
          <p:cNvPr id="6" name="Table 5">
            <a:extLst>
              <a:ext uri="{FF2B5EF4-FFF2-40B4-BE49-F238E27FC236}">
                <a16:creationId xmlns:a16="http://schemas.microsoft.com/office/drawing/2014/main" id="{8A6A5501-4572-464B-8EC5-955DDFE1DF4A}"/>
              </a:ext>
            </a:extLst>
          </p:cNvPr>
          <p:cNvGraphicFramePr>
            <a:graphicFrameLocks noGrp="1"/>
          </p:cNvGraphicFramePr>
          <p:nvPr>
            <p:extLst>
              <p:ext uri="{D42A27DB-BD31-4B8C-83A1-F6EECF244321}">
                <p14:modId xmlns:p14="http://schemas.microsoft.com/office/powerpoint/2010/main" val="3274779127"/>
              </p:ext>
            </p:extLst>
          </p:nvPr>
        </p:nvGraphicFramePr>
        <p:xfrm>
          <a:off x="1480547" y="1764968"/>
          <a:ext cx="4058920" cy="1128014"/>
        </p:xfrm>
        <a:graphic>
          <a:graphicData uri="http://schemas.openxmlformats.org/drawingml/2006/table">
            <a:tbl>
              <a:tblPr firstRow="1" firstCol="1" bandRow="1">
                <a:tableStyleId>{5FD0F851-EC5A-4D38-B0AD-8093EC10F338}</a:tableStyleId>
              </a:tblPr>
              <a:tblGrid>
                <a:gridCol w="1747138">
                  <a:extLst>
                    <a:ext uri="{9D8B030D-6E8A-4147-A177-3AD203B41FA5}">
                      <a16:colId xmlns:a16="http://schemas.microsoft.com/office/drawing/2014/main" val="3698786969"/>
                    </a:ext>
                  </a:extLst>
                </a:gridCol>
                <a:gridCol w="2311782">
                  <a:extLst>
                    <a:ext uri="{9D8B030D-6E8A-4147-A177-3AD203B41FA5}">
                      <a16:colId xmlns:a16="http://schemas.microsoft.com/office/drawing/2014/main" val="3688592962"/>
                    </a:ext>
                  </a:extLst>
                </a:gridCol>
              </a:tblGrid>
              <a:tr h="0">
                <a:tc>
                  <a:txBody>
                    <a:bodyPr/>
                    <a:lstStyle/>
                    <a:p>
                      <a:pPr marL="0" indent="0" algn="l" defTabSz="914400" rtl="0" eaLnBrk="1" latinLnBrk="0" hangingPunct="1">
                        <a:lnSpc>
                          <a:spcPct val="115000"/>
                        </a:lnSpc>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Material</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b="0" dirty="0">
                          <a:effectLst/>
                          <a:latin typeface="Times New Roman" panose="02020603050405020304" pitchFamily="18" charset="0"/>
                          <a:cs typeface="Times New Roman" panose="02020603050405020304" pitchFamily="18" charset="0"/>
                        </a:rPr>
                        <a:t>Aluminio 7075- T6 </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6776461"/>
                  </a:ext>
                </a:extLst>
              </a:tr>
              <a:tr h="0">
                <a:tc>
                  <a:txBody>
                    <a:bodyPr/>
                    <a:lstStyle/>
                    <a:p>
                      <a:pPr marL="0" indent="0" algn="l" defTabSz="914400" rtl="0" eaLnBrk="1" latinLnBrk="0" hangingPunct="1">
                        <a:lnSpc>
                          <a:spcPct val="115000"/>
                        </a:lnSpc>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Herramienta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Fresa 25 mm de diámetro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3987505"/>
                  </a:ext>
                </a:extLst>
              </a:tr>
              <a:tr h="0">
                <a:tc>
                  <a:txBody>
                    <a:bodyPr/>
                    <a:lstStyle/>
                    <a:p>
                      <a:pPr marL="0" indent="0" algn="l" defTabSz="914400" rtl="0" eaLnBrk="1" latinLnBrk="0" hangingPunct="1">
                        <a:lnSpc>
                          <a:spcPct val="115000"/>
                        </a:lnSpc>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Material de herramienta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HSS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167107"/>
                  </a:ext>
                </a:extLst>
              </a:tr>
              <a:tr h="0">
                <a:tc>
                  <a:txBody>
                    <a:bodyPr/>
                    <a:lstStyle/>
                    <a:p>
                      <a:pPr marL="0" indent="0" algn="l" defTabSz="914400" rtl="0" eaLnBrk="1" latinLnBrk="0" hangingPunct="1">
                        <a:lnSpc>
                          <a:spcPct val="115000"/>
                        </a:lnSpc>
                        <a:spcAft>
                          <a:spcPts val="0"/>
                        </a:spcAft>
                      </a:pPr>
                      <a:r>
                        <a:rPr lang="es-EC" sz="1200" b="1" kern="1200" dirty="0">
                          <a:solidFill>
                            <a:schemeClr val="tx1"/>
                          </a:solidFill>
                          <a:effectLst/>
                          <a:latin typeface="Times New Roman" panose="02020603050405020304" pitchFamily="18" charset="0"/>
                          <a:ea typeface="+mn-ea"/>
                          <a:cs typeface="Times New Roman" panose="02020603050405020304" pitchFamily="18" charset="0"/>
                        </a:rPr>
                        <a:t>Máquina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200" dirty="0">
                          <a:effectLst/>
                          <a:latin typeface="Times New Roman" panose="02020603050405020304" pitchFamily="18" charset="0"/>
                          <a:cs typeface="Times New Roman" panose="02020603050405020304" pitchFamily="18" charset="0"/>
                        </a:rPr>
                        <a:t>VCM 3016 </a:t>
                      </a:r>
                      <a:r>
                        <a:rPr lang="es-EC" sz="1200" dirty="0" err="1">
                          <a:effectLst/>
                          <a:latin typeface="Times New Roman" panose="02020603050405020304" pitchFamily="18" charset="0"/>
                          <a:cs typeface="Times New Roman" panose="02020603050405020304" pitchFamily="18" charset="0"/>
                        </a:rPr>
                        <a:t>Fadal</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601480"/>
                  </a:ext>
                </a:extLst>
              </a:tr>
            </a:tbl>
          </a:graphicData>
        </a:graphic>
      </p:graphicFrame>
      <p:graphicFrame>
        <p:nvGraphicFramePr>
          <p:cNvPr id="8" name="Table 7">
            <a:extLst>
              <a:ext uri="{FF2B5EF4-FFF2-40B4-BE49-F238E27FC236}">
                <a16:creationId xmlns:a16="http://schemas.microsoft.com/office/drawing/2014/main" id="{97926C40-E297-4FFF-BDF0-2C75525AD596}"/>
              </a:ext>
            </a:extLst>
          </p:cNvPr>
          <p:cNvGraphicFramePr>
            <a:graphicFrameLocks noGrp="1"/>
          </p:cNvGraphicFramePr>
          <p:nvPr>
            <p:extLst>
              <p:ext uri="{D42A27DB-BD31-4B8C-83A1-F6EECF244321}">
                <p14:modId xmlns:p14="http://schemas.microsoft.com/office/powerpoint/2010/main" val="537241299"/>
              </p:ext>
            </p:extLst>
          </p:nvPr>
        </p:nvGraphicFramePr>
        <p:xfrm>
          <a:off x="1418439" y="3843020"/>
          <a:ext cx="4736452" cy="1924939"/>
        </p:xfrm>
        <a:graphic>
          <a:graphicData uri="http://schemas.openxmlformats.org/drawingml/2006/table">
            <a:tbl>
              <a:tblPr firstRow="1" firstCol="1" bandRow="1">
                <a:tableStyleId>{5A111915-BE36-4E01-A7E5-04B1672EAD32}</a:tableStyleId>
              </a:tblPr>
              <a:tblGrid>
                <a:gridCol w="697548">
                  <a:extLst>
                    <a:ext uri="{9D8B030D-6E8A-4147-A177-3AD203B41FA5}">
                      <a16:colId xmlns:a16="http://schemas.microsoft.com/office/drawing/2014/main" val="2624363576"/>
                    </a:ext>
                  </a:extLst>
                </a:gridCol>
                <a:gridCol w="1510845">
                  <a:extLst>
                    <a:ext uri="{9D8B030D-6E8A-4147-A177-3AD203B41FA5}">
                      <a16:colId xmlns:a16="http://schemas.microsoft.com/office/drawing/2014/main" val="2113062990"/>
                    </a:ext>
                  </a:extLst>
                </a:gridCol>
                <a:gridCol w="644464">
                  <a:extLst>
                    <a:ext uri="{9D8B030D-6E8A-4147-A177-3AD203B41FA5}">
                      <a16:colId xmlns:a16="http://schemas.microsoft.com/office/drawing/2014/main" val="2538375585"/>
                    </a:ext>
                  </a:extLst>
                </a:gridCol>
                <a:gridCol w="644464">
                  <a:extLst>
                    <a:ext uri="{9D8B030D-6E8A-4147-A177-3AD203B41FA5}">
                      <a16:colId xmlns:a16="http://schemas.microsoft.com/office/drawing/2014/main" val="967801019"/>
                    </a:ext>
                  </a:extLst>
                </a:gridCol>
                <a:gridCol w="644464">
                  <a:extLst>
                    <a:ext uri="{9D8B030D-6E8A-4147-A177-3AD203B41FA5}">
                      <a16:colId xmlns:a16="http://schemas.microsoft.com/office/drawing/2014/main" val="2750498122"/>
                    </a:ext>
                  </a:extLst>
                </a:gridCol>
                <a:gridCol w="594667">
                  <a:extLst>
                    <a:ext uri="{9D8B030D-6E8A-4147-A177-3AD203B41FA5}">
                      <a16:colId xmlns:a16="http://schemas.microsoft.com/office/drawing/2014/main" val="3967309736"/>
                    </a:ext>
                  </a:extLst>
                </a:gridCol>
              </a:tblGrid>
              <a:tr h="0">
                <a:tc rowSpan="2">
                  <a:txBody>
                    <a:bodyPr/>
                    <a:lstStyle/>
                    <a:p>
                      <a:pPr marL="0" indent="0" algn="ctr">
                        <a:lnSpc>
                          <a:spcPct val="200000"/>
                        </a:lnSpc>
                        <a:spcAft>
                          <a:spcPts val="0"/>
                        </a:spcAft>
                      </a:pPr>
                      <a:r>
                        <a:rPr lang="es-EC" sz="1200" dirty="0">
                          <a:effectLst/>
                          <a:latin typeface="Times New Roman" panose="02020603050405020304" pitchFamily="18" charset="0"/>
                          <a:cs typeface="Times New Roman" panose="02020603050405020304" pitchFamily="18" charset="0"/>
                        </a:rPr>
                        <a:t>Símbolo</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Factores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gridSpan="4">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Niveles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25283589"/>
                  </a:ext>
                </a:extLst>
              </a:tr>
              <a:tr h="0">
                <a:tc vMerge="1">
                  <a:txBody>
                    <a:bodyPr/>
                    <a:lstStyle/>
                    <a:p>
                      <a:endParaRPr lang="es-MX"/>
                    </a:p>
                  </a:txBody>
                  <a:tcPr/>
                </a:tc>
                <a:tc vMerge="1">
                  <a:txBody>
                    <a:bodyPr/>
                    <a:lstStyle/>
                    <a:p>
                      <a:endParaRPr lang="es-MX"/>
                    </a:p>
                  </a:txBody>
                  <a:tcP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Nivel 1</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Nivel 2</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Nivel 3</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Nivel 4</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841391365"/>
                  </a:ext>
                </a:extLst>
              </a:tr>
              <a:tr h="0">
                <a:tc>
                  <a:txBody>
                    <a:bodyPr/>
                    <a:lstStyle/>
                    <a:p>
                      <a:pPr marL="0" indent="0"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l">
                        <a:lnSpc>
                          <a:spcPct val="115000"/>
                        </a:lnSpc>
                        <a:spcAft>
                          <a:spcPts val="0"/>
                        </a:spcAft>
                      </a:pPr>
                      <a:r>
                        <a:rPr lang="es-EC" sz="1200" dirty="0">
                          <a:effectLst/>
                          <a:latin typeface="Times New Roman" panose="02020603050405020304" pitchFamily="18" charset="0"/>
                          <a:cs typeface="Times New Roman" panose="02020603050405020304" pitchFamily="18" charset="0"/>
                        </a:rPr>
                        <a:t>Estrategia</a:t>
                      </a:r>
                      <a:endParaRPr lang="es-MX" sz="1200" dirty="0">
                        <a:effectLst/>
                        <a:latin typeface="Times New Roman" panose="02020603050405020304" pitchFamily="18" charset="0"/>
                        <a:cs typeface="Times New Roman" panose="02020603050405020304" pitchFamily="18" charset="0"/>
                      </a:endParaRPr>
                    </a:p>
                    <a:p>
                      <a:pPr marL="0" indent="0" algn="l">
                        <a:lnSpc>
                          <a:spcPct val="115000"/>
                        </a:lnSpc>
                        <a:spcAft>
                          <a:spcPts val="0"/>
                        </a:spcAft>
                      </a:pPr>
                      <a:r>
                        <a:rPr lang="es-EC" sz="1200" dirty="0">
                          <a:effectLst/>
                          <a:latin typeface="Times New Roman" panose="02020603050405020304" pitchFamily="18" charset="0"/>
                          <a:cs typeface="Times New Roman" panose="02020603050405020304" pitchFamily="18" charset="0"/>
                        </a:rPr>
                        <a:t>1)Convencional</a:t>
                      </a:r>
                      <a:br>
                        <a:rPr lang="es-EC" sz="1200" dirty="0">
                          <a:effectLst/>
                          <a:latin typeface="Times New Roman" panose="02020603050405020304" pitchFamily="18" charset="0"/>
                          <a:cs typeface="Times New Roman" panose="02020603050405020304" pitchFamily="18" charset="0"/>
                        </a:rPr>
                      </a:br>
                      <a:r>
                        <a:rPr lang="es-EC" sz="1200" dirty="0">
                          <a:effectLst/>
                          <a:latin typeface="Times New Roman" panose="02020603050405020304" pitchFamily="18" charset="0"/>
                          <a:cs typeface="Times New Roman" panose="02020603050405020304" pitchFamily="18" charset="0"/>
                        </a:rPr>
                        <a:t>2) Adaptativa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1</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500036613"/>
                  </a:ext>
                </a:extLst>
              </a:tr>
              <a:tr h="0">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B</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l">
                        <a:lnSpc>
                          <a:spcPct val="115000"/>
                        </a:lnSpc>
                        <a:spcAft>
                          <a:spcPts val="0"/>
                        </a:spcAft>
                      </a:pPr>
                      <a:r>
                        <a:rPr lang="es-EC" sz="1200" dirty="0">
                          <a:effectLst/>
                          <a:latin typeface="Times New Roman" panose="02020603050405020304" pitchFamily="18" charset="0"/>
                          <a:cs typeface="Times New Roman" panose="02020603050405020304" pitchFamily="18" charset="0"/>
                        </a:rPr>
                        <a:t>Velocidad de corte [m/min]</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5715" indent="-5715"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400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500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600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700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95335080"/>
                  </a:ext>
                </a:extLst>
              </a:tr>
              <a:tr h="0">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C</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l">
                        <a:lnSpc>
                          <a:spcPct val="115000"/>
                        </a:lnSpc>
                        <a:spcAft>
                          <a:spcPts val="0"/>
                        </a:spcAft>
                      </a:pPr>
                      <a:r>
                        <a:rPr lang="es-EC" sz="1200" dirty="0">
                          <a:effectLst/>
                          <a:latin typeface="Times New Roman" panose="02020603050405020304" pitchFamily="18" charset="0"/>
                          <a:cs typeface="Times New Roman" panose="02020603050405020304" pitchFamily="18" charset="0"/>
                        </a:rPr>
                        <a:t>Avance por diente [mm/diente]</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5715" indent="-5715"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0.05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0.10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0.15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0.2</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6827103"/>
                  </a:ext>
                </a:extLst>
              </a:tr>
            </a:tbl>
          </a:graphicData>
        </a:graphic>
      </p:graphicFrame>
      <p:sp>
        <p:nvSpPr>
          <p:cNvPr id="9" name="Rectangle 8">
            <a:extLst>
              <a:ext uri="{FF2B5EF4-FFF2-40B4-BE49-F238E27FC236}">
                <a16:creationId xmlns:a16="http://schemas.microsoft.com/office/drawing/2014/main" id="{D3FC85D6-C8B2-476E-BB7A-B1DF1F7292BA}"/>
              </a:ext>
            </a:extLst>
          </p:cNvPr>
          <p:cNvSpPr/>
          <p:nvPr/>
        </p:nvSpPr>
        <p:spPr>
          <a:xfrm>
            <a:off x="1334428" y="3310513"/>
            <a:ext cx="2517758"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5</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Factores y niveles del experimento</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E797E25-8D91-4BB5-A768-23DA279AB2CD}"/>
              </a:ext>
            </a:extLst>
          </p:cNvPr>
          <p:cNvSpPr/>
          <p:nvPr/>
        </p:nvSpPr>
        <p:spPr>
          <a:xfrm>
            <a:off x="1480547" y="1270690"/>
            <a:ext cx="3603647"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4</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cs typeface="Times New Roman" panose="02020603050405020304" pitchFamily="18" charset="0"/>
              </a:rPr>
              <a:t>Materiales y herramientas</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F8BC62F1-EE4F-403F-AC85-7EB64A51F02A}"/>
              </a:ext>
            </a:extLst>
          </p:cNvPr>
          <p:cNvGraphicFramePr>
            <a:graphicFrameLocks noGrp="1"/>
          </p:cNvGraphicFramePr>
          <p:nvPr>
            <p:extLst>
              <p:ext uri="{D42A27DB-BD31-4B8C-83A1-F6EECF244321}">
                <p14:modId xmlns:p14="http://schemas.microsoft.com/office/powerpoint/2010/main" val="3967039930"/>
              </p:ext>
            </p:extLst>
          </p:nvPr>
        </p:nvGraphicFramePr>
        <p:xfrm>
          <a:off x="7229243" y="1914228"/>
          <a:ext cx="4065037" cy="3853731"/>
        </p:xfrm>
        <a:graphic>
          <a:graphicData uri="http://schemas.openxmlformats.org/drawingml/2006/table">
            <a:tbl>
              <a:tblPr firstRow="1" firstCol="1" bandRow="1">
                <a:tableStyleId>{5A111915-BE36-4E01-A7E5-04B1672EAD32}</a:tableStyleId>
              </a:tblPr>
              <a:tblGrid>
                <a:gridCol w="722576">
                  <a:extLst>
                    <a:ext uri="{9D8B030D-6E8A-4147-A177-3AD203B41FA5}">
                      <a16:colId xmlns:a16="http://schemas.microsoft.com/office/drawing/2014/main" val="2505285877"/>
                    </a:ext>
                  </a:extLst>
                </a:gridCol>
                <a:gridCol w="619689">
                  <a:extLst>
                    <a:ext uri="{9D8B030D-6E8A-4147-A177-3AD203B41FA5}">
                      <a16:colId xmlns:a16="http://schemas.microsoft.com/office/drawing/2014/main" val="2869249589"/>
                    </a:ext>
                  </a:extLst>
                </a:gridCol>
                <a:gridCol w="510385">
                  <a:extLst>
                    <a:ext uri="{9D8B030D-6E8A-4147-A177-3AD203B41FA5}">
                      <a16:colId xmlns:a16="http://schemas.microsoft.com/office/drawing/2014/main" val="3248095091"/>
                    </a:ext>
                  </a:extLst>
                </a:gridCol>
                <a:gridCol w="510385">
                  <a:extLst>
                    <a:ext uri="{9D8B030D-6E8A-4147-A177-3AD203B41FA5}">
                      <a16:colId xmlns:a16="http://schemas.microsoft.com/office/drawing/2014/main" val="3836082616"/>
                    </a:ext>
                  </a:extLst>
                </a:gridCol>
                <a:gridCol w="715836">
                  <a:extLst>
                    <a:ext uri="{9D8B030D-6E8A-4147-A177-3AD203B41FA5}">
                      <a16:colId xmlns:a16="http://schemas.microsoft.com/office/drawing/2014/main" val="2344029325"/>
                    </a:ext>
                  </a:extLst>
                </a:gridCol>
                <a:gridCol w="328722">
                  <a:extLst>
                    <a:ext uri="{9D8B030D-6E8A-4147-A177-3AD203B41FA5}">
                      <a16:colId xmlns:a16="http://schemas.microsoft.com/office/drawing/2014/main" val="948212838"/>
                    </a:ext>
                  </a:extLst>
                </a:gridCol>
                <a:gridCol w="328722">
                  <a:extLst>
                    <a:ext uri="{9D8B030D-6E8A-4147-A177-3AD203B41FA5}">
                      <a16:colId xmlns:a16="http://schemas.microsoft.com/office/drawing/2014/main" val="2301236833"/>
                    </a:ext>
                  </a:extLst>
                </a:gridCol>
                <a:gridCol w="328722">
                  <a:extLst>
                    <a:ext uri="{9D8B030D-6E8A-4147-A177-3AD203B41FA5}">
                      <a16:colId xmlns:a16="http://schemas.microsoft.com/office/drawing/2014/main" val="329223495"/>
                    </a:ext>
                  </a:extLst>
                </a:gridCol>
              </a:tblGrid>
              <a:tr h="178291">
                <a:tc gridSpan="8">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Arreglo ortogonal</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57262166"/>
                  </a:ext>
                </a:extLst>
              </a:tr>
              <a:tr h="372153">
                <a:tc rowSpan="2">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Ensayo No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gridSpan="3">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Experimento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hMerge="1">
                  <a:txBody>
                    <a:bodyPr/>
                    <a:lstStyle/>
                    <a:p>
                      <a:endParaRPr lang="es-MX"/>
                    </a:p>
                  </a:txBody>
                  <a:tcPr/>
                </a:tc>
                <a:tc hMerge="1">
                  <a:txBody>
                    <a:bodyPr/>
                    <a:lstStyle/>
                    <a:p>
                      <a:endParaRPr lang="es-MX"/>
                    </a:p>
                  </a:txBody>
                  <a:tcPr/>
                </a:tc>
                <a:tc rowSpan="2">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Ensayo No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gridSpan="3">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Experimento</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60956024"/>
                  </a:ext>
                </a:extLst>
              </a:tr>
              <a:tr h="178291">
                <a:tc vMerge="1">
                  <a:txBody>
                    <a:bodyPr/>
                    <a:lstStyle/>
                    <a:p>
                      <a:endParaRPr lang="es-MX"/>
                    </a:p>
                  </a:txBody>
                  <a:tcPr/>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B</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C</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vMerge="1">
                  <a:txBody>
                    <a:bodyPr/>
                    <a:lstStyle/>
                    <a:p>
                      <a:endParaRPr lang="es-MX"/>
                    </a:p>
                  </a:txBody>
                  <a:tcPr/>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B</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C</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nchor="ctr"/>
                </a:tc>
                <a:extLst>
                  <a:ext uri="{0D108BD9-81ED-4DB2-BD59-A6C34878D82A}">
                    <a16:rowId xmlns:a16="http://schemas.microsoft.com/office/drawing/2014/main" val="3974730769"/>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a:effectLst/>
                          <a:latin typeface="Times New Roman" panose="02020603050405020304" pitchFamily="18" charset="0"/>
                          <a:cs typeface="Times New Roman" panose="02020603050405020304" pitchFamily="18" charset="0"/>
                        </a:rPr>
                        <a:t>17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273905403"/>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18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249738993"/>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19</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600234626"/>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a:effectLst/>
                          <a:latin typeface="Times New Roman" panose="02020603050405020304" pitchFamily="18" charset="0"/>
                          <a:cs typeface="Times New Roman" panose="02020603050405020304" pitchFamily="18" charset="0"/>
                        </a:rPr>
                        <a:t>20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523703607"/>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36433155"/>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6</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593067766"/>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679363170"/>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a:effectLst/>
                          <a:latin typeface="Times New Roman" panose="02020603050405020304" pitchFamily="18" charset="0"/>
                          <a:cs typeface="Times New Roman" panose="02020603050405020304" pitchFamily="18" charset="0"/>
                        </a:rPr>
                        <a:t>24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939512914"/>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9</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545798413"/>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030297382"/>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436220521"/>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786247348"/>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29</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1126050649"/>
                  </a:ext>
                </a:extLst>
              </a:tr>
              <a:tr h="178291">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30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456454871"/>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31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2400970187"/>
                  </a:ext>
                </a:extLst>
              </a:tr>
              <a:tr h="178291">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16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b="1" kern="1200" dirty="0">
                          <a:effectLst/>
                          <a:latin typeface="Times New Roman" panose="02020603050405020304" pitchFamily="18" charset="0"/>
                          <a:cs typeface="Times New Roman" panose="02020603050405020304" pitchFamily="18" charset="0"/>
                        </a:rPr>
                        <a:t>32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tc>
                  <a:txBody>
                    <a:bodyPr/>
                    <a:lstStyle/>
                    <a:p>
                      <a:pPr marL="0" indent="0" algn="ctr" defTabSz="914400" rtl="0" eaLnBrk="1" latinLnBrk="0" hangingPunct="1">
                        <a:lnSpc>
                          <a:spcPct val="115000"/>
                        </a:lnSpc>
                        <a:spcAft>
                          <a:spcPts val="0"/>
                        </a:spcAft>
                      </a:pPr>
                      <a:r>
                        <a:rPr lang="es-EC" sz="1200" kern="1200" dirty="0">
                          <a:effectLst/>
                          <a:latin typeface="Times New Roman" panose="02020603050405020304" pitchFamily="18" charset="0"/>
                          <a:cs typeface="Times New Roman" panose="02020603050405020304" pitchFamily="18" charset="0"/>
                        </a:rPr>
                        <a:t>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216" marR="63216" marT="0" marB="0"/>
                </a:tc>
                <a:extLst>
                  <a:ext uri="{0D108BD9-81ED-4DB2-BD59-A6C34878D82A}">
                    <a16:rowId xmlns:a16="http://schemas.microsoft.com/office/drawing/2014/main" val="3298966154"/>
                  </a:ext>
                </a:extLst>
              </a:tr>
            </a:tbl>
          </a:graphicData>
        </a:graphic>
      </p:graphicFrame>
      <p:sp>
        <p:nvSpPr>
          <p:cNvPr id="13" name="Rectangle 12">
            <a:extLst>
              <a:ext uri="{FF2B5EF4-FFF2-40B4-BE49-F238E27FC236}">
                <a16:creationId xmlns:a16="http://schemas.microsoft.com/office/drawing/2014/main" id="{79F9FE3F-96EB-4B9B-AB96-B735D520D3B3}"/>
              </a:ext>
            </a:extLst>
          </p:cNvPr>
          <p:cNvSpPr/>
          <p:nvPr/>
        </p:nvSpPr>
        <p:spPr>
          <a:xfrm>
            <a:off x="7229243" y="1270690"/>
            <a:ext cx="2362200" cy="553998"/>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6</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Arreglo ortogonal L32(2^1, 4^2</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MX" sz="11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84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295400" y="314857"/>
            <a:ext cx="9601200" cy="1485900"/>
          </a:xfrm>
        </p:spPr>
        <p:txBody>
          <a:bodyPr/>
          <a:lstStyle/>
          <a:p>
            <a:r>
              <a:rPr lang="es-EC" dirty="0"/>
              <a:t>Comparación de potencias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8" name="Gráfico 6">
            <a:extLst>
              <a:ext uri="{FF2B5EF4-FFF2-40B4-BE49-F238E27FC236}">
                <a16:creationId xmlns:a16="http://schemas.microsoft.com/office/drawing/2014/main" id="{67603290-AB4F-4DB2-890A-E279D40B3355}"/>
              </a:ext>
            </a:extLst>
          </p:cNvPr>
          <p:cNvGraphicFramePr>
            <a:graphicFrameLocks/>
          </p:cNvGraphicFramePr>
          <p:nvPr>
            <p:extLst>
              <p:ext uri="{D42A27DB-BD31-4B8C-83A1-F6EECF244321}">
                <p14:modId xmlns:p14="http://schemas.microsoft.com/office/powerpoint/2010/main" val="3198929055"/>
              </p:ext>
            </p:extLst>
          </p:nvPr>
        </p:nvGraphicFramePr>
        <p:xfrm>
          <a:off x="4488814" y="3236452"/>
          <a:ext cx="7366000" cy="3579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8137A279-EB02-48C1-967E-469033159C51}"/>
              </a:ext>
            </a:extLst>
          </p:cNvPr>
          <p:cNvGraphicFramePr>
            <a:graphicFrameLocks noGrp="1"/>
          </p:cNvGraphicFramePr>
          <p:nvPr>
            <p:extLst>
              <p:ext uri="{D42A27DB-BD31-4B8C-83A1-F6EECF244321}">
                <p14:modId xmlns:p14="http://schemas.microsoft.com/office/powerpoint/2010/main" val="106920905"/>
              </p:ext>
            </p:extLst>
          </p:nvPr>
        </p:nvGraphicFramePr>
        <p:xfrm>
          <a:off x="306296" y="2366462"/>
          <a:ext cx="3696516" cy="1192648"/>
        </p:xfrm>
        <a:graphic>
          <a:graphicData uri="http://schemas.openxmlformats.org/drawingml/2006/table">
            <a:tbl>
              <a:tblPr firstRow="1" firstCol="1" bandRow="1">
                <a:tableStyleId>{5A111915-BE36-4E01-A7E5-04B1672EAD32}</a:tableStyleId>
              </a:tblPr>
              <a:tblGrid>
                <a:gridCol w="2447148">
                  <a:extLst>
                    <a:ext uri="{9D8B030D-6E8A-4147-A177-3AD203B41FA5}">
                      <a16:colId xmlns:a16="http://schemas.microsoft.com/office/drawing/2014/main" val="1172536291"/>
                    </a:ext>
                  </a:extLst>
                </a:gridCol>
                <a:gridCol w="624684">
                  <a:extLst>
                    <a:ext uri="{9D8B030D-6E8A-4147-A177-3AD203B41FA5}">
                      <a16:colId xmlns:a16="http://schemas.microsoft.com/office/drawing/2014/main" val="2354034809"/>
                    </a:ext>
                  </a:extLst>
                </a:gridCol>
                <a:gridCol w="624684">
                  <a:extLst>
                    <a:ext uri="{9D8B030D-6E8A-4147-A177-3AD203B41FA5}">
                      <a16:colId xmlns:a16="http://schemas.microsoft.com/office/drawing/2014/main" val="2473584770"/>
                    </a:ext>
                  </a:extLst>
                </a:gridCol>
              </a:tblGrid>
              <a:tr h="430594">
                <a:tc>
                  <a:txBody>
                    <a:bodyPr/>
                    <a:lstStyle/>
                    <a:p>
                      <a:pPr indent="180340" algn="just">
                        <a:lnSpc>
                          <a:spcPct val="200000"/>
                        </a:lnSpc>
                        <a:spcAft>
                          <a:spcPts val="0"/>
                        </a:spcAft>
                      </a:pPr>
                      <a:r>
                        <a:rPr lang="es-EC" sz="1200" b="0" dirty="0">
                          <a:effectLst/>
                          <a:latin typeface="Times New Roman" panose="02020603050405020304" pitchFamily="18" charset="0"/>
                          <a:cs typeface="Times New Roman" panose="02020603050405020304" pitchFamily="18" charset="0"/>
                        </a:rPr>
                        <a:t> </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200000"/>
                        </a:lnSpc>
                        <a:spcAft>
                          <a:spcPts val="0"/>
                        </a:spcAft>
                      </a:pPr>
                      <a:r>
                        <a:rPr lang="es-EC" sz="1200" dirty="0">
                          <a:effectLst/>
                          <a:latin typeface="Times New Roman" panose="02020603050405020304" pitchFamily="18" charset="0"/>
                          <a:cs typeface="Times New Roman" panose="02020603050405020304" pitchFamily="18" charset="0"/>
                        </a:rPr>
                        <a:t>EMC</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defTabSz="914400" rtl="0" eaLnBrk="1" latinLnBrk="0" hangingPunct="1">
                        <a:lnSpc>
                          <a:spcPct val="200000"/>
                        </a:lnSpc>
                        <a:spcAft>
                          <a:spcPts val="0"/>
                        </a:spcAft>
                      </a:pPr>
                      <a:r>
                        <a:rPr lang="es-EC" sz="1200" b="1" kern="1200" dirty="0">
                          <a:solidFill>
                            <a:schemeClr val="bg1"/>
                          </a:solidFill>
                          <a:effectLst/>
                          <a:latin typeface="Times New Roman" panose="02020603050405020304" pitchFamily="18" charset="0"/>
                          <a:ea typeface="+mn-ea"/>
                          <a:cs typeface="Times New Roman" panose="02020603050405020304" pitchFamily="18" charset="0"/>
                        </a:rPr>
                        <a:t>EMA</a:t>
                      </a:r>
                      <a:endParaRPr lang="es-MX" sz="12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210312698"/>
                  </a:ext>
                </a:extLst>
              </a:tr>
              <a:tr h="254018">
                <a:tc>
                  <a:txBody>
                    <a:bodyPr/>
                    <a:lstStyle/>
                    <a:p>
                      <a:pPr marL="0" indent="0" algn="just">
                        <a:lnSpc>
                          <a:spcPct val="100000"/>
                        </a:lnSpc>
                        <a:spcAft>
                          <a:spcPts val="0"/>
                        </a:spcAft>
                      </a:pPr>
                      <a:r>
                        <a:rPr lang="es-EC" sz="1200" b="0" dirty="0">
                          <a:effectLst/>
                          <a:latin typeface="Times New Roman" panose="02020603050405020304" pitchFamily="18" charset="0"/>
                          <a:cs typeface="Times New Roman" panose="02020603050405020304" pitchFamily="18" charset="0"/>
                        </a:rPr>
                        <a:t>Profundidad radial </a:t>
                      </a:r>
                      <a:r>
                        <a:rPr lang="es-EC" sz="1200" b="0" dirty="0" err="1">
                          <a:effectLst/>
                          <a:latin typeface="Times New Roman" panose="02020603050405020304" pitchFamily="18" charset="0"/>
                          <a:cs typeface="Times New Roman" panose="02020603050405020304" pitchFamily="18" charset="0"/>
                        </a:rPr>
                        <a:t>Ae</a:t>
                      </a:r>
                      <a:r>
                        <a:rPr lang="es-EC" sz="1200" b="0" dirty="0">
                          <a:effectLst/>
                          <a:latin typeface="Times New Roman" panose="02020603050405020304" pitchFamily="18" charset="0"/>
                          <a:cs typeface="Times New Roman" panose="02020603050405020304" pitchFamily="18" charset="0"/>
                        </a:rPr>
                        <a:t> [mm]</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defTabSz="914400" rtl="0" eaLnBrk="1" latinLnBrk="0" hangingPunct="1">
                        <a:lnSpc>
                          <a:spcPct val="100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16</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00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2.5</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101041643"/>
                  </a:ext>
                </a:extLst>
              </a:tr>
              <a:tr h="254018">
                <a:tc>
                  <a:txBody>
                    <a:bodyPr/>
                    <a:lstStyle/>
                    <a:p>
                      <a:pPr marL="0" indent="0" algn="just">
                        <a:lnSpc>
                          <a:spcPct val="100000"/>
                        </a:lnSpc>
                        <a:spcAft>
                          <a:spcPts val="0"/>
                        </a:spcAft>
                      </a:pPr>
                      <a:r>
                        <a:rPr lang="es-EC" sz="1200" b="0" dirty="0">
                          <a:effectLst/>
                          <a:latin typeface="Times New Roman" panose="02020603050405020304" pitchFamily="18" charset="0"/>
                          <a:cs typeface="Times New Roman" panose="02020603050405020304" pitchFamily="18" charset="0"/>
                        </a:rPr>
                        <a:t>Profundidad de corte </a:t>
                      </a:r>
                      <a:r>
                        <a:rPr lang="es-EC" sz="1200" b="0" dirty="0" err="1">
                          <a:effectLst/>
                          <a:latin typeface="Times New Roman" panose="02020603050405020304" pitchFamily="18" charset="0"/>
                          <a:cs typeface="Times New Roman" panose="02020603050405020304" pitchFamily="18" charset="0"/>
                        </a:rPr>
                        <a:t>Ap</a:t>
                      </a:r>
                      <a:r>
                        <a:rPr lang="es-EC" sz="1200" b="0" dirty="0">
                          <a:effectLst/>
                          <a:latin typeface="Times New Roman" panose="02020603050405020304" pitchFamily="18" charset="0"/>
                          <a:cs typeface="Times New Roman" panose="02020603050405020304" pitchFamily="18" charset="0"/>
                        </a:rPr>
                        <a:t> [mm]</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defTabSz="914400" rtl="0" eaLnBrk="1" latinLnBrk="0" hangingPunct="1">
                        <a:lnSpc>
                          <a:spcPct val="100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2.188</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00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14</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093026"/>
                  </a:ext>
                </a:extLst>
              </a:tr>
              <a:tr h="254018">
                <a:tc>
                  <a:txBody>
                    <a:bodyPr/>
                    <a:lstStyle/>
                    <a:p>
                      <a:pPr marL="0" indent="0" algn="just">
                        <a:lnSpc>
                          <a:spcPct val="100000"/>
                        </a:lnSpc>
                        <a:spcAft>
                          <a:spcPts val="0"/>
                        </a:spcAft>
                      </a:pPr>
                      <a:r>
                        <a:rPr lang="es-EC" sz="1200" b="0" dirty="0">
                          <a:effectLst/>
                          <a:latin typeface="Times New Roman" panose="02020603050405020304" pitchFamily="18" charset="0"/>
                          <a:cs typeface="Times New Roman" panose="02020603050405020304" pitchFamily="18" charset="0"/>
                        </a:rPr>
                        <a:t>Área de corte [mm</a:t>
                      </a:r>
                      <a:r>
                        <a:rPr lang="es-EC" sz="1200" b="0" baseline="30000" dirty="0">
                          <a:effectLst/>
                          <a:latin typeface="Times New Roman" panose="02020603050405020304" pitchFamily="18" charset="0"/>
                          <a:cs typeface="Times New Roman" panose="02020603050405020304" pitchFamily="18" charset="0"/>
                        </a:rPr>
                        <a:t>2</a:t>
                      </a:r>
                      <a:r>
                        <a:rPr lang="es-EC" sz="1200" b="0" dirty="0">
                          <a:effectLst/>
                          <a:latin typeface="Times New Roman" panose="02020603050405020304" pitchFamily="18" charset="0"/>
                          <a:cs typeface="Times New Roman" panose="02020603050405020304" pitchFamily="18" charset="0"/>
                        </a:rPr>
                        <a:t>]</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defTabSz="914400" rtl="0" eaLnBrk="1" latinLnBrk="0" hangingPunct="1">
                        <a:lnSpc>
                          <a:spcPct val="100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35</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indent="0" algn="ctr" defTabSz="914400" rtl="0" eaLnBrk="1" latinLnBrk="0" hangingPunct="1">
                        <a:lnSpc>
                          <a:spcPct val="100000"/>
                        </a:lnSpc>
                        <a:spcAft>
                          <a:spcPts val="0"/>
                        </a:spcAft>
                      </a:pPr>
                      <a:r>
                        <a:rPr lang="es-EC" sz="1200" kern="1200" dirty="0">
                          <a:solidFill>
                            <a:schemeClr val="tx1"/>
                          </a:solidFill>
                          <a:effectLst/>
                          <a:latin typeface="Times New Roman" panose="02020603050405020304" pitchFamily="18" charset="0"/>
                          <a:ea typeface="+mn-ea"/>
                          <a:cs typeface="Times New Roman" panose="02020603050405020304" pitchFamily="18" charset="0"/>
                        </a:rPr>
                        <a:t>35</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65720509"/>
                  </a:ext>
                </a:extLst>
              </a:tr>
            </a:tbl>
          </a:graphicData>
        </a:graphic>
      </p:graphicFrame>
      <p:sp>
        <p:nvSpPr>
          <p:cNvPr id="11" name="Rectangle 12">
            <a:extLst>
              <a:ext uri="{FF2B5EF4-FFF2-40B4-BE49-F238E27FC236}">
                <a16:creationId xmlns:a16="http://schemas.microsoft.com/office/drawing/2014/main" id="{2DAEF09B-266D-4FCB-ACF0-1D0AF28BCFCF}"/>
              </a:ext>
            </a:extLst>
          </p:cNvPr>
          <p:cNvSpPr/>
          <p:nvPr/>
        </p:nvSpPr>
        <p:spPr>
          <a:xfrm>
            <a:off x="306296" y="1805497"/>
            <a:ext cx="236220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7</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Profundidades de corte adecuadas</a:t>
            </a:r>
            <a:endParaRPr lang="es-MX" sz="11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9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295400" y="67626"/>
            <a:ext cx="9601200" cy="1485900"/>
          </a:xfrm>
        </p:spPr>
        <p:txBody>
          <a:bodyPr/>
          <a:lstStyle/>
          <a:p>
            <a:r>
              <a:rPr lang="es-EC" dirty="0"/>
              <a:t>Trayectoria EMC</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8" name="Table 7">
            <a:extLst>
              <a:ext uri="{FF2B5EF4-FFF2-40B4-BE49-F238E27FC236}">
                <a16:creationId xmlns:a16="http://schemas.microsoft.com/office/drawing/2014/main" id="{06B78F3A-AE5B-45FB-8968-452FCA96073A}"/>
              </a:ext>
            </a:extLst>
          </p:cNvPr>
          <p:cNvGraphicFramePr>
            <a:graphicFrameLocks noGrp="1"/>
          </p:cNvGraphicFramePr>
          <p:nvPr>
            <p:extLst>
              <p:ext uri="{D42A27DB-BD31-4B8C-83A1-F6EECF244321}">
                <p14:modId xmlns:p14="http://schemas.microsoft.com/office/powerpoint/2010/main" val="979859054"/>
              </p:ext>
            </p:extLst>
          </p:nvPr>
        </p:nvGraphicFramePr>
        <p:xfrm>
          <a:off x="6118479" y="1677670"/>
          <a:ext cx="5715138" cy="1857201"/>
        </p:xfrm>
        <a:graphic>
          <a:graphicData uri="http://schemas.openxmlformats.org/drawingml/2006/table">
            <a:tbl>
              <a:tblPr firstRow="1" firstCol="1" bandRow="1">
                <a:tableStyleId>{5A111915-BE36-4E01-A7E5-04B1672EAD32}</a:tableStyleId>
              </a:tblPr>
              <a:tblGrid>
                <a:gridCol w="1303888">
                  <a:extLst>
                    <a:ext uri="{9D8B030D-6E8A-4147-A177-3AD203B41FA5}">
                      <a16:colId xmlns:a16="http://schemas.microsoft.com/office/drawing/2014/main" val="334868292"/>
                    </a:ext>
                  </a:extLst>
                </a:gridCol>
                <a:gridCol w="1251496">
                  <a:extLst>
                    <a:ext uri="{9D8B030D-6E8A-4147-A177-3AD203B41FA5}">
                      <a16:colId xmlns:a16="http://schemas.microsoft.com/office/drawing/2014/main" val="2362438982"/>
                    </a:ext>
                  </a:extLst>
                </a:gridCol>
                <a:gridCol w="476010">
                  <a:extLst>
                    <a:ext uri="{9D8B030D-6E8A-4147-A177-3AD203B41FA5}">
                      <a16:colId xmlns:a16="http://schemas.microsoft.com/office/drawing/2014/main" val="1047749611"/>
                    </a:ext>
                  </a:extLst>
                </a:gridCol>
                <a:gridCol w="123290">
                  <a:extLst>
                    <a:ext uri="{9D8B030D-6E8A-4147-A177-3AD203B41FA5}">
                      <a16:colId xmlns:a16="http://schemas.microsoft.com/office/drawing/2014/main" val="4055212256"/>
                    </a:ext>
                  </a:extLst>
                </a:gridCol>
                <a:gridCol w="719228">
                  <a:extLst>
                    <a:ext uri="{9D8B030D-6E8A-4147-A177-3AD203B41FA5}">
                      <a16:colId xmlns:a16="http://schemas.microsoft.com/office/drawing/2014/main" val="2559769824"/>
                    </a:ext>
                  </a:extLst>
                </a:gridCol>
                <a:gridCol w="913245">
                  <a:extLst>
                    <a:ext uri="{9D8B030D-6E8A-4147-A177-3AD203B41FA5}">
                      <a16:colId xmlns:a16="http://schemas.microsoft.com/office/drawing/2014/main" val="877517178"/>
                    </a:ext>
                  </a:extLst>
                </a:gridCol>
                <a:gridCol w="927981">
                  <a:extLst>
                    <a:ext uri="{9D8B030D-6E8A-4147-A177-3AD203B41FA5}">
                      <a16:colId xmlns:a16="http://schemas.microsoft.com/office/drawing/2014/main" val="17447225"/>
                    </a:ext>
                  </a:extLst>
                </a:gridCol>
              </a:tblGrid>
              <a:tr h="216676">
                <a:tc rowSpan="2">
                  <a:txBody>
                    <a:bodyPr/>
                    <a:lstStyle/>
                    <a:p>
                      <a:pPr marL="0" indent="0"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Denominación</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048" marR="31048" marT="0" marB="0" anchor="ctr"/>
                </a:tc>
                <a:tc row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Trayectoria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3">
                  <a:txBody>
                    <a:bodyPr/>
                    <a:lstStyle/>
                    <a:p>
                      <a:pPr marL="0" indent="0"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Parámetros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048" marR="31048" marT="0" marB="0" anchor="ctr"/>
                </a:tc>
                <a:tc hMerge="1">
                  <a:txBody>
                    <a:bodyPr/>
                    <a:lstStyle/>
                    <a:p>
                      <a:endParaRPr lang="es-MX"/>
                    </a:p>
                  </a:txBody>
                  <a:tcPr/>
                </a:tc>
                <a:tc hMerge="1">
                  <a:txBody>
                    <a:bodyPr/>
                    <a:lstStyle/>
                    <a:p>
                      <a:pPr marL="0" indent="0" algn="ctr">
                        <a:lnSpc>
                          <a:spcPct val="100000"/>
                        </a:lnSpc>
                        <a:spcAft>
                          <a:spcPts val="0"/>
                        </a:spcAft>
                      </a:pP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048" marR="31048" marT="0" marB="0" anchor="ctr"/>
                </a:tc>
                <a:tc row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No Pasadas radiales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row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Tiempo simulación [</a:t>
                      </a:r>
                      <a:r>
                        <a:rPr lang="es-EC" sz="1200" kern="1200" dirty="0" err="1">
                          <a:effectLst/>
                          <a:latin typeface="Times New Roman" panose="02020603050405020304" pitchFamily="18" charset="0"/>
                          <a:cs typeface="Times New Roman" panose="02020603050405020304" pitchFamily="18" charset="0"/>
                        </a:rPr>
                        <a:t>seg</a:t>
                      </a:r>
                      <a:r>
                        <a:rPr lang="es-EC" sz="1200" kern="1200" dirty="0">
                          <a:effectLst/>
                          <a:latin typeface="Times New Roman" panose="02020603050405020304" pitchFamily="18" charset="0"/>
                          <a:cs typeface="Times New Roman" panose="02020603050405020304" pitchFamily="18" charset="0"/>
                        </a:rPr>
                        <a:t>]</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798914357"/>
                  </a:ext>
                </a:extLst>
              </a:tr>
              <a:tr h="249757">
                <a:tc vMerge="1">
                  <a:txBody>
                    <a:bodyPr/>
                    <a:lstStyle/>
                    <a:p>
                      <a:endParaRPr lang="es-MX"/>
                    </a:p>
                  </a:txBody>
                  <a:tcPr/>
                </a:tc>
                <a:tc vMerge="1">
                  <a:txBody>
                    <a:bodyPr/>
                    <a:lstStyle/>
                    <a:p>
                      <a:endParaRPr lang="es-MX"/>
                    </a:p>
                  </a:txBody>
                  <a:tcPr/>
                </a:tc>
                <a:tc gridSpan="2">
                  <a:txBody>
                    <a:bodyPr/>
                    <a:lstStyle/>
                    <a:p>
                      <a:pPr marL="0" indent="0" algn="ctr" defTabSz="914400" rtl="0" eaLnBrk="1" latinLnBrk="0" hangingPunct="1">
                        <a:lnSpc>
                          <a:spcPct val="100000"/>
                        </a:lnSpc>
                        <a:spcAft>
                          <a:spcPts val="0"/>
                        </a:spcAft>
                      </a:pPr>
                      <a:r>
                        <a:rPr lang="es-EC" sz="1050" kern="1200" dirty="0" err="1">
                          <a:effectLst/>
                          <a:latin typeface="Times New Roman" panose="02020603050405020304" pitchFamily="18" charset="0"/>
                          <a:cs typeface="Times New Roman" panose="02020603050405020304" pitchFamily="18" charset="0"/>
                        </a:rPr>
                        <a:t>Vc</a:t>
                      </a:r>
                      <a:r>
                        <a:rPr lang="es-EC" sz="1050" kern="1200" dirty="0">
                          <a:effectLst/>
                          <a:latin typeface="Times New Roman" panose="02020603050405020304" pitchFamily="18" charset="0"/>
                          <a:cs typeface="Times New Roman" panose="02020603050405020304" pitchFamily="18" charset="0"/>
                        </a:rPr>
                        <a:t> [m/min]</a:t>
                      </a:r>
                      <a:endParaRPr lang="es-MX" sz="105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endParaRPr lang="es-MX"/>
                    </a:p>
                  </a:txBody>
                  <a:tcPr/>
                </a:tc>
                <a:tc>
                  <a:txBody>
                    <a:bodyPr/>
                    <a:lstStyle/>
                    <a:p>
                      <a:pPr marL="0" indent="0" algn="ctr">
                        <a:lnSpc>
                          <a:spcPct val="100000"/>
                        </a:lnSpc>
                        <a:spcAft>
                          <a:spcPts val="0"/>
                        </a:spcAft>
                      </a:pPr>
                      <a:r>
                        <a:rPr lang="es-EC" sz="1050" dirty="0" err="1">
                          <a:effectLst/>
                          <a:latin typeface="Times New Roman" panose="02020603050405020304" pitchFamily="18" charset="0"/>
                          <a:cs typeface="Times New Roman" panose="02020603050405020304" pitchFamily="18" charset="0"/>
                        </a:rPr>
                        <a:t>fz</a:t>
                      </a:r>
                      <a:r>
                        <a:rPr lang="es-EC" sz="1050" dirty="0">
                          <a:effectLst/>
                          <a:latin typeface="Times New Roman" panose="02020603050405020304" pitchFamily="18" charset="0"/>
                          <a:cs typeface="Times New Roman" panose="02020603050405020304" pitchFamily="18" charset="0"/>
                        </a:rPr>
                        <a:t> [mm/diente]</a:t>
                      </a:r>
                      <a:endParaRPr lang="es-MX"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048" marR="31048" marT="0" marB="0" anchor="ct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111781731"/>
                  </a:ext>
                </a:extLst>
              </a:tr>
              <a:tr h="211281">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a:lnSpc>
                          <a:spcPct val="100000"/>
                        </a:lnSpc>
                        <a:spcAft>
                          <a:spcPts val="0"/>
                        </a:spcAft>
                      </a:pPr>
                      <a:r>
                        <a:rPr lang="es-EC" sz="1200" dirty="0" err="1">
                          <a:effectLst/>
                          <a:latin typeface="Times New Roman" panose="02020603050405020304" pitchFamily="18" charset="0"/>
                          <a:cs typeface="Times New Roman" panose="02020603050405020304" pitchFamily="18" charset="0"/>
                        </a:rPr>
                        <a:t>Follow</a:t>
                      </a:r>
                      <a:r>
                        <a:rPr lang="es-EC" sz="1200" dirty="0">
                          <a:effectLst/>
                          <a:latin typeface="Times New Roman" panose="02020603050405020304" pitchFamily="18" charset="0"/>
                          <a:cs typeface="Times New Roman" panose="02020603050405020304" pitchFamily="18" charset="0"/>
                        </a:rPr>
                        <a:t> </a:t>
                      </a:r>
                      <a:r>
                        <a:rPr lang="es-EC" sz="1200" dirty="0" err="1">
                          <a:effectLst/>
                          <a:latin typeface="Times New Roman" panose="02020603050405020304" pitchFamily="18" charset="0"/>
                          <a:cs typeface="Times New Roman" panose="02020603050405020304" pitchFamily="18" charset="0"/>
                        </a:rPr>
                        <a:t>part</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0.05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504</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3661781805"/>
                  </a:ext>
                </a:extLst>
              </a:tr>
              <a:tr h="162603">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B</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err="1">
                          <a:effectLst/>
                          <a:latin typeface="Times New Roman" panose="02020603050405020304" pitchFamily="18" charset="0"/>
                          <a:cs typeface="Times New Roman" panose="02020603050405020304" pitchFamily="18" charset="0"/>
                        </a:rPr>
                        <a:t>Follow</a:t>
                      </a:r>
                      <a:r>
                        <a:rPr lang="es-EC" sz="1200" kern="1200" dirty="0">
                          <a:effectLst/>
                          <a:latin typeface="Times New Roman" panose="02020603050405020304" pitchFamily="18" charset="0"/>
                          <a:cs typeface="Times New Roman" panose="02020603050405020304" pitchFamily="18" charset="0"/>
                        </a:rPr>
                        <a:t> </a:t>
                      </a:r>
                      <a:r>
                        <a:rPr lang="es-EC" sz="1200" kern="1200" dirty="0" err="1">
                          <a:effectLst/>
                          <a:latin typeface="Times New Roman" panose="02020603050405020304" pitchFamily="18" charset="0"/>
                          <a:cs typeface="Times New Roman" panose="02020603050405020304" pitchFamily="18" charset="0"/>
                        </a:rPr>
                        <a:t>Periphery</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400</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0.05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318</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967726666"/>
                  </a:ext>
                </a:extLst>
              </a:tr>
              <a:tr h="162603">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C</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err="1">
                          <a:effectLst/>
                          <a:latin typeface="Times New Roman" panose="02020603050405020304" pitchFamily="18" charset="0"/>
                          <a:cs typeface="Times New Roman" panose="02020603050405020304" pitchFamily="18" charset="0"/>
                        </a:rPr>
                        <a:t>Profile</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400</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0.05</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469</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1347435055"/>
                  </a:ext>
                </a:extLst>
              </a:tr>
              <a:tr h="162603">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D</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Trochoidal</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400</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0.05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726</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3945698181"/>
                  </a:ext>
                </a:extLst>
              </a:tr>
              <a:tr h="162603">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E</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Zig</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400</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0.05</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1114</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4054984418"/>
                  </a:ext>
                </a:extLst>
              </a:tr>
              <a:tr h="162603">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F</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Zigzag</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400</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0.05</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544</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536936747"/>
                  </a:ext>
                </a:extLst>
              </a:tr>
              <a:tr h="162603">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G</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Zig with contiur</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400</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gridSpan="2">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0.05</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hMerge="1">
                  <a:txBody>
                    <a:bodyPr/>
                    <a:lstStyle/>
                    <a:p>
                      <a:pPr marL="0" indent="0" algn="ctr" defTabSz="914400" rtl="0" eaLnBrk="1" latinLnBrk="0" hangingPunct="1">
                        <a:lnSpc>
                          <a:spcPct val="100000"/>
                        </a:lnSpc>
                        <a:spcAft>
                          <a:spcPts val="0"/>
                        </a:spcAft>
                      </a:pP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953</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31048" marR="31048" marT="0" marB="0" anchor="ctr"/>
                </a:tc>
                <a:extLst>
                  <a:ext uri="{0D108BD9-81ED-4DB2-BD59-A6C34878D82A}">
                    <a16:rowId xmlns:a16="http://schemas.microsoft.com/office/drawing/2014/main" val="838651670"/>
                  </a:ext>
                </a:extLst>
              </a:tr>
            </a:tbl>
          </a:graphicData>
        </a:graphic>
      </p:graphicFrame>
      <p:graphicFrame>
        <p:nvGraphicFramePr>
          <p:cNvPr id="9" name="Chart 8">
            <a:extLst>
              <a:ext uri="{FF2B5EF4-FFF2-40B4-BE49-F238E27FC236}">
                <a16:creationId xmlns:a16="http://schemas.microsoft.com/office/drawing/2014/main" id="{6E166085-640E-4B9D-B4E0-28BDB16F0D3F}"/>
              </a:ext>
            </a:extLst>
          </p:cNvPr>
          <p:cNvGraphicFramePr/>
          <p:nvPr>
            <p:extLst>
              <p:ext uri="{D42A27DB-BD31-4B8C-83A1-F6EECF244321}">
                <p14:modId xmlns:p14="http://schemas.microsoft.com/office/powerpoint/2010/main" val="2378680492"/>
              </p:ext>
            </p:extLst>
          </p:nvPr>
        </p:nvGraphicFramePr>
        <p:xfrm>
          <a:off x="5888857" y="3708310"/>
          <a:ext cx="6055010" cy="2812380"/>
        </p:xfrm>
        <a:graphic>
          <a:graphicData uri="http://schemas.openxmlformats.org/drawingml/2006/chart">
            <c:chart xmlns:c="http://schemas.openxmlformats.org/drawingml/2006/chart" xmlns:r="http://schemas.openxmlformats.org/officeDocument/2006/relationships" r:id="rId4"/>
          </a:graphicData>
        </a:graphic>
      </p:graphicFrame>
      <p:pic>
        <p:nvPicPr>
          <p:cNvPr id="28" name="Picture 27">
            <a:extLst>
              <a:ext uri="{FF2B5EF4-FFF2-40B4-BE49-F238E27FC236}">
                <a16:creationId xmlns:a16="http://schemas.microsoft.com/office/drawing/2014/main" id="{7FBED0B5-A688-4A9D-9636-DC9FD789676E}"/>
              </a:ext>
            </a:extLst>
          </p:cNvPr>
          <p:cNvPicPr/>
          <p:nvPr/>
        </p:nvPicPr>
        <p:blipFill>
          <a:blip r:embed="rId5"/>
          <a:stretch>
            <a:fillRect/>
          </a:stretch>
        </p:blipFill>
        <p:spPr>
          <a:xfrm>
            <a:off x="1001077" y="1451926"/>
            <a:ext cx="1461770" cy="1439545"/>
          </a:xfrm>
          <a:prstGeom prst="rect">
            <a:avLst/>
          </a:prstGeom>
        </p:spPr>
      </p:pic>
      <p:sp>
        <p:nvSpPr>
          <p:cNvPr id="27" name="Text Box 461">
            <a:extLst>
              <a:ext uri="{FF2B5EF4-FFF2-40B4-BE49-F238E27FC236}">
                <a16:creationId xmlns:a16="http://schemas.microsoft.com/office/drawing/2014/main" id="{7B9ABADB-DE45-4A02-879B-F5DD833AFBFB}"/>
              </a:ext>
            </a:extLst>
          </p:cNvPr>
          <p:cNvSpPr txBox="1"/>
          <p:nvPr/>
        </p:nvSpPr>
        <p:spPr>
          <a:xfrm>
            <a:off x="938133" y="1365250"/>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5" name="Picture 34">
            <a:extLst>
              <a:ext uri="{FF2B5EF4-FFF2-40B4-BE49-F238E27FC236}">
                <a16:creationId xmlns:a16="http://schemas.microsoft.com/office/drawing/2014/main" id="{9BAF94C6-AA81-4B5C-872B-7B73D3DC234B}"/>
              </a:ext>
            </a:extLst>
          </p:cNvPr>
          <p:cNvPicPr/>
          <p:nvPr/>
        </p:nvPicPr>
        <p:blipFill>
          <a:blip r:embed="rId6"/>
          <a:stretch>
            <a:fillRect/>
          </a:stretch>
        </p:blipFill>
        <p:spPr>
          <a:xfrm>
            <a:off x="2598826" y="1451926"/>
            <a:ext cx="1485900" cy="1439545"/>
          </a:xfrm>
          <a:prstGeom prst="rect">
            <a:avLst/>
          </a:prstGeom>
        </p:spPr>
      </p:pic>
      <p:pic>
        <p:nvPicPr>
          <p:cNvPr id="36" name="Picture 35">
            <a:extLst>
              <a:ext uri="{FF2B5EF4-FFF2-40B4-BE49-F238E27FC236}">
                <a16:creationId xmlns:a16="http://schemas.microsoft.com/office/drawing/2014/main" id="{AA680C35-3AC6-42F3-B75D-99B8710EEE5D}"/>
              </a:ext>
            </a:extLst>
          </p:cNvPr>
          <p:cNvPicPr/>
          <p:nvPr/>
        </p:nvPicPr>
        <p:blipFill>
          <a:blip r:embed="rId7"/>
          <a:stretch>
            <a:fillRect/>
          </a:stretch>
        </p:blipFill>
        <p:spPr>
          <a:xfrm>
            <a:off x="4221616" y="1459917"/>
            <a:ext cx="1491615" cy="1439545"/>
          </a:xfrm>
          <a:prstGeom prst="rect">
            <a:avLst/>
          </a:prstGeom>
        </p:spPr>
      </p:pic>
      <p:pic>
        <p:nvPicPr>
          <p:cNvPr id="37" name="Picture 36">
            <a:extLst>
              <a:ext uri="{FF2B5EF4-FFF2-40B4-BE49-F238E27FC236}">
                <a16:creationId xmlns:a16="http://schemas.microsoft.com/office/drawing/2014/main" id="{9036A6AB-3FC9-4F85-AA9D-138D255E3FEA}"/>
              </a:ext>
            </a:extLst>
          </p:cNvPr>
          <p:cNvPicPr/>
          <p:nvPr/>
        </p:nvPicPr>
        <p:blipFill>
          <a:blip r:embed="rId8"/>
          <a:stretch>
            <a:fillRect/>
          </a:stretch>
        </p:blipFill>
        <p:spPr>
          <a:xfrm>
            <a:off x="1001077" y="3091393"/>
            <a:ext cx="1447165" cy="1439545"/>
          </a:xfrm>
          <a:prstGeom prst="rect">
            <a:avLst/>
          </a:prstGeom>
        </p:spPr>
      </p:pic>
      <p:pic>
        <p:nvPicPr>
          <p:cNvPr id="38" name="Picture 37">
            <a:extLst>
              <a:ext uri="{FF2B5EF4-FFF2-40B4-BE49-F238E27FC236}">
                <a16:creationId xmlns:a16="http://schemas.microsoft.com/office/drawing/2014/main" id="{E464509F-8680-4E45-A7F6-9F9183A9EE90}"/>
              </a:ext>
            </a:extLst>
          </p:cNvPr>
          <p:cNvPicPr/>
          <p:nvPr/>
        </p:nvPicPr>
        <p:blipFill>
          <a:blip r:embed="rId9"/>
          <a:stretch>
            <a:fillRect/>
          </a:stretch>
        </p:blipFill>
        <p:spPr>
          <a:xfrm>
            <a:off x="2598825" y="3091392"/>
            <a:ext cx="1447165" cy="1439545"/>
          </a:xfrm>
          <a:prstGeom prst="rect">
            <a:avLst/>
          </a:prstGeom>
        </p:spPr>
      </p:pic>
      <p:pic>
        <p:nvPicPr>
          <p:cNvPr id="39" name="Picture 38">
            <a:extLst>
              <a:ext uri="{FF2B5EF4-FFF2-40B4-BE49-F238E27FC236}">
                <a16:creationId xmlns:a16="http://schemas.microsoft.com/office/drawing/2014/main" id="{CEF840C7-3202-4992-8519-3C67AB9A5020}"/>
              </a:ext>
            </a:extLst>
          </p:cNvPr>
          <p:cNvPicPr/>
          <p:nvPr/>
        </p:nvPicPr>
        <p:blipFill>
          <a:blip r:embed="rId10"/>
          <a:stretch>
            <a:fillRect/>
          </a:stretch>
        </p:blipFill>
        <p:spPr>
          <a:xfrm>
            <a:off x="4221616" y="3091392"/>
            <a:ext cx="1491615" cy="1439544"/>
          </a:xfrm>
          <a:prstGeom prst="rect">
            <a:avLst/>
          </a:prstGeom>
        </p:spPr>
      </p:pic>
      <p:pic>
        <p:nvPicPr>
          <p:cNvPr id="40" name="Picture 39">
            <a:extLst>
              <a:ext uri="{FF2B5EF4-FFF2-40B4-BE49-F238E27FC236}">
                <a16:creationId xmlns:a16="http://schemas.microsoft.com/office/drawing/2014/main" id="{88DCA397-CC94-4B70-BCC9-57FCE0D48331}"/>
              </a:ext>
            </a:extLst>
          </p:cNvPr>
          <p:cNvPicPr/>
          <p:nvPr/>
        </p:nvPicPr>
        <p:blipFill>
          <a:blip r:embed="rId11"/>
          <a:stretch>
            <a:fillRect/>
          </a:stretch>
        </p:blipFill>
        <p:spPr>
          <a:xfrm>
            <a:off x="2598824" y="4686300"/>
            <a:ext cx="1447165" cy="1348739"/>
          </a:xfrm>
          <a:prstGeom prst="rect">
            <a:avLst/>
          </a:prstGeom>
        </p:spPr>
      </p:pic>
      <p:sp>
        <p:nvSpPr>
          <p:cNvPr id="41" name="Text Box 461">
            <a:extLst>
              <a:ext uri="{FF2B5EF4-FFF2-40B4-BE49-F238E27FC236}">
                <a16:creationId xmlns:a16="http://schemas.microsoft.com/office/drawing/2014/main" id="{06E49205-73A9-454C-8180-14475B57A9B1}"/>
              </a:ext>
            </a:extLst>
          </p:cNvPr>
          <p:cNvSpPr txBox="1"/>
          <p:nvPr/>
        </p:nvSpPr>
        <p:spPr>
          <a:xfrm>
            <a:off x="2556271" y="1365250"/>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t>
            </a: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Text Box 461">
            <a:extLst>
              <a:ext uri="{FF2B5EF4-FFF2-40B4-BE49-F238E27FC236}">
                <a16:creationId xmlns:a16="http://schemas.microsoft.com/office/drawing/2014/main" id="{8B097F49-CE77-435B-A2EC-79D8242923BF}"/>
              </a:ext>
            </a:extLst>
          </p:cNvPr>
          <p:cNvSpPr txBox="1"/>
          <p:nvPr/>
        </p:nvSpPr>
        <p:spPr>
          <a:xfrm>
            <a:off x="4225874" y="1365250"/>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 Box 461">
            <a:extLst>
              <a:ext uri="{FF2B5EF4-FFF2-40B4-BE49-F238E27FC236}">
                <a16:creationId xmlns:a16="http://schemas.microsoft.com/office/drawing/2014/main" id="{F607B7C2-ABDE-4DAE-A251-BCEC499E7BEE}"/>
              </a:ext>
            </a:extLst>
          </p:cNvPr>
          <p:cNvSpPr txBox="1"/>
          <p:nvPr/>
        </p:nvSpPr>
        <p:spPr>
          <a:xfrm>
            <a:off x="1001077" y="2993057"/>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Text Box 461">
            <a:extLst>
              <a:ext uri="{FF2B5EF4-FFF2-40B4-BE49-F238E27FC236}">
                <a16:creationId xmlns:a16="http://schemas.microsoft.com/office/drawing/2014/main" id="{347B898F-5486-4238-9733-C49CD3C141AC}"/>
              </a:ext>
            </a:extLst>
          </p:cNvPr>
          <p:cNvSpPr txBox="1"/>
          <p:nvPr/>
        </p:nvSpPr>
        <p:spPr>
          <a:xfrm>
            <a:off x="2598824" y="2960370"/>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Text Box 461">
            <a:extLst>
              <a:ext uri="{FF2B5EF4-FFF2-40B4-BE49-F238E27FC236}">
                <a16:creationId xmlns:a16="http://schemas.microsoft.com/office/drawing/2014/main" id="{F01515F0-D3E9-4AE4-B859-31460161E267}"/>
              </a:ext>
            </a:extLst>
          </p:cNvPr>
          <p:cNvSpPr txBox="1"/>
          <p:nvPr/>
        </p:nvSpPr>
        <p:spPr>
          <a:xfrm>
            <a:off x="4225874" y="2960370"/>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ext Box 461">
            <a:extLst>
              <a:ext uri="{FF2B5EF4-FFF2-40B4-BE49-F238E27FC236}">
                <a16:creationId xmlns:a16="http://schemas.microsoft.com/office/drawing/2014/main" id="{83DFDA7F-EB8A-4157-A06E-0D902699AC94}"/>
              </a:ext>
            </a:extLst>
          </p:cNvPr>
          <p:cNvSpPr txBox="1"/>
          <p:nvPr/>
        </p:nvSpPr>
        <p:spPr>
          <a:xfrm>
            <a:off x="2611374" y="4574648"/>
            <a:ext cx="358140" cy="3124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0"/>
              </a:spcAft>
            </a:pPr>
            <a:r>
              <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4">
            <a:extLst>
              <a:ext uri="{FF2B5EF4-FFF2-40B4-BE49-F238E27FC236}">
                <a16:creationId xmlns:a16="http://schemas.microsoft.com/office/drawing/2014/main" id="{0CE0BC47-B798-4D8E-801C-DDBBF8B15139}"/>
              </a:ext>
            </a:extLst>
          </p:cNvPr>
          <p:cNvSpPr/>
          <p:nvPr/>
        </p:nvSpPr>
        <p:spPr>
          <a:xfrm>
            <a:off x="582854" y="6243691"/>
            <a:ext cx="5012690"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19 </a:t>
            </a:r>
            <a:r>
              <a:rPr lang="es-EC" sz="1200" dirty="0">
                <a:latin typeface="Times New Roman" panose="02020603050405020304" pitchFamily="18" charset="0"/>
                <a:ea typeface="Calibri" panose="020F0502020204030204" pitchFamily="34" charset="0"/>
                <a:cs typeface="Times New Roman" panose="02020603050405020304" pitchFamily="18" charset="0"/>
              </a:rPr>
              <a:t>Trayectorias EMC</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12">
            <a:extLst>
              <a:ext uri="{FF2B5EF4-FFF2-40B4-BE49-F238E27FC236}">
                <a16:creationId xmlns:a16="http://schemas.microsoft.com/office/drawing/2014/main" id="{4242811F-9BB2-4E65-B336-833BC1EDF918}"/>
              </a:ext>
            </a:extLst>
          </p:cNvPr>
          <p:cNvSpPr/>
          <p:nvPr/>
        </p:nvSpPr>
        <p:spPr>
          <a:xfrm>
            <a:off x="6118478" y="1091861"/>
            <a:ext cx="3675762"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8</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Menor tiempo de simulación de trayectorias EMC</a:t>
            </a:r>
            <a:endParaRPr lang="es-MX" sz="11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13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440858"/>
            <a:ext cx="9601200" cy="1485900"/>
          </a:xfrm>
        </p:spPr>
        <p:txBody>
          <a:bodyPr/>
          <a:lstStyle/>
          <a:p>
            <a:r>
              <a:rPr lang="es-EC" dirty="0"/>
              <a:t>Trayectoria EMC y EMA</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21" name="Imagen 86">
            <a:extLst>
              <a:ext uri="{FF2B5EF4-FFF2-40B4-BE49-F238E27FC236}">
                <a16:creationId xmlns:a16="http://schemas.microsoft.com/office/drawing/2014/main" id="{FBA3C8BD-E866-4AD7-95DE-3C811C80E7FB}"/>
              </a:ext>
            </a:extLst>
          </p:cNvPr>
          <p:cNvPicPr/>
          <p:nvPr/>
        </p:nvPicPr>
        <p:blipFill>
          <a:blip r:embed="rId4"/>
          <a:stretch>
            <a:fillRect/>
          </a:stretch>
        </p:blipFill>
        <p:spPr>
          <a:xfrm>
            <a:off x="6536827" y="1520825"/>
            <a:ext cx="2858805" cy="1910606"/>
          </a:xfrm>
          <a:prstGeom prst="rect">
            <a:avLst/>
          </a:prstGeom>
        </p:spPr>
      </p:pic>
      <p:pic>
        <p:nvPicPr>
          <p:cNvPr id="22" name="Picture 21">
            <a:extLst>
              <a:ext uri="{FF2B5EF4-FFF2-40B4-BE49-F238E27FC236}">
                <a16:creationId xmlns:a16="http://schemas.microsoft.com/office/drawing/2014/main" id="{25DC1A5F-29B4-4541-8D95-FAAC948E5008}"/>
              </a:ext>
            </a:extLst>
          </p:cNvPr>
          <p:cNvPicPr/>
          <p:nvPr/>
        </p:nvPicPr>
        <p:blipFill>
          <a:blip r:embed="rId5"/>
          <a:stretch>
            <a:fillRect/>
          </a:stretch>
        </p:blipFill>
        <p:spPr>
          <a:xfrm>
            <a:off x="9575488" y="1511246"/>
            <a:ext cx="2190110" cy="1929765"/>
          </a:xfrm>
          <a:prstGeom prst="rect">
            <a:avLst/>
          </a:prstGeom>
        </p:spPr>
      </p:pic>
      <p:sp>
        <p:nvSpPr>
          <p:cNvPr id="15" name="Rectangle 14">
            <a:extLst>
              <a:ext uri="{FF2B5EF4-FFF2-40B4-BE49-F238E27FC236}">
                <a16:creationId xmlns:a16="http://schemas.microsoft.com/office/drawing/2014/main" id="{2E80886D-4CC0-4BE2-A3B4-F528D7CD22A6}"/>
              </a:ext>
            </a:extLst>
          </p:cNvPr>
          <p:cNvSpPr/>
          <p:nvPr/>
        </p:nvSpPr>
        <p:spPr>
          <a:xfrm>
            <a:off x="7752702" y="3563583"/>
            <a:ext cx="2198935" cy="276999"/>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22 </a:t>
            </a:r>
            <a:r>
              <a:rPr lang="es-EC" sz="1200" dirty="0">
                <a:latin typeface="Times New Roman" panose="02020603050405020304" pitchFamily="18" charset="0"/>
                <a:ea typeface="Calibri" panose="020F0502020204030204" pitchFamily="34" charset="0"/>
              </a:rPr>
              <a:t>Trayectoria Trocoidal</a:t>
            </a:r>
            <a:endParaRPr lang="es-MX" sz="1200" dirty="0"/>
          </a:p>
        </p:txBody>
      </p:sp>
      <p:pic>
        <p:nvPicPr>
          <p:cNvPr id="26" name="Imagen 79">
            <a:extLst>
              <a:ext uri="{FF2B5EF4-FFF2-40B4-BE49-F238E27FC236}">
                <a16:creationId xmlns:a16="http://schemas.microsoft.com/office/drawing/2014/main" id="{533C7EF5-4ED8-42AA-B5CE-639E5766C873}"/>
              </a:ext>
            </a:extLst>
          </p:cNvPr>
          <p:cNvPicPr/>
          <p:nvPr/>
        </p:nvPicPr>
        <p:blipFill>
          <a:blip r:embed="rId6"/>
          <a:stretch>
            <a:fillRect/>
          </a:stretch>
        </p:blipFill>
        <p:spPr>
          <a:xfrm>
            <a:off x="6732741" y="4000333"/>
            <a:ext cx="2466975" cy="1861820"/>
          </a:xfrm>
          <a:prstGeom prst="rect">
            <a:avLst/>
          </a:prstGeom>
        </p:spPr>
      </p:pic>
      <p:pic>
        <p:nvPicPr>
          <p:cNvPr id="29" name="Picture 28">
            <a:extLst>
              <a:ext uri="{FF2B5EF4-FFF2-40B4-BE49-F238E27FC236}">
                <a16:creationId xmlns:a16="http://schemas.microsoft.com/office/drawing/2014/main" id="{3B88A1AC-E69A-4883-81DD-54F725410D6D}"/>
              </a:ext>
            </a:extLst>
          </p:cNvPr>
          <p:cNvPicPr/>
          <p:nvPr/>
        </p:nvPicPr>
        <p:blipFill>
          <a:blip r:embed="rId7"/>
          <a:stretch>
            <a:fillRect/>
          </a:stretch>
        </p:blipFill>
        <p:spPr>
          <a:xfrm>
            <a:off x="3732474" y="1474662"/>
            <a:ext cx="2011555" cy="1910606"/>
          </a:xfrm>
          <a:prstGeom prst="rect">
            <a:avLst/>
          </a:prstGeom>
        </p:spPr>
      </p:pic>
      <p:pic>
        <p:nvPicPr>
          <p:cNvPr id="30" name="Imagen 65">
            <a:extLst>
              <a:ext uri="{FF2B5EF4-FFF2-40B4-BE49-F238E27FC236}">
                <a16:creationId xmlns:a16="http://schemas.microsoft.com/office/drawing/2014/main" id="{CF70364A-B759-48D4-B9D7-1603B3038CA0}"/>
              </a:ext>
            </a:extLst>
          </p:cNvPr>
          <p:cNvPicPr/>
          <p:nvPr/>
        </p:nvPicPr>
        <p:blipFill>
          <a:blip r:embed="rId8"/>
          <a:stretch>
            <a:fillRect/>
          </a:stretch>
        </p:blipFill>
        <p:spPr>
          <a:xfrm>
            <a:off x="2244673" y="3834509"/>
            <a:ext cx="2466975" cy="2010254"/>
          </a:xfrm>
          <a:prstGeom prst="rect">
            <a:avLst/>
          </a:prstGeom>
        </p:spPr>
      </p:pic>
      <p:pic>
        <p:nvPicPr>
          <p:cNvPr id="31" name="Imagen 76">
            <a:extLst>
              <a:ext uri="{FF2B5EF4-FFF2-40B4-BE49-F238E27FC236}">
                <a16:creationId xmlns:a16="http://schemas.microsoft.com/office/drawing/2014/main" id="{2D9878EC-EA17-4249-9942-09DF6390462F}"/>
              </a:ext>
            </a:extLst>
          </p:cNvPr>
          <p:cNvPicPr/>
          <p:nvPr/>
        </p:nvPicPr>
        <p:blipFill>
          <a:blip r:embed="rId9"/>
          <a:stretch>
            <a:fillRect/>
          </a:stretch>
        </p:blipFill>
        <p:spPr>
          <a:xfrm>
            <a:off x="890340" y="1499235"/>
            <a:ext cx="2708667" cy="1929765"/>
          </a:xfrm>
          <a:prstGeom prst="rect">
            <a:avLst/>
          </a:prstGeom>
        </p:spPr>
      </p:pic>
      <p:sp>
        <p:nvSpPr>
          <p:cNvPr id="32" name="Rectangle 31">
            <a:extLst>
              <a:ext uri="{FF2B5EF4-FFF2-40B4-BE49-F238E27FC236}">
                <a16:creationId xmlns:a16="http://schemas.microsoft.com/office/drawing/2014/main" id="{AD43E800-A2F0-4794-A225-BC5F48EF4B83}"/>
              </a:ext>
            </a:extLst>
          </p:cNvPr>
          <p:cNvSpPr/>
          <p:nvPr/>
        </p:nvSpPr>
        <p:spPr>
          <a:xfrm>
            <a:off x="7574399" y="6031405"/>
            <a:ext cx="1943161" cy="276999"/>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23 </a:t>
            </a:r>
            <a:r>
              <a:rPr lang="es-EC" sz="1200" dirty="0">
                <a:latin typeface="Times New Roman" panose="02020603050405020304" pitchFamily="18" charset="0"/>
                <a:ea typeface="Calibri" panose="020F0502020204030204" pitchFamily="34" charset="0"/>
              </a:rPr>
              <a:t>Simulación EMA</a:t>
            </a:r>
            <a:endParaRPr lang="es-MX" sz="1200" dirty="0"/>
          </a:p>
        </p:txBody>
      </p:sp>
      <p:sp>
        <p:nvSpPr>
          <p:cNvPr id="33" name="Rectangle 32">
            <a:extLst>
              <a:ext uri="{FF2B5EF4-FFF2-40B4-BE49-F238E27FC236}">
                <a16:creationId xmlns:a16="http://schemas.microsoft.com/office/drawing/2014/main" id="{17BC5D01-0CC2-49F8-A424-DEBDB1766336}"/>
              </a:ext>
            </a:extLst>
          </p:cNvPr>
          <p:cNvSpPr/>
          <p:nvPr/>
        </p:nvSpPr>
        <p:spPr>
          <a:xfrm>
            <a:off x="2313953" y="5979636"/>
            <a:ext cx="1935145" cy="276999"/>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21 </a:t>
            </a:r>
            <a:r>
              <a:rPr lang="es-EC" sz="1200" dirty="0">
                <a:latin typeface="Times New Roman" panose="02020603050405020304" pitchFamily="18" charset="0"/>
                <a:ea typeface="Calibri" panose="020F0502020204030204" pitchFamily="34" charset="0"/>
              </a:rPr>
              <a:t>Simulación EMC</a:t>
            </a:r>
            <a:endParaRPr lang="es-MX" sz="1200" dirty="0"/>
          </a:p>
        </p:txBody>
      </p:sp>
      <p:sp>
        <p:nvSpPr>
          <p:cNvPr id="34" name="Rectangle 33">
            <a:extLst>
              <a:ext uri="{FF2B5EF4-FFF2-40B4-BE49-F238E27FC236}">
                <a16:creationId xmlns:a16="http://schemas.microsoft.com/office/drawing/2014/main" id="{F44C33B7-C140-42CC-AC55-97A48B5A97E7}"/>
              </a:ext>
            </a:extLst>
          </p:cNvPr>
          <p:cNvSpPr/>
          <p:nvPr/>
        </p:nvSpPr>
        <p:spPr>
          <a:xfrm>
            <a:off x="2352184" y="3471389"/>
            <a:ext cx="2754152" cy="461665"/>
          </a:xfrm>
          <a:prstGeom prst="rect">
            <a:avLst/>
          </a:prstGeom>
        </p:spPr>
        <p:txBody>
          <a:bodyPr wrap="none">
            <a:spAutoFit/>
          </a:bodyPr>
          <a:lstStyle/>
          <a:p>
            <a:r>
              <a:rPr lang="es-EC" sz="1200" b="1" i="1" dirty="0">
                <a:latin typeface="Times New Roman" panose="02020603050405020304" pitchFamily="18" charset="0"/>
                <a:ea typeface="Calibri" panose="020F0502020204030204" pitchFamily="34" charset="0"/>
              </a:rPr>
              <a:t>Figura 20  </a:t>
            </a:r>
            <a:r>
              <a:rPr lang="es-EC" sz="1200" dirty="0">
                <a:latin typeface="Times New Roman" panose="02020603050405020304" pitchFamily="18" charset="0"/>
                <a:ea typeface="Calibri" panose="020F0502020204030204" pitchFamily="34" charset="0"/>
              </a:rPr>
              <a:t> Trayectoria </a:t>
            </a:r>
            <a:r>
              <a:rPr lang="es-EC" sz="1200" dirty="0" err="1">
                <a:latin typeface="Times New Roman" panose="02020603050405020304" pitchFamily="18" charset="0"/>
                <a:cs typeface="Times New Roman" panose="02020603050405020304" pitchFamily="18" charset="0"/>
              </a:rPr>
              <a:t>Follow</a:t>
            </a:r>
            <a:r>
              <a:rPr lang="es-EC" sz="1200" dirty="0">
                <a:latin typeface="Times New Roman" panose="02020603050405020304" pitchFamily="18" charset="0"/>
                <a:cs typeface="Times New Roman" panose="02020603050405020304" pitchFamily="18" charset="0"/>
              </a:rPr>
              <a:t> </a:t>
            </a:r>
            <a:r>
              <a:rPr lang="es-EC" sz="1200" dirty="0" err="1">
                <a:latin typeface="Times New Roman" panose="02020603050405020304" pitchFamily="18" charset="0"/>
                <a:cs typeface="Times New Roman" panose="02020603050405020304" pitchFamily="18" charset="0"/>
              </a:rPr>
              <a:t>Periphery</a:t>
            </a:r>
            <a:endParaRPr lang="es-MX" sz="1200" dirty="0">
              <a:solidFill>
                <a:schemeClr val="dk1"/>
              </a:solidFill>
              <a:latin typeface="Times New Roman" panose="02020603050405020304" pitchFamily="18" charset="0"/>
              <a:cs typeface="Times New Roman" panose="02020603050405020304" pitchFamily="18" charset="0"/>
            </a:endParaRPr>
          </a:p>
          <a:p>
            <a:endParaRPr lang="es-MX" sz="1200" dirty="0"/>
          </a:p>
        </p:txBody>
      </p:sp>
      <p:pic>
        <p:nvPicPr>
          <p:cNvPr id="16" name="Imagen 15">
            <a:extLst>
              <a:ext uri="{FF2B5EF4-FFF2-40B4-BE49-F238E27FC236}">
                <a16:creationId xmlns:a16="http://schemas.microsoft.com/office/drawing/2014/main" id="{4C9BAEFB-F90D-4BA0-9ABC-8C4D0E8A94D6}"/>
              </a:ext>
            </a:extLst>
          </p:cNvPr>
          <p:cNvPicPr/>
          <p:nvPr/>
        </p:nvPicPr>
        <p:blipFill>
          <a:blip r:embed="rId10"/>
          <a:stretch>
            <a:fillRect/>
          </a:stretch>
        </p:blipFill>
        <p:spPr>
          <a:xfrm>
            <a:off x="9452246" y="4000333"/>
            <a:ext cx="2190110" cy="1844430"/>
          </a:xfrm>
          <a:prstGeom prst="rect">
            <a:avLst/>
          </a:prstGeom>
        </p:spPr>
      </p:pic>
    </p:spTree>
    <p:extLst>
      <p:ext uri="{BB962C8B-B14F-4D97-AF65-F5344CB8AC3E}">
        <p14:creationId xmlns:p14="http://schemas.microsoft.com/office/powerpoint/2010/main" val="209975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AB38CBD-CA88-42B4-96FF-5A59A0C6F184}"/>
              </a:ext>
            </a:extLst>
          </p:cNvPr>
          <p:cNvGraphicFramePr>
            <a:graphicFrameLocks noGrp="1"/>
          </p:cNvGraphicFramePr>
          <p:nvPr>
            <p:ph idx="1"/>
            <p:extLst>
              <p:ext uri="{D42A27DB-BD31-4B8C-83A1-F6EECF244321}">
                <p14:modId xmlns:p14="http://schemas.microsoft.com/office/powerpoint/2010/main" val="3821474387"/>
              </p:ext>
            </p:extLst>
          </p:nvPr>
        </p:nvGraphicFramePr>
        <p:xfrm>
          <a:off x="0" y="440858"/>
          <a:ext cx="12027159"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94" y="5567444"/>
            <a:ext cx="1396571" cy="1144641"/>
          </a:xfrm>
          <a:prstGeom prst="rect">
            <a:avLst/>
          </a:prstGeom>
        </p:spPr>
      </p:pic>
    </p:spTree>
    <p:extLst>
      <p:ext uri="{BB962C8B-B14F-4D97-AF65-F5344CB8AC3E}">
        <p14:creationId xmlns:p14="http://schemas.microsoft.com/office/powerpoint/2010/main" val="6925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933060" y="0"/>
            <a:ext cx="9601200" cy="1066800"/>
          </a:xfrm>
        </p:spPr>
        <p:txBody>
          <a:bodyPr/>
          <a:lstStyle/>
          <a:p>
            <a:r>
              <a:rPr lang="es-EC" dirty="0"/>
              <a:t>Combinación de parámetros</a:t>
            </a:r>
            <a:endParaRPr lang="es-MX" dirty="0"/>
          </a:p>
        </p:txBody>
      </p:sp>
      <p:graphicFrame>
        <p:nvGraphicFramePr>
          <p:cNvPr id="7" name="Content Placeholder 6">
            <a:extLst>
              <a:ext uri="{FF2B5EF4-FFF2-40B4-BE49-F238E27FC236}">
                <a16:creationId xmlns:a16="http://schemas.microsoft.com/office/drawing/2014/main" id="{4E79E17A-6D19-4682-A1C2-585673559BBB}"/>
              </a:ext>
            </a:extLst>
          </p:cNvPr>
          <p:cNvGraphicFramePr>
            <a:graphicFrameLocks noGrp="1"/>
          </p:cNvGraphicFramePr>
          <p:nvPr>
            <p:ph idx="1"/>
            <p:extLst>
              <p:ext uri="{D42A27DB-BD31-4B8C-83A1-F6EECF244321}">
                <p14:modId xmlns:p14="http://schemas.microsoft.com/office/powerpoint/2010/main" val="3221378252"/>
              </p:ext>
            </p:extLst>
          </p:nvPr>
        </p:nvGraphicFramePr>
        <p:xfrm>
          <a:off x="4773097" y="815261"/>
          <a:ext cx="6675908" cy="6000751"/>
        </p:xfrm>
        <a:graphic>
          <a:graphicData uri="http://schemas.openxmlformats.org/drawingml/2006/table">
            <a:tbl>
              <a:tblPr firstRow="1" firstCol="1" bandRow="1">
                <a:tableStyleId>{5A111915-BE36-4E01-A7E5-04B1672EAD32}</a:tableStyleId>
              </a:tblPr>
              <a:tblGrid>
                <a:gridCol w="822960">
                  <a:extLst>
                    <a:ext uri="{9D8B030D-6E8A-4147-A177-3AD203B41FA5}">
                      <a16:colId xmlns:a16="http://schemas.microsoft.com/office/drawing/2014/main" val="3590103439"/>
                    </a:ext>
                  </a:extLst>
                </a:gridCol>
                <a:gridCol w="731520">
                  <a:extLst>
                    <a:ext uri="{9D8B030D-6E8A-4147-A177-3AD203B41FA5}">
                      <a16:colId xmlns:a16="http://schemas.microsoft.com/office/drawing/2014/main" val="2647916290"/>
                    </a:ext>
                  </a:extLst>
                </a:gridCol>
                <a:gridCol w="731520">
                  <a:extLst>
                    <a:ext uri="{9D8B030D-6E8A-4147-A177-3AD203B41FA5}">
                      <a16:colId xmlns:a16="http://schemas.microsoft.com/office/drawing/2014/main" val="150579933"/>
                    </a:ext>
                  </a:extLst>
                </a:gridCol>
                <a:gridCol w="1086908">
                  <a:extLst>
                    <a:ext uri="{9D8B030D-6E8A-4147-A177-3AD203B41FA5}">
                      <a16:colId xmlns:a16="http://schemas.microsoft.com/office/drawing/2014/main" val="4163629732"/>
                    </a:ext>
                  </a:extLst>
                </a:gridCol>
                <a:gridCol w="1097280">
                  <a:extLst>
                    <a:ext uri="{9D8B030D-6E8A-4147-A177-3AD203B41FA5}">
                      <a16:colId xmlns:a16="http://schemas.microsoft.com/office/drawing/2014/main" val="3636812053"/>
                    </a:ext>
                  </a:extLst>
                </a:gridCol>
                <a:gridCol w="1233794">
                  <a:extLst>
                    <a:ext uri="{9D8B030D-6E8A-4147-A177-3AD203B41FA5}">
                      <a16:colId xmlns:a16="http://schemas.microsoft.com/office/drawing/2014/main" val="2941921722"/>
                    </a:ext>
                  </a:extLst>
                </a:gridCol>
                <a:gridCol w="971926">
                  <a:extLst>
                    <a:ext uri="{9D8B030D-6E8A-4147-A177-3AD203B41FA5}">
                      <a16:colId xmlns:a16="http://schemas.microsoft.com/office/drawing/2014/main" val="602082105"/>
                    </a:ext>
                  </a:extLst>
                </a:gridCol>
              </a:tblGrid>
              <a:tr h="614869">
                <a:tc>
                  <a:txBody>
                    <a:bodyPr/>
                    <a:lstStyle/>
                    <a:p>
                      <a:pPr marL="0" indent="0" algn="ctr">
                        <a:lnSpc>
                          <a:spcPct val="100000"/>
                        </a:lnSpc>
                        <a:spcAft>
                          <a:spcPts val="0"/>
                        </a:spcAft>
                      </a:pPr>
                      <a:r>
                        <a:rPr lang="es-MX" sz="1000" dirty="0">
                          <a:effectLst/>
                        </a:rPr>
                        <a:t>Codificación</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a:lnSpc>
                          <a:spcPct val="100000"/>
                        </a:lnSpc>
                        <a:spcAft>
                          <a:spcPts val="0"/>
                        </a:spcAft>
                      </a:pPr>
                      <a:r>
                        <a:rPr lang="es-MX" sz="1000" dirty="0">
                          <a:effectLst/>
                        </a:rPr>
                        <a:t>Ensayo</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Estrategia</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Velocidad de corte </a:t>
                      </a:r>
                      <a:r>
                        <a:rPr lang="es-MX" sz="1000" kern="1200" dirty="0" err="1">
                          <a:effectLst/>
                        </a:rPr>
                        <a:t>Vc</a:t>
                      </a:r>
                      <a:r>
                        <a:rPr lang="es-MX" sz="1000" kern="1200" dirty="0">
                          <a:effectLst/>
                        </a:rPr>
                        <a:t> [m/mm]</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Avance por diente </a:t>
                      </a:r>
                      <a:r>
                        <a:rPr lang="es-MX" sz="1000" kern="1200" dirty="0" err="1">
                          <a:effectLst/>
                        </a:rPr>
                        <a:t>fz</a:t>
                      </a:r>
                      <a:r>
                        <a:rPr lang="es-MX" sz="1000" kern="1200" dirty="0">
                          <a:effectLst/>
                        </a:rPr>
                        <a:t> [mm/diente]</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Velocidad del husillo N [</a:t>
                      </a:r>
                      <a:r>
                        <a:rPr lang="es-MX" sz="1000" kern="1200" dirty="0" err="1">
                          <a:effectLst/>
                        </a:rPr>
                        <a:t>rev</a:t>
                      </a:r>
                      <a:r>
                        <a:rPr lang="es-MX" sz="1000" kern="1200" dirty="0">
                          <a:effectLst/>
                        </a:rPr>
                        <a:t>/min]</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Velocidad de avance   </a:t>
                      </a:r>
                      <a:r>
                        <a:rPr lang="es-MX" sz="1000" kern="1200" dirty="0" err="1">
                          <a:effectLst/>
                        </a:rPr>
                        <a:t>Vf</a:t>
                      </a:r>
                      <a:r>
                        <a:rPr lang="es-MX" sz="1000" kern="1200" dirty="0">
                          <a:effectLst/>
                        </a:rPr>
                        <a:t> [mm/min]</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388034208"/>
                  </a:ext>
                </a:extLst>
              </a:tr>
              <a:tr h="115914">
                <a:tc>
                  <a:txBody>
                    <a:bodyPr/>
                    <a:lstStyle/>
                    <a:p>
                      <a:pPr marL="0" indent="0" algn="ctr" defTabSz="914400" rtl="0" eaLnBrk="1" latinLnBrk="0" hangingPunct="1">
                        <a:lnSpc>
                          <a:spcPct val="100000"/>
                        </a:lnSpc>
                        <a:spcAft>
                          <a:spcPts val="0"/>
                        </a:spcAft>
                      </a:pPr>
                      <a:r>
                        <a:rPr lang="es-MX" sz="1000" kern="1200" dirty="0">
                          <a:effectLst/>
                        </a:rPr>
                        <a:t>C1</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A1B1C1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a:lnSpc>
                          <a:spcPct val="100000"/>
                        </a:lnSpc>
                        <a:spcAft>
                          <a:spcPts val="0"/>
                        </a:spcAft>
                      </a:pPr>
                      <a:r>
                        <a:rPr lang="es-MX" sz="1000" dirty="0">
                          <a:effectLst/>
                        </a:rPr>
                        <a:t>1</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a:lnSpc>
                          <a:spcPct val="100000"/>
                        </a:lnSpc>
                        <a:spcAft>
                          <a:spcPts val="0"/>
                        </a:spcAft>
                      </a:pPr>
                      <a:r>
                        <a:rPr lang="es-MX" sz="1000" kern="1200" dirty="0">
                          <a:effectLst/>
                        </a:rPr>
                        <a:t>400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5092.95</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1018.59</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384259689"/>
                  </a:ext>
                </a:extLst>
              </a:tr>
              <a:tr h="168822">
                <a:tc>
                  <a:txBody>
                    <a:bodyPr/>
                    <a:lstStyle/>
                    <a:p>
                      <a:pPr marL="0" indent="0" algn="ctr" defTabSz="914400" rtl="0" eaLnBrk="1" latinLnBrk="0" hangingPunct="1">
                        <a:lnSpc>
                          <a:spcPct val="100000"/>
                        </a:lnSpc>
                        <a:spcAft>
                          <a:spcPts val="0"/>
                        </a:spcAft>
                      </a:pPr>
                      <a:r>
                        <a:rPr lang="es-MX" sz="1000" kern="1200" dirty="0">
                          <a:effectLst/>
                        </a:rPr>
                        <a:t>C2</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A1B1C2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a:lnSpc>
                          <a:spcPct val="100000"/>
                        </a:lnSpc>
                        <a:spcAft>
                          <a:spcPts val="0"/>
                        </a:spcAft>
                      </a:pPr>
                      <a:r>
                        <a:rPr lang="es-MX" sz="1000" dirty="0">
                          <a:effectLst/>
                        </a:rPr>
                        <a:t>1</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a:lnSpc>
                          <a:spcPct val="100000"/>
                        </a:lnSpc>
                        <a:spcAft>
                          <a:spcPts val="0"/>
                        </a:spcAft>
                      </a:pPr>
                      <a:r>
                        <a:rPr lang="es-MX" sz="1000" dirty="0">
                          <a:effectLst/>
                        </a:rPr>
                        <a:t>400</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5092.95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2037.18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116473257"/>
                  </a:ext>
                </a:extLst>
              </a:tr>
              <a:tr h="168822">
                <a:tc>
                  <a:txBody>
                    <a:bodyPr/>
                    <a:lstStyle/>
                    <a:p>
                      <a:pPr marL="0" indent="0" algn="ctr" defTabSz="914400" rtl="0" eaLnBrk="1" latinLnBrk="0" hangingPunct="1">
                        <a:lnSpc>
                          <a:spcPct val="100000"/>
                        </a:lnSpc>
                        <a:spcAft>
                          <a:spcPts val="0"/>
                        </a:spcAft>
                      </a:pPr>
                      <a:r>
                        <a:rPr lang="es-MX" sz="1000" kern="1200" dirty="0">
                          <a:effectLst/>
                        </a:rPr>
                        <a:t>C3</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A1B1C3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5092.95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3055.77</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710138466"/>
                  </a:ext>
                </a:extLst>
              </a:tr>
              <a:tr h="168822">
                <a:tc>
                  <a:txBody>
                    <a:bodyPr/>
                    <a:lstStyle/>
                    <a:p>
                      <a:pPr marL="0" indent="0" algn="ctr" defTabSz="914400" rtl="0" eaLnBrk="1" latinLnBrk="0" hangingPunct="1">
                        <a:lnSpc>
                          <a:spcPct val="100000"/>
                        </a:lnSpc>
                        <a:spcAft>
                          <a:spcPts val="0"/>
                        </a:spcAft>
                      </a:pPr>
                      <a:r>
                        <a:rPr lang="es-MX" sz="1000" kern="1200">
                          <a:effectLst/>
                        </a:rPr>
                        <a:t>C4</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A1B1C4</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5092.95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4074.36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524087825"/>
                  </a:ext>
                </a:extLst>
              </a:tr>
              <a:tr h="168822">
                <a:tc>
                  <a:txBody>
                    <a:bodyPr/>
                    <a:lstStyle/>
                    <a:p>
                      <a:pPr marL="0" indent="0" algn="ctr" defTabSz="914400" rtl="0" eaLnBrk="1" latinLnBrk="0" hangingPunct="1">
                        <a:lnSpc>
                          <a:spcPct val="100000"/>
                        </a:lnSpc>
                        <a:spcAft>
                          <a:spcPts val="0"/>
                        </a:spcAft>
                      </a:pPr>
                      <a:r>
                        <a:rPr lang="es-MX" sz="1000" kern="1200">
                          <a:effectLst/>
                        </a:rPr>
                        <a:t>C5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A1B2C1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1273.24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640732225"/>
                  </a:ext>
                </a:extLst>
              </a:tr>
              <a:tr h="168822">
                <a:tc>
                  <a:txBody>
                    <a:bodyPr/>
                    <a:lstStyle/>
                    <a:p>
                      <a:pPr marL="0" indent="0" algn="ctr" defTabSz="914400" rtl="0" eaLnBrk="1" latinLnBrk="0" hangingPunct="1">
                        <a:lnSpc>
                          <a:spcPct val="100000"/>
                        </a:lnSpc>
                        <a:spcAft>
                          <a:spcPts val="0"/>
                        </a:spcAft>
                      </a:pPr>
                      <a:r>
                        <a:rPr lang="es-MX" sz="1000" kern="1200">
                          <a:effectLst/>
                        </a:rPr>
                        <a:t>C6</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A1B2C2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2546.47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982662612"/>
                  </a:ext>
                </a:extLst>
              </a:tr>
              <a:tr h="168822">
                <a:tc>
                  <a:txBody>
                    <a:bodyPr/>
                    <a:lstStyle/>
                    <a:p>
                      <a:pPr marL="0" indent="0" algn="ctr" defTabSz="914400" rtl="0" eaLnBrk="1" latinLnBrk="0" hangingPunct="1">
                        <a:lnSpc>
                          <a:spcPct val="100000"/>
                        </a:lnSpc>
                        <a:spcAft>
                          <a:spcPts val="0"/>
                        </a:spcAft>
                      </a:pPr>
                      <a:r>
                        <a:rPr lang="es-MX" sz="1000" kern="1200" dirty="0">
                          <a:effectLst/>
                        </a:rPr>
                        <a:t>C7</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A1B2C3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3819.71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370041601"/>
                  </a:ext>
                </a:extLst>
              </a:tr>
              <a:tr h="168822">
                <a:tc>
                  <a:txBody>
                    <a:bodyPr/>
                    <a:lstStyle/>
                    <a:p>
                      <a:pPr marL="0" indent="0" algn="ctr" defTabSz="914400" rtl="0" eaLnBrk="1" latinLnBrk="0" hangingPunct="1">
                        <a:lnSpc>
                          <a:spcPct val="100000"/>
                        </a:lnSpc>
                        <a:spcAft>
                          <a:spcPts val="0"/>
                        </a:spcAft>
                      </a:pPr>
                      <a:r>
                        <a:rPr lang="es-MX" sz="1000" kern="1200" dirty="0">
                          <a:effectLst/>
                        </a:rPr>
                        <a:t>C8</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A1B2C4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5092.95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747108861"/>
                  </a:ext>
                </a:extLst>
              </a:tr>
              <a:tr h="168822">
                <a:tc>
                  <a:txBody>
                    <a:bodyPr/>
                    <a:lstStyle/>
                    <a:p>
                      <a:pPr marL="0" indent="0" algn="ctr" defTabSz="914400" rtl="0" eaLnBrk="1" latinLnBrk="0" hangingPunct="1">
                        <a:lnSpc>
                          <a:spcPct val="100000"/>
                        </a:lnSpc>
                        <a:spcAft>
                          <a:spcPts val="0"/>
                        </a:spcAft>
                      </a:pPr>
                      <a:r>
                        <a:rPr lang="es-MX" sz="1000" kern="1200">
                          <a:effectLst/>
                        </a:rPr>
                        <a:t>C9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A1B3C1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1527.88</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609986025"/>
                  </a:ext>
                </a:extLst>
              </a:tr>
              <a:tr h="168822">
                <a:tc>
                  <a:txBody>
                    <a:bodyPr/>
                    <a:lstStyle/>
                    <a:p>
                      <a:pPr marL="0" indent="0" algn="ctr" defTabSz="914400" rtl="0" eaLnBrk="1" latinLnBrk="0" hangingPunct="1">
                        <a:lnSpc>
                          <a:spcPct val="100000"/>
                        </a:lnSpc>
                        <a:spcAft>
                          <a:spcPts val="0"/>
                        </a:spcAft>
                      </a:pPr>
                      <a:r>
                        <a:rPr lang="es-MX" sz="1000" kern="1200">
                          <a:effectLst/>
                        </a:rPr>
                        <a:t>C10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A1B3C2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3055.77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072324712"/>
                  </a:ext>
                </a:extLst>
              </a:tr>
              <a:tr h="168822">
                <a:tc>
                  <a:txBody>
                    <a:bodyPr/>
                    <a:lstStyle/>
                    <a:p>
                      <a:pPr marL="0" indent="0" algn="ctr" defTabSz="914400" rtl="0" eaLnBrk="1" latinLnBrk="0" hangingPunct="1">
                        <a:lnSpc>
                          <a:spcPct val="100000"/>
                        </a:lnSpc>
                        <a:spcAft>
                          <a:spcPts val="0"/>
                        </a:spcAft>
                      </a:pPr>
                      <a:r>
                        <a:rPr lang="es-MX" sz="1000" kern="1200">
                          <a:effectLst/>
                        </a:rPr>
                        <a:t>C11</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A1B3C3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4583.65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4031094313"/>
                  </a:ext>
                </a:extLst>
              </a:tr>
              <a:tr h="168822">
                <a:tc>
                  <a:txBody>
                    <a:bodyPr/>
                    <a:lstStyle/>
                    <a:p>
                      <a:pPr marL="0" indent="0" algn="ctr" defTabSz="914400" rtl="0" eaLnBrk="1" latinLnBrk="0" hangingPunct="1">
                        <a:lnSpc>
                          <a:spcPct val="100000"/>
                        </a:lnSpc>
                        <a:spcAft>
                          <a:spcPts val="0"/>
                        </a:spcAft>
                      </a:pPr>
                      <a:r>
                        <a:rPr lang="es-MX" sz="1000" kern="1200" dirty="0">
                          <a:effectLst/>
                        </a:rPr>
                        <a:t>C12</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A1B3C4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6111.54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718732651"/>
                  </a:ext>
                </a:extLst>
              </a:tr>
              <a:tr h="168822">
                <a:tc>
                  <a:txBody>
                    <a:bodyPr/>
                    <a:lstStyle/>
                    <a:p>
                      <a:pPr marL="0" indent="0" algn="ctr" defTabSz="914400" rtl="0" eaLnBrk="1" latinLnBrk="0" hangingPunct="1">
                        <a:lnSpc>
                          <a:spcPct val="100000"/>
                        </a:lnSpc>
                        <a:spcAft>
                          <a:spcPts val="0"/>
                        </a:spcAft>
                      </a:pPr>
                      <a:r>
                        <a:rPr lang="es-MX" sz="1000" kern="1200" dirty="0">
                          <a:effectLst/>
                        </a:rPr>
                        <a:t>C13</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A1B4C1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700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0" kern="1200" dirty="0">
                          <a:solidFill>
                            <a:schemeClr val="tx1"/>
                          </a:solidFill>
                          <a:effectLst/>
                        </a:rPr>
                        <a:t>8912.66</a:t>
                      </a:r>
                      <a:endParaRPr lang="es-MX" sz="1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0" kern="1200" dirty="0">
                          <a:solidFill>
                            <a:schemeClr val="tx1"/>
                          </a:solidFill>
                          <a:effectLst/>
                        </a:rPr>
                        <a:t>1782.53</a:t>
                      </a:r>
                      <a:endParaRPr lang="es-MX" sz="1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611305124"/>
                  </a:ext>
                </a:extLst>
              </a:tr>
              <a:tr h="168822">
                <a:tc>
                  <a:txBody>
                    <a:bodyPr/>
                    <a:lstStyle/>
                    <a:p>
                      <a:pPr marL="0" indent="0" algn="ctr" defTabSz="914400" rtl="0" eaLnBrk="1" latinLnBrk="0" hangingPunct="1">
                        <a:lnSpc>
                          <a:spcPct val="100000"/>
                        </a:lnSpc>
                        <a:spcAft>
                          <a:spcPts val="0"/>
                        </a:spcAft>
                      </a:pPr>
                      <a:r>
                        <a:rPr lang="es-MX" sz="1000" kern="1200" dirty="0">
                          <a:effectLst/>
                        </a:rPr>
                        <a:t>C14</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A1B4C2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8912.66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2546.47</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995378798"/>
                  </a:ext>
                </a:extLst>
              </a:tr>
              <a:tr h="168822">
                <a:tc>
                  <a:txBody>
                    <a:bodyPr/>
                    <a:lstStyle/>
                    <a:p>
                      <a:pPr marL="0" indent="0" algn="ctr" defTabSz="914400" rtl="0" eaLnBrk="1" latinLnBrk="0" hangingPunct="1">
                        <a:lnSpc>
                          <a:spcPct val="100000"/>
                        </a:lnSpc>
                        <a:spcAft>
                          <a:spcPts val="0"/>
                        </a:spcAft>
                      </a:pPr>
                      <a:r>
                        <a:rPr lang="es-MX" sz="1000" kern="1200">
                          <a:effectLst/>
                        </a:rPr>
                        <a:t>C15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A1B4C3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8912.66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5347.59</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52502537"/>
                  </a:ext>
                </a:extLst>
              </a:tr>
              <a:tr h="168822">
                <a:tc>
                  <a:txBody>
                    <a:bodyPr/>
                    <a:lstStyle/>
                    <a:p>
                      <a:pPr marL="0" indent="0" algn="ctr" defTabSz="914400" rtl="0" eaLnBrk="1" latinLnBrk="0" hangingPunct="1">
                        <a:lnSpc>
                          <a:spcPct val="100000"/>
                        </a:lnSpc>
                        <a:spcAft>
                          <a:spcPts val="0"/>
                        </a:spcAft>
                      </a:pPr>
                      <a:r>
                        <a:rPr lang="es-MX" sz="1000" kern="1200">
                          <a:effectLst/>
                        </a:rPr>
                        <a:t>C16</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A1B4C4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8912.66</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7130.12</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6770422"/>
                  </a:ext>
                </a:extLst>
              </a:tr>
              <a:tr h="168822">
                <a:tc>
                  <a:txBody>
                    <a:bodyPr/>
                    <a:lstStyle/>
                    <a:p>
                      <a:pPr marL="0" indent="0" algn="ctr" defTabSz="914400" rtl="0" eaLnBrk="1" latinLnBrk="0" hangingPunct="1">
                        <a:lnSpc>
                          <a:spcPct val="100000"/>
                        </a:lnSpc>
                        <a:spcAft>
                          <a:spcPts val="0"/>
                        </a:spcAft>
                      </a:pPr>
                      <a:r>
                        <a:rPr lang="es-MX" sz="1000" kern="1200">
                          <a:effectLst/>
                        </a:rPr>
                        <a:t>AD1</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A2B1C1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5092.95</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1018.59</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413273734"/>
                  </a:ext>
                </a:extLst>
              </a:tr>
              <a:tr h="168822">
                <a:tc>
                  <a:txBody>
                    <a:bodyPr/>
                    <a:lstStyle/>
                    <a:p>
                      <a:pPr marL="0" indent="0" algn="ctr" defTabSz="914400" rtl="0" eaLnBrk="1" latinLnBrk="0" hangingPunct="1">
                        <a:lnSpc>
                          <a:spcPct val="100000"/>
                        </a:lnSpc>
                        <a:spcAft>
                          <a:spcPts val="0"/>
                        </a:spcAft>
                      </a:pPr>
                      <a:r>
                        <a:rPr lang="es-MX" sz="1000" kern="1200">
                          <a:effectLst/>
                        </a:rPr>
                        <a:t>AD2</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A2B1C2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5092.95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2037.18</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929776968"/>
                  </a:ext>
                </a:extLst>
              </a:tr>
              <a:tr h="168822">
                <a:tc>
                  <a:txBody>
                    <a:bodyPr/>
                    <a:lstStyle/>
                    <a:p>
                      <a:pPr marL="0" indent="0" algn="ctr" defTabSz="914400" rtl="0" eaLnBrk="1" latinLnBrk="0" hangingPunct="1">
                        <a:lnSpc>
                          <a:spcPct val="100000"/>
                        </a:lnSpc>
                        <a:spcAft>
                          <a:spcPts val="0"/>
                        </a:spcAft>
                      </a:pPr>
                      <a:r>
                        <a:rPr lang="es-MX" sz="1000" kern="1200">
                          <a:effectLst/>
                        </a:rPr>
                        <a:t>AD3</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A2B1C3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5092.95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3055.77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921811629"/>
                  </a:ext>
                </a:extLst>
              </a:tr>
              <a:tr h="168822">
                <a:tc>
                  <a:txBody>
                    <a:bodyPr/>
                    <a:lstStyle/>
                    <a:p>
                      <a:pPr marL="0" indent="0" algn="ctr" defTabSz="914400" rtl="0" eaLnBrk="1" latinLnBrk="0" hangingPunct="1">
                        <a:lnSpc>
                          <a:spcPct val="100000"/>
                        </a:lnSpc>
                        <a:spcAft>
                          <a:spcPts val="0"/>
                        </a:spcAft>
                      </a:pPr>
                      <a:r>
                        <a:rPr lang="es-MX" sz="1000" kern="1200">
                          <a:effectLst/>
                        </a:rPr>
                        <a:t>AD4</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A2B1C4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400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5092.95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4074.36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849744888"/>
                  </a:ext>
                </a:extLst>
              </a:tr>
              <a:tr h="168822">
                <a:tc>
                  <a:txBody>
                    <a:bodyPr/>
                    <a:lstStyle/>
                    <a:p>
                      <a:pPr marL="0" indent="0" algn="ctr" defTabSz="914400" rtl="0" eaLnBrk="1" latinLnBrk="0" hangingPunct="1">
                        <a:lnSpc>
                          <a:spcPct val="100000"/>
                        </a:lnSpc>
                        <a:spcAft>
                          <a:spcPts val="0"/>
                        </a:spcAft>
                      </a:pPr>
                      <a:r>
                        <a:rPr lang="es-MX" sz="1000" kern="1200">
                          <a:effectLst/>
                        </a:rPr>
                        <a:t>AD5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A2B2C1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1273.24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922435783"/>
                  </a:ext>
                </a:extLst>
              </a:tr>
              <a:tr h="168822">
                <a:tc>
                  <a:txBody>
                    <a:bodyPr/>
                    <a:lstStyle/>
                    <a:p>
                      <a:pPr marL="0" indent="0" algn="ctr" defTabSz="914400" rtl="0" eaLnBrk="1" latinLnBrk="0" hangingPunct="1">
                        <a:lnSpc>
                          <a:spcPct val="100000"/>
                        </a:lnSpc>
                        <a:spcAft>
                          <a:spcPts val="0"/>
                        </a:spcAft>
                      </a:pPr>
                      <a:r>
                        <a:rPr lang="es-MX" sz="1000" kern="1200">
                          <a:effectLst/>
                        </a:rPr>
                        <a:t>AD6</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A2B2C2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2546.47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210796533"/>
                  </a:ext>
                </a:extLst>
              </a:tr>
              <a:tr h="168822">
                <a:tc>
                  <a:txBody>
                    <a:bodyPr/>
                    <a:lstStyle/>
                    <a:p>
                      <a:pPr marL="0" indent="0" algn="ctr" defTabSz="914400" rtl="0" eaLnBrk="1" latinLnBrk="0" hangingPunct="1">
                        <a:lnSpc>
                          <a:spcPct val="100000"/>
                        </a:lnSpc>
                        <a:spcAft>
                          <a:spcPts val="0"/>
                        </a:spcAft>
                      </a:pPr>
                      <a:r>
                        <a:rPr lang="es-MX" sz="1000" kern="1200">
                          <a:effectLst/>
                        </a:rPr>
                        <a:t>AD7</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A2B2C3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3819.71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022433352"/>
                  </a:ext>
                </a:extLst>
              </a:tr>
              <a:tr h="168822">
                <a:tc>
                  <a:txBody>
                    <a:bodyPr/>
                    <a:lstStyle/>
                    <a:p>
                      <a:pPr marL="0" indent="0" algn="ctr" defTabSz="914400" rtl="0" eaLnBrk="1" latinLnBrk="0" hangingPunct="1">
                        <a:lnSpc>
                          <a:spcPct val="100000"/>
                        </a:lnSpc>
                        <a:spcAft>
                          <a:spcPts val="0"/>
                        </a:spcAft>
                      </a:pPr>
                      <a:r>
                        <a:rPr lang="es-MX" sz="1000" kern="1200">
                          <a:effectLst/>
                        </a:rPr>
                        <a:t>AD8</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A2B2C4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6366.18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5092.95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709018785"/>
                  </a:ext>
                </a:extLst>
              </a:tr>
              <a:tr h="168822">
                <a:tc>
                  <a:txBody>
                    <a:bodyPr/>
                    <a:lstStyle/>
                    <a:p>
                      <a:pPr marL="0" indent="0" algn="ctr" defTabSz="914400" rtl="0" eaLnBrk="1" latinLnBrk="0" hangingPunct="1">
                        <a:lnSpc>
                          <a:spcPct val="100000"/>
                        </a:lnSpc>
                        <a:spcAft>
                          <a:spcPts val="0"/>
                        </a:spcAft>
                      </a:pPr>
                      <a:r>
                        <a:rPr lang="es-MX" sz="1000" kern="1200">
                          <a:effectLst/>
                        </a:rPr>
                        <a:t>AD9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A2B3C1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1527.88</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136270547"/>
                  </a:ext>
                </a:extLst>
              </a:tr>
              <a:tr h="168822">
                <a:tc>
                  <a:txBody>
                    <a:bodyPr/>
                    <a:lstStyle/>
                    <a:p>
                      <a:pPr marL="0" indent="0" algn="ctr" defTabSz="914400" rtl="0" eaLnBrk="1" latinLnBrk="0" hangingPunct="1">
                        <a:lnSpc>
                          <a:spcPct val="100000"/>
                        </a:lnSpc>
                        <a:spcAft>
                          <a:spcPts val="0"/>
                        </a:spcAft>
                      </a:pPr>
                      <a:r>
                        <a:rPr lang="es-MX" sz="1000" kern="1200">
                          <a:effectLst/>
                        </a:rPr>
                        <a:t>AD10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A2B3C2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3055.77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251141756"/>
                  </a:ext>
                </a:extLst>
              </a:tr>
              <a:tr h="168822">
                <a:tc>
                  <a:txBody>
                    <a:bodyPr/>
                    <a:lstStyle/>
                    <a:p>
                      <a:pPr marL="0" indent="0" algn="ctr" defTabSz="914400" rtl="0" eaLnBrk="1" latinLnBrk="0" hangingPunct="1">
                        <a:lnSpc>
                          <a:spcPct val="100000"/>
                        </a:lnSpc>
                        <a:spcAft>
                          <a:spcPts val="0"/>
                        </a:spcAft>
                      </a:pPr>
                      <a:r>
                        <a:rPr lang="es-MX" sz="1000" kern="1200" dirty="0">
                          <a:effectLst/>
                        </a:rPr>
                        <a:t>AD11</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A2B3C3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4583.65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813321160"/>
                  </a:ext>
                </a:extLst>
              </a:tr>
              <a:tr h="168822">
                <a:tc>
                  <a:txBody>
                    <a:bodyPr/>
                    <a:lstStyle/>
                    <a:p>
                      <a:pPr marL="0" indent="0" algn="ctr">
                        <a:lnSpc>
                          <a:spcPct val="100000"/>
                        </a:lnSpc>
                        <a:spcAft>
                          <a:spcPts val="0"/>
                        </a:spcAft>
                      </a:pPr>
                      <a:r>
                        <a:rPr lang="es-MX" sz="1000" dirty="0">
                          <a:effectLst/>
                        </a:rPr>
                        <a:t>AD12</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A2B3C4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7639.42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6111.54</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667384005"/>
                  </a:ext>
                </a:extLst>
              </a:tr>
              <a:tr h="168822">
                <a:tc>
                  <a:txBody>
                    <a:bodyPr/>
                    <a:lstStyle/>
                    <a:p>
                      <a:pPr marL="0" indent="0" algn="ctr">
                        <a:lnSpc>
                          <a:spcPct val="100000"/>
                        </a:lnSpc>
                        <a:spcAft>
                          <a:spcPts val="0"/>
                        </a:spcAft>
                      </a:pPr>
                      <a:r>
                        <a:rPr lang="es-MX" sz="1000" kern="1200" dirty="0">
                          <a:effectLst/>
                        </a:rPr>
                        <a:t>AD13</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A2B4C1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700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0.05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8912.66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1782.53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4113754612"/>
                  </a:ext>
                </a:extLst>
              </a:tr>
              <a:tr h="168822">
                <a:tc>
                  <a:txBody>
                    <a:bodyPr/>
                    <a:lstStyle/>
                    <a:p>
                      <a:pPr marL="0" indent="0" algn="ctr">
                        <a:lnSpc>
                          <a:spcPct val="100000"/>
                        </a:lnSpc>
                        <a:spcAft>
                          <a:spcPts val="0"/>
                        </a:spcAft>
                      </a:pPr>
                      <a:r>
                        <a:rPr lang="es-MX" sz="1000" dirty="0">
                          <a:effectLst/>
                        </a:rPr>
                        <a:t>AD14</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A2B4C2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700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8912.66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3565.06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121591751"/>
                  </a:ext>
                </a:extLst>
              </a:tr>
              <a:tr h="168822">
                <a:tc>
                  <a:txBody>
                    <a:bodyPr/>
                    <a:lstStyle/>
                    <a:p>
                      <a:pPr marL="0" indent="0" algn="ctr">
                        <a:lnSpc>
                          <a:spcPct val="100000"/>
                        </a:lnSpc>
                        <a:spcAft>
                          <a:spcPts val="0"/>
                        </a:spcAft>
                      </a:pPr>
                      <a:r>
                        <a:rPr lang="es-MX" sz="1000" dirty="0">
                          <a:effectLst/>
                        </a:rPr>
                        <a:t>AD15</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A2B4C3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700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0.15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8912.66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5347.59</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2081925315"/>
                  </a:ext>
                </a:extLst>
              </a:tr>
              <a:tr h="168822">
                <a:tc>
                  <a:txBody>
                    <a:bodyPr/>
                    <a:lstStyle/>
                    <a:p>
                      <a:pPr marL="0" indent="0" algn="ctr">
                        <a:lnSpc>
                          <a:spcPct val="100000"/>
                        </a:lnSpc>
                        <a:spcAft>
                          <a:spcPts val="0"/>
                        </a:spcAft>
                      </a:pPr>
                      <a:r>
                        <a:rPr lang="es-MX" sz="1000" dirty="0">
                          <a:effectLst/>
                        </a:rPr>
                        <a:t>AD16</a:t>
                      </a:r>
                      <a:endParaRPr lang="es-MX"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A2B4C4</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a:effectLst/>
                        </a:rPr>
                        <a:t>700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kern="1200" dirty="0">
                          <a:effectLst/>
                        </a:rPr>
                        <a:t>0.2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8912.66</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tc>
                  <a:txBody>
                    <a:bodyPr/>
                    <a:lstStyle/>
                    <a:p>
                      <a:pPr marL="0" indent="0" algn="ctr" defTabSz="914400" rtl="0" eaLnBrk="1" latinLnBrk="0" hangingPunct="1">
                        <a:lnSpc>
                          <a:spcPct val="100000"/>
                        </a:lnSpc>
                        <a:spcAft>
                          <a:spcPts val="0"/>
                        </a:spcAft>
                      </a:pPr>
                      <a:r>
                        <a:rPr lang="es-MX" sz="1000" b="1" kern="1200" dirty="0">
                          <a:solidFill>
                            <a:srgbClr val="FF0000"/>
                          </a:solidFill>
                          <a:effectLst/>
                        </a:rPr>
                        <a:t>7130.12</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11451" marR="11451" marT="0" marB="0" anchor="ctr"/>
                </a:tc>
                <a:extLst>
                  <a:ext uri="{0D108BD9-81ED-4DB2-BD59-A6C34878D82A}">
                    <a16:rowId xmlns:a16="http://schemas.microsoft.com/office/drawing/2014/main" val="3423869704"/>
                  </a:ext>
                </a:extLst>
              </a:tr>
            </a:tbl>
          </a:graphicData>
        </a:graphic>
      </p:graphicFrame>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9" y="79285"/>
            <a:ext cx="3053392" cy="601436"/>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6" name="Imagen 99">
            <a:extLst>
              <a:ext uri="{FF2B5EF4-FFF2-40B4-BE49-F238E27FC236}">
                <a16:creationId xmlns:a16="http://schemas.microsoft.com/office/drawing/2014/main" id="{E79B8A25-17C5-4C9B-8322-9769518DC36F}"/>
              </a:ext>
            </a:extLst>
          </p:cNvPr>
          <p:cNvPicPr/>
          <p:nvPr/>
        </p:nvPicPr>
        <p:blipFill>
          <a:blip r:embed="rId4"/>
          <a:stretch>
            <a:fillRect/>
          </a:stretch>
        </p:blipFill>
        <p:spPr>
          <a:xfrm>
            <a:off x="933060" y="973099"/>
            <a:ext cx="3373120" cy="4119152"/>
          </a:xfrm>
          <a:prstGeom prst="rect">
            <a:avLst/>
          </a:prstGeom>
        </p:spPr>
      </p:pic>
      <p:sp>
        <p:nvSpPr>
          <p:cNvPr id="8" name="Rectangle 7">
            <a:extLst>
              <a:ext uri="{FF2B5EF4-FFF2-40B4-BE49-F238E27FC236}">
                <a16:creationId xmlns:a16="http://schemas.microsoft.com/office/drawing/2014/main" id="{17C7A31F-5B1C-4083-978B-D630DBD3280E}"/>
              </a:ext>
            </a:extLst>
          </p:cNvPr>
          <p:cNvSpPr/>
          <p:nvPr/>
        </p:nvSpPr>
        <p:spPr>
          <a:xfrm>
            <a:off x="2076642" y="6243691"/>
            <a:ext cx="2696455"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9</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Combinación de parámetros</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0DE9B08-B2D6-451B-85E2-056B8E958414}"/>
              </a:ext>
            </a:extLst>
          </p:cNvPr>
          <p:cNvSpPr/>
          <p:nvPr/>
        </p:nvSpPr>
        <p:spPr>
          <a:xfrm>
            <a:off x="933060" y="5045693"/>
            <a:ext cx="3045385" cy="336118"/>
          </a:xfrm>
          <a:prstGeom prst="rect">
            <a:avLst/>
          </a:prstGeom>
        </p:spPr>
        <p:txBody>
          <a:bodyPr wrap="none">
            <a:spAutoFit/>
          </a:bodyPr>
          <a:lstStyle/>
          <a:p>
            <a:pPr indent="180340" algn="ctr">
              <a:lnSpc>
                <a:spcPct val="150000"/>
              </a:lnSpc>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24 </a:t>
            </a:r>
            <a:r>
              <a:rPr lang="es-EC" sz="1200" dirty="0">
                <a:latin typeface="Times New Roman" panose="02020603050405020304" pitchFamily="18" charset="0"/>
                <a:ea typeface="Calibri" panose="020F0502020204030204" pitchFamily="34" charset="0"/>
                <a:cs typeface="Times New Roman" panose="02020603050405020304" pitchFamily="18" charset="0"/>
              </a:rPr>
              <a:t>Configuración en el mecanizado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27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685800"/>
            <a:ext cx="9601200" cy="847725"/>
          </a:xfrm>
        </p:spPr>
        <p:txBody>
          <a:bodyPr/>
          <a:lstStyle/>
          <a:p>
            <a:r>
              <a:rPr lang="es-EC" dirty="0"/>
              <a:t>Maquinado de las probetas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14" name="Picture 13">
            <a:extLst>
              <a:ext uri="{FF2B5EF4-FFF2-40B4-BE49-F238E27FC236}">
                <a16:creationId xmlns:a16="http://schemas.microsoft.com/office/drawing/2014/main" id="{D5338C24-2C35-4669-82DA-83A93BAF8103}"/>
              </a:ext>
            </a:extLst>
          </p:cNvPr>
          <p:cNvPicPr/>
          <p:nvPr/>
        </p:nvPicPr>
        <p:blipFill rotWithShape="1">
          <a:blip r:embed="rId4" cstate="print">
            <a:extLst>
              <a:ext uri="{28A0092B-C50C-407E-A947-70E740481C1C}">
                <a14:useLocalDpi xmlns:a14="http://schemas.microsoft.com/office/drawing/2010/main" val="0"/>
              </a:ext>
            </a:extLst>
          </a:blip>
          <a:srcRect l="30361" t="43281" r="30628" b="33411"/>
          <a:stretch/>
        </p:blipFill>
        <p:spPr bwMode="auto">
          <a:xfrm rot="5400000">
            <a:off x="4746632" y="2057330"/>
            <a:ext cx="2243656" cy="1026386"/>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515D43AB-1AD0-4340-A44C-7ACEC681992D}"/>
              </a:ext>
            </a:extLst>
          </p:cNvPr>
          <p:cNvPicPr/>
          <p:nvPr/>
        </p:nvPicPr>
        <p:blipFill rotWithShape="1">
          <a:blip r:embed="rId5" cstate="print">
            <a:extLst>
              <a:ext uri="{28A0092B-C50C-407E-A947-70E740481C1C}">
                <a14:useLocalDpi xmlns:a14="http://schemas.microsoft.com/office/drawing/2010/main" val="0"/>
              </a:ext>
            </a:extLst>
          </a:blip>
          <a:srcRect t="20769" r="6161"/>
          <a:stretch/>
        </p:blipFill>
        <p:spPr bwMode="auto">
          <a:xfrm>
            <a:off x="2894132" y="1465523"/>
            <a:ext cx="2406030" cy="2226826"/>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3CDC32F-AFFA-4940-AF39-94A64C3EB729}"/>
              </a:ext>
            </a:extLst>
          </p:cNvPr>
          <p:cNvPicPr/>
          <p:nvPr/>
        </p:nvPicPr>
        <p:blipFill rotWithShape="1">
          <a:blip r:embed="rId6" cstate="print">
            <a:extLst>
              <a:ext uri="{28A0092B-C50C-407E-A947-70E740481C1C}">
                <a14:useLocalDpi xmlns:a14="http://schemas.microsoft.com/office/drawing/2010/main" val="0"/>
              </a:ext>
            </a:extLst>
          </a:blip>
          <a:srcRect t="35731" r="32241" b="18885"/>
          <a:stretch/>
        </p:blipFill>
        <p:spPr bwMode="auto">
          <a:xfrm rot="5400000">
            <a:off x="8522430" y="2012033"/>
            <a:ext cx="2170986" cy="104431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650E55AB-3773-41AC-ABE0-5B489D53BDE8}"/>
              </a:ext>
            </a:extLst>
          </p:cNvPr>
          <p:cNvPicPr/>
          <p:nvPr/>
        </p:nvPicPr>
        <p:blipFill rotWithShape="1">
          <a:blip r:embed="rId7" cstate="print">
            <a:extLst>
              <a:ext uri="{28A0092B-C50C-407E-A947-70E740481C1C}">
                <a14:useLocalDpi xmlns:a14="http://schemas.microsoft.com/office/drawing/2010/main" val="0"/>
              </a:ext>
            </a:extLst>
          </a:blip>
          <a:srcRect t="19315" r="5457" b="15204"/>
          <a:stretch/>
        </p:blipFill>
        <p:spPr bwMode="auto">
          <a:xfrm>
            <a:off x="6570488" y="1438338"/>
            <a:ext cx="2405560" cy="2215196"/>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5360DE92-8F21-40DF-861D-5C579232F2E7}"/>
              </a:ext>
            </a:extLst>
          </p:cNvPr>
          <p:cNvSpPr/>
          <p:nvPr/>
        </p:nvSpPr>
        <p:spPr>
          <a:xfrm>
            <a:off x="5410319" y="3758226"/>
            <a:ext cx="3225628" cy="276999"/>
          </a:xfrm>
          <a:prstGeom prst="rect">
            <a:avLst/>
          </a:prstGeom>
        </p:spPr>
        <p:txBody>
          <a:bodyPr wrap="non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25</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Ensayo C1) A1B1C1, C2) A1B1C2</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Imagen 126">
            <a:extLst>
              <a:ext uri="{FF2B5EF4-FFF2-40B4-BE49-F238E27FC236}">
                <a16:creationId xmlns:a16="http://schemas.microsoft.com/office/drawing/2014/main" id="{37DA3A22-6FDE-4A1E-9F66-ACA6277B5231}"/>
              </a:ext>
            </a:extLst>
          </p:cNvPr>
          <p:cNvPicPr/>
          <p:nvPr/>
        </p:nvPicPr>
        <p:blipFill rotWithShape="1">
          <a:blip r:embed="rId8"/>
          <a:srcRect l="8117" b="73496"/>
          <a:stretch/>
        </p:blipFill>
        <p:spPr bwMode="auto">
          <a:xfrm rot="16200000">
            <a:off x="3142891" y="4171684"/>
            <a:ext cx="2363174" cy="2284225"/>
          </a:xfrm>
          <a:prstGeom prst="rect">
            <a:avLst/>
          </a:prstGeom>
          <a:ln>
            <a:noFill/>
          </a:ln>
          <a:extLst>
            <a:ext uri="{53640926-AAD7-44D8-BBD7-CCE9431645EC}">
              <a14:shadowObscured xmlns:a14="http://schemas.microsoft.com/office/drawing/2010/main"/>
            </a:ext>
          </a:extLst>
        </p:spPr>
      </p:pic>
      <p:pic>
        <p:nvPicPr>
          <p:cNvPr id="20" name="Imagen 126">
            <a:extLst>
              <a:ext uri="{FF2B5EF4-FFF2-40B4-BE49-F238E27FC236}">
                <a16:creationId xmlns:a16="http://schemas.microsoft.com/office/drawing/2014/main" id="{F02585BD-6334-4F41-9050-17A67D158AEC}"/>
              </a:ext>
            </a:extLst>
          </p:cNvPr>
          <p:cNvPicPr/>
          <p:nvPr/>
        </p:nvPicPr>
        <p:blipFill rotWithShape="1">
          <a:blip r:embed="rId8"/>
          <a:srcRect l="8117" t="26191" b="49491"/>
          <a:stretch/>
        </p:blipFill>
        <p:spPr bwMode="auto">
          <a:xfrm rot="16200000">
            <a:off x="6672268" y="4294780"/>
            <a:ext cx="2315871" cy="1990728"/>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DFFB2552-D2E0-4C17-900E-DD451798FD36}"/>
              </a:ext>
            </a:extLst>
          </p:cNvPr>
          <p:cNvSpPr/>
          <p:nvPr/>
        </p:nvSpPr>
        <p:spPr>
          <a:xfrm>
            <a:off x="4696330" y="6495384"/>
            <a:ext cx="3445944" cy="276999"/>
          </a:xfrm>
          <a:prstGeom prst="rect">
            <a:avLst/>
          </a:prstGeom>
        </p:spPr>
        <p:txBody>
          <a:bodyPr wrap="none">
            <a:spAutoFit/>
          </a:bodyPr>
          <a:lstStyle/>
          <a:p>
            <a:pPr indent="180340" algn="ctr">
              <a:spcAft>
                <a:spcPts val="0"/>
              </a:spcAft>
            </a:pPr>
            <a:r>
              <a:rPr lang="en-US" sz="1200" b="1" i="1" dirty="0" err="1">
                <a:latin typeface="Times New Roman" panose="02020603050405020304" pitchFamily="18" charset="0"/>
                <a:ea typeface="Calibri" panose="020F0502020204030204" pitchFamily="34" charset="0"/>
                <a:cs typeface="Times New Roman" panose="02020603050405020304" pitchFamily="18" charset="0"/>
              </a:rPr>
              <a:t>Figura</a:t>
            </a:r>
            <a:r>
              <a:rPr lang="en-US" sz="1200" b="1" i="1" dirty="0">
                <a:latin typeface="Times New Roman" panose="02020603050405020304" pitchFamily="18" charset="0"/>
                <a:ea typeface="Calibri" panose="020F0502020204030204" pitchFamily="34" charset="0"/>
                <a:cs typeface="Times New Roman" panose="02020603050405020304" pitchFamily="18" charset="0"/>
              </a:rPr>
              <a:t> 26</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Ensayo</a:t>
            </a:r>
            <a:r>
              <a:rPr lang="en-US" sz="1200" dirty="0">
                <a:latin typeface="Times New Roman" panose="02020603050405020304" pitchFamily="18" charset="0"/>
                <a:ea typeface="Calibri" panose="020F0502020204030204" pitchFamily="34" charset="0"/>
                <a:cs typeface="Times New Roman" panose="02020603050405020304" pitchFamily="18" charset="0"/>
              </a:rPr>
              <a:t> AD1) A2B1C1, AD2) A2B1C2</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B17D4FC9-0113-435E-B834-AFB6A2E3B6FD}"/>
              </a:ext>
            </a:extLst>
          </p:cNvPr>
          <p:cNvPicPr/>
          <p:nvPr/>
        </p:nvPicPr>
        <p:blipFill rotWithShape="1">
          <a:blip r:embed="rId9">
            <a:extLst>
              <a:ext uri="{28A0092B-C50C-407E-A947-70E740481C1C}">
                <a14:useLocalDpi xmlns:a14="http://schemas.microsoft.com/office/drawing/2010/main" val="0"/>
              </a:ext>
            </a:extLst>
          </a:blip>
          <a:srcRect l="32455" t="50587" r="42145" b="16183"/>
          <a:stretch/>
        </p:blipFill>
        <p:spPr bwMode="auto">
          <a:xfrm>
            <a:off x="5518570" y="4132209"/>
            <a:ext cx="1157692" cy="2315871"/>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D458A9D2-820B-4E21-8592-40B8CAF793B0}"/>
              </a:ext>
            </a:extLst>
          </p:cNvPr>
          <p:cNvPicPr/>
          <p:nvPr/>
        </p:nvPicPr>
        <p:blipFill rotWithShape="1">
          <a:blip r:embed="rId10" cstate="print">
            <a:extLst>
              <a:ext uri="{28A0092B-C50C-407E-A947-70E740481C1C}">
                <a14:useLocalDpi xmlns:a14="http://schemas.microsoft.com/office/drawing/2010/main" val="0"/>
              </a:ext>
            </a:extLst>
          </a:blip>
          <a:srcRect l="49106" t="45612" r="20979" b="7717"/>
          <a:stretch/>
        </p:blipFill>
        <p:spPr bwMode="auto">
          <a:xfrm>
            <a:off x="8922413" y="4132208"/>
            <a:ext cx="1207666" cy="23158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38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662247" y="0"/>
            <a:ext cx="10515600" cy="1325562"/>
          </a:xfrm>
        </p:spPr>
        <p:txBody>
          <a:bodyPr/>
          <a:lstStyle/>
          <a:p>
            <a:r>
              <a:rPr lang="es-EC" dirty="0"/>
              <a:t>Resultados</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7" name="Table 6">
            <a:extLst>
              <a:ext uri="{FF2B5EF4-FFF2-40B4-BE49-F238E27FC236}">
                <a16:creationId xmlns:a16="http://schemas.microsoft.com/office/drawing/2014/main" id="{EA60BC9B-7C6E-4DCD-AB97-EC9CF3282FE8}"/>
              </a:ext>
            </a:extLst>
          </p:cNvPr>
          <p:cNvGraphicFramePr>
            <a:graphicFrameLocks noGrp="1"/>
          </p:cNvGraphicFramePr>
          <p:nvPr>
            <p:extLst>
              <p:ext uri="{D42A27DB-BD31-4B8C-83A1-F6EECF244321}">
                <p14:modId xmlns:p14="http://schemas.microsoft.com/office/powerpoint/2010/main" val="1796298870"/>
              </p:ext>
            </p:extLst>
          </p:nvPr>
        </p:nvGraphicFramePr>
        <p:xfrm>
          <a:off x="1566863" y="1428750"/>
          <a:ext cx="4227323" cy="5035925"/>
        </p:xfrm>
        <a:graphic>
          <a:graphicData uri="http://schemas.openxmlformats.org/drawingml/2006/table">
            <a:tbl>
              <a:tblPr firstRow="1" firstCol="1" bandRow="1">
                <a:tableStyleId>{FABFCF23-3B69-468F-B69F-88F6DE6A72F2}</a:tableStyleId>
              </a:tblPr>
              <a:tblGrid>
                <a:gridCol w="659018">
                  <a:extLst>
                    <a:ext uri="{9D8B030D-6E8A-4147-A177-3AD203B41FA5}">
                      <a16:colId xmlns:a16="http://schemas.microsoft.com/office/drawing/2014/main" val="1115341983"/>
                    </a:ext>
                  </a:extLst>
                </a:gridCol>
                <a:gridCol w="962563">
                  <a:extLst>
                    <a:ext uri="{9D8B030D-6E8A-4147-A177-3AD203B41FA5}">
                      <a16:colId xmlns:a16="http://schemas.microsoft.com/office/drawing/2014/main" val="1035643789"/>
                    </a:ext>
                  </a:extLst>
                </a:gridCol>
                <a:gridCol w="910466">
                  <a:extLst>
                    <a:ext uri="{9D8B030D-6E8A-4147-A177-3AD203B41FA5}">
                      <a16:colId xmlns:a16="http://schemas.microsoft.com/office/drawing/2014/main" val="2567724386"/>
                    </a:ext>
                  </a:extLst>
                </a:gridCol>
                <a:gridCol w="717232">
                  <a:extLst>
                    <a:ext uri="{9D8B030D-6E8A-4147-A177-3AD203B41FA5}">
                      <a16:colId xmlns:a16="http://schemas.microsoft.com/office/drawing/2014/main" val="2448841132"/>
                    </a:ext>
                  </a:extLst>
                </a:gridCol>
                <a:gridCol w="978044">
                  <a:extLst>
                    <a:ext uri="{9D8B030D-6E8A-4147-A177-3AD203B41FA5}">
                      <a16:colId xmlns:a16="http://schemas.microsoft.com/office/drawing/2014/main" val="391007112"/>
                    </a:ext>
                  </a:extLst>
                </a:gridCol>
              </a:tblGrid>
              <a:tr h="485774">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Ensayo</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Parámetros</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Tiempo simulación [</a:t>
                      </a:r>
                      <a:r>
                        <a:rPr lang="es-MX" sz="1100" kern="1200" dirty="0" err="1">
                          <a:effectLst/>
                          <a:latin typeface="Times New Roman" panose="02020603050405020304" pitchFamily="18" charset="0"/>
                          <a:cs typeface="Times New Roman" panose="02020603050405020304" pitchFamily="18" charset="0"/>
                        </a:rPr>
                        <a:t>seg</a:t>
                      </a:r>
                      <a:r>
                        <a:rPr lang="es-MX" sz="1100" kern="1200" dirty="0">
                          <a:effectLst/>
                          <a:latin typeface="Times New Roman" panose="02020603050405020304" pitchFamily="18" charset="0"/>
                          <a:cs typeface="Times New Roman" panose="02020603050405020304" pitchFamily="18" charset="0"/>
                        </a:rPr>
                        <a:t>]</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Tiempo real [</a:t>
                      </a:r>
                      <a:r>
                        <a:rPr lang="es-MX" sz="1100" kern="1200" dirty="0" err="1">
                          <a:effectLst/>
                          <a:latin typeface="Times New Roman" panose="02020603050405020304" pitchFamily="18" charset="0"/>
                          <a:cs typeface="Times New Roman" panose="02020603050405020304" pitchFamily="18" charset="0"/>
                        </a:rPr>
                        <a:t>seg</a:t>
                      </a:r>
                      <a:r>
                        <a:rPr lang="es-MX" sz="1100" kern="1200" dirty="0">
                          <a:effectLst/>
                          <a:latin typeface="Times New Roman" panose="02020603050405020304" pitchFamily="18" charset="0"/>
                          <a:cs typeface="Times New Roman" panose="02020603050405020304" pitchFamily="18" charset="0"/>
                        </a:rPr>
                        <a:t>]</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err="1">
                          <a:effectLst/>
                          <a:latin typeface="Times New Roman" panose="02020603050405020304" pitchFamily="18" charset="0"/>
                          <a:cs typeface="Times New Roman" panose="02020603050405020304" pitchFamily="18" charset="0"/>
                        </a:rPr>
                        <a:t>Temp</a:t>
                      </a:r>
                      <a:r>
                        <a:rPr lang="es-MX" sz="1100" kern="1200" dirty="0">
                          <a:effectLst/>
                          <a:latin typeface="Times New Roman" panose="02020603050405020304" pitchFamily="18" charset="0"/>
                          <a:cs typeface="Times New Roman" panose="02020603050405020304" pitchFamily="18" charset="0"/>
                        </a:rPr>
                        <a:t> Herramienta [</a:t>
                      </a:r>
                      <a:r>
                        <a:rPr lang="es-MX" sz="1100" kern="1200" dirty="0" err="1">
                          <a:effectLst/>
                          <a:latin typeface="Times New Roman" panose="02020603050405020304" pitchFamily="18" charset="0"/>
                          <a:cs typeface="Times New Roman" panose="02020603050405020304" pitchFamily="18" charset="0"/>
                        </a:rPr>
                        <a:t>ºC</a:t>
                      </a:r>
                      <a:r>
                        <a:rPr lang="es-MX" sz="1100" kern="1200" dirty="0">
                          <a:effectLst/>
                          <a:latin typeface="Times New Roman" panose="02020603050405020304" pitchFamily="18" charset="0"/>
                          <a:cs typeface="Times New Roman" panose="02020603050405020304" pitchFamily="18" charset="0"/>
                        </a:rPr>
                        <a:t>]</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780432292"/>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A2B1C1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318</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390</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72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00152722"/>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A2B1C2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275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285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68</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713810557"/>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A2B1C3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237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240</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717131509"/>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A2B1C4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218</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224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780095653"/>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A2B2C1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343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358</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57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862691820"/>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C6</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A2B2C2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252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282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68601578"/>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A2B2C3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222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227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49</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931004536"/>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C8</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A2B2C4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207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211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981700581"/>
                  </a:ext>
                </a:extLst>
              </a:tr>
              <a:tr h="23661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C9</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A2B3C1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313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325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48</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272096378"/>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C10</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A2B3C2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237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245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839555443"/>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A2B3C3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212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213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24852967"/>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A2B3C4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200</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199</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398777452"/>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A2B4C1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291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305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62595434"/>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A2B4C2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227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234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16390712"/>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A2B4C3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205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210</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39</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614543195"/>
                  </a:ext>
                </a:extLst>
              </a:tr>
              <a:tr h="34334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C16</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A2B4C4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194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b="1" kern="1200" dirty="0">
                          <a:solidFill>
                            <a:srgbClr val="FF0000"/>
                          </a:solidFill>
                          <a:effectLst/>
                          <a:latin typeface="Times New Roman" panose="02020603050405020304" pitchFamily="18" charset="0"/>
                          <a:cs typeface="Times New Roman" panose="02020603050405020304" pitchFamily="18" charset="0"/>
                        </a:rPr>
                        <a:t>198</a:t>
                      </a:r>
                      <a:endParaRPr lang="es-MX"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b="1" kern="1200" dirty="0">
                          <a:solidFill>
                            <a:srgbClr val="FF0000"/>
                          </a:solidFill>
                          <a:effectLst/>
                          <a:latin typeface="Times New Roman" panose="02020603050405020304" pitchFamily="18" charset="0"/>
                          <a:cs typeface="Times New Roman" panose="02020603050405020304" pitchFamily="18" charset="0"/>
                        </a:rPr>
                        <a:t>42</a:t>
                      </a:r>
                      <a:endParaRPr lang="es-MX"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761423380"/>
                  </a:ext>
                </a:extLst>
              </a:tr>
            </a:tbl>
          </a:graphicData>
        </a:graphic>
      </p:graphicFrame>
      <p:graphicFrame>
        <p:nvGraphicFramePr>
          <p:cNvPr id="9" name="Table 8">
            <a:extLst>
              <a:ext uri="{FF2B5EF4-FFF2-40B4-BE49-F238E27FC236}">
                <a16:creationId xmlns:a16="http://schemas.microsoft.com/office/drawing/2014/main" id="{E1DEA6B4-431E-4F5E-9D9C-84FAA06FC1BB}"/>
              </a:ext>
            </a:extLst>
          </p:cNvPr>
          <p:cNvGraphicFramePr>
            <a:graphicFrameLocks noGrp="1"/>
          </p:cNvGraphicFramePr>
          <p:nvPr>
            <p:extLst>
              <p:ext uri="{D42A27DB-BD31-4B8C-83A1-F6EECF244321}">
                <p14:modId xmlns:p14="http://schemas.microsoft.com/office/powerpoint/2010/main" val="1820837024"/>
              </p:ext>
            </p:extLst>
          </p:nvPr>
        </p:nvGraphicFramePr>
        <p:xfrm>
          <a:off x="6543674" y="1428750"/>
          <a:ext cx="4233763" cy="5094983"/>
        </p:xfrm>
        <a:graphic>
          <a:graphicData uri="http://schemas.openxmlformats.org/drawingml/2006/table">
            <a:tbl>
              <a:tblPr firstRow="1" firstCol="1" bandRow="1">
                <a:tableStyleId>{FABFCF23-3B69-468F-B69F-88F6DE6A72F2}</a:tableStyleId>
              </a:tblPr>
              <a:tblGrid>
                <a:gridCol w="752476">
                  <a:extLst>
                    <a:ext uri="{9D8B030D-6E8A-4147-A177-3AD203B41FA5}">
                      <a16:colId xmlns:a16="http://schemas.microsoft.com/office/drawing/2014/main" val="3172258260"/>
                    </a:ext>
                  </a:extLst>
                </a:gridCol>
                <a:gridCol w="1019175">
                  <a:extLst>
                    <a:ext uri="{9D8B030D-6E8A-4147-A177-3AD203B41FA5}">
                      <a16:colId xmlns:a16="http://schemas.microsoft.com/office/drawing/2014/main" val="3133932541"/>
                    </a:ext>
                  </a:extLst>
                </a:gridCol>
                <a:gridCol w="866775">
                  <a:extLst>
                    <a:ext uri="{9D8B030D-6E8A-4147-A177-3AD203B41FA5}">
                      <a16:colId xmlns:a16="http://schemas.microsoft.com/office/drawing/2014/main" val="1429932503"/>
                    </a:ext>
                  </a:extLst>
                </a:gridCol>
                <a:gridCol w="685800">
                  <a:extLst>
                    <a:ext uri="{9D8B030D-6E8A-4147-A177-3AD203B41FA5}">
                      <a16:colId xmlns:a16="http://schemas.microsoft.com/office/drawing/2014/main" val="1624167560"/>
                    </a:ext>
                  </a:extLst>
                </a:gridCol>
                <a:gridCol w="909537">
                  <a:extLst>
                    <a:ext uri="{9D8B030D-6E8A-4147-A177-3AD203B41FA5}">
                      <a16:colId xmlns:a16="http://schemas.microsoft.com/office/drawing/2014/main" val="147160933"/>
                    </a:ext>
                  </a:extLst>
                </a:gridCol>
              </a:tblGrid>
              <a:tr h="548624">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Ensayo</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Parámetros</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Tiempo simulación [</a:t>
                      </a:r>
                      <a:r>
                        <a:rPr lang="es-MX" sz="1100" kern="1200" dirty="0" err="1">
                          <a:effectLst/>
                          <a:latin typeface="Times New Roman" panose="02020603050405020304" pitchFamily="18" charset="0"/>
                          <a:cs typeface="Times New Roman" panose="02020603050405020304" pitchFamily="18" charset="0"/>
                        </a:rPr>
                        <a:t>seg</a:t>
                      </a:r>
                      <a:r>
                        <a:rPr lang="es-MX" sz="1100" kern="1200" dirty="0">
                          <a:effectLst/>
                          <a:latin typeface="Times New Roman" panose="02020603050405020304" pitchFamily="18" charset="0"/>
                          <a:cs typeface="Times New Roman" panose="02020603050405020304" pitchFamily="18" charset="0"/>
                        </a:rPr>
                        <a:t>]</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a:effectLst/>
                          <a:latin typeface="Times New Roman" panose="02020603050405020304" pitchFamily="18" charset="0"/>
                          <a:cs typeface="Times New Roman" panose="02020603050405020304" pitchFamily="18" charset="0"/>
                        </a:rPr>
                        <a:t>Tiempo real [</a:t>
                      </a:r>
                      <a:r>
                        <a:rPr lang="es-MX" sz="1100" kern="1200" dirty="0" err="1">
                          <a:effectLst/>
                          <a:latin typeface="Times New Roman" panose="02020603050405020304" pitchFamily="18" charset="0"/>
                          <a:cs typeface="Times New Roman" panose="02020603050405020304" pitchFamily="18" charset="0"/>
                        </a:rPr>
                        <a:t>seg</a:t>
                      </a:r>
                      <a:r>
                        <a:rPr lang="es-MX" sz="1100" kern="1200" dirty="0">
                          <a:effectLst/>
                          <a:latin typeface="Times New Roman" panose="02020603050405020304" pitchFamily="18" charset="0"/>
                          <a:cs typeface="Times New Roman" panose="02020603050405020304" pitchFamily="18" charset="0"/>
                        </a:rPr>
                        <a:t>]</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100" kern="1200" dirty="0" err="1">
                          <a:effectLst/>
                          <a:latin typeface="Times New Roman" panose="02020603050405020304" pitchFamily="18" charset="0"/>
                          <a:cs typeface="Times New Roman" panose="02020603050405020304" pitchFamily="18" charset="0"/>
                        </a:rPr>
                        <a:t>Temp</a:t>
                      </a:r>
                      <a:r>
                        <a:rPr lang="es-MX" sz="1100" kern="1200" dirty="0">
                          <a:effectLst/>
                          <a:latin typeface="Times New Roman" panose="02020603050405020304" pitchFamily="18" charset="0"/>
                          <a:cs typeface="Times New Roman" panose="02020603050405020304" pitchFamily="18" charset="0"/>
                        </a:rPr>
                        <a:t> Herramienta [</a:t>
                      </a:r>
                      <a:r>
                        <a:rPr lang="es-MX" sz="1100" kern="1200" dirty="0" err="1">
                          <a:effectLst/>
                          <a:latin typeface="Times New Roman" panose="02020603050405020304" pitchFamily="18" charset="0"/>
                          <a:cs typeface="Times New Roman" panose="02020603050405020304" pitchFamily="18" charset="0"/>
                        </a:rPr>
                        <a:t>ºC</a:t>
                      </a:r>
                      <a:r>
                        <a:rPr lang="es-MX" sz="1100" kern="1200" dirty="0">
                          <a:effectLst/>
                          <a:latin typeface="Times New Roman" panose="02020603050405020304" pitchFamily="18" charset="0"/>
                          <a:cs typeface="Times New Roman" panose="02020603050405020304" pitchFamily="18" charset="0"/>
                        </a:rPr>
                        <a:t>]</a:t>
                      </a:r>
                      <a:endParaRPr lang="es-MX" sz="11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127353955"/>
                  </a:ext>
                </a:extLst>
              </a:tr>
              <a:tr h="312458">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AD1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A1B1C1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198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223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26463218"/>
                  </a:ext>
                </a:extLst>
              </a:tr>
              <a:tr h="312458">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AD2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A1B1C2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99</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104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84262778"/>
                  </a:ext>
                </a:extLst>
              </a:tr>
              <a:tr h="341579">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A1B1C3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66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70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2871678354"/>
                  </a:ext>
                </a:extLst>
              </a:tr>
              <a:tr h="31245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A1B1C4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50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53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28276559"/>
                  </a:ext>
                </a:extLst>
              </a:tr>
              <a:tr h="31245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A1B2C1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158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165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640349387"/>
                  </a:ext>
                </a:extLst>
              </a:tr>
              <a:tr h="31245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AD6</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A1B2C2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79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85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507875059"/>
                  </a:ext>
                </a:extLst>
              </a:tr>
              <a:tr h="31245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A1B2C3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53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57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49957541"/>
                  </a:ext>
                </a:extLst>
              </a:tr>
              <a:tr h="31245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A1B2C4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40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45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079528897"/>
                  </a:ext>
                </a:extLst>
              </a:tr>
              <a:tr h="31245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A1B3C1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132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135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4220184439"/>
                  </a:ext>
                </a:extLst>
              </a:tr>
              <a:tr h="24358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AD10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A1B3C2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66</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71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694439859"/>
                  </a:ext>
                </a:extLst>
              </a:tr>
              <a:tr h="24358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AD11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A1B3C3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44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49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895848111"/>
                  </a:ext>
                </a:extLst>
              </a:tr>
              <a:tr h="24358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AD12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A1B3C4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33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39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45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2867799125"/>
                  </a:ext>
                </a:extLst>
              </a:tr>
              <a:tr h="24358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AD13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A1B4C1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113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117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4086418686"/>
                  </a:ext>
                </a:extLst>
              </a:tr>
              <a:tr h="24358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AD14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A1B4C2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57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62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574514571"/>
                  </a:ext>
                </a:extLst>
              </a:tr>
              <a:tr h="243588">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AD15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A1B4C3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38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9157754"/>
                  </a:ext>
                </a:extLst>
              </a:tr>
              <a:tr h="243588">
                <a:tc>
                  <a:txBody>
                    <a:bodyPr/>
                    <a:lstStyle/>
                    <a:p>
                      <a:pPr marL="0" indent="0" algn="ctr" defTabSz="914400" rtl="0" eaLnBrk="1" latinLnBrk="0" hangingPunct="1">
                        <a:lnSpc>
                          <a:spcPct val="100000"/>
                        </a:lnSpc>
                        <a:spcAft>
                          <a:spcPts val="0"/>
                        </a:spcAft>
                      </a:pPr>
                      <a:r>
                        <a:rPr lang="es-MX" sz="1200" kern="1200" dirty="0">
                          <a:effectLst/>
                          <a:latin typeface="Times New Roman" panose="02020603050405020304" pitchFamily="18" charset="0"/>
                          <a:cs typeface="Times New Roman" panose="02020603050405020304" pitchFamily="18" charset="0"/>
                        </a:rPr>
                        <a:t>AD16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A1B4C4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latin typeface="Times New Roman" panose="02020603050405020304" pitchFamily="18" charset="0"/>
                          <a:cs typeface="Times New Roman" panose="02020603050405020304" pitchFamily="18" charset="0"/>
                        </a:rPr>
                        <a:t>28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b="1" kern="1200" dirty="0">
                          <a:solidFill>
                            <a:srgbClr val="FF0000"/>
                          </a:solidFill>
                          <a:effectLst/>
                          <a:latin typeface="Times New Roman" panose="02020603050405020304" pitchFamily="18" charset="0"/>
                          <a:cs typeface="Times New Roman" panose="02020603050405020304" pitchFamily="18" charset="0"/>
                        </a:rPr>
                        <a:t>35</a:t>
                      </a:r>
                      <a:endParaRPr lang="es-MX"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b="1" kern="1200" dirty="0">
                          <a:solidFill>
                            <a:srgbClr val="FF0000"/>
                          </a:solidFill>
                          <a:effectLst/>
                          <a:latin typeface="Times New Roman" panose="02020603050405020304" pitchFamily="18" charset="0"/>
                          <a:cs typeface="Times New Roman" panose="02020603050405020304" pitchFamily="18" charset="0"/>
                        </a:rPr>
                        <a:t>36</a:t>
                      </a:r>
                      <a:endParaRPr lang="es-MX" sz="12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752208698"/>
                  </a:ext>
                </a:extLst>
              </a:tr>
            </a:tbl>
          </a:graphicData>
        </a:graphic>
      </p:graphicFrame>
      <p:sp>
        <p:nvSpPr>
          <p:cNvPr id="8" name="Rectangle 7">
            <a:extLst>
              <a:ext uri="{FF2B5EF4-FFF2-40B4-BE49-F238E27FC236}">
                <a16:creationId xmlns:a16="http://schemas.microsoft.com/office/drawing/2014/main" id="{AC2094BF-82DD-4E23-BE86-57D76F472A79}"/>
              </a:ext>
            </a:extLst>
          </p:cNvPr>
          <p:cNvSpPr/>
          <p:nvPr/>
        </p:nvSpPr>
        <p:spPr>
          <a:xfrm>
            <a:off x="1480547" y="967085"/>
            <a:ext cx="2696455"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10</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Datos experimentales</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90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0" y="237697"/>
            <a:ext cx="9601200" cy="838200"/>
          </a:xfrm>
        </p:spPr>
        <p:txBody>
          <a:bodyPr>
            <a:normAutofit fontScale="90000"/>
          </a:bodyPr>
          <a:lstStyle/>
          <a:p>
            <a:r>
              <a:rPr lang="es-EC" dirty="0"/>
              <a:t>Resultados por tiempo de mecanizado EMC</a:t>
            </a:r>
            <a:endParaRPr lang="es-MX" dirty="0"/>
          </a:p>
        </p:txBody>
      </p:sp>
      <p:graphicFrame>
        <p:nvGraphicFramePr>
          <p:cNvPr id="8" name="Content Placeholder 7">
            <a:extLst>
              <a:ext uri="{FF2B5EF4-FFF2-40B4-BE49-F238E27FC236}">
                <a16:creationId xmlns:a16="http://schemas.microsoft.com/office/drawing/2014/main" id="{F14AF7B6-0E7F-4B6B-B049-EA34E905ED07}"/>
              </a:ext>
            </a:extLst>
          </p:cNvPr>
          <p:cNvGraphicFramePr>
            <a:graphicFrameLocks noGrp="1"/>
          </p:cNvGraphicFramePr>
          <p:nvPr>
            <p:ph idx="1"/>
            <p:extLst>
              <p:ext uri="{D42A27DB-BD31-4B8C-83A1-F6EECF244321}">
                <p14:modId xmlns:p14="http://schemas.microsoft.com/office/powerpoint/2010/main" val="3513810756"/>
              </p:ext>
            </p:extLst>
          </p:nvPr>
        </p:nvGraphicFramePr>
        <p:xfrm>
          <a:off x="997250" y="1513810"/>
          <a:ext cx="3917649" cy="3610634"/>
        </p:xfrm>
        <a:graphic>
          <a:graphicData uri="http://schemas.openxmlformats.org/drawingml/2006/table">
            <a:tbl>
              <a:tblPr firstRow="1" firstCol="1" bandRow="1">
                <a:tableStyleId>{5A111915-BE36-4E01-A7E5-04B1672EAD32}</a:tableStyleId>
              </a:tblPr>
              <a:tblGrid>
                <a:gridCol w="493465">
                  <a:extLst>
                    <a:ext uri="{9D8B030D-6E8A-4147-A177-3AD203B41FA5}">
                      <a16:colId xmlns:a16="http://schemas.microsoft.com/office/drawing/2014/main" val="4293563602"/>
                    </a:ext>
                  </a:extLst>
                </a:gridCol>
                <a:gridCol w="857070">
                  <a:extLst>
                    <a:ext uri="{9D8B030D-6E8A-4147-A177-3AD203B41FA5}">
                      <a16:colId xmlns:a16="http://schemas.microsoft.com/office/drawing/2014/main" val="348385109"/>
                    </a:ext>
                  </a:extLst>
                </a:gridCol>
                <a:gridCol w="912659">
                  <a:extLst>
                    <a:ext uri="{9D8B030D-6E8A-4147-A177-3AD203B41FA5}">
                      <a16:colId xmlns:a16="http://schemas.microsoft.com/office/drawing/2014/main" val="3212498564"/>
                    </a:ext>
                  </a:extLst>
                </a:gridCol>
                <a:gridCol w="1157799">
                  <a:extLst>
                    <a:ext uri="{9D8B030D-6E8A-4147-A177-3AD203B41FA5}">
                      <a16:colId xmlns:a16="http://schemas.microsoft.com/office/drawing/2014/main" val="690429075"/>
                    </a:ext>
                  </a:extLst>
                </a:gridCol>
                <a:gridCol w="496656">
                  <a:extLst>
                    <a:ext uri="{9D8B030D-6E8A-4147-A177-3AD203B41FA5}">
                      <a16:colId xmlns:a16="http://schemas.microsoft.com/office/drawing/2014/main" val="2015460936"/>
                    </a:ext>
                  </a:extLst>
                </a:gridCol>
              </a:tblGrid>
              <a:tr h="646544">
                <a:tc>
                  <a:txBody>
                    <a:bodyPr/>
                    <a:lstStyle/>
                    <a:p>
                      <a:pPr marL="0" indent="0" algn="ctr">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Ensayo</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a:lnSpc>
                          <a:spcPct val="100000"/>
                        </a:lnSpc>
                        <a:spcAft>
                          <a:spcPts val="0"/>
                        </a:spcAft>
                      </a:pPr>
                      <a:r>
                        <a:rPr lang="es-EC" sz="1000" b="1" kern="1200" dirty="0">
                          <a:solidFill>
                            <a:schemeClr val="bg1"/>
                          </a:solidFill>
                          <a:effectLst/>
                          <a:latin typeface="Times New Roman" panose="02020603050405020304" pitchFamily="18" charset="0"/>
                          <a:ea typeface="+mn-ea"/>
                          <a:cs typeface="Times New Roman" panose="02020603050405020304" pitchFamily="18" charset="0"/>
                        </a:rPr>
                        <a:t>Parámetros</a:t>
                      </a:r>
                      <a:endParaRPr lang="es-MX" sz="10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a:lnSpc>
                          <a:spcPct val="100000"/>
                        </a:lnSpc>
                        <a:spcAft>
                          <a:spcPts val="0"/>
                        </a:spcAft>
                      </a:pPr>
                      <a:r>
                        <a:rPr lang="es-EC" sz="1000" b="1" kern="1200" dirty="0">
                          <a:solidFill>
                            <a:schemeClr val="bg1"/>
                          </a:solidFill>
                          <a:effectLst/>
                          <a:latin typeface="Times New Roman" panose="02020603050405020304" pitchFamily="18" charset="0"/>
                          <a:ea typeface="+mn-ea"/>
                          <a:cs typeface="Times New Roman" panose="02020603050405020304" pitchFamily="18" charset="0"/>
                        </a:rPr>
                        <a:t>Tiempo Real [</a:t>
                      </a:r>
                      <a:r>
                        <a:rPr lang="es-EC" sz="1000" b="1" kern="1200" dirty="0" err="1">
                          <a:solidFill>
                            <a:schemeClr val="bg1"/>
                          </a:solidFill>
                          <a:effectLst/>
                          <a:latin typeface="Times New Roman" panose="02020603050405020304" pitchFamily="18" charset="0"/>
                          <a:ea typeface="+mn-ea"/>
                          <a:cs typeface="Times New Roman" panose="02020603050405020304" pitchFamily="18" charset="0"/>
                        </a:rPr>
                        <a:t>seg</a:t>
                      </a:r>
                      <a:r>
                        <a:rPr lang="es-EC" sz="1000" b="1" kern="1200" dirty="0">
                          <a:solidFill>
                            <a:schemeClr val="bg1"/>
                          </a:solidFill>
                          <a:effectLst/>
                          <a:latin typeface="Times New Roman" panose="02020603050405020304" pitchFamily="18" charset="0"/>
                          <a:ea typeface="+mn-ea"/>
                          <a:cs typeface="Times New Roman" panose="02020603050405020304" pitchFamily="18" charset="0"/>
                        </a:rPr>
                        <a:t>]</a:t>
                      </a:r>
                      <a:endParaRPr lang="es-MX" sz="10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a:lnSpc>
                          <a:spcPct val="100000"/>
                        </a:lnSpc>
                        <a:spcAft>
                          <a:spcPts val="0"/>
                        </a:spcAft>
                      </a:pPr>
                      <a:r>
                        <a:rPr lang="es-EC" sz="1000" b="1" kern="1200" dirty="0">
                          <a:solidFill>
                            <a:schemeClr val="bg1"/>
                          </a:solidFill>
                          <a:effectLst/>
                          <a:latin typeface="Times New Roman" panose="02020603050405020304" pitchFamily="18" charset="0"/>
                          <a:ea typeface="+mn-ea"/>
                          <a:cs typeface="Times New Roman" panose="02020603050405020304" pitchFamily="18" charset="0"/>
                        </a:rPr>
                        <a:t>Tiempo Simulado [</a:t>
                      </a:r>
                      <a:r>
                        <a:rPr lang="es-EC" sz="1000" b="1" kern="1200" dirty="0" err="1">
                          <a:solidFill>
                            <a:schemeClr val="bg1"/>
                          </a:solidFill>
                          <a:effectLst/>
                          <a:latin typeface="Times New Roman" panose="02020603050405020304" pitchFamily="18" charset="0"/>
                          <a:ea typeface="+mn-ea"/>
                          <a:cs typeface="Times New Roman" panose="02020603050405020304" pitchFamily="18" charset="0"/>
                        </a:rPr>
                        <a:t>seg</a:t>
                      </a:r>
                      <a:r>
                        <a:rPr lang="es-EC" sz="1000" b="1" kern="1200" dirty="0">
                          <a:solidFill>
                            <a:schemeClr val="bg1"/>
                          </a:solidFill>
                          <a:effectLst/>
                          <a:latin typeface="Times New Roman" panose="02020603050405020304" pitchFamily="18" charset="0"/>
                          <a:ea typeface="+mn-ea"/>
                          <a:cs typeface="Times New Roman" panose="02020603050405020304" pitchFamily="18" charset="0"/>
                        </a:rPr>
                        <a:t>]</a:t>
                      </a:r>
                      <a:endParaRPr lang="es-MX" sz="10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a:lnSpc>
                          <a:spcPct val="100000"/>
                        </a:lnSpc>
                        <a:spcAft>
                          <a:spcPts val="0"/>
                        </a:spcAft>
                      </a:pPr>
                      <a:r>
                        <a:rPr lang="es-EC" sz="1000" b="1" kern="1200" dirty="0">
                          <a:solidFill>
                            <a:schemeClr val="bg1"/>
                          </a:solidFill>
                          <a:effectLst/>
                          <a:latin typeface="Times New Roman" panose="02020603050405020304" pitchFamily="18" charset="0"/>
                          <a:ea typeface="+mn-ea"/>
                          <a:cs typeface="Times New Roman" panose="02020603050405020304" pitchFamily="18" charset="0"/>
                        </a:rPr>
                        <a:t>% Error</a:t>
                      </a:r>
                      <a:endParaRPr lang="es-MX" sz="1000" b="1" kern="1200" dirty="0">
                        <a:solidFill>
                          <a:schemeClr val="bg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4142035288"/>
                  </a:ext>
                </a:extLst>
              </a:tr>
              <a:tr h="188937">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C1</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A2B1C1</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390</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318</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22.64</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213221475"/>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C2</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A2B1C2</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285</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275</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3.64</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809084171"/>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C3</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A2B1C3</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240</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237</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1.27</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4123735987"/>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C4</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A2B1C4</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224</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218</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2.75</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1574561579"/>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C5</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A2B2C1</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358</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343</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4.37</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1815331773"/>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C6</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A2B2C2</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282</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252</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11.90</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507485559"/>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C7</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A2B2C3</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227</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222</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2.25</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1580034677"/>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C8</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A2B2C4</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211</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207</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1.93</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717421094"/>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C9</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A2B3C1</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325</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313</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3.83</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1939323297"/>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C10</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A2B3C2</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245</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237</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3.38</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438300003"/>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C11</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A2B3C3</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213</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212</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0.47</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690589546"/>
                  </a:ext>
                </a:extLst>
              </a:tr>
              <a:tr h="188937">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C12</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dirty="0">
                          <a:solidFill>
                            <a:schemeClr val="tx1"/>
                          </a:solidFill>
                          <a:effectLst/>
                          <a:latin typeface="Times New Roman" panose="02020603050405020304" pitchFamily="18" charset="0"/>
                          <a:ea typeface="+mn-ea"/>
                          <a:cs typeface="Times New Roman" panose="02020603050405020304" pitchFamily="18" charset="0"/>
                        </a:rPr>
                        <a:t>A2B3C4</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199</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200</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0.50</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1825852395"/>
                  </a:ext>
                </a:extLst>
              </a:tr>
              <a:tr h="173225">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C13</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A2B4C1</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305</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291</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ea typeface="+mn-ea"/>
                          <a:cs typeface="Times New Roman" panose="02020603050405020304" pitchFamily="18" charset="0"/>
                        </a:rPr>
                        <a:t>4.81</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2516944204"/>
                  </a:ext>
                </a:extLst>
              </a:tr>
              <a:tr h="173225">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C14</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A2B4C2</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234</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227</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ea typeface="+mn-ea"/>
                          <a:cs typeface="Times New Roman" panose="02020603050405020304" pitchFamily="18" charset="0"/>
                        </a:rPr>
                        <a:t>3.08</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485177703"/>
                  </a:ext>
                </a:extLst>
              </a:tr>
              <a:tr h="175198">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C15</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A2B4C3</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210</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205</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ea typeface="+mn-ea"/>
                          <a:cs typeface="Times New Roman" panose="02020603050405020304" pitchFamily="18" charset="0"/>
                        </a:rPr>
                        <a:t>2.44</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1283706696"/>
                  </a:ext>
                </a:extLst>
              </a:tr>
              <a:tr h="175198">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C16</a:t>
                      </a:r>
                    </a:p>
                  </a:txBody>
                  <a:tcPr marL="44341" marR="44341" marT="0" marB="0" anchor="ctr"/>
                </a:tc>
                <a:tc>
                  <a:txBody>
                    <a:bodyPr/>
                    <a:lstStyle/>
                    <a:p>
                      <a:pPr marL="0" indent="0" algn="ctr" defTabSz="914400" rtl="0" eaLnBrk="1" latinLnBrk="0" hangingPunct="1">
                        <a:lnSpc>
                          <a:spcPct val="100000"/>
                        </a:lnSpc>
                        <a:spcAft>
                          <a:spcPts val="0"/>
                        </a:spcAft>
                      </a:pPr>
                      <a:r>
                        <a:rPr lang="es-MX" sz="1000" kern="1200">
                          <a:solidFill>
                            <a:schemeClr val="tx1"/>
                          </a:solidFill>
                          <a:effectLst/>
                          <a:latin typeface="Times New Roman" panose="02020603050405020304" pitchFamily="18" charset="0"/>
                          <a:ea typeface="+mn-ea"/>
                          <a:cs typeface="Times New Roman" panose="02020603050405020304" pitchFamily="18" charset="0"/>
                        </a:rPr>
                        <a:t>A2B4C4</a:t>
                      </a:r>
                    </a:p>
                  </a:txBody>
                  <a:tcPr marL="44341" marR="44341" marT="0" marB="0" anchor="ctr"/>
                </a:tc>
                <a:tc>
                  <a:txBody>
                    <a:bodyPr/>
                    <a:lstStyle/>
                    <a:p>
                      <a:pPr marL="0" indent="0" algn="ctr" defTabSz="914400" rtl="0" eaLnBrk="1" latinLnBrk="0" hangingPunct="1">
                        <a:lnSpc>
                          <a:spcPct val="100000"/>
                        </a:lnSpc>
                        <a:spcAft>
                          <a:spcPts val="0"/>
                        </a:spcAft>
                      </a:pPr>
                      <a:r>
                        <a:rPr lang="es-EC" sz="1000" kern="1200">
                          <a:solidFill>
                            <a:schemeClr val="tx1"/>
                          </a:solidFill>
                          <a:effectLst/>
                          <a:latin typeface="Times New Roman" panose="02020603050405020304" pitchFamily="18" charset="0"/>
                          <a:ea typeface="+mn-ea"/>
                          <a:cs typeface="Times New Roman" panose="02020603050405020304" pitchFamily="18" charset="0"/>
                        </a:rPr>
                        <a:t>198</a:t>
                      </a:r>
                      <a:endParaRPr lang="es-MX" sz="1000" kern="120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kern="1200" dirty="0">
                          <a:solidFill>
                            <a:schemeClr val="tx1"/>
                          </a:solidFill>
                          <a:effectLst/>
                          <a:latin typeface="Times New Roman" panose="02020603050405020304" pitchFamily="18" charset="0"/>
                          <a:ea typeface="+mn-ea"/>
                          <a:cs typeface="Times New Roman" panose="02020603050405020304" pitchFamily="18" charset="0"/>
                        </a:rPr>
                        <a:t>194</a:t>
                      </a:r>
                      <a:endParaRPr lang="es-MX"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44341" marR="44341"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ea typeface="+mn-ea"/>
                          <a:cs typeface="Times New Roman" panose="02020603050405020304" pitchFamily="18" charset="0"/>
                        </a:rPr>
                        <a:t>2.06</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4341" marR="44341" marT="0" marB="0" anchor="ctr"/>
                </a:tc>
                <a:extLst>
                  <a:ext uri="{0D108BD9-81ED-4DB2-BD59-A6C34878D82A}">
                    <a16:rowId xmlns:a16="http://schemas.microsoft.com/office/drawing/2014/main" val="314043899"/>
                  </a:ext>
                </a:extLst>
              </a:tr>
            </a:tbl>
          </a:graphicData>
        </a:graphic>
      </p:graphicFrame>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7" name="Chart 6">
            <a:extLst>
              <a:ext uri="{FF2B5EF4-FFF2-40B4-BE49-F238E27FC236}">
                <a16:creationId xmlns:a16="http://schemas.microsoft.com/office/drawing/2014/main" id="{AE041A4F-1507-4CD1-922B-3090525937A0}"/>
              </a:ext>
            </a:extLst>
          </p:cNvPr>
          <p:cNvGraphicFramePr/>
          <p:nvPr>
            <p:extLst>
              <p:ext uri="{D42A27DB-BD31-4B8C-83A1-F6EECF244321}">
                <p14:modId xmlns:p14="http://schemas.microsoft.com/office/powerpoint/2010/main" val="1785012245"/>
              </p:ext>
            </p:extLst>
          </p:nvPr>
        </p:nvGraphicFramePr>
        <p:xfrm>
          <a:off x="5516724" y="1877881"/>
          <a:ext cx="6438900" cy="379349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7">
            <a:extLst>
              <a:ext uri="{FF2B5EF4-FFF2-40B4-BE49-F238E27FC236}">
                <a16:creationId xmlns:a16="http://schemas.microsoft.com/office/drawing/2014/main" id="{3B230423-568A-4E47-94B0-29903204B129}"/>
              </a:ext>
            </a:extLst>
          </p:cNvPr>
          <p:cNvSpPr/>
          <p:nvPr/>
        </p:nvSpPr>
        <p:spPr>
          <a:xfrm>
            <a:off x="997250" y="972334"/>
            <a:ext cx="330043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11</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Tiempo Real y simulado EMC</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4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6" name="Title 1">
            <a:extLst>
              <a:ext uri="{FF2B5EF4-FFF2-40B4-BE49-F238E27FC236}">
                <a16:creationId xmlns:a16="http://schemas.microsoft.com/office/drawing/2014/main" id="{7F57C708-EA85-4A3D-A284-AFF646668672}"/>
              </a:ext>
            </a:extLst>
          </p:cNvPr>
          <p:cNvSpPr txBox="1">
            <a:spLocks/>
          </p:cNvSpPr>
          <p:nvPr/>
        </p:nvSpPr>
        <p:spPr>
          <a:xfrm>
            <a:off x="83976" y="309690"/>
            <a:ext cx="9601200" cy="838200"/>
          </a:xfrm>
          <a:prstGeom prst="rect">
            <a:avLst/>
          </a:prstGeom>
        </p:spPr>
        <p:txBody>
          <a:bodyPr vert="horz" lIns="91440" tIns="45720" rIns="91440" bIns="45720" rtlCol="0" anchor="t">
            <a:normAutofit fontScale="9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dirty="0"/>
              <a:t>Resultados por tiempo de mecanizado EMA</a:t>
            </a:r>
            <a:endParaRPr lang="es-MX" dirty="0"/>
          </a:p>
        </p:txBody>
      </p:sp>
      <p:graphicFrame>
        <p:nvGraphicFramePr>
          <p:cNvPr id="7" name="Chart 6">
            <a:extLst>
              <a:ext uri="{FF2B5EF4-FFF2-40B4-BE49-F238E27FC236}">
                <a16:creationId xmlns:a16="http://schemas.microsoft.com/office/drawing/2014/main" id="{07858937-760F-4FF6-956C-097C66047C6B}"/>
              </a:ext>
            </a:extLst>
          </p:cNvPr>
          <p:cNvGraphicFramePr/>
          <p:nvPr>
            <p:extLst>
              <p:ext uri="{D42A27DB-BD31-4B8C-83A1-F6EECF244321}">
                <p14:modId xmlns:p14="http://schemas.microsoft.com/office/powerpoint/2010/main" val="2951294048"/>
              </p:ext>
            </p:extLst>
          </p:nvPr>
        </p:nvGraphicFramePr>
        <p:xfrm>
          <a:off x="5843270" y="1830705"/>
          <a:ext cx="5972810" cy="3329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a:extLst>
              <a:ext uri="{FF2B5EF4-FFF2-40B4-BE49-F238E27FC236}">
                <a16:creationId xmlns:a16="http://schemas.microsoft.com/office/drawing/2014/main" id="{A1725EBE-D22C-4A0E-A927-BC39B0776597}"/>
              </a:ext>
            </a:extLst>
          </p:cNvPr>
          <p:cNvGraphicFramePr>
            <a:graphicFrameLocks noGrp="1"/>
          </p:cNvGraphicFramePr>
          <p:nvPr>
            <p:extLst>
              <p:ext uri="{D42A27DB-BD31-4B8C-83A1-F6EECF244321}">
                <p14:modId xmlns:p14="http://schemas.microsoft.com/office/powerpoint/2010/main" val="2294950305"/>
              </p:ext>
            </p:extLst>
          </p:nvPr>
        </p:nvGraphicFramePr>
        <p:xfrm>
          <a:off x="1015999" y="1662026"/>
          <a:ext cx="3971926" cy="3871318"/>
        </p:xfrm>
        <a:graphic>
          <a:graphicData uri="http://schemas.openxmlformats.org/drawingml/2006/table">
            <a:tbl>
              <a:tblPr firstRow="1" firstCol="1" bandRow="1">
                <a:tableStyleId>{5A111915-BE36-4E01-A7E5-04B1672EAD32}</a:tableStyleId>
              </a:tblPr>
              <a:tblGrid>
                <a:gridCol w="614250">
                  <a:extLst>
                    <a:ext uri="{9D8B030D-6E8A-4147-A177-3AD203B41FA5}">
                      <a16:colId xmlns:a16="http://schemas.microsoft.com/office/drawing/2014/main" val="1780564923"/>
                    </a:ext>
                  </a:extLst>
                </a:gridCol>
                <a:gridCol w="1046438">
                  <a:extLst>
                    <a:ext uri="{9D8B030D-6E8A-4147-A177-3AD203B41FA5}">
                      <a16:colId xmlns:a16="http://schemas.microsoft.com/office/drawing/2014/main" val="1003065917"/>
                    </a:ext>
                  </a:extLst>
                </a:gridCol>
                <a:gridCol w="748670">
                  <a:extLst>
                    <a:ext uri="{9D8B030D-6E8A-4147-A177-3AD203B41FA5}">
                      <a16:colId xmlns:a16="http://schemas.microsoft.com/office/drawing/2014/main" val="1249679149"/>
                    </a:ext>
                  </a:extLst>
                </a:gridCol>
                <a:gridCol w="1045304">
                  <a:extLst>
                    <a:ext uri="{9D8B030D-6E8A-4147-A177-3AD203B41FA5}">
                      <a16:colId xmlns:a16="http://schemas.microsoft.com/office/drawing/2014/main" val="1182852450"/>
                    </a:ext>
                  </a:extLst>
                </a:gridCol>
                <a:gridCol w="517264">
                  <a:extLst>
                    <a:ext uri="{9D8B030D-6E8A-4147-A177-3AD203B41FA5}">
                      <a16:colId xmlns:a16="http://schemas.microsoft.com/office/drawing/2014/main" val="3795766221"/>
                    </a:ext>
                  </a:extLst>
                </a:gridCol>
              </a:tblGrid>
              <a:tr h="447686">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Ensayo</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Parámetros</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Tiempo Real [</a:t>
                      </a:r>
                      <a:r>
                        <a:rPr lang="es-EC" sz="1000" kern="1200" dirty="0" err="1">
                          <a:effectLst/>
                          <a:latin typeface="Times New Roman" panose="02020603050405020304" pitchFamily="18" charset="0"/>
                          <a:cs typeface="Times New Roman" panose="02020603050405020304" pitchFamily="18" charset="0"/>
                        </a:rPr>
                        <a:t>seg</a:t>
                      </a:r>
                      <a:r>
                        <a:rPr lang="es-EC" sz="1000" kern="1200" dirty="0">
                          <a:effectLst/>
                          <a:latin typeface="Times New Roman" panose="02020603050405020304" pitchFamily="18" charset="0"/>
                          <a:cs typeface="Times New Roman" panose="02020603050405020304" pitchFamily="18" charset="0"/>
                        </a:rPr>
                        <a:t>]</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Tiempo Simulado [</a:t>
                      </a:r>
                      <a:r>
                        <a:rPr lang="es-EC" sz="1000" kern="1200" dirty="0" err="1">
                          <a:effectLst/>
                          <a:latin typeface="Times New Roman" panose="02020603050405020304" pitchFamily="18" charset="0"/>
                          <a:cs typeface="Times New Roman" panose="02020603050405020304" pitchFamily="18" charset="0"/>
                        </a:rPr>
                        <a:t>seg</a:t>
                      </a:r>
                      <a:r>
                        <a:rPr lang="es-EC" sz="1000" kern="1200" dirty="0">
                          <a:effectLst/>
                          <a:latin typeface="Times New Roman" panose="02020603050405020304" pitchFamily="18" charset="0"/>
                          <a:cs typeface="Times New Roman" panose="02020603050405020304" pitchFamily="18" charset="0"/>
                        </a:rPr>
                        <a:t>]</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 Error</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1582374714"/>
                  </a:ext>
                </a:extLst>
              </a:tr>
              <a:tr h="213977">
                <a:tc>
                  <a:txBody>
                    <a:bodyPr/>
                    <a:lstStyle/>
                    <a:p>
                      <a:pPr marL="0" indent="0" algn="ctr" defTabSz="914400" rtl="0" eaLnBrk="1" latinLnBrk="0" hangingPunct="1">
                        <a:lnSpc>
                          <a:spcPct val="100000"/>
                        </a:lnSpc>
                        <a:spcAft>
                          <a:spcPts val="0"/>
                        </a:spcAft>
                      </a:pPr>
                      <a:r>
                        <a:rPr lang="es-MX" sz="1000" kern="1200" dirty="0">
                          <a:effectLst/>
                          <a:latin typeface="Times New Roman" panose="02020603050405020304" pitchFamily="18" charset="0"/>
                          <a:cs typeface="Times New Roman" panose="02020603050405020304" pitchFamily="18" charset="0"/>
                        </a:rPr>
                        <a:t>AD1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dirty="0">
                          <a:effectLst/>
                          <a:latin typeface="Times New Roman" panose="02020603050405020304" pitchFamily="18" charset="0"/>
                          <a:cs typeface="Times New Roman" panose="02020603050405020304" pitchFamily="18" charset="0"/>
                        </a:rPr>
                        <a:t>A1B1C1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223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198</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12.63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2414446483"/>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dirty="0">
                          <a:effectLst/>
                          <a:latin typeface="Times New Roman" panose="02020603050405020304" pitchFamily="18" charset="0"/>
                          <a:cs typeface="Times New Roman" panose="02020603050405020304" pitchFamily="18" charset="0"/>
                        </a:rPr>
                        <a:t>A1B1C2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104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99</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5.05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3443975199"/>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dirty="0">
                          <a:effectLst/>
                          <a:latin typeface="Times New Roman" panose="02020603050405020304" pitchFamily="18" charset="0"/>
                          <a:cs typeface="Times New Roman" panose="02020603050405020304" pitchFamily="18" charset="0"/>
                        </a:rPr>
                        <a:t>A1B1C3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6.06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300920944"/>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A1B1C4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53</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3605939473"/>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A1B2C1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165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150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10.00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1674540004"/>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A1B2C2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85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79</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7.59</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3236875488"/>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A1B2C3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7.55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555709146"/>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AD8</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A1B2C4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42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7.14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1513191253"/>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AD9</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A1B3C1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135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125</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8.00</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4090573026"/>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AD10</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A1B3C2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66</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7.58</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854450181"/>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A1B3C3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49</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6.52</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2971762735"/>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A1B3C4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39</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5.41</a:t>
                      </a:r>
                      <a:endParaRPr lang="es-MX"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441453965"/>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A1B4C1</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117</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109</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cs typeface="Times New Roman" panose="02020603050405020304" pitchFamily="18" charset="0"/>
                        </a:rPr>
                        <a:t>7.34</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3190406319"/>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A1B4C2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62</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58</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cs typeface="Times New Roman" panose="02020603050405020304" pitchFamily="18" charset="0"/>
                        </a:rPr>
                        <a:t>6.90</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2923364601"/>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A1B4C3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43</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cs typeface="Times New Roman" panose="02020603050405020304" pitchFamily="18" charset="0"/>
                        </a:rPr>
                        <a:t>2.33</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3859061091"/>
                  </a:ext>
                </a:extLst>
              </a:tr>
              <a:tr h="213977">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AD16</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MX" sz="1000" kern="1200">
                          <a:effectLst/>
                          <a:latin typeface="Times New Roman" panose="02020603050405020304" pitchFamily="18" charset="0"/>
                          <a:cs typeface="Times New Roman" panose="02020603050405020304" pitchFamily="18" charset="0"/>
                        </a:rPr>
                        <a:t>A1B4C4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35</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34</a:t>
                      </a:r>
                      <a:endParaRPr lang="es-MX" sz="1000" kern="1200">
                        <a:solidFill>
                          <a:schemeClr val="dk1"/>
                        </a:solidFill>
                        <a:effectLst/>
                        <a:latin typeface="Times New Roman" panose="02020603050405020304" pitchFamily="18" charset="0"/>
                        <a:ea typeface="+mn-ea"/>
                        <a:cs typeface="Times New Roman" panose="02020603050405020304" pitchFamily="18" charset="0"/>
                      </a:endParaRPr>
                    </a:p>
                  </a:txBody>
                  <a:tcPr marL="41672" marR="41672" marT="0" marB="0" anchor="ctr"/>
                </a:tc>
                <a:tc>
                  <a:txBody>
                    <a:bodyPr/>
                    <a:lstStyle/>
                    <a:p>
                      <a:pPr marL="0" indent="0" algn="ctr" defTabSz="914400" rtl="0" eaLnBrk="1" latinLnBrk="0" hangingPunct="1">
                        <a:lnSpc>
                          <a:spcPct val="100000"/>
                        </a:lnSpc>
                        <a:spcAft>
                          <a:spcPts val="0"/>
                        </a:spcAft>
                      </a:pPr>
                      <a:r>
                        <a:rPr lang="es-EC" sz="1000" b="1" kern="1200" dirty="0">
                          <a:solidFill>
                            <a:srgbClr val="FF0000"/>
                          </a:solidFill>
                          <a:effectLst/>
                          <a:latin typeface="Times New Roman" panose="02020603050405020304" pitchFamily="18" charset="0"/>
                          <a:cs typeface="Times New Roman" panose="02020603050405020304" pitchFamily="18" charset="0"/>
                        </a:rPr>
                        <a:t>2.94</a:t>
                      </a:r>
                      <a:endParaRPr lang="es-MX" sz="1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marL="41672" marR="41672" marT="0" marB="0" anchor="ctr"/>
                </a:tc>
                <a:extLst>
                  <a:ext uri="{0D108BD9-81ED-4DB2-BD59-A6C34878D82A}">
                    <a16:rowId xmlns:a16="http://schemas.microsoft.com/office/drawing/2014/main" val="770282571"/>
                  </a:ext>
                </a:extLst>
              </a:tr>
            </a:tbl>
          </a:graphicData>
        </a:graphic>
      </p:graphicFrame>
      <p:sp>
        <p:nvSpPr>
          <p:cNvPr id="9" name="Rectangle 7">
            <a:extLst>
              <a:ext uri="{FF2B5EF4-FFF2-40B4-BE49-F238E27FC236}">
                <a16:creationId xmlns:a16="http://schemas.microsoft.com/office/drawing/2014/main" id="{63CF089F-8C66-40C3-96A9-F9BA68E0B147}"/>
              </a:ext>
            </a:extLst>
          </p:cNvPr>
          <p:cNvSpPr/>
          <p:nvPr/>
        </p:nvSpPr>
        <p:spPr>
          <a:xfrm>
            <a:off x="997250" y="972334"/>
            <a:ext cx="330043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12</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Tiempo Real y simulado EMA</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88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685800"/>
            <a:ext cx="9601200" cy="723149"/>
          </a:xfrm>
        </p:spPr>
        <p:txBody>
          <a:bodyPr/>
          <a:lstStyle/>
          <a:p>
            <a:r>
              <a:rPr lang="es-EC" dirty="0"/>
              <a:t>Comparación de tiempos EMC - EMA</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6" name="Chart 5">
            <a:extLst>
              <a:ext uri="{FF2B5EF4-FFF2-40B4-BE49-F238E27FC236}">
                <a16:creationId xmlns:a16="http://schemas.microsoft.com/office/drawing/2014/main" id="{91672403-AE1F-4E6E-960F-1D910537406C}"/>
              </a:ext>
            </a:extLst>
          </p:cNvPr>
          <p:cNvGraphicFramePr/>
          <p:nvPr>
            <p:extLst>
              <p:ext uri="{D42A27DB-BD31-4B8C-83A1-F6EECF244321}">
                <p14:modId xmlns:p14="http://schemas.microsoft.com/office/powerpoint/2010/main" val="2513113454"/>
              </p:ext>
            </p:extLst>
          </p:nvPr>
        </p:nvGraphicFramePr>
        <p:xfrm>
          <a:off x="1551700" y="1561349"/>
          <a:ext cx="6116379" cy="28582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AE764EC-3A63-40A9-A0DA-69F0636F8D4A}"/>
              </a:ext>
            </a:extLst>
          </p:cNvPr>
          <p:cNvGraphicFramePr/>
          <p:nvPr>
            <p:extLst>
              <p:ext uri="{D42A27DB-BD31-4B8C-83A1-F6EECF244321}">
                <p14:modId xmlns:p14="http://schemas.microsoft.com/office/powerpoint/2010/main" val="1882632892"/>
              </p:ext>
            </p:extLst>
          </p:nvPr>
        </p:nvGraphicFramePr>
        <p:xfrm>
          <a:off x="1551701" y="4218491"/>
          <a:ext cx="6116378" cy="27004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e 10">
            <a:extLst>
              <a:ext uri="{FF2B5EF4-FFF2-40B4-BE49-F238E27FC236}">
                <a16:creationId xmlns:a16="http://schemas.microsoft.com/office/drawing/2014/main" id="{411B9EFC-24C5-4B5A-9FEB-9C91C07438CE}"/>
              </a:ext>
            </a:extLst>
          </p:cNvPr>
          <p:cNvGraphicFramePr>
            <a:graphicFrameLocks noGrp="1"/>
          </p:cNvGraphicFramePr>
          <p:nvPr>
            <p:extLst>
              <p:ext uri="{D42A27DB-BD31-4B8C-83A1-F6EECF244321}">
                <p14:modId xmlns:p14="http://schemas.microsoft.com/office/powerpoint/2010/main" val="3062851204"/>
              </p:ext>
            </p:extLst>
          </p:nvPr>
        </p:nvGraphicFramePr>
        <p:xfrm>
          <a:off x="7739233" y="2262804"/>
          <a:ext cx="4187994" cy="3980887"/>
        </p:xfrm>
        <a:graphic>
          <a:graphicData uri="http://schemas.openxmlformats.org/drawingml/2006/table">
            <a:tbl>
              <a:tblPr firstRow="1" firstCol="1" bandRow="1">
                <a:tableStyleId>{5A111915-BE36-4E01-A7E5-04B1672EAD32}</a:tableStyleId>
              </a:tblPr>
              <a:tblGrid>
                <a:gridCol w="1502883">
                  <a:extLst>
                    <a:ext uri="{9D8B030D-6E8A-4147-A177-3AD203B41FA5}">
                      <a16:colId xmlns:a16="http://schemas.microsoft.com/office/drawing/2014/main" val="2624316063"/>
                    </a:ext>
                  </a:extLst>
                </a:gridCol>
                <a:gridCol w="789662">
                  <a:extLst>
                    <a:ext uri="{9D8B030D-6E8A-4147-A177-3AD203B41FA5}">
                      <a16:colId xmlns:a16="http://schemas.microsoft.com/office/drawing/2014/main" val="2764193260"/>
                    </a:ext>
                  </a:extLst>
                </a:gridCol>
                <a:gridCol w="826587">
                  <a:extLst>
                    <a:ext uri="{9D8B030D-6E8A-4147-A177-3AD203B41FA5}">
                      <a16:colId xmlns:a16="http://schemas.microsoft.com/office/drawing/2014/main" val="1130633019"/>
                    </a:ext>
                  </a:extLst>
                </a:gridCol>
                <a:gridCol w="1068862">
                  <a:extLst>
                    <a:ext uri="{9D8B030D-6E8A-4147-A177-3AD203B41FA5}">
                      <a16:colId xmlns:a16="http://schemas.microsoft.com/office/drawing/2014/main" val="420616213"/>
                    </a:ext>
                  </a:extLst>
                </a:gridCol>
              </a:tblGrid>
              <a:tr h="531611">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Ensayo</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T (EMC) [</a:t>
                      </a:r>
                      <a:r>
                        <a:rPr lang="es-EC" sz="1000" kern="1200" dirty="0" err="1">
                          <a:effectLst/>
                          <a:latin typeface="Times New Roman" panose="02020603050405020304" pitchFamily="18" charset="0"/>
                          <a:cs typeface="Times New Roman" panose="02020603050405020304" pitchFamily="18" charset="0"/>
                        </a:rPr>
                        <a:t>seg</a:t>
                      </a:r>
                      <a:r>
                        <a:rPr lang="es-EC" sz="1000" kern="1200" dirty="0">
                          <a:effectLst/>
                          <a:latin typeface="Times New Roman" panose="02020603050405020304" pitchFamily="18" charset="0"/>
                          <a:cs typeface="Times New Roman" panose="02020603050405020304" pitchFamily="18" charset="0"/>
                        </a:rPr>
                        <a:t>]</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T (EMA) [</a:t>
                      </a:r>
                      <a:r>
                        <a:rPr lang="es-EC" sz="1000" kern="1200" dirty="0" err="1">
                          <a:effectLst/>
                          <a:latin typeface="Times New Roman" panose="02020603050405020304" pitchFamily="18" charset="0"/>
                          <a:cs typeface="Times New Roman" panose="02020603050405020304" pitchFamily="18" charset="0"/>
                        </a:rPr>
                        <a:t>seg</a:t>
                      </a:r>
                      <a:r>
                        <a:rPr lang="es-EC" sz="1000" kern="1200" dirty="0">
                          <a:effectLst/>
                          <a:latin typeface="Times New Roman" panose="02020603050405020304" pitchFamily="18" charset="0"/>
                          <a:cs typeface="Times New Roman" panose="02020603050405020304" pitchFamily="18" charset="0"/>
                        </a:rPr>
                        <a:t>]</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 reducción</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1628218331"/>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A1B1C1 - A2B1C1</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390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223</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42.8</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3559605340"/>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A1B1C2 - A2B1C2 </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285</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104</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63.5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4162809574"/>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A1B1C3 - A2B1C3</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240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70.8</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2723388178"/>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A1B1C4 - A2B1C4</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224</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53</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76.3</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3902380165"/>
                  </a:ext>
                </a:extLst>
              </a:tr>
              <a:tr h="205406">
                <a:tc>
                  <a:txBody>
                    <a:bodyPr/>
                    <a:lstStyle/>
                    <a:p>
                      <a:pPr marL="0" indent="0" algn="ctr" defTabSz="914400" rtl="0" eaLnBrk="1" latinLnBrk="0" hangingPunct="1">
                        <a:lnSpc>
                          <a:spcPct val="100000"/>
                        </a:lnSpc>
                        <a:spcAft>
                          <a:spcPts val="0"/>
                        </a:spcAft>
                      </a:pPr>
                      <a:r>
                        <a:rPr lang="es-EC" sz="1000" b="0" kern="1200">
                          <a:effectLst/>
                          <a:latin typeface="Times New Roman" panose="02020603050405020304" pitchFamily="18" charset="0"/>
                          <a:cs typeface="Times New Roman" panose="02020603050405020304" pitchFamily="18" charset="0"/>
                        </a:rPr>
                        <a:t>A1B2C1 - A2B2C1</a:t>
                      </a:r>
                      <a:endParaRPr lang="es-MX" sz="1000" b="0"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358</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165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53.9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3966409137"/>
                  </a:ext>
                </a:extLst>
              </a:tr>
              <a:tr h="216258">
                <a:tc>
                  <a:txBody>
                    <a:bodyPr/>
                    <a:lstStyle/>
                    <a:p>
                      <a:pPr marL="0" indent="0" algn="ctr" defTabSz="914400" rtl="0" eaLnBrk="1" latinLnBrk="0" hangingPunct="1">
                        <a:lnSpc>
                          <a:spcPct val="100000"/>
                        </a:lnSpc>
                        <a:spcAft>
                          <a:spcPts val="0"/>
                        </a:spcAft>
                      </a:pPr>
                      <a:r>
                        <a:rPr lang="es-EC" sz="1000" b="0" kern="1200">
                          <a:effectLst/>
                          <a:latin typeface="Times New Roman" panose="02020603050405020304" pitchFamily="18" charset="0"/>
                          <a:cs typeface="Times New Roman" panose="02020603050405020304" pitchFamily="18" charset="0"/>
                        </a:rPr>
                        <a:t>A1B2C2 - A2B2C2</a:t>
                      </a:r>
                      <a:endParaRPr lang="es-MX" sz="1000" b="0"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282</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85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69.9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475852312"/>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A1B2C3 - A2B2C3</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227</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57</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74.9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1704536410"/>
                  </a:ext>
                </a:extLst>
              </a:tr>
              <a:tr h="216258">
                <a:tc>
                  <a:txBody>
                    <a:bodyPr/>
                    <a:lstStyle/>
                    <a:p>
                      <a:pPr marL="0" indent="0" algn="ctr" defTabSz="914400" rtl="0" eaLnBrk="1" latinLnBrk="0" hangingPunct="1">
                        <a:lnSpc>
                          <a:spcPct val="100000"/>
                        </a:lnSpc>
                        <a:spcAft>
                          <a:spcPts val="0"/>
                        </a:spcAft>
                      </a:pPr>
                      <a:r>
                        <a:rPr lang="es-EC" sz="1000" b="0" kern="1200">
                          <a:effectLst/>
                          <a:latin typeface="Times New Roman" panose="02020603050405020304" pitchFamily="18" charset="0"/>
                          <a:cs typeface="Times New Roman" panose="02020603050405020304" pitchFamily="18" charset="0"/>
                        </a:rPr>
                        <a:t>A1B2C4 - A2B2C4</a:t>
                      </a:r>
                      <a:endParaRPr lang="es-MX" sz="1000" b="0"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211</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45</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78.7</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3339499227"/>
                  </a:ext>
                </a:extLst>
              </a:tr>
              <a:tr h="216258">
                <a:tc>
                  <a:txBody>
                    <a:bodyPr/>
                    <a:lstStyle/>
                    <a:p>
                      <a:pPr marL="0" indent="0" algn="ctr" defTabSz="914400" rtl="0" eaLnBrk="1" latinLnBrk="0" hangingPunct="1">
                        <a:lnSpc>
                          <a:spcPct val="100000"/>
                        </a:lnSpc>
                        <a:spcAft>
                          <a:spcPts val="0"/>
                        </a:spcAft>
                      </a:pPr>
                      <a:r>
                        <a:rPr lang="es-EC" sz="1000" b="0" kern="1200">
                          <a:effectLst/>
                          <a:latin typeface="Times New Roman" panose="02020603050405020304" pitchFamily="18" charset="0"/>
                          <a:cs typeface="Times New Roman" panose="02020603050405020304" pitchFamily="18" charset="0"/>
                        </a:rPr>
                        <a:t>A1B3C1 - A2B3C1</a:t>
                      </a:r>
                      <a:endParaRPr lang="es-MX" sz="1000" b="0"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325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135</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58.5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1574148455"/>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A1B3C2 - A2B3C2</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245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71</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71.0</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4024876402"/>
                  </a:ext>
                </a:extLst>
              </a:tr>
              <a:tr h="216258">
                <a:tc>
                  <a:txBody>
                    <a:bodyPr/>
                    <a:lstStyle/>
                    <a:p>
                      <a:pPr marL="0" indent="0" algn="ctr" defTabSz="914400" rtl="0" eaLnBrk="1" latinLnBrk="0" hangingPunct="1">
                        <a:lnSpc>
                          <a:spcPct val="100000"/>
                        </a:lnSpc>
                        <a:spcAft>
                          <a:spcPts val="0"/>
                        </a:spcAft>
                      </a:pPr>
                      <a:r>
                        <a:rPr lang="es-EC" sz="1000" b="0" kern="1200">
                          <a:effectLst/>
                          <a:latin typeface="Times New Roman" panose="02020603050405020304" pitchFamily="18" charset="0"/>
                          <a:cs typeface="Times New Roman" panose="02020603050405020304" pitchFamily="18" charset="0"/>
                        </a:rPr>
                        <a:t>A1B3C3 - A2B3C3</a:t>
                      </a:r>
                      <a:endParaRPr lang="es-MX" sz="1000" b="0"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213</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77.0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1514201102"/>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A1B3C4 - A2B3C4</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199</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39</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80.4</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4204931827"/>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A1B4C1 - A2B4C1</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305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117</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61.6</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775247490"/>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A1B4C2 - A2B4C2</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234</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62</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73.5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533601987"/>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A1B4C3 - A2B4C3</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210</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44</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79.0</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2634310319"/>
                  </a:ext>
                </a:extLst>
              </a:tr>
              <a:tr h="216258">
                <a:tc>
                  <a:txBody>
                    <a:bodyPr/>
                    <a:lstStyle/>
                    <a:p>
                      <a:pPr marL="0" indent="0" algn="ctr" defTabSz="914400" rtl="0" eaLnBrk="1" latinLnBrk="0" hangingPunct="1">
                        <a:lnSpc>
                          <a:spcPct val="100000"/>
                        </a:lnSpc>
                        <a:spcAft>
                          <a:spcPts val="0"/>
                        </a:spcAft>
                      </a:pPr>
                      <a:r>
                        <a:rPr lang="es-EC" sz="1000" b="0" kern="1200" dirty="0">
                          <a:effectLst/>
                          <a:latin typeface="Times New Roman" panose="02020603050405020304" pitchFamily="18" charset="0"/>
                          <a:cs typeface="Times New Roman" panose="02020603050405020304" pitchFamily="18" charset="0"/>
                        </a:rPr>
                        <a:t>A1B4C4 - A2B4C4</a:t>
                      </a:r>
                      <a:endParaRPr lang="es-MX" sz="10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198</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a:effectLst/>
                          <a:latin typeface="Times New Roman" panose="02020603050405020304" pitchFamily="18" charset="0"/>
                          <a:cs typeface="Times New Roman" panose="02020603050405020304" pitchFamily="18" charset="0"/>
                        </a:rPr>
                        <a:t>35</a:t>
                      </a:r>
                      <a:endParaRPr lang="es-MX" sz="1000" b="1" kern="120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tc>
                  <a:txBody>
                    <a:bodyPr/>
                    <a:lstStyle/>
                    <a:p>
                      <a:pPr marL="0" indent="0" algn="ctr" defTabSz="914400" rtl="0" eaLnBrk="1" latinLnBrk="0" hangingPunct="1">
                        <a:lnSpc>
                          <a:spcPct val="100000"/>
                        </a:lnSpc>
                        <a:spcAft>
                          <a:spcPts val="0"/>
                        </a:spcAft>
                      </a:pPr>
                      <a:r>
                        <a:rPr lang="es-EC" sz="1000" kern="1200" dirty="0">
                          <a:effectLst/>
                          <a:latin typeface="Times New Roman" panose="02020603050405020304" pitchFamily="18" charset="0"/>
                          <a:cs typeface="Times New Roman" panose="02020603050405020304" pitchFamily="18" charset="0"/>
                        </a:rPr>
                        <a:t>82.3</a:t>
                      </a:r>
                      <a:endParaRPr lang="es-MX" sz="10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8573" marR="38573" marT="0" marB="0" anchor="ctr"/>
                </a:tc>
                <a:extLst>
                  <a:ext uri="{0D108BD9-81ED-4DB2-BD59-A6C34878D82A}">
                    <a16:rowId xmlns:a16="http://schemas.microsoft.com/office/drawing/2014/main" val="1106110700"/>
                  </a:ext>
                </a:extLst>
              </a:tr>
            </a:tbl>
          </a:graphicData>
        </a:graphic>
      </p:graphicFrame>
      <p:sp>
        <p:nvSpPr>
          <p:cNvPr id="8" name="Rectangle 7">
            <a:extLst>
              <a:ext uri="{FF2B5EF4-FFF2-40B4-BE49-F238E27FC236}">
                <a16:creationId xmlns:a16="http://schemas.microsoft.com/office/drawing/2014/main" id="{B0ED1617-87DB-4198-AA24-C56E33734DE2}"/>
              </a:ext>
            </a:extLst>
          </p:cNvPr>
          <p:cNvSpPr/>
          <p:nvPr/>
        </p:nvSpPr>
        <p:spPr>
          <a:xfrm>
            <a:off x="7739233" y="1496203"/>
            <a:ext cx="330043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13</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Tiempo Real EMC- EMA</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15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922899" y="316137"/>
            <a:ext cx="9601200" cy="838200"/>
          </a:xfrm>
        </p:spPr>
        <p:txBody>
          <a:bodyPr>
            <a:normAutofit/>
          </a:bodyPr>
          <a:lstStyle/>
          <a:p>
            <a:r>
              <a:rPr lang="es-EC" dirty="0"/>
              <a:t>Resultados por temperatura EMC</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11" name="Chart 10">
            <a:extLst>
              <a:ext uri="{FF2B5EF4-FFF2-40B4-BE49-F238E27FC236}">
                <a16:creationId xmlns:a16="http://schemas.microsoft.com/office/drawing/2014/main" id="{68B12EDC-6EBD-424B-A87F-A6FAA75254BA}"/>
              </a:ext>
            </a:extLst>
          </p:cNvPr>
          <p:cNvGraphicFramePr/>
          <p:nvPr>
            <p:extLst>
              <p:ext uri="{D42A27DB-BD31-4B8C-83A1-F6EECF244321}">
                <p14:modId xmlns:p14="http://schemas.microsoft.com/office/powerpoint/2010/main" val="3951632880"/>
              </p:ext>
            </p:extLst>
          </p:nvPr>
        </p:nvGraphicFramePr>
        <p:xfrm>
          <a:off x="5457745" y="1621854"/>
          <a:ext cx="6634728" cy="375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a:extLst>
              <a:ext uri="{FF2B5EF4-FFF2-40B4-BE49-F238E27FC236}">
                <a16:creationId xmlns:a16="http://schemas.microsoft.com/office/drawing/2014/main" id="{A17BF40E-93C4-46B5-A561-8942BC11F4C4}"/>
              </a:ext>
            </a:extLst>
          </p:cNvPr>
          <p:cNvGraphicFramePr>
            <a:graphicFrameLocks noGrp="1"/>
          </p:cNvGraphicFramePr>
          <p:nvPr>
            <p:extLst>
              <p:ext uri="{D42A27DB-BD31-4B8C-83A1-F6EECF244321}">
                <p14:modId xmlns:p14="http://schemas.microsoft.com/office/powerpoint/2010/main" val="1304191404"/>
              </p:ext>
            </p:extLst>
          </p:nvPr>
        </p:nvGraphicFramePr>
        <p:xfrm>
          <a:off x="477520" y="1415396"/>
          <a:ext cx="2246547" cy="4159141"/>
        </p:xfrm>
        <a:graphic>
          <a:graphicData uri="http://schemas.openxmlformats.org/drawingml/2006/table">
            <a:tbl>
              <a:tblPr firstRow="1" firstCol="1" bandRow="1">
                <a:tableStyleId>{5A111915-BE36-4E01-A7E5-04B1672EAD32}</a:tableStyleId>
              </a:tblPr>
              <a:tblGrid>
                <a:gridCol w="548640">
                  <a:extLst>
                    <a:ext uri="{9D8B030D-6E8A-4147-A177-3AD203B41FA5}">
                      <a16:colId xmlns:a16="http://schemas.microsoft.com/office/drawing/2014/main" val="1115341983"/>
                    </a:ext>
                  </a:extLst>
                </a:gridCol>
                <a:gridCol w="842181">
                  <a:extLst>
                    <a:ext uri="{9D8B030D-6E8A-4147-A177-3AD203B41FA5}">
                      <a16:colId xmlns:a16="http://schemas.microsoft.com/office/drawing/2014/main" val="1035643789"/>
                    </a:ext>
                  </a:extLst>
                </a:gridCol>
                <a:gridCol w="855726">
                  <a:extLst>
                    <a:ext uri="{9D8B030D-6E8A-4147-A177-3AD203B41FA5}">
                      <a16:colId xmlns:a16="http://schemas.microsoft.com/office/drawing/2014/main" val="391007112"/>
                    </a:ext>
                  </a:extLst>
                </a:gridCol>
              </a:tblGrid>
              <a:tr h="436987">
                <a:tc>
                  <a:txBody>
                    <a:bodyPr/>
                    <a:lstStyle/>
                    <a:p>
                      <a:pPr marL="0" indent="0" algn="ctr" defTabSz="914400" rtl="0" eaLnBrk="1" latinLnBrk="0" hangingPunct="1">
                        <a:lnSpc>
                          <a:spcPct val="100000"/>
                        </a:lnSpc>
                        <a:spcAft>
                          <a:spcPts val="0"/>
                        </a:spcAft>
                      </a:pPr>
                      <a:r>
                        <a:rPr lang="es-MX" sz="1200" kern="1200" dirty="0">
                          <a:effectLst/>
                        </a:rPr>
                        <a:t>Ensayo</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Parámetros</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err="1">
                          <a:effectLst/>
                        </a:rPr>
                        <a:t>Temp</a:t>
                      </a:r>
                      <a:r>
                        <a:rPr lang="es-MX" sz="1200" kern="1200" dirty="0">
                          <a:effectLst/>
                        </a:rPr>
                        <a:t> Herramienta [</a:t>
                      </a:r>
                      <a:r>
                        <a:rPr lang="es-MX" sz="1200" kern="1200" dirty="0" err="1">
                          <a:effectLst/>
                        </a:rPr>
                        <a:t>ºC</a:t>
                      </a:r>
                      <a:r>
                        <a:rPr lang="es-MX" sz="1200" kern="1200" dirty="0">
                          <a:effectLst/>
                        </a:rPr>
                        <a:t>]</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780432292"/>
                  </a:ext>
                </a:extLst>
              </a:tr>
              <a:tr h="188464">
                <a:tc>
                  <a:txBody>
                    <a:bodyPr/>
                    <a:lstStyle/>
                    <a:p>
                      <a:pPr marL="0" indent="0" algn="ctr" defTabSz="914400" rtl="0" eaLnBrk="1" latinLnBrk="0" hangingPunct="1">
                        <a:lnSpc>
                          <a:spcPct val="100000"/>
                        </a:lnSpc>
                        <a:spcAft>
                          <a:spcPts val="0"/>
                        </a:spcAft>
                      </a:pPr>
                      <a:r>
                        <a:rPr lang="es-MX" sz="1200" kern="1200">
                          <a:effectLst/>
                        </a:rPr>
                        <a:t>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A2B1C1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rPr>
                        <a:t>72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00152722"/>
                  </a:ext>
                </a:extLst>
              </a:tr>
              <a:tr h="188464">
                <a:tc>
                  <a:txBody>
                    <a:bodyPr/>
                    <a:lstStyle/>
                    <a:p>
                      <a:pPr marL="0" indent="0" algn="ctr" defTabSz="914400" rtl="0" eaLnBrk="1" latinLnBrk="0" hangingPunct="1">
                        <a:lnSpc>
                          <a:spcPct val="100000"/>
                        </a:lnSpc>
                        <a:spcAft>
                          <a:spcPts val="0"/>
                        </a:spcAft>
                      </a:pPr>
                      <a:r>
                        <a:rPr lang="es-MX" sz="1200" kern="1200" dirty="0">
                          <a:effectLst/>
                        </a:rPr>
                        <a:t>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A2B1C2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rPr>
                        <a:t>68</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713810557"/>
                  </a:ext>
                </a:extLst>
              </a:tr>
              <a:tr h="188464">
                <a:tc>
                  <a:txBody>
                    <a:bodyPr/>
                    <a:lstStyle/>
                    <a:p>
                      <a:pPr marL="0" indent="0" algn="ctr" defTabSz="914400" rtl="0" eaLnBrk="1" latinLnBrk="0" hangingPunct="1">
                        <a:lnSpc>
                          <a:spcPct val="100000"/>
                        </a:lnSpc>
                        <a:spcAft>
                          <a:spcPts val="0"/>
                        </a:spcAft>
                      </a:pPr>
                      <a:r>
                        <a:rPr lang="es-MX" sz="1200" kern="1200">
                          <a:effectLst/>
                        </a:rPr>
                        <a:t>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A2B1C3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717131509"/>
                  </a:ext>
                </a:extLst>
              </a:tr>
              <a:tr h="188464">
                <a:tc>
                  <a:txBody>
                    <a:bodyPr/>
                    <a:lstStyle/>
                    <a:p>
                      <a:pPr marL="0" indent="0" algn="ctr" defTabSz="914400" rtl="0" eaLnBrk="1" latinLnBrk="0" hangingPunct="1">
                        <a:lnSpc>
                          <a:spcPct val="100000"/>
                        </a:lnSpc>
                        <a:spcAft>
                          <a:spcPts val="0"/>
                        </a:spcAft>
                      </a:pPr>
                      <a:r>
                        <a:rPr lang="es-MX" sz="1200" kern="1200">
                          <a:effectLst/>
                        </a:rPr>
                        <a:t>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A2B1C4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780095653"/>
                  </a:ext>
                </a:extLst>
              </a:tr>
              <a:tr h="188464">
                <a:tc>
                  <a:txBody>
                    <a:bodyPr/>
                    <a:lstStyle/>
                    <a:p>
                      <a:pPr marL="0" indent="0" algn="ctr" defTabSz="914400" rtl="0" eaLnBrk="1" latinLnBrk="0" hangingPunct="1">
                        <a:lnSpc>
                          <a:spcPct val="100000"/>
                        </a:lnSpc>
                        <a:spcAft>
                          <a:spcPts val="0"/>
                        </a:spcAft>
                      </a:pPr>
                      <a:r>
                        <a:rPr lang="es-MX" sz="1200" kern="1200">
                          <a:effectLst/>
                        </a:rPr>
                        <a:t>C5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A2B2C1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a:effectLst/>
                        </a:rPr>
                        <a:t>57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862691820"/>
                  </a:ext>
                </a:extLst>
              </a:tr>
              <a:tr h="188464">
                <a:tc>
                  <a:txBody>
                    <a:bodyPr/>
                    <a:lstStyle/>
                    <a:p>
                      <a:pPr marL="0" indent="0" algn="ctr" defTabSz="914400" rtl="0" eaLnBrk="1" latinLnBrk="0" hangingPunct="1">
                        <a:lnSpc>
                          <a:spcPct val="100000"/>
                        </a:lnSpc>
                        <a:spcAft>
                          <a:spcPts val="0"/>
                        </a:spcAft>
                      </a:pPr>
                      <a:r>
                        <a:rPr lang="es-MX" sz="1200" kern="1200">
                          <a:effectLst/>
                        </a:rPr>
                        <a:t>C6</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A2B2C2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55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68601578"/>
                  </a:ext>
                </a:extLst>
              </a:tr>
              <a:tr h="188464">
                <a:tc>
                  <a:txBody>
                    <a:bodyPr/>
                    <a:lstStyle/>
                    <a:p>
                      <a:pPr marL="0" indent="0" algn="ctr" defTabSz="914400" rtl="0" eaLnBrk="1" latinLnBrk="0" hangingPunct="1">
                        <a:lnSpc>
                          <a:spcPct val="100000"/>
                        </a:lnSpc>
                        <a:spcAft>
                          <a:spcPts val="0"/>
                        </a:spcAft>
                      </a:pPr>
                      <a:r>
                        <a:rPr lang="es-MX" sz="1200" kern="1200">
                          <a:effectLst/>
                        </a:rPr>
                        <a:t>C7</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A2B2C3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49</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3931004536"/>
                  </a:ext>
                </a:extLst>
              </a:tr>
              <a:tr h="188464">
                <a:tc>
                  <a:txBody>
                    <a:bodyPr/>
                    <a:lstStyle/>
                    <a:p>
                      <a:pPr marL="0" indent="0" algn="ctr" defTabSz="914400" rtl="0" eaLnBrk="1" latinLnBrk="0" hangingPunct="1">
                        <a:lnSpc>
                          <a:spcPct val="100000"/>
                        </a:lnSpc>
                        <a:spcAft>
                          <a:spcPts val="0"/>
                        </a:spcAft>
                      </a:pPr>
                      <a:r>
                        <a:rPr lang="es-MX" sz="1200" kern="1200">
                          <a:effectLst/>
                        </a:rPr>
                        <a:t>C8</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A2B2C4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51</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981700581"/>
                  </a:ext>
                </a:extLst>
              </a:tr>
              <a:tr h="188464">
                <a:tc>
                  <a:txBody>
                    <a:bodyPr/>
                    <a:lstStyle/>
                    <a:p>
                      <a:pPr marL="0" indent="0" algn="ctr" defTabSz="914400" rtl="0" eaLnBrk="1" latinLnBrk="0" hangingPunct="1">
                        <a:lnSpc>
                          <a:spcPct val="100000"/>
                        </a:lnSpc>
                        <a:spcAft>
                          <a:spcPts val="0"/>
                        </a:spcAft>
                      </a:pPr>
                      <a:r>
                        <a:rPr lang="es-MX" sz="1200" kern="1200">
                          <a:effectLst/>
                        </a:rPr>
                        <a:t>C9</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A2B3C1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48</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272096378"/>
                  </a:ext>
                </a:extLst>
              </a:tr>
              <a:tr h="273475">
                <a:tc>
                  <a:txBody>
                    <a:bodyPr/>
                    <a:lstStyle/>
                    <a:p>
                      <a:pPr marL="0" indent="0" algn="ctr" defTabSz="914400" rtl="0" eaLnBrk="1" latinLnBrk="0" hangingPunct="1">
                        <a:lnSpc>
                          <a:spcPct val="100000"/>
                        </a:lnSpc>
                        <a:spcAft>
                          <a:spcPts val="0"/>
                        </a:spcAft>
                      </a:pPr>
                      <a:r>
                        <a:rPr lang="es-MX" sz="1200" kern="1200">
                          <a:effectLst/>
                        </a:rPr>
                        <a:t>C10</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A2B3C2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54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839555443"/>
                  </a:ext>
                </a:extLst>
              </a:tr>
              <a:tr h="273475">
                <a:tc>
                  <a:txBody>
                    <a:bodyPr/>
                    <a:lstStyle/>
                    <a:p>
                      <a:pPr marL="0" indent="0" algn="ctr" defTabSz="914400" rtl="0" eaLnBrk="1" latinLnBrk="0" hangingPunct="1">
                        <a:lnSpc>
                          <a:spcPct val="100000"/>
                        </a:lnSpc>
                        <a:spcAft>
                          <a:spcPts val="0"/>
                        </a:spcAft>
                      </a:pPr>
                      <a:r>
                        <a:rPr lang="es-MX" sz="1200" kern="1200">
                          <a:effectLst/>
                        </a:rPr>
                        <a:t>C11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A2B3C3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24852967"/>
                  </a:ext>
                </a:extLst>
              </a:tr>
              <a:tr h="273475">
                <a:tc>
                  <a:txBody>
                    <a:bodyPr/>
                    <a:lstStyle/>
                    <a:p>
                      <a:pPr marL="0" indent="0" algn="ctr" defTabSz="914400" rtl="0" eaLnBrk="1" latinLnBrk="0" hangingPunct="1">
                        <a:lnSpc>
                          <a:spcPct val="100000"/>
                        </a:lnSpc>
                        <a:spcAft>
                          <a:spcPts val="0"/>
                        </a:spcAft>
                      </a:pPr>
                      <a:r>
                        <a:rPr lang="es-MX" sz="1200" kern="1200">
                          <a:effectLst/>
                        </a:rPr>
                        <a:t>C12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A2B3C4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47</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398777452"/>
                  </a:ext>
                </a:extLst>
              </a:tr>
              <a:tr h="273475">
                <a:tc>
                  <a:txBody>
                    <a:bodyPr/>
                    <a:lstStyle/>
                    <a:p>
                      <a:pPr marL="0" indent="0" algn="ctr" defTabSz="914400" rtl="0" eaLnBrk="1" latinLnBrk="0" hangingPunct="1">
                        <a:lnSpc>
                          <a:spcPct val="100000"/>
                        </a:lnSpc>
                        <a:spcAft>
                          <a:spcPts val="0"/>
                        </a:spcAft>
                      </a:pPr>
                      <a:r>
                        <a:rPr lang="es-MX" sz="1200" kern="1200">
                          <a:effectLst/>
                        </a:rPr>
                        <a:t>C13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A2B4C1</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43</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62595434"/>
                  </a:ext>
                </a:extLst>
              </a:tr>
              <a:tr h="273475">
                <a:tc>
                  <a:txBody>
                    <a:bodyPr/>
                    <a:lstStyle/>
                    <a:p>
                      <a:pPr marL="0" indent="0" algn="ctr" defTabSz="914400" rtl="0" eaLnBrk="1" latinLnBrk="0" hangingPunct="1">
                        <a:lnSpc>
                          <a:spcPct val="100000"/>
                        </a:lnSpc>
                        <a:spcAft>
                          <a:spcPts val="0"/>
                        </a:spcAft>
                      </a:pPr>
                      <a:r>
                        <a:rPr lang="es-MX" sz="1200" kern="1200">
                          <a:effectLst/>
                        </a:rPr>
                        <a:t>C14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A2B4C2</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116390712"/>
                  </a:ext>
                </a:extLst>
              </a:tr>
              <a:tr h="273475">
                <a:tc>
                  <a:txBody>
                    <a:bodyPr/>
                    <a:lstStyle/>
                    <a:p>
                      <a:pPr marL="0" indent="0" algn="ctr" defTabSz="914400" rtl="0" eaLnBrk="1" latinLnBrk="0" hangingPunct="1">
                        <a:lnSpc>
                          <a:spcPct val="100000"/>
                        </a:lnSpc>
                        <a:spcAft>
                          <a:spcPts val="0"/>
                        </a:spcAft>
                      </a:pPr>
                      <a:r>
                        <a:rPr lang="es-MX" sz="1200" kern="1200">
                          <a:effectLst/>
                        </a:rPr>
                        <a:t>C15</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A2B4C3</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39</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614543195"/>
                  </a:ext>
                </a:extLst>
              </a:tr>
              <a:tr h="273475">
                <a:tc>
                  <a:txBody>
                    <a:bodyPr/>
                    <a:lstStyle/>
                    <a:p>
                      <a:pPr marL="0" indent="0" algn="ctr" defTabSz="914400" rtl="0" eaLnBrk="1" latinLnBrk="0" hangingPunct="1">
                        <a:lnSpc>
                          <a:spcPct val="100000"/>
                        </a:lnSpc>
                        <a:spcAft>
                          <a:spcPts val="0"/>
                        </a:spcAft>
                      </a:pPr>
                      <a:r>
                        <a:rPr lang="es-MX" sz="1200" kern="1200">
                          <a:effectLst/>
                        </a:rPr>
                        <a:t>C16</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a:effectLst/>
                        </a:rPr>
                        <a:t>A2B4C4</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EC" sz="1200" kern="1200" dirty="0">
                          <a:effectLst/>
                        </a:rPr>
                        <a:t>42</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1761423380"/>
                  </a:ext>
                </a:extLst>
              </a:tr>
            </a:tbl>
          </a:graphicData>
        </a:graphic>
      </p:graphicFrame>
      <p:graphicFrame>
        <p:nvGraphicFramePr>
          <p:cNvPr id="13" name="Table 12">
            <a:extLst>
              <a:ext uri="{FF2B5EF4-FFF2-40B4-BE49-F238E27FC236}">
                <a16:creationId xmlns:a16="http://schemas.microsoft.com/office/drawing/2014/main" id="{7121D3D7-3FDF-45A1-AE9D-D70FF2BE32E2}"/>
              </a:ext>
            </a:extLst>
          </p:cNvPr>
          <p:cNvGraphicFramePr>
            <a:graphicFrameLocks noGrp="1"/>
          </p:cNvGraphicFramePr>
          <p:nvPr>
            <p:extLst>
              <p:ext uri="{D42A27DB-BD31-4B8C-83A1-F6EECF244321}">
                <p14:modId xmlns:p14="http://schemas.microsoft.com/office/powerpoint/2010/main" val="1326504629"/>
              </p:ext>
            </p:extLst>
          </p:nvPr>
        </p:nvGraphicFramePr>
        <p:xfrm>
          <a:off x="2724066" y="1415396"/>
          <a:ext cx="2579453" cy="4172116"/>
        </p:xfrm>
        <a:graphic>
          <a:graphicData uri="http://schemas.openxmlformats.org/drawingml/2006/table">
            <a:tbl>
              <a:tblPr firstRow="1" firstCol="1" bandRow="1">
                <a:tableStyleId>{5A111915-BE36-4E01-A7E5-04B1672EAD32}</a:tableStyleId>
              </a:tblPr>
              <a:tblGrid>
                <a:gridCol w="731517">
                  <a:extLst>
                    <a:ext uri="{9D8B030D-6E8A-4147-A177-3AD203B41FA5}">
                      <a16:colId xmlns:a16="http://schemas.microsoft.com/office/drawing/2014/main" val="3172258260"/>
                    </a:ext>
                  </a:extLst>
                </a:gridCol>
                <a:gridCol w="997222">
                  <a:extLst>
                    <a:ext uri="{9D8B030D-6E8A-4147-A177-3AD203B41FA5}">
                      <a16:colId xmlns:a16="http://schemas.microsoft.com/office/drawing/2014/main" val="3133932541"/>
                    </a:ext>
                  </a:extLst>
                </a:gridCol>
                <a:gridCol w="850714">
                  <a:extLst>
                    <a:ext uri="{9D8B030D-6E8A-4147-A177-3AD203B41FA5}">
                      <a16:colId xmlns:a16="http://schemas.microsoft.com/office/drawing/2014/main" val="147160933"/>
                    </a:ext>
                  </a:extLst>
                </a:gridCol>
              </a:tblGrid>
              <a:tr h="535662">
                <a:tc>
                  <a:txBody>
                    <a:bodyPr/>
                    <a:lstStyle/>
                    <a:p>
                      <a:pPr marL="0" indent="0" algn="ctr" defTabSz="914400" rtl="0" eaLnBrk="1" latinLnBrk="0" hangingPunct="1">
                        <a:lnSpc>
                          <a:spcPct val="100000"/>
                        </a:lnSpc>
                        <a:spcAft>
                          <a:spcPts val="0"/>
                        </a:spcAft>
                      </a:pPr>
                      <a:r>
                        <a:rPr lang="es-MX" sz="1200" kern="1200" dirty="0">
                          <a:effectLst/>
                        </a:rPr>
                        <a:t>Ensayo</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a:effectLst/>
                        </a:rPr>
                        <a:t>Parámetros</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tc>
                  <a:txBody>
                    <a:bodyPr/>
                    <a:lstStyle/>
                    <a:p>
                      <a:pPr marL="0" indent="0" algn="ctr" defTabSz="914400" rtl="0" eaLnBrk="1" latinLnBrk="0" hangingPunct="1">
                        <a:lnSpc>
                          <a:spcPct val="100000"/>
                        </a:lnSpc>
                        <a:spcAft>
                          <a:spcPts val="0"/>
                        </a:spcAft>
                      </a:pPr>
                      <a:r>
                        <a:rPr lang="es-MX" sz="1200" kern="1200" dirty="0" err="1">
                          <a:effectLst/>
                        </a:rPr>
                        <a:t>Temp</a:t>
                      </a:r>
                      <a:r>
                        <a:rPr lang="es-MX" sz="1200" kern="1200" dirty="0">
                          <a:effectLst/>
                        </a:rPr>
                        <a:t> Herramienta [</a:t>
                      </a:r>
                      <a:r>
                        <a:rPr lang="es-MX" sz="1200" kern="1200" dirty="0" err="1">
                          <a:effectLst/>
                        </a:rPr>
                        <a:t>ºC</a:t>
                      </a:r>
                      <a:r>
                        <a:rPr lang="es-MX" sz="1200" kern="1200" dirty="0">
                          <a:effectLst/>
                        </a:rPr>
                        <a:t>]</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21913" marR="21913" marT="0" marB="0" anchor="ctr"/>
                </a:tc>
                <a:extLst>
                  <a:ext uri="{0D108BD9-81ED-4DB2-BD59-A6C34878D82A}">
                    <a16:rowId xmlns:a16="http://schemas.microsoft.com/office/drawing/2014/main" val="2127353955"/>
                  </a:ext>
                </a:extLst>
              </a:tr>
              <a:tr h="249031">
                <a:tc>
                  <a:txBody>
                    <a:bodyPr/>
                    <a:lstStyle/>
                    <a:p>
                      <a:pPr marL="0" indent="0" algn="ctr" defTabSz="914400" rtl="0" eaLnBrk="1" latinLnBrk="0" hangingPunct="1">
                        <a:lnSpc>
                          <a:spcPct val="100000"/>
                        </a:lnSpc>
                        <a:spcAft>
                          <a:spcPts val="0"/>
                        </a:spcAft>
                      </a:pPr>
                      <a:r>
                        <a:rPr lang="es-MX" sz="1200" kern="1200" dirty="0">
                          <a:effectLst/>
                        </a:rPr>
                        <a:t>AD1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A1B1C1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rPr>
                        <a:t>43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26463218"/>
                  </a:ext>
                </a:extLst>
              </a:tr>
              <a:tr h="249031">
                <a:tc>
                  <a:txBody>
                    <a:bodyPr/>
                    <a:lstStyle/>
                    <a:p>
                      <a:pPr marL="0" indent="0" algn="ctr" defTabSz="914400" rtl="0" eaLnBrk="1" latinLnBrk="0" hangingPunct="1">
                        <a:lnSpc>
                          <a:spcPct val="100000"/>
                        </a:lnSpc>
                        <a:spcAft>
                          <a:spcPts val="0"/>
                        </a:spcAft>
                      </a:pPr>
                      <a:r>
                        <a:rPr lang="es-MX" sz="1200" kern="1200" dirty="0">
                          <a:effectLst/>
                        </a:rPr>
                        <a:t>AD2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A1B1C2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84262778"/>
                  </a:ext>
                </a:extLst>
              </a:tr>
              <a:tr h="272241">
                <a:tc>
                  <a:txBody>
                    <a:bodyPr/>
                    <a:lstStyle/>
                    <a:p>
                      <a:pPr marL="0" indent="0" algn="ctr" defTabSz="914400" rtl="0" eaLnBrk="1" latinLnBrk="0" hangingPunct="1">
                        <a:lnSpc>
                          <a:spcPct val="100000"/>
                        </a:lnSpc>
                        <a:spcAft>
                          <a:spcPts val="0"/>
                        </a:spcAft>
                      </a:pPr>
                      <a:r>
                        <a:rPr lang="es-MX" sz="1200" kern="1200" dirty="0">
                          <a:effectLst/>
                        </a:rPr>
                        <a:t>AD3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A1B1C3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2871678354"/>
                  </a:ext>
                </a:extLst>
              </a:tr>
              <a:tr h="249031">
                <a:tc>
                  <a:txBody>
                    <a:bodyPr/>
                    <a:lstStyle/>
                    <a:p>
                      <a:pPr marL="0" indent="0" algn="ctr" defTabSz="914400" rtl="0" eaLnBrk="1" latinLnBrk="0" hangingPunct="1">
                        <a:lnSpc>
                          <a:spcPct val="100000"/>
                        </a:lnSpc>
                        <a:spcAft>
                          <a:spcPts val="0"/>
                        </a:spcAft>
                      </a:pPr>
                      <a:r>
                        <a:rPr lang="es-MX" sz="1200" kern="1200">
                          <a:effectLst/>
                        </a:rPr>
                        <a:t>AD4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A1B1C4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928276559"/>
                  </a:ext>
                </a:extLst>
              </a:tr>
              <a:tr h="249031">
                <a:tc>
                  <a:txBody>
                    <a:bodyPr/>
                    <a:lstStyle/>
                    <a:p>
                      <a:pPr marL="0" indent="0" algn="ctr" defTabSz="914400" rtl="0" eaLnBrk="1" latinLnBrk="0" hangingPunct="1">
                        <a:lnSpc>
                          <a:spcPct val="100000"/>
                        </a:lnSpc>
                        <a:spcAft>
                          <a:spcPts val="0"/>
                        </a:spcAft>
                      </a:pPr>
                      <a:r>
                        <a:rPr lang="es-MX" sz="1200" kern="1200">
                          <a:effectLst/>
                        </a:rPr>
                        <a:t>AD5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A1B2C1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640349387"/>
                  </a:ext>
                </a:extLst>
              </a:tr>
              <a:tr h="249031">
                <a:tc>
                  <a:txBody>
                    <a:bodyPr/>
                    <a:lstStyle/>
                    <a:p>
                      <a:pPr marL="0" indent="0" algn="ctr" defTabSz="914400" rtl="0" eaLnBrk="1" latinLnBrk="0" hangingPunct="1">
                        <a:lnSpc>
                          <a:spcPct val="100000"/>
                        </a:lnSpc>
                        <a:spcAft>
                          <a:spcPts val="0"/>
                        </a:spcAft>
                      </a:pPr>
                      <a:r>
                        <a:rPr lang="es-MX" sz="1200" kern="1200">
                          <a:effectLst/>
                        </a:rPr>
                        <a:t>AD6</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A1B2C2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50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507875059"/>
                  </a:ext>
                </a:extLst>
              </a:tr>
              <a:tr h="249031">
                <a:tc>
                  <a:txBody>
                    <a:bodyPr/>
                    <a:lstStyle/>
                    <a:p>
                      <a:pPr marL="0" indent="0" algn="ctr" defTabSz="914400" rtl="0" eaLnBrk="1" latinLnBrk="0" hangingPunct="1">
                        <a:lnSpc>
                          <a:spcPct val="100000"/>
                        </a:lnSpc>
                        <a:spcAft>
                          <a:spcPts val="0"/>
                        </a:spcAft>
                      </a:pPr>
                      <a:r>
                        <a:rPr lang="es-MX" sz="1200" kern="1200">
                          <a:effectLst/>
                        </a:rPr>
                        <a:t>AD7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A1B2C3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51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49957541"/>
                  </a:ext>
                </a:extLst>
              </a:tr>
              <a:tr h="249031">
                <a:tc>
                  <a:txBody>
                    <a:bodyPr/>
                    <a:lstStyle/>
                    <a:p>
                      <a:pPr marL="0" indent="0" algn="ctr" defTabSz="914400" rtl="0" eaLnBrk="1" latinLnBrk="0" hangingPunct="1">
                        <a:lnSpc>
                          <a:spcPct val="100000"/>
                        </a:lnSpc>
                        <a:spcAft>
                          <a:spcPts val="0"/>
                        </a:spcAft>
                      </a:pPr>
                      <a:r>
                        <a:rPr lang="es-MX" sz="1200" kern="1200">
                          <a:effectLst/>
                        </a:rPr>
                        <a:t>AD8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dirty="0">
                          <a:effectLst/>
                        </a:rPr>
                        <a:t>A1B2C4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1079528897"/>
                  </a:ext>
                </a:extLst>
              </a:tr>
              <a:tr h="249031">
                <a:tc>
                  <a:txBody>
                    <a:bodyPr/>
                    <a:lstStyle/>
                    <a:p>
                      <a:pPr marL="0" indent="0" algn="ctr" defTabSz="914400" rtl="0" eaLnBrk="1" latinLnBrk="0" hangingPunct="1">
                        <a:lnSpc>
                          <a:spcPct val="100000"/>
                        </a:lnSpc>
                        <a:spcAft>
                          <a:spcPts val="0"/>
                        </a:spcAft>
                      </a:pPr>
                      <a:r>
                        <a:rPr lang="es-MX" sz="1200" kern="1200">
                          <a:effectLst/>
                        </a:rPr>
                        <a:t>AD9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A1B3C1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47</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4220184439"/>
                  </a:ext>
                </a:extLst>
              </a:tr>
              <a:tr h="194141">
                <a:tc>
                  <a:txBody>
                    <a:bodyPr/>
                    <a:lstStyle/>
                    <a:p>
                      <a:pPr marL="0" indent="0" algn="ctr" defTabSz="914400" rtl="0" eaLnBrk="1" latinLnBrk="0" hangingPunct="1">
                        <a:lnSpc>
                          <a:spcPct val="100000"/>
                        </a:lnSpc>
                        <a:spcAft>
                          <a:spcPts val="0"/>
                        </a:spcAft>
                      </a:pPr>
                      <a:r>
                        <a:rPr lang="es-MX" sz="1200" kern="1200">
                          <a:effectLst/>
                        </a:rPr>
                        <a:t>AD10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A1B3C2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51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694439859"/>
                  </a:ext>
                </a:extLst>
              </a:tr>
              <a:tr h="194141">
                <a:tc>
                  <a:txBody>
                    <a:bodyPr/>
                    <a:lstStyle/>
                    <a:p>
                      <a:pPr marL="0" indent="0" algn="ctr" defTabSz="914400" rtl="0" eaLnBrk="1" latinLnBrk="0" hangingPunct="1">
                        <a:lnSpc>
                          <a:spcPct val="100000"/>
                        </a:lnSpc>
                        <a:spcAft>
                          <a:spcPts val="0"/>
                        </a:spcAft>
                      </a:pPr>
                      <a:r>
                        <a:rPr lang="es-MX" sz="1200" kern="1200">
                          <a:effectLst/>
                        </a:rPr>
                        <a:t>AD11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A1B3C3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rPr>
                        <a:t>48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895848111"/>
                  </a:ext>
                </a:extLst>
              </a:tr>
              <a:tr h="194141">
                <a:tc>
                  <a:txBody>
                    <a:bodyPr/>
                    <a:lstStyle/>
                    <a:p>
                      <a:pPr marL="0" indent="0" algn="ctr" defTabSz="914400" rtl="0" eaLnBrk="1" latinLnBrk="0" hangingPunct="1">
                        <a:lnSpc>
                          <a:spcPct val="100000"/>
                        </a:lnSpc>
                        <a:spcAft>
                          <a:spcPts val="0"/>
                        </a:spcAft>
                      </a:pPr>
                      <a:r>
                        <a:rPr lang="es-MX" sz="1200" kern="1200">
                          <a:effectLst/>
                        </a:rPr>
                        <a:t>AD12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A1B3C4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2867799125"/>
                  </a:ext>
                </a:extLst>
              </a:tr>
              <a:tr h="194141">
                <a:tc>
                  <a:txBody>
                    <a:bodyPr/>
                    <a:lstStyle/>
                    <a:p>
                      <a:pPr marL="0" indent="0" algn="ctr" defTabSz="914400" rtl="0" eaLnBrk="1" latinLnBrk="0" hangingPunct="1">
                        <a:lnSpc>
                          <a:spcPct val="100000"/>
                        </a:lnSpc>
                        <a:spcAft>
                          <a:spcPts val="0"/>
                        </a:spcAft>
                      </a:pPr>
                      <a:r>
                        <a:rPr lang="es-MX" sz="1200" kern="1200">
                          <a:effectLst/>
                        </a:rPr>
                        <a:t>AD13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A1B4C1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rPr>
                        <a:t>41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4086418686"/>
                  </a:ext>
                </a:extLst>
              </a:tr>
              <a:tr h="194141">
                <a:tc>
                  <a:txBody>
                    <a:bodyPr/>
                    <a:lstStyle/>
                    <a:p>
                      <a:pPr marL="0" indent="0" algn="ctr" defTabSz="914400" rtl="0" eaLnBrk="1" latinLnBrk="0" hangingPunct="1">
                        <a:lnSpc>
                          <a:spcPct val="100000"/>
                        </a:lnSpc>
                        <a:spcAft>
                          <a:spcPts val="0"/>
                        </a:spcAft>
                      </a:pPr>
                      <a:r>
                        <a:rPr lang="es-MX" sz="1200" kern="1200">
                          <a:effectLst/>
                        </a:rPr>
                        <a:t>AD14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A1B4C2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a:effectLst/>
                        </a:rPr>
                        <a:t>39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574514571"/>
                  </a:ext>
                </a:extLst>
              </a:tr>
              <a:tr h="194141">
                <a:tc>
                  <a:txBody>
                    <a:bodyPr/>
                    <a:lstStyle/>
                    <a:p>
                      <a:pPr marL="0" indent="0" algn="ctr" defTabSz="914400" rtl="0" eaLnBrk="1" latinLnBrk="0" hangingPunct="1">
                        <a:lnSpc>
                          <a:spcPct val="100000"/>
                        </a:lnSpc>
                        <a:spcAft>
                          <a:spcPts val="0"/>
                        </a:spcAft>
                      </a:pPr>
                      <a:r>
                        <a:rPr lang="es-MX" sz="1200" kern="1200">
                          <a:effectLst/>
                        </a:rPr>
                        <a:t>AD15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A1B4C3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40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39157754"/>
                  </a:ext>
                </a:extLst>
              </a:tr>
              <a:tr h="194141">
                <a:tc>
                  <a:txBody>
                    <a:bodyPr/>
                    <a:lstStyle/>
                    <a:p>
                      <a:pPr marL="0" indent="0" algn="ctr" defTabSz="914400" rtl="0" eaLnBrk="1" latinLnBrk="0" hangingPunct="1">
                        <a:lnSpc>
                          <a:spcPct val="100000"/>
                        </a:lnSpc>
                        <a:spcAft>
                          <a:spcPts val="0"/>
                        </a:spcAft>
                      </a:pPr>
                      <a:r>
                        <a:rPr lang="es-MX" sz="1200" kern="1200" dirty="0">
                          <a:effectLst/>
                        </a:rPr>
                        <a:t>AD16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MX" sz="1200" kern="1200">
                          <a:effectLst/>
                        </a:rPr>
                        <a:t>A1B4C4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tc>
                  <a:txBody>
                    <a:bodyPr/>
                    <a:lstStyle/>
                    <a:p>
                      <a:pPr marL="0" indent="0" algn="ctr" defTabSz="914400" rtl="0" eaLnBrk="1" latinLnBrk="0" hangingPunct="1">
                        <a:lnSpc>
                          <a:spcPct val="100000"/>
                        </a:lnSpc>
                        <a:spcAft>
                          <a:spcPts val="0"/>
                        </a:spcAft>
                      </a:pPr>
                      <a:r>
                        <a:rPr lang="es-EC" sz="1200" kern="1200" dirty="0">
                          <a:effectLst/>
                        </a:rPr>
                        <a:t>36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4779" marR="24779" marT="0" marB="0" anchor="ctr"/>
                </a:tc>
                <a:extLst>
                  <a:ext uri="{0D108BD9-81ED-4DB2-BD59-A6C34878D82A}">
                    <a16:rowId xmlns:a16="http://schemas.microsoft.com/office/drawing/2014/main" val="752208698"/>
                  </a:ext>
                </a:extLst>
              </a:tr>
            </a:tbl>
          </a:graphicData>
        </a:graphic>
      </p:graphicFrame>
      <p:sp>
        <p:nvSpPr>
          <p:cNvPr id="8" name="Rectangle 7">
            <a:extLst>
              <a:ext uri="{FF2B5EF4-FFF2-40B4-BE49-F238E27FC236}">
                <a16:creationId xmlns:a16="http://schemas.microsoft.com/office/drawing/2014/main" id="{E73426A8-AA68-4AF9-BAAF-DAB1BF0ADFEE}"/>
              </a:ext>
            </a:extLst>
          </p:cNvPr>
          <p:cNvSpPr/>
          <p:nvPr/>
        </p:nvSpPr>
        <p:spPr>
          <a:xfrm>
            <a:off x="352875" y="953731"/>
            <a:ext cx="3300430" cy="461665"/>
          </a:xfrm>
          <a:prstGeom prst="rect">
            <a:avLst/>
          </a:prstGeom>
        </p:spPr>
        <p:txBody>
          <a:bodyPr wrap="square">
            <a:spAutoFit/>
          </a:bodyPr>
          <a:lstStyle/>
          <a:p>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Tabla 14</a:t>
            </a:r>
            <a:b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Comparación Temperatura Real EMC- EMA</a:t>
            </a:r>
            <a:endParaRPr lang="es-MX" sz="1200" i="1"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30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E30C926-31FB-4C71-A155-70886E1F1A0E}"/>
              </a:ext>
            </a:extLst>
          </p:cNvPr>
          <p:cNvPicPr/>
          <p:nvPr/>
        </p:nvPicPr>
        <p:blipFill>
          <a:blip r:embed="rId2"/>
          <a:stretch>
            <a:fillRect/>
          </a:stretch>
        </p:blipFill>
        <p:spPr>
          <a:xfrm>
            <a:off x="1027963" y="1302182"/>
            <a:ext cx="4404360" cy="3066917"/>
          </a:xfrm>
          <a:prstGeom prst="rect">
            <a:avLst/>
          </a:prstGeom>
        </p:spPr>
      </p:pic>
      <p:sp>
        <p:nvSpPr>
          <p:cNvPr id="5" name="Rectangle 10">
            <a:extLst>
              <a:ext uri="{FF2B5EF4-FFF2-40B4-BE49-F238E27FC236}">
                <a16:creationId xmlns:a16="http://schemas.microsoft.com/office/drawing/2014/main" id="{8CABB7EF-65A0-4AA2-8E2C-0314A87BD3F2}"/>
              </a:ext>
            </a:extLst>
          </p:cNvPr>
          <p:cNvSpPr/>
          <p:nvPr/>
        </p:nvSpPr>
        <p:spPr>
          <a:xfrm>
            <a:off x="84186" y="4386084"/>
            <a:ext cx="6096000" cy="276999"/>
          </a:xfrm>
          <a:prstGeom prst="rect">
            <a:avLst/>
          </a:prstGeom>
        </p:spPr>
        <p:txBody>
          <a:bodyPr>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27</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Principales efectos de los factores respecto al tiempo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12">
            <a:extLst>
              <a:ext uri="{FF2B5EF4-FFF2-40B4-BE49-F238E27FC236}">
                <a16:creationId xmlns:a16="http://schemas.microsoft.com/office/drawing/2014/main" id="{72132ED2-349F-43AA-989E-788D644C7E1D}"/>
              </a:ext>
            </a:extLst>
          </p:cNvPr>
          <p:cNvSpPr/>
          <p:nvPr/>
        </p:nvSpPr>
        <p:spPr>
          <a:xfrm>
            <a:off x="2282723" y="3881839"/>
            <a:ext cx="191050" cy="18288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Oval 13">
            <a:extLst>
              <a:ext uri="{FF2B5EF4-FFF2-40B4-BE49-F238E27FC236}">
                <a16:creationId xmlns:a16="http://schemas.microsoft.com/office/drawing/2014/main" id="{49FEBA5B-0D32-42B3-B82D-5C6655956B17}"/>
              </a:ext>
            </a:extLst>
          </p:cNvPr>
          <p:cNvSpPr/>
          <p:nvPr/>
        </p:nvSpPr>
        <p:spPr>
          <a:xfrm>
            <a:off x="3755923" y="3131117"/>
            <a:ext cx="191050" cy="18288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Oval 14">
            <a:extLst>
              <a:ext uri="{FF2B5EF4-FFF2-40B4-BE49-F238E27FC236}">
                <a16:creationId xmlns:a16="http://schemas.microsoft.com/office/drawing/2014/main" id="{2BB3708E-E9A1-41DF-87A5-F78DECF48E9D}"/>
              </a:ext>
            </a:extLst>
          </p:cNvPr>
          <p:cNvSpPr/>
          <p:nvPr/>
        </p:nvSpPr>
        <p:spPr>
          <a:xfrm>
            <a:off x="5044583" y="3425757"/>
            <a:ext cx="191050" cy="18288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9" name="Table 7">
            <a:extLst>
              <a:ext uri="{FF2B5EF4-FFF2-40B4-BE49-F238E27FC236}">
                <a16:creationId xmlns:a16="http://schemas.microsoft.com/office/drawing/2014/main" id="{2EA45648-1E85-4159-A45D-83253AC35D35}"/>
              </a:ext>
            </a:extLst>
          </p:cNvPr>
          <p:cNvGraphicFramePr>
            <a:graphicFrameLocks noGrp="1"/>
          </p:cNvGraphicFramePr>
          <p:nvPr>
            <p:extLst>
              <p:ext uri="{D42A27DB-BD31-4B8C-83A1-F6EECF244321}">
                <p14:modId xmlns:p14="http://schemas.microsoft.com/office/powerpoint/2010/main" val="1875721646"/>
              </p:ext>
            </p:extLst>
          </p:nvPr>
        </p:nvGraphicFramePr>
        <p:xfrm>
          <a:off x="2715248" y="5167852"/>
          <a:ext cx="4767580" cy="1517565"/>
        </p:xfrm>
        <a:graphic>
          <a:graphicData uri="http://schemas.openxmlformats.org/drawingml/2006/table">
            <a:tbl>
              <a:tblPr firstRow="1" firstCol="1" bandRow="1">
                <a:tableStyleId>{5A111915-BE36-4E01-A7E5-04B1672EAD32}</a:tableStyleId>
              </a:tblPr>
              <a:tblGrid>
                <a:gridCol w="1155700">
                  <a:extLst>
                    <a:ext uri="{9D8B030D-6E8A-4147-A177-3AD203B41FA5}">
                      <a16:colId xmlns:a16="http://schemas.microsoft.com/office/drawing/2014/main" val="3553160392"/>
                    </a:ext>
                  </a:extLst>
                </a:gridCol>
                <a:gridCol w="986790">
                  <a:extLst>
                    <a:ext uri="{9D8B030D-6E8A-4147-A177-3AD203B41FA5}">
                      <a16:colId xmlns:a16="http://schemas.microsoft.com/office/drawing/2014/main" val="2228359498"/>
                    </a:ext>
                  </a:extLst>
                </a:gridCol>
                <a:gridCol w="1275080">
                  <a:extLst>
                    <a:ext uri="{9D8B030D-6E8A-4147-A177-3AD203B41FA5}">
                      <a16:colId xmlns:a16="http://schemas.microsoft.com/office/drawing/2014/main" val="3662872503"/>
                    </a:ext>
                  </a:extLst>
                </a:gridCol>
                <a:gridCol w="1350010">
                  <a:extLst>
                    <a:ext uri="{9D8B030D-6E8A-4147-A177-3AD203B41FA5}">
                      <a16:colId xmlns:a16="http://schemas.microsoft.com/office/drawing/2014/main" val="3373388557"/>
                    </a:ext>
                  </a:extLst>
                </a:gridCol>
              </a:tblGrid>
              <a:tr h="216795">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Nivel</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Estrategia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Vc [m/min]</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Fz [mm/diente]</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5282104"/>
                  </a:ext>
                </a:extLst>
              </a:tr>
              <a:tr h="216795">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259.13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198.63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252.25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916604689"/>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84.63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178.75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171.00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719021853"/>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159.50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138.75</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307303361"/>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 </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150.63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125.50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393144557"/>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Delta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174.50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126.75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35229965"/>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Clasificación</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55938270"/>
                  </a:ext>
                </a:extLst>
              </a:tr>
            </a:tbl>
          </a:graphicData>
        </a:graphic>
      </p:graphicFrame>
      <p:sp>
        <p:nvSpPr>
          <p:cNvPr id="10" name="Rectangle 8">
            <a:extLst>
              <a:ext uri="{FF2B5EF4-FFF2-40B4-BE49-F238E27FC236}">
                <a16:creationId xmlns:a16="http://schemas.microsoft.com/office/drawing/2014/main" id="{1508650F-4DAB-4FBB-9A52-BAAD99ABAF2E}"/>
              </a:ext>
            </a:extLst>
          </p:cNvPr>
          <p:cNvSpPr/>
          <p:nvPr/>
        </p:nvSpPr>
        <p:spPr>
          <a:xfrm>
            <a:off x="2715248" y="4706187"/>
            <a:ext cx="286512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15</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influyentes</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Imagen 106">
            <a:extLst>
              <a:ext uri="{FF2B5EF4-FFF2-40B4-BE49-F238E27FC236}">
                <a16:creationId xmlns:a16="http://schemas.microsoft.com/office/drawing/2014/main" id="{831DFE0C-993D-48EE-AC3A-37E27A9A0FF8}"/>
              </a:ext>
            </a:extLst>
          </p:cNvPr>
          <p:cNvPicPr/>
          <p:nvPr/>
        </p:nvPicPr>
        <p:blipFill rotWithShape="1">
          <a:blip r:embed="rId3"/>
          <a:srcRect r="1851"/>
          <a:stretch/>
        </p:blipFill>
        <p:spPr bwMode="auto">
          <a:xfrm>
            <a:off x="6096000" y="1189315"/>
            <a:ext cx="3116426" cy="3066918"/>
          </a:xfrm>
          <a:prstGeom prst="rect">
            <a:avLst/>
          </a:prstGeom>
          <a:ln>
            <a:noFill/>
          </a:ln>
          <a:extLst>
            <a:ext uri="{53640926-AAD7-44D8-BBD7-CCE9431645EC}">
              <a14:shadowObscured xmlns:a14="http://schemas.microsoft.com/office/drawing/2010/main"/>
            </a:ext>
          </a:extLst>
        </p:spPr>
      </p:pic>
      <p:sp>
        <p:nvSpPr>
          <p:cNvPr id="12" name="Rectangle 10">
            <a:extLst>
              <a:ext uri="{FF2B5EF4-FFF2-40B4-BE49-F238E27FC236}">
                <a16:creationId xmlns:a16="http://schemas.microsoft.com/office/drawing/2014/main" id="{F4FED30B-50E6-415E-9480-43B9F5D14BA2}"/>
              </a:ext>
            </a:extLst>
          </p:cNvPr>
          <p:cNvSpPr/>
          <p:nvPr/>
        </p:nvSpPr>
        <p:spPr>
          <a:xfrm>
            <a:off x="9131748" y="1574216"/>
            <a:ext cx="2355047"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28</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Superficie respecto al tiempo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itle 1">
            <a:extLst>
              <a:ext uri="{FF2B5EF4-FFF2-40B4-BE49-F238E27FC236}">
                <a16:creationId xmlns:a16="http://schemas.microsoft.com/office/drawing/2014/main" id="{DCB8DCD3-1865-4D4D-A482-9FA1E41833EB}"/>
              </a:ext>
            </a:extLst>
          </p:cNvPr>
          <p:cNvSpPr txBox="1">
            <a:spLocks/>
          </p:cNvSpPr>
          <p:nvPr/>
        </p:nvSpPr>
        <p:spPr>
          <a:xfrm>
            <a:off x="782261" y="311134"/>
            <a:ext cx="9601200" cy="64633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medias para el tiempo</a:t>
            </a:r>
            <a:endParaRPr lang="es-MX" dirty="0"/>
          </a:p>
        </p:txBody>
      </p:sp>
      <p:pic>
        <p:nvPicPr>
          <p:cNvPr id="14" name="Imagen 92" descr="Resultado de imagen para espe">
            <a:extLst>
              <a:ext uri="{FF2B5EF4-FFF2-40B4-BE49-F238E27FC236}">
                <a16:creationId xmlns:a16="http://schemas.microsoft.com/office/drawing/2014/main" id="{1EFCE353-05A6-47AD-9DE6-ACEB4E308E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15" name="Imagen 14">
            <a:extLst>
              <a:ext uri="{FF2B5EF4-FFF2-40B4-BE49-F238E27FC236}">
                <a16:creationId xmlns:a16="http://schemas.microsoft.com/office/drawing/2014/main" id="{096EDB26-5CC7-442E-B9BC-6DE94D6F5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16" name="Content Placeholder 6">
            <a:extLst>
              <a:ext uri="{FF2B5EF4-FFF2-40B4-BE49-F238E27FC236}">
                <a16:creationId xmlns:a16="http://schemas.microsoft.com/office/drawing/2014/main" id="{F4E97CB1-7B41-40E7-A0CA-23EA19E8A7E6}"/>
              </a:ext>
            </a:extLst>
          </p:cNvPr>
          <p:cNvGraphicFramePr>
            <a:graphicFrameLocks noGrp="1"/>
          </p:cNvGraphicFramePr>
          <p:nvPr>
            <p:ph idx="1"/>
            <p:extLst>
              <p:ext uri="{D42A27DB-BD31-4B8C-83A1-F6EECF244321}">
                <p14:modId xmlns:p14="http://schemas.microsoft.com/office/powerpoint/2010/main" val="1587964602"/>
              </p:ext>
            </p:extLst>
          </p:nvPr>
        </p:nvGraphicFramePr>
        <p:xfrm>
          <a:off x="8293742" y="4741350"/>
          <a:ext cx="3193053" cy="1860042"/>
        </p:xfrm>
        <a:graphic>
          <a:graphicData uri="http://schemas.openxmlformats.org/drawingml/2006/table">
            <a:tbl>
              <a:tblPr firstRow="1" firstCol="1" bandRow="1">
                <a:tableStyleId>{5A111915-BE36-4E01-A7E5-04B1672EAD32}</a:tableStyleId>
              </a:tblPr>
              <a:tblGrid>
                <a:gridCol w="2254403">
                  <a:extLst>
                    <a:ext uri="{9D8B030D-6E8A-4147-A177-3AD203B41FA5}">
                      <a16:colId xmlns:a16="http://schemas.microsoft.com/office/drawing/2014/main" val="234897120"/>
                    </a:ext>
                  </a:extLst>
                </a:gridCol>
                <a:gridCol w="938650">
                  <a:extLst>
                    <a:ext uri="{9D8B030D-6E8A-4147-A177-3AD203B41FA5}">
                      <a16:colId xmlns:a16="http://schemas.microsoft.com/office/drawing/2014/main" val="167756627"/>
                    </a:ext>
                  </a:extLst>
                </a:gridCol>
              </a:tblGrid>
              <a:tr h="247650">
                <a:tc gridSpan="2">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Parámetros óptimos</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887201529"/>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Estrategia</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a:effectLst/>
                          <a:latin typeface="Times New Roman" panose="02020603050405020304" pitchFamily="18" charset="0"/>
                          <a:cs typeface="Times New Roman" panose="02020603050405020304" pitchFamily="18" charset="0"/>
                        </a:rPr>
                        <a:t>Adaptativa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759347097"/>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Velocidad de corte [m/min]</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700</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374866397"/>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Avance por diente [mm/diente]</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0.2</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714535460"/>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Ancho de corte (10%) [mm]</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2.5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40664389"/>
                  </a:ext>
                </a:extLst>
              </a:tr>
              <a:tr h="247650">
                <a:tc>
                  <a:txBody>
                    <a:bodyPr/>
                    <a:lstStyle/>
                    <a:p>
                      <a:pPr marL="0" indent="0" algn="l" defTabSz="914400" rtl="0" eaLnBrk="1" latinLnBrk="0" hangingPunct="1">
                        <a:lnSpc>
                          <a:spcPct val="200000"/>
                        </a:lnSpc>
                        <a:spcAft>
                          <a:spcPts val="0"/>
                        </a:spcAft>
                      </a:pPr>
                      <a:r>
                        <a:rPr lang="es-EC" sz="1200" b="0" kern="1200" dirty="0">
                          <a:effectLst/>
                          <a:latin typeface="Times New Roman" panose="02020603050405020304" pitchFamily="18" charset="0"/>
                          <a:cs typeface="Times New Roman" panose="02020603050405020304" pitchFamily="18" charset="0"/>
                        </a:rPr>
                        <a:t>Profundidad de corte [mm]</a:t>
                      </a:r>
                      <a:endParaRPr lang="es-MX" sz="1200" b="0"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latin typeface="Times New Roman" panose="02020603050405020304" pitchFamily="18" charset="0"/>
                          <a:cs typeface="Times New Roman" panose="02020603050405020304" pitchFamily="18" charset="0"/>
                        </a:rPr>
                        <a:t>14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103568"/>
                  </a:ext>
                </a:extLst>
              </a:tr>
            </a:tbl>
          </a:graphicData>
        </a:graphic>
      </p:graphicFrame>
      <p:sp>
        <p:nvSpPr>
          <p:cNvPr id="17" name="Rectangle 11">
            <a:extLst>
              <a:ext uri="{FF2B5EF4-FFF2-40B4-BE49-F238E27FC236}">
                <a16:creationId xmlns:a16="http://schemas.microsoft.com/office/drawing/2014/main" id="{514CAF42-2A8E-4799-B9DD-67D48815D22C}"/>
              </a:ext>
            </a:extLst>
          </p:cNvPr>
          <p:cNvSpPr/>
          <p:nvPr/>
        </p:nvSpPr>
        <p:spPr>
          <a:xfrm>
            <a:off x="8262681" y="4237031"/>
            <a:ext cx="283464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16</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óptimos influyentes en el tiempo</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47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51B5A3F-E727-45AA-ADD3-1A8D3CC79AD4}"/>
              </a:ext>
            </a:extLst>
          </p:cNvPr>
          <p:cNvGraphicFramePr>
            <a:graphicFrameLocks noGrp="1"/>
          </p:cNvGraphicFramePr>
          <p:nvPr>
            <p:ph idx="1"/>
            <p:extLst>
              <p:ext uri="{D42A27DB-BD31-4B8C-83A1-F6EECF244321}">
                <p14:modId xmlns:p14="http://schemas.microsoft.com/office/powerpoint/2010/main" val="3961348547"/>
              </p:ext>
            </p:extLst>
          </p:nvPr>
        </p:nvGraphicFramePr>
        <p:xfrm>
          <a:off x="7629478" y="4847673"/>
          <a:ext cx="3193053" cy="1887474"/>
        </p:xfrm>
        <a:graphic>
          <a:graphicData uri="http://schemas.openxmlformats.org/drawingml/2006/table">
            <a:tbl>
              <a:tblPr firstRow="1" firstCol="1" bandRow="1">
                <a:tableStyleId>{5A111915-BE36-4E01-A7E5-04B1672EAD32}</a:tableStyleId>
              </a:tblPr>
              <a:tblGrid>
                <a:gridCol w="2254403">
                  <a:extLst>
                    <a:ext uri="{9D8B030D-6E8A-4147-A177-3AD203B41FA5}">
                      <a16:colId xmlns:a16="http://schemas.microsoft.com/office/drawing/2014/main" val="234897120"/>
                    </a:ext>
                  </a:extLst>
                </a:gridCol>
                <a:gridCol w="938650">
                  <a:extLst>
                    <a:ext uri="{9D8B030D-6E8A-4147-A177-3AD203B41FA5}">
                      <a16:colId xmlns:a16="http://schemas.microsoft.com/office/drawing/2014/main" val="167756627"/>
                    </a:ext>
                  </a:extLst>
                </a:gridCol>
              </a:tblGrid>
              <a:tr h="247650">
                <a:tc gridSpan="2">
                  <a:txBody>
                    <a:bodyPr/>
                    <a:lstStyle/>
                    <a:p>
                      <a:pPr marL="0" indent="0" algn="ctr" defTabSz="914400" rtl="0" eaLnBrk="1" latinLnBrk="0" hangingPunct="1">
                        <a:lnSpc>
                          <a:spcPct val="200000"/>
                        </a:lnSpc>
                        <a:spcAft>
                          <a:spcPts val="0"/>
                        </a:spcAft>
                      </a:pPr>
                      <a:r>
                        <a:rPr lang="es-EC" sz="1200" kern="1200" dirty="0">
                          <a:effectLst/>
                        </a:rPr>
                        <a:t>Parámetros óptimos</a:t>
                      </a:r>
                      <a:endParaRPr lang="es-MX" sz="1200" b="1" kern="1200" dirty="0">
                        <a:solidFill>
                          <a:schemeClr val="lt1"/>
                        </a:solidFill>
                        <a:effectLst/>
                        <a:latin typeface="+mn-lt"/>
                        <a:ea typeface="+mn-ea"/>
                        <a:cs typeface="+mn-cs"/>
                      </a:endParaRPr>
                    </a:p>
                  </a:txBody>
                  <a:tcPr marL="68580" marR="68580" marT="0" marB="0"/>
                </a:tc>
                <a:tc hMerge="1">
                  <a:txBody>
                    <a:bodyPr/>
                    <a:lstStyle/>
                    <a:p>
                      <a:endParaRPr lang="es-MX"/>
                    </a:p>
                  </a:txBody>
                  <a:tcPr/>
                </a:tc>
                <a:extLst>
                  <a:ext uri="{0D108BD9-81ED-4DB2-BD59-A6C34878D82A}">
                    <a16:rowId xmlns:a16="http://schemas.microsoft.com/office/drawing/2014/main" val="887201529"/>
                  </a:ext>
                </a:extLst>
              </a:tr>
              <a:tr h="247650">
                <a:tc>
                  <a:txBody>
                    <a:bodyPr/>
                    <a:lstStyle/>
                    <a:p>
                      <a:pPr marL="0" indent="0" algn="l" defTabSz="914400" rtl="0" eaLnBrk="1" latinLnBrk="0" hangingPunct="1">
                        <a:lnSpc>
                          <a:spcPct val="200000"/>
                        </a:lnSpc>
                        <a:spcAft>
                          <a:spcPts val="0"/>
                        </a:spcAft>
                      </a:pPr>
                      <a:r>
                        <a:rPr lang="es-EC" sz="1200" b="0" kern="1200" dirty="0">
                          <a:effectLst/>
                        </a:rPr>
                        <a:t>Estrategia</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Adaptativa</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2759347097"/>
                  </a:ext>
                </a:extLst>
              </a:tr>
              <a:tr h="247650">
                <a:tc>
                  <a:txBody>
                    <a:bodyPr/>
                    <a:lstStyle/>
                    <a:p>
                      <a:pPr marL="0" indent="0" algn="l" defTabSz="914400" rtl="0" eaLnBrk="1" latinLnBrk="0" hangingPunct="1">
                        <a:lnSpc>
                          <a:spcPct val="200000"/>
                        </a:lnSpc>
                        <a:spcAft>
                          <a:spcPts val="0"/>
                        </a:spcAft>
                      </a:pPr>
                      <a:r>
                        <a:rPr lang="es-EC" sz="1200" b="0" kern="1200" dirty="0">
                          <a:effectLst/>
                        </a:rPr>
                        <a:t>Velocidad de corte [m/min]</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700</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374866397"/>
                  </a:ext>
                </a:extLst>
              </a:tr>
              <a:tr h="247650">
                <a:tc>
                  <a:txBody>
                    <a:bodyPr/>
                    <a:lstStyle/>
                    <a:p>
                      <a:pPr marL="0" indent="0" algn="l" defTabSz="914400" rtl="0" eaLnBrk="1" latinLnBrk="0" hangingPunct="1">
                        <a:lnSpc>
                          <a:spcPct val="200000"/>
                        </a:lnSpc>
                        <a:spcAft>
                          <a:spcPts val="0"/>
                        </a:spcAft>
                      </a:pPr>
                      <a:r>
                        <a:rPr lang="es-EC" sz="1200" b="0" kern="1200" dirty="0">
                          <a:effectLst/>
                        </a:rPr>
                        <a:t>Avance por diente [mm/diente]</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0.2</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2714535460"/>
                  </a:ext>
                </a:extLst>
              </a:tr>
              <a:tr h="247650">
                <a:tc>
                  <a:txBody>
                    <a:bodyPr/>
                    <a:lstStyle/>
                    <a:p>
                      <a:pPr marL="0" indent="0" algn="l" defTabSz="914400" rtl="0" eaLnBrk="1" latinLnBrk="0" hangingPunct="1">
                        <a:lnSpc>
                          <a:spcPct val="200000"/>
                        </a:lnSpc>
                        <a:spcAft>
                          <a:spcPts val="0"/>
                        </a:spcAft>
                      </a:pPr>
                      <a:r>
                        <a:rPr lang="es-EC" sz="1200" b="0" kern="1200" dirty="0">
                          <a:effectLst/>
                        </a:rPr>
                        <a:t>Ancho de corte (10%) [mm]</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2.5</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140664389"/>
                  </a:ext>
                </a:extLst>
              </a:tr>
              <a:tr h="247650">
                <a:tc>
                  <a:txBody>
                    <a:bodyPr/>
                    <a:lstStyle/>
                    <a:p>
                      <a:pPr marL="0" indent="0" algn="l" defTabSz="914400" rtl="0" eaLnBrk="1" latinLnBrk="0" hangingPunct="1">
                        <a:lnSpc>
                          <a:spcPct val="200000"/>
                        </a:lnSpc>
                        <a:spcAft>
                          <a:spcPts val="0"/>
                        </a:spcAft>
                      </a:pPr>
                      <a:r>
                        <a:rPr lang="es-EC" sz="1200" b="0" kern="1200" dirty="0">
                          <a:effectLst/>
                        </a:rPr>
                        <a:t>Profundidad de corte [mm]</a:t>
                      </a:r>
                      <a:endParaRPr lang="es-MX" sz="1200" b="0" kern="1200" dirty="0">
                        <a:solidFill>
                          <a:schemeClr val="lt1"/>
                        </a:solidFill>
                        <a:effectLst/>
                        <a:latin typeface="+mn-lt"/>
                        <a:ea typeface="+mn-ea"/>
                        <a:cs typeface="+mn-cs"/>
                      </a:endParaRPr>
                    </a:p>
                  </a:txBody>
                  <a:tcPr marL="68580" marR="68580" marT="0" marB="0"/>
                </a:tc>
                <a:tc>
                  <a:txBody>
                    <a:bodyPr/>
                    <a:lstStyle/>
                    <a:p>
                      <a:pPr marL="0" indent="0" algn="ctr" defTabSz="914400" rtl="0" eaLnBrk="1" latinLnBrk="0" hangingPunct="1">
                        <a:lnSpc>
                          <a:spcPct val="200000"/>
                        </a:lnSpc>
                        <a:spcAft>
                          <a:spcPts val="0"/>
                        </a:spcAft>
                      </a:pPr>
                      <a:r>
                        <a:rPr lang="es-EC" sz="1200" kern="1200" dirty="0">
                          <a:effectLst/>
                        </a:rPr>
                        <a:t>14</a:t>
                      </a:r>
                      <a:endParaRPr lang="es-MX" sz="12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574103568"/>
                  </a:ext>
                </a:extLst>
              </a:tr>
            </a:tbl>
          </a:graphicData>
        </a:graphic>
      </p:graphicFrame>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11" name="Rectangle 10">
            <a:extLst>
              <a:ext uri="{FF2B5EF4-FFF2-40B4-BE49-F238E27FC236}">
                <a16:creationId xmlns:a16="http://schemas.microsoft.com/office/drawing/2014/main" id="{9F61A532-1BDB-4D0F-968E-458507B3D456}"/>
              </a:ext>
            </a:extLst>
          </p:cNvPr>
          <p:cNvSpPr/>
          <p:nvPr/>
        </p:nvSpPr>
        <p:spPr>
          <a:xfrm>
            <a:off x="-239109" y="4401166"/>
            <a:ext cx="6096000" cy="276999"/>
          </a:xfrm>
          <a:prstGeom prst="rect">
            <a:avLst/>
          </a:prstGeom>
        </p:spPr>
        <p:txBody>
          <a:bodyPr>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30 </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Principales efectos de los factores respecto a la temperatura</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0FD4B6A-9696-4A5C-84EC-CBCFF4E3697E}"/>
              </a:ext>
            </a:extLst>
          </p:cNvPr>
          <p:cNvSpPr/>
          <p:nvPr/>
        </p:nvSpPr>
        <p:spPr>
          <a:xfrm>
            <a:off x="7598416" y="4322740"/>
            <a:ext cx="3385457"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19</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óptimos influyentes en la temperatura</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DAB1F3F-0A37-47DB-84D1-0A686E258F75}"/>
              </a:ext>
            </a:extLst>
          </p:cNvPr>
          <p:cNvPicPr/>
          <p:nvPr/>
        </p:nvPicPr>
        <p:blipFill>
          <a:blip r:embed="rId4"/>
          <a:stretch>
            <a:fillRect/>
          </a:stretch>
        </p:blipFill>
        <p:spPr>
          <a:xfrm>
            <a:off x="791028" y="1290320"/>
            <a:ext cx="4632960" cy="3020837"/>
          </a:xfrm>
          <a:prstGeom prst="rect">
            <a:avLst/>
          </a:prstGeom>
        </p:spPr>
      </p:pic>
      <p:sp>
        <p:nvSpPr>
          <p:cNvPr id="14" name="Oval 13">
            <a:extLst>
              <a:ext uri="{FF2B5EF4-FFF2-40B4-BE49-F238E27FC236}">
                <a16:creationId xmlns:a16="http://schemas.microsoft.com/office/drawing/2014/main" id="{1DAF7F37-8F84-4F21-83D5-9C04DA75C5B5}"/>
              </a:ext>
            </a:extLst>
          </p:cNvPr>
          <p:cNvSpPr/>
          <p:nvPr/>
        </p:nvSpPr>
        <p:spPr>
          <a:xfrm>
            <a:off x="2117599" y="3072404"/>
            <a:ext cx="191050" cy="18288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Oval 14">
            <a:extLst>
              <a:ext uri="{FF2B5EF4-FFF2-40B4-BE49-F238E27FC236}">
                <a16:creationId xmlns:a16="http://schemas.microsoft.com/office/drawing/2014/main" id="{843E05F9-BAA5-4170-A0B0-E8791C33A1F3}"/>
              </a:ext>
            </a:extLst>
          </p:cNvPr>
          <p:cNvSpPr/>
          <p:nvPr/>
        </p:nvSpPr>
        <p:spPr>
          <a:xfrm>
            <a:off x="3617190" y="3868595"/>
            <a:ext cx="191050" cy="18288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Oval 15">
            <a:extLst>
              <a:ext uri="{FF2B5EF4-FFF2-40B4-BE49-F238E27FC236}">
                <a16:creationId xmlns:a16="http://schemas.microsoft.com/office/drawing/2014/main" id="{5AEE0DDE-EBC6-4155-94CC-470777595D62}"/>
              </a:ext>
            </a:extLst>
          </p:cNvPr>
          <p:cNvSpPr/>
          <p:nvPr/>
        </p:nvSpPr>
        <p:spPr>
          <a:xfrm>
            <a:off x="4993870" y="3111675"/>
            <a:ext cx="191050" cy="18288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angle 10">
            <a:extLst>
              <a:ext uri="{FF2B5EF4-FFF2-40B4-BE49-F238E27FC236}">
                <a16:creationId xmlns:a16="http://schemas.microsoft.com/office/drawing/2014/main" id="{4A9B2EF4-6128-4B85-9101-0C610F6F4E6B}"/>
              </a:ext>
            </a:extLst>
          </p:cNvPr>
          <p:cNvSpPr/>
          <p:nvPr/>
        </p:nvSpPr>
        <p:spPr>
          <a:xfrm>
            <a:off x="6668886" y="3957168"/>
            <a:ext cx="3264997" cy="276999"/>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31</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Superficie respecto a la temperatura</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Imagen 115">
            <a:extLst>
              <a:ext uri="{FF2B5EF4-FFF2-40B4-BE49-F238E27FC236}">
                <a16:creationId xmlns:a16="http://schemas.microsoft.com/office/drawing/2014/main" id="{1ACC8197-FDC0-46F2-9B3D-907390B32EDD}"/>
              </a:ext>
            </a:extLst>
          </p:cNvPr>
          <p:cNvPicPr/>
          <p:nvPr/>
        </p:nvPicPr>
        <p:blipFill>
          <a:blip r:embed="rId5"/>
          <a:stretch>
            <a:fillRect/>
          </a:stretch>
        </p:blipFill>
        <p:spPr>
          <a:xfrm>
            <a:off x="6817457" y="1007647"/>
            <a:ext cx="3116425" cy="2860948"/>
          </a:xfrm>
          <a:prstGeom prst="rect">
            <a:avLst/>
          </a:prstGeom>
        </p:spPr>
      </p:pic>
      <p:graphicFrame>
        <p:nvGraphicFramePr>
          <p:cNvPr id="21" name="Table 7">
            <a:extLst>
              <a:ext uri="{FF2B5EF4-FFF2-40B4-BE49-F238E27FC236}">
                <a16:creationId xmlns:a16="http://schemas.microsoft.com/office/drawing/2014/main" id="{68D3004D-70DD-41AD-9C00-E0D440123EA3}"/>
              </a:ext>
            </a:extLst>
          </p:cNvPr>
          <p:cNvGraphicFramePr>
            <a:graphicFrameLocks noGrp="1"/>
          </p:cNvGraphicFramePr>
          <p:nvPr>
            <p:extLst>
              <p:ext uri="{D42A27DB-BD31-4B8C-83A1-F6EECF244321}">
                <p14:modId xmlns:p14="http://schemas.microsoft.com/office/powerpoint/2010/main" val="2371242335"/>
              </p:ext>
            </p:extLst>
          </p:nvPr>
        </p:nvGraphicFramePr>
        <p:xfrm>
          <a:off x="1958637" y="5229839"/>
          <a:ext cx="4767580" cy="1517565"/>
        </p:xfrm>
        <a:graphic>
          <a:graphicData uri="http://schemas.openxmlformats.org/drawingml/2006/table">
            <a:tbl>
              <a:tblPr firstRow="1" firstCol="1" bandRow="1">
                <a:tableStyleId>{5A111915-BE36-4E01-A7E5-04B1672EAD32}</a:tableStyleId>
              </a:tblPr>
              <a:tblGrid>
                <a:gridCol w="1155700">
                  <a:extLst>
                    <a:ext uri="{9D8B030D-6E8A-4147-A177-3AD203B41FA5}">
                      <a16:colId xmlns:a16="http://schemas.microsoft.com/office/drawing/2014/main" val="3553160392"/>
                    </a:ext>
                  </a:extLst>
                </a:gridCol>
                <a:gridCol w="986790">
                  <a:extLst>
                    <a:ext uri="{9D8B030D-6E8A-4147-A177-3AD203B41FA5}">
                      <a16:colId xmlns:a16="http://schemas.microsoft.com/office/drawing/2014/main" val="2228359498"/>
                    </a:ext>
                  </a:extLst>
                </a:gridCol>
                <a:gridCol w="1275080">
                  <a:extLst>
                    <a:ext uri="{9D8B030D-6E8A-4147-A177-3AD203B41FA5}">
                      <a16:colId xmlns:a16="http://schemas.microsoft.com/office/drawing/2014/main" val="3662872503"/>
                    </a:ext>
                  </a:extLst>
                </a:gridCol>
                <a:gridCol w="1350010">
                  <a:extLst>
                    <a:ext uri="{9D8B030D-6E8A-4147-A177-3AD203B41FA5}">
                      <a16:colId xmlns:a16="http://schemas.microsoft.com/office/drawing/2014/main" val="3373388557"/>
                    </a:ext>
                  </a:extLst>
                </a:gridCol>
              </a:tblGrid>
              <a:tr h="216795">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Nivel</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Estrategia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Vc [m/min]</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Fz [mm/diente]</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5282104"/>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49.19</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50.75</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49.88</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6604689"/>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44</a:t>
                      </a:r>
                      <a:endParaRPr lang="es-MX"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50.13</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50.13</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021853"/>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46.38</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44.63</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7303361"/>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39.13</a:t>
                      </a:r>
                      <a:endParaRPr lang="es-MX"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41.75</a:t>
                      </a:r>
                      <a:endParaRPr lang="es-MX"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144557"/>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Delta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5.19</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11.63</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8.38</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229965"/>
                  </a:ext>
                </a:extLst>
              </a:tr>
              <a:tr h="216795">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Clasificación</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s-MX"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00000"/>
                        </a:lnSpc>
                        <a:spcAft>
                          <a:spcPts val="0"/>
                        </a:spcAft>
                      </a:pPr>
                      <a:r>
                        <a:rPr lang="es-EC"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38270"/>
                  </a:ext>
                </a:extLst>
              </a:tr>
            </a:tbl>
          </a:graphicData>
        </a:graphic>
      </p:graphicFrame>
      <p:sp>
        <p:nvSpPr>
          <p:cNvPr id="22" name="Rectangle 8">
            <a:extLst>
              <a:ext uri="{FF2B5EF4-FFF2-40B4-BE49-F238E27FC236}">
                <a16:creationId xmlns:a16="http://schemas.microsoft.com/office/drawing/2014/main" id="{860967A4-4D6F-4041-8BD3-119328F05D5E}"/>
              </a:ext>
            </a:extLst>
          </p:cNvPr>
          <p:cNvSpPr/>
          <p:nvPr/>
        </p:nvSpPr>
        <p:spPr>
          <a:xfrm>
            <a:off x="1958637" y="4768174"/>
            <a:ext cx="3995692"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18</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influyentes</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itle 1">
            <a:extLst>
              <a:ext uri="{FF2B5EF4-FFF2-40B4-BE49-F238E27FC236}">
                <a16:creationId xmlns:a16="http://schemas.microsoft.com/office/drawing/2014/main" id="{F87A45EB-5FA8-43DF-97F4-8B7A32CE2CE8}"/>
              </a:ext>
            </a:extLst>
          </p:cNvPr>
          <p:cNvSpPr txBox="1">
            <a:spLocks/>
          </p:cNvSpPr>
          <p:nvPr/>
        </p:nvSpPr>
        <p:spPr>
          <a:xfrm>
            <a:off x="193270" y="334546"/>
            <a:ext cx="9601200" cy="64633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medias para la temperatura</a:t>
            </a:r>
            <a:endParaRPr lang="es-MX" dirty="0"/>
          </a:p>
        </p:txBody>
      </p:sp>
    </p:spTree>
    <p:extLst>
      <p:ext uri="{BB962C8B-B14F-4D97-AF65-F5344CB8AC3E}">
        <p14:creationId xmlns:p14="http://schemas.microsoft.com/office/powerpoint/2010/main" val="13669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445380" y="252922"/>
            <a:ext cx="7566506" cy="604520"/>
          </a:xfrm>
        </p:spPr>
        <p:txBody>
          <a:bodyPr>
            <a:normAutofit fontScale="90000"/>
          </a:bodyPr>
          <a:lstStyle/>
          <a:p>
            <a:r>
              <a:rPr lang="es-EC" dirty="0"/>
              <a:t>Análisis de Varianza para el tiempo</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17" name="Table 5">
            <a:extLst>
              <a:ext uri="{FF2B5EF4-FFF2-40B4-BE49-F238E27FC236}">
                <a16:creationId xmlns:a16="http://schemas.microsoft.com/office/drawing/2014/main" id="{9EA40447-40FB-41AE-9BAC-8A83AA8C35FC}"/>
              </a:ext>
            </a:extLst>
          </p:cNvPr>
          <p:cNvGraphicFramePr>
            <a:graphicFrameLocks noGrp="1"/>
          </p:cNvGraphicFramePr>
          <p:nvPr>
            <p:extLst>
              <p:ext uri="{D42A27DB-BD31-4B8C-83A1-F6EECF244321}">
                <p14:modId xmlns:p14="http://schemas.microsoft.com/office/powerpoint/2010/main" val="1328456505"/>
              </p:ext>
            </p:extLst>
          </p:nvPr>
        </p:nvGraphicFramePr>
        <p:xfrm>
          <a:off x="445380" y="1440838"/>
          <a:ext cx="5171440" cy="1882355"/>
        </p:xfrm>
        <a:graphic>
          <a:graphicData uri="http://schemas.openxmlformats.org/drawingml/2006/table">
            <a:tbl>
              <a:tblPr firstRow="1" firstCol="1" bandRow="1">
                <a:tableStyleId>{5A111915-BE36-4E01-A7E5-04B1672EAD32}</a:tableStyleId>
              </a:tblPr>
              <a:tblGrid>
                <a:gridCol w="404591">
                  <a:extLst>
                    <a:ext uri="{9D8B030D-6E8A-4147-A177-3AD203B41FA5}">
                      <a16:colId xmlns:a16="http://schemas.microsoft.com/office/drawing/2014/main" val="4209266669"/>
                    </a:ext>
                  </a:extLst>
                </a:gridCol>
                <a:gridCol w="1196964">
                  <a:extLst>
                    <a:ext uri="{9D8B030D-6E8A-4147-A177-3AD203B41FA5}">
                      <a16:colId xmlns:a16="http://schemas.microsoft.com/office/drawing/2014/main" val="761540381"/>
                    </a:ext>
                  </a:extLst>
                </a:gridCol>
                <a:gridCol w="604486">
                  <a:extLst>
                    <a:ext uri="{9D8B030D-6E8A-4147-A177-3AD203B41FA5}">
                      <a16:colId xmlns:a16="http://schemas.microsoft.com/office/drawing/2014/main" val="1750037719"/>
                    </a:ext>
                  </a:extLst>
                </a:gridCol>
                <a:gridCol w="732344">
                  <a:extLst>
                    <a:ext uri="{9D8B030D-6E8A-4147-A177-3AD203B41FA5}">
                      <a16:colId xmlns:a16="http://schemas.microsoft.com/office/drawing/2014/main" val="3559660182"/>
                    </a:ext>
                  </a:extLst>
                </a:gridCol>
                <a:gridCol w="803956">
                  <a:extLst>
                    <a:ext uri="{9D8B030D-6E8A-4147-A177-3AD203B41FA5}">
                      <a16:colId xmlns:a16="http://schemas.microsoft.com/office/drawing/2014/main" val="370101776"/>
                    </a:ext>
                  </a:extLst>
                </a:gridCol>
                <a:gridCol w="734965">
                  <a:extLst>
                    <a:ext uri="{9D8B030D-6E8A-4147-A177-3AD203B41FA5}">
                      <a16:colId xmlns:a16="http://schemas.microsoft.com/office/drawing/2014/main" val="3395815171"/>
                    </a:ext>
                  </a:extLst>
                </a:gridCol>
                <a:gridCol w="694134">
                  <a:extLst>
                    <a:ext uri="{9D8B030D-6E8A-4147-A177-3AD203B41FA5}">
                      <a16:colId xmlns:a16="http://schemas.microsoft.com/office/drawing/2014/main" val="4079532775"/>
                    </a:ext>
                  </a:extLst>
                </a:gridCol>
              </a:tblGrid>
              <a:tr h="141818">
                <a:tc>
                  <a:txBody>
                    <a:bodyPr/>
                    <a:lstStyle/>
                    <a:p>
                      <a:pPr indent="180340"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 </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421" marR="61421" marT="0" marB="0" anchor="ctr"/>
                </a:tc>
                <a:tc gridSpan="6">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Análisis de varianza</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09828240"/>
                  </a:ext>
                </a:extLst>
              </a:tr>
              <a:tr h="303319">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Fuente</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DOF</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ctr" defTabSz="914400" rtl="0" eaLnBrk="1" latinLnBrk="0" hangingPunct="1">
                        <a:lnSpc>
                          <a:spcPct val="100000"/>
                        </a:lnSpc>
                        <a:spcAft>
                          <a:spcPts val="0"/>
                        </a:spcAft>
                      </a:pPr>
                      <a:r>
                        <a:rPr lang="es-EC" sz="1200" b="1" kern="1200">
                          <a:effectLst/>
                          <a:latin typeface="Times New Roman" panose="02020603050405020304" pitchFamily="18" charset="0"/>
                          <a:cs typeface="Times New Roman" panose="02020603050405020304" pitchFamily="18" charset="0"/>
                        </a:rPr>
                        <a:t>S</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V</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F</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P</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extLst>
                  <a:ext uri="{0D108BD9-81ED-4DB2-BD59-A6C34878D82A}">
                    <a16:rowId xmlns:a16="http://schemas.microsoft.com/office/drawing/2014/main" val="406387846"/>
                  </a:ext>
                </a:extLst>
              </a:tr>
              <a:tr h="303319">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Estrategia</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243602</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243602</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1198.35</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0.00</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extLst>
                  <a:ext uri="{0D108BD9-81ED-4DB2-BD59-A6C34878D82A}">
                    <a16:rowId xmlns:a16="http://schemas.microsoft.com/office/drawing/2014/main" val="3643641191"/>
                  </a:ext>
                </a:extLst>
              </a:tr>
              <a:tr h="303319">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B</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Vc [m/min]</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10940</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3646.75</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17.94</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0.00</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extLst>
                  <a:ext uri="{0D108BD9-81ED-4DB2-BD59-A6C34878D82A}">
                    <a16:rowId xmlns:a16="http://schemas.microsoft.com/office/drawing/2014/main" val="2001394111"/>
                  </a:ext>
                </a:extLst>
              </a:tr>
              <a:tr h="303319">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C</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Fz [mm/diente]</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3</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77671</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25890.16</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127.36</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0.00</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extLst>
                  <a:ext uri="{0D108BD9-81ED-4DB2-BD59-A6C34878D82A}">
                    <a16:rowId xmlns:a16="http://schemas.microsoft.com/office/drawing/2014/main" val="353457675"/>
                  </a:ext>
                </a:extLst>
              </a:tr>
              <a:tr h="141818">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Error</a:t>
                      </a:r>
                      <a:endParaRPr lang="es-MX" sz="1200" b="1"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24</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4879</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5057</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rowSpan="2" gridSpan="2">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rowSpan="2" hMerge="1">
                  <a:txBody>
                    <a:bodyPr/>
                    <a:lstStyle/>
                    <a:p>
                      <a:endParaRPr lang="es-MX"/>
                    </a:p>
                  </a:txBody>
                  <a:tcPr/>
                </a:tc>
                <a:extLst>
                  <a:ext uri="{0D108BD9-81ED-4DB2-BD59-A6C34878D82A}">
                    <a16:rowId xmlns:a16="http://schemas.microsoft.com/office/drawing/2014/main" val="412849565"/>
                  </a:ext>
                </a:extLst>
              </a:tr>
              <a:tr h="303319">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Total</a:t>
                      </a:r>
                      <a:endParaRPr lang="es-MX"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31</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337092</a:t>
                      </a:r>
                      <a:endParaRPr lang="es-MX" sz="1200" kern="120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a:txBody>
                    <a:bodyPr/>
                    <a:lstStyle/>
                    <a:p>
                      <a:pPr marL="0" indent="0" algn="just"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1421" marR="61421" marT="0" marB="0" anchor="ct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2971289984"/>
                  </a:ext>
                </a:extLst>
              </a:tr>
            </a:tbl>
          </a:graphicData>
        </a:graphic>
      </p:graphicFrame>
      <p:sp>
        <p:nvSpPr>
          <p:cNvPr id="18" name="Rectangle 6">
            <a:extLst>
              <a:ext uri="{FF2B5EF4-FFF2-40B4-BE49-F238E27FC236}">
                <a16:creationId xmlns:a16="http://schemas.microsoft.com/office/drawing/2014/main" id="{DE829E08-853C-476C-8F41-C9591026970C}"/>
              </a:ext>
            </a:extLst>
          </p:cNvPr>
          <p:cNvSpPr/>
          <p:nvPr/>
        </p:nvSpPr>
        <p:spPr>
          <a:xfrm>
            <a:off x="445380" y="930941"/>
            <a:ext cx="6096000" cy="461665"/>
          </a:xfrm>
          <a:prstGeom prst="rect">
            <a:avLst/>
          </a:prstGeom>
        </p:spPr>
        <p:txBody>
          <a:bodyPr>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17</a:t>
            </a:r>
            <a:b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Resumen del análisis de varianza para el tiempo</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5 Rectángulo">
            <a:extLst>
              <a:ext uri="{FF2B5EF4-FFF2-40B4-BE49-F238E27FC236}">
                <a16:creationId xmlns:a16="http://schemas.microsoft.com/office/drawing/2014/main" id="{16AC035E-DD2A-4095-B022-462C423D775D}"/>
              </a:ext>
            </a:extLst>
          </p:cNvPr>
          <p:cNvSpPr/>
          <p:nvPr/>
        </p:nvSpPr>
        <p:spPr>
          <a:xfrm>
            <a:off x="2354794" y="3703940"/>
            <a:ext cx="241700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FA (0,05:1:24)=4.26</a:t>
            </a:r>
          </a:p>
        </p:txBody>
      </p:sp>
      <p:sp>
        <p:nvSpPr>
          <p:cNvPr id="23" name="11 Rectángulo">
            <a:extLst>
              <a:ext uri="{FF2B5EF4-FFF2-40B4-BE49-F238E27FC236}">
                <a16:creationId xmlns:a16="http://schemas.microsoft.com/office/drawing/2014/main" id="{CC8AAA07-6ABC-40A6-9875-B39A0C678209}"/>
              </a:ext>
            </a:extLst>
          </p:cNvPr>
          <p:cNvSpPr/>
          <p:nvPr/>
        </p:nvSpPr>
        <p:spPr>
          <a:xfrm>
            <a:off x="16476464" y="1023274"/>
            <a:ext cx="261417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F B,C(0,05:3:24)=3,009</a:t>
            </a:r>
          </a:p>
        </p:txBody>
      </p:sp>
      <p:pic>
        <p:nvPicPr>
          <p:cNvPr id="24" name="Imagen 23">
            <a:extLst>
              <a:ext uri="{FF2B5EF4-FFF2-40B4-BE49-F238E27FC236}">
                <a16:creationId xmlns:a16="http://schemas.microsoft.com/office/drawing/2014/main" id="{BDD78D91-7397-46EF-9F87-27FB58B9DEFB}"/>
              </a:ext>
            </a:extLst>
          </p:cNvPr>
          <p:cNvPicPr/>
          <p:nvPr/>
        </p:nvPicPr>
        <p:blipFill>
          <a:blip r:embed="rId4"/>
          <a:stretch>
            <a:fillRect/>
          </a:stretch>
        </p:blipFill>
        <p:spPr>
          <a:xfrm>
            <a:off x="1947334" y="4223871"/>
            <a:ext cx="3116426" cy="2545706"/>
          </a:xfrm>
          <a:prstGeom prst="rect">
            <a:avLst/>
          </a:prstGeom>
        </p:spPr>
      </p:pic>
      <p:pic>
        <p:nvPicPr>
          <p:cNvPr id="25" name="Imagen 24">
            <a:extLst>
              <a:ext uri="{FF2B5EF4-FFF2-40B4-BE49-F238E27FC236}">
                <a16:creationId xmlns:a16="http://schemas.microsoft.com/office/drawing/2014/main" id="{6AB3E1CA-B44F-4328-A878-F78F9D14418A}"/>
              </a:ext>
            </a:extLst>
          </p:cNvPr>
          <p:cNvPicPr/>
          <p:nvPr/>
        </p:nvPicPr>
        <p:blipFill>
          <a:blip r:embed="rId5"/>
          <a:stretch>
            <a:fillRect/>
          </a:stretch>
        </p:blipFill>
        <p:spPr>
          <a:xfrm>
            <a:off x="5918698" y="4145003"/>
            <a:ext cx="3323281" cy="2638577"/>
          </a:xfrm>
          <a:prstGeom prst="rect">
            <a:avLst/>
          </a:prstGeom>
        </p:spPr>
      </p:pic>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5EF87DEA-1B30-4520-BC70-4AD07C38EBB8}"/>
                  </a:ext>
                </a:extLst>
              </p:cNvPr>
              <p:cNvSpPr/>
              <p:nvPr/>
            </p:nvSpPr>
            <p:spPr>
              <a:xfrm>
                <a:off x="16445412" y="5464292"/>
                <a:ext cx="2359107" cy="923330"/>
              </a:xfrm>
              <a:prstGeom prst="rect">
                <a:avLst/>
              </a:prstGeom>
            </p:spPr>
            <p:txBody>
              <a:bodyPr wrap="none">
                <a:spAutoFit/>
              </a:bodyPr>
              <a:lstStyle/>
              <a:p>
                <a:r>
                  <a:rPr lang="es-EC" dirty="0"/>
                  <a:t>F calculado </a:t>
                </a:r>
                <a:r>
                  <a:rPr lang="en-US" dirty="0"/>
                  <a:t>&gt; F </a:t>
                </a:r>
                <a:r>
                  <a:rPr lang="en-US" dirty="0" err="1"/>
                  <a:t>cr</a:t>
                </a:r>
                <a:r>
                  <a:rPr lang="es-EC" dirty="0" err="1"/>
                  <a:t>ítico</a:t>
                </a:r>
                <a:endParaRPr lang="es-EC"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𝑃</m:t>
                      </m:r>
                      <m:r>
                        <a:rPr lang="es-MX" i="0">
                          <a:latin typeface="Cambria Math" panose="02040503050406030204" pitchFamily="18" charset="0"/>
                        </a:rPr>
                        <m:t>&lt;0.05</m:t>
                      </m:r>
                    </m:oMath>
                    <m:oMath xmlns:m="http://schemas.openxmlformats.org/officeDocument/2006/math">
                      <m:r>
                        <m:rPr>
                          <m:nor/>
                        </m:rPr>
                        <a:rPr lang="es-EC"/>
                        <m:t>resultados</m:t>
                      </m:r>
                      <m:r>
                        <m:rPr>
                          <m:nor/>
                        </m:rPr>
                        <a:rPr lang="es-EC"/>
                        <m:t> </m:t>
                      </m:r>
                      <m:r>
                        <m:rPr>
                          <m:nor/>
                        </m:rPr>
                        <a:rPr lang="es-EC"/>
                        <m:t>son</m:t>
                      </m:r>
                      <m:r>
                        <m:rPr>
                          <m:nor/>
                        </m:rPr>
                        <a:rPr lang="es-EC"/>
                        <m:t> </m:t>
                      </m:r>
                      <m:r>
                        <m:rPr>
                          <m:nor/>
                        </m:rPr>
                        <a:rPr lang="es-EC"/>
                        <m:t>fiables</m:t>
                      </m:r>
                    </m:oMath>
                  </m:oMathPara>
                </a14:m>
                <a:endParaRPr lang="es-MX" dirty="0"/>
              </a:p>
            </p:txBody>
          </p:sp>
        </mc:Choice>
        <mc:Fallback xmlns="">
          <p:sp>
            <p:nvSpPr>
              <p:cNvPr id="26" name="Rectángulo 25">
                <a:extLst>
                  <a:ext uri="{FF2B5EF4-FFF2-40B4-BE49-F238E27FC236}">
                    <a16:creationId xmlns:a16="http://schemas.microsoft.com/office/drawing/2014/main" id="{5EF87DEA-1B30-4520-BC70-4AD07C38EBB8}"/>
                  </a:ext>
                </a:extLst>
              </p:cNvPr>
              <p:cNvSpPr>
                <a:spLocks noRot="1" noChangeAspect="1" noMove="1" noResize="1" noEditPoints="1" noAdjustHandles="1" noChangeArrowheads="1" noChangeShapeType="1" noTextEdit="1"/>
              </p:cNvSpPr>
              <p:nvPr/>
            </p:nvSpPr>
            <p:spPr>
              <a:xfrm>
                <a:off x="16445412" y="5464292"/>
                <a:ext cx="2359107" cy="923330"/>
              </a:xfrm>
              <a:prstGeom prst="rect">
                <a:avLst/>
              </a:prstGeom>
              <a:blipFill>
                <a:blip r:embed="rId6"/>
                <a:stretch>
                  <a:fillRect l="-2326" t="-3289"/>
                </a:stretch>
              </a:blipFill>
            </p:spPr>
            <p:txBody>
              <a:bodyPr/>
              <a:lstStyle/>
              <a:p>
                <a:r>
                  <a:rPr lang="es-MX">
                    <a:noFill/>
                  </a:rPr>
                  <a:t> </a:t>
                </a:r>
              </a:p>
            </p:txBody>
          </p:sp>
        </mc:Fallback>
      </mc:AlternateContent>
      <p:sp>
        <p:nvSpPr>
          <p:cNvPr id="28" name="11 Rectángulo">
            <a:extLst>
              <a:ext uri="{FF2B5EF4-FFF2-40B4-BE49-F238E27FC236}">
                <a16:creationId xmlns:a16="http://schemas.microsoft.com/office/drawing/2014/main" id="{16509AEE-1308-483E-B0F6-2EEE8EE7A090}"/>
              </a:ext>
            </a:extLst>
          </p:cNvPr>
          <p:cNvSpPr/>
          <p:nvPr/>
        </p:nvSpPr>
        <p:spPr>
          <a:xfrm>
            <a:off x="6033685" y="3662222"/>
            <a:ext cx="261417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F B,C(0,05:3:24)=3,009</a:t>
            </a:r>
          </a:p>
        </p:txBody>
      </p:sp>
      <p:sp>
        <p:nvSpPr>
          <p:cNvPr id="29" name="8 Rectángulo redondeado">
            <a:extLst>
              <a:ext uri="{FF2B5EF4-FFF2-40B4-BE49-F238E27FC236}">
                <a16:creationId xmlns:a16="http://schemas.microsoft.com/office/drawing/2014/main" id="{F52AA93A-62DA-4862-981C-182C6193B844}"/>
              </a:ext>
            </a:extLst>
          </p:cNvPr>
          <p:cNvSpPr/>
          <p:nvPr/>
        </p:nvSpPr>
        <p:spPr>
          <a:xfrm>
            <a:off x="7526751" y="1588315"/>
            <a:ext cx="4032448" cy="8738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dirty="0">
                <a:latin typeface="Times New Roman" panose="02020603050405020304" pitchFamily="18" charset="0"/>
                <a:cs typeface="Times New Roman" panose="02020603050405020304" pitchFamily="18" charset="0"/>
              </a:rPr>
              <a:t>Se rechaza la hipótesis nula y se acepta la hipótesis alternativa.</a:t>
            </a:r>
            <a:br>
              <a:rPr lang="es-EC" sz="1400" dirty="0">
                <a:latin typeface="Times New Roman" panose="02020603050405020304" pitchFamily="18" charset="0"/>
                <a:cs typeface="Times New Roman" panose="02020603050405020304" pitchFamily="18" charset="0"/>
              </a:rPr>
            </a:br>
            <a:r>
              <a:rPr lang="es-EC" sz="1400" dirty="0">
                <a:latin typeface="Times New Roman" panose="02020603050405020304" pitchFamily="18" charset="0"/>
                <a:cs typeface="Times New Roman" panose="02020603050405020304" pitchFamily="18" charset="0"/>
              </a:rPr>
              <a:t>F calculado </a:t>
            </a:r>
            <a:r>
              <a:rPr lang="en-US" sz="1400" dirty="0">
                <a:latin typeface="Times New Roman" panose="02020603050405020304" pitchFamily="18" charset="0"/>
                <a:cs typeface="Times New Roman" panose="02020603050405020304" pitchFamily="18" charset="0"/>
              </a:rPr>
              <a:t>&gt; F </a:t>
            </a:r>
            <a:r>
              <a:rPr lang="en-US" sz="1400" dirty="0" err="1">
                <a:latin typeface="Times New Roman" panose="02020603050405020304" pitchFamily="18" charset="0"/>
                <a:cs typeface="Times New Roman" panose="02020603050405020304" pitchFamily="18" charset="0"/>
              </a:rPr>
              <a:t>cr</a:t>
            </a:r>
            <a:r>
              <a:rPr lang="es-EC" sz="1400" dirty="0" err="1">
                <a:latin typeface="Times New Roman" panose="02020603050405020304" pitchFamily="18" charset="0"/>
                <a:cs typeface="Times New Roman" panose="02020603050405020304" pitchFamily="18" charset="0"/>
              </a:rPr>
              <a:t>ítico</a:t>
            </a:r>
            <a:endParaRPr lang="es-EC"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EADD61CF-25C6-4332-BE86-2798F7CA09C2}"/>
                  </a:ext>
                </a:extLst>
              </p:cNvPr>
              <p:cNvSpPr/>
              <p:nvPr/>
            </p:nvSpPr>
            <p:spPr>
              <a:xfrm>
                <a:off x="8052527" y="2607694"/>
                <a:ext cx="17780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00" i="1" smtClean="0">
                          <a:latin typeface="Cambria Math" panose="02040503050406030204" pitchFamily="18" charset="0"/>
                        </a:rPr>
                        <m:t>𝑃</m:t>
                      </m:r>
                      <m:r>
                        <a:rPr lang="es-MX" sz="1400" i="0">
                          <a:latin typeface="Cambria Math" panose="02040503050406030204" pitchFamily="18" charset="0"/>
                        </a:rPr>
                        <m:t>&lt;0.05</m:t>
                      </m:r>
                    </m:oMath>
                    <m:oMath xmlns:m="http://schemas.openxmlformats.org/officeDocument/2006/math">
                      <m:r>
                        <m:rPr>
                          <m:nor/>
                        </m:rPr>
                        <a:rPr lang="es-EC" sz="1400">
                          <a:latin typeface="Times New Roman" panose="02020603050405020304" pitchFamily="18" charset="0"/>
                          <a:cs typeface="Times New Roman" panose="02020603050405020304" pitchFamily="18" charset="0"/>
                        </a:rPr>
                        <m:t>resultados</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son</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fiables</m:t>
                      </m:r>
                    </m:oMath>
                  </m:oMathPara>
                </a14:m>
                <a:endParaRPr lang="es-MX" sz="1400" dirty="0">
                  <a:latin typeface="Times New Roman" panose="02020603050405020304" pitchFamily="18" charset="0"/>
                  <a:cs typeface="Times New Roman" panose="02020603050405020304" pitchFamily="18" charset="0"/>
                </a:endParaRPr>
              </a:p>
            </p:txBody>
          </p:sp>
        </mc:Choice>
        <mc:Fallback xmlns="">
          <p:sp>
            <p:nvSpPr>
              <p:cNvPr id="30" name="Rectángulo 29">
                <a:extLst>
                  <a:ext uri="{FF2B5EF4-FFF2-40B4-BE49-F238E27FC236}">
                    <a16:creationId xmlns:a16="http://schemas.microsoft.com/office/drawing/2014/main" id="{EADD61CF-25C6-4332-BE86-2798F7CA09C2}"/>
                  </a:ext>
                </a:extLst>
              </p:cNvPr>
              <p:cNvSpPr>
                <a:spLocks noRot="1" noChangeAspect="1" noMove="1" noResize="1" noEditPoints="1" noAdjustHandles="1" noChangeArrowheads="1" noChangeShapeType="1" noTextEdit="1"/>
              </p:cNvSpPr>
              <p:nvPr/>
            </p:nvSpPr>
            <p:spPr>
              <a:xfrm>
                <a:off x="8052527" y="2607694"/>
                <a:ext cx="1778051" cy="523220"/>
              </a:xfrm>
              <a:prstGeom prst="rect">
                <a:avLst/>
              </a:prstGeom>
              <a:blipFill>
                <a:blip r:embed="rId7"/>
                <a:stretch>
                  <a:fillRect/>
                </a:stretch>
              </a:blipFill>
            </p:spPr>
            <p:txBody>
              <a:bodyPr/>
              <a:lstStyle/>
              <a:p>
                <a:r>
                  <a:rPr lang="es-MX">
                    <a:noFill/>
                  </a:rPr>
                  <a:t> </a:t>
                </a:r>
              </a:p>
            </p:txBody>
          </p:sp>
        </mc:Fallback>
      </mc:AlternateContent>
      <p:sp>
        <p:nvSpPr>
          <p:cNvPr id="31" name="Rectángulo 30">
            <a:extLst>
              <a:ext uri="{FF2B5EF4-FFF2-40B4-BE49-F238E27FC236}">
                <a16:creationId xmlns:a16="http://schemas.microsoft.com/office/drawing/2014/main" id="{F03CE6CB-CC8C-4130-8203-9C74C598B2BD}"/>
              </a:ext>
            </a:extLst>
          </p:cNvPr>
          <p:cNvSpPr/>
          <p:nvPr/>
        </p:nvSpPr>
        <p:spPr>
          <a:xfrm>
            <a:off x="9394371" y="5094959"/>
            <a:ext cx="2713653"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29</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Gráfica de distribución de probabilidad F crítico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2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Hipótesis</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480547" y="2099415"/>
            <a:ext cx="9983755" cy="3069744"/>
          </a:xfrm>
        </p:spPr>
        <p:txBody>
          <a:bodyPr>
            <a:normAutofit/>
          </a:bodyPr>
          <a:lstStyle/>
          <a:p>
            <a:pPr marL="0" indent="0" algn="just">
              <a:buNone/>
            </a:pPr>
            <a:r>
              <a:rPr lang="es-EC" sz="3000" dirty="0">
                <a:latin typeface="Times New Roman" panose="02020603050405020304" pitchFamily="18" charset="0"/>
                <a:cs typeface="Times New Roman" panose="02020603050405020304" pitchFamily="18" charset="0"/>
              </a:rPr>
              <a:t>El mecanizado trocoidal con la estrategia adaptativa reduce el tiempo de desbaste frente al mecanizado convencional, con los adecuados parámetros, en el aluminio 7075-T6, mediante la obtención y análisis de datos experimentales en la máquina VMC 3016 FADAL.</a:t>
            </a:r>
            <a:endParaRPr lang="es-MX"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7" name="Imagen 92" descr="Resultado de imagen para espe">
            <a:extLst>
              <a:ext uri="{FF2B5EF4-FFF2-40B4-BE49-F238E27FC236}">
                <a16:creationId xmlns:a16="http://schemas.microsoft.com/office/drawing/2014/main" id="{CD2040D7-0B20-44C8-B50C-4AD7CF9F3E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spTree>
    <p:extLst>
      <p:ext uri="{BB962C8B-B14F-4D97-AF65-F5344CB8AC3E}">
        <p14:creationId xmlns:p14="http://schemas.microsoft.com/office/powerpoint/2010/main" val="423267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7" name="Rectangle 6">
            <a:extLst>
              <a:ext uri="{FF2B5EF4-FFF2-40B4-BE49-F238E27FC236}">
                <a16:creationId xmlns:a16="http://schemas.microsoft.com/office/drawing/2014/main" id="{E6F42567-0103-4A15-9E05-54B860269607}"/>
              </a:ext>
            </a:extLst>
          </p:cNvPr>
          <p:cNvSpPr/>
          <p:nvPr/>
        </p:nvSpPr>
        <p:spPr>
          <a:xfrm>
            <a:off x="947683" y="1126650"/>
            <a:ext cx="6096000" cy="461665"/>
          </a:xfrm>
          <a:prstGeom prst="rect">
            <a:avLst/>
          </a:prstGeom>
        </p:spPr>
        <p:txBody>
          <a:bodyPr>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20</a:t>
            </a:r>
            <a:b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Resumen del análisis de varianza para la temperatura</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C34F81C-A169-4DF7-8C30-0EE684B4EF1F}"/>
              </a:ext>
            </a:extLst>
          </p:cNvPr>
          <p:cNvGraphicFramePr>
            <a:graphicFrameLocks noGrp="1"/>
          </p:cNvGraphicFramePr>
          <p:nvPr>
            <p:extLst>
              <p:ext uri="{D42A27DB-BD31-4B8C-83A1-F6EECF244321}">
                <p14:modId xmlns:p14="http://schemas.microsoft.com/office/powerpoint/2010/main" val="2492835634"/>
              </p:ext>
            </p:extLst>
          </p:nvPr>
        </p:nvGraphicFramePr>
        <p:xfrm>
          <a:off x="947683" y="1701818"/>
          <a:ext cx="3995693" cy="1607988"/>
        </p:xfrm>
        <a:graphic>
          <a:graphicData uri="http://schemas.openxmlformats.org/drawingml/2006/table">
            <a:tbl>
              <a:tblPr firstRow="1" firstCol="1" bandRow="1">
                <a:tableStyleId>{5A111915-BE36-4E01-A7E5-04B1672EAD32}</a:tableStyleId>
              </a:tblPr>
              <a:tblGrid>
                <a:gridCol w="331195">
                  <a:extLst>
                    <a:ext uri="{9D8B030D-6E8A-4147-A177-3AD203B41FA5}">
                      <a16:colId xmlns:a16="http://schemas.microsoft.com/office/drawing/2014/main" val="3154146334"/>
                    </a:ext>
                  </a:extLst>
                </a:gridCol>
                <a:gridCol w="1153883">
                  <a:extLst>
                    <a:ext uri="{9D8B030D-6E8A-4147-A177-3AD203B41FA5}">
                      <a16:colId xmlns:a16="http://schemas.microsoft.com/office/drawing/2014/main" val="2905672606"/>
                    </a:ext>
                  </a:extLst>
                </a:gridCol>
                <a:gridCol w="447798">
                  <a:extLst>
                    <a:ext uri="{9D8B030D-6E8A-4147-A177-3AD203B41FA5}">
                      <a16:colId xmlns:a16="http://schemas.microsoft.com/office/drawing/2014/main" val="2466321685"/>
                    </a:ext>
                  </a:extLst>
                </a:gridCol>
                <a:gridCol w="663761">
                  <a:extLst>
                    <a:ext uri="{9D8B030D-6E8A-4147-A177-3AD203B41FA5}">
                      <a16:colId xmlns:a16="http://schemas.microsoft.com/office/drawing/2014/main" val="2671437536"/>
                    </a:ext>
                  </a:extLst>
                </a:gridCol>
                <a:gridCol w="577376">
                  <a:extLst>
                    <a:ext uri="{9D8B030D-6E8A-4147-A177-3AD203B41FA5}">
                      <a16:colId xmlns:a16="http://schemas.microsoft.com/office/drawing/2014/main" val="2321080987"/>
                    </a:ext>
                  </a:extLst>
                </a:gridCol>
                <a:gridCol w="396017">
                  <a:extLst>
                    <a:ext uri="{9D8B030D-6E8A-4147-A177-3AD203B41FA5}">
                      <a16:colId xmlns:a16="http://schemas.microsoft.com/office/drawing/2014/main" val="3900838836"/>
                    </a:ext>
                  </a:extLst>
                </a:gridCol>
                <a:gridCol w="425663">
                  <a:extLst>
                    <a:ext uri="{9D8B030D-6E8A-4147-A177-3AD203B41FA5}">
                      <a16:colId xmlns:a16="http://schemas.microsoft.com/office/drawing/2014/main" val="2356946243"/>
                    </a:ext>
                  </a:extLst>
                </a:gridCol>
              </a:tblGrid>
              <a:tr h="137669">
                <a:tc>
                  <a:txBody>
                    <a:bodyPr/>
                    <a:lstStyle/>
                    <a:p>
                      <a:pPr indent="180340" algn="ctr">
                        <a:lnSpc>
                          <a:spcPct val="100000"/>
                        </a:lnSpc>
                        <a:spcAft>
                          <a:spcPts val="0"/>
                        </a:spcAft>
                      </a:pPr>
                      <a:r>
                        <a:rPr lang="es-EC" sz="1200">
                          <a:effectLst/>
                          <a:latin typeface="Times New Roman" panose="02020603050405020304" pitchFamily="18" charset="0"/>
                          <a:cs typeface="Times New Roman" panose="02020603050405020304" pitchFamily="18" charset="0"/>
                        </a:rPr>
                        <a:t>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1709" marR="21709" marT="0" marB="0"/>
                </a:tc>
                <a:tc gridSpan="6">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Análisis de varianza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66417676"/>
                  </a:ext>
                </a:extLst>
              </a:tr>
              <a:tr h="137669">
                <a:tc>
                  <a:txBody>
                    <a:bodyPr/>
                    <a:lstStyle/>
                    <a:p>
                      <a:pPr marL="0" indent="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l"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Fuente</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DOF</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S</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V</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F</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P</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extLst>
                  <a:ext uri="{0D108BD9-81ED-4DB2-BD59-A6C34878D82A}">
                    <a16:rowId xmlns:a16="http://schemas.microsoft.com/office/drawing/2014/main" val="3652758393"/>
                  </a:ext>
                </a:extLst>
              </a:tr>
              <a:tr h="275337">
                <a:tc>
                  <a:txBody>
                    <a:bodyPr/>
                    <a:lstStyle/>
                    <a:p>
                      <a:pPr marL="0" indent="0" algn="l"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A</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Estrategia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215.281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215.28</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6.08</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0.021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extLst>
                  <a:ext uri="{0D108BD9-81ED-4DB2-BD59-A6C34878D82A}">
                    <a16:rowId xmlns:a16="http://schemas.microsoft.com/office/drawing/2014/main" val="4253024322"/>
                  </a:ext>
                </a:extLst>
              </a:tr>
              <a:tr h="275337">
                <a:tc>
                  <a:txBody>
                    <a:bodyPr/>
                    <a:lstStyle/>
                    <a:p>
                      <a:pPr marL="0" indent="0" algn="l"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B</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l" defTabSz="914400" rtl="0" eaLnBrk="1" latinLnBrk="0" hangingPunct="1">
                        <a:lnSpc>
                          <a:spcPct val="100000"/>
                        </a:lnSpc>
                        <a:spcAft>
                          <a:spcPts val="0"/>
                        </a:spcAft>
                      </a:pPr>
                      <a:r>
                        <a:rPr lang="es-EC" sz="1200" kern="1200" dirty="0" err="1">
                          <a:effectLst/>
                          <a:latin typeface="Times New Roman" panose="02020603050405020304" pitchFamily="18" charset="0"/>
                          <a:cs typeface="Times New Roman" panose="02020603050405020304" pitchFamily="18" charset="0"/>
                        </a:rPr>
                        <a:t>Vc</a:t>
                      </a:r>
                      <a:r>
                        <a:rPr lang="es-EC" sz="1200" kern="1200" dirty="0">
                          <a:effectLst/>
                          <a:latin typeface="Times New Roman" panose="02020603050405020304" pitchFamily="18" charset="0"/>
                          <a:cs typeface="Times New Roman" panose="02020603050405020304" pitchFamily="18" charset="0"/>
                        </a:rPr>
                        <a:t> [m/min]</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684.6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228.20</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6.45</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0.002</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extLst>
                  <a:ext uri="{0D108BD9-81ED-4DB2-BD59-A6C34878D82A}">
                    <a16:rowId xmlns:a16="http://schemas.microsoft.com/office/drawing/2014/main" val="2770525580"/>
                  </a:ext>
                </a:extLst>
              </a:tr>
              <a:tr h="275337">
                <a:tc>
                  <a:txBody>
                    <a:bodyPr/>
                    <a:lstStyle/>
                    <a:p>
                      <a:pPr marL="0" indent="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C</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Fz [mm/diente]</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3</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404.6</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134.86</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b="1" kern="1200" dirty="0">
                          <a:effectLst/>
                          <a:latin typeface="Times New Roman" panose="02020603050405020304" pitchFamily="18" charset="0"/>
                          <a:cs typeface="Times New Roman" panose="02020603050405020304" pitchFamily="18" charset="0"/>
                        </a:rPr>
                        <a:t>3.81</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0.023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extLst>
                  <a:ext uri="{0D108BD9-81ED-4DB2-BD59-A6C34878D82A}">
                    <a16:rowId xmlns:a16="http://schemas.microsoft.com/office/drawing/2014/main" val="3516818100"/>
                  </a:ext>
                </a:extLst>
              </a:tr>
              <a:tr h="188648">
                <a:tc>
                  <a:txBody>
                    <a:bodyPr/>
                    <a:lstStyle/>
                    <a:p>
                      <a:pPr marL="0" indent="0" algn="l"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 </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l"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Error</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24</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849.3</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35.39</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rowSpan="2" gridSpan="2">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rowSpan="2" hMerge="1">
                  <a:txBody>
                    <a:bodyPr/>
                    <a:lstStyle/>
                    <a:p>
                      <a:endParaRPr lang="es-MX"/>
                    </a:p>
                  </a:txBody>
                  <a:tcPr/>
                </a:tc>
                <a:extLst>
                  <a:ext uri="{0D108BD9-81ED-4DB2-BD59-A6C34878D82A}">
                    <a16:rowId xmlns:a16="http://schemas.microsoft.com/office/drawing/2014/main" val="253357489"/>
                  </a:ext>
                </a:extLst>
              </a:tr>
              <a:tr h="227569">
                <a:tc>
                  <a:txBody>
                    <a:bodyPr/>
                    <a:lstStyle/>
                    <a:p>
                      <a:pPr marL="0" indent="0" algn="l"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 </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Total</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31</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2153.7</a:t>
                      </a:r>
                      <a:endParaRPr lang="es-MX" sz="1200" b="1" kern="120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a:txBody>
                    <a:bodyPr/>
                    <a:lstStyle/>
                    <a:p>
                      <a:pPr marL="0" indent="0"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 </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21709" marR="21709" marT="0" marB="0" anchor="ctr"/>
                </a:tc>
                <a:tc gridSpan="2"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2219617170"/>
                  </a:ext>
                </a:extLst>
              </a:tr>
            </a:tbl>
          </a:graphicData>
        </a:graphic>
      </p:graphicFrame>
      <p:sp>
        <p:nvSpPr>
          <p:cNvPr id="15" name="5 Rectángulo">
            <a:extLst>
              <a:ext uri="{FF2B5EF4-FFF2-40B4-BE49-F238E27FC236}">
                <a16:creationId xmlns:a16="http://schemas.microsoft.com/office/drawing/2014/main" id="{67E0C5F9-0F99-4E5D-B25B-D5054C053FF0}"/>
              </a:ext>
            </a:extLst>
          </p:cNvPr>
          <p:cNvSpPr/>
          <p:nvPr/>
        </p:nvSpPr>
        <p:spPr>
          <a:xfrm>
            <a:off x="2536904" y="3820429"/>
            <a:ext cx="232087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Times New Roman" panose="02020603050405020304" pitchFamily="18" charset="0"/>
                <a:cs typeface="Times New Roman" panose="02020603050405020304" pitchFamily="18" charset="0"/>
              </a:rPr>
              <a:t>FA (0,05:1:24)=4.26</a:t>
            </a:r>
          </a:p>
        </p:txBody>
      </p:sp>
      <p:sp>
        <p:nvSpPr>
          <p:cNvPr id="16" name="8 Rectángulo redondeado">
            <a:extLst>
              <a:ext uri="{FF2B5EF4-FFF2-40B4-BE49-F238E27FC236}">
                <a16:creationId xmlns:a16="http://schemas.microsoft.com/office/drawing/2014/main" id="{EAD06CEB-FB21-439F-BD2A-F91EB7C247EB}"/>
              </a:ext>
            </a:extLst>
          </p:cNvPr>
          <p:cNvSpPr/>
          <p:nvPr/>
        </p:nvSpPr>
        <p:spPr>
          <a:xfrm>
            <a:off x="7526751" y="1588315"/>
            <a:ext cx="4032448" cy="8738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dirty="0">
                <a:latin typeface="Times New Roman" panose="02020603050405020304" pitchFamily="18" charset="0"/>
                <a:cs typeface="Times New Roman" panose="02020603050405020304" pitchFamily="18" charset="0"/>
              </a:rPr>
              <a:t>Se rechaza la hipótesis nula y se acepta la hipótesis alternativa.</a:t>
            </a:r>
            <a:br>
              <a:rPr lang="es-EC" sz="1400" dirty="0">
                <a:latin typeface="Times New Roman" panose="02020603050405020304" pitchFamily="18" charset="0"/>
                <a:cs typeface="Times New Roman" panose="02020603050405020304" pitchFamily="18" charset="0"/>
              </a:rPr>
            </a:br>
            <a:r>
              <a:rPr lang="es-EC" sz="1400" dirty="0">
                <a:latin typeface="Times New Roman" panose="02020603050405020304" pitchFamily="18" charset="0"/>
                <a:cs typeface="Times New Roman" panose="02020603050405020304" pitchFamily="18" charset="0"/>
              </a:rPr>
              <a:t>F calculado </a:t>
            </a:r>
            <a:r>
              <a:rPr lang="en-US" sz="1400" dirty="0">
                <a:latin typeface="Times New Roman" panose="02020603050405020304" pitchFamily="18" charset="0"/>
                <a:cs typeface="Times New Roman" panose="02020603050405020304" pitchFamily="18" charset="0"/>
              </a:rPr>
              <a:t>&gt; F </a:t>
            </a:r>
            <a:r>
              <a:rPr lang="en-US" sz="1400" dirty="0" err="1">
                <a:latin typeface="Times New Roman" panose="02020603050405020304" pitchFamily="18" charset="0"/>
                <a:cs typeface="Times New Roman" panose="02020603050405020304" pitchFamily="18" charset="0"/>
              </a:rPr>
              <a:t>cr</a:t>
            </a:r>
            <a:r>
              <a:rPr lang="es-EC" sz="1400" dirty="0" err="1">
                <a:latin typeface="Times New Roman" panose="02020603050405020304" pitchFamily="18" charset="0"/>
                <a:cs typeface="Times New Roman" panose="02020603050405020304" pitchFamily="18" charset="0"/>
              </a:rPr>
              <a:t>ítico</a:t>
            </a:r>
            <a:endParaRPr lang="es-EC" sz="1400" dirty="0">
              <a:latin typeface="Times New Roman" panose="02020603050405020304" pitchFamily="18" charset="0"/>
              <a:cs typeface="Times New Roman" panose="02020603050405020304" pitchFamily="18" charset="0"/>
            </a:endParaRPr>
          </a:p>
        </p:txBody>
      </p:sp>
      <p:sp>
        <p:nvSpPr>
          <p:cNvPr id="17" name="11 Rectángulo">
            <a:extLst>
              <a:ext uri="{FF2B5EF4-FFF2-40B4-BE49-F238E27FC236}">
                <a16:creationId xmlns:a16="http://schemas.microsoft.com/office/drawing/2014/main" id="{C595F67F-13BD-4377-8559-80B1D63A220F}"/>
              </a:ext>
            </a:extLst>
          </p:cNvPr>
          <p:cNvSpPr/>
          <p:nvPr/>
        </p:nvSpPr>
        <p:spPr>
          <a:xfrm>
            <a:off x="6212294" y="3751321"/>
            <a:ext cx="261417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400" dirty="0">
                <a:latin typeface="Times New Roman" panose="02020603050405020304" pitchFamily="18" charset="0"/>
                <a:cs typeface="Times New Roman" panose="02020603050405020304" pitchFamily="18" charset="0"/>
              </a:rPr>
              <a:t>F B,C(0,05:3:24)=3,009</a:t>
            </a:r>
          </a:p>
        </p:txBody>
      </p:sp>
      <p:pic>
        <p:nvPicPr>
          <p:cNvPr id="18" name="Imagen 17">
            <a:extLst>
              <a:ext uri="{FF2B5EF4-FFF2-40B4-BE49-F238E27FC236}">
                <a16:creationId xmlns:a16="http://schemas.microsoft.com/office/drawing/2014/main" id="{21BEDE12-41FE-486D-9C5A-211DE30307DF}"/>
              </a:ext>
            </a:extLst>
          </p:cNvPr>
          <p:cNvPicPr/>
          <p:nvPr/>
        </p:nvPicPr>
        <p:blipFill>
          <a:blip r:embed="rId4"/>
          <a:stretch>
            <a:fillRect/>
          </a:stretch>
        </p:blipFill>
        <p:spPr>
          <a:xfrm>
            <a:off x="1918440" y="4321629"/>
            <a:ext cx="3557799" cy="2488770"/>
          </a:xfrm>
          <a:prstGeom prst="rect">
            <a:avLst/>
          </a:prstGeom>
        </p:spPr>
      </p:pic>
      <p:pic>
        <p:nvPicPr>
          <p:cNvPr id="19" name="Imagen 18">
            <a:extLst>
              <a:ext uri="{FF2B5EF4-FFF2-40B4-BE49-F238E27FC236}">
                <a16:creationId xmlns:a16="http://schemas.microsoft.com/office/drawing/2014/main" id="{A8F074C9-9EDA-4CE4-A949-79AC18DBA257}"/>
              </a:ext>
            </a:extLst>
          </p:cNvPr>
          <p:cNvPicPr/>
          <p:nvPr/>
        </p:nvPicPr>
        <p:blipFill>
          <a:blip r:embed="rId5"/>
          <a:stretch>
            <a:fillRect/>
          </a:stretch>
        </p:blipFill>
        <p:spPr>
          <a:xfrm>
            <a:off x="5737830" y="4233341"/>
            <a:ext cx="4032448" cy="2624659"/>
          </a:xfrm>
          <a:prstGeom prst="rect">
            <a:avLst/>
          </a:prstGeom>
        </p:spPr>
      </p:pic>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96CAA0AE-B0B1-4F48-8F13-71979502B106}"/>
                  </a:ext>
                </a:extLst>
              </p:cNvPr>
              <p:cNvSpPr/>
              <p:nvPr/>
            </p:nvSpPr>
            <p:spPr>
              <a:xfrm>
                <a:off x="8052527" y="2607694"/>
                <a:ext cx="17780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00" i="1" smtClean="0">
                          <a:latin typeface="Cambria Math" panose="02040503050406030204" pitchFamily="18" charset="0"/>
                        </a:rPr>
                        <m:t>𝑃</m:t>
                      </m:r>
                      <m:r>
                        <a:rPr lang="es-MX" sz="1400" i="0">
                          <a:latin typeface="Cambria Math" panose="02040503050406030204" pitchFamily="18" charset="0"/>
                        </a:rPr>
                        <m:t>&lt;0.05</m:t>
                      </m:r>
                    </m:oMath>
                    <m:oMath xmlns:m="http://schemas.openxmlformats.org/officeDocument/2006/math">
                      <m:r>
                        <m:rPr>
                          <m:nor/>
                        </m:rPr>
                        <a:rPr lang="es-EC" sz="1400">
                          <a:latin typeface="Times New Roman" panose="02020603050405020304" pitchFamily="18" charset="0"/>
                          <a:cs typeface="Times New Roman" panose="02020603050405020304" pitchFamily="18" charset="0"/>
                        </a:rPr>
                        <m:t>resultados</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son</m:t>
                      </m:r>
                      <m:r>
                        <m:rPr>
                          <m:nor/>
                        </m:rPr>
                        <a:rPr lang="es-EC" sz="1400">
                          <a:latin typeface="Times New Roman" panose="02020603050405020304" pitchFamily="18" charset="0"/>
                          <a:cs typeface="Times New Roman" panose="02020603050405020304" pitchFamily="18" charset="0"/>
                        </a:rPr>
                        <m:t> </m:t>
                      </m:r>
                      <m:r>
                        <m:rPr>
                          <m:nor/>
                        </m:rPr>
                        <a:rPr lang="es-EC" sz="1400">
                          <a:latin typeface="Times New Roman" panose="02020603050405020304" pitchFamily="18" charset="0"/>
                          <a:cs typeface="Times New Roman" panose="02020603050405020304" pitchFamily="18" charset="0"/>
                        </a:rPr>
                        <m:t>fiables</m:t>
                      </m:r>
                    </m:oMath>
                  </m:oMathPara>
                </a14:m>
                <a:endParaRPr lang="es-MX" sz="1400" dirty="0">
                  <a:latin typeface="Times New Roman" panose="02020603050405020304" pitchFamily="18" charset="0"/>
                  <a:cs typeface="Times New Roman" panose="02020603050405020304" pitchFamily="18" charset="0"/>
                </a:endParaRPr>
              </a:p>
            </p:txBody>
          </p:sp>
        </mc:Choice>
        <mc:Fallback xmlns="">
          <p:sp>
            <p:nvSpPr>
              <p:cNvPr id="20" name="Rectángulo 19">
                <a:extLst>
                  <a:ext uri="{FF2B5EF4-FFF2-40B4-BE49-F238E27FC236}">
                    <a16:creationId xmlns:a16="http://schemas.microsoft.com/office/drawing/2014/main" id="{96CAA0AE-B0B1-4F48-8F13-71979502B106}"/>
                  </a:ext>
                </a:extLst>
              </p:cNvPr>
              <p:cNvSpPr>
                <a:spLocks noRot="1" noChangeAspect="1" noMove="1" noResize="1" noEditPoints="1" noAdjustHandles="1" noChangeArrowheads="1" noChangeShapeType="1" noTextEdit="1"/>
              </p:cNvSpPr>
              <p:nvPr/>
            </p:nvSpPr>
            <p:spPr>
              <a:xfrm>
                <a:off x="8052527" y="2607694"/>
                <a:ext cx="1778051" cy="523220"/>
              </a:xfrm>
              <a:prstGeom prst="rect">
                <a:avLst/>
              </a:prstGeom>
              <a:blipFill>
                <a:blip r:embed="rId6"/>
                <a:stretch>
                  <a:fillRect/>
                </a:stretch>
              </a:blipFill>
            </p:spPr>
            <p:txBody>
              <a:bodyPr/>
              <a:lstStyle/>
              <a:p>
                <a:r>
                  <a:rPr lang="es-MX">
                    <a:noFill/>
                  </a:rPr>
                  <a:t> </a:t>
                </a:r>
              </a:p>
            </p:txBody>
          </p:sp>
        </mc:Fallback>
      </mc:AlternateContent>
      <p:sp>
        <p:nvSpPr>
          <p:cNvPr id="21" name="Title 1">
            <a:extLst>
              <a:ext uri="{FF2B5EF4-FFF2-40B4-BE49-F238E27FC236}">
                <a16:creationId xmlns:a16="http://schemas.microsoft.com/office/drawing/2014/main" id="{C148CC4F-36E7-409E-A341-D3ABC241B8EB}"/>
              </a:ext>
            </a:extLst>
          </p:cNvPr>
          <p:cNvSpPr txBox="1">
            <a:spLocks/>
          </p:cNvSpPr>
          <p:nvPr/>
        </p:nvSpPr>
        <p:spPr>
          <a:xfrm>
            <a:off x="430144" y="413915"/>
            <a:ext cx="7566506" cy="60452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Varianza para la temperatura</a:t>
            </a:r>
            <a:endParaRPr lang="es-MX" dirty="0"/>
          </a:p>
        </p:txBody>
      </p:sp>
      <p:sp>
        <p:nvSpPr>
          <p:cNvPr id="22" name="Rectángulo 21">
            <a:extLst>
              <a:ext uri="{FF2B5EF4-FFF2-40B4-BE49-F238E27FC236}">
                <a16:creationId xmlns:a16="http://schemas.microsoft.com/office/drawing/2014/main" id="{E97E5630-E367-494D-9B55-F731963E4105}"/>
              </a:ext>
            </a:extLst>
          </p:cNvPr>
          <p:cNvSpPr/>
          <p:nvPr/>
        </p:nvSpPr>
        <p:spPr>
          <a:xfrm>
            <a:off x="9478347" y="5068462"/>
            <a:ext cx="2713653"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29</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Gráfica de distribución de probabilidad F crítico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80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7">
                <a:extLst>
                  <a:ext uri="{FF2B5EF4-FFF2-40B4-BE49-F238E27FC236}">
                    <a16:creationId xmlns:a16="http://schemas.microsoft.com/office/drawing/2014/main" id="{BCA249CC-AFD8-4DCF-BD15-0696D51F1B8D}"/>
                  </a:ext>
                </a:extLst>
              </p:cNvPr>
              <p:cNvSpPr/>
              <p:nvPr/>
            </p:nvSpPr>
            <p:spPr>
              <a:xfrm>
                <a:off x="249437" y="1834793"/>
                <a:ext cx="682918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MX" sz="1600">
                          <a:latin typeface="Cambria Math" panose="02040503050406030204" pitchFamily="18" charset="0"/>
                        </a:rPr>
                        <m:t>T</m:t>
                      </m:r>
                      <m:r>
                        <m:rPr>
                          <m:sty m:val="p"/>
                        </m:rPr>
                        <a:rPr lang="es-MX" sz="1600" i="0">
                          <a:latin typeface="Cambria Math" panose="02040503050406030204" pitchFamily="18" charset="0"/>
                        </a:rPr>
                        <m:t>iempo</m:t>
                      </m:r>
                      <m:r>
                        <a:rPr lang="es-MX" sz="1600" i="0">
                          <a:latin typeface="Cambria Math" panose="02040503050406030204" pitchFamily="18" charset="0"/>
                        </a:rPr>
                        <m:t> </m:t>
                      </m:r>
                      <m:d>
                        <m:dPr>
                          <m:begChr m:val="["/>
                          <m:endChr m:val="]"/>
                          <m:ctrlPr>
                            <a:rPr lang="es-MX" sz="1600" i="1">
                              <a:latin typeface="Cambria Math" panose="02040503050406030204" pitchFamily="18" charset="0"/>
                            </a:rPr>
                          </m:ctrlPr>
                        </m:dPr>
                        <m:e>
                          <m:r>
                            <m:rPr>
                              <m:sty m:val="p"/>
                            </m:rPr>
                            <a:rPr lang="es-MX" sz="1600" i="0">
                              <a:latin typeface="Cambria Math" panose="02040503050406030204" pitchFamily="18" charset="0"/>
                            </a:rPr>
                            <m:t>seg</m:t>
                          </m:r>
                        </m:e>
                      </m:d>
                      <m:r>
                        <a:rPr lang="es-MX" sz="1600" i="0">
                          <a:latin typeface="Cambria Math" panose="02040503050406030204" pitchFamily="18" charset="0"/>
                        </a:rPr>
                        <m:t>=626.5−0.1089 </m:t>
                      </m:r>
                      <m:r>
                        <m:rPr>
                          <m:sty m:val="p"/>
                        </m:rPr>
                        <a:rPr lang="es-MX" sz="1600" i="0">
                          <a:latin typeface="Cambria Math" panose="02040503050406030204" pitchFamily="18" charset="0"/>
                        </a:rPr>
                        <m:t>Vc</m:t>
                      </m:r>
                      <m:r>
                        <a:rPr lang="es-MX" sz="1600" i="0">
                          <a:latin typeface="Cambria Math" panose="02040503050406030204" pitchFamily="18" charset="0"/>
                        </a:rPr>
                        <m:t>−825 </m:t>
                      </m:r>
                      <m:r>
                        <m:rPr>
                          <m:sty m:val="p"/>
                        </m:rPr>
                        <a:rPr lang="es-MX" sz="1600" i="0">
                          <a:latin typeface="Cambria Math" panose="02040503050406030204" pitchFamily="18" charset="0"/>
                        </a:rPr>
                        <m:t>fz</m:t>
                      </m:r>
                      <m:r>
                        <a:rPr lang="es-MX" sz="1600" i="0">
                          <a:latin typeface="Cambria Math" panose="02040503050406030204" pitchFamily="18" charset="0"/>
                        </a:rPr>
                        <m:t>−174.5 </m:t>
                      </m:r>
                      <m:r>
                        <m:rPr>
                          <m:sty m:val="p"/>
                        </m:rPr>
                        <a:rPr lang="es-MX" sz="1600" i="0">
                          <a:latin typeface="Cambria Math" panose="02040503050406030204" pitchFamily="18" charset="0"/>
                        </a:rPr>
                        <m:t>Estrategia</m:t>
                      </m:r>
                    </m:oMath>
                  </m:oMathPara>
                </a14:m>
                <a:endParaRPr lang="es-MX" sz="1600" dirty="0">
                  <a:latin typeface="Times New Roman" panose="02020603050405020304" pitchFamily="18" charset="0"/>
                  <a:cs typeface="Times New Roman" panose="02020603050405020304" pitchFamily="18" charset="0"/>
                </a:endParaRPr>
              </a:p>
            </p:txBody>
          </p:sp>
        </mc:Choice>
        <mc:Fallback xmlns="">
          <p:sp>
            <p:nvSpPr>
              <p:cNvPr id="4" name="Rectangle 7">
                <a:extLst>
                  <a:ext uri="{FF2B5EF4-FFF2-40B4-BE49-F238E27FC236}">
                    <a16:creationId xmlns:a16="http://schemas.microsoft.com/office/drawing/2014/main" id="{BCA249CC-AFD8-4DCF-BD15-0696D51F1B8D}"/>
                  </a:ext>
                </a:extLst>
              </p:cNvPr>
              <p:cNvSpPr>
                <a:spLocks noRot="1" noChangeAspect="1" noMove="1" noResize="1" noEditPoints="1" noAdjustHandles="1" noChangeArrowheads="1" noChangeShapeType="1" noTextEdit="1"/>
              </p:cNvSpPr>
              <p:nvPr/>
            </p:nvSpPr>
            <p:spPr>
              <a:xfrm>
                <a:off x="249437" y="1834793"/>
                <a:ext cx="6829180" cy="338554"/>
              </a:xfrm>
              <a:prstGeom prst="rect">
                <a:avLst/>
              </a:prstGeom>
              <a:blipFill>
                <a:blip r:embed="rId2"/>
                <a:stretch>
                  <a:fillRect b="-8929"/>
                </a:stretch>
              </a:blipFill>
            </p:spPr>
            <p:txBody>
              <a:bodyPr/>
              <a:lstStyle/>
              <a:p>
                <a:r>
                  <a:rPr lang="es-MX">
                    <a:noFill/>
                  </a:rPr>
                  <a:t> </a:t>
                </a:r>
              </a:p>
            </p:txBody>
          </p:sp>
        </mc:Fallback>
      </mc:AlternateContent>
      <p:graphicFrame>
        <p:nvGraphicFramePr>
          <p:cNvPr id="5" name="Table 8">
            <a:extLst>
              <a:ext uri="{FF2B5EF4-FFF2-40B4-BE49-F238E27FC236}">
                <a16:creationId xmlns:a16="http://schemas.microsoft.com/office/drawing/2014/main" id="{23CB4C73-6A5C-4FBA-87DD-593AF3DDB0AA}"/>
              </a:ext>
            </a:extLst>
          </p:cNvPr>
          <p:cNvGraphicFramePr>
            <a:graphicFrameLocks noGrp="1"/>
          </p:cNvGraphicFramePr>
          <p:nvPr>
            <p:extLst>
              <p:ext uri="{D42A27DB-BD31-4B8C-83A1-F6EECF244321}">
                <p14:modId xmlns:p14="http://schemas.microsoft.com/office/powerpoint/2010/main" val="1366768791"/>
              </p:ext>
            </p:extLst>
          </p:nvPr>
        </p:nvGraphicFramePr>
        <p:xfrm>
          <a:off x="2982451" y="2737235"/>
          <a:ext cx="5171440" cy="1207135"/>
        </p:xfrm>
        <a:graphic>
          <a:graphicData uri="http://schemas.openxmlformats.org/drawingml/2006/table">
            <a:tbl>
              <a:tblPr firstRow="1" firstCol="1" bandRow="1">
                <a:tableStyleId>{5A111915-BE36-4E01-A7E5-04B1672EAD32}</a:tableStyleId>
              </a:tblPr>
              <a:tblGrid>
                <a:gridCol w="1591945">
                  <a:extLst>
                    <a:ext uri="{9D8B030D-6E8A-4147-A177-3AD203B41FA5}">
                      <a16:colId xmlns:a16="http://schemas.microsoft.com/office/drawing/2014/main" val="759041419"/>
                    </a:ext>
                  </a:extLst>
                </a:gridCol>
                <a:gridCol w="1193165">
                  <a:extLst>
                    <a:ext uri="{9D8B030D-6E8A-4147-A177-3AD203B41FA5}">
                      <a16:colId xmlns:a16="http://schemas.microsoft.com/office/drawing/2014/main" val="340921963"/>
                    </a:ext>
                  </a:extLst>
                </a:gridCol>
                <a:gridCol w="1193165">
                  <a:extLst>
                    <a:ext uri="{9D8B030D-6E8A-4147-A177-3AD203B41FA5}">
                      <a16:colId xmlns:a16="http://schemas.microsoft.com/office/drawing/2014/main" val="1624451519"/>
                    </a:ext>
                  </a:extLst>
                </a:gridCol>
                <a:gridCol w="1193165">
                  <a:extLst>
                    <a:ext uri="{9D8B030D-6E8A-4147-A177-3AD203B41FA5}">
                      <a16:colId xmlns:a16="http://schemas.microsoft.com/office/drawing/2014/main" val="3328849813"/>
                    </a:ext>
                  </a:extLst>
                </a:gridCol>
              </a:tblGrid>
              <a:tr h="0">
                <a:tc>
                  <a:txBody>
                    <a:bodyPr/>
                    <a:lstStyle/>
                    <a:p>
                      <a:pPr marL="0" indent="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Nivel</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Método Taguchi</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285751673"/>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Tiempo[</a:t>
                      </a:r>
                      <a:r>
                        <a:rPr lang="es-MX" sz="1200" b="0" dirty="0" err="1">
                          <a:effectLst/>
                          <a:latin typeface="Times New Roman" panose="02020603050405020304" pitchFamily="18" charset="0"/>
                          <a:cs typeface="Times New Roman" panose="02020603050405020304" pitchFamily="18" charset="0"/>
                        </a:rPr>
                        <a:t>seg</a:t>
                      </a:r>
                      <a:r>
                        <a:rPr lang="es-MX" sz="1200" b="0" dirty="0">
                          <a:effectLst/>
                          <a:latin typeface="Times New Roman" panose="02020603050405020304" pitchFamily="18" charset="0"/>
                          <a:cs typeface="Times New Roman" panose="02020603050405020304" pitchFamily="18" charset="0"/>
                        </a:rPr>
                        <a:t>]</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err="1">
                          <a:effectLst/>
                          <a:latin typeface="Times New Roman" panose="02020603050405020304" pitchFamily="18" charset="0"/>
                          <a:cs typeface="Times New Roman" panose="02020603050405020304" pitchFamily="18" charset="0"/>
                        </a:rPr>
                        <a:t>Exp</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Pred</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Error (%)</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2661199"/>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A</a:t>
                      </a:r>
                      <a:r>
                        <a:rPr lang="es-MX" sz="1200" b="0" baseline="-25000" dirty="0">
                          <a:effectLst/>
                          <a:latin typeface="Times New Roman" panose="02020603050405020304" pitchFamily="18" charset="0"/>
                          <a:cs typeface="Times New Roman" panose="02020603050405020304" pitchFamily="18" charset="0"/>
                        </a:rPr>
                        <a:t>2</a:t>
                      </a:r>
                      <a:r>
                        <a:rPr lang="es-MX" sz="1200" b="0" dirty="0">
                          <a:effectLst/>
                          <a:latin typeface="Times New Roman" panose="02020603050405020304" pitchFamily="18" charset="0"/>
                          <a:cs typeface="Times New Roman" panose="02020603050405020304" pitchFamily="18" charset="0"/>
                        </a:rPr>
                        <a:t> B</a:t>
                      </a:r>
                      <a:r>
                        <a:rPr lang="es-MX" sz="1200" b="0" baseline="-25000" dirty="0">
                          <a:effectLst/>
                          <a:latin typeface="Times New Roman" panose="02020603050405020304" pitchFamily="18" charset="0"/>
                          <a:cs typeface="Times New Roman" panose="02020603050405020304" pitchFamily="18" charset="0"/>
                        </a:rPr>
                        <a:t>4</a:t>
                      </a:r>
                      <a:r>
                        <a:rPr lang="es-MX" sz="1200" b="0" dirty="0">
                          <a:effectLst/>
                          <a:latin typeface="Times New Roman" panose="02020603050405020304" pitchFamily="18" charset="0"/>
                          <a:cs typeface="Times New Roman" panose="02020603050405020304" pitchFamily="18" charset="0"/>
                        </a:rPr>
                        <a:t> C</a:t>
                      </a:r>
                      <a:r>
                        <a:rPr lang="es-MX" sz="1200" b="0" baseline="-25000" dirty="0">
                          <a:effectLst/>
                          <a:latin typeface="Times New Roman" panose="02020603050405020304" pitchFamily="18" charset="0"/>
                          <a:cs typeface="Times New Roman" panose="02020603050405020304" pitchFamily="18" charset="0"/>
                        </a:rPr>
                        <a:t>4</a:t>
                      </a:r>
                      <a:r>
                        <a:rPr lang="es-MX" sz="1200" b="0" dirty="0">
                          <a:effectLst/>
                          <a:latin typeface="Times New Roman" panose="02020603050405020304" pitchFamily="18" charset="0"/>
                          <a:cs typeface="Times New Roman" panose="02020603050405020304" pitchFamily="18" charset="0"/>
                        </a:rPr>
                        <a:t> (óptimo)</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35</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36.27</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3.50</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1451872"/>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A</a:t>
                      </a:r>
                      <a:r>
                        <a:rPr lang="es-MX" sz="1200" b="0" baseline="-25000" dirty="0">
                          <a:effectLst/>
                          <a:latin typeface="Times New Roman" panose="02020603050405020304" pitchFamily="18" charset="0"/>
                          <a:cs typeface="Times New Roman" panose="02020603050405020304" pitchFamily="18" charset="0"/>
                        </a:rPr>
                        <a:t>1 </a:t>
                      </a:r>
                      <a:r>
                        <a:rPr lang="es-MX" sz="1200" b="0" dirty="0">
                          <a:effectLst/>
                          <a:latin typeface="Times New Roman" panose="02020603050405020304" pitchFamily="18" charset="0"/>
                          <a:cs typeface="Times New Roman" panose="02020603050405020304" pitchFamily="18" charset="0"/>
                        </a:rPr>
                        <a:t>B</a:t>
                      </a:r>
                      <a:r>
                        <a:rPr lang="es-MX" sz="1200" b="0" baseline="-25000" dirty="0">
                          <a:effectLst/>
                          <a:latin typeface="Times New Roman" panose="02020603050405020304" pitchFamily="18" charset="0"/>
                          <a:cs typeface="Times New Roman" panose="02020603050405020304" pitchFamily="18" charset="0"/>
                        </a:rPr>
                        <a:t>2</a:t>
                      </a:r>
                      <a:r>
                        <a:rPr lang="es-MX" sz="1200" b="0" dirty="0">
                          <a:effectLst/>
                          <a:latin typeface="Times New Roman" panose="02020603050405020304" pitchFamily="18" charset="0"/>
                          <a:cs typeface="Times New Roman" panose="02020603050405020304" pitchFamily="18" charset="0"/>
                        </a:rPr>
                        <a:t> C</a:t>
                      </a:r>
                      <a:r>
                        <a:rPr lang="es-MX" sz="1200" b="0" baseline="-25000" dirty="0">
                          <a:effectLst/>
                          <a:latin typeface="Times New Roman" panose="02020603050405020304" pitchFamily="18" charset="0"/>
                          <a:cs typeface="Times New Roman" panose="02020603050405020304" pitchFamily="18" charset="0"/>
                        </a:rPr>
                        <a:t>1</a:t>
                      </a:r>
                      <a:r>
                        <a:rPr lang="es-MX" sz="1200" b="0" dirty="0">
                          <a:effectLst/>
                          <a:latin typeface="Times New Roman" panose="02020603050405020304" pitchFamily="18" charset="0"/>
                          <a:cs typeface="Times New Roman" panose="02020603050405020304" pitchFamily="18" charset="0"/>
                        </a:rPr>
                        <a:t> (</a:t>
                      </a:r>
                      <a:r>
                        <a:rPr lang="es-MX" sz="1200" b="0" dirty="0" err="1">
                          <a:effectLst/>
                          <a:latin typeface="Times New Roman" panose="02020603050405020304" pitchFamily="18" charset="0"/>
                          <a:cs typeface="Times New Roman" panose="02020603050405020304" pitchFamily="18" charset="0"/>
                        </a:rPr>
                        <a:t>Random</a:t>
                      </a:r>
                      <a:r>
                        <a:rPr lang="es-MX" sz="1200" b="0" dirty="0">
                          <a:effectLst/>
                          <a:latin typeface="Times New Roman" panose="02020603050405020304" pitchFamily="18" charset="0"/>
                          <a:cs typeface="Times New Roman" panose="02020603050405020304" pitchFamily="18" charset="0"/>
                        </a:rPr>
                        <a:t>)</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358</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356.3</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0.477</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5672473"/>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A</a:t>
                      </a:r>
                      <a:r>
                        <a:rPr lang="es-MX" sz="1200" b="0" baseline="-25000" dirty="0">
                          <a:effectLst/>
                          <a:latin typeface="Times New Roman" panose="02020603050405020304" pitchFamily="18" charset="0"/>
                          <a:cs typeface="Times New Roman" panose="02020603050405020304" pitchFamily="18" charset="0"/>
                        </a:rPr>
                        <a:t>1</a:t>
                      </a:r>
                      <a:r>
                        <a:rPr lang="es-MX" sz="1200" b="0" dirty="0">
                          <a:effectLst/>
                          <a:latin typeface="Times New Roman" panose="02020603050405020304" pitchFamily="18" charset="0"/>
                          <a:cs typeface="Times New Roman" panose="02020603050405020304" pitchFamily="18" charset="0"/>
                        </a:rPr>
                        <a:t> B</a:t>
                      </a:r>
                      <a:r>
                        <a:rPr lang="es-MX" sz="1200" b="0" baseline="-25000" dirty="0">
                          <a:effectLst/>
                          <a:latin typeface="Times New Roman" panose="02020603050405020304" pitchFamily="18" charset="0"/>
                          <a:cs typeface="Times New Roman" panose="02020603050405020304" pitchFamily="18" charset="0"/>
                        </a:rPr>
                        <a:t>3</a:t>
                      </a:r>
                      <a:r>
                        <a:rPr lang="es-MX" sz="1200" b="0" dirty="0">
                          <a:effectLst/>
                          <a:latin typeface="Times New Roman" panose="02020603050405020304" pitchFamily="18" charset="0"/>
                          <a:cs typeface="Times New Roman" panose="02020603050405020304" pitchFamily="18" charset="0"/>
                        </a:rPr>
                        <a:t> C</a:t>
                      </a:r>
                      <a:r>
                        <a:rPr lang="es-MX" sz="1200" b="0" baseline="-25000" dirty="0">
                          <a:effectLst/>
                          <a:latin typeface="Times New Roman" panose="02020603050405020304" pitchFamily="18" charset="0"/>
                          <a:cs typeface="Times New Roman" panose="02020603050405020304" pitchFamily="18" charset="0"/>
                        </a:rPr>
                        <a:t>1</a:t>
                      </a:r>
                      <a:r>
                        <a:rPr lang="es-MX" sz="1200" b="0" dirty="0">
                          <a:effectLst/>
                          <a:latin typeface="Times New Roman" panose="02020603050405020304" pitchFamily="18" charset="0"/>
                          <a:cs typeface="Times New Roman" panose="02020603050405020304" pitchFamily="18" charset="0"/>
                        </a:rPr>
                        <a:t> (</a:t>
                      </a:r>
                      <a:r>
                        <a:rPr lang="es-MX" sz="1200" b="0" dirty="0" err="1">
                          <a:effectLst/>
                          <a:latin typeface="Times New Roman" panose="02020603050405020304" pitchFamily="18" charset="0"/>
                          <a:cs typeface="Times New Roman" panose="02020603050405020304" pitchFamily="18" charset="0"/>
                        </a:rPr>
                        <a:t>Random</a:t>
                      </a:r>
                      <a:r>
                        <a:rPr lang="es-MX" sz="1200" b="0" dirty="0">
                          <a:effectLst/>
                          <a:latin typeface="Times New Roman" panose="02020603050405020304" pitchFamily="18" charset="0"/>
                          <a:cs typeface="Times New Roman" panose="02020603050405020304" pitchFamily="18" charset="0"/>
                        </a:rPr>
                        <a:t>)</a:t>
                      </a:r>
                      <a:endParaRPr lang="es-MX"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325</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345.41</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5.91</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9732472"/>
                  </a:ext>
                </a:extLst>
              </a:tr>
            </a:tbl>
          </a:graphicData>
        </a:graphic>
      </p:graphicFrame>
      <mc:AlternateContent xmlns:mc="http://schemas.openxmlformats.org/markup-compatibility/2006" xmlns:a14="http://schemas.microsoft.com/office/drawing/2010/main">
        <mc:Choice Requires="a14">
          <p:sp>
            <p:nvSpPr>
              <p:cNvPr id="6" name="Rectangle 9">
                <a:extLst>
                  <a:ext uri="{FF2B5EF4-FFF2-40B4-BE49-F238E27FC236}">
                    <a16:creationId xmlns:a16="http://schemas.microsoft.com/office/drawing/2014/main" id="{A5DDF605-1750-43D0-B374-FCC854C367A7}"/>
                  </a:ext>
                </a:extLst>
              </p:cNvPr>
              <p:cNvSpPr/>
              <p:nvPr/>
            </p:nvSpPr>
            <p:spPr>
              <a:xfrm>
                <a:off x="626770" y="1518629"/>
                <a:ext cx="28814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Ecuaci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de</m:t>
                      </m:r>
                      <m:r>
                        <a:rPr lang="es-EC" b="0" i="0" smtClean="0">
                          <a:latin typeface="Cambria Math" panose="02040503050406030204" pitchFamily="18" charset="0"/>
                        </a:rPr>
                        <m:t> </m:t>
                      </m:r>
                      <m:r>
                        <m:rPr>
                          <m:sty m:val="p"/>
                        </m:rPr>
                        <a:rPr lang="es-EC" b="0" i="0" smtClean="0">
                          <a:latin typeface="Cambria Math" panose="02040503050406030204" pitchFamily="18" charset="0"/>
                        </a:rPr>
                        <m:t>regresi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para</m:t>
                      </m:r>
                      <m:r>
                        <a:rPr lang="es-EC" b="0" i="0" smtClean="0">
                          <a:latin typeface="Cambria Math" panose="02040503050406030204" pitchFamily="18" charset="0"/>
                        </a:rPr>
                        <m:t> </m:t>
                      </m:r>
                      <m:r>
                        <m:rPr>
                          <m:sty m:val="p"/>
                        </m:rPr>
                        <a:rPr lang="es-EC" b="0" i="0" smtClean="0">
                          <a:latin typeface="Cambria Math" panose="02040503050406030204" pitchFamily="18" charset="0"/>
                        </a:rPr>
                        <m:t>el</m:t>
                      </m:r>
                      <m:r>
                        <a:rPr lang="es-EC" b="0" i="0" smtClean="0">
                          <a:latin typeface="Cambria Math" panose="02040503050406030204" pitchFamily="18" charset="0"/>
                        </a:rPr>
                        <m:t> </m:t>
                      </m:r>
                      <m:r>
                        <m:rPr>
                          <m:sty m:val="p"/>
                        </m:rPr>
                        <a:rPr lang="es-EC" b="0" i="0" smtClean="0">
                          <a:latin typeface="Cambria Math" panose="02040503050406030204" pitchFamily="18" charset="0"/>
                        </a:rPr>
                        <m:t>tiempo</m:t>
                      </m:r>
                    </m:oMath>
                  </m:oMathPara>
                </a14:m>
                <a:endParaRPr lang="es-MX" dirty="0">
                  <a:latin typeface="Times New Roman" panose="02020603050405020304" pitchFamily="18" charset="0"/>
                  <a:cs typeface="Times New Roman" panose="02020603050405020304" pitchFamily="18" charset="0"/>
                </a:endParaRPr>
              </a:p>
            </p:txBody>
          </p:sp>
        </mc:Choice>
        <mc:Fallback xmlns="">
          <p:sp>
            <p:nvSpPr>
              <p:cNvPr id="6" name="Rectangle 9">
                <a:extLst>
                  <a:ext uri="{FF2B5EF4-FFF2-40B4-BE49-F238E27FC236}">
                    <a16:creationId xmlns:a16="http://schemas.microsoft.com/office/drawing/2014/main" id="{A5DDF605-1750-43D0-B374-FCC854C367A7}"/>
                  </a:ext>
                </a:extLst>
              </p:cNvPr>
              <p:cNvSpPr>
                <a:spLocks noRot="1" noChangeAspect="1" noMove="1" noResize="1" noEditPoints="1" noAdjustHandles="1" noChangeArrowheads="1" noChangeShapeType="1" noTextEdit="1"/>
              </p:cNvSpPr>
              <p:nvPr/>
            </p:nvSpPr>
            <p:spPr>
              <a:xfrm>
                <a:off x="626770" y="1518629"/>
                <a:ext cx="2881463" cy="369332"/>
              </a:xfrm>
              <a:prstGeom prst="rect">
                <a:avLst/>
              </a:prstGeom>
              <a:blipFill>
                <a:blip r:embed="rId3"/>
                <a:stretch>
                  <a:fillRect r="-32627" b="-14754"/>
                </a:stretch>
              </a:blipFill>
            </p:spPr>
            <p:txBody>
              <a:bodyPr/>
              <a:lstStyle/>
              <a:p>
                <a:r>
                  <a:rPr lang="es-MX">
                    <a:noFill/>
                  </a:rPr>
                  <a:t> </a:t>
                </a:r>
              </a:p>
            </p:txBody>
          </p:sp>
        </mc:Fallback>
      </mc:AlternateContent>
      <p:sp>
        <p:nvSpPr>
          <p:cNvPr id="7" name="Rectangle 11">
            <a:extLst>
              <a:ext uri="{FF2B5EF4-FFF2-40B4-BE49-F238E27FC236}">
                <a16:creationId xmlns:a16="http://schemas.microsoft.com/office/drawing/2014/main" id="{D3290ECD-A94C-40F5-A1F6-F2ED3FA40128}"/>
              </a:ext>
            </a:extLst>
          </p:cNvPr>
          <p:cNvSpPr/>
          <p:nvPr/>
        </p:nvSpPr>
        <p:spPr>
          <a:xfrm>
            <a:off x="2982451" y="2244099"/>
            <a:ext cx="283464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21</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Predicción de la ecuación de regresión</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7A7453B-5949-4F38-B174-C97C172D2464}"/>
                  </a:ext>
                </a:extLst>
              </p:cNvPr>
              <p:cNvSpPr/>
              <p:nvPr/>
            </p:nvSpPr>
            <p:spPr>
              <a:xfrm>
                <a:off x="905285" y="4585023"/>
                <a:ext cx="633984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1600" i="1">
                          <a:latin typeface="Cambria Math" panose="02040503050406030204" pitchFamily="18" charset="0"/>
                        </a:rPr>
                        <m:t>𝑇𝑒𝑚𝑝𝑒𝑟𝑎𝑡𝑢𝑟𝑎</m:t>
                      </m:r>
                      <m:r>
                        <a:rPr lang="es-MX" sz="1600" i="1">
                          <a:latin typeface="Cambria Math" panose="02040503050406030204" pitchFamily="18" charset="0"/>
                        </a:rPr>
                        <m:t> </m:t>
                      </m:r>
                      <m:d>
                        <m:dPr>
                          <m:begChr m:val="["/>
                          <m:endChr m:val="]"/>
                          <m:ctrlPr>
                            <a:rPr lang="es-MX" sz="1600" i="1">
                              <a:latin typeface="Cambria Math" panose="02040503050406030204" pitchFamily="18" charset="0"/>
                            </a:rPr>
                          </m:ctrlPr>
                        </m:dPr>
                        <m:e>
                          <m:r>
                            <a:rPr lang="es-MX" sz="1600" i="1">
                              <a:latin typeface="Cambria Math" panose="02040503050406030204" pitchFamily="18" charset="0"/>
                            </a:rPr>
                            <m:t>°</m:t>
                          </m:r>
                          <m:r>
                            <a:rPr lang="es-MX" sz="1600" i="1">
                              <a:latin typeface="Cambria Math" panose="02040503050406030204" pitchFamily="18" charset="0"/>
                            </a:rPr>
                            <m:t>𝐶</m:t>
                          </m:r>
                        </m:e>
                      </m:d>
                      <m:r>
                        <a:rPr lang="es-MX" sz="1600" i="1">
                          <a:latin typeface="Cambria Math" panose="02040503050406030204" pitchFamily="18" charset="0"/>
                        </a:rPr>
                        <m:t>=79.36−5.38 </m:t>
                      </m:r>
                      <m:r>
                        <a:rPr lang="es-MX" sz="1600" i="1">
                          <a:latin typeface="Cambria Math" panose="02040503050406030204" pitchFamily="18" charset="0"/>
                        </a:rPr>
                        <m:t>𝐸𝑠𝑡𝑟𝑎𝑡𝑒𝑔𝑖𝑎</m:t>
                      </m:r>
                      <m:r>
                        <a:rPr lang="es-MX" sz="1600" i="1">
                          <a:latin typeface="Cambria Math" panose="02040503050406030204" pitchFamily="18" charset="0"/>
                        </a:rPr>
                        <m:t>− 0.03350 </m:t>
                      </m:r>
                      <m:r>
                        <a:rPr lang="es-MX" sz="1600" i="1">
                          <a:latin typeface="Cambria Math" panose="02040503050406030204" pitchFamily="18" charset="0"/>
                        </a:rPr>
                        <m:t>𝑉𝑐</m:t>
                      </m:r>
                      <m:r>
                        <a:rPr lang="es-MX" sz="1600" i="1">
                          <a:latin typeface="Cambria Math" panose="02040503050406030204" pitchFamily="18" charset="0"/>
                        </a:rPr>
                        <m:t> − 42</m:t>
                      </m:r>
                      <m:r>
                        <a:rPr lang="es-MX" sz="1600" i="1">
                          <a:latin typeface="Cambria Math" panose="02040503050406030204" pitchFamily="18" charset="0"/>
                        </a:rPr>
                        <m:t>𝐹𝑧</m:t>
                      </m:r>
                    </m:oMath>
                  </m:oMathPara>
                </a14:m>
                <a:endParaRPr lang="es-MX" sz="1400" dirty="0">
                  <a:latin typeface="Times New Roman" panose="02020603050405020304" pitchFamily="18"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57A7453B-5949-4F38-B174-C97C172D2464}"/>
                  </a:ext>
                </a:extLst>
              </p:cNvPr>
              <p:cNvSpPr>
                <a:spLocks noRot="1" noChangeAspect="1" noMove="1" noResize="1" noEditPoints="1" noAdjustHandles="1" noChangeArrowheads="1" noChangeShapeType="1" noTextEdit="1"/>
              </p:cNvSpPr>
              <p:nvPr/>
            </p:nvSpPr>
            <p:spPr>
              <a:xfrm>
                <a:off x="905285" y="4585023"/>
                <a:ext cx="6339840" cy="338554"/>
              </a:xfrm>
              <a:prstGeom prst="rect">
                <a:avLst/>
              </a:prstGeom>
              <a:blipFill>
                <a:blip r:embed="rId4"/>
                <a:stretch>
                  <a:fillRect b="-1071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angle 9">
                <a:extLst>
                  <a:ext uri="{FF2B5EF4-FFF2-40B4-BE49-F238E27FC236}">
                    <a16:creationId xmlns:a16="http://schemas.microsoft.com/office/drawing/2014/main" id="{697B6DF6-72DA-47FF-82F9-24D99D3B9C18}"/>
                  </a:ext>
                </a:extLst>
              </p:cNvPr>
              <p:cNvSpPr/>
              <p:nvPr/>
            </p:nvSpPr>
            <p:spPr>
              <a:xfrm>
                <a:off x="626770" y="4235809"/>
                <a:ext cx="288146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Ecuaci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de</m:t>
                      </m:r>
                      <m:r>
                        <a:rPr lang="es-EC" b="0" i="0" smtClean="0">
                          <a:latin typeface="Cambria Math" panose="02040503050406030204" pitchFamily="18" charset="0"/>
                        </a:rPr>
                        <m:t> </m:t>
                      </m:r>
                      <m:r>
                        <m:rPr>
                          <m:sty m:val="p"/>
                        </m:rPr>
                        <a:rPr lang="es-EC" b="0" i="0" smtClean="0">
                          <a:latin typeface="Cambria Math" panose="02040503050406030204" pitchFamily="18" charset="0"/>
                        </a:rPr>
                        <m:t>regresi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b="0" i="0" smtClean="0">
                          <a:latin typeface="Cambria Math" panose="02040503050406030204" pitchFamily="18" charset="0"/>
                        </a:rPr>
                        <m:t> </m:t>
                      </m:r>
                      <m:r>
                        <m:rPr>
                          <m:sty m:val="p"/>
                        </m:rPr>
                        <a:rPr lang="es-EC" b="0" i="0" smtClean="0">
                          <a:latin typeface="Cambria Math" panose="02040503050406030204" pitchFamily="18" charset="0"/>
                        </a:rPr>
                        <m:t>para</m:t>
                      </m:r>
                      <m:r>
                        <a:rPr lang="es-EC" b="0" i="0" smtClean="0">
                          <a:latin typeface="Cambria Math" panose="02040503050406030204" pitchFamily="18" charset="0"/>
                        </a:rPr>
                        <m:t> </m:t>
                      </m:r>
                      <m:r>
                        <m:rPr>
                          <m:sty m:val="p"/>
                        </m:rPr>
                        <a:rPr lang="es-EC" b="0" i="0" smtClean="0">
                          <a:latin typeface="Cambria Math" panose="02040503050406030204" pitchFamily="18" charset="0"/>
                        </a:rPr>
                        <m:t>la</m:t>
                      </m:r>
                      <m:r>
                        <a:rPr lang="es-EC" b="0" i="0" smtClean="0">
                          <a:latin typeface="Cambria Math" panose="02040503050406030204" pitchFamily="18" charset="0"/>
                        </a:rPr>
                        <m:t> </m:t>
                      </m:r>
                      <m:r>
                        <m:rPr>
                          <m:sty m:val="p"/>
                        </m:rPr>
                        <a:rPr lang="es-EC" b="0" i="0" smtClean="0">
                          <a:latin typeface="Cambria Math" panose="02040503050406030204" pitchFamily="18" charset="0"/>
                        </a:rPr>
                        <m:t>temperatura</m:t>
                      </m:r>
                    </m:oMath>
                  </m:oMathPara>
                </a14:m>
                <a:endParaRPr lang="es-MX" dirty="0">
                  <a:latin typeface="Times New Roman" panose="02020603050405020304" pitchFamily="18" charset="0"/>
                  <a:cs typeface="Times New Roman" panose="02020603050405020304" pitchFamily="18" charset="0"/>
                </a:endParaRPr>
              </a:p>
            </p:txBody>
          </p:sp>
        </mc:Choice>
        <mc:Fallback xmlns="">
          <p:sp>
            <p:nvSpPr>
              <p:cNvPr id="9" name="Rectangle 9">
                <a:extLst>
                  <a:ext uri="{FF2B5EF4-FFF2-40B4-BE49-F238E27FC236}">
                    <a16:creationId xmlns:a16="http://schemas.microsoft.com/office/drawing/2014/main" id="{697B6DF6-72DA-47FF-82F9-24D99D3B9C18}"/>
                  </a:ext>
                </a:extLst>
              </p:cNvPr>
              <p:cNvSpPr>
                <a:spLocks noRot="1" noChangeAspect="1" noMove="1" noResize="1" noEditPoints="1" noAdjustHandles="1" noChangeArrowheads="1" noChangeShapeType="1" noTextEdit="1"/>
              </p:cNvSpPr>
              <p:nvPr/>
            </p:nvSpPr>
            <p:spPr>
              <a:xfrm>
                <a:off x="626770" y="4235809"/>
                <a:ext cx="2881463" cy="369332"/>
              </a:xfrm>
              <a:prstGeom prst="rect">
                <a:avLst/>
              </a:prstGeom>
              <a:blipFill>
                <a:blip r:embed="rId5"/>
                <a:stretch>
                  <a:fillRect r="-51483" b="-16667"/>
                </a:stretch>
              </a:blipFill>
            </p:spPr>
            <p:txBody>
              <a:bodyPr/>
              <a:lstStyle/>
              <a:p>
                <a:r>
                  <a:rPr lang="es-MX">
                    <a:noFill/>
                  </a:rPr>
                  <a:t> </a:t>
                </a:r>
              </a:p>
            </p:txBody>
          </p:sp>
        </mc:Fallback>
      </mc:AlternateContent>
      <p:graphicFrame>
        <p:nvGraphicFramePr>
          <p:cNvPr id="10" name="Table 2">
            <a:extLst>
              <a:ext uri="{FF2B5EF4-FFF2-40B4-BE49-F238E27FC236}">
                <a16:creationId xmlns:a16="http://schemas.microsoft.com/office/drawing/2014/main" id="{1A30D7E1-41F8-4AD7-A111-1A69095049F1}"/>
              </a:ext>
            </a:extLst>
          </p:cNvPr>
          <p:cNvGraphicFramePr>
            <a:graphicFrameLocks noGrp="1"/>
          </p:cNvGraphicFramePr>
          <p:nvPr>
            <p:extLst>
              <p:ext uri="{D42A27DB-BD31-4B8C-83A1-F6EECF244321}">
                <p14:modId xmlns:p14="http://schemas.microsoft.com/office/powerpoint/2010/main" val="3451034787"/>
              </p:ext>
            </p:extLst>
          </p:nvPr>
        </p:nvGraphicFramePr>
        <p:xfrm>
          <a:off x="2788246" y="5373899"/>
          <a:ext cx="5171440" cy="1207135"/>
        </p:xfrm>
        <a:graphic>
          <a:graphicData uri="http://schemas.openxmlformats.org/drawingml/2006/table">
            <a:tbl>
              <a:tblPr firstRow="1" firstCol="1" bandRow="1">
                <a:tableStyleId>{5A111915-BE36-4E01-A7E5-04B1672EAD32}</a:tableStyleId>
              </a:tblPr>
              <a:tblGrid>
                <a:gridCol w="1591945">
                  <a:extLst>
                    <a:ext uri="{9D8B030D-6E8A-4147-A177-3AD203B41FA5}">
                      <a16:colId xmlns:a16="http://schemas.microsoft.com/office/drawing/2014/main" val="1274146110"/>
                    </a:ext>
                  </a:extLst>
                </a:gridCol>
                <a:gridCol w="1193165">
                  <a:extLst>
                    <a:ext uri="{9D8B030D-6E8A-4147-A177-3AD203B41FA5}">
                      <a16:colId xmlns:a16="http://schemas.microsoft.com/office/drawing/2014/main" val="929017180"/>
                    </a:ext>
                  </a:extLst>
                </a:gridCol>
                <a:gridCol w="1193165">
                  <a:extLst>
                    <a:ext uri="{9D8B030D-6E8A-4147-A177-3AD203B41FA5}">
                      <a16:colId xmlns:a16="http://schemas.microsoft.com/office/drawing/2014/main" val="753745004"/>
                    </a:ext>
                  </a:extLst>
                </a:gridCol>
                <a:gridCol w="1193165">
                  <a:extLst>
                    <a:ext uri="{9D8B030D-6E8A-4147-A177-3AD203B41FA5}">
                      <a16:colId xmlns:a16="http://schemas.microsoft.com/office/drawing/2014/main" val="3740318011"/>
                    </a:ext>
                  </a:extLst>
                </a:gridCol>
              </a:tblGrid>
              <a:tr h="0">
                <a:tc>
                  <a:txBody>
                    <a:bodyPr/>
                    <a:lstStyle/>
                    <a:p>
                      <a:pPr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marL="0" indent="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Método Taguchi</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51928708"/>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Temperatura[°C]</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dirty="0" err="1">
                          <a:effectLst/>
                          <a:latin typeface="Times New Roman" panose="02020603050405020304" pitchFamily="18" charset="0"/>
                          <a:cs typeface="Times New Roman" panose="02020603050405020304" pitchFamily="18" charset="0"/>
                        </a:rPr>
                        <a:t>Exp</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Pred</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Error (%)</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5550102"/>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A</a:t>
                      </a:r>
                      <a:r>
                        <a:rPr lang="es-MX" sz="1200" b="0" baseline="-25000" dirty="0">
                          <a:effectLst/>
                          <a:latin typeface="Times New Roman" panose="02020603050405020304" pitchFamily="18" charset="0"/>
                          <a:cs typeface="Times New Roman" panose="02020603050405020304" pitchFamily="18" charset="0"/>
                        </a:rPr>
                        <a:t>2</a:t>
                      </a:r>
                      <a:r>
                        <a:rPr lang="es-MX" sz="1200" b="0" dirty="0">
                          <a:effectLst/>
                          <a:latin typeface="Times New Roman" panose="02020603050405020304" pitchFamily="18" charset="0"/>
                          <a:cs typeface="Times New Roman" panose="02020603050405020304" pitchFamily="18" charset="0"/>
                        </a:rPr>
                        <a:t> B</a:t>
                      </a:r>
                      <a:r>
                        <a:rPr lang="es-MX" sz="1200" b="0" baseline="-25000" dirty="0">
                          <a:effectLst/>
                          <a:latin typeface="Times New Roman" panose="02020603050405020304" pitchFamily="18" charset="0"/>
                          <a:cs typeface="Times New Roman" panose="02020603050405020304" pitchFamily="18" charset="0"/>
                        </a:rPr>
                        <a:t>4</a:t>
                      </a:r>
                      <a:r>
                        <a:rPr lang="es-MX" sz="1200" b="0" dirty="0">
                          <a:effectLst/>
                          <a:latin typeface="Times New Roman" panose="02020603050405020304" pitchFamily="18" charset="0"/>
                          <a:cs typeface="Times New Roman" panose="02020603050405020304" pitchFamily="18" charset="0"/>
                        </a:rPr>
                        <a:t> C</a:t>
                      </a:r>
                      <a:r>
                        <a:rPr lang="es-MX" sz="1200" b="0" baseline="-25000" dirty="0">
                          <a:effectLst/>
                          <a:latin typeface="Times New Roman" panose="02020603050405020304" pitchFamily="18" charset="0"/>
                          <a:cs typeface="Times New Roman" panose="02020603050405020304" pitchFamily="18" charset="0"/>
                        </a:rPr>
                        <a:t>4</a:t>
                      </a:r>
                      <a:r>
                        <a:rPr lang="es-MX" sz="1200" b="0" dirty="0">
                          <a:effectLst/>
                          <a:latin typeface="Times New Roman" panose="02020603050405020304" pitchFamily="18" charset="0"/>
                          <a:cs typeface="Times New Roman" panose="02020603050405020304" pitchFamily="18" charset="0"/>
                        </a:rPr>
                        <a:t> (óptimo)</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36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36.75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2.04</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7915665"/>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A</a:t>
                      </a:r>
                      <a:r>
                        <a:rPr lang="es-MX" sz="1200" b="0" baseline="-25000" dirty="0">
                          <a:effectLst/>
                          <a:latin typeface="Times New Roman" panose="02020603050405020304" pitchFamily="18" charset="0"/>
                          <a:cs typeface="Times New Roman" panose="02020603050405020304" pitchFamily="18" charset="0"/>
                        </a:rPr>
                        <a:t>1</a:t>
                      </a:r>
                      <a:r>
                        <a:rPr lang="es-MX" sz="1200" b="0" dirty="0">
                          <a:effectLst/>
                          <a:latin typeface="Times New Roman" panose="02020603050405020304" pitchFamily="18" charset="0"/>
                          <a:cs typeface="Times New Roman" panose="02020603050405020304" pitchFamily="18" charset="0"/>
                        </a:rPr>
                        <a:t> B</a:t>
                      </a:r>
                      <a:r>
                        <a:rPr lang="es-MX" sz="1200" b="0" baseline="-25000" dirty="0">
                          <a:effectLst/>
                          <a:latin typeface="Times New Roman" panose="02020603050405020304" pitchFamily="18" charset="0"/>
                          <a:cs typeface="Times New Roman" panose="02020603050405020304" pitchFamily="18" charset="0"/>
                        </a:rPr>
                        <a:t>2</a:t>
                      </a:r>
                      <a:r>
                        <a:rPr lang="es-MX" sz="1200" b="0" dirty="0">
                          <a:effectLst/>
                          <a:latin typeface="Times New Roman" panose="02020603050405020304" pitchFamily="18" charset="0"/>
                          <a:cs typeface="Times New Roman" panose="02020603050405020304" pitchFamily="18" charset="0"/>
                        </a:rPr>
                        <a:t> C</a:t>
                      </a:r>
                      <a:r>
                        <a:rPr lang="es-MX" sz="1200" b="0" baseline="-25000" dirty="0">
                          <a:effectLst/>
                          <a:latin typeface="Times New Roman" panose="02020603050405020304" pitchFamily="18" charset="0"/>
                          <a:cs typeface="Times New Roman" panose="02020603050405020304" pitchFamily="18" charset="0"/>
                        </a:rPr>
                        <a:t>1</a:t>
                      </a:r>
                      <a:r>
                        <a:rPr lang="es-MX" sz="1200" b="0" dirty="0">
                          <a:effectLst/>
                          <a:latin typeface="Times New Roman" panose="02020603050405020304" pitchFamily="18" charset="0"/>
                          <a:cs typeface="Times New Roman" panose="02020603050405020304" pitchFamily="18" charset="0"/>
                        </a:rPr>
                        <a:t> (</a:t>
                      </a:r>
                      <a:r>
                        <a:rPr lang="es-MX" sz="1200" b="0" dirty="0" err="1">
                          <a:effectLst/>
                          <a:latin typeface="Times New Roman" panose="02020603050405020304" pitchFamily="18" charset="0"/>
                          <a:cs typeface="Times New Roman" panose="02020603050405020304" pitchFamily="18" charset="0"/>
                        </a:rPr>
                        <a:t>Random</a:t>
                      </a:r>
                      <a:r>
                        <a:rPr lang="es-MX" sz="1200" b="0" dirty="0">
                          <a:effectLst/>
                          <a:latin typeface="Times New Roman" panose="02020603050405020304" pitchFamily="18" charset="0"/>
                          <a:cs typeface="Times New Roman" panose="02020603050405020304" pitchFamily="18" charset="0"/>
                        </a:rPr>
                        <a:t>)</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57</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55.13</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3.39</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7215849"/>
                  </a:ext>
                </a:extLst>
              </a:tr>
              <a:tr h="0">
                <a:tc>
                  <a:txBody>
                    <a:bodyPr/>
                    <a:lstStyle/>
                    <a:p>
                      <a:pPr indent="180340" algn="ctr">
                        <a:lnSpc>
                          <a:spcPct val="150000"/>
                        </a:lnSpc>
                        <a:spcAft>
                          <a:spcPts val="0"/>
                        </a:spcAft>
                      </a:pPr>
                      <a:r>
                        <a:rPr lang="es-MX" sz="1200" b="0" dirty="0">
                          <a:effectLst/>
                          <a:latin typeface="Times New Roman" panose="02020603050405020304" pitchFamily="18" charset="0"/>
                          <a:cs typeface="Times New Roman" panose="02020603050405020304" pitchFamily="18" charset="0"/>
                        </a:rPr>
                        <a:t>A</a:t>
                      </a:r>
                      <a:r>
                        <a:rPr lang="es-MX" sz="1200" b="0" baseline="-25000" dirty="0">
                          <a:effectLst/>
                          <a:latin typeface="Times New Roman" panose="02020603050405020304" pitchFamily="18" charset="0"/>
                          <a:cs typeface="Times New Roman" panose="02020603050405020304" pitchFamily="18" charset="0"/>
                        </a:rPr>
                        <a:t>2</a:t>
                      </a:r>
                      <a:r>
                        <a:rPr lang="es-MX" sz="1200" b="0" dirty="0">
                          <a:effectLst/>
                          <a:latin typeface="Times New Roman" panose="02020603050405020304" pitchFamily="18" charset="0"/>
                          <a:cs typeface="Times New Roman" panose="02020603050405020304" pitchFamily="18" charset="0"/>
                        </a:rPr>
                        <a:t> B</a:t>
                      </a:r>
                      <a:r>
                        <a:rPr lang="es-MX" sz="1200" b="0" baseline="-25000" dirty="0">
                          <a:effectLst/>
                          <a:latin typeface="Times New Roman" panose="02020603050405020304" pitchFamily="18" charset="0"/>
                          <a:cs typeface="Times New Roman" panose="02020603050405020304" pitchFamily="18" charset="0"/>
                        </a:rPr>
                        <a:t>1</a:t>
                      </a:r>
                      <a:r>
                        <a:rPr lang="es-MX" sz="1200" b="0" dirty="0">
                          <a:effectLst/>
                          <a:latin typeface="Times New Roman" panose="02020603050405020304" pitchFamily="18" charset="0"/>
                          <a:cs typeface="Times New Roman" panose="02020603050405020304" pitchFamily="18" charset="0"/>
                        </a:rPr>
                        <a:t> C</a:t>
                      </a:r>
                      <a:r>
                        <a:rPr lang="es-MX" sz="1200" b="0" baseline="-25000" dirty="0">
                          <a:effectLst/>
                          <a:latin typeface="Times New Roman" panose="02020603050405020304" pitchFamily="18" charset="0"/>
                          <a:cs typeface="Times New Roman" panose="02020603050405020304" pitchFamily="18" charset="0"/>
                        </a:rPr>
                        <a:t>4</a:t>
                      </a:r>
                      <a:r>
                        <a:rPr lang="es-MX" sz="1200" b="0" dirty="0">
                          <a:effectLst/>
                          <a:latin typeface="Times New Roman" panose="02020603050405020304" pitchFamily="18" charset="0"/>
                          <a:cs typeface="Times New Roman" panose="02020603050405020304" pitchFamily="18" charset="0"/>
                        </a:rPr>
                        <a:t> (</a:t>
                      </a:r>
                      <a:r>
                        <a:rPr lang="es-MX" sz="1200" b="0" dirty="0" err="1">
                          <a:effectLst/>
                          <a:latin typeface="Times New Roman" panose="02020603050405020304" pitchFamily="18" charset="0"/>
                          <a:cs typeface="Times New Roman" panose="02020603050405020304" pitchFamily="18" charset="0"/>
                        </a:rPr>
                        <a:t>Random</a:t>
                      </a:r>
                      <a:r>
                        <a:rPr lang="es-MX" sz="1200" b="0" dirty="0">
                          <a:effectLst/>
                          <a:latin typeface="Times New Roman" panose="02020603050405020304" pitchFamily="18" charset="0"/>
                          <a:cs typeface="Times New Roman" panose="02020603050405020304" pitchFamily="18" charset="0"/>
                        </a:rPr>
                        <a:t>)</a:t>
                      </a:r>
                      <a:endParaRPr lang="es-MX"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45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a:effectLst/>
                          <a:latin typeface="Times New Roman" panose="02020603050405020304" pitchFamily="18" charset="0"/>
                          <a:cs typeface="Times New Roman" panose="02020603050405020304" pitchFamily="18" charset="0"/>
                        </a:rPr>
                        <a:t>46.80</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12065" indent="180340" algn="ctr">
                        <a:lnSpc>
                          <a:spcPct val="150000"/>
                        </a:lnSpc>
                        <a:spcAft>
                          <a:spcPts val="0"/>
                        </a:spcAft>
                      </a:pPr>
                      <a:r>
                        <a:rPr lang="es-MX" sz="1200" dirty="0">
                          <a:effectLst/>
                          <a:latin typeface="Times New Roman" panose="02020603050405020304" pitchFamily="18" charset="0"/>
                          <a:cs typeface="Times New Roman" panose="02020603050405020304" pitchFamily="18" charset="0"/>
                        </a:rPr>
                        <a:t>3.84</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869357"/>
                  </a:ext>
                </a:extLst>
              </a:tr>
            </a:tbl>
          </a:graphicData>
        </a:graphic>
      </p:graphicFrame>
      <p:sp>
        <p:nvSpPr>
          <p:cNvPr id="11" name="Rectangle 11">
            <a:extLst>
              <a:ext uri="{FF2B5EF4-FFF2-40B4-BE49-F238E27FC236}">
                <a16:creationId xmlns:a16="http://schemas.microsoft.com/office/drawing/2014/main" id="{DB748D5F-E54E-4C9C-B65C-819C7C5D077B}"/>
              </a:ext>
            </a:extLst>
          </p:cNvPr>
          <p:cNvSpPr/>
          <p:nvPr/>
        </p:nvSpPr>
        <p:spPr>
          <a:xfrm>
            <a:off x="2997821" y="4856670"/>
            <a:ext cx="2834640"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22</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Predicción de la ecuación de regresión</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019E13A6-DA99-4CA5-886D-061D8149CA21}"/>
              </a:ext>
            </a:extLst>
          </p:cNvPr>
          <p:cNvSpPr txBox="1">
            <a:spLocks/>
          </p:cNvSpPr>
          <p:nvPr/>
        </p:nvSpPr>
        <p:spPr>
          <a:xfrm>
            <a:off x="1159487" y="437242"/>
            <a:ext cx="7566506" cy="60452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t>Análisis de regresión</a:t>
            </a:r>
            <a:endParaRPr lang="es-MX" dirty="0"/>
          </a:p>
        </p:txBody>
      </p:sp>
      <p:pic>
        <p:nvPicPr>
          <p:cNvPr id="13" name="Imagen 92" descr="Resultado de imagen para espe">
            <a:extLst>
              <a:ext uri="{FF2B5EF4-FFF2-40B4-BE49-F238E27FC236}">
                <a16:creationId xmlns:a16="http://schemas.microsoft.com/office/drawing/2014/main" id="{9DB0488B-7432-41CF-AAE1-B1A215F57D4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14" name="Imagen 13">
            <a:extLst>
              <a:ext uri="{FF2B5EF4-FFF2-40B4-BE49-F238E27FC236}">
                <a16:creationId xmlns:a16="http://schemas.microsoft.com/office/drawing/2014/main" id="{DF7C0115-B51A-4DBD-942C-5170336197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3859965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6" name="Picture 5">
            <a:extLst>
              <a:ext uri="{FF2B5EF4-FFF2-40B4-BE49-F238E27FC236}">
                <a16:creationId xmlns:a16="http://schemas.microsoft.com/office/drawing/2014/main" id="{87A0DAB1-337C-427C-9216-6A50E80BB4F6}"/>
              </a:ext>
            </a:extLst>
          </p:cNvPr>
          <p:cNvPicPr/>
          <p:nvPr/>
        </p:nvPicPr>
        <p:blipFill rotWithShape="1">
          <a:blip r:embed="rId4" cstate="print">
            <a:extLst>
              <a:ext uri="{28A0092B-C50C-407E-A947-70E740481C1C}">
                <a14:useLocalDpi xmlns:a14="http://schemas.microsoft.com/office/drawing/2010/main" val="0"/>
              </a:ext>
            </a:extLst>
          </a:blip>
          <a:srcRect l="23149" t="10090" r="11377" b="5775"/>
          <a:stretch/>
        </p:blipFill>
        <p:spPr bwMode="auto">
          <a:xfrm rot="5400000">
            <a:off x="5652564" y="2280177"/>
            <a:ext cx="2235199" cy="2072286"/>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2B4ECCB-1C18-4724-B404-71EEB16F70FB}"/>
              </a:ext>
            </a:extLst>
          </p:cNvPr>
          <p:cNvPicPr/>
          <p:nvPr/>
        </p:nvPicPr>
        <p:blipFill>
          <a:blip r:embed="rId5"/>
          <a:stretch>
            <a:fillRect/>
          </a:stretch>
        </p:blipFill>
        <p:spPr>
          <a:xfrm>
            <a:off x="8121705" y="2198720"/>
            <a:ext cx="1069256" cy="2235200"/>
          </a:xfrm>
          <a:prstGeom prst="rect">
            <a:avLst/>
          </a:prstGeom>
        </p:spPr>
      </p:pic>
      <p:pic>
        <p:nvPicPr>
          <p:cNvPr id="8" name="Picture 7">
            <a:extLst>
              <a:ext uri="{FF2B5EF4-FFF2-40B4-BE49-F238E27FC236}">
                <a16:creationId xmlns:a16="http://schemas.microsoft.com/office/drawing/2014/main" id="{79D3F935-8458-4F3B-A9C1-C82563F83784}"/>
              </a:ext>
            </a:extLst>
          </p:cNvPr>
          <p:cNvPicPr/>
          <p:nvPr/>
        </p:nvPicPr>
        <p:blipFill>
          <a:blip r:embed="rId6"/>
          <a:stretch>
            <a:fillRect/>
          </a:stretch>
        </p:blipFill>
        <p:spPr>
          <a:xfrm>
            <a:off x="1313405" y="2118205"/>
            <a:ext cx="2072287" cy="2256791"/>
          </a:xfrm>
          <a:prstGeom prst="rect">
            <a:avLst/>
          </a:prstGeom>
        </p:spPr>
      </p:pic>
      <p:pic>
        <p:nvPicPr>
          <p:cNvPr id="9" name="Picture 8">
            <a:extLst>
              <a:ext uri="{FF2B5EF4-FFF2-40B4-BE49-F238E27FC236}">
                <a16:creationId xmlns:a16="http://schemas.microsoft.com/office/drawing/2014/main" id="{A5208855-31AF-413D-A6B5-55EBA0B6638D}"/>
              </a:ext>
            </a:extLst>
          </p:cNvPr>
          <p:cNvPicPr/>
          <p:nvPr/>
        </p:nvPicPr>
        <p:blipFill>
          <a:blip r:embed="rId7"/>
          <a:stretch>
            <a:fillRect/>
          </a:stretch>
        </p:blipFill>
        <p:spPr>
          <a:xfrm>
            <a:off x="3811579" y="2115667"/>
            <a:ext cx="1118348" cy="2256791"/>
          </a:xfrm>
          <a:prstGeom prst="rect">
            <a:avLst/>
          </a:prstGeom>
        </p:spPr>
      </p:pic>
      <p:sp>
        <p:nvSpPr>
          <p:cNvPr id="3" name="Rectángulo 2">
            <a:extLst>
              <a:ext uri="{FF2B5EF4-FFF2-40B4-BE49-F238E27FC236}">
                <a16:creationId xmlns:a16="http://schemas.microsoft.com/office/drawing/2014/main" id="{5F038EB0-835B-4081-8D1C-1A810EA62B8C}"/>
              </a:ext>
            </a:extLst>
          </p:cNvPr>
          <p:cNvSpPr/>
          <p:nvPr/>
        </p:nvSpPr>
        <p:spPr>
          <a:xfrm>
            <a:off x="1862152" y="1498291"/>
            <a:ext cx="2971800" cy="47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ESTRATEGIA CONVENCIONAL</a:t>
            </a:r>
            <a:endParaRPr lang="es-MX" dirty="0"/>
          </a:p>
        </p:txBody>
      </p:sp>
      <p:sp>
        <p:nvSpPr>
          <p:cNvPr id="13" name="Rectángulo 12">
            <a:extLst>
              <a:ext uri="{FF2B5EF4-FFF2-40B4-BE49-F238E27FC236}">
                <a16:creationId xmlns:a16="http://schemas.microsoft.com/office/drawing/2014/main" id="{FB970FDE-8A11-4C2C-B0CB-D495EED0F461}"/>
              </a:ext>
            </a:extLst>
          </p:cNvPr>
          <p:cNvSpPr/>
          <p:nvPr/>
        </p:nvSpPr>
        <p:spPr>
          <a:xfrm>
            <a:off x="5734020" y="1498291"/>
            <a:ext cx="2971800" cy="477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ESTRATEGIA ADAPTATIVA</a:t>
            </a:r>
            <a:endParaRPr lang="es-MX" dirty="0"/>
          </a:p>
        </p:txBody>
      </p:sp>
      <p:sp>
        <p:nvSpPr>
          <p:cNvPr id="10" name="Rectángulo 9">
            <a:extLst>
              <a:ext uri="{FF2B5EF4-FFF2-40B4-BE49-F238E27FC236}">
                <a16:creationId xmlns:a16="http://schemas.microsoft.com/office/drawing/2014/main" id="{75BEAE71-1FC7-4BA2-9EEB-2A2EB19DF8C2}"/>
              </a:ext>
            </a:extLst>
          </p:cNvPr>
          <p:cNvSpPr/>
          <p:nvPr/>
        </p:nvSpPr>
        <p:spPr>
          <a:xfrm>
            <a:off x="9657511" y="4005943"/>
            <a:ext cx="2090058" cy="1426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VC = 700 m/min</a:t>
            </a:r>
          </a:p>
          <a:p>
            <a:pPr algn="ctr"/>
            <a:r>
              <a:rPr lang="es-EC" dirty="0">
                <a:solidFill>
                  <a:schemeClr val="tx1"/>
                </a:solidFill>
              </a:rPr>
              <a:t>Fz=0.2 mm/diente </a:t>
            </a:r>
            <a:endParaRPr lang="es-MX" dirty="0">
              <a:solidFill>
                <a:schemeClr val="tx1"/>
              </a:solidFill>
            </a:endParaRPr>
          </a:p>
        </p:txBody>
      </p:sp>
    </p:spTree>
    <p:extLst>
      <p:ext uri="{BB962C8B-B14F-4D97-AF65-F5344CB8AC3E}">
        <p14:creationId xmlns:p14="http://schemas.microsoft.com/office/powerpoint/2010/main" val="26396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Ensayos de confirmación</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10" name="Picture 9">
            <a:extLst>
              <a:ext uri="{FF2B5EF4-FFF2-40B4-BE49-F238E27FC236}">
                <a16:creationId xmlns:a16="http://schemas.microsoft.com/office/drawing/2014/main" id="{05084004-7A57-4DA0-B6B3-265BB3D015A2}"/>
              </a:ext>
            </a:extLst>
          </p:cNvPr>
          <p:cNvPicPr/>
          <p:nvPr/>
        </p:nvPicPr>
        <p:blipFill rotWithShape="1">
          <a:blip r:embed="rId4" cstate="print">
            <a:extLst>
              <a:ext uri="{28A0092B-C50C-407E-A947-70E740481C1C}">
                <a14:useLocalDpi xmlns:a14="http://schemas.microsoft.com/office/drawing/2010/main" val="0"/>
              </a:ext>
            </a:extLst>
          </a:blip>
          <a:srcRect t="29727" b="24741"/>
          <a:stretch/>
        </p:blipFill>
        <p:spPr bwMode="auto">
          <a:xfrm>
            <a:off x="2025650" y="3502977"/>
            <a:ext cx="5594350" cy="226790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BF572EF-19D9-48DA-BD5E-99945A2B4D7B}"/>
              </a:ext>
            </a:extLst>
          </p:cNvPr>
          <p:cNvPicPr/>
          <p:nvPr/>
        </p:nvPicPr>
        <p:blipFill>
          <a:blip r:embed="rId5"/>
          <a:stretch>
            <a:fillRect/>
          </a:stretch>
        </p:blipFill>
        <p:spPr>
          <a:xfrm>
            <a:off x="7620000" y="3502977"/>
            <a:ext cx="2062480" cy="2267903"/>
          </a:xfrm>
          <a:prstGeom prst="rect">
            <a:avLst/>
          </a:prstGeom>
        </p:spPr>
      </p:pic>
      <p:sp>
        <p:nvSpPr>
          <p:cNvPr id="8" name="Rectangle 7">
            <a:extLst>
              <a:ext uri="{FF2B5EF4-FFF2-40B4-BE49-F238E27FC236}">
                <a16:creationId xmlns:a16="http://schemas.microsoft.com/office/drawing/2014/main" id="{E7225979-2C59-4CDB-A392-A7D2268466EA}"/>
              </a:ext>
            </a:extLst>
          </p:cNvPr>
          <p:cNvSpPr/>
          <p:nvPr/>
        </p:nvSpPr>
        <p:spPr>
          <a:xfrm>
            <a:off x="4512807" y="5867400"/>
            <a:ext cx="3648115" cy="276999"/>
          </a:xfrm>
          <a:prstGeom prst="rect">
            <a:avLst/>
          </a:prstGeom>
        </p:spPr>
        <p:txBody>
          <a:bodyPr wrap="non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30  </a:t>
            </a:r>
            <a:r>
              <a:rPr lang="es-EC" sz="1200" dirty="0">
                <a:latin typeface="Times New Roman" panose="02020603050405020304" pitchFamily="18" charset="0"/>
                <a:ea typeface="Calibri" panose="020F0502020204030204" pitchFamily="34" charset="0"/>
                <a:cs typeface="Times New Roman" panose="02020603050405020304" pitchFamily="18" charset="0"/>
              </a:rPr>
              <a:t>Ensayos confirmatorios y tiempo de ciclo</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C787A52-470F-4BC2-B8B2-AC5DE1E735EA}"/>
              </a:ext>
            </a:extLst>
          </p:cNvPr>
          <p:cNvGraphicFramePr>
            <a:graphicFrameLocks noGrp="1"/>
          </p:cNvGraphicFramePr>
          <p:nvPr>
            <p:extLst>
              <p:ext uri="{D42A27DB-BD31-4B8C-83A1-F6EECF244321}">
                <p14:modId xmlns:p14="http://schemas.microsoft.com/office/powerpoint/2010/main" val="3400364394"/>
              </p:ext>
            </p:extLst>
          </p:nvPr>
        </p:nvGraphicFramePr>
        <p:xfrm>
          <a:off x="1098775" y="1935817"/>
          <a:ext cx="6521225" cy="1325562"/>
        </p:xfrm>
        <a:graphic>
          <a:graphicData uri="http://schemas.openxmlformats.org/drawingml/2006/table">
            <a:tbl>
              <a:tblPr firstRow="1" firstCol="1" bandRow="1">
                <a:tableStyleId>{5A111915-BE36-4E01-A7E5-04B1672EAD32}</a:tableStyleId>
              </a:tblPr>
              <a:tblGrid>
                <a:gridCol w="1164586">
                  <a:extLst>
                    <a:ext uri="{9D8B030D-6E8A-4147-A177-3AD203B41FA5}">
                      <a16:colId xmlns:a16="http://schemas.microsoft.com/office/drawing/2014/main" val="2711158749"/>
                    </a:ext>
                  </a:extLst>
                </a:gridCol>
                <a:gridCol w="990959">
                  <a:extLst>
                    <a:ext uri="{9D8B030D-6E8A-4147-A177-3AD203B41FA5}">
                      <a16:colId xmlns:a16="http://schemas.microsoft.com/office/drawing/2014/main" val="3075323522"/>
                    </a:ext>
                  </a:extLst>
                </a:gridCol>
                <a:gridCol w="1063746">
                  <a:extLst>
                    <a:ext uri="{9D8B030D-6E8A-4147-A177-3AD203B41FA5}">
                      <a16:colId xmlns:a16="http://schemas.microsoft.com/office/drawing/2014/main" val="2889783712"/>
                    </a:ext>
                  </a:extLst>
                </a:gridCol>
                <a:gridCol w="1063746">
                  <a:extLst>
                    <a:ext uri="{9D8B030D-6E8A-4147-A177-3AD203B41FA5}">
                      <a16:colId xmlns:a16="http://schemas.microsoft.com/office/drawing/2014/main" val="2309372749"/>
                    </a:ext>
                  </a:extLst>
                </a:gridCol>
                <a:gridCol w="1119094">
                  <a:extLst>
                    <a:ext uri="{9D8B030D-6E8A-4147-A177-3AD203B41FA5}">
                      <a16:colId xmlns:a16="http://schemas.microsoft.com/office/drawing/2014/main" val="4010568951"/>
                    </a:ext>
                  </a:extLst>
                </a:gridCol>
                <a:gridCol w="1119094">
                  <a:extLst>
                    <a:ext uri="{9D8B030D-6E8A-4147-A177-3AD203B41FA5}">
                      <a16:colId xmlns:a16="http://schemas.microsoft.com/office/drawing/2014/main" val="620067702"/>
                    </a:ext>
                  </a:extLst>
                </a:gridCol>
              </a:tblGrid>
              <a:tr h="220927">
                <a:tc rowSpan="2">
                  <a:txBody>
                    <a:bodyPr/>
                    <a:lstStyle/>
                    <a:p>
                      <a:pPr indent="21590" algn="ctr">
                        <a:lnSpc>
                          <a:spcPct val="100000"/>
                        </a:lnSpc>
                        <a:spcAft>
                          <a:spcPts val="0"/>
                        </a:spcAft>
                      </a:pPr>
                      <a:r>
                        <a:rPr lang="es-EC" sz="1200" dirty="0">
                          <a:effectLst/>
                        </a:rPr>
                        <a:t>Ensayos</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indent="21590" algn="ctr">
                        <a:lnSpc>
                          <a:spcPct val="100000"/>
                        </a:lnSpc>
                        <a:spcAft>
                          <a:spcPts val="0"/>
                        </a:spcAft>
                      </a:pPr>
                      <a:r>
                        <a:rPr lang="es-EC" sz="1200" dirty="0">
                          <a:effectLst/>
                        </a:rPr>
                        <a:t>Parámetros</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2">
                  <a:txBody>
                    <a:bodyPr/>
                    <a:lstStyle/>
                    <a:p>
                      <a:pPr indent="21590" algn="ctr">
                        <a:lnSpc>
                          <a:spcPct val="100000"/>
                        </a:lnSpc>
                        <a:spcAft>
                          <a:spcPts val="0"/>
                        </a:spcAft>
                      </a:pPr>
                      <a:r>
                        <a:rPr lang="es-EC" sz="1200">
                          <a:effectLst/>
                        </a:rPr>
                        <a:t>Resultados</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273485511"/>
                  </a:ext>
                </a:extLst>
              </a:tr>
              <a:tr h="441854">
                <a:tc vMerge="1">
                  <a:txBody>
                    <a:bodyPr/>
                    <a:lstStyle/>
                    <a:p>
                      <a:endParaRPr lang="es-MX"/>
                    </a:p>
                  </a:txBody>
                  <a:tcPr/>
                </a:tc>
                <a:tc>
                  <a:txBody>
                    <a:bodyPr/>
                    <a:lstStyle/>
                    <a:p>
                      <a:pPr indent="21590" algn="ctr">
                        <a:lnSpc>
                          <a:spcPct val="100000"/>
                        </a:lnSpc>
                        <a:spcAft>
                          <a:spcPts val="0"/>
                        </a:spcAft>
                      </a:pPr>
                      <a:r>
                        <a:rPr lang="es-EC" sz="1200">
                          <a:effectLst/>
                        </a:rPr>
                        <a:t>Estrategia</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Vc [m/min]</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Fz [mm/diente]</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Tiempo [</a:t>
                      </a:r>
                      <a:r>
                        <a:rPr lang="es-EC" sz="1200" dirty="0" err="1">
                          <a:effectLst/>
                        </a:rPr>
                        <a:t>seg</a:t>
                      </a:r>
                      <a:r>
                        <a:rPr lang="es-EC" sz="1200" dirty="0">
                          <a:effectLst/>
                        </a:rPr>
                        <a:t>]</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Temperatura [°C]</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700349"/>
                  </a:ext>
                </a:extLst>
              </a:tr>
              <a:tr h="220927">
                <a:tc>
                  <a:txBody>
                    <a:bodyPr/>
                    <a:lstStyle/>
                    <a:p>
                      <a:pPr indent="21590" algn="ctr">
                        <a:lnSpc>
                          <a:spcPct val="100000"/>
                        </a:lnSpc>
                        <a:spcAft>
                          <a:spcPts val="0"/>
                        </a:spcAft>
                      </a:pPr>
                      <a:r>
                        <a:rPr lang="es-EC" sz="1200">
                          <a:effectLst/>
                        </a:rPr>
                        <a:t>1</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Adaptativa</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700</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0.2</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34</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39</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142844"/>
                  </a:ext>
                </a:extLst>
              </a:tr>
              <a:tr h="220927">
                <a:tc>
                  <a:txBody>
                    <a:bodyPr/>
                    <a:lstStyle/>
                    <a:p>
                      <a:pPr indent="21590" algn="ctr">
                        <a:lnSpc>
                          <a:spcPct val="100000"/>
                        </a:lnSpc>
                        <a:spcAft>
                          <a:spcPts val="0"/>
                        </a:spcAft>
                      </a:pPr>
                      <a:r>
                        <a:rPr lang="es-EC" sz="1200">
                          <a:effectLst/>
                        </a:rPr>
                        <a:t>2</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Adaptativa</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700</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0.2</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34</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37</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213384"/>
                  </a:ext>
                </a:extLst>
              </a:tr>
              <a:tr h="220927">
                <a:tc>
                  <a:txBody>
                    <a:bodyPr/>
                    <a:lstStyle/>
                    <a:p>
                      <a:pPr indent="21590" algn="ctr">
                        <a:lnSpc>
                          <a:spcPct val="100000"/>
                        </a:lnSpc>
                        <a:spcAft>
                          <a:spcPts val="0"/>
                        </a:spcAft>
                      </a:pPr>
                      <a:r>
                        <a:rPr lang="es-EC" sz="1200">
                          <a:effectLst/>
                        </a:rPr>
                        <a:t>3</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Adaptativa</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700</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0.2</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a:effectLst/>
                        </a:rPr>
                        <a:t>35</a:t>
                      </a:r>
                      <a:endParaRPr lang="es-MX"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 algn="ctr">
                        <a:lnSpc>
                          <a:spcPct val="100000"/>
                        </a:lnSpc>
                        <a:spcAft>
                          <a:spcPts val="0"/>
                        </a:spcAft>
                      </a:pPr>
                      <a:r>
                        <a:rPr lang="es-EC" sz="1200" dirty="0">
                          <a:effectLst/>
                        </a:rPr>
                        <a:t>36</a:t>
                      </a:r>
                      <a:endParaRPr lang="es-MX"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1603220"/>
                  </a:ext>
                </a:extLst>
              </a:tr>
            </a:tbl>
          </a:graphicData>
        </a:graphic>
      </p:graphicFrame>
      <p:sp>
        <p:nvSpPr>
          <p:cNvPr id="12" name="Rectangle 11">
            <a:extLst>
              <a:ext uri="{FF2B5EF4-FFF2-40B4-BE49-F238E27FC236}">
                <a16:creationId xmlns:a16="http://schemas.microsoft.com/office/drawing/2014/main" id="{4720C99E-ED8C-4864-9A6E-837597BD71C1}"/>
              </a:ext>
            </a:extLst>
          </p:cNvPr>
          <p:cNvSpPr/>
          <p:nvPr/>
        </p:nvSpPr>
        <p:spPr>
          <a:xfrm>
            <a:off x="1306674" y="1377632"/>
            <a:ext cx="1844352" cy="461665"/>
          </a:xfrm>
          <a:prstGeom prst="rect">
            <a:avLst/>
          </a:prstGeom>
        </p:spPr>
        <p:txBody>
          <a:bodyPr wrap="square">
            <a:spAutoFit/>
          </a:bodyPr>
          <a:lstStyle/>
          <a:p>
            <a:r>
              <a:rPr lang="es-EC" sz="1200" b="1" dirty="0">
                <a:latin typeface="Times New Roman" panose="02020603050405020304" pitchFamily="18" charset="0"/>
                <a:ea typeface="Calibri" panose="020F0502020204030204" pitchFamily="34" charset="0"/>
                <a:cs typeface="Times New Roman" panose="02020603050405020304" pitchFamily="18" charset="0"/>
              </a:rPr>
              <a:t>Tabla 23</a:t>
            </a:r>
            <a:br>
              <a:rPr lang="es-EC" sz="1200" i="1" dirty="0">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ea typeface="Calibri" panose="020F0502020204030204" pitchFamily="34" charset="0"/>
                <a:cs typeface="Times New Roman" panose="02020603050405020304" pitchFamily="18" charset="0"/>
              </a:rPr>
              <a:t>Ensayos confirmatorios</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530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BEAACFBA-DC07-4A35-9B8B-23F832D50D2B}"/>
              </a:ext>
            </a:extLst>
          </p:cNvPr>
          <p:cNvSpPr>
            <a:spLocks noGrp="1"/>
          </p:cNvSpPr>
          <p:nvPr>
            <p:ph type="title"/>
          </p:nvPr>
        </p:nvSpPr>
        <p:spPr>
          <a:xfrm>
            <a:off x="1312762" y="198588"/>
            <a:ext cx="9601200" cy="1485900"/>
          </a:xfrm>
        </p:spPr>
        <p:txBody>
          <a:bodyPr/>
          <a:lstStyle/>
          <a:p>
            <a:r>
              <a:rPr lang="es-EC" dirty="0"/>
              <a:t>Intervalo de confianza</a:t>
            </a:r>
            <a:endParaRPr lang="es-MX"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312762" y="1748611"/>
                <a:ext cx="3172042" cy="1180728"/>
              </a:xfrm>
              <a:no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𝐶𝐼</m:t>
                      </m:r>
                      <m:r>
                        <a:rPr lang="es-MX" i="1">
                          <a:latin typeface="Cambria Math" panose="02040503050406030204" pitchFamily="18" charset="0"/>
                        </a:rPr>
                        <m:t>=</m:t>
                      </m:r>
                      <m:rad>
                        <m:radPr>
                          <m:degHide m:val="on"/>
                          <m:ctrlPr>
                            <a:rPr lang="es-MX" i="1">
                              <a:latin typeface="Cambria Math" panose="02040503050406030204" pitchFamily="18" charset="0"/>
                            </a:rPr>
                          </m:ctrlPr>
                        </m:radPr>
                        <m:deg/>
                        <m:e>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𝛼</m:t>
                              </m:r>
                              <m:r>
                                <a:rPr lang="es-MX" i="1">
                                  <a:latin typeface="Cambria Math" panose="02040503050406030204" pitchFamily="18" charset="0"/>
                                </a:rPr>
                                <m:t>,1,</m:t>
                              </m:r>
                              <m:r>
                                <a:rPr lang="es-MX" i="1">
                                  <a:latin typeface="Cambria Math" panose="02040503050406030204" pitchFamily="18" charset="0"/>
                                </a:rPr>
                                <m:t>𝑓𝑒</m:t>
                              </m:r>
                            </m:sub>
                          </m:sSub>
                          <m:r>
                            <a:rPr lang="es-MX" i="1">
                              <a:latin typeface="Cambria Math" panose="02040503050406030204" pitchFamily="18" charset="0"/>
                            </a:rPr>
                            <m:t>𝑉𝑒</m:t>
                          </m:r>
                          <m:d>
                            <m:dPr>
                              <m:begChr m:val="["/>
                              <m:endChr m:val="]"/>
                              <m:ctrlPr>
                                <a:rPr lang="es-MX" i="1">
                                  <a:latin typeface="Cambria Math" panose="02040503050406030204" pitchFamily="18" charset="0"/>
                                </a:rPr>
                              </m:ctrlPr>
                            </m:dPr>
                            <m:e>
                              <m:f>
                                <m:fPr>
                                  <m:ctrlPr>
                                    <a:rPr lang="es-MX" i="1">
                                      <a:latin typeface="Cambria Math" panose="02040503050406030204" pitchFamily="18" charset="0"/>
                                    </a:rPr>
                                  </m:ctrlPr>
                                </m:fPr>
                                <m:num>
                                  <m:r>
                                    <a:rPr lang="es-MX" i="1">
                                      <a:latin typeface="Cambria Math" panose="02040503050406030204" pitchFamily="18" charset="0"/>
                                    </a:rPr>
                                    <m:t>1</m:t>
                                  </m:r>
                                </m:num>
                                <m:den>
                                  <m:r>
                                    <a:rPr lang="es-MX" i="1">
                                      <a:latin typeface="Cambria Math" panose="02040503050406030204" pitchFamily="18" charset="0"/>
                                    </a:rPr>
                                    <m:t>𝑛𝑒𝑓</m:t>
                                  </m:r>
                                </m:den>
                              </m:f>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1</m:t>
                                  </m:r>
                                </m:num>
                                <m:den>
                                  <m:r>
                                    <a:rPr lang="es-MX" i="1">
                                      <a:latin typeface="Cambria Math" panose="02040503050406030204" pitchFamily="18" charset="0"/>
                                    </a:rPr>
                                    <m:t>𝑅</m:t>
                                  </m:r>
                                </m:den>
                              </m:f>
                            </m:e>
                          </m:d>
                          <m:r>
                            <a:rPr lang="es-MX" i="1">
                              <a:latin typeface="Cambria Math" panose="02040503050406030204" pitchFamily="18" charset="0"/>
                            </a:rPr>
                            <m:t> </m:t>
                          </m:r>
                        </m:e>
                      </m:rad>
                    </m:oMath>
                  </m:oMathPara>
                </a14:m>
                <a:endParaRPr lang="es-EC"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312762" y="1748611"/>
                <a:ext cx="3172042" cy="1180728"/>
              </a:xfr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8889758" y="852513"/>
                <a:ext cx="2761548" cy="2862322"/>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i="1" dirty="0"/>
                  <a:t>F(0.05;1;24)</a:t>
                </a:r>
                <a:r>
                  <a:rPr lang="es-EC" sz="2000" dirty="0"/>
                  <a:t>= </a:t>
                </a:r>
                <a14:m>
                  <m:oMath xmlns:m="http://schemas.openxmlformats.org/officeDocument/2006/math">
                    <m:r>
                      <a:rPr lang="es-MX" i="1">
                        <a:latin typeface="Cambria Math" panose="02040503050406030204" pitchFamily="18" charset="0"/>
                      </a:rPr>
                      <m:t>4.226</m:t>
                    </m:r>
                  </m:oMath>
                </a14:m>
                <a:r>
                  <a:rPr lang="es-EC" sz="2000" dirty="0"/>
                  <a:t>. </a:t>
                </a:r>
              </a:p>
              <a:p>
                <a:r>
                  <a:rPr lang="es-EC" sz="2000" dirty="0"/>
                  <a:t>fe = grados de libertad del error</a:t>
                </a:r>
              </a:p>
              <a:p>
                <a:r>
                  <a:rPr lang="es-EC" sz="2000" dirty="0"/>
                  <a:t>Ve1= </a:t>
                </a:r>
                <a14:m>
                  <m:oMath xmlns:m="http://schemas.openxmlformats.org/officeDocument/2006/math">
                    <m:r>
                      <a:rPr lang="es-MX" i="1">
                        <a:latin typeface="Cambria Math" panose="02040503050406030204" pitchFamily="18" charset="0"/>
                      </a:rPr>
                      <m:t>5057</m:t>
                    </m:r>
                  </m:oMath>
                </a14:m>
                <a:r>
                  <a:rPr lang="es-EC" sz="2000" dirty="0"/>
                  <a:t>;</a:t>
                </a:r>
              </a:p>
              <a:p>
                <a:r>
                  <a:rPr lang="es-EC" sz="2000" dirty="0"/>
                  <a:t>Ve2 =</a:t>
                </a:r>
                <a14:m>
                  <m:oMath xmlns:m="http://schemas.openxmlformats.org/officeDocument/2006/math">
                    <m:r>
                      <a:rPr lang="es-MX" i="1">
                        <a:latin typeface="Cambria Math" panose="02040503050406030204" pitchFamily="18" charset="0"/>
                      </a:rPr>
                      <m:t>35.458</m:t>
                    </m:r>
                  </m:oMath>
                </a14:m>
                <a:r>
                  <a:rPr lang="es-EC" sz="2000" dirty="0"/>
                  <a:t>.</a:t>
                </a:r>
              </a:p>
              <a:p>
                <a:r>
                  <a:rPr lang="es-EC" sz="2000" i="1" dirty="0"/>
                  <a:t>R</a:t>
                </a:r>
                <a:r>
                  <a:rPr lang="es-EC" sz="2000" dirty="0"/>
                  <a:t> = 3; Repeticiones.</a:t>
                </a:r>
              </a:p>
              <a:p>
                <a:r>
                  <a:rPr lang="es-EC" sz="2000" dirty="0" err="1"/>
                  <a:t>Neff</a:t>
                </a:r>
                <a:r>
                  <a:rPr lang="es-EC" sz="2000" dirty="0"/>
                  <a:t>=número efectivo de replicaciones.</a:t>
                </a:r>
              </a:p>
              <a:p>
                <a:r>
                  <a:rPr lang="el-GR" sz="2000" dirty="0"/>
                  <a:t>α</a:t>
                </a:r>
                <a:r>
                  <a:rPr lang="es-EC" sz="2000" dirty="0"/>
                  <a:t> = significancia</a:t>
                </a:r>
              </a:p>
            </p:txBody>
          </p:sp>
        </mc:Choice>
        <mc:Fallback xmlns="">
          <p:sp>
            <p:nvSpPr>
              <p:cNvPr id="4" name="3 Rectángulo"/>
              <p:cNvSpPr>
                <a:spLocks noRot="1" noChangeAspect="1" noMove="1" noResize="1" noEditPoints="1" noAdjustHandles="1" noChangeArrowheads="1" noChangeShapeType="1" noTextEdit="1"/>
              </p:cNvSpPr>
              <p:nvPr/>
            </p:nvSpPr>
            <p:spPr>
              <a:xfrm>
                <a:off x="8889758" y="852513"/>
                <a:ext cx="2761548" cy="2862322"/>
              </a:xfrm>
              <a:prstGeom prst="rect">
                <a:avLst/>
              </a:prstGeom>
              <a:blipFill>
                <a:blip r:embed="rId3"/>
                <a:stretch>
                  <a:fillRect l="-1978" t="-1062" b="-276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6536624" y="1848483"/>
                <a:ext cx="2088232" cy="692947"/>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𝑁</m:t>
                          </m:r>
                        </m:e>
                        <m:sub>
                          <m:r>
                            <a:rPr lang="es-MX" i="1">
                              <a:latin typeface="Cambria Math" panose="02040503050406030204" pitchFamily="18" charset="0"/>
                            </a:rPr>
                            <m:t>𝑒𝑓𝑓</m:t>
                          </m:r>
                        </m:sub>
                      </m:sSub>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𝑁</m:t>
                          </m:r>
                        </m:num>
                        <m:den>
                          <m:r>
                            <a:rPr lang="es-MX" i="1">
                              <a:latin typeface="Cambria Math" panose="02040503050406030204" pitchFamily="18" charset="0"/>
                            </a:rPr>
                            <m:t>1+</m:t>
                          </m:r>
                          <m:sSub>
                            <m:sSubPr>
                              <m:ctrlPr>
                                <a:rPr lang="es-MX" i="1">
                                  <a:latin typeface="Cambria Math" panose="02040503050406030204" pitchFamily="18" charset="0"/>
                                </a:rPr>
                              </m:ctrlPr>
                            </m:sSubPr>
                            <m:e>
                              <m:r>
                                <a:rPr lang="es-MX" i="1">
                                  <a:latin typeface="Cambria Math" panose="02040503050406030204" pitchFamily="18" charset="0"/>
                                </a:rPr>
                                <m:t>𝑇</m:t>
                              </m:r>
                            </m:e>
                            <m:sub>
                              <m:r>
                                <a:rPr lang="es-MX" i="1">
                                  <a:latin typeface="Cambria Math" panose="02040503050406030204" pitchFamily="18" charset="0"/>
                                </a:rPr>
                                <m:t>𝑑𝑜𝑓</m:t>
                              </m:r>
                            </m:sub>
                          </m:sSub>
                        </m:den>
                      </m:f>
                    </m:oMath>
                  </m:oMathPara>
                </a14:m>
                <a:endParaRPr lang="es-EC" sz="2000" dirty="0"/>
              </a:p>
            </p:txBody>
          </p:sp>
        </mc:Choice>
        <mc:Fallback xmlns="">
          <p:sp>
            <p:nvSpPr>
              <p:cNvPr id="5" name="4 Rectángulo"/>
              <p:cNvSpPr>
                <a:spLocks noRot="1" noChangeAspect="1" noMove="1" noResize="1" noEditPoints="1" noAdjustHandles="1" noChangeArrowheads="1" noChangeShapeType="1" noTextEdit="1"/>
              </p:cNvSpPr>
              <p:nvPr/>
            </p:nvSpPr>
            <p:spPr>
              <a:xfrm>
                <a:off x="6536624" y="1848483"/>
                <a:ext cx="2088232" cy="692947"/>
              </a:xfrm>
              <a:prstGeom prst="rect">
                <a:avLst/>
              </a:prstGeom>
              <a:blipFill>
                <a:blip r:embed="rId4"/>
                <a:stretch>
                  <a:fillRect/>
                </a:stretch>
              </a:blipFill>
            </p:spPr>
            <p:txBody>
              <a:bodyPr/>
              <a:lstStyle/>
              <a:p>
                <a:r>
                  <a:rPr lang="es-MX">
                    <a:noFill/>
                  </a:rPr>
                  <a:t> </a:t>
                </a:r>
              </a:p>
            </p:txBody>
          </p:sp>
        </mc:Fallback>
      </mc:AlternateContent>
      <p:sp>
        <p:nvSpPr>
          <p:cNvPr id="6" name="5 Rectángulo"/>
          <p:cNvSpPr/>
          <p:nvPr/>
        </p:nvSpPr>
        <p:spPr>
          <a:xfrm>
            <a:off x="8648273" y="4262551"/>
            <a:ext cx="3369556" cy="1631216"/>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r>
              <a:rPr lang="es-EC" sz="2000" i="1" dirty="0" err="1"/>
              <a:t>Tdof</a:t>
            </a:r>
            <a:r>
              <a:rPr lang="es-EC" sz="2000" dirty="0"/>
              <a:t>=7; es el número total de grados de libertad relacionado con los factores que influyen significantemente en la respuesta.</a:t>
            </a:r>
          </a:p>
        </p:txBody>
      </p:sp>
      <p:sp>
        <p:nvSpPr>
          <p:cNvPr id="25" name="24 Rectángulo"/>
          <p:cNvSpPr/>
          <p:nvPr/>
        </p:nvSpPr>
        <p:spPr>
          <a:xfrm>
            <a:off x="4707422" y="1748497"/>
            <a:ext cx="1303306" cy="369332"/>
          </a:xfrm>
          <a:prstGeom prst="rect">
            <a:avLst/>
          </a:prstGeom>
          <a:noFill/>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±22.37 </a:t>
            </a:r>
            <a:r>
              <a:rPr lang="es-EC" dirty="0" err="1"/>
              <a:t>seg</a:t>
            </a:r>
            <a:endParaRPr lang="es-EC" dirty="0"/>
          </a:p>
        </p:txBody>
      </p:sp>
      <p:sp>
        <p:nvSpPr>
          <p:cNvPr id="26" name="25 Rectángulo"/>
          <p:cNvSpPr/>
          <p:nvPr/>
        </p:nvSpPr>
        <p:spPr>
          <a:xfrm>
            <a:off x="4674698" y="2356764"/>
            <a:ext cx="1283749" cy="369332"/>
          </a:xfrm>
          <a:prstGeom prst="rect">
            <a:avLst/>
          </a:prstGeom>
          <a:noFill/>
        </p:spPr>
        <p:style>
          <a:lnRef idx="2">
            <a:schemeClr val="accent1"/>
          </a:lnRef>
          <a:fillRef idx="1">
            <a:schemeClr val="lt1"/>
          </a:fillRef>
          <a:effectRef idx="0">
            <a:schemeClr val="accent1"/>
          </a:effectRef>
          <a:fontRef idx="minor">
            <a:schemeClr val="dk1"/>
          </a:fontRef>
        </p:style>
        <p:txBody>
          <a:bodyPr wrap="none">
            <a:spAutoFit/>
          </a:bodyPr>
          <a:lstStyle/>
          <a:p>
            <a:r>
              <a:rPr lang="es-EC" dirty="0"/>
              <a:t>± 9.347 °C</a:t>
            </a:r>
          </a:p>
        </p:txBody>
      </p:sp>
      <p:graphicFrame>
        <p:nvGraphicFramePr>
          <p:cNvPr id="10" name="Tabla 10">
            <a:extLst>
              <a:ext uri="{FF2B5EF4-FFF2-40B4-BE49-F238E27FC236}">
                <a16:creationId xmlns:a16="http://schemas.microsoft.com/office/drawing/2014/main" id="{A1F88AF3-82E9-4E60-A969-AB8AB7AF4E85}"/>
              </a:ext>
            </a:extLst>
          </p:cNvPr>
          <p:cNvGraphicFramePr>
            <a:graphicFrameLocks noGrp="1"/>
          </p:cNvGraphicFramePr>
          <p:nvPr>
            <p:extLst>
              <p:ext uri="{D42A27DB-BD31-4B8C-83A1-F6EECF244321}">
                <p14:modId xmlns:p14="http://schemas.microsoft.com/office/powerpoint/2010/main" val="2315087897"/>
              </p:ext>
            </p:extLst>
          </p:nvPr>
        </p:nvGraphicFramePr>
        <p:xfrm>
          <a:off x="2159027" y="4262551"/>
          <a:ext cx="3851701" cy="1255341"/>
        </p:xfrm>
        <a:graphic>
          <a:graphicData uri="http://schemas.openxmlformats.org/drawingml/2006/table">
            <a:tbl>
              <a:tblPr firstRow="1" bandRow="1">
                <a:tableStyleId>{5A111915-BE36-4E01-A7E5-04B1672EAD32}</a:tableStyleId>
              </a:tblPr>
              <a:tblGrid>
                <a:gridCol w="975230">
                  <a:extLst>
                    <a:ext uri="{9D8B030D-6E8A-4147-A177-3AD203B41FA5}">
                      <a16:colId xmlns:a16="http://schemas.microsoft.com/office/drawing/2014/main" val="241559962"/>
                    </a:ext>
                  </a:extLst>
                </a:gridCol>
                <a:gridCol w="1263162">
                  <a:extLst>
                    <a:ext uri="{9D8B030D-6E8A-4147-A177-3AD203B41FA5}">
                      <a16:colId xmlns:a16="http://schemas.microsoft.com/office/drawing/2014/main" val="1977582641"/>
                    </a:ext>
                  </a:extLst>
                </a:gridCol>
                <a:gridCol w="1613309">
                  <a:extLst>
                    <a:ext uri="{9D8B030D-6E8A-4147-A177-3AD203B41FA5}">
                      <a16:colId xmlns:a16="http://schemas.microsoft.com/office/drawing/2014/main" val="944249667"/>
                    </a:ext>
                  </a:extLst>
                </a:gridCol>
              </a:tblGrid>
              <a:tr h="414457">
                <a:tc>
                  <a:txBody>
                    <a:bodyPr/>
                    <a:lstStyle/>
                    <a:p>
                      <a:pPr algn="ctr" fontAlgn="ct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400" u="none" strike="noStrike" dirty="0">
                          <a:effectLst/>
                          <a:latin typeface="Times New Roman" panose="02020603050405020304" pitchFamily="18" charset="0"/>
                          <a:cs typeface="Times New Roman" panose="02020603050405020304" pitchFamily="18" charset="0"/>
                        </a:rPr>
                        <a:t>Valor esperado </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400" u="none" strike="noStrike" dirty="0">
                          <a:effectLst/>
                          <a:latin typeface="Times New Roman" panose="02020603050405020304" pitchFamily="18" charset="0"/>
                          <a:cs typeface="Times New Roman" panose="02020603050405020304" pitchFamily="18" charset="0"/>
                        </a:rPr>
                        <a:t>Prueba con valores confirmación</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67369418"/>
                  </a:ext>
                </a:extLst>
              </a:tr>
              <a:tr h="409548">
                <a:tc>
                  <a:txBody>
                    <a:bodyPr/>
                    <a:lstStyle/>
                    <a:p>
                      <a:pPr algn="ctr" fontAlgn="b"/>
                      <a:r>
                        <a:rPr lang="es-EC" sz="1400" u="none" strike="noStrike" dirty="0">
                          <a:effectLst/>
                          <a:latin typeface="Times New Roman" panose="02020603050405020304" pitchFamily="18" charset="0"/>
                          <a:cs typeface="Times New Roman" panose="02020603050405020304" pitchFamily="18" charset="0"/>
                        </a:rPr>
                        <a:t>Tiempo</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400" u="none" strike="noStrike" dirty="0">
                          <a:effectLst/>
                          <a:latin typeface="Times New Roman" panose="02020603050405020304" pitchFamily="18" charset="0"/>
                          <a:cs typeface="Times New Roman" panose="02020603050405020304" pitchFamily="18" charset="0"/>
                        </a:rPr>
                        <a:t>35  ±22.37seg</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400" u="none" strike="noStrike" dirty="0">
                          <a:effectLst/>
                          <a:latin typeface="Times New Roman" panose="02020603050405020304" pitchFamily="18" charset="0"/>
                          <a:cs typeface="Times New Roman" panose="02020603050405020304" pitchFamily="18" charset="0"/>
                        </a:rPr>
                        <a:t>34 </a:t>
                      </a:r>
                      <a:r>
                        <a:rPr lang="es-EC" sz="1400" u="none" strike="noStrike" dirty="0" err="1">
                          <a:effectLst/>
                          <a:latin typeface="Times New Roman" panose="02020603050405020304" pitchFamily="18" charset="0"/>
                          <a:cs typeface="Times New Roman" panose="02020603050405020304" pitchFamily="18" charset="0"/>
                        </a:rPr>
                        <a:t>seg</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83757523"/>
                  </a:ext>
                </a:extLst>
              </a:tr>
              <a:tr h="409548">
                <a:tc>
                  <a:txBody>
                    <a:bodyPr/>
                    <a:lstStyle/>
                    <a:p>
                      <a:pPr algn="ctr" fontAlgn="b"/>
                      <a:r>
                        <a:rPr lang="es-EC" sz="1400" u="none" strike="noStrike" dirty="0">
                          <a:effectLst/>
                          <a:latin typeface="Times New Roman" panose="02020603050405020304" pitchFamily="18" charset="0"/>
                          <a:cs typeface="Times New Roman" panose="02020603050405020304" pitchFamily="18" charset="0"/>
                        </a:rPr>
                        <a:t>Temperatura</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400" u="none" strike="noStrike" dirty="0">
                          <a:effectLst/>
                          <a:latin typeface="Times New Roman" panose="02020603050405020304" pitchFamily="18" charset="0"/>
                          <a:cs typeface="Times New Roman" panose="02020603050405020304" pitchFamily="18" charset="0"/>
                        </a:rPr>
                        <a:t>36  ± 9.349 °C</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C" sz="1400" u="none" strike="noStrike" dirty="0">
                          <a:effectLst/>
                          <a:latin typeface="Times New Roman" panose="02020603050405020304" pitchFamily="18" charset="0"/>
                          <a:cs typeface="Times New Roman" panose="02020603050405020304" pitchFamily="18" charset="0"/>
                        </a:rPr>
                        <a:t>39 °C</a:t>
                      </a:r>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59013511"/>
                  </a:ext>
                </a:extLst>
              </a:tr>
            </a:tbl>
          </a:graphicData>
        </a:graphic>
      </p:graphicFrame>
      <p:sp>
        <p:nvSpPr>
          <p:cNvPr id="14" name="Rectangle 11">
            <a:extLst>
              <a:ext uri="{FF2B5EF4-FFF2-40B4-BE49-F238E27FC236}">
                <a16:creationId xmlns:a16="http://schemas.microsoft.com/office/drawing/2014/main" id="{EDA1BC95-B8DE-479E-9074-09382391E224}"/>
              </a:ext>
            </a:extLst>
          </p:cNvPr>
          <p:cNvSpPr/>
          <p:nvPr/>
        </p:nvSpPr>
        <p:spPr>
          <a:xfrm>
            <a:off x="1976606" y="3598377"/>
            <a:ext cx="3509793" cy="461665"/>
          </a:xfrm>
          <a:prstGeom prst="rect">
            <a:avLst/>
          </a:prstGeom>
        </p:spPr>
        <p:txBody>
          <a:bodyPr wrap="square">
            <a:spAutoFit/>
          </a:bodyPr>
          <a:lstStyle/>
          <a:p>
            <a:r>
              <a:rPr lang="es-EC" sz="1200" b="1" dirty="0">
                <a:latin typeface="Times New Roman" panose="02020603050405020304" pitchFamily="18" charset="0"/>
                <a:ea typeface="Calibri" panose="020F0502020204030204" pitchFamily="34" charset="0"/>
                <a:cs typeface="Times New Roman" panose="02020603050405020304" pitchFamily="18" charset="0"/>
              </a:rPr>
              <a:t>Tabla 23</a:t>
            </a:r>
            <a:br>
              <a:rPr lang="es-EC" sz="1200" i="1" dirty="0">
                <a:latin typeface="Times New Roman" panose="02020603050405020304" pitchFamily="18" charset="0"/>
                <a:ea typeface="Calibri" panose="020F0502020204030204" pitchFamily="34" charset="0"/>
                <a:cs typeface="Times New Roman" panose="02020603050405020304" pitchFamily="18" charset="0"/>
              </a:rPr>
            </a:br>
            <a:r>
              <a:rPr lang="es-EC" sz="1200" i="1" dirty="0">
                <a:latin typeface="Times New Roman" panose="02020603050405020304" pitchFamily="18" charset="0"/>
                <a:ea typeface="Calibri" panose="020F0502020204030204" pitchFamily="34" charset="0"/>
                <a:cs typeface="Times New Roman" panose="02020603050405020304" pitchFamily="18" charset="0"/>
              </a:rPr>
              <a:t>Intervalo de confianza para tiempo y temperatura</a:t>
            </a:r>
            <a:endParaRPr lang="es-MX"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82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Conclusiones</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480547" y="1545771"/>
            <a:ext cx="10499249" cy="4912902"/>
          </a:xfrm>
        </p:spPr>
        <p:txBody>
          <a:bodyPr>
            <a:normAutofit/>
          </a:bodyPr>
          <a:lstStyle/>
          <a:p>
            <a:pPr marL="0" indent="0" algn="just">
              <a:buNone/>
            </a:pPr>
            <a:endParaRPr lang="es-MX" dirty="0">
              <a:latin typeface="Times New Roman" panose="02020603050405020304" pitchFamily="18" charset="0"/>
              <a:cs typeface="Times New Roman" panose="02020603050405020304" pitchFamily="18" charset="0"/>
            </a:endParaRPr>
          </a:p>
          <a:p>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graphicFrame>
        <p:nvGraphicFramePr>
          <p:cNvPr id="6" name="Diagrama 5">
            <a:extLst>
              <a:ext uri="{FF2B5EF4-FFF2-40B4-BE49-F238E27FC236}">
                <a16:creationId xmlns:a16="http://schemas.microsoft.com/office/drawing/2014/main" id="{1D956F62-6A15-429C-ADB0-2E006457E468}"/>
              </a:ext>
            </a:extLst>
          </p:cNvPr>
          <p:cNvGraphicFramePr/>
          <p:nvPr>
            <p:extLst>
              <p:ext uri="{D42A27DB-BD31-4B8C-83A1-F6EECF244321}">
                <p14:modId xmlns:p14="http://schemas.microsoft.com/office/powerpoint/2010/main" val="1654862169"/>
              </p:ext>
            </p:extLst>
          </p:nvPr>
        </p:nvGraphicFramePr>
        <p:xfrm>
          <a:off x="957943" y="696686"/>
          <a:ext cx="11150081" cy="5795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1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mc:AlternateContent xmlns:mc="http://schemas.openxmlformats.org/markup-compatibility/2006" xmlns:a14="http://schemas.microsoft.com/office/drawing/2010/main">
        <mc:Choice Requires="a14">
          <p:graphicFrame>
            <p:nvGraphicFramePr>
              <p:cNvPr id="2" name="Diagrama 1">
                <a:extLst>
                  <a:ext uri="{FF2B5EF4-FFF2-40B4-BE49-F238E27FC236}">
                    <a16:creationId xmlns:a16="http://schemas.microsoft.com/office/drawing/2014/main" id="{6C8EC40C-6DFA-4691-A243-EB3F889A3887}"/>
                  </a:ext>
                </a:extLst>
              </p:cNvPr>
              <p:cNvGraphicFramePr/>
              <p:nvPr>
                <p:extLst>
                  <p:ext uri="{D42A27DB-BD31-4B8C-83A1-F6EECF244321}">
                    <p14:modId xmlns:p14="http://schemas.microsoft.com/office/powerpoint/2010/main" val="2786860777"/>
                  </p:ext>
                </p:extLst>
              </p:nvPr>
            </p:nvGraphicFramePr>
            <p:xfrm>
              <a:off x="1012372" y="79284"/>
              <a:ext cx="11080102" cy="6699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a 1">
                <a:extLst>
                  <a:ext uri="{FF2B5EF4-FFF2-40B4-BE49-F238E27FC236}">
                    <a16:creationId xmlns:a16="http://schemas.microsoft.com/office/drawing/2014/main" id="{6C8EC40C-6DFA-4691-A243-EB3F889A3887}"/>
                  </a:ext>
                </a:extLst>
              </p:cNvPr>
              <p:cNvGraphicFramePr/>
              <p:nvPr>
                <p:extLst>
                  <p:ext uri="{D42A27DB-BD31-4B8C-83A1-F6EECF244321}">
                    <p14:modId xmlns:p14="http://schemas.microsoft.com/office/powerpoint/2010/main" val="2786860777"/>
                  </p:ext>
                </p:extLst>
              </p:nvPr>
            </p:nvGraphicFramePr>
            <p:xfrm>
              <a:off x="1012372" y="79284"/>
              <a:ext cx="11080102" cy="66994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5022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838200" y="79284"/>
            <a:ext cx="10515600" cy="1325562"/>
          </a:xfrm>
        </p:spPr>
        <p:txBody>
          <a:bodyPr/>
          <a:lstStyle/>
          <a:p>
            <a:r>
              <a:rPr lang="es-EC" dirty="0"/>
              <a:t>Recomendaciones</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371600" y="1574158"/>
            <a:ext cx="9459686" cy="2976072"/>
          </a:xfrm>
        </p:spPr>
        <p:txBody>
          <a:bodyPr>
            <a:normAutofit/>
          </a:bodyPr>
          <a:lstStyle/>
          <a:p>
            <a:pPr algn="just"/>
            <a:endParaRPr lang="es-MX" dirty="0">
              <a:latin typeface="Times New Roman" panose="02020603050405020304" pitchFamily="18" charset="0"/>
              <a:cs typeface="Times New Roman" panose="02020603050405020304" pitchFamily="18" charset="0"/>
            </a:endParaRPr>
          </a:p>
          <a:p>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359"/>
            <a:ext cx="1396571" cy="1144641"/>
          </a:xfrm>
          <a:prstGeom prst="rect">
            <a:avLst/>
          </a:prstGeom>
        </p:spPr>
      </p:pic>
      <p:graphicFrame>
        <p:nvGraphicFramePr>
          <p:cNvPr id="7" name="Diagrama 6">
            <a:extLst>
              <a:ext uri="{FF2B5EF4-FFF2-40B4-BE49-F238E27FC236}">
                <a16:creationId xmlns:a16="http://schemas.microsoft.com/office/drawing/2014/main" id="{06254D41-3DF4-4C0C-A099-B4FBE237C3B3}"/>
              </a:ext>
            </a:extLst>
          </p:cNvPr>
          <p:cNvGraphicFramePr/>
          <p:nvPr>
            <p:extLst>
              <p:ext uri="{D42A27DB-BD31-4B8C-83A1-F6EECF244321}">
                <p14:modId xmlns:p14="http://schemas.microsoft.com/office/powerpoint/2010/main" val="2937136662"/>
              </p:ext>
            </p:extLst>
          </p:nvPr>
        </p:nvGraphicFramePr>
        <p:xfrm>
          <a:off x="-1970314" y="1334234"/>
          <a:ext cx="16132627" cy="4424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084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6" name="Rectangle 5">
            <a:extLst>
              <a:ext uri="{FF2B5EF4-FFF2-40B4-BE49-F238E27FC236}">
                <a16:creationId xmlns:a16="http://schemas.microsoft.com/office/drawing/2014/main" id="{2A4EB268-0190-49C2-84D1-A399209D8B9C}"/>
              </a:ext>
            </a:extLst>
          </p:cNvPr>
          <p:cNvSpPr/>
          <p:nvPr/>
        </p:nvSpPr>
        <p:spPr>
          <a:xfrm rot="20329955">
            <a:off x="1269071" y="2455283"/>
            <a:ext cx="10730138" cy="1323439"/>
          </a:xfrm>
          <a:prstGeom prst="rect">
            <a:avLst/>
          </a:prstGeom>
          <a:noFill/>
        </p:spPr>
        <p:txBody>
          <a:bodyPr wrap="square" lIns="91440" tIns="45720" rIns="91440" bIns="45720">
            <a:spAutoFit/>
          </a:bodyPr>
          <a:lstStyle/>
          <a:p>
            <a:pPr algn="ctr"/>
            <a:r>
              <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60007" dist="310007" dir="7680000" sy="30000" kx="1300200" algn="ctr" rotWithShape="0">
                    <a:prstClr val="black">
                      <a:alpha val="32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Gracias por </a:t>
            </a:r>
            <a:r>
              <a:rPr lang="es-EC"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60007" dist="310007" dir="7680000" sy="30000" kx="1300200" algn="ctr" rotWithShape="0">
                    <a:prstClr val="black">
                      <a:alpha val="32000"/>
                    </a:prst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su atención</a:t>
            </a:r>
          </a:p>
        </p:txBody>
      </p:sp>
    </p:spTree>
    <p:extLst>
      <p:ext uri="{BB962C8B-B14F-4D97-AF65-F5344CB8AC3E}">
        <p14:creationId xmlns:p14="http://schemas.microsoft.com/office/powerpoint/2010/main" val="287094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Objetivos	</a:t>
            </a:r>
            <a:endParaRPr lang="es-MX" dirty="0"/>
          </a:p>
        </p:txBody>
      </p:sp>
      <p:sp>
        <p:nvSpPr>
          <p:cNvPr id="3" name="Content Placeholder 2">
            <a:extLst>
              <a:ext uri="{FF2B5EF4-FFF2-40B4-BE49-F238E27FC236}">
                <a16:creationId xmlns:a16="http://schemas.microsoft.com/office/drawing/2014/main" id="{08A5E043-09A5-4B10-83D4-5390C7268DEC}"/>
              </a:ext>
            </a:extLst>
          </p:cNvPr>
          <p:cNvSpPr>
            <a:spLocks noGrp="1"/>
          </p:cNvSpPr>
          <p:nvPr>
            <p:ph idx="1"/>
          </p:nvPr>
        </p:nvSpPr>
        <p:spPr>
          <a:xfrm>
            <a:off x="1325880" y="1737361"/>
            <a:ext cx="9601200" cy="3464560"/>
          </a:xfrm>
        </p:spPr>
        <p:txBody>
          <a:bodyPr>
            <a:normAutofit/>
          </a:bodyPr>
          <a:lstStyle/>
          <a:p>
            <a:pPr lvl="0" algn="just"/>
            <a:r>
              <a:rPr lang="es-EC" sz="2400" dirty="0">
                <a:latin typeface="Times New Roman" panose="02020603050405020304" pitchFamily="18" charset="0"/>
                <a:cs typeface="Times New Roman" panose="02020603050405020304" pitchFamily="18" charset="0"/>
              </a:rPr>
              <a:t>Especificar las estrategias de mecanizado convencionales y adaptativas</a:t>
            </a:r>
            <a:endParaRPr lang="es-MX" sz="2400" dirty="0">
              <a:latin typeface="Times New Roman" panose="02020603050405020304" pitchFamily="18" charset="0"/>
              <a:cs typeface="Times New Roman" panose="02020603050405020304" pitchFamily="18" charset="0"/>
            </a:endParaRPr>
          </a:p>
          <a:p>
            <a:pPr lvl="0" algn="just"/>
            <a:r>
              <a:rPr lang="es-EC" sz="2400" dirty="0">
                <a:latin typeface="Times New Roman" panose="02020603050405020304" pitchFamily="18" charset="0"/>
                <a:cs typeface="Times New Roman" panose="02020603050405020304" pitchFamily="18" charset="0"/>
              </a:rPr>
              <a:t>Definir los parámetros de corte y trayectorias de mecanizado en las estrategias adaptativas y convencionales, en la máquina VMC 3016 FADAL</a:t>
            </a:r>
            <a:endParaRPr lang="es-MX" sz="2400" dirty="0">
              <a:latin typeface="Times New Roman" panose="02020603050405020304" pitchFamily="18" charset="0"/>
              <a:cs typeface="Times New Roman" panose="02020603050405020304" pitchFamily="18" charset="0"/>
            </a:endParaRPr>
          </a:p>
          <a:p>
            <a:pPr lvl="0" algn="just"/>
            <a:r>
              <a:rPr lang="es-EC" sz="2400" dirty="0">
                <a:latin typeface="Times New Roman" panose="02020603050405020304" pitchFamily="18" charset="0"/>
                <a:cs typeface="Times New Roman" panose="02020603050405020304" pitchFamily="18" charset="0"/>
              </a:rPr>
              <a:t>Ejecutar los ensayos de fresado a fin de obtener tiempos de mecanizado en operaciones con estrategias de mecanizado convencional y adaptativas. </a:t>
            </a:r>
            <a:endParaRPr lang="es-MX" sz="2400" dirty="0">
              <a:latin typeface="Times New Roman" panose="02020603050405020304" pitchFamily="18" charset="0"/>
              <a:cs typeface="Times New Roman" panose="02020603050405020304" pitchFamily="18" charset="0"/>
            </a:endParaRPr>
          </a:p>
          <a:p>
            <a:pPr lvl="0" algn="just"/>
            <a:r>
              <a:rPr lang="es-EC" sz="2400" dirty="0">
                <a:latin typeface="Times New Roman" panose="02020603050405020304" pitchFamily="18" charset="0"/>
                <a:cs typeface="Times New Roman" panose="02020603050405020304" pitchFamily="18" charset="0"/>
              </a:rPr>
              <a:t>Tabular y analizar los resultados experimentales y de simulación.</a:t>
            </a:r>
            <a:endParaRPr lang="es-MX" sz="2400" dirty="0">
              <a:latin typeface="Times New Roman" panose="02020603050405020304" pitchFamily="18" charset="0"/>
              <a:cs typeface="Times New Roman" panose="02020603050405020304" pitchFamily="18" charset="0"/>
            </a:endParaRPr>
          </a:p>
          <a:p>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289754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p:txBody>
          <a:bodyPr/>
          <a:lstStyle/>
          <a:p>
            <a:r>
              <a:rPr lang="es-EC" dirty="0"/>
              <a:t>Justificación e Importancia</a:t>
            </a:r>
            <a:endParaRPr lang="es-MX" dirty="0"/>
          </a:p>
        </p:txBody>
      </p:sp>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
        <p:nvSpPr>
          <p:cNvPr id="9" name="Rectangle 6">
            <a:extLst>
              <a:ext uri="{FF2B5EF4-FFF2-40B4-BE49-F238E27FC236}">
                <a16:creationId xmlns:a16="http://schemas.microsoft.com/office/drawing/2014/main" id="{06C068D6-5DB9-4240-9753-A9AE6D724AB3}"/>
              </a:ext>
            </a:extLst>
          </p:cNvPr>
          <p:cNvSpPr>
            <a:spLocks noChangeArrowheads="1"/>
          </p:cNvSpPr>
          <p:nvPr/>
        </p:nvSpPr>
        <p:spPr bwMode="auto">
          <a:xfrm>
            <a:off x="9171163" y="6304651"/>
            <a:ext cx="2327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defTabSz="914400" rtl="0" eaLnBrk="0" fontAlgn="base" latinLnBrk="0" hangingPunct="0">
              <a:lnSpc>
                <a:spcPct val="100000"/>
              </a:lnSpc>
              <a:spcBef>
                <a:spcPct val="0"/>
              </a:spcBef>
              <a:spcAft>
                <a:spcPct val="0"/>
              </a:spcAft>
              <a:buClrTx/>
              <a:buSzTx/>
              <a:buFontTx/>
              <a:buNone/>
              <a:tabLst/>
            </a:pPr>
            <a:r>
              <a:rPr kumimoji="0" lang="es-EC" altLang="es-MX" sz="1200" b="1" i="1" u="none" strike="noStrike" cap="none" normalizeH="0" baseline="0" dirty="0" bmk="_Toc1231258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Figura 1</a:t>
            </a:r>
            <a:r>
              <a:rPr kumimoji="0" lang="es-EC" altLang="es-MX" sz="1200" b="0" i="1" u="none" strike="noStrike" cap="none" normalizeH="0" baseline="0" dirty="0" bmk="_Toc1231258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MX" sz="1200" b="0" i="0" u="none" strike="noStrike" cap="none" normalizeH="0" baseline="0" dirty="0" bmk="_Toc1231258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Operación de fresado</a:t>
            </a:r>
            <a:endParaRPr kumimoji="0" lang="es-MX" altLang="es-MX"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defTabSz="914400" rtl="0" eaLnBrk="0" fontAlgn="base" latinLnBrk="0" hangingPunct="0">
              <a:lnSpc>
                <a:spcPct val="100000"/>
              </a:lnSpc>
              <a:spcBef>
                <a:spcPct val="0"/>
              </a:spcBef>
              <a:spcAft>
                <a:spcPct val="0"/>
              </a:spcAft>
              <a:buClrTx/>
              <a:buSzTx/>
              <a:buFontTx/>
              <a:buNone/>
              <a:tabLst/>
            </a:pPr>
            <a:r>
              <a:rPr kumimoji="0" lang="es-EC" altLang="es-MX"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(Servicios </a:t>
            </a:r>
            <a:r>
              <a:rPr kumimoji="0" lang="es-EC" altLang="es-MX"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Cohego</a:t>
            </a:r>
            <a:r>
              <a:rPr kumimoji="0" lang="es-EC" altLang="es-MX"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s.f.)</a:t>
            </a:r>
            <a:endParaRPr kumimoji="0" lang="es-EC" altLang="es-MX"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Imagen 7" descr="Resultado de imagen para fresado">
            <a:extLst>
              <a:ext uri="{FF2B5EF4-FFF2-40B4-BE49-F238E27FC236}">
                <a16:creationId xmlns:a16="http://schemas.microsoft.com/office/drawing/2014/main" id="{CCFBC7C4-2CE9-4EDC-8427-A40A252AC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95" y="4950577"/>
            <a:ext cx="2417523" cy="1714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784FD516-70F2-4E30-9BB6-CF6B37BEC29F}"/>
              </a:ext>
            </a:extLst>
          </p:cNvPr>
          <p:cNvGraphicFramePr/>
          <p:nvPr>
            <p:extLst>
              <p:ext uri="{D42A27DB-BD31-4B8C-83A1-F6EECF244321}">
                <p14:modId xmlns:p14="http://schemas.microsoft.com/office/powerpoint/2010/main" val="124171104"/>
              </p:ext>
            </p:extLst>
          </p:nvPr>
        </p:nvGraphicFramePr>
        <p:xfrm>
          <a:off x="113381" y="1483647"/>
          <a:ext cx="7597717" cy="50085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a 6">
            <a:extLst>
              <a:ext uri="{FF2B5EF4-FFF2-40B4-BE49-F238E27FC236}">
                <a16:creationId xmlns:a16="http://schemas.microsoft.com/office/drawing/2014/main" id="{EF4D7FCF-98BC-4CFD-9DCB-588379C57C3C}"/>
              </a:ext>
            </a:extLst>
          </p:cNvPr>
          <p:cNvGraphicFramePr/>
          <p:nvPr>
            <p:extLst>
              <p:ext uri="{D42A27DB-BD31-4B8C-83A1-F6EECF244321}">
                <p14:modId xmlns:p14="http://schemas.microsoft.com/office/powerpoint/2010/main" val="576318080"/>
              </p:ext>
            </p:extLst>
          </p:nvPr>
        </p:nvGraphicFramePr>
        <p:xfrm>
          <a:off x="7859357" y="1050333"/>
          <a:ext cx="5581239" cy="50085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16646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0338-2054-4E1B-AACD-890EEE22CD2B}"/>
              </a:ext>
            </a:extLst>
          </p:cNvPr>
          <p:cNvSpPr>
            <a:spLocks noGrp="1"/>
          </p:cNvSpPr>
          <p:nvPr>
            <p:ph type="title"/>
          </p:nvPr>
        </p:nvSpPr>
        <p:spPr>
          <a:xfrm>
            <a:off x="1371600" y="685800"/>
            <a:ext cx="9601200" cy="891073"/>
          </a:xfrm>
        </p:spPr>
        <p:txBody>
          <a:bodyPr/>
          <a:lstStyle/>
          <a:p>
            <a:r>
              <a:rPr lang="es-EC" dirty="0"/>
              <a:t>Antecedentes</a:t>
            </a:r>
            <a:endParaRPr lang="es-MX" dirty="0"/>
          </a:p>
        </p:txBody>
      </p:sp>
      <p:pic>
        <p:nvPicPr>
          <p:cNvPr id="13" name="Content Placeholder 12">
            <a:extLst>
              <a:ext uri="{FF2B5EF4-FFF2-40B4-BE49-F238E27FC236}">
                <a16:creationId xmlns:a16="http://schemas.microsoft.com/office/drawing/2014/main" id="{7F21E02E-E6C6-4EA3-AF4F-72E3F28B49E8}"/>
              </a:ext>
            </a:extLst>
          </p:cNvPr>
          <p:cNvPicPr>
            <a:picLocks noGrp="1" noChangeAspect="1"/>
          </p:cNvPicPr>
          <p:nvPr>
            <p:ph idx="1"/>
          </p:nvPr>
        </p:nvPicPr>
        <p:blipFill>
          <a:blip r:embed="rId2"/>
          <a:stretch>
            <a:fillRect/>
          </a:stretch>
        </p:blipFill>
        <p:spPr>
          <a:xfrm>
            <a:off x="8703711" y="1549855"/>
            <a:ext cx="2828925" cy="1800225"/>
          </a:xfrm>
          <a:prstGeom prst="rect">
            <a:avLst/>
          </a:prstGeom>
        </p:spPr>
      </p:pic>
      <p:pic>
        <p:nvPicPr>
          <p:cNvPr id="4" name="Imagen 92" descr="Resultado de imagen para espe">
            <a:extLst>
              <a:ext uri="{FF2B5EF4-FFF2-40B4-BE49-F238E27FC236}">
                <a16:creationId xmlns:a16="http://schemas.microsoft.com/office/drawing/2014/main" id="{AFF72B00-AA47-4E10-AB8B-B85DF8DC1D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5" name="Imagen 4">
            <a:extLst>
              <a:ext uri="{FF2B5EF4-FFF2-40B4-BE49-F238E27FC236}">
                <a16:creationId xmlns:a16="http://schemas.microsoft.com/office/drawing/2014/main" id="{8741EE9F-68BC-4141-8B03-6A086BA71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pic>
        <p:nvPicPr>
          <p:cNvPr id="15" name="Marcador de contenido 3">
            <a:extLst>
              <a:ext uri="{FF2B5EF4-FFF2-40B4-BE49-F238E27FC236}">
                <a16:creationId xmlns:a16="http://schemas.microsoft.com/office/drawing/2014/main" id="{45FD2115-CC57-497B-AA57-0E844B238408}"/>
              </a:ext>
            </a:extLst>
          </p:cNvPr>
          <p:cNvPicPr>
            <a:picLocks/>
          </p:cNvPicPr>
          <p:nvPr/>
        </p:nvPicPr>
        <p:blipFill>
          <a:blip r:embed="rId5"/>
          <a:stretch>
            <a:fillRect/>
          </a:stretch>
        </p:blipFill>
        <p:spPr>
          <a:xfrm>
            <a:off x="1250214" y="1805738"/>
            <a:ext cx="4267200" cy="3246524"/>
          </a:xfrm>
          <a:prstGeom prst="rect">
            <a:avLst/>
          </a:prstGeom>
          <a:ln>
            <a:solidFill>
              <a:schemeClr val="tx1"/>
            </a:solidFill>
          </a:ln>
        </p:spPr>
      </p:pic>
      <p:sp>
        <p:nvSpPr>
          <p:cNvPr id="12" name="Rectangle 11">
            <a:extLst>
              <a:ext uri="{FF2B5EF4-FFF2-40B4-BE49-F238E27FC236}">
                <a16:creationId xmlns:a16="http://schemas.microsoft.com/office/drawing/2014/main" id="{11DF2531-ACFD-4220-91F9-6DCA500300F9}"/>
              </a:ext>
            </a:extLst>
          </p:cNvPr>
          <p:cNvSpPr/>
          <p:nvPr/>
        </p:nvSpPr>
        <p:spPr>
          <a:xfrm>
            <a:off x="1032588" y="5123289"/>
            <a:ext cx="4836367" cy="477054"/>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2</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Fuerza de corte Fz a diferentes velocidades de corte</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Khettabi</a:t>
            </a:r>
            <a:r>
              <a:rPr lang="es-EC" sz="1200" dirty="0">
                <a:latin typeface="Times New Roman" panose="02020603050405020304" pitchFamily="18" charset="0"/>
                <a:ea typeface="Calibri" panose="020F0502020204030204" pitchFamily="34" charset="0"/>
                <a:cs typeface="Times New Roman" panose="02020603050405020304" pitchFamily="18" charset="0"/>
              </a:rPr>
              <a:t>, 2011)</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E80EA6E8-651B-4ACA-8B7B-0BD3288B230C}"/>
              </a:ext>
            </a:extLst>
          </p:cNvPr>
          <p:cNvSpPr/>
          <p:nvPr/>
        </p:nvSpPr>
        <p:spPr>
          <a:xfrm>
            <a:off x="6298884" y="3609793"/>
            <a:ext cx="5187738" cy="646331"/>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3</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a) Trayectoria Trocoidal b) Daño de superficie por mecanizado trocoidal en titanio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cs typeface="Times New Roman" panose="02020603050405020304" pitchFamily="18" charset="0"/>
              </a:rPr>
              <a:t>Fuente: (</a:t>
            </a:r>
            <a:r>
              <a:rPr lang="es-MX" sz="1200" dirty="0">
                <a:latin typeface="Times New Roman" panose="02020603050405020304" pitchFamily="18" charset="0"/>
                <a:cs typeface="Times New Roman" panose="02020603050405020304" pitchFamily="18" charset="0"/>
              </a:rPr>
              <a:t>Abram Pleta, 2016</a:t>
            </a:r>
            <a:r>
              <a:rPr lang="es-EC" sz="1200" dirty="0">
                <a:latin typeface="Times New Roman" panose="02020603050405020304" pitchFamily="18" charset="0"/>
                <a:cs typeface="Times New Roman" panose="02020603050405020304" pitchFamily="18" charset="0"/>
              </a:rPr>
              <a:t>) </a:t>
            </a:r>
            <a:endParaRPr lang="es-MX" sz="1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1FD0ADC-5D5D-4532-99D6-1579A7A8356A}"/>
              </a:ext>
            </a:extLst>
          </p:cNvPr>
          <p:cNvSpPr/>
          <p:nvPr/>
        </p:nvSpPr>
        <p:spPr>
          <a:xfrm>
            <a:off x="6199148" y="5978356"/>
            <a:ext cx="2462446" cy="461665"/>
          </a:xfrm>
          <a:prstGeom prst="rect">
            <a:avLst/>
          </a:prstGeom>
        </p:spPr>
        <p:txBody>
          <a:bodyPr wrap="square">
            <a:spAutoFit/>
          </a:bodyPr>
          <a:lstStyle/>
          <a:p>
            <a:r>
              <a:rPr lang="es-EC" sz="1200" dirty="0">
                <a:latin typeface="Times New Roman" panose="02020603050405020304" pitchFamily="18" charset="0"/>
                <a:cs typeface="Times New Roman" panose="02020603050405020304" pitchFamily="18" charset="0"/>
              </a:rPr>
              <a:t>Aumento del 40% en la componente </a:t>
            </a:r>
            <a:r>
              <a:rPr lang="es-EC" sz="1200" dirty="0" err="1">
                <a:latin typeface="Times New Roman" panose="02020603050405020304" pitchFamily="18" charset="0"/>
                <a:cs typeface="Times New Roman" panose="02020603050405020304" pitchFamily="18" charset="0"/>
              </a:rPr>
              <a:t>Fy</a:t>
            </a:r>
            <a:r>
              <a:rPr lang="es-EC" sz="1200" dirty="0">
                <a:latin typeface="Times New Roman" panose="02020603050405020304" pitchFamily="18" charset="0"/>
                <a:cs typeface="Times New Roman" panose="02020603050405020304" pitchFamily="18" charset="0"/>
              </a:rPr>
              <a:t> del 40%</a:t>
            </a:r>
            <a:endParaRPr lang="es-MX" sz="1200" dirty="0">
              <a:latin typeface="Times New Roman" panose="02020603050405020304" pitchFamily="18" charset="0"/>
              <a:cs typeface="Times New Roman" panose="02020603050405020304" pitchFamily="18" charset="0"/>
            </a:endParaRPr>
          </a:p>
        </p:txBody>
      </p:sp>
      <p:graphicFrame>
        <p:nvGraphicFramePr>
          <p:cNvPr id="23" name="Table 16">
            <a:extLst>
              <a:ext uri="{FF2B5EF4-FFF2-40B4-BE49-F238E27FC236}">
                <a16:creationId xmlns:a16="http://schemas.microsoft.com/office/drawing/2014/main" id="{FA80A448-09BD-41ED-9352-2B3565F868E3}"/>
              </a:ext>
            </a:extLst>
          </p:cNvPr>
          <p:cNvGraphicFramePr>
            <a:graphicFrameLocks noGrp="1"/>
          </p:cNvGraphicFramePr>
          <p:nvPr>
            <p:extLst>
              <p:ext uri="{D42A27DB-BD31-4B8C-83A1-F6EECF244321}">
                <p14:modId xmlns:p14="http://schemas.microsoft.com/office/powerpoint/2010/main" val="2135806972"/>
              </p:ext>
            </p:extLst>
          </p:nvPr>
        </p:nvGraphicFramePr>
        <p:xfrm>
          <a:off x="6298884" y="4629380"/>
          <a:ext cx="2797508" cy="1261116"/>
        </p:xfrm>
        <a:graphic>
          <a:graphicData uri="http://schemas.openxmlformats.org/drawingml/2006/table">
            <a:tbl>
              <a:tblPr firstRow="1" bandRow="1">
                <a:tableStyleId>{5A111915-BE36-4E01-A7E5-04B1672EAD32}</a:tableStyleId>
              </a:tblPr>
              <a:tblGrid>
                <a:gridCol w="1750298">
                  <a:extLst>
                    <a:ext uri="{9D8B030D-6E8A-4147-A177-3AD203B41FA5}">
                      <a16:colId xmlns:a16="http://schemas.microsoft.com/office/drawing/2014/main" val="4088674011"/>
                    </a:ext>
                  </a:extLst>
                </a:gridCol>
                <a:gridCol w="1047210">
                  <a:extLst>
                    <a:ext uri="{9D8B030D-6E8A-4147-A177-3AD203B41FA5}">
                      <a16:colId xmlns:a16="http://schemas.microsoft.com/office/drawing/2014/main" val="547520379"/>
                    </a:ext>
                  </a:extLst>
                </a:gridCol>
              </a:tblGrid>
              <a:tr h="315279">
                <a:tc gridSpan="2">
                  <a:txBody>
                    <a:bodyPr/>
                    <a:lstStyle/>
                    <a:p>
                      <a:pPr algn="ctr"/>
                      <a:r>
                        <a:rPr lang="es-EC" sz="1200" dirty="0"/>
                        <a:t>Parámetros</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3330109715"/>
                  </a:ext>
                </a:extLst>
              </a:tr>
              <a:tr h="315279">
                <a:tc>
                  <a:txBody>
                    <a:bodyPr/>
                    <a:lstStyle/>
                    <a:p>
                      <a:r>
                        <a:rPr lang="es-EC" sz="1200" dirty="0"/>
                        <a:t>VC [m/min]</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s-EC" sz="1200" dirty="0"/>
                        <a:t>50</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690439129"/>
                  </a:ext>
                </a:extLst>
              </a:tr>
              <a:tr h="315279">
                <a:tc>
                  <a:txBody>
                    <a:bodyPr/>
                    <a:lstStyle/>
                    <a:p>
                      <a:r>
                        <a:rPr lang="es-EC" sz="1200" dirty="0"/>
                        <a:t>Fz [mm/diete]</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s-EC" sz="1200" dirty="0"/>
                        <a:t>0.3</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2967047518"/>
                  </a:ext>
                </a:extLst>
              </a:tr>
              <a:tr h="315279">
                <a:tc>
                  <a:txBody>
                    <a:bodyPr/>
                    <a:lstStyle/>
                    <a:p>
                      <a:r>
                        <a:rPr lang="es-EC" sz="1200" dirty="0"/>
                        <a:t>Profundidad axial [mm]</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s-EC" sz="1200" dirty="0"/>
                        <a:t>5</a:t>
                      </a:r>
                      <a:endParaRPr lang="es-MX" sz="12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3245546458"/>
                  </a:ext>
                </a:extLst>
              </a:tr>
            </a:tbl>
          </a:graphicData>
        </a:graphic>
      </p:graphicFrame>
      <p:pic>
        <p:nvPicPr>
          <p:cNvPr id="20" name="Picture 19">
            <a:extLst>
              <a:ext uri="{FF2B5EF4-FFF2-40B4-BE49-F238E27FC236}">
                <a16:creationId xmlns:a16="http://schemas.microsoft.com/office/drawing/2014/main" id="{1BFC9D39-C573-4CE0-BD3D-E23A9ED9A9D4}"/>
              </a:ext>
            </a:extLst>
          </p:cNvPr>
          <p:cNvPicPr>
            <a:picLocks noChangeAspect="1"/>
          </p:cNvPicPr>
          <p:nvPr/>
        </p:nvPicPr>
        <p:blipFill>
          <a:blip r:embed="rId6"/>
          <a:stretch>
            <a:fillRect/>
          </a:stretch>
        </p:blipFill>
        <p:spPr>
          <a:xfrm>
            <a:off x="6008914" y="810138"/>
            <a:ext cx="2552945" cy="2827878"/>
          </a:xfrm>
          <a:prstGeom prst="rect">
            <a:avLst/>
          </a:prstGeom>
        </p:spPr>
      </p:pic>
      <p:sp>
        <p:nvSpPr>
          <p:cNvPr id="25" name="Rectangle 24">
            <a:extLst>
              <a:ext uri="{FF2B5EF4-FFF2-40B4-BE49-F238E27FC236}">
                <a16:creationId xmlns:a16="http://schemas.microsoft.com/office/drawing/2014/main" id="{8312D1C1-01BA-40F9-A479-F0264C9080B8}"/>
              </a:ext>
            </a:extLst>
          </p:cNvPr>
          <p:cNvSpPr/>
          <p:nvPr/>
        </p:nvSpPr>
        <p:spPr>
          <a:xfrm>
            <a:off x="6298884" y="4123847"/>
            <a:ext cx="2262975"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1</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Parámetros de corte</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6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1261-A51E-42A8-8A55-49FC46ACC7C2}"/>
              </a:ext>
            </a:extLst>
          </p:cNvPr>
          <p:cNvSpPr>
            <a:spLocks noGrp="1"/>
          </p:cNvSpPr>
          <p:nvPr>
            <p:ph type="title"/>
          </p:nvPr>
        </p:nvSpPr>
        <p:spPr/>
        <p:txBody>
          <a:bodyPr/>
          <a:lstStyle/>
          <a:p>
            <a:r>
              <a:rPr lang="es-EC" dirty="0"/>
              <a:t>Antecedentes</a:t>
            </a:r>
            <a:endParaRPr lang="es-MX" dirty="0"/>
          </a:p>
        </p:txBody>
      </p:sp>
      <p:pic>
        <p:nvPicPr>
          <p:cNvPr id="4" name="Imagen 3">
            <a:extLst>
              <a:ext uri="{FF2B5EF4-FFF2-40B4-BE49-F238E27FC236}">
                <a16:creationId xmlns:a16="http://schemas.microsoft.com/office/drawing/2014/main" id="{16D9F5DA-C602-4EF6-B7E4-E9416188EB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1457" y="1691322"/>
            <a:ext cx="6677090" cy="4800918"/>
          </a:xfrm>
          <a:prstGeom prst="rect">
            <a:avLst/>
          </a:prstGeom>
          <a:noFill/>
          <a:ln>
            <a:solidFill>
              <a:schemeClr val="tx1"/>
            </a:solidFill>
          </a:ln>
        </p:spPr>
      </p:pic>
      <p:sp>
        <p:nvSpPr>
          <p:cNvPr id="5" name="Rectangle 4">
            <a:extLst>
              <a:ext uri="{FF2B5EF4-FFF2-40B4-BE49-F238E27FC236}">
                <a16:creationId xmlns:a16="http://schemas.microsoft.com/office/drawing/2014/main" id="{93C9868E-D5B7-44F1-A720-ACE3ADBCCCFB}"/>
              </a:ext>
            </a:extLst>
          </p:cNvPr>
          <p:cNvSpPr/>
          <p:nvPr/>
        </p:nvSpPr>
        <p:spPr>
          <a:xfrm>
            <a:off x="6109572" y="5484058"/>
            <a:ext cx="738862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4 </a:t>
            </a:r>
            <a:r>
              <a:rPr lang="es-EC" sz="1200" dirty="0">
                <a:latin typeface="Times New Roman" panose="02020603050405020304" pitchFamily="18" charset="0"/>
                <a:ea typeface="Calibri" panose="020F0502020204030204" pitchFamily="34" charset="0"/>
                <a:cs typeface="Times New Roman" panose="02020603050405020304" pitchFamily="18" charset="0"/>
              </a:rPr>
              <a:t>Curvas de Dr.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Salomon</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S" sz="1200" dirty="0">
                <a:latin typeface="Times New Roman" panose="02020603050405020304" pitchFamily="18" charset="0"/>
                <a:ea typeface="Calibri" panose="020F0502020204030204" pitchFamily="34" charset="0"/>
                <a:cs typeface="Times New Roman" panose="02020603050405020304" pitchFamily="18" charset="0"/>
              </a:rPr>
              <a:t>(</a:t>
            </a:r>
            <a:r>
              <a:rPr lang="es-ES" sz="1200" dirty="0" err="1">
                <a:latin typeface="Times New Roman" panose="02020603050405020304" pitchFamily="18" charset="0"/>
                <a:ea typeface="Calibri" panose="020F0502020204030204" pitchFamily="34" charset="0"/>
                <a:cs typeface="Times New Roman" panose="02020603050405020304" pitchFamily="18" charset="0"/>
              </a:rPr>
              <a:t>Krahmer</a:t>
            </a:r>
            <a:r>
              <a:rPr lang="es-ES" sz="1200" dirty="0">
                <a:latin typeface="Times New Roman" panose="02020603050405020304" pitchFamily="18" charset="0"/>
                <a:ea typeface="Calibri" panose="020F0502020204030204" pitchFamily="34" charset="0"/>
                <a:cs typeface="Times New Roman" panose="02020603050405020304" pitchFamily="18" charset="0"/>
              </a:rPr>
              <a:t>, 2002)</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92" descr="Resultado de imagen para espe">
            <a:extLst>
              <a:ext uri="{FF2B5EF4-FFF2-40B4-BE49-F238E27FC236}">
                <a16:creationId xmlns:a16="http://schemas.microsoft.com/office/drawing/2014/main" id="{C434DFCB-89A8-4C17-8C9B-64F800CFA8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8" name="Imagen 4">
            <a:extLst>
              <a:ext uri="{FF2B5EF4-FFF2-40B4-BE49-F238E27FC236}">
                <a16:creationId xmlns:a16="http://schemas.microsoft.com/office/drawing/2014/main" id="{398F1696-66A8-484D-81F3-5EA00965D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396635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9E52-AD14-4D9D-8DEE-0888C007F7E5}"/>
              </a:ext>
            </a:extLst>
          </p:cNvPr>
          <p:cNvSpPr>
            <a:spLocks noGrp="1"/>
          </p:cNvSpPr>
          <p:nvPr>
            <p:ph type="title"/>
          </p:nvPr>
        </p:nvSpPr>
        <p:spPr>
          <a:xfrm>
            <a:off x="1175327" y="140963"/>
            <a:ext cx="9601200" cy="1485900"/>
          </a:xfrm>
        </p:spPr>
        <p:txBody>
          <a:bodyPr>
            <a:normAutofit/>
          </a:bodyPr>
          <a:lstStyle/>
          <a:p>
            <a:r>
              <a:rPr lang="es-EC" dirty="0"/>
              <a:t>Estado de conocimiento</a:t>
            </a:r>
            <a:br>
              <a:rPr lang="es-EC" dirty="0"/>
            </a:br>
            <a:r>
              <a:rPr lang="es-EC" sz="2800" dirty="0"/>
              <a:t>Propiedades y características de A7075-T6</a:t>
            </a:r>
            <a:endParaRPr lang="es-MX" dirty="0"/>
          </a:p>
        </p:txBody>
      </p:sp>
      <p:graphicFrame>
        <p:nvGraphicFramePr>
          <p:cNvPr id="10" name="Content Placeholder 9">
            <a:extLst>
              <a:ext uri="{FF2B5EF4-FFF2-40B4-BE49-F238E27FC236}">
                <a16:creationId xmlns:a16="http://schemas.microsoft.com/office/drawing/2014/main" id="{9D566231-3D78-43BA-B81D-2C1241056CD0}"/>
              </a:ext>
            </a:extLst>
          </p:cNvPr>
          <p:cNvGraphicFramePr>
            <a:graphicFrameLocks noGrp="1"/>
          </p:cNvGraphicFramePr>
          <p:nvPr>
            <p:ph idx="1"/>
            <p:extLst>
              <p:ext uri="{D42A27DB-BD31-4B8C-83A1-F6EECF244321}">
                <p14:modId xmlns:p14="http://schemas.microsoft.com/office/powerpoint/2010/main" val="1667826978"/>
              </p:ext>
            </p:extLst>
          </p:nvPr>
        </p:nvGraphicFramePr>
        <p:xfrm>
          <a:off x="1537853" y="1432561"/>
          <a:ext cx="4438074" cy="325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363F4F8-2303-44D0-8741-46640A29B608}"/>
              </a:ext>
            </a:extLst>
          </p:cNvPr>
          <p:cNvPicPr>
            <a:picLocks noChangeAspect="1"/>
          </p:cNvPicPr>
          <p:nvPr/>
        </p:nvPicPr>
        <p:blipFill>
          <a:blip r:embed="rId7"/>
          <a:stretch>
            <a:fillRect/>
          </a:stretch>
        </p:blipFill>
        <p:spPr>
          <a:xfrm>
            <a:off x="5975927" y="1754909"/>
            <a:ext cx="6035112" cy="3593098"/>
          </a:xfrm>
          <a:prstGeom prst="rect">
            <a:avLst/>
          </a:prstGeom>
        </p:spPr>
      </p:pic>
      <p:graphicFrame>
        <p:nvGraphicFramePr>
          <p:cNvPr id="7" name="Table 6">
            <a:extLst>
              <a:ext uri="{FF2B5EF4-FFF2-40B4-BE49-F238E27FC236}">
                <a16:creationId xmlns:a16="http://schemas.microsoft.com/office/drawing/2014/main" id="{15CD883E-43E3-4974-89BA-C24A5199269A}"/>
              </a:ext>
            </a:extLst>
          </p:cNvPr>
          <p:cNvGraphicFramePr>
            <a:graphicFrameLocks noGrp="1"/>
          </p:cNvGraphicFramePr>
          <p:nvPr>
            <p:extLst>
              <p:ext uri="{D42A27DB-BD31-4B8C-83A1-F6EECF244321}">
                <p14:modId xmlns:p14="http://schemas.microsoft.com/office/powerpoint/2010/main" val="3126232542"/>
              </p:ext>
            </p:extLst>
          </p:nvPr>
        </p:nvGraphicFramePr>
        <p:xfrm>
          <a:off x="1618044" y="4932218"/>
          <a:ext cx="3476075" cy="1784946"/>
        </p:xfrm>
        <a:graphic>
          <a:graphicData uri="http://schemas.openxmlformats.org/drawingml/2006/table">
            <a:tbl>
              <a:tblPr firstRow="1" firstCol="1" bandRow="1">
                <a:tableStyleId>{5A111915-BE36-4E01-A7E5-04B1672EAD32}</a:tableStyleId>
              </a:tblPr>
              <a:tblGrid>
                <a:gridCol w="2378795">
                  <a:extLst>
                    <a:ext uri="{9D8B030D-6E8A-4147-A177-3AD203B41FA5}">
                      <a16:colId xmlns:a16="http://schemas.microsoft.com/office/drawing/2014/main" val="1106438928"/>
                    </a:ext>
                  </a:extLst>
                </a:gridCol>
                <a:gridCol w="548640">
                  <a:extLst>
                    <a:ext uri="{9D8B030D-6E8A-4147-A177-3AD203B41FA5}">
                      <a16:colId xmlns:a16="http://schemas.microsoft.com/office/drawing/2014/main" val="1492934373"/>
                    </a:ext>
                  </a:extLst>
                </a:gridCol>
                <a:gridCol w="548640">
                  <a:extLst>
                    <a:ext uri="{9D8B030D-6E8A-4147-A177-3AD203B41FA5}">
                      <a16:colId xmlns:a16="http://schemas.microsoft.com/office/drawing/2014/main" val="3883636467"/>
                    </a:ext>
                  </a:extLst>
                </a:gridCol>
              </a:tblGrid>
              <a:tr h="128256">
                <a:tc gridSpan="3">
                  <a:txBody>
                    <a:bodyPr/>
                    <a:lstStyle/>
                    <a:p>
                      <a:pPr marL="457200" indent="180340" algn="ctr">
                        <a:lnSpc>
                          <a:spcPct val="115000"/>
                        </a:lnSpc>
                        <a:spcAft>
                          <a:spcPts val="0"/>
                        </a:spcAft>
                      </a:pPr>
                      <a:r>
                        <a:rPr lang="es-EC" sz="1200" dirty="0">
                          <a:effectLst/>
                          <a:latin typeface="Times New Roman" panose="02020603050405020304" pitchFamily="18" charset="0"/>
                          <a:cs typeface="Times New Roman" panose="02020603050405020304" pitchFamily="18" charset="0"/>
                        </a:rPr>
                        <a:t>Propiedades mecánicas</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89203884"/>
                  </a:ext>
                </a:extLst>
              </a:tr>
              <a:tr h="347387">
                <a:tc>
                  <a:txBody>
                    <a:bodyPr/>
                    <a:lstStyle/>
                    <a:p>
                      <a:pPr marL="0" lvl="0" indent="12700" algn="l">
                        <a:lnSpc>
                          <a:spcPct val="100000"/>
                        </a:lnSpc>
                        <a:spcAft>
                          <a:spcPts val="0"/>
                        </a:spcAft>
                      </a:pPr>
                      <a:r>
                        <a:rPr lang="es-EC" sz="1200" dirty="0">
                          <a:effectLst/>
                          <a:latin typeface="Times New Roman" panose="02020603050405020304" pitchFamily="18" charset="0"/>
                          <a:cs typeface="Times New Roman" panose="02020603050405020304" pitchFamily="18" charset="0"/>
                        </a:rPr>
                        <a:t>Resistencia último de tensión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nchor="ctr"/>
                </a:tc>
                <a:tc>
                  <a:txBody>
                    <a:bodyPr/>
                    <a:lstStyle/>
                    <a:p>
                      <a:pPr marL="0" lvl="0" indent="4763"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MPa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tc>
                <a:tc>
                  <a:txBody>
                    <a:bodyPr/>
                    <a:lstStyle/>
                    <a:p>
                      <a:pPr marL="0" lvl="0" indent="4763" algn="ctr">
                        <a:lnSpc>
                          <a:spcPct val="100000"/>
                        </a:lnSpc>
                        <a:spcAft>
                          <a:spcPts val="0"/>
                        </a:spcAft>
                      </a:pPr>
                      <a:r>
                        <a:rPr lang="es-EC" sz="1200" dirty="0">
                          <a:effectLst/>
                          <a:latin typeface="Times New Roman" panose="02020603050405020304" pitchFamily="18" charset="0"/>
                          <a:cs typeface="Times New Roman" panose="02020603050405020304" pitchFamily="18" charset="0"/>
                        </a:rPr>
                        <a:t>570</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75" marR="45475" marT="0" marB="0"/>
                </a:tc>
                <a:extLst>
                  <a:ext uri="{0D108BD9-81ED-4DB2-BD59-A6C34878D82A}">
                    <a16:rowId xmlns:a16="http://schemas.microsoft.com/office/drawing/2014/main" val="1416489356"/>
                  </a:ext>
                </a:extLst>
              </a:tr>
              <a:tr h="314037">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Dureza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HB</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78</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1991970654"/>
                  </a:ext>
                </a:extLst>
              </a:tr>
              <a:tr h="314036">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Límite de elasticidad</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MPa</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505</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2697661422"/>
                  </a:ext>
                </a:extLst>
              </a:tr>
              <a:tr h="341745">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Resistencia última a la fractura</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MPa</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a:effectLst/>
                          <a:latin typeface="Times New Roman" panose="02020603050405020304" pitchFamily="18" charset="0"/>
                          <a:cs typeface="Times New Roman" panose="02020603050405020304" pitchFamily="18" charset="0"/>
                        </a:rPr>
                        <a:t>303</a:t>
                      </a:r>
                      <a:endParaRPr lang="es-MX" sz="1200" kern="120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298431646"/>
                  </a:ext>
                </a:extLst>
              </a:tr>
              <a:tr h="274320">
                <a:tc>
                  <a:txBody>
                    <a:bodyPr/>
                    <a:lstStyle/>
                    <a:p>
                      <a:pPr marL="0" lvl="0" indent="12700" algn="l"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Módulo de elasticidad</a:t>
                      </a:r>
                      <a:endParaRPr lang="es-MX"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45475" marR="45475" marT="0" marB="0" anchor="ctr"/>
                </a:tc>
                <a:tc>
                  <a:txBody>
                    <a:bodyPr/>
                    <a:lstStyle/>
                    <a:p>
                      <a:pPr marL="0" lvl="0" indent="4763" algn="ctr" defTabSz="914400" rtl="0" eaLnBrk="1" latinLnBrk="0" hangingPunct="1">
                        <a:lnSpc>
                          <a:spcPct val="100000"/>
                        </a:lnSpc>
                        <a:spcAft>
                          <a:spcPts val="0"/>
                        </a:spcAft>
                      </a:pPr>
                      <a:r>
                        <a:rPr lang="es-EC" sz="1200" kern="1200" dirty="0" err="1">
                          <a:effectLst/>
                          <a:latin typeface="Times New Roman" panose="02020603050405020304" pitchFamily="18" charset="0"/>
                          <a:cs typeface="Times New Roman" panose="02020603050405020304" pitchFamily="18" charset="0"/>
                        </a:rPr>
                        <a:t>GPa</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tc>
                  <a:txBody>
                    <a:bodyPr/>
                    <a:lstStyle/>
                    <a:p>
                      <a:pPr marL="0" lvl="0" indent="4763" algn="ctr" defTabSz="914400" rtl="0" eaLnBrk="1" latinLnBrk="0" hangingPunct="1">
                        <a:lnSpc>
                          <a:spcPct val="100000"/>
                        </a:lnSpc>
                        <a:spcAft>
                          <a:spcPts val="0"/>
                        </a:spcAft>
                      </a:pPr>
                      <a:r>
                        <a:rPr lang="es-EC" sz="1200" kern="1200" dirty="0">
                          <a:effectLst/>
                          <a:latin typeface="Times New Roman" panose="02020603050405020304" pitchFamily="18" charset="0"/>
                          <a:cs typeface="Times New Roman" panose="02020603050405020304" pitchFamily="18" charset="0"/>
                        </a:rPr>
                        <a:t>10.4</a:t>
                      </a:r>
                      <a:endParaRPr lang="es-MX"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45475" marR="45475" marT="0" marB="0"/>
                </a:tc>
                <a:extLst>
                  <a:ext uri="{0D108BD9-81ED-4DB2-BD59-A6C34878D82A}">
                    <a16:rowId xmlns:a16="http://schemas.microsoft.com/office/drawing/2014/main" val="3705762945"/>
                  </a:ext>
                </a:extLst>
              </a:tr>
            </a:tbl>
          </a:graphicData>
        </a:graphic>
      </p:graphicFrame>
      <p:sp>
        <p:nvSpPr>
          <p:cNvPr id="11" name="Rectangle 10">
            <a:extLst>
              <a:ext uri="{FF2B5EF4-FFF2-40B4-BE49-F238E27FC236}">
                <a16:creationId xmlns:a16="http://schemas.microsoft.com/office/drawing/2014/main" id="{B6C5C76B-9837-4C37-91D9-961A5FE3D115}"/>
              </a:ext>
            </a:extLst>
          </p:cNvPr>
          <p:cNvSpPr/>
          <p:nvPr/>
        </p:nvSpPr>
        <p:spPr>
          <a:xfrm>
            <a:off x="1618044" y="4470553"/>
            <a:ext cx="1699491" cy="461665"/>
          </a:xfrm>
          <a:prstGeom prst="rect">
            <a:avLst/>
          </a:prstGeom>
        </p:spPr>
        <p:txBody>
          <a:bodyPr wrap="square">
            <a:spAutoFit/>
          </a:bodyPr>
          <a:lstStyle/>
          <a:p>
            <a:pPr>
              <a:spcAft>
                <a:spcPts val="0"/>
              </a:spcAft>
            </a:pPr>
            <a:r>
              <a:rPr lang="es-EC" sz="1200" b="1" kern="1400" spc="-50" dirty="0">
                <a:latin typeface="Times New Roman" panose="02020603050405020304" pitchFamily="18" charset="0"/>
                <a:ea typeface="Times New Roman" panose="02020603050405020304" pitchFamily="18" charset="0"/>
                <a:cs typeface="Times New Roman" panose="02020603050405020304" pitchFamily="18" charset="0"/>
              </a:rPr>
              <a:t>Tabla 2</a:t>
            </a: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 </a:t>
            </a:r>
            <a:b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br>
            <a:r>
              <a:rPr lang="es-EC" sz="1200" i="1" kern="1400" spc="-50" dirty="0">
                <a:latin typeface="Times New Roman" panose="02020603050405020304" pitchFamily="18" charset="0"/>
                <a:ea typeface="Times New Roman" panose="02020603050405020304" pitchFamily="18" charset="0"/>
                <a:cs typeface="Times New Roman" panose="02020603050405020304" pitchFamily="18" charset="0"/>
              </a:rPr>
              <a:t>Propiedades mecánicas</a:t>
            </a:r>
            <a:endParaRPr lang="es-MX" sz="1200" i="1" kern="1400" spc="-5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AC0CDC0-4A66-4A50-9F7F-54DF5D9FFDD1}"/>
              </a:ext>
            </a:extLst>
          </p:cNvPr>
          <p:cNvSpPr/>
          <p:nvPr/>
        </p:nvSpPr>
        <p:spPr>
          <a:xfrm>
            <a:off x="6453483" y="5593794"/>
            <a:ext cx="5080000" cy="461665"/>
          </a:xfrm>
          <a:prstGeom prst="rect">
            <a:avLst/>
          </a:prstGeom>
        </p:spPr>
        <p:txBody>
          <a:bodyPr wrap="square">
            <a:spAutoFit/>
          </a:bodyPr>
          <a:lstStyle/>
          <a:p>
            <a:pPr indent="180340">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5</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Curva esfuerzo deformación para distintos tipos de aluminio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(Roy R Craig, 2003)</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5E72606-1FD7-4AF1-9422-BDEB212C7AD1}"/>
              </a:ext>
            </a:extLst>
          </p:cNvPr>
          <p:cNvSpPr txBox="1"/>
          <p:nvPr/>
        </p:nvSpPr>
        <p:spPr>
          <a:xfrm>
            <a:off x="6857735" y="2357405"/>
            <a:ext cx="969819" cy="369332"/>
          </a:xfrm>
          <a:prstGeom prst="rect">
            <a:avLst/>
          </a:prstGeom>
          <a:noFill/>
        </p:spPr>
        <p:txBody>
          <a:bodyPr wrap="square" rtlCol="0">
            <a:spAutoFit/>
          </a:bodyPr>
          <a:lstStyle/>
          <a:p>
            <a:pPr algn="ctr"/>
            <a:r>
              <a:rPr lang="es-EC" sz="900" b="1" dirty="0">
                <a:latin typeface="Times New Roman" panose="02020603050405020304" pitchFamily="18" charset="0"/>
                <a:cs typeface="Times New Roman" panose="02020603050405020304" pitchFamily="18" charset="0"/>
              </a:rPr>
              <a:t>Límite de elasticidad</a:t>
            </a:r>
            <a:endParaRPr lang="es-MX" sz="900" b="1"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7EB680C0-EC42-4F8D-B33E-2023EDF2ED36}"/>
              </a:ext>
            </a:extLst>
          </p:cNvPr>
          <p:cNvSpPr/>
          <p:nvPr/>
        </p:nvSpPr>
        <p:spPr>
          <a:xfrm>
            <a:off x="6960044" y="2410515"/>
            <a:ext cx="89606" cy="78163"/>
          </a:xfrm>
          <a:prstGeom prst="ellipse">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18" name="Oval 17">
            <a:extLst>
              <a:ext uri="{FF2B5EF4-FFF2-40B4-BE49-F238E27FC236}">
                <a16:creationId xmlns:a16="http://schemas.microsoft.com/office/drawing/2014/main" id="{6B1BA371-2203-47E1-AC8A-95846EA8BBDF}"/>
              </a:ext>
            </a:extLst>
          </p:cNvPr>
          <p:cNvSpPr/>
          <p:nvPr/>
        </p:nvSpPr>
        <p:spPr>
          <a:xfrm>
            <a:off x="8779379" y="2074717"/>
            <a:ext cx="89606" cy="78163"/>
          </a:xfrm>
          <a:prstGeom prst="ellipse">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19" name="Oval 18">
            <a:extLst>
              <a:ext uri="{FF2B5EF4-FFF2-40B4-BE49-F238E27FC236}">
                <a16:creationId xmlns:a16="http://schemas.microsoft.com/office/drawing/2014/main" id="{F05DC738-4C1A-4123-B5C9-65EF74CF04FE}"/>
              </a:ext>
            </a:extLst>
          </p:cNvPr>
          <p:cNvSpPr/>
          <p:nvPr/>
        </p:nvSpPr>
        <p:spPr>
          <a:xfrm>
            <a:off x="9537569" y="2261407"/>
            <a:ext cx="89606" cy="78163"/>
          </a:xfrm>
          <a:prstGeom prst="ellipse">
            <a:avLst/>
          </a:pr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20" name="TextBox 19">
            <a:extLst>
              <a:ext uri="{FF2B5EF4-FFF2-40B4-BE49-F238E27FC236}">
                <a16:creationId xmlns:a16="http://schemas.microsoft.com/office/drawing/2014/main" id="{8477E1F0-1F4C-4449-88FA-4DE1586B754F}"/>
              </a:ext>
            </a:extLst>
          </p:cNvPr>
          <p:cNvSpPr txBox="1"/>
          <p:nvPr/>
        </p:nvSpPr>
        <p:spPr>
          <a:xfrm>
            <a:off x="8113987" y="1836408"/>
            <a:ext cx="2255298" cy="230832"/>
          </a:xfrm>
          <a:prstGeom prst="rect">
            <a:avLst/>
          </a:prstGeom>
          <a:noFill/>
        </p:spPr>
        <p:txBody>
          <a:bodyPr wrap="square" rtlCol="0">
            <a:spAutoFit/>
          </a:bodyPr>
          <a:lstStyle/>
          <a:p>
            <a:r>
              <a:rPr lang="es-EC" sz="900" b="1" dirty="0">
                <a:latin typeface="Times New Roman" panose="02020603050405020304" pitchFamily="18" charset="0"/>
                <a:cs typeface="Times New Roman" panose="02020603050405020304" pitchFamily="18" charset="0"/>
              </a:rPr>
              <a:t>Resistencia última a la tensión</a:t>
            </a:r>
            <a:endParaRPr lang="es-MX" sz="9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6811D15-017D-456B-8D61-959688092309}"/>
              </a:ext>
            </a:extLst>
          </p:cNvPr>
          <p:cNvSpPr txBox="1"/>
          <p:nvPr/>
        </p:nvSpPr>
        <p:spPr>
          <a:xfrm>
            <a:off x="9105394" y="2449596"/>
            <a:ext cx="1308606" cy="369332"/>
          </a:xfrm>
          <a:prstGeom prst="rect">
            <a:avLst/>
          </a:prstGeom>
          <a:noFill/>
        </p:spPr>
        <p:txBody>
          <a:bodyPr wrap="square" rtlCol="0">
            <a:spAutoFit/>
          </a:bodyPr>
          <a:lstStyle/>
          <a:p>
            <a:pPr algn="ctr"/>
            <a:r>
              <a:rPr lang="es-EC" sz="900" b="1" dirty="0">
                <a:latin typeface="Times New Roman" panose="02020603050405020304" pitchFamily="18" charset="0"/>
                <a:cs typeface="Times New Roman" panose="02020603050405020304" pitchFamily="18" charset="0"/>
              </a:rPr>
              <a:t>Resistencia última a la fractura</a:t>
            </a:r>
            <a:endParaRPr lang="es-MX" sz="900" b="1" dirty="0">
              <a:latin typeface="Times New Roman" panose="02020603050405020304" pitchFamily="18" charset="0"/>
              <a:cs typeface="Times New Roman" panose="02020603050405020304" pitchFamily="18" charset="0"/>
            </a:endParaRPr>
          </a:p>
        </p:txBody>
      </p:sp>
      <p:pic>
        <p:nvPicPr>
          <p:cNvPr id="22" name="Imagen 92" descr="Resultado de imagen para espe">
            <a:extLst>
              <a:ext uri="{FF2B5EF4-FFF2-40B4-BE49-F238E27FC236}">
                <a16:creationId xmlns:a16="http://schemas.microsoft.com/office/drawing/2014/main" id="{902C0AAB-AC8B-41B4-9D7F-0A2EF473C9E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23" name="Imagen 4">
            <a:extLst>
              <a:ext uri="{FF2B5EF4-FFF2-40B4-BE49-F238E27FC236}">
                <a16:creationId xmlns:a16="http://schemas.microsoft.com/office/drawing/2014/main" id="{4807CE13-69FA-4BEB-87D2-8D93BEB57C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23698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69895-3679-419F-A6AD-D87AB2448DED}"/>
              </a:ext>
            </a:extLst>
          </p:cNvPr>
          <p:cNvSpPr>
            <a:spLocks noGrp="1"/>
          </p:cNvSpPr>
          <p:nvPr>
            <p:ph type="title"/>
          </p:nvPr>
        </p:nvSpPr>
        <p:spPr>
          <a:xfrm>
            <a:off x="1295400" y="156112"/>
            <a:ext cx="9601200" cy="1485900"/>
          </a:xfrm>
        </p:spPr>
        <p:txBody>
          <a:bodyPr>
            <a:normAutofit/>
          </a:bodyPr>
          <a:lstStyle/>
          <a:p>
            <a:r>
              <a:rPr lang="es-EC" dirty="0"/>
              <a:t>Estado de conocimiento</a:t>
            </a:r>
            <a:br>
              <a:rPr lang="es-EC" dirty="0"/>
            </a:br>
            <a:r>
              <a:rPr lang="es-EC" sz="3200" dirty="0"/>
              <a:t>Fresado</a:t>
            </a:r>
            <a:endParaRPr lang="es-MX" dirty="0"/>
          </a:p>
        </p:txBody>
      </p:sp>
      <p:pic>
        <p:nvPicPr>
          <p:cNvPr id="9" name="Imagen 7" descr="Resultado de imagen para fresado">
            <a:extLst>
              <a:ext uri="{FF2B5EF4-FFF2-40B4-BE49-F238E27FC236}">
                <a16:creationId xmlns:a16="http://schemas.microsoft.com/office/drawing/2014/main" id="{FC7A8A8C-0709-48A9-8E63-B6478C539F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530" y="953134"/>
            <a:ext cx="2933309" cy="2110105"/>
          </a:xfrm>
          <a:prstGeom prst="rect">
            <a:avLst/>
          </a:prstGeom>
          <a:noFill/>
          <a:ln>
            <a:noFill/>
          </a:ln>
        </p:spPr>
      </p:pic>
      <p:sp>
        <p:nvSpPr>
          <p:cNvPr id="7" name="Rectangle 6">
            <a:extLst>
              <a:ext uri="{FF2B5EF4-FFF2-40B4-BE49-F238E27FC236}">
                <a16:creationId xmlns:a16="http://schemas.microsoft.com/office/drawing/2014/main" id="{5135B4BE-86C5-42D2-9A97-91886A92CA31}"/>
              </a:ext>
            </a:extLst>
          </p:cNvPr>
          <p:cNvSpPr/>
          <p:nvPr/>
        </p:nvSpPr>
        <p:spPr>
          <a:xfrm>
            <a:off x="7766718" y="3063239"/>
            <a:ext cx="2567940" cy="461665"/>
          </a:xfrm>
          <a:prstGeom prst="rect">
            <a:avLst/>
          </a:prstGeom>
        </p:spPr>
        <p:txBody>
          <a:bodyPr wrap="square">
            <a:spAutoFit/>
          </a:bodyPr>
          <a:lstStyle/>
          <a:p>
            <a:pPr indent="180340"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6</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Operación de fresado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(Servicios </a:t>
            </a:r>
            <a:r>
              <a:rPr lang="es-EC" sz="1200" dirty="0" err="1">
                <a:latin typeface="Times New Roman" panose="02020603050405020304" pitchFamily="18" charset="0"/>
                <a:ea typeface="Calibri" panose="020F0502020204030204" pitchFamily="34" charset="0"/>
                <a:cs typeface="Times New Roman" panose="02020603050405020304" pitchFamily="18" charset="0"/>
              </a:rPr>
              <a:t>Cohego</a:t>
            </a:r>
            <a:r>
              <a:rPr lang="es-EC" sz="1200" dirty="0">
                <a:latin typeface="Times New Roman" panose="02020603050405020304" pitchFamily="18" charset="0"/>
                <a:ea typeface="Calibri" panose="020F0502020204030204" pitchFamily="34" charset="0"/>
                <a:cs typeface="Times New Roman" panose="02020603050405020304" pitchFamily="18" charset="0"/>
              </a:rPr>
              <a:t>, s.f.)</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n 8" descr="No hay texto alternativo automÃ¡tico disponible.">
            <a:extLst>
              <a:ext uri="{FF2B5EF4-FFF2-40B4-BE49-F238E27FC236}">
                <a16:creationId xmlns:a16="http://schemas.microsoft.com/office/drawing/2014/main" id="{6043C499-B5B3-47F7-BCD4-3505DBB0EDBB}"/>
              </a:ext>
            </a:extLst>
          </p:cNvPr>
          <p:cNvPicPr/>
          <p:nvPr/>
        </p:nvPicPr>
        <p:blipFill rotWithShape="1">
          <a:blip r:embed="rId4">
            <a:extLst>
              <a:ext uri="{28A0092B-C50C-407E-A947-70E740481C1C}">
                <a14:useLocalDpi xmlns:a14="http://schemas.microsoft.com/office/drawing/2010/main" val="0"/>
              </a:ext>
            </a:extLst>
          </a:blip>
          <a:srcRect l="20942" t="17697" r="23038" b="15633"/>
          <a:stretch/>
        </p:blipFill>
        <p:spPr bwMode="auto">
          <a:xfrm>
            <a:off x="7275194" y="3790251"/>
            <a:ext cx="4223385" cy="2641029"/>
          </a:xfrm>
          <a:prstGeom prst="rect">
            <a:avLst/>
          </a:prstGeom>
          <a:noFill/>
          <a:ln>
            <a:noFill/>
          </a:ln>
          <a:extLst>
            <a:ext uri="{53640926-AAD7-44D8-BBD7-CCE9431645EC}">
              <a14:shadowObscured xmlns:a14="http://schemas.microsoft.com/office/drawing/2010/main"/>
            </a:ext>
          </a:extLst>
        </p:spPr>
      </p:pic>
      <p:graphicFrame>
        <p:nvGraphicFramePr>
          <p:cNvPr id="8" name="Diagram 7">
            <a:extLst>
              <a:ext uri="{FF2B5EF4-FFF2-40B4-BE49-F238E27FC236}">
                <a16:creationId xmlns:a16="http://schemas.microsoft.com/office/drawing/2014/main" id="{B344D046-68B6-48FA-B143-582BB529832D}"/>
              </a:ext>
            </a:extLst>
          </p:cNvPr>
          <p:cNvGraphicFramePr/>
          <p:nvPr>
            <p:extLst>
              <p:ext uri="{D42A27DB-BD31-4B8C-83A1-F6EECF244321}">
                <p14:modId xmlns:p14="http://schemas.microsoft.com/office/powerpoint/2010/main" val="1304483528"/>
              </p:ext>
            </p:extLst>
          </p:nvPr>
        </p:nvGraphicFramePr>
        <p:xfrm>
          <a:off x="725955" y="1476799"/>
          <a:ext cx="6518609" cy="4299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a:extLst>
              <a:ext uri="{FF2B5EF4-FFF2-40B4-BE49-F238E27FC236}">
                <a16:creationId xmlns:a16="http://schemas.microsoft.com/office/drawing/2014/main" id="{91811AA1-71ED-4628-8F58-8C2F1D744AEA}"/>
              </a:ext>
            </a:extLst>
          </p:cNvPr>
          <p:cNvSpPr/>
          <p:nvPr/>
        </p:nvSpPr>
        <p:spPr>
          <a:xfrm>
            <a:off x="7950058" y="6270650"/>
            <a:ext cx="3069430" cy="405367"/>
          </a:xfrm>
          <a:prstGeom prst="rect">
            <a:avLst/>
          </a:prstGeom>
        </p:spPr>
        <p:txBody>
          <a:bodyPr wrap="none">
            <a:spAutoFit/>
          </a:bodyPr>
          <a:lstStyle/>
          <a:p>
            <a:pPr indent="180340" algn="ctr">
              <a:lnSpc>
                <a:spcPct val="200000"/>
              </a:lnSpc>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7</a:t>
            </a:r>
            <a:r>
              <a:rPr lang="es-EC" sz="1200" i="1"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a:latin typeface="Times New Roman" panose="02020603050405020304" pitchFamily="18" charset="0"/>
                <a:ea typeface="Calibri" panose="020F0502020204030204" pitchFamily="34" charset="0"/>
                <a:cs typeface="Times New Roman" panose="02020603050405020304" pitchFamily="18" charset="0"/>
              </a:rPr>
              <a:t>Fresado HSM en aluminio Prodax</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Imagen 92" descr="Resultado de imagen para espe">
            <a:extLst>
              <a:ext uri="{FF2B5EF4-FFF2-40B4-BE49-F238E27FC236}">
                <a16:creationId xmlns:a16="http://schemas.microsoft.com/office/drawing/2014/main" id="{C6A18CE1-5EB6-41F3-AD82-756EA5A2A6D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76048" y="79284"/>
            <a:ext cx="3116425" cy="723149"/>
          </a:xfrm>
          <a:prstGeom prst="rect">
            <a:avLst/>
          </a:prstGeom>
          <a:noFill/>
          <a:ln>
            <a:noFill/>
          </a:ln>
        </p:spPr>
      </p:pic>
      <p:pic>
        <p:nvPicPr>
          <p:cNvPr id="15" name="Imagen 4">
            <a:extLst>
              <a:ext uri="{FF2B5EF4-FFF2-40B4-BE49-F238E27FC236}">
                <a16:creationId xmlns:a16="http://schemas.microsoft.com/office/drawing/2014/main" id="{A1D206E9-07DE-421E-81B9-37358E5F7A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76" y="5671371"/>
            <a:ext cx="1396571" cy="1144641"/>
          </a:xfrm>
          <a:prstGeom prst="rect">
            <a:avLst/>
          </a:prstGeom>
        </p:spPr>
      </p:pic>
    </p:spTree>
    <p:extLst>
      <p:ext uri="{BB962C8B-B14F-4D97-AF65-F5344CB8AC3E}">
        <p14:creationId xmlns:p14="http://schemas.microsoft.com/office/powerpoint/2010/main" val="3822252877"/>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TM02900743[[fn=Orgánico]]</Template>
  <TotalTime>267051</TotalTime>
  <Words>3407</Words>
  <Application>Microsoft Office PowerPoint</Application>
  <PresentationFormat>Panorámica</PresentationFormat>
  <Paragraphs>1519</Paragraphs>
  <Slides>38</Slides>
  <Notes>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38</vt:i4>
      </vt:variant>
    </vt:vector>
  </HeadingPairs>
  <TitlesOfParts>
    <vt:vector size="47" baseType="lpstr">
      <vt:lpstr>Arial</vt:lpstr>
      <vt:lpstr>Calibri</vt:lpstr>
      <vt:lpstr>Calibri Light</vt:lpstr>
      <vt:lpstr>Cambria Math</vt:lpstr>
      <vt:lpstr>Times New Roman</vt:lpstr>
      <vt:lpstr>Wingdings</vt:lpstr>
      <vt:lpstr>Wingdings 2</vt:lpstr>
      <vt:lpstr>HDOfficeLightV0</vt:lpstr>
      <vt:lpstr>1_HDOfficeLightV0</vt:lpstr>
      <vt:lpstr>Tema: “EXPERIMENTACIÓN DE LAS ESTRATEGIAS DE MECANIZADO ADAPTATIVAS EN EL FRESADO A ALTA VELOCIDAD EN ALUMINIO PRODAX”</vt:lpstr>
      <vt:lpstr>Presentación de PowerPoint</vt:lpstr>
      <vt:lpstr>Hipótesis</vt:lpstr>
      <vt:lpstr>Objetivos </vt:lpstr>
      <vt:lpstr>Justificación e Importancia</vt:lpstr>
      <vt:lpstr>Antecedentes</vt:lpstr>
      <vt:lpstr>Antecedentes</vt:lpstr>
      <vt:lpstr>Estado de conocimiento Propiedades y características de A7075-T6</vt:lpstr>
      <vt:lpstr>Estado de conocimiento Fresado</vt:lpstr>
      <vt:lpstr>Estado de conocimiento Parámetros de mecanizado</vt:lpstr>
      <vt:lpstr>Mecanizado Convencional</vt:lpstr>
      <vt:lpstr>Mecanizado Trocoidal</vt:lpstr>
      <vt:lpstr>Equipo de trabajo</vt:lpstr>
      <vt:lpstr>Herramienta de corte y Modelo CAD</vt:lpstr>
      <vt:lpstr>Metodología Taguchi</vt:lpstr>
      <vt:lpstr>Metodología Taguchi</vt:lpstr>
      <vt:lpstr>Comparación de potencias</vt:lpstr>
      <vt:lpstr>Trayectoria EMC</vt:lpstr>
      <vt:lpstr>Trayectoria EMC y EMA</vt:lpstr>
      <vt:lpstr>Combinación de parámetros</vt:lpstr>
      <vt:lpstr>Maquinado de las probetas</vt:lpstr>
      <vt:lpstr>Resultados</vt:lpstr>
      <vt:lpstr>Resultados por tiempo de mecanizado EMC</vt:lpstr>
      <vt:lpstr>Presentación de PowerPoint</vt:lpstr>
      <vt:lpstr>Comparación de tiempos EMC - EMA</vt:lpstr>
      <vt:lpstr>Resultados por temperatura EMC</vt:lpstr>
      <vt:lpstr>Presentación de PowerPoint</vt:lpstr>
      <vt:lpstr>Presentación de PowerPoint</vt:lpstr>
      <vt:lpstr>Análisis de Varianza para el tiempo</vt:lpstr>
      <vt:lpstr>Presentación de PowerPoint</vt:lpstr>
      <vt:lpstr>Presentación de PowerPoint</vt:lpstr>
      <vt:lpstr>Presentación de PowerPoint</vt:lpstr>
      <vt:lpstr>Ensayos de confirmación</vt:lpstr>
      <vt:lpstr>Intervalo de confianza</vt:lpstr>
      <vt:lpstr>Conclusiones</vt:lpstr>
      <vt:lpstr>Presentación de PowerPoint</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EXPERIMENTACIÓN DE LAS ESTRATEGIAS DE MECANIZADO ADAPTATIVAS EN EL FRESADO A ALTA VELOCIDAD EN LA MÁQUINA VMC 3016 FADAL</dc:title>
  <dc:creator>Francisco Infante</dc:creator>
  <cp:lastModifiedBy>Francisco Infante</cp:lastModifiedBy>
  <cp:revision>112</cp:revision>
  <dcterms:created xsi:type="dcterms:W3CDTF">2019-06-27T16:57:03Z</dcterms:created>
  <dcterms:modified xsi:type="dcterms:W3CDTF">2019-07-22T12:53:01Z</dcterms:modified>
</cp:coreProperties>
</file>