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72" r:id="rId2"/>
    <p:sldId id="271" r:id="rId3"/>
    <p:sldId id="259" r:id="rId4"/>
    <p:sldId id="267" r:id="rId5"/>
    <p:sldId id="260" r:id="rId6"/>
    <p:sldId id="273" r:id="rId7"/>
    <p:sldId id="274" r:id="rId8"/>
    <p:sldId id="275" r:id="rId9"/>
    <p:sldId id="261" r:id="rId10"/>
    <p:sldId id="276" r:id="rId11"/>
    <p:sldId id="277" r:id="rId12"/>
    <p:sldId id="264" r:id="rId13"/>
    <p:sldId id="280" r:id="rId14"/>
    <p:sldId id="265" r:id="rId15"/>
    <p:sldId id="266" r:id="rId16"/>
    <p:sldId id="281" r:id="rId17"/>
    <p:sldId id="282" r:id="rId18"/>
    <p:sldId id="283" r:id="rId19"/>
    <p:sldId id="284" r:id="rId2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6600"/>
    <a:srgbClr val="CCFF33"/>
    <a:srgbClr val="3366FF"/>
    <a:srgbClr val="9966FF"/>
    <a:srgbClr val="FF9900"/>
    <a:srgbClr val="FFFF99"/>
    <a:srgbClr val="99FF66"/>
    <a:srgbClr val="66FF33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esis\estadisticas%20parte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esis\estadisticas%20parte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esis\imprimir\jessy\exportacion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esis\imprimir\jessy\exportacion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EC" sz="2000" b="1" dirty="0"/>
              <a:t>Valor exportado de aguacates a nivel mundial en miles de dólares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Hoja2!$B$3:$B$7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xVal>
          <c:yVal>
            <c:numRef>
              <c:f>Hoja2!$C$3:$C$7</c:f>
              <c:numCache>
                <c:formatCode>#,##0.00</c:formatCode>
                <c:ptCount val="5"/>
                <c:pt idx="0">
                  <c:v>3025.1529999999998</c:v>
                </c:pt>
                <c:pt idx="1">
                  <c:v>3232.0929999999998</c:v>
                </c:pt>
                <c:pt idx="2">
                  <c:v>4334.32</c:v>
                </c:pt>
                <c:pt idx="3">
                  <c:v>5854.8580000000002</c:v>
                </c:pt>
                <c:pt idx="4">
                  <c:v>5562.7550000000001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89239776"/>
        <c:axId val="189243040"/>
      </c:scatterChart>
      <c:valAx>
        <c:axId val="189239776"/>
        <c:scaling>
          <c:orientation val="minMax"/>
          <c:min val="201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9243040"/>
        <c:crosses val="autoZero"/>
        <c:crossBetween val="midCat"/>
      </c:valAx>
      <c:valAx>
        <c:axId val="18924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92397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s-EC" sz="2000" b="1" dirty="0">
                <a:latin typeface="+mn-lt"/>
              </a:rPr>
              <a:t>Valor importado de aguacates a nivel mundial en miles de dólares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s-CO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Hoja2!$B$2:$G$2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xVal>
          <c:yVal>
            <c:numRef>
              <c:f>Hoja2!$B$3:$G$3</c:f>
              <c:numCache>
                <c:formatCode>General</c:formatCode>
                <c:ptCount val="6"/>
                <c:pt idx="0">
                  <c:v>2717159</c:v>
                </c:pt>
                <c:pt idx="1">
                  <c:v>3427117</c:v>
                </c:pt>
                <c:pt idx="2">
                  <c:v>3763019</c:v>
                </c:pt>
                <c:pt idx="3">
                  <c:v>4825389</c:v>
                </c:pt>
                <c:pt idx="4">
                  <c:v>6133794</c:v>
                </c:pt>
                <c:pt idx="5">
                  <c:v>6029551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89232704"/>
        <c:axId val="189230528"/>
      </c:scatterChart>
      <c:valAx>
        <c:axId val="189232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CO"/>
          </a:p>
        </c:txPr>
        <c:crossAx val="189230528"/>
        <c:crosses val="autoZero"/>
        <c:crossBetween val="midCat"/>
      </c:valAx>
      <c:valAx>
        <c:axId val="18923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s-CO"/>
          </a:p>
        </c:txPr>
        <c:crossAx val="1892327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normalizeH="0" baseline="0">
                <a:solidFill>
                  <a:schemeClr val="tx1"/>
                </a:solidFill>
                <a:latin typeface="+mn-lt"/>
                <a:ea typeface="+mj-ea"/>
                <a:cs typeface="Times New Roman" panose="02020603050405020304" pitchFamily="18" charset="0"/>
              </a:defRPr>
            </a:pPr>
            <a:r>
              <a:rPr lang="es-EC" sz="2000" dirty="0" smtClean="0">
                <a:solidFill>
                  <a:schemeClr val="tx1"/>
                </a:solidFill>
                <a:latin typeface="+mn-lt"/>
              </a:rPr>
              <a:t>Importación </a:t>
            </a:r>
            <a:r>
              <a:rPr lang="es-EC" sz="2000" dirty="0">
                <a:solidFill>
                  <a:schemeClr val="tx1"/>
                </a:solidFill>
                <a:latin typeface="+mn-lt"/>
              </a:rPr>
              <a:t>de aguacate a nivel mundial y de la UE durante el </a:t>
            </a:r>
            <a:r>
              <a:rPr lang="es-EC" sz="2000" dirty="0" smtClean="0">
                <a:solidFill>
                  <a:schemeClr val="tx1"/>
                </a:solidFill>
                <a:latin typeface="+mn-lt"/>
              </a:rPr>
              <a:t>período </a:t>
            </a:r>
            <a:r>
              <a:rPr lang="es-EC" sz="2000" dirty="0">
                <a:solidFill>
                  <a:schemeClr val="tx1"/>
                </a:solidFill>
                <a:latin typeface="+mn-lt"/>
              </a:rPr>
              <a:t>2014-2018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normalizeH="0" baseline="0">
              <a:solidFill>
                <a:schemeClr val="tx1"/>
              </a:solidFill>
              <a:latin typeface="+mn-lt"/>
              <a:ea typeface="+mj-ea"/>
              <a:cs typeface="Times New Roman" panose="02020603050405020304" pitchFamily="18" charset="0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3366FF"/>
            </a:solidFill>
          </c:spPr>
          <c:dPt>
            <c:idx val="0"/>
            <c:bubble3D val="0"/>
            <c:spPr>
              <a:solidFill>
                <a:srgbClr val="3366FF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6600"/>
              </a:soli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7.203179334326866E-2"/>
                  <c:y val="-8.716323296354992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>
                        <a:solidFill>
                          <a:schemeClr val="tx1"/>
                        </a:solidFill>
                      </a:rPr>
                      <a:t>Resto</a:t>
                    </a:r>
                    <a:r>
                      <a:rPr lang="en-US" baseline="0">
                        <a:solidFill>
                          <a:schemeClr val="tx1"/>
                        </a:solidFill>
                      </a:rPr>
                      <a:t> del mundo 
</a:t>
                    </a:r>
                    <a:fld id="{9641404A-4C1D-47C9-A875-1153551E2A79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[PORCENTAJE]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ysClr val="window" lastClr="FFFFFF">
                    <a:alpha val="75000"/>
                  </a:sysClr>
                </a:solidFill>
                <a:ln w="9525"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7.3273818604269098E-2"/>
                  <c:y val="0.14200336184968523"/>
                </c:manualLayout>
              </c:layout>
              <c:spPr>
                <a:solidFill>
                  <a:sysClr val="window" lastClr="FFFFFF">
                    <a:alpha val="75000"/>
                  </a:sysClr>
                </a:solidFill>
                <a:ln w="9525"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903450407000163"/>
                      <c:h val="0.45698414730435782"/>
                    </c:manualLayout>
                  </c15:layout>
                </c:ext>
              </c:extLst>
            </c:dLbl>
            <c:spPr>
              <a:solidFill>
                <a:sysClr val="window" lastClr="FFFFFF">
                  <a:alpha val="75000"/>
                </a:sysClr>
              </a:solidFill>
              <a:ln w="9525"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(Hoja4!$B$10,Hoja4!$B$11)</c:f>
              <c:strCache>
                <c:ptCount val="2"/>
                <c:pt idx="0">
                  <c:v>Mundo</c:v>
                </c:pt>
                <c:pt idx="1">
                  <c:v>Unión Europea (UE 28) Agregación</c:v>
                </c:pt>
              </c:strCache>
            </c:strRef>
          </c:cat>
          <c:val>
            <c:numRef>
              <c:f>(Hoja4!$H$10,Hoja4!$H$11)</c:f>
              <c:numCache>
                <c:formatCode>General</c:formatCode>
                <c:ptCount val="2"/>
                <c:pt idx="0">
                  <c:v>24756281</c:v>
                </c:pt>
                <c:pt idx="1">
                  <c:v>9633559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es-EC" sz="2000" b="1" dirty="0">
                <a:solidFill>
                  <a:schemeClr val="tx1"/>
                </a:solidFill>
                <a:latin typeface="+mn-lt"/>
              </a:rPr>
              <a:t>Principales Importadores de la Unión Europea de aguacate</a:t>
            </a:r>
          </a:p>
        </c:rich>
      </c:tx>
      <c:layout>
        <c:manualLayout>
          <c:xMode val="edge"/>
          <c:yMode val="edge"/>
          <c:x val="0.14298990112106075"/>
          <c:y val="2.3124446545808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866896856728996E-2"/>
          <c:y val="0.31384577754282417"/>
          <c:w val="0.82965459318437251"/>
          <c:h val="0.5951895688717030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99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99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4"/>
              <c:layout>
                <c:manualLayout>
                  <c:x val="-5.7737834887995367E-2"/>
                  <c:y val="7.57434873728990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172646604155595"/>
                  <c:y val="8.542995993583385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0385291098461029E-2"/>
                  <c:y val="-4.23948186673156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0611613102168736E-3"/>
                  <c:y val="-7.7081488486028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5345548824772888E-2"/>
                  <c:y val="-1.92703721215071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17423142621813417"/>
                  <c:y val="-7.708148848602888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Hoja5!$C$18:$C$27</c:f>
              <c:strCache>
                <c:ptCount val="10"/>
                <c:pt idx="0">
                  <c:v>Países Bajos</c:v>
                </c:pt>
                <c:pt idx="1">
                  <c:v>Francia</c:v>
                </c:pt>
                <c:pt idx="2">
                  <c:v>Alemania</c:v>
                </c:pt>
                <c:pt idx="3">
                  <c:v>España</c:v>
                </c:pt>
                <c:pt idx="4">
                  <c:v>Reino Unido</c:v>
                </c:pt>
                <c:pt idx="5">
                  <c:v>Bélgica</c:v>
                </c:pt>
                <c:pt idx="6">
                  <c:v>Suecia</c:v>
                </c:pt>
                <c:pt idx="7">
                  <c:v>Dinamarca</c:v>
                </c:pt>
                <c:pt idx="8">
                  <c:v>Italia</c:v>
                </c:pt>
                <c:pt idx="9">
                  <c:v>Polonia</c:v>
                </c:pt>
              </c:strCache>
            </c:strRef>
          </c:cat>
          <c:val>
            <c:numRef>
              <c:f>Hoja5!$D$18:$D$27</c:f>
              <c:numCache>
                <c:formatCode>General</c:formatCode>
                <c:ptCount val="10"/>
                <c:pt idx="0">
                  <c:v>2806614</c:v>
                </c:pt>
                <c:pt idx="1">
                  <c:v>1785116</c:v>
                </c:pt>
                <c:pt idx="2">
                  <c:v>1056262</c:v>
                </c:pt>
                <c:pt idx="3">
                  <c:v>960945</c:v>
                </c:pt>
                <c:pt idx="4">
                  <c:v>1073111</c:v>
                </c:pt>
                <c:pt idx="5">
                  <c:v>310787</c:v>
                </c:pt>
                <c:pt idx="6">
                  <c:v>313248</c:v>
                </c:pt>
                <c:pt idx="7">
                  <c:v>238939</c:v>
                </c:pt>
                <c:pt idx="8">
                  <c:v>191200</c:v>
                </c:pt>
                <c:pt idx="9">
                  <c:v>167050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EC" sz="1600" b="1" i="0" u="none" strike="noStrike" baseline="0">
                <a:effectLst/>
              </a:rPr>
              <a:t>Principales importadores de aguacates peruanos</a:t>
            </a:r>
            <a:endParaRPr lang="es-EC" i="0"/>
          </a:p>
        </c:rich>
      </c:tx>
      <c:layout>
        <c:manualLayout>
          <c:xMode val="edge"/>
          <c:yMode val="edge"/>
          <c:x val="0.1707659612566382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542735375899797E-2"/>
          <c:y val="0.25737482495199282"/>
          <c:w val="0.81691452924820041"/>
          <c:h val="0.6749415109053860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  <a:satMod val="130000"/>
                    </a:schemeClr>
                  </a:gs>
                  <a:gs pos="34000">
                    <a:schemeClr val="accent2">
                      <a:shade val="87000"/>
                      <a:satMod val="125000"/>
                    </a:schemeClr>
                  </a:gs>
                  <a:gs pos="70000">
                    <a:schemeClr val="accent2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  <a:satMod val="130000"/>
                    </a:schemeClr>
                  </a:gs>
                  <a:gs pos="34000">
                    <a:schemeClr val="accent4">
                      <a:shade val="87000"/>
                      <a:satMod val="125000"/>
                    </a:schemeClr>
                  </a:gs>
                  <a:gs pos="70000">
                    <a:schemeClr val="accent4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4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85000"/>
                      <a:satMod val="130000"/>
                    </a:schemeClr>
                  </a:gs>
                  <a:gs pos="34000">
                    <a:schemeClr val="accent5">
                      <a:shade val="87000"/>
                      <a:satMod val="125000"/>
                    </a:schemeClr>
                  </a:gs>
                  <a:gs pos="70000">
                    <a:schemeClr val="accent5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5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85000"/>
                      <a:satMod val="130000"/>
                    </a:schemeClr>
                  </a:gs>
                  <a:gs pos="34000">
                    <a:schemeClr val="accent6">
                      <a:shade val="87000"/>
                      <a:satMod val="125000"/>
                    </a:schemeClr>
                  </a:gs>
                  <a:gs pos="70000">
                    <a:schemeClr val="accent6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6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85000"/>
                      <a:satMod val="130000"/>
                    </a:schemeClr>
                  </a:gs>
                  <a:gs pos="34000">
                    <a:schemeClr val="accent1">
                      <a:lumMod val="60000"/>
                      <a:shade val="87000"/>
                      <a:satMod val="125000"/>
                    </a:schemeClr>
                  </a:gs>
                  <a:gs pos="70000">
                    <a:schemeClr val="accent1">
                      <a:lumMod val="60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lumMod val="60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85000"/>
                      <a:satMod val="130000"/>
                    </a:schemeClr>
                  </a:gs>
                  <a:gs pos="34000">
                    <a:schemeClr val="accent2">
                      <a:lumMod val="60000"/>
                      <a:shade val="87000"/>
                      <a:satMod val="125000"/>
                    </a:schemeClr>
                  </a:gs>
                  <a:gs pos="70000">
                    <a:schemeClr val="accent2">
                      <a:lumMod val="60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2">
                      <a:lumMod val="60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85000"/>
                      <a:satMod val="130000"/>
                    </a:schemeClr>
                  </a:gs>
                  <a:gs pos="34000">
                    <a:schemeClr val="accent3">
                      <a:lumMod val="60000"/>
                      <a:shade val="87000"/>
                      <a:satMod val="125000"/>
                    </a:schemeClr>
                  </a:gs>
                  <a:gs pos="70000">
                    <a:schemeClr val="accent3">
                      <a:lumMod val="60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lumMod val="60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85000"/>
                      <a:satMod val="130000"/>
                    </a:schemeClr>
                  </a:gs>
                  <a:gs pos="34000">
                    <a:schemeClr val="accent4">
                      <a:lumMod val="60000"/>
                      <a:shade val="87000"/>
                      <a:satMod val="125000"/>
                    </a:schemeClr>
                  </a:gs>
                  <a:gs pos="70000">
                    <a:schemeClr val="accent4">
                      <a:lumMod val="60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4">
                      <a:lumMod val="60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3862812731956511"/>
                  <c:y val="0.1926489226869455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42547"/>
                        <a:gd name="adj2" fmla="val 544"/>
                        <a:gd name="adj3" fmla="val -117044"/>
                        <a:gd name="adj4" fmla="val -91931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-8105"/>
                        <a:gd name="adj2" fmla="val 47566"/>
                        <a:gd name="adj3" fmla="val -38502"/>
                        <a:gd name="adj4" fmla="val 38035"/>
                      </a:avLst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2"/>
              <c:layout>
                <c:manualLayout>
                  <c:x val="2.6402640264026403E-3"/>
                  <c:y val="0.1277955271565495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-2072"/>
                        <a:gd name="adj2" fmla="val 52025"/>
                        <a:gd name="adj3" fmla="val -194531"/>
                        <a:gd name="adj4" fmla="val 107477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3"/>
              <c:layout>
                <c:manualLayout>
                  <c:x val="-4.5549751825576273E-2"/>
                  <c:y val="0.17507685341249277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-13970"/>
                        <a:gd name="adj2" fmla="val 52852"/>
                        <a:gd name="adj3" fmla="val -100618"/>
                        <a:gd name="adj4" fmla="val 148565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4"/>
              <c:layout>
                <c:manualLayout>
                  <c:x val="-0.23875165514544075"/>
                  <c:y val="3.9869349664625256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45521"/>
                        <a:gd name="adj2" fmla="val 108586"/>
                        <a:gd name="adj3" fmla="val 45109"/>
                        <a:gd name="adj4" fmla="val 524864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5"/>
              <c:layout>
                <c:manualLayout>
                  <c:x val="-0.22970297029702971"/>
                  <c:y val="-1.7039403620873288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48496"/>
                        <a:gd name="adj2" fmla="val 100423"/>
                        <a:gd name="adj3" fmla="val 121921"/>
                        <a:gd name="adj4" fmla="val 465976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6"/>
              <c:layout>
                <c:manualLayout>
                  <c:x val="5.8085808580858038E-2"/>
                  <c:y val="-2.5559105431309924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107987"/>
                        <a:gd name="adj2" fmla="val 48624"/>
                        <a:gd name="adj3" fmla="val 131198"/>
                        <a:gd name="adj4" fmla="val 17733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7"/>
              <c:layout>
                <c:manualLayout>
                  <c:x val="-0.12673267326732676"/>
                  <c:y val="-5.5378061767838146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69318"/>
                        <a:gd name="adj2" fmla="val 103105"/>
                        <a:gd name="adj3" fmla="val 159250"/>
                        <a:gd name="adj4" fmla="val 164828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8"/>
              <c:layout>
                <c:manualLayout>
                  <c:x val="0.13513016813492362"/>
                  <c:y val="-3.0710170813312874E-2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54445"/>
                        <a:gd name="adj2" fmla="val 206"/>
                        <a:gd name="adj3" fmla="val 136137"/>
                        <a:gd name="adj4" fmla="val -57331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9"/>
              <c:layout>
                <c:manualLayout>
                  <c:x val="0.31757154233638207"/>
                  <c:y val="2.8776402949631298E-3"/>
                </c:manualLayout>
              </c:layout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borderCallout1">
                      <a:avLst>
                        <a:gd name="adj1" fmla="val 54445"/>
                        <a:gd name="adj2" fmla="val -1056"/>
                        <a:gd name="adj3" fmla="val 104665"/>
                        <a:gd name="adj4" fmla="val -103521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Hoja2!$B$5:$B$14</c:f>
              <c:strCache>
                <c:ptCount val="10"/>
                <c:pt idx="0">
                  <c:v>Países Bajos</c:v>
                </c:pt>
                <c:pt idx="1">
                  <c:v>Estados Unidos de América</c:v>
                </c:pt>
                <c:pt idx="2">
                  <c:v>España</c:v>
                </c:pt>
                <c:pt idx="3">
                  <c:v>Reino Unido</c:v>
                </c:pt>
                <c:pt idx="4">
                  <c:v>Chile</c:v>
                </c:pt>
                <c:pt idx="5">
                  <c:v>China</c:v>
                </c:pt>
                <c:pt idx="6">
                  <c:v>Japón</c:v>
                </c:pt>
                <c:pt idx="7">
                  <c:v>Hong Kong, China</c:v>
                </c:pt>
                <c:pt idx="8">
                  <c:v>Costa Rica</c:v>
                </c:pt>
                <c:pt idx="9">
                  <c:v>Rusia, Federación de</c:v>
                </c:pt>
              </c:strCache>
            </c:strRef>
          </c:cat>
          <c:val>
            <c:numRef>
              <c:f>Hoja2!$C$5:$C$14</c:f>
              <c:numCache>
                <c:formatCode>General</c:formatCode>
                <c:ptCount val="10"/>
                <c:pt idx="0">
                  <c:v>266829</c:v>
                </c:pt>
                <c:pt idx="1">
                  <c:v>175641</c:v>
                </c:pt>
                <c:pt idx="2">
                  <c:v>110396</c:v>
                </c:pt>
                <c:pt idx="3">
                  <c:v>65372</c:v>
                </c:pt>
                <c:pt idx="4">
                  <c:v>34195</c:v>
                </c:pt>
                <c:pt idx="5">
                  <c:v>30111</c:v>
                </c:pt>
                <c:pt idx="6">
                  <c:v>13532</c:v>
                </c:pt>
                <c:pt idx="7">
                  <c:v>12465</c:v>
                </c:pt>
                <c:pt idx="8">
                  <c:v>5238</c:v>
                </c:pt>
                <c:pt idx="9">
                  <c:v>3141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s-EC" sz="1600" b="1" i="0" baseline="0">
                <a:effectLst/>
              </a:rPr>
              <a:t>Principales importadores de aguacates colombianos</a:t>
            </a:r>
            <a:endParaRPr lang="es-EC" sz="1400">
              <a:effectLst/>
            </a:endParaRPr>
          </a:p>
        </c:rich>
      </c:tx>
      <c:layout>
        <c:manualLayout>
          <c:xMode val="edge"/>
          <c:yMode val="edge"/>
          <c:x val="0.22277777777777777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83333333333334"/>
          <c:y val="0.35452004915570523"/>
          <c:w val="0.75555555555555554"/>
          <c:h val="0.6074792529546523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85000"/>
                      <a:satMod val="130000"/>
                    </a:schemeClr>
                  </a:gs>
                  <a:gs pos="34000">
                    <a:schemeClr val="accent2">
                      <a:shade val="87000"/>
                      <a:satMod val="125000"/>
                    </a:schemeClr>
                  </a:gs>
                  <a:gs pos="70000">
                    <a:schemeClr val="accent2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85000"/>
                      <a:satMod val="130000"/>
                    </a:schemeClr>
                  </a:gs>
                  <a:gs pos="34000">
                    <a:schemeClr val="accent3">
                      <a:shade val="87000"/>
                      <a:satMod val="125000"/>
                    </a:schemeClr>
                  </a:gs>
                  <a:gs pos="70000">
                    <a:schemeClr val="accent3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85000"/>
                      <a:satMod val="130000"/>
                    </a:schemeClr>
                  </a:gs>
                  <a:gs pos="34000">
                    <a:schemeClr val="accent4">
                      <a:shade val="87000"/>
                      <a:satMod val="125000"/>
                    </a:schemeClr>
                  </a:gs>
                  <a:gs pos="70000">
                    <a:schemeClr val="accent4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4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85000"/>
                      <a:satMod val="130000"/>
                    </a:schemeClr>
                  </a:gs>
                  <a:gs pos="34000">
                    <a:schemeClr val="accent5">
                      <a:shade val="87000"/>
                      <a:satMod val="125000"/>
                    </a:schemeClr>
                  </a:gs>
                  <a:gs pos="70000">
                    <a:schemeClr val="accent5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5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85000"/>
                      <a:satMod val="130000"/>
                    </a:schemeClr>
                  </a:gs>
                  <a:gs pos="34000">
                    <a:schemeClr val="accent6">
                      <a:shade val="87000"/>
                      <a:satMod val="125000"/>
                    </a:schemeClr>
                  </a:gs>
                  <a:gs pos="70000">
                    <a:schemeClr val="accent6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6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85000"/>
                      <a:satMod val="130000"/>
                    </a:schemeClr>
                  </a:gs>
                  <a:gs pos="34000">
                    <a:schemeClr val="accent1">
                      <a:lumMod val="60000"/>
                      <a:shade val="87000"/>
                      <a:satMod val="125000"/>
                    </a:schemeClr>
                  </a:gs>
                  <a:gs pos="70000">
                    <a:schemeClr val="accent1">
                      <a:lumMod val="60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lumMod val="60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85000"/>
                      <a:satMod val="130000"/>
                    </a:schemeClr>
                  </a:gs>
                  <a:gs pos="34000">
                    <a:schemeClr val="accent2">
                      <a:lumMod val="60000"/>
                      <a:shade val="87000"/>
                      <a:satMod val="125000"/>
                    </a:schemeClr>
                  </a:gs>
                  <a:gs pos="70000">
                    <a:schemeClr val="accent2">
                      <a:lumMod val="60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2">
                      <a:lumMod val="60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85000"/>
                      <a:satMod val="130000"/>
                    </a:schemeClr>
                  </a:gs>
                  <a:gs pos="34000">
                    <a:schemeClr val="accent3">
                      <a:lumMod val="60000"/>
                      <a:shade val="87000"/>
                      <a:satMod val="125000"/>
                    </a:schemeClr>
                  </a:gs>
                  <a:gs pos="70000">
                    <a:schemeClr val="accent3">
                      <a:lumMod val="60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3">
                      <a:lumMod val="60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85000"/>
                      <a:satMod val="130000"/>
                    </a:schemeClr>
                  </a:gs>
                  <a:gs pos="34000">
                    <a:schemeClr val="accent4">
                      <a:lumMod val="60000"/>
                      <a:shade val="87000"/>
                      <a:satMod val="125000"/>
                    </a:schemeClr>
                  </a:gs>
                  <a:gs pos="70000">
                    <a:schemeClr val="accent4">
                      <a:lumMod val="60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4">
                      <a:lumMod val="60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  <a:sp3d/>
            </c:spPr>
          </c:dPt>
          <c:dLbls>
            <c:dLbl>
              <c:idx val="1"/>
              <c:layout>
                <c:manualLayout>
                  <c:x val="-6.1111111111111137E-2"/>
                  <c:y val="-1.38888888888888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3333333333333333E-2"/>
                  <c:y val="0.175925925925925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722222222222223"/>
                  <c:y val="6.01851851851851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611111111111111E-2"/>
                  <c:y val="1.38888888888888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"/>
                  <c:y val="-1.85185185185185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2222222222222272E-2"/>
                  <c:y val="-9.25925925925925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"/>
                  <c:y val="-1.85185185185185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23333333333333334"/>
                  <c:y val="5.09259259259259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Hoja4!$B$4:$B$13</c:f>
              <c:strCache>
                <c:ptCount val="10"/>
                <c:pt idx="0">
                  <c:v>Países Bajos</c:v>
                </c:pt>
                <c:pt idx="1">
                  <c:v>Reino Unido</c:v>
                </c:pt>
                <c:pt idx="2">
                  <c:v>España</c:v>
                </c:pt>
                <c:pt idx="3">
                  <c:v>Bélgica</c:v>
                </c:pt>
                <c:pt idx="4">
                  <c:v>Francia</c:v>
                </c:pt>
                <c:pt idx="5">
                  <c:v>Estados Unidos de América</c:v>
                </c:pt>
                <c:pt idx="6">
                  <c:v>Alemania</c:v>
                </c:pt>
                <c:pt idx="7">
                  <c:v>Suecia</c:v>
                </c:pt>
                <c:pt idx="8">
                  <c:v>Panamá</c:v>
                </c:pt>
                <c:pt idx="9">
                  <c:v>Costa Rica</c:v>
                </c:pt>
              </c:strCache>
            </c:strRef>
          </c:cat>
          <c:val>
            <c:numRef>
              <c:f>Hoja4!$C$4:$C$13</c:f>
              <c:numCache>
                <c:formatCode>General</c:formatCode>
                <c:ptCount val="10"/>
                <c:pt idx="0">
                  <c:v>29655</c:v>
                </c:pt>
                <c:pt idx="1">
                  <c:v>12493</c:v>
                </c:pt>
                <c:pt idx="2">
                  <c:v>11627</c:v>
                </c:pt>
                <c:pt idx="3">
                  <c:v>3238</c:v>
                </c:pt>
                <c:pt idx="4">
                  <c:v>2510</c:v>
                </c:pt>
                <c:pt idx="5">
                  <c:v>660</c:v>
                </c:pt>
                <c:pt idx="6">
                  <c:v>423</c:v>
                </c:pt>
                <c:pt idx="7">
                  <c:v>405</c:v>
                </c:pt>
                <c:pt idx="8">
                  <c:v>307</c:v>
                </c:pt>
                <c:pt idx="9">
                  <c:v>304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2D4C48-7185-4F12-93B0-599F8C7F18B2}" type="doc">
      <dgm:prSet loTypeId="urn:microsoft.com/office/officeart/2005/8/layout/hierarchy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F0C3A16-313F-4B89-9D4D-E782B4B36523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EC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Realizar un estudio comparativo de la oferta exportable de aguacate </a:t>
          </a:r>
          <a:r>
            <a:rPr lang="es-EC" sz="2000" dirty="0" err="1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Hass</a:t>
          </a:r>
          <a:r>
            <a:rPr lang="es-EC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en la CAN hacia España-Unión Europea</a:t>
          </a:r>
          <a:endParaRPr lang="en-US" sz="2000" dirty="0">
            <a:latin typeface="Franklin Gothic Book" panose="020B0503020102020204" pitchFamily="34" charset="0"/>
          </a:endParaRPr>
        </a:p>
      </dgm:t>
    </dgm:pt>
    <dgm:pt modelId="{7A57F9AB-8956-4331-A358-15509BF23727}" type="parTrans" cxnId="{A230347B-BAC1-4807-A80C-B831BC3EC113}">
      <dgm:prSet/>
      <dgm:spPr/>
      <dgm:t>
        <a:bodyPr/>
        <a:lstStyle/>
        <a:p>
          <a:endParaRPr lang="en-US" sz="1400"/>
        </a:p>
      </dgm:t>
    </dgm:pt>
    <dgm:pt modelId="{1E7A17E0-F07A-4393-9DF8-339216A79D71}" type="sibTrans" cxnId="{A230347B-BAC1-4807-A80C-B831BC3EC113}">
      <dgm:prSet/>
      <dgm:spPr/>
      <dgm:t>
        <a:bodyPr/>
        <a:lstStyle/>
        <a:p>
          <a:endParaRPr lang="en-US" sz="1400"/>
        </a:p>
      </dgm:t>
    </dgm:pt>
    <dgm:pt modelId="{7AB3C45E-A280-459C-B048-6AB0C16F6A7F}">
      <dgm:prSet phldrT="[Texto]" custT="1"/>
      <dgm:spPr/>
      <dgm:t>
        <a:bodyPr/>
        <a:lstStyle/>
        <a:p>
          <a:r>
            <a:rPr lang="es-EC" sz="1400" dirty="0" smtClean="0">
              <a:latin typeface="Arial" panose="020B0604020202020204" pitchFamily="34" charset="0"/>
              <a:cs typeface="Arial" panose="020B0604020202020204" pitchFamily="34" charset="0"/>
            </a:rPr>
            <a:t>Analizar la evolución de las exportaciones del aguacate en los últimos 5 años desde los países de la CAN hacia España.</a:t>
          </a:r>
          <a:endParaRPr lang="es-ES" sz="1400" dirty="0">
            <a:latin typeface="Franklin Gothic Book" panose="020B0503020102020204" pitchFamily="34" charset="0"/>
          </a:endParaRPr>
        </a:p>
      </dgm:t>
    </dgm:pt>
    <dgm:pt modelId="{218941ED-D3A9-48ED-AAB8-1346C990372D}" type="parTrans" cxnId="{9CE5B738-DA7A-4033-AABB-CE6104C0B3F3}">
      <dgm:prSet/>
      <dgm:spPr/>
      <dgm:t>
        <a:bodyPr/>
        <a:lstStyle/>
        <a:p>
          <a:endParaRPr lang="en-US" sz="1400"/>
        </a:p>
      </dgm:t>
    </dgm:pt>
    <dgm:pt modelId="{2CD982BD-FC4C-40A4-9140-E0D1629B5946}" type="sibTrans" cxnId="{9CE5B738-DA7A-4033-AABB-CE6104C0B3F3}">
      <dgm:prSet/>
      <dgm:spPr/>
      <dgm:t>
        <a:bodyPr/>
        <a:lstStyle/>
        <a:p>
          <a:endParaRPr lang="en-US" sz="1400"/>
        </a:p>
      </dgm:t>
    </dgm:pt>
    <dgm:pt modelId="{D8877AE3-5816-4C39-9D48-BE5B00333321}">
      <dgm:prSet phldrT="[Texto]" custT="1"/>
      <dgm:spPr/>
      <dgm:t>
        <a:bodyPr/>
        <a:lstStyle/>
        <a:p>
          <a:r>
            <a:rPr lang="es-EC" sz="1400" dirty="0" smtClean="0">
              <a:latin typeface="Arial" panose="020B0604020202020204" pitchFamily="34" charset="0"/>
              <a:cs typeface="Arial" panose="020B0604020202020204" pitchFamily="34" charset="0"/>
            </a:rPr>
            <a:t>Identificar la oferta exportable de aguacate de cada uno de los países miembros de la CAN.</a:t>
          </a:r>
        </a:p>
        <a:p>
          <a:endParaRPr lang="es-ES" sz="1400" dirty="0">
            <a:latin typeface="Franklin Gothic Book" panose="020B0503020102020204" pitchFamily="34" charset="0"/>
          </a:endParaRPr>
        </a:p>
      </dgm:t>
    </dgm:pt>
    <dgm:pt modelId="{84A5A829-1B30-4FB0-9472-64D389C991B1}" type="parTrans" cxnId="{6971311D-D4E5-4552-BB37-D40155587691}">
      <dgm:prSet/>
      <dgm:spPr/>
      <dgm:t>
        <a:bodyPr/>
        <a:lstStyle/>
        <a:p>
          <a:endParaRPr lang="en-US" sz="1400"/>
        </a:p>
      </dgm:t>
    </dgm:pt>
    <dgm:pt modelId="{3F2BD9C4-A458-46ED-8954-4B46DB8F2641}" type="sibTrans" cxnId="{6971311D-D4E5-4552-BB37-D40155587691}">
      <dgm:prSet/>
      <dgm:spPr/>
      <dgm:t>
        <a:bodyPr/>
        <a:lstStyle/>
        <a:p>
          <a:endParaRPr lang="en-US" sz="1400"/>
        </a:p>
      </dgm:t>
    </dgm:pt>
    <dgm:pt modelId="{46297EBF-9BF2-44AF-9315-90CBEA61EAAD}">
      <dgm:prSet custT="1"/>
      <dgm:spPr/>
      <dgm:t>
        <a:bodyPr/>
        <a:lstStyle/>
        <a:p>
          <a:r>
            <a:rPr lang="es-EC" sz="1400" dirty="0" smtClean="0">
              <a:latin typeface="Arial" panose="020B0604020202020204" pitchFamily="34" charset="0"/>
              <a:cs typeface="Arial" panose="020B0604020202020204" pitchFamily="34" charset="0"/>
            </a:rPr>
            <a:t>Conocer cuáles son las restricciones y requisitos que necesita el aguacate para ingresar a España. </a:t>
          </a:r>
          <a:endParaRPr lang="en-US" sz="1400" dirty="0">
            <a:latin typeface="Franklin Gothic Book" panose="020B0503020102020204" pitchFamily="34" charset="0"/>
          </a:endParaRPr>
        </a:p>
      </dgm:t>
    </dgm:pt>
    <dgm:pt modelId="{74C2D822-87DF-4304-AAEE-E5ADF79ACFC5}" type="parTrans" cxnId="{BE2186EF-00E1-44C0-9AF7-CB0E315D335D}">
      <dgm:prSet/>
      <dgm:spPr/>
      <dgm:t>
        <a:bodyPr/>
        <a:lstStyle/>
        <a:p>
          <a:endParaRPr lang="en-US" sz="1400"/>
        </a:p>
      </dgm:t>
    </dgm:pt>
    <dgm:pt modelId="{D2D09E9F-325E-432C-9A87-3598DC5FE02E}" type="sibTrans" cxnId="{BE2186EF-00E1-44C0-9AF7-CB0E315D335D}">
      <dgm:prSet/>
      <dgm:spPr/>
      <dgm:t>
        <a:bodyPr/>
        <a:lstStyle/>
        <a:p>
          <a:endParaRPr lang="en-US" sz="1400"/>
        </a:p>
      </dgm:t>
    </dgm:pt>
    <dgm:pt modelId="{B9ACFA1D-4B30-48D5-B3D5-99D48DDA95B9}" type="pres">
      <dgm:prSet presAssocID="{862D4C48-7185-4F12-93B0-599F8C7F18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F9A07DA7-56C6-4356-B87D-104661EE3866}" type="pres">
      <dgm:prSet presAssocID="{0F0C3A16-313F-4B89-9D4D-E782B4B36523}" presName="vertOne" presStyleCnt="0"/>
      <dgm:spPr/>
    </dgm:pt>
    <dgm:pt modelId="{2F142339-7CC6-48C6-9B09-CFA23054D73A}" type="pres">
      <dgm:prSet presAssocID="{0F0C3A16-313F-4B89-9D4D-E782B4B3652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1709FFC-759B-432A-86B5-056795717945}" type="pres">
      <dgm:prSet presAssocID="{0F0C3A16-313F-4B89-9D4D-E782B4B36523}" presName="parTransOne" presStyleCnt="0"/>
      <dgm:spPr/>
    </dgm:pt>
    <dgm:pt modelId="{68D413ED-784D-45E4-9A27-271F941DDA43}" type="pres">
      <dgm:prSet presAssocID="{0F0C3A16-313F-4B89-9D4D-E782B4B36523}" presName="horzOne" presStyleCnt="0"/>
      <dgm:spPr/>
    </dgm:pt>
    <dgm:pt modelId="{39841CC9-4B80-4470-80E3-D1393D15B3B1}" type="pres">
      <dgm:prSet presAssocID="{7AB3C45E-A280-459C-B048-6AB0C16F6A7F}" presName="vertTwo" presStyleCnt="0"/>
      <dgm:spPr/>
    </dgm:pt>
    <dgm:pt modelId="{790A41FA-BA71-4767-9C1F-E9D94E40FC2D}" type="pres">
      <dgm:prSet presAssocID="{7AB3C45E-A280-459C-B048-6AB0C16F6A7F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A4D3217-DDAA-4448-84EB-E07746A5EBA4}" type="pres">
      <dgm:prSet presAssocID="{7AB3C45E-A280-459C-B048-6AB0C16F6A7F}" presName="horzTwo" presStyleCnt="0"/>
      <dgm:spPr/>
    </dgm:pt>
    <dgm:pt modelId="{A6ACCDDD-DBE7-4FAB-A94D-996E77473BAD}" type="pres">
      <dgm:prSet presAssocID="{2CD982BD-FC4C-40A4-9140-E0D1629B5946}" presName="sibSpaceTwo" presStyleCnt="0"/>
      <dgm:spPr/>
    </dgm:pt>
    <dgm:pt modelId="{83BBACEB-5EE7-4223-87B3-ED0337819DD4}" type="pres">
      <dgm:prSet presAssocID="{D8877AE3-5816-4C39-9D48-BE5B00333321}" presName="vertTwo" presStyleCnt="0"/>
      <dgm:spPr/>
    </dgm:pt>
    <dgm:pt modelId="{A7A03049-30BE-4774-B06A-0F99F757B81C}" type="pres">
      <dgm:prSet presAssocID="{D8877AE3-5816-4C39-9D48-BE5B00333321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A782676-F71E-427E-AB41-1658F4CDA252}" type="pres">
      <dgm:prSet presAssocID="{D8877AE3-5816-4C39-9D48-BE5B00333321}" presName="horzTwo" presStyleCnt="0"/>
      <dgm:spPr/>
    </dgm:pt>
    <dgm:pt modelId="{E92E8F3A-2D40-4F2E-B65C-CF93DC238C86}" type="pres">
      <dgm:prSet presAssocID="{3F2BD9C4-A458-46ED-8954-4B46DB8F2641}" presName="sibSpaceTwo" presStyleCnt="0"/>
      <dgm:spPr/>
    </dgm:pt>
    <dgm:pt modelId="{37D20A70-A11B-41AB-BF92-11D0459A36DD}" type="pres">
      <dgm:prSet presAssocID="{46297EBF-9BF2-44AF-9315-90CBEA61EAAD}" presName="vertTwo" presStyleCnt="0"/>
      <dgm:spPr/>
    </dgm:pt>
    <dgm:pt modelId="{C25B3296-C91A-4D72-B56F-F8E48602DDDB}" type="pres">
      <dgm:prSet presAssocID="{46297EBF-9BF2-44AF-9315-90CBEA61EAAD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E8D8B88-9234-4338-9CBF-FDEEF9541A76}" type="pres">
      <dgm:prSet presAssocID="{46297EBF-9BF2-44AF-9315-90CBEA61EAAD}" presName="horzTwo" presStyleCnt="0"/>
      <dgm:spPr/>
    </dgm:pt>
  </dgm:ptLst>
  <dgm:cxnLst>
    <dgm:cxn modelId="{BE2186EF-00E1-44C0-9AF7-CB0E315D335D}" srcId="{0F0C3A16-313F-4B89-9D4D-E782B4B36523}" destId="{46297EBF-9BF2-44AF-9315-90CBEA61EAAD}" srcOrd="2" destOrd="0" parTransId="{74C2D822-87DF-4304-AAEE-E5ADF79ACFC5}" sibTransId="{D2D09E9F-325E-432C-9A87-3598DC5FE02E}"/>
    <dgm:cxn modelId="{9CE5B738-DA7A-4033-AABB-CE6104C0B3F3}" srcId="{0F0C3A16-313F-4B89-9D4D-E782B4B36523}" destId="{7AB3C45E-A280-459C-B048-6AB0C16F6A7F}" srcOrd="0" destOrd="0" parTransId="{218941ED-D3A9-48ED-AAB8-1346C990372D}" sibTransId="{2CD982BD-FC4C-40A4-9140-E0D1629B5946}"/>
    <dgm:cxn modelId="{E98350DA-999B-4EAE-B291-E4F001CB5D9C}" type="presOf" srcId="{0F0C3A16-313F-4B89-9D4D-E782B4B36523}" destId="{2F142339-7CC6-48C6-9B09-CFA23054D73A}" srcOrd="0" destOrd="0" presId="urn:microsoft.com/office/officeart/2005/8/layout/hierarchy4"/>
    <dgm:cxn modelId="{0783B2F4-7C86-4C2D-AA13-B890E4858748}" type="presOf" srcId="{46297EBF-9BF2-44AF-9315-90CBEA61EAAD}" destId="{C25B3296-C91A-4D72-B56F-F8E48602DDDB}" srcOrd="0" destOrd="0" presId="urn:microsoft.com/office/officeart/2005/8/layout/hierarchy4"/>
    <dgm:cxn modelId="{BBE81972-1DAB-41E6-B81A-EBC69C7BC202}" type="presOf" srcId="{7AB3C45E-A280-459C-B048-6AB0C16F6A7F}" destId="{790A41FA-BA71-4767-9C1F-E9D94E40FC2D}" srcOrd="0" destOrd="0" presId="urn:microsoft.com/office/officeart/2005/8/layout/hierarchy4"/>
    <dgm:cxn modelId="{BE8EA508-BA75-4BBA-B86A-363FB5BFCCDD}" type="presOf" srcId="{D8877AE3-5816-4C39-9D48-BE5B00333321}" destId="{A7A03049-30BE-4774-B06A-0F99F757B81C}" srcOrd="0" destOrd="0" presId="urn:microsoft.com/office/officeart/2005/8/layout/hierarchy4"/>
    <dgm:cxn modelId="{6971311D-D4E5-4552-BB37-D40155587691}" srcId="{0F0C3A16-313F-4B89-9D4D-E782B4B36523}" destId="{D8877AE3-5816-4C39-9D48-BE5B00333321}" srcOrd="1" destOrd="0" parTransId="{84A5A829-1B30-4FB0-9472-64D389C991B1}" sibTransId="{3F2BD9C4-A458-46ED-8954-4B46DB8F2641}"/>
    <dgm:cxn modelId="{FE0B9FE3-E8FE-494E-A3B3-9F9B5B35DF0C}" type="presOf" srcId="{862D4C48-7185-4F12-93B0-599F8C7F18B2}" destId="{B9ACFA1D-4B30-48D5-B3D5-99D48DDA95B9}" srcOrd="0" destOrd="0" presId="urn:microsoft.com/office/officeart/2005/8/layout/hierarchy4"/>
    <dgm:cxn modelId="{A230347B-BAC1-4807-A80C-B831BC3EC113}" srcId="{862D4C48-7185-4F12-93B0-599F8C7F18B2}" destId="{0F0C3A16-313F-4B89-9D4D-E782B4B36523}" srcOrd="0" destOrd="0" parTransId="{7A57F9AB-8956-4331-A358-15509BF23727}" sibTransId="{1E7A17E0-F07A-4393-9DF8-339216A79D71}"/>
    <dgm:cxn modelId="{B073A6F2-618D-4E47-9D3C-F9B47855B984}" type="presParOf" srcId="{B9ACFA1D-4B30-48D5-B3D5-99D48DDA95B9}" destId="{F9A07DA7-56C6-4356-B87D-104661EE3866}" srcOrd="0" destOrd="0" presId="urn:microsoft.com/office/officeart/2005/8/layout/hierarchy4"/>
    <dgm:cxn modelId="{631989A5-0C6E-441B-8D44-1B875A17662B}" type="presParOf" srcId="{F9A07DA7-56C6-4356-B87D-104661EE3866}" destId="{2F142339-7CC6-48C6-9B09-CFA23054D73A}" srcOrd="0" destOrd="0" presId="urn:microsoft.com/office/officeart/2005/8/layout/hierarchy4"/>
    <dgm:cxn modelId="{403D0BC5-7879-487B-A2D2-4D17F74DB097}" type="presParOf" srcId="{F9A07DA7-56C6-4356-B87D-104661EE3866}" destId="{41709FFC-759B-432A-86B5-056795717945}" srcOrd="1" destOrd="0" presId="urn:microsoft.com/office/officeart/2005/8/layout/hierarchy4"/>
    <dgm:cxn modelId="{DFEA4041-E3DA-4043-80ED-FC865E8A5324}" type="presParOf" srcId="{F9A07DA7-56C6-4356-B87D-104661EE3866}" destId="{68D413ED-784D-45E4-9A27-271F941DDA43}" srcOrd="2" destOrd="0" presId="urn:microsoft.com/office/officeart/2005/8/layout/hierarchy4"/>
    <dgm:cxn modelId="{583174E2-AD22-4631-830B-56D3F73F265C}" type="presParOf" srcId="{68D413ED-784D-45E4-9A27-271F941DDA43}" destId="{39841CC9-4B80-4470-80E3-D1393D15B3B1}" srcOrd="0" destOrd="0" presId="urn:microsoft.com/office/officeart/2005/8/layout/hierarchy4"/>
    <dgm:cxn modelId="{E7BECF9B-44A2-4B43-BF99-742E9DCA0DA2}" type="presParOf" srcId="{39841CC9-4B80-4470-80E3-D1393D15B3B1}" destId="{790A41FA-BA71-4767-9C1F-E9D94E40FC2D}" srcOrd="0" destOrd="0" presId="urn:microsoft.com/office/officeart/2005/8/layout/hierarchy4"/>
    <dgm:cxn modelId="{D061B0D8-7A18-4581-A6BF-928A3AEADD5A}" type="presParOf" srcId="{39841CC9-4B80-4470-80E3-D1393D15B3B1}" destId="{5A4D3217-DDAA-4448-84EB-E07746A5EBA4}" srcOrd="1" destOrd="0" presId="urn:microsoft.com/office/officeart/2005/8/layout/hierarchy4"/>
    <dgm:cxn modelId="{44A93E68-2116-4BB2-8942-2AA25A844401}" type="presParOf" srcId="{68D413ED-784D-45E4-9A27-271F941DDA43}" destId="{A6ACCDDD-DBE7-4FAB-A94D-996E77473BAD}" srcOrd="1" destOrd="0" presId="urn:microsoft.com/office/officeart/2005/8/layout/hierarchy4"/>
    <dgm:cxn modelId="{E55E1300-97B0-4E22-9807-8BB9614003DA}" type="presParOf" srcId="{68D413ED-784D-45E4-9A27-271F941DDA43}" destId="{83BBACEB-5EE7-4223-87B3-ED0337819DD4}" srcOrd="2" destOrd="0" presId="urn:microsoft.com/office/officeart/2005/8/layout/hierarchy4"/>
    <dgm:cxn modelId="{DA4FCF8B-A4F1-4F2F-B3CC-A0C8A5C61EDC}" type="presParOf" srcId="{83BBACEB-5EE7-4223-87B3-ED0337819DD4}" destId="{A7A03049-30BE-4774-B06A-0F99F757B81C}" srcOrd="0" destOrd="0" presId="urn:microsoft.com/office/officeart/2005/8/layout/hierarchy4"/>
    <dgm:cxn modelId="{1D196E17-4154-4F3A-9058-7CD5243A48DE}" type="presParOf" srcId="{83BBACEB-5EE7-4223-87B3-ED0337819DD4}" destId="{8A782676-F71E-427E-AB41-1658F4CDA252}" srcOrd="1" destOrd="0" presId="urn:microsoft.com/office/officeart/2005/8/layout/hierarchy4"/>
    <dgm:cxn modelId="{652F341C-3666-496B-8D20-8F03E2EDE013}" type="presParOf" srcId="{68D413ED-784D-45E4-9A27-271F941DDA43}" destId="{E92E8F3A-2D40-4F2E-B65C-CF93DC238C86}" srcOrd="3" destOrd="0" presId="urn:microsoft.com/office/officeart/2005/8/layout/hierarchy4"/>
    <dgm:cxn modelId="{0C4C9055-7A25-4AB1-A695-613D5A6CE289}" type="presParOf" srcId="{68D413ED-784D-45E4-9A27-271F941DDA43}" destId="{37D20A70-A11B-41AB-BF92-11D0459A36DD}" srcOrd="4" destOrd="0" presId="urn:microsoft.com/office/officeart/2005/8/layout/hierarchy4"/>
    <dgm:cxn modelId="{D2D83459-5724-4449-9E83-75DB2C12709B}" type="presParOf" srcId="{37D20A70-A11B-41AB-BF92-11D0459A36DD}" destId="{C25B3296-C91A-4D72-B56F-F8E48602DDDB}" srcOrd="0" destOrd="0" presId="urn:microsoft.com/office/officeart/2005/8/layout/hierarchy4"/>
    <dgm:cxn modelId="{63A87216-3BBD-400E-A9A6-BEA3B1A46D07}" type="presParOf" srcId="{37D20A70-A11B-41AB-BF92-11D0459A36DD}" destId="{FE8D8B88-9234-4338-9CBF-FDEEF9541A7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BF8865-6ADF-4139-94DA-4A621B1F3650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98307D79-379D-4D9E-8BF2-F8D5C4BEACB2}">
      <dgm:prSet phldrT="[Texto]" custT="1"/>
      <dgm:spPr>
        <a:solidFill>
          <a:srgbClr val="FFCC66"/>
        </a:solidFill>
      </dgm:spPr>
      <dgm:t>
        <a:bodyPr/>
        <a:lstStyle/>
        <a:p>
          <a:r>
            <a:rPr lang="es-EC" sz="1600" dirty="0" smtClean="0">
              <a:solidFill>
                <a:schemeClr val="tx1"/>
              </a:solidFill>
            </a:rPr>
            <a:t>2017-2018 decrecimiento del 5%</a:t>
          </a:r>
          <a:endParaRPr lang="es-EC" sz="1600" dirty="0">
            <a:solidFill>
              <a:schemeClr val="tx1"/>
            </a:solidFill>
          </a:endParaRPr>
        </a:p>
      </dgm:t>
    </dgm:pt>
    <dgm:pt modelId="{C62397F6-94EC-4DC7-B191-8A7034EABD4E}" type="parTrans" cxnId="{FC22D1F4-7BE0-49C5-9985-4D3843B52EDD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4A8B1078-74B9-4927-886D-5E78F8F1910C}" type="sibTrans" cxnId="{FC22D1F4-7BE0-49C5-9985-4D3843B52EDD}">
      <dgm:prSet custT="1"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A9A13E46-2A1A-4AC7-A829-580AF462866D}">
      <dgm:prSet phldrT="[Texto]" custT="1"/>
      <dgm:spPr>
        <a:solidFill>
          <a:srgbClr val="99FF66"/>
        </a:solidFill>
      </dgm:spPr>
      <dgm:t>
        <a:bodyPr/>
        <a:lstStyle/>
        <a:p>
          <a:r>
            <a:rPr lang="es-EC" sz="1600" dirty="0" smtClean="0">
              <a:solidFill>
                <a:schemeClr val="tx1"/>
              </a:solidFill>
            </a:rPr>
            <a:t>Según la FAO </a:t>
          </a:r>
        </a:p>
        <a:p>
          <a:r>
            <a:rPr lang="es-EC" sz="1600" dirty="0" smtClean="0">
              <a:solidFill>
                <a:schemeClr val="tx1"/>
              </a:solidFill>
            </a:rPr>
            <a:t>381.000 a 564.000 hectáreas</a:t>
          </a:r>
          <a:endParaRPr lang="es-EC" sz="1600" dirty="0">
            <a:solidFill>
              <a:schemeClr val="tx1"/>
            </a:solidFill>
          </a:endParaRPr>
        </a:p>
      </dgm:t>
    </dgm:pt>
    <dgm:pt modelId="{B5B4E991-9E42-4E5F-A2B8-741AAF5A2033}" type="parTrans" cxnId="{2FCDE8BD-4E24-49D2-A1B7-AA9D76564CD8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B6CA3C8C-BAA0-4BB7-B7DE-DEAFFD023659}" type="sibTrans" cxnId="{2FCDE8BD-4E24-49D2-A1B7-AA9D76564CD8}">
      <dgm:prSet custT="1"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37F134E9-EBE7-419C-AE77-FA52802BDE72}">
      <dgm:prSet phldrT="[Texto]" custT="1"/>
      <dgm:spPr/>
      <dgm:t>
        <a:bodyPr/>
        <a:lstStyle/>
        <a:p>
          <a:r>
            <a:rPr lang="es-EC" sz="1600" dirty="0" smtClean="0">
              <a:solidFill>
                <a:schemeClr val="tx1"/>
              </a:solidFill>
            </a:rPr>
            <a:t>CAN – 2016-2018</a:t>
          </a:r>
        </a:p>
        <a:p>
          <a:r>
            <a:rPr lang="es-EC" sz="1600" dirty="0" smtClean="0">
              <a:solidFill>
                <a:schemeClr val="tx1"/>
              </a:solidFill>
            </a:rPr>
            <a:t>14,1% participación </a:t>
          </a:r>
          <a:endParaRPr lang="es-EC" sz="1600" dirty="0">
            <a:solidFill>
              <a:schemeClr val="tx1"/>
            </a:solidFill>
          </a:endParaRPr>
        </a:p>
      </dgm:t>
    </dgm:pt>
    <dgm:pt modelId="{9602840C-F0A8-49E8-9E5C-493ACDC0B113}" type="parTrans" cxnId="{268A78CA-FF5B-4D19-9366-5D83FDB614BF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B794CEC8-180D-4E8A-AF56-405D51BBC979}" type="sibTrans" cxnId="{268A78CA-FF5B-4D19-9366-5D83FDB614BF}">
      <dgm:prSet/>
      <dgm:spPr/>
      <dgm:t>
        <a:bodyPr/>
        <a:lstStyle/>
        <a:p>
          <a:endParaRPr lang="es-EC" sz="1600">
            <a:solidFill>
              <a:schemeClr val="tx1"/>
            </a:solidFill>
          </a:endParaRPr>
        </a:p>
      </dgm:t>
    </dgm:pt>
    <dgm:pt modelId="{BFD5F1D6-79C2-4964-ACF5-3F8929E87159}" type="pres">
      <dgm:prSet presAssocID="{06BF8865-6ADF-4139-94DA-4A621B1F36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145F470-F2C5-47E0-BAE3-B493EA4A9F78}" type="pres">
      <dgm:prSet presAssocID="{98307D79-379D-4D9E-8BF2-F8D5C4BEAC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745E69D-7D46-4E66-BD0A-73008E020FC7}" type="pres">
      <dgm:prSet presAssocID="{4A8B1078-74B9-4927-886D-5E78F8F1910C}" presName="sibTrans" presStyleLbl="sibTrans2D1" presStyleIdx="0" presStyleCnt="2"/>
      <dgm:spPr/>
      <dgm:t>
        <a:bodyPr/>
        <a:lstStyle/>
        <a:p>
          <a:endParaRPr lang="es-CO"/>
        </a:p>
      </dgm:t>
    </dgm:pt>
    <dgm:pt modelId="{4295BFAB-67AF-419B-BD03-718476DB1E00}" type="pres">
      <dgm:prSet presAssocID="{4A8B1078-74B9-4927-886D-5E78F8F1910C}" presName="connectorText" presStyleLbl="sibTrans2D1" presStyleIdx="0" presStyleCnt="2"/>
      <dgm:spPr/>
      <dgm:t>
        <a:bodyPr/>
        <a:lstStyle/>
        <a:p>
          <a:endParaRPr lang="es-CO"/>
        </a:p>
      </dgm:t>
    </dgm:pt>
    <dgm:pt modelId="{9F5572C8-F343-4535-AD38-88D27AB9133A}" type="pres">
      <dgm:prSet presAssocID="{A9A13E46-2A1A-4AC7-A829-580AF46286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88E54EA-AAA6-4553-8811-F8C71640EAC3}" type="pres">
      <dgm:prSet presAssocID="{B6CA3C8C-BAA0-4BB7-B7DE-DEAFFD023659}" presName="sibTrans" presStyleLbl="sibTrans2D1" presStyleIdx="1" presStyleCnt="2"/>
      <dgm:spPr/>
      <dgm:t>
        <a:bodyPr/>
        <a:lstStyle/>
        <a:p>
          <a:endParaRPr lang="es-CO"/>
        </a:p>
      </dgm:t>
    </dgm:pt>
    <dgm:pt modelId="{2328F99B-7124-4B1E-B8DE-9A1AD20D8770}" type="pres">
      <dgm:prSet presAssocID="{B6CA3C8C-BAA0-4BB7-B7DE-DEAFFD023659}" presName="connectorText" presStyleLbl="sibTrans2D1" presStyleIdx="1" presStyleCnt="2"/>
      <dgm:spPr/>
      <dgm:t>
        <a:bodyPr/>
        <a:lstStyle/>
        <a:p>
          <a:endParaRPr lang="es-CO"/>
        </a:p>
      </dgm:t>
    </dgm:pt>
    <dgm:pt modelId="{39DDE765-B45D-40AF-8846-C7A677740ADD}" type="pres">
      <dgm:prSet presAssocID="{37F134E9-EBE7-419C-AE77-FA52802BDE7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67E7405-8481-44DE-9473-B9538C95DBBC}" type="presOf" srcId="{98307D79-379D-4D9E-8BF2-F8D5C4BEACB2}" destId="{6145F470-F2C5-47E0-BAE3-B493EA4A9F78}" srcOrd="0" destOrd="0" presId="urn:microsoft.com/office/officeart/2005/8/layout/process1"/>
    <dgm:cxn modelId="{F923007D-5B8E-4A6C-B9ED-3BA22A156558}" type="presOf" srcId="{37F134E9-EBE7-419C-AE77-FA52802BDE72}" destId="{39DDE765-B45D-40AF-8846-C7A677740ADD}" srcOrd="0" destOrd="0" presId="urn:microsoft.com/office/officeart/2005/8/layout/process1"/>
    <dgm:cxn modelId="{64AC2235-0109-4E1A-8695-A8C94C293758}" type="presOf" srcId="{A9A13E46-2A1A-4AC7-A829-580AF462866D}" destId="{9F5572C8-F343-4535-AD38-88D27AB9133A}" srcOrd="0" destOrd="0" presId="urn:microsoft.com/office/officeart/2005/8/layout/process1"/>
    <dgm:cxn modelId="{C541F99B-1968-4A5E-8F0A-D67CF8CEFB51}" type="presOf" srcId="{4A8B1078-74B9-4927-886D-5E78F8F1910C}" destId="{C745E69D-7D46-4E66-BD0A-73008E020FC7}" srcOrd="0" destOrd="0" presId="urn:microsoft.com/office/officeart/2005/8/layout/process1"/>
    <dgm:cxn modelId="{0D7D0256-CD5B-4E06-BFA2-9BFAA83541B6}" type="presOf" srcId="{06BF8865-6ADF-4139-94DA-4A621B1F3650}" destId="{BFD5F1D6-79C2-4964-ACF5-3F8929E87159}" srcOrd="0" destOrd="0" presId="urn:microsoft.com/office/officeart/2005/8/layout/process1"/>
    <dgm:cxn modelId="{973462F0-D32A-4F51-A258-B05E78CD4D7E}" type="presOf" srcId="{4A8B1078-74B9-4927-886D-5E78F8F1910C}" destId="{4295BFAB-67AF-419B-BD03-718476DB1E00}" srcOrd="1" destOrd="0" presId="urn:microsoft.com/office/officeart/2005/8/layout/process1"/>
    <dgm:cxn modelId="{4F44654E-FCD0-46A1-B10A-E8F76CE1A4D3}" type="presOf" srcId="{B6CA3C8C-BAA0-4BB7-B7DE-DEAFFD023659}" destId="{D88E54EA-AAA6-4553-8811-F8C71640EAC3}" srcOrd="0" destOrd="0" presId="urn:microsoft.com/office/officeart/2005/8/layout/process1"/>
    <dgm:cxn modelId="{268A78CA-FF5B-4D19-9366-5D83FDB614BF}" srcId="{06BF8865-6ADF-4139-94DA-4A621B1F3650}" destId="{37F134E9-EBE7-419C-AE77-FA52802BDE72}" srcOrd="2" destOrd="0" parTransId="{9602840C-F0A8-49E8-9E5C-493ACDC0B113}" sibTransId="{B794CEC8-180D-4E8A-AF56-405D51BBC979}"/>
    <dgm:cxn modelId="{FC22D1F4-7BE0-49C5-9985-4D3843B52EDD}" srcId="{06BF8865-6ADF-4139-94DA-4A621B1F3650}" destId="{98307D79-379D-4D9E-8BF2-F8D5C4BEACB2}" srcOrd="0" destOrd="0" parTransId="{C62397F6-94EC-4DC7-B191-8A7034EABD4E}" sibTransId="{4A8B1078-74B9-4927-886D-5E78F8F1910C}"/>
    <dgm:cxn modelId="{2FCDE8BD-4E24-49D2-A1B7-AA9D76564CD8}" srcId="{06BF8865-6ADF-4139-94DA-4A621B1F3650}" destId="{A9A13E46-2A1A-4AC7-A829-580AF462866D}" srcOrd="1" destOrd="0" parTransId="{B5B4E991-9E42-4E5F-A2B8-741AAF5A2033}" sibTransId="{B6CA3C8C-BAA0-4BB7-B7DE-DEAFFD023659}"/>
    <dgm:cxn modelId="{D60CA47C-7613-459C-9252-85EDBA9112FD}" type="presOf" srcId="{B6CA3C8C-BAA0-4BB7-B7DE-DEAFFD023659}" destId="{2328F99B-7124-4B1E-B8DE-9A1AD20D8770}" srcOrd="1" destOrd="0" presId="urn:microsoft.com/office/officeart/2005/8/layout/process1"/>
    <dgm:cxn modelId="{010A657D-6861-4C29-A74D-83E56A74F71D}" type="presParOf" srcId="{BFD5F1D6-79C2-4964-ACF5-3F8929E87159}" destId="{6145F470-F2C5-47E0-BAE3-B493EA4A9F78}" srcOrd="0" destOrd="0" presId="urn:microsoft.com/office/officeart/2005/8/layout/process1"/>
    <dgm:cxn modelId="{80EF26D2-D5BF-4FAF-88E6-2073893C31A4}" type="presParOf" srcId="{BFD5F1D6-79C2-4964-ACF5-3F8929E87159}" destId="{C745E69D-7D46-4E66-BD0A-73008E020FC7}" srcOrd="1" destOrd="0" presId="urn:microsoft.com/office/officeart/2005/8/layout/process1"/>
    <dgm:cxn modelId="{A41061DA-B561-45A9-96E1-21C22242229C}" type="presParOf" srcId="{C745E69D-7D46-4E66-BD0A-73008E020FC7}" destId="{4295BFAB-67AF-419B-BD03-718476DB1E00}" srcOrd="0" destOrd="0" presId="urn:microsoft.com/office/officeart/2005/8/layout/process1"/>
    <dgm:cxn modelId="{72F777A2-51D3-4D83-92F3-B88DE291F002}" type="presParOf" srcId="{BFD5F1D6-79C2-4964-ACF5-3F8929E87159}" destId="{9F5572C8-F343-4535-AD38-88D27AB9133A}" srcOrd="2" destOrd="0" presId="urn:microsoft.com/office/officeart/2005/8/layout/process1"/>
    <dgm:cxn modelId="{3F2C3BAA-BB6E-459B-816D-3F5D4916CD22}" type="presParOf" srcId="{BFD5F1D6-79C2-4964-ACF5-3F8929E87159}" destId="{D88E54EA-AAA6-4553-8811-F8C71640EAC3}" srcOrd="3" destOrd="0" presId="urn:microsoft.com/office/officeart/2005/8/layout/process1"/>
    <dgm:cxn modelId="{B6CCDA89-B26F-455C-AA04-9D8F68B1A827}" type="presParOf" srcId="{D88E54EA-AAA6-4553-8811-F8C71640EAC3}" destId="{2328F99B-7124-4B1E-B8DE-9A1AD20D8770}" srcOrd="0" destOrd="0" presId="urn:microsoft.com/office/officeart/2005/8/layout/process1"/>
    <dgm:cxn modelId="{1A443BA9-ADEB-485E-A897-FD75FA44223D}" type="presParOf" srcId="{BFD5F1D6-79C2-4964-ACF5-3F8929E87159}" destId="{39DDE765-B45D-40AF-8846-C7A677740AD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9EE026-10F7-4B9D-B58B-6B3BF8B9C8E2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950BE0A-EC49-47B5-A63B-CE9812EA2AA7}">
      <dgm:prSet phldrT="[Texto]"/>
      <dgm:spPr/>
      <dgm:t>
        <a:bodyPr/>
        <a:lstStyle/>
        <a:p>
          <a:r>
            <a:rPr lang="es-EC" dirty="0" smtClean="0"/>
            <a:t>500 millones de consumidores</a:t>
          </a:r>
          <a:endParaRPr lang="es-ES" dirty="0"/>
        </a:p>
      </dgm:t>
    </dgm:pt>
    <dgm:pt modelId="{AE765795-886E-46A3-A686-87046FB243EC}" type="parTrans" cxnId="{1C79858A-2B9B-444E-8522-3654885766C0}">
      <dgm:prSet/>
      <dgm:spPr/>
      <dgm:t>
        <a:bodyPr/>
        <a:lstStyle/>
        <a:p>
          <a:endParaRPr lang="es-ES"/>
        </a:p>
      </dgm:t>
    </dgm:pt>
    <dgm:pt modelId="{2D47347B-5218-467A-B241-B81CC6217B21}" type="sibTrans" cxnId="{1C79858A-2B9B-444E-8522-3654885766C0}">
      <dgm:prSet/>
      <dgm:spPr/>
      <dgm:t>
        <a:bodyPr/>
        <a:lstStyle/>
        <a:p>
          <a:endParaRPr lang="es-ES"/>
        </a:p>
      </dgm:t>
    </dgm:pt>
    <dgm:pt modelId="{F0FA7634-B7CE-4687-880B-74C0FE1B90C2}">
      <dgm:prSet phldrT="[Texto]"/>
      <dgm:spPr/>
      <dgm:t>
        <a:bodyPr/>
        <a:lstStyle/>
        <a:p>
          <a:r>
            <a:rPr lang="es-EC" dirty="0" smtClean="0"/>
            <a:t>mayor educación nutricional</a:t>
          </a:r>
          <a:endParaRPr lang="es-ES" dirty="0"/>
        </a:p>
      </dgm:t>
    </dgm:pt>
    <dgm:pt modelId="{2DA79E3B-15A2-4BA2-87AD-61FE4A1734BF}" type="parTrans" cxnId="{A0D3E85B-BC21-44F9-A945-D7A1E256B299}">
      <dgm:prSet/>
      <dgm:spPr/>
      <dgm:t>
        <a:bodyPr/>
        <a:lstStyle/>
        <a:p>
          <a:endParaRPr lang="es-ES"/>
        </a:p>
      </dgm:t>
    </dgm:pt>
    <dgm:pt modelId="{3C048C01-FD1A-4BBB-B9B6-A24D0B9F6D0F}" type="sibTrans" cxnId="{A0D3E85B-BC21-44F9-A945-D7A1E256B299}">
      <dgm:prSet/>
      <dgm:spPr/>
      <dgm:t>
        <a:bodyPr/>
        <a:lstStyle/>
        <a:p>
          <a:endParaRPr lang="es-ES"/>
        </a:p>
      </dgm:t>
    </dgm:pt>
    <dgm:pt modelId="{42351DDD-B6DC-4226-A1FF-6C99FEEB5FD6}">
      <dgm:prSet phldrT="[Texto]"/>
      <dgm:spPr/>
      <dgm:t>
        <a:bodyPr/>
        <a:lstStyle/>
        <a:p>
          <a:pPr algn="ctr"/>
          <a:r>
            <a:rPr lang="es-EC" dirty="0" smtClean="0"/>
            <a:t>nuevas opciones: productos sustitutos</a:t>
          </a:r>
          <a:endParaRPr lang="es-ES" dirty="0"/>
        </a:p>
      </dgm:t>
    </dgm:pt>
    <dgm:pt modelId="{6F346FE4-C49F-4AAE-9204-9907A419D2E4}" type="parTrans" cxnId="{500943F2-7221-4A01-ABE6-C49B9A8BFA1A}">
      <dgm:prSet/>
      <dgm:spPr/>
      <dgm:t>
        <a:bodyPr/>
        <a:lstStyle/>
        <a:p>
          <a:endParaRPr lang="es-ES"/>
        </a:p>
      </dgm:t>
    </dgm:pt>
    <dgm:pt modelId="{17135DFA-8E27-48AD-A16B-F0A888CAA76D}" type="sibTrans" cxnId="{500943F2-7221-4A01-ABE6-C49B9A8BFA1A}">
      <dgm:prSet/>
      <dgm:spPr/>
      <dgm:t>
        <a:bodyPr/>
        <a:lstStyle/>
        <a:p>
          <a:endParaRPr lang="es-ES"/>
        </a:p>
      </dgm:t>
    </dgm:pt>
    <dgm:pt modelId="{6E49C53F-4B82-460C-8AE7-A5E3F90A273A}">
      <dgm:prSet phldrT="[Texto]"/>
      <dgm:spPr/>
      <dgm:t>
        <a:bodyPr/>
        <a:lstStyle/>
        <a:p>
          <a:r>
            <a:rPr lang="es-EC" dirty="0" smtClean="0"/>
            <a:t>calidad del producto</a:t>
          </a:r>
          <a:endParaRPr lang="es-ES" dirty="0"/>
        </a:p>
      </dgm:t>
    </dgm:pt>
    <dgm:pt modelId="{3DA2C2C4-9C7F-4D7A-A4CC-BC50118BC611}" type="parTrans" cxnId="{80894A27-CCBE-432E-BB8D-29AAE2FCC505}">
      <dgm:prSet/>
      <dgm:spPr/>
      <dgm:t>
        <a:bodyPr/>
        <a:lstStyle/>
        <a:p>
          <a:endParaRPr lang="es-ES"/>
        </a:p>
      </dgm:t>
    </dgm:pt>
    <dgm:pt modelId="{95F0793B-6289-46F2-B711-619C5AE60EC4}" type="sibTrans" cxnId="{80894A27-CCBE-432E-BB8D-29AAE2FCC505}">
      <dgm:prSet/>
      <dgm:spPr/>
      <dgm:t>
        <a:bodyPr/>
        <a:lstStyle/>
        <a:p>
          <a:endParaRPr lang="es-ES"/>
        </a:p>
      </dgm:t>
    </dgm:pt>
    <dgm:pt modelId="{B29BC7E8-896D-4D7C-92FD-3B975DAE1EE4}">
      <dgm:prSet phldrT="[Texto]"/>
      <dgm:spPr/>
      <dgm:t>
        <a:bodyPr/>
        <a:lstStyle/>
        <a:p>
          <a:r>
            <a:rPr lang="es-EC" dirty="0" smtClean="0"/>
            <a:t>inocuidad y seguridad</a:t>
          </a:r>
          <a:endParaRPr lang="es-ES" dirty="0"/>
        </a:p>
      </dgm:t>
    </dgm:pt>
    <dgm:pt modelId="{948A31B3-E1AD-4419-ACE6-C2C51C3CF949}" type="parTrans" cxnId="{E5FE6713-80C3-49D8-8156-83336A7A6D2F}">
      <dgm:prSet/>
      <dgm:spPr/>
      <dgm:t>
        <a:bodyPr/>
        <a:lstStyle/>
        <a:p>
          <a:endParaRPr lang="es-ES"/>
        </a:p>
      </dgm:t>
    </dgm:pt>
    <dgm:pt modelId="{F1CE5DCE-66AF-4A51-A3F9-F9D2410E87A1}" type="sibTrans" cxnId="{E5FE6713-80C3-49D8-8156-83336A7A6D2F}">
      <dgm:prSet/>
      <dgm:spPr/>
      <dgm:t>
        <a:bodyPr/>
        <a:lstStyle/>
        <a:p>
          <a:endParaRPr lang="es-ES"/>
        </a:p>
      </dgm:t>
    </dgm:pt>
    <dgm:pt modelId="{A27363DB-3898-4625-8502-8318B960DF12}" type="pres">
      <dgm:prSet presAssocID="{529EE026-10F7-4B9D-B58B-6B3BF8B9C8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C084EAA-D9CC-4E92-A8B5-DB622477E877}" type="pres">
      <dgm:prSet presAssocID="{6950BE0A-EC49-47B5-A63B-CE9812EA2AA7}" presName="vertFlow" presStyleCnt="0"/>
      <dgm:spPr/>
    </dgm:pt>
    <dgm:pt modelId="{5B5CA700-638F-40BF-8F36-37E708FE5C87}" type="pres">
      <dgm:prSet presAssocID="{6950BE0A-EC49-47B5-A63B-CE9812EA2AA7}" presName="header" presStyleLbl="node1" presStyleIdx="0" presStyleCnt="2"/>
      <dgm:spPr/>
      <dgm:t>
        <a:bodyPr/>
        <a:lstStyle/>
        <a:p>
          <a:endParaRPr lang="es-EC"/>
        </a:p>
      </dgm:t>
    </dgm:pt>
    <dgm:pt modelId="{8F28A751-C515-4A2F-A9C5-EFABE170E06F}" type="pres">
      <dgm:prSet presAssocID="{2DA79E3B-15A2-4BA2-87AD-61FE4A1734BF}" presName="parTrans" presStyleLbl="sibTrans2D1" presStyleIdx="0" presStyleCnt="3"/>
      <dgm:spPr/>
      <dgm:t>
        <a:bodyPr/>
        <a:lstStyle/>
        <a:p>
          <a:endParaRPr lang="es-EC"/>
        </a:p>
      </dgm:t>
    </dgm:pt>
    <dgm:pt modelId="{D7B8460C-4B99-408B-9B57-8E38EC8C123D}" type="pres">
      <dgm:prSet presAssocID="{F0FA7634-B7CE-4687-880B-74C0FE1B90C2}" presName="child" presStyleLbl="alignAccFollow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E78E62-93B4-41EB-BCCC-FC898887CDF4}" type="pres">
      <dgm:prSet presAssocID="{3C048C01-FD1A-4BBB-B9B6-A24D0B9F6D0F}" presName="sibTrans" presStyleLbl="sibTrans2D1" presStyleIdx="1" presStyleCnt="3"/>
      <dgm:spPr/>
      <dgm:t>
        <a:bodyPr/>
        <a:lstStyle/>
        <a:p>
          <a:endParaRPr lang="es-ES"/>
        </a:p>
      </dgm:t>
    </dgm:pt>
    <dgm:pt modelId="{C4189A89-BB0B-4C95-AEB5-30B5E18E2D8D}" type="pres">
      <dgm:prSet presAssocID="{6E49C53F-4B82-460C-8AE7-A5E3F90A273A}" presName="child" presStyleLbl="alignAccFollow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9E715E-E5B4-4656-A272-F6C1F328B252}" type="pres">
      <dgm:prSet presAssocID="{95F0793B-6289-46F2-B711-619C5AE60EC4}" presName="sibTrans" presStyleLbl="sibTrans2D1" presStyleIdx="2" presStyleCnt="3"/>
      <dgm:spPr/>
      <dgm:t>
        <a:bodyPr/>
        <a:lstStyle/>
        <a:p>
          <a:endParaRPr lang="es-ES"/>
        </a:p>
      </dgm:t>
    </dgm:pt>
    <dgm:pt modelId="{3398C8F0-FF1C-403C-B0AB-2154D16951C3}" type="pres">
      <dgm:prSet presAssocID="{B29BC7E8-896D-4D7C-92FD-3B975DAE1EE4}" presName="child" presStyleLbl="alignAccFollow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BFC80C-F598-4C33-AD91-C9F802706595}" type="pres">
      <dgm:prSet presAssocID="{6950BE0A-EC49-47B5-A63B-CE9812EA2AA7}" presName="hSp" presStyleCnt="0"/>
      <dgm:spPr/>
    </dgm:pt>
    <dgm:pt modelId="{2E31BDDA-7E97-4F13-A233-07C4DB0F3E8F}" type="pres">
      <dgm:prSet presAssocID="{42351DDD-B6DC-4226-A1FF-6C99FEEB5FD6}" presName="vertFlow" presStyleCnt="0"/>
      <dgm:spPr/>
    </dgm:pt>
    <dgm:pt modelId="{7245A75E-8D65-4444-A234-1A0378D8FC22}" type="pres">
      <dgm:prSet presAssocID="{42351DDD-B6DC-4226-A1FF-6C99FEEB5FD6}" presName="header" presStyleLbl="node1" presStyleIdx="1" presStyleCnt="2"/>
      <dgm:spPr/>
      <dgm:t>
        <a:bodyPr/>
        <a:lstStyle/>
        <a:p>
          <a:endParaRPr lang="es-EC"/>
        </a:p>
      </dgm:t>
    </dgm:pt>
  </dgm:ptLst>
  <dgm:cxnLst>
    <dgm:cxn modelId="{3A2CF5DB-D056-4476-8C69-992BDC4DC48E}" type="presOf" srcId="{42351DDD-B6DC-4226-A1FF-6C99FEEB5FD6}" destId="{7245A75E-8D65-4444-A234-1A0378D8FC22}" srcOrd="0" destOrd="0" presId="urn:microsoft.com/office/officeart/2005/8/layout/lProcess1"/>
    <dgm:cxn modelId="{A0D3E85B-BC21-44F9-A945-D7A1E256B299}" srcId="{6950BE0A-EC49-47B5-A63B-CE9812EA2AA7}" destId="{F0FA7634-B7CE-4687-880B-74C0FE1B90C2}" srcOrd="0" destOrd="0" parTransId="{2DA79E3B-15A2-4BA2-87AD-61FE4A1734BF}" sibTransId="{3C048C01-FD1A-4BBB-B9B6-A24D0B9F6D0F}"/>
    <dgm:cxn modelId="{E5FE6713-80C3-49D8-8156-83336A7A6D2F}" srcId="{6950BE0A-EC49-47B5-A63B-CE9812EA2AA7}" destId="{B29BC7E8-896D-4D7C-92FD-3B975DAE1EE4}" srcOrd="2" destOrd="0" parTransId="{948A31B3-E1AD-4419-ACE6-C2C51C3CF949}" sibTransId="{F1CE5DCE-66AF-4A51-A3F9-F9D2410E87A1}"/>
    <dgm:cxn modelId="{4958AEEF-35A9-4AFB-B841-C9CF957797E2}" type="presOf" srcId="{529EE026-10F7-4B9D-B58B-6B3BF8B9C8E2}" destId="{A27363DB-3898-4625-8502-8318B960DF12}" srcOrd="0" destOrd="0" presId="urn:microsoft.com/office/officeart/2005/8/layout/lProcess1"/>
    <dgm:cxn modelId="{1AB3354D-21C6-4724-BA34-F23C394C7E52}" type="presOf" srcId="{6950BE0A-EC49-47B5-A63B-CE9812EA2AA7}" destId="{5B5CA700-638F-40BF-8F36-37E708FE5C87}" srcOrd="0" destOrd="0" presId="urn:microsoft.com/office/officeart/2005/8/layout/lProcess1"/>
    <dgm:cxn modelId="{B6EA530E-4220-489E-825E-77DC68B18AF8}" type="presOf" srcId="{95F0793B-6289-46F2-B711-619C5AE60EC4}" destId="{659E715E-E5B4-4656-A272-F6C1F328B252}" srcOrd="0" destOrd="0" presId="urn:microsoft.com/office/officeart/2005/8/layout/lProcess1"/>
    <dgm:cxn modelId="{764303C0-5A29-4DB3-90F8-202FCDA96424}" type="presOf" srcId="{F0FA7634-B7CE-4687-880B-74C0FE1B90C2}" destId="{D7B8460C-4B99-408B-9B57-8E38EC8C123D}" srcOrd="0" destOrd="0" presId="urn:microsoft.com/office/officeart/2005/8/layout/lProcess1"/>
    <dgm:cxn modelId="{A5316A3B-954A-4875-8E1B-A30AA5CCAA14}" type="presOf" srcId="{B29BC7E8-896D-4D7C-92FD-3B975DAE1EE4}" destId="{3398C8F0-FF1C-403C-B0AB-2154D16951C3}" srcOrd="0" destOrd="0" presId="urn:microsoft.com/office/officeart/2005/8/layout/lProcess1"/>
    <dgm:cxn modelId="{0CC88A48-A3B6-4BCB-B175-91AC59EFB71E}" type="presOf" srcId="{2DA79E3B-15A2-4BA2-87AD-61FE4A1734BF}" destId="{8F28A751-C515-4A2F-A9C5-EFABE170E06F}" srcOrd="0" destOrd="0" presId="urn:microsoft.com/office/officeart/2005/8/layout/lProcess1"/>
    <dgm:cxn modelId="{500943F2-7221-4A01-ABE6-C49B9A8BFA1A}" srcId="{529EE026-10F7-4B9D-B58B-6B3BF8B9C8E2}" destId="{42351DDD-B6DC-4226-A1FF-6C99FEEB5FD6}" srcOrd="1" destOrd="0" parTransId="{6F346FE4-C49F-4AAE-9204-9907A419D2E4}" sibTransId="{17135DFA-8E27-48AD-A16B-F0A888CAA76D}"/>
    <dgm:cxn modelId="{B042EB23-1EBE-47AA-846C-3964C8527336}" type="presOf" srcId="{6E49C53F-4B82-460C-8AE7-A5E3F90A273A}" destId="{C4189A89-BB0B-4C95-AEB5-30B5E18E2D8D}" srcOrd="0" destOrd="0" presId="urn:microsoft.com/office/officeart/2005/8/layout/lProcess1"/>
    <dgm:cxn modelId="{1C79858A-2B9B-444E-8522-3654885766C0}" srcId="{529EE026-10F7-4B9D-B58B-6B3BF8B9C8E2}" destId="{6950BE0A-EC49-47B5-A63B-CE9812EA2AA7}" srcOrd="0" destOrd="0" parTransId="{AE765795-886E-46A3-A686-87046FB243EC}" sibTransId="{2D47347B-5218-467A-B241-B81CC6217B21}"/>
    <dgm:cxn modelId="{2C557460-F00E-40F6-BE0B-981EAE9BAA99}" type="presOf" srcId="{3C048C01-FD1A-4BBB-B9B6-A24D0B9F6D0F}" destId="{5AE78E62-93B4-41EB-BCCC-FC898887CDF4}" srcOrd="0" destOrd="0" presId="urn:microsoft.com/office/officeart/2005/8/layout/lProcess1"/>
    <dgm:cxn modelId="{80894A27-CCBE-432E-BB8D-29AAE2FCC505}" srcId="{6950BE0A-EC49-47B5-A63B-CE9812EA2AA7}" destId="{6E49C53F-4B82-460C-8AE7-A5E3F90A273A}" srcOrd="1" destOrd="0" parTransId="{3DA2C2C4-9C7F-4D7A-A4CC-BC50118BC611}" sibTransId="{95F0793B-6289-46F2-B711-619C5AE60EC4}"/>
    <dgm:cxn modelId="{7924B572-71D1-44CC-8362-F89DDD3A8F8F}" type="presParOf" srcId="{A27363DB-3898-4625-8502-8318B960DF12}" destId="{2C084EAA-D9CC-4E92-A8B5-DB622477E877}" srcOrd="0" destOrd="0" presId="urn:microsoft.com/office/officeart/2005/8/layout/lProcess1"/>
    <dgm:cxn modelId="{061B461A-7F20-45EE-BACE-F142590482F2}" type="presParOf" srcId="{2C084EAA-D9CC-4E92-A8B5-DB622477E877}" destId="{5B5CA700-638F-40BF-8F36-37E708FE5C87}" srcOrd="0" destOrd="0" presId="urn:microsoft.com/office/officeart/2005/8/layout/lProcess1"/>
    <dgm:cxn modelId="{AC332275-14CE-4772-AED2-5D717DA4D6E4}" type="presParOf" srcId="{2C084EAA-D9CC-4E92-A8B5-DB622477E877}" destId="{8F28A751-C515-4A2F-A9C5-EFABE170E06F}" srcOrd="1" destOrd="0" presId="urn:microsoft.com/office/officeart/2005/8/layout/lProcess1"/>
    <dgm:cxn modelId="{4C349DD6-CFED-4587-8F0E-38404B2EF7B0}" type="presParOf" srcId="{2C084EAA-D9CC-4E92-A8B5-DB622477E877}" destId="{D7B8460C-4B99-408B-9B57-8E38EC8C123D}" srcOrd="2" destOrd="0" presId="urn:microsoft.com/office/officeart/2005/8/layout/lProcess1"/>
    <dgm:cxn modelId="{B5FD0EB9-A778-44B3-A756-807383E019F6}" type="presParOf" srcId="{2C084EAA-D9CC-4E92-A8B5-DB622477E877}" destId="{5AE78E62-93B4-41EB-BCCC-FC898887CDF4}" srcOrd="3" destOrd="0" presId="urn:microsoft.com/office/officeart/2005/8/layout/lProcess1"/>
    <dgm:cxn modelId="{73A66992-EEF8-41C8-8CC2-588ECC4F1FF2}" type="presParOf" srcId="{2C084EAA-D9CC-4E92-A8B5-DB622477E877}" destId="{C4189A89-BB0B-4C95-AEB5-30B5E18E2D8D}" srcOrd="4" destOrd="0" presId="urn:microsoft.com/office/officeart/2005/8/layout/lProcess1"/>
    <dgm:cxn modelId="{A82DB9FC-5C1D-46F3-A379-BC54E0153A09}" type="presParOf" srcId="{2C084EAA-D9CC-4E92-A8B5-DB622477E877}" destId="{659E715E-E5B4-4656-A272-F6C1F328B252}" srcOrd="5" destOrd="0" presId="urn:microsoft.com/office/officeart/2005/8/layout/lProcess1"/>
    <dgm:cxn modelId="{733BD85D-D931-4EF9-BD4E-89F74BD0C2B1}" type="presParOf" srcId="{2C084EAA-D9CC-4E92-A8B5-DB622477E877}" destId="{3398C8F0-FF1C-403C-B0AB-2154D16951C3}" srcOrd="6" destOrd="0" presId="urn:microsoft.com/office/officeart/2005/8/layout/lProcess1"/>
    <dgm:cxn modelId="{481FEA40-349D-4336-B76F-A1D0018D4713}" type="presParOf" srcId="{A27363DB-3898-4625-8502-8318B960DF12}" destId="{12BFC80C-F598-4C33-AD91-C9F802706595}" srcOrd="1" destOrd="0" presId="urn:microsoft.com/office/officeart/2005/8/layout/lProcess1"/>
    <dgm:cxn modelId="{6722E5F3-A3B7-4850-BE97-F30126342A7C}" type="presParOf" srcId="{A27363DB-3898-4625-8502-8318B960DF12}" destId="{2E31BDDA-7E97-4F13-A233-07C4DB0F3E8F}" srcOrd="2" destOrd="0" presId="urn:microsoft.com/office/officeart/2005/8/layout/lProcess1"/>
    <dgm:cxn modelId="{7FFD9F5C-9CF0-45B8-9D08-5F43BFBD3778}" type="presParOf" srcId="{2E31BDDA-7E97-4F13-A233-07C4DB0F3E8F}" destId="{7245A75E-8D65-4444-A234-1A0378D8FC22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0B4322-7AB5-49CB-BEFF-8BB1ED40D401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FBAE990F-33F2-4F2C-860C-7D7AFF6A72F0}">
      <dgm:prSet phldrT="[Texto]" custT="1"/>
      <dgm:spPr/>
      <dgm:t>
        <a:bodyPr/>
        <a:lstStyle/>
        <a:p>
          <a:r>
            <a:rPr lang="es-EC" sz="2000" b="1" dirty="0" smtClean="0"/>
            <a:t>Acuerdo Comercial entre la Unión Europea y la Comunidad Andina (CAN)</a:t>
          </a:r>
          <a:endParaRPr lang="es-CO" sz="2000" dirty="0"/>
        </a:p>
      </dgm:t>
    </dgm:pt>
    <dgm:pt modelId="{1457AA99-4A52-423C-A86A-CA919496981E}" type="parTrans" cxnId="{9D8084A6-0548-44ED-92F2-954788939A13}">
      <dgm:prSet/>
      <dgm:spPr/>
      <dgm:t>
        <a:bodyPr/>
        <a:lstStyle/>
        <a:p>
          <a:endParaRPr lang="es-CO" sz="2000"/>
        </a:p>
      </dgm:t>
    </dgm:pt>
    <dgm:pt modelId="{314D63C7-DBD2-40F7-9844-0485E77CBA3A}" type="sibTrans" cxnId="{9D8084A6-0548-44ED-92F2-954788939A13}">
      <dgm:prSet/>
      <dgm:spPr/>
      <dgm:t>
        <a:bodyPr/>
        <a:lstStyle/>
        <a:p>
          <a:endParaRPr lang="es-CO" sz="2000"/>
        </a:p>
      </dgm:t>
    </dgm:pt>
    <dgm:pt modelId="{9E8F0A43-78B9-4DC8-A033-902208129B6E}">
      <dgm:prSet phldrT="[Texto]" custT="1"/>
      <dgm:spPr/>
      <dgm:t>
        <a:bodyPr/>
        <a:lstStyle/>
        <a:p>
          <a:r>
            <a:rPr lang="es-EC" sz="2000" b="1" dirty="0" smtClean="0"/>
            <a:t>Acuerdo Comercial entre la Unión Europea y sus Estados Miembros, por una parte, y Colombia y el Perú, por otra</a:t>
          </a:r>
          <a:r>
            <a:rPr lang="es-EC" sz="2000" b="0" dirty="0" smtClean="0"/>
            <a:t>.</a:t>
          </a:r>
          <a:endParaRPr lang="es-CO" sz="2000" dirty="0"/>
        </a:p>
      </dgm:t>
    </dgm:pt>
    <dgm:pt modelId="{5C1DF444-7EA6-4B3D-99B5-829CDA586DFE}" type="parTrans" cxnId="{1A940047-C3D3-4394-ADC8-FF4B86B33CDC}">
      <dgm:prSet/>
      <dgm:spPr/>
      <dgm:t>
        <a:bodyPr/>
        <a:lstStyle/>
        <a:p>
          <a:endParaRPr lang="es-CO" sz="2000"/>
        </a:p>
      </dgm:t>
    </dgm:pt>
    <dgm:pt modelId="{59E3DE7B-F7E0-4D55-B822-2B9ED18A88EA}" type="sibTrans" cxnId="{1A940047-C3D3-4394-ADC8-FF4B86B33CDC}">
      <dgm:prSet/>
      <dgm:spPr/>
      <dgm:t>
        <a:bodyPr/>
        <a:lstStyle/>
        <a:p>
          <a:endParaRPr lang="es-CO" sz="2000"/>
        </a:p>
      </dgm:t>
    </dgm:pt>
    <dgm:pt modelId="{62EAF80C-9912-4C57-B562-2211ED496DA7}">
      <dgm:prSet phldrT="[Texto]" custT="1"/>
      <dgm:spPr/>
      <dgm:t>
        <a:bodyPr/>
        <a:lstStyle/>
        <a:p>
          <a:r>
            <a:rPr lang="es-EC" sz="2000" b="1" dirty="0" smtClean="0"/>
            <a:t>Acuerdo Comercial Ecuador – Unión Europea </a:t>
          </a:r>
          <a:endParaRPr lang="es-CO" sz="2000" dirty="0"/>
        </a:p>
      </dgm:t>
    </dgm:pt>
    <dgm:pt modelId="{2AFFC89A-E944-48BB-9067-82C34F6F242F}" type="parTrans" cxnId="{C1583B93-E086-4FD3-8DCD-D2C6505DBD78}">
      <dgm:prSet/>
      <dgm:spPr/>
      <dgm:t>
        <a:bodyPr/>
        <a:lstStyle/>
        <a:p>
          <a:endParaRPr lang="es-CO" sz="2000"/>
        </a:p>
      </dgm:t>
    </dgm:pt>
    <dgm:pt modelId="{04AC968C-E70A-4198-B0A3-E0D63108C687}" type="sibTrans" cxnId="{C1583B93-E086-4FD3-8DCD-D2C6505DBD78}">
      <dgm:prSet/>
      <dgm:spPr/>
      <dgm:t>
        <a:bodyPr/>
        <a:lstStyle/>
        <a:p>
          <a:endParaRPr lang="es-CO" sz="2000"/>
        </a:p>
      </dgm:t>
    </dgm:pt>
    <dgm:pt modelId="{BDC90767-CD84-479D-9047-B2CCD6F44BD9}" type="pres">
      <dgm:prSet presAssocID="{810B4322-7AB5-49CB-BEFF-8BB1ED40D40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344D5DF-187E-41CE-80AB-578BAD680A69}" type="pres">
      <dgm:prSet presAssocID="{FBAE990F-33F2-4F2C-860C-7D7AFF6A72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1AECAF9-7A8D-45E0-98EC-788F89BE934F}" type="pres">
      <dgm:prSet presAssocID="{314D63C7-DBD2-40F7-9844-0485E77CBA3A}" presName="sibTrans" presStyleCnt="0"/>
      <dgm:spPr/>
    </dgm:pt>
    <dgm:pt modelId="{CDD0AFE6-DBBD-4C9D-9689-84ECB4D808F9}" type="pres">
      <dgm:prSet presAssocID="{9E8F0A43-78B9-4DC8-A033-902208129B6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BA51E14-5851-472D-9AB0-24FB5E44CC7F}" type="pres">
      <dgm:prSet presAssocID="{59E3DE7B-F7E0-4D55-B822-2B9ED18A88EA}" presName="sibTrans" presStyleCnt="0"/>
      <dgm:spPr/>
    </dgm:pt>
    <dgm:pt modelId="{5A9D7BC0-7568-4124-B4D2-14893227D2A8}" type="pres">
      <dgm:prSet presAssocID="{62EAF80C-9912-4C57-B562-2211ED496DA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71B988E-E453-48A1-89E6-BCBD3F538E72}" type="presOf" srcId="{FBAE990F-33F2-4F2C-860C-7D7AFF6A72F0}" destId="{3344D5DF-187E-41CE-80AB-578BAD680A69}" srcOrd="0" destOrd="0" presId="urn:microsoft.com/office/officeart/2005/8/layout/default"/>
    <dgm:cxn modelId="{9D8084A6-0548-44ED-92F2-954788939A13}" srcId="{810B4322-7AB5-49CB-BEFF-8BB1ED40D401}" destId="{FBAE990F-33F2-4F2C-860C-7D7AFF6A72F0}" srcOrd="0" destOrd="0" parTransId="{1457AA99-4A52-423C-A86A-CA919496981E}" sibTransId="{314D63C7-DBD2-40F7-9844-0485E77CBA3A}"/>
    <dgm:cxn modelId="{5EA26172-5A85-41B8-82D4-61F1591A04EB}" type="presOf" srcId="{810B4322-7AB5-49CB-BEFF-8BB1ED40D401}" destId="{BDC90767-CD84-479D-9047-B2CCD6F44BD9}" srcOrd="0" destOrd="0" presId="urn:microsoft.com/office/officeart/2005/8/layout/default"/>
    <dgm:cxn modelId="{6447A5E8-8FA0-456D-A2EF-3714F235CCFE}" type="presOf" srcId="{62EAF80C-9912-4C57-B562-2211ED496DA7}" destId="{5A9D7BC0-7568-4124-B4D2-14893227D2A8}" srcOrd="0" destOrd="0" presId="urn:microsoft.com/office/officeart/2005/8/layout/default"/>
    <dgm:cxn modelId="{C1583B93-E086-4FD3-8DCD-D2C6505DBD78}" srcId="{810B4322-7AB5-49CB-BEFF-8BB1ED40D401}" destId="{62EAF80C-9912-4C57-B562-2211ED496DA7}" srcOrd="2" destOrd="0" parTransId="{2AFFC89A-E944-48BB-9067-82C34F6F242F}" sibTransId="{04AC968C-E70A-4198-B0A3-E0D63108C687}"/>
    <dgm:cxn modelId="{881FB7E8-9A92-4E92-8644-65ABBFE95A4F}" type="presOf" srcId="{9E8F0A43-78B9-4DC8-A033-902208129B6E}" destId="{CDD0AFE6-DBBD-4C9D-9689-84ECB4D808F9}" srcOrd="0" destOrd="0" presId="urn:microsoft.com/office/officeart/2005/8/layout/default"/>
    <dgm:cxn modelId="{1A940047-C3D3-4394-ADC8-FF4B86B33CDC}" srcId="{810B4322-7AB5-49CB-BEFF-8BB1ED40D401}" destId="{9E8F0A43-78B9-4DC8-A033-902208129B6E}" srcOrd="1" destOrd="0" parTransId="{5C1DF444-7EA6-4B3D-99B5-829CDA586DFE}" sibTransId="{59E3DE7B-F7E0-4D55-B822-2B9ED18A88EA}"/>
    <dgm:cxn modelId="{AA340E04-54D5-4D2D-BC1B-E8357EA6F2A9}" type="presParOf" srcId="{BDC90767-CD84-479D-9047-B2CCD6F44BD9}" destId="{3344D5DF-187E-41CE-80AB-578BAD680A69}" srcOrd="0" destOrd="0" presId="urn:microsoft.com/office/officeart/2005/8/layout/default"/>
    <dgm:cxn modelId="{675347DD-86CA-45C0-B14C-1433584F6D8B}" type="presParOf" srcId="{BDC90767-CD84-479D-9047-B2CCD6F44BD9}" destId="{D1AECAF9-7A8D-45E0-98EC-788F89BE934F}" srcOrd="1" destOrd="0" presId="urn:microsoft.com/office/officeart/2005/8/layout/default"/>
    <dgm:cxn modelId="{EE32661A-586C-4BA3-9A19-95D5FAF3A508}" type="presParOf" srcId="{BDC90767-CD84-479D-9047-B2CCD6F44BD9}" destId="{CDD0AFE6-DBBD-4C9D-9689-84ECB4D808F9}" srcOrd="2" destOrd="0" presId="urn:microsoft.com/office/officeart/2005/8/layout/default"/>
    <dgm:cxn modelId="{21F5827A-EB3D-4B3A-8014-C03B6D0D1E22}" type="presParOf" srcId="{BDC90767-CD84-479D-9047-B2CCD6F44BD9}" destId="{1BA51E14-5851-472D-9AB0-24FB5E44CC7F}" srcOrd="3" destOrd="0" presId="urn:microsoft.com/office/officeart/2005/8/layout/default"/>
    <dgm:cxn modelId="{7365C4D4-AACF-4C05-8B9C-C5EE229C1F3F}" type="presParOf" srcId="{BDC90767-CD84-479D-9047-B2CCD6F44BD9}" destId="{5A9D7BC0-7568-4124-B4D2-14893227D2A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655940-5F41-4DD9-A457-DB751AAECB1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4846672-65EC-4BCA-BCBF-07DE52F90762}">
      <dgm:prSet phldrT="[Texto]"/>
      <dgm:spPr/>
      <dgm:t>
        <a:bodyPr/>
        <a:lstStyle/>
        <a:p>
          <a:r>
            <a:rPr lang="es-EC" dirty="0" smtClean="0"/>
            <a:t>Requisitos fitosanitarios</a:t>
          </a:r>
          <a:endParaRPr lang="es-EC" dirty="0"/>
        </a:p>
      </dgm:t>
    </dgm:pt>
    <dgm:pt modelId="{43158565-CED3-4ABA-945D-54036603F81D}" type="parTrans" cxnId="{B7178C37-678D-4C32-AA82-C90D17AA6AE0}">
      <dgm:prSet/>
      <dgm:spPr/>
      <dgm:t>
        <a:bodyPr/>
        <a:lstStyle/>
        <a:p>
          <a:endParaRPr lang="es-EC"/>
        </a:p>
      </dgm:t>
    </dgm:pt>
    <dgm:pt modelId="{7D57FC9B-DC36-43B3-A4B9-EEE4187FC99E}" type="sibTrans" cxnId="{B7178C37-678D-4C32-AA82-C90D17AA6AE0}">
      <dgm:prSet/>
      <dgm:spPr/>
      <dgm:t>
        <a:bodyPr/>
        <a:lstStyle/>
        <a:p>
          <a:endParaRPr lang="es-EC"/>
        </a:p>
      </dgm:t>
    </dgm:pt>
    <dgm:pt modelId="{9AF856CD-4FD3-4736-B677-2F0CE2BF78D9}">
      <dgm:prSet phldrT="[Texto]"/>
      <dgm:spPr/>
      <dgm:t>
        <a:bodyPr/>
        <a:lstStyle/>
        <a:p>
          <a:r>
            <a:rPr lang="es-EC" dirty="0" smtClean="0"/>
            <a:t>Inocuidad y salubridad</a:t>
          </a:r>
          <a:endParaRPr lang="es-EC" dirty="0"/>
        </a:p>
      </dgm:t>
    </dgm:pt>
    <dgm:pt modelId="{070696B6-4366-41CE-9376-7265EE14E664}" type="parTrans" cxnId="{CD247E6A-FB61-46FC-80F8-DF1DD1CFEDD3}">
      <dgm:prSet/>
      <dgm:spPr/>
      <dgm:t>
        <a:bodyPr/>
        <a:lstStyle/>
        <a:p>
          <a:endParaRPr lang="es-EC"/>
        </a:p>
      </dgm:t>
    </dgm:pt>
    <dgm:pt modelId="{5D7A40C0-1D66-4E62-9D8C-20D23078BE1A}" type="sibTrans" cxnId="{CD247E6A-FB61-46FC-80F8-DF1DD1CFEDD3}">
      <dgm:prSet/>
      <dgm:spPr/>
      <dgm:t>
        <a:bodyPr/>
        <a:lstStyle/>
        <a:p>
          <a:endParaRPr lang="es-EC"/>
        </a:p>
      </dgm:t>
    </dgm:pt>
    <dgm:pt modelId="{DD1CF6C4-C5B6-41FF-9078-D0D35A9793BF}">
      <dgm:prSet phldrT="[Texto]"/>
      <dgm:spPr/>
      <dgm:t>
        <a:bodyPr/>
        <a:lstStyle/>
        <a:p>
          <a:r>
            <a:rPr lang="es-EC" dirty="0" smtClean="0"/>
            <a:t>Plagas: </a:t>
          </a:r>
          <a:r>
            <a:rPr lang="es-EC" dirty="0" err="1" smtClean="0"/>
            <a:t>heilipus</a:t>
          </a:r>
          <a:r>
            <a:rPr lang="es-EC" dirty="0" smtClean="0"/>
            <a:t> </a:t>
          </a:r>
          <a:r>
            <a:rPr lang="es-EC" dirty="0" err="1" smtClean="0"/>
            <a:t>trifasciatus</a:t>
          </a:r>
          <a:r>
            <a:rPr lang="es-EC" dirty="0" smtClean="0"/>
            <a:t> y la polilla</a:t>
          </a:r>
          <a:endParaRPr lang="es-EC" dirty="0"/>
        </a:p>
      </dgm:t>
    </dgm:pt>
    <dgm:pt modelId="{8220694A-B817-44BE-91D4-DBA2069ECB2A}" type="parTrans" cxnId="{35DF28EE-BD01-4812-A931-3D77F3E3A98B}">
      <dgm:prSet/>
      <dgm:spPr/>
      <dgm:t>
        <a:bodyPr/>
        <a:lstStyle/>
        <a:p>
          <a:endParaRPr lang="es-EC"/>
        </a:p>
      </dgm:t>
    </dgm:pt>
    <dgm:pt modelId="{96A49F3C-1563-405C-800D-299E5F3D4C2B}" type="sibTrans" cxnId="{35DF28EE-BD01-4812-A931-3D77F3E3A98B}">
      <dgm:prSet/>
      <dgm:spPr/>
      <dgm:t>
        <a:bodyPr/>
        <a:lstStyle/>
        <a:p>
          <a:endParaRPr lang="es-EC"/>
        </a:p>
      </dgm:t>
    </dgm:pt>
    <dgm:pt modelId="{F6D9A8C6-553E-4AA6-9883-A36866B8D809}">
      <dgm:prSet phldrT="[Texto]"/>
      <dgm:spPr/>
      <dgm:t>
        <a:bodyPr/>
        <a:lstStyle/>
        <a:p>
          <a:r>
            <a:rPr lang="es-EC" dirty="0" smtClean="0"/>
            <a:t>Requisitos medioambientales</a:t>
          </a:r>
          <a:endParaRPr lang="es-EC" dirty="0"/>
        </a:p>
      </dgm:t>
    </dgm:pt>
    <dgm:pt modelId="{73170FE4-D7E7-44E0-916C-CD4E65ABBE6C}" type="parTrans" cxnId="{F5DBA703-D2D0-4943-858D-65A6640C249C}">
      <dgm:prSet/>
      <dgm:spPr/>
      <dgm:t>
        <a:bodyPr/>
        <a:lstStyle/>
        <a:p>
          <a:endParaRPr lang="es-EC"/>
        </a:p>
      </dgm:t>
    </dgm:pt>
    <dgm:pt modelId="{B38C7F2C-7138-4A7D-92B6-F31559A53260}" type="sibTrans" cxnId="{F5DBA703-D2D0-4943-858D-65A6640C249C}">
      <dgm:prSet/>
      <dgm:spPr/>
      <dgm:t>
        <a:bodyPr/>
        <a:lstStyle/>
        <a:p>
          <a:endParaRPr lang="es-EC"/>
        </a:p>
      </dgm:t>
    </dgm:pt>
    <dgm:pt modelId="{562A9E60-28B1-460C-BDCF-F4298F13A285}">
      <dgm:prSet phldrT="[Texto]"/>
      <dgm:spPr/>
      <dgm:t>
        <a:bodyPr/>
        <a:lstStyle/>
        <a:p>
          <a:r>
            <a:rPr lang="es-EC" dirty="0" smtClean="0"/>
            <a:t>Materiales ( amigables con el medio ambiente)</a:t>
          </a:r>
          <a:endParaRPr lang="es-EC" dirty="0"/>
        </a:p>
      </dgm:t>
    </dgm:pt>
    <dgm:pt modelId="{257C2C03-7D5D-4E44-B096-B4E024489FBE}" type="parTrans" cxnId="{8C3DE981-F677-491B-BF3E-1222562B16B2}">
      <dgm:prSet/>
      <dgm:spPr/>
      <dgm:t>
        <a:bodyPr/>
        <a:lstStyle/>
        <a:p>
          <a:endParaRPr lang="es-EC"/>
        </a:p>
      </dgm:t>
    </dgm:pt>
    <dgm:pt modelId="{05C1E2E9-D229-4B42-B3F2-0EF3FA938BE3}" type="sibTrans" cxnId="{8C3DE981-F677-491B-BF3E-1222562B16B2}">
      <dgm:prSet/>
      <dgm:spPr/>
      <dgm:t>
        <a:bodyPr/>
        <a:lstStyle/>
        <a:p>
          <a:endParaRPr lang="es-EC"/>
        </a:p>
      </dgm:t>
    </dgm:pt>
    <dgm:pt modelId="{B9BE6933-C43D-4BE4-BCB4-1D8424840DAD}">
      <dgm:prSet phldrT="[Texto]"/>
      <dgm:spPr/>
      <dgm:t>
        <a:bodyPr/>
        <a:lstStyle/>
        <a:p>
          <a:r>
            <a:rPr lang="es-EC" dirty="0" smtClean="0"/>
            <a:t>Todas las etapas</a:t>
          </a:r>
          <a:endParaRPr lang="es-EC" dirty="0"/>
        </a:p>
      </dgm:t>
    </dgm:pt>
    <dgm:pt modelId="{84B30353-C700-48A9-9B78-215CEE06AC1E}" type="parTrans" cxnId="{B36A9180-CD38-483A-AB25-DC69AE71BE81}">
      <dgm:prSet/>
      <dgm:spPr/>
      <dgm:t>
        <a:bodyPr/>
        <a:lstStyle/>
        <a:p>
          <a:endParaRPr lang="es-EC"/>
        </a:p>
      </dgm:t>
    </dgm:pt>
    <dgm:pt modelId="{CE8626A2-4C12-499D-BA0C-3C2E7FCD22A3}" type="sibTrans" cxnId="{B36A9180-CD38-483A-AB25-DC69AE71BE81}">
      <dgm:prSet/>
      <dgm:spPr/>
      <dgm:t>
        <a:bodyPr/>
        <a:lstStyle/>
        <a:p>
          <a:endParaRPr lang="es-EC"/>
        </a:p>
      </dgm:t>
    </dgm:pt>
    <dgm:pt modelId="{6B4FACD7-6106-41F6-B3CB-679E2E8AD2E1}">
      <dgm:prSet phldrT="[Texto]"/>
      <dgm:spPr/>
      <dgm:t>
        <a:bodyPr/>
        <a:lstStyle/>
        <a:p>
          <a:r>
            <a:rPr lang="es-EC" dirty="0" smtClean="0"/>
            <a:t>Normas de comercialización (Normas CODEX) </a:t>
          </a:r>
          <a:endParaRPr lang="es-EC" dirty="0"/>
        </a:p>
      </dgm:t>
    </dgm:pt>
    <dgm:pt modelId="{B6BF347B-1469-4246-97D8-2670E43494F6}" type="parTrans" cxnId="{F354A52A-5F75-4E44-AB93-C90D906D4FAD}">
      <dgm:prSet/>
      <dgm:spPr/>
      <dgm:t>
        <a:bodyPr/>
        <a:lstStyle/>
        <a:p>
          <a:endParaRPr lang="es-EC"/>
        </a:p>
      </dgm:t>
    </dgm:pt>
    <dgm:pt modelId="{CD8347E8-A5B4-4384-A709-BFB440BD73B9}" type="sibTrans" cxnId="{F354A52A-5F75-4E44-AB93-C90D906D4FAD}">
      <dgm:prSet/>
      <dgm:spPr/>
      <dgm:t>
        <a:bodyPr/>
        <a:lstStyle/>
        <a:p>
          <a:endParaRPr lang="es-EC"/>
        </a:p>
      </dgm:t>
    </dgm:pt>
    <dgm:pt modelId="{43F330D8-1107-44C1-8502-54890ADF7F1F}">
      <dgm:prSet phldrT="[Texto]"/>
      <dgm:spPr/>
      <dgm:t>
        <a:bodyPr/>
        <a:lstStyle/>
        <a:p>
          <a:r>
            <a:rPr lang="es-EC" dirty="0" smtClean="0"/>
            <a:t>Requisitos mínimos de calidad</a:t>
          </a:r>
          <a:endParaRPr lang="es-EC" dirty="0"/>
        </a:p>
      </dgm:t>
    </dgm:pt>
    <dgm:pt modelId="{49A649FF-F63F-4C92-B4C4-004B4FFED4F8}" type="parTrans" cxnId="{1DF7C829-23F8-4EDC-95AC-047FA57C6BEB}">
      <dgm:prSet/>
      <dgm:spPr/>
      <dgm:t>
        <a:bodyPr/>
        <a:lstStyle/>
        <a:p>
          <a:endParaRPr lang="es-EC"/>
        </a:p>
      </dgm:t>
    </dgm:pt>
    <dgm:pt modelId="{F696234E-4F7F-4908-BDFF-4331DB939856}" type="sibTrans" cxnId="{1DF7C829-23F8-4EDC-95AC-047FA57C6BEB}">
      <dgm:prSet/>
      <dgm:spPr/>
      <dgm:t>
        <a:bodyPr/>
        <a:lstStyle/>
        <a:p>
          <a:endParaRPr lang="es-EC"/>
        </a:p>
      </dgm:t>
    </dgm:pt>
    <dgm:pt modelId="{FB690E2C-8A47-4A69-8C83-73360B899090}">
      <dgm:prSet phldrT="[Texto]"/>
      <dgm:spPr/>
      <dgm:t>
        <a:bodyPr/>
        <a:lstStyle/>
        <a:p>
          <a:r>
            <a:rPr lang="es-EC" dirty="0" smtClean="0"/>
            <a:t>Requisitos mínimos de madurez</a:t>
          </a:r>
          <a:endParaRPr lang="es-EC" dirty="0"/>
        </a:p>
      </dgm:t>
    </dgm:pt>
    <dgm:pt modelId="{466D1107-B010-4614-A3F2-7272AA0A765F}" type="parTrans" cxnId="{48571B54-25C9-4A28-A1B4-30A3EFFD28C4}">
      <dgm:prSet/>
      <dgm:spPr/>
      <dgm:t>
        <a:bodyPr/>
        <a:lstStyle/>
        <a:p>
          <a:endParaRPr lang="es-EC"/>
        </a:p>
      </dgm:t>
    </dgm:pt>
    <dgm:pt modelId="{B23CB0E9-8FAB-4B3F-8C9A-CC5C4B584563}" type="sibTrans" cxnId="{48571B54-25C9-4A28-A1B4-30A3EFFD28C4}">
      <dgm:prSet/>
      <dgm:spPr/>
      <dgm:t>
        <a:bodyPr/>
        <a:lstStyle/>
        <a:p>
          <a:endParaRPr lang="es-EC"/>
        </a:p>
      </dgm:t>
    </dgm:pt>
    <dgm:pt modelId="{7ADD4CCF-537F-42E4-9A20-33EAC8A37D87}">
      <dgm:prSet phldrT="[Texto]"/>
      <dgm:spPr/>
      <dgm:t>
        <a:bodyPr/>
        <a:lstStyle/>
        <a:p>
          <a:r>
            <a:rPr lang="es-EC" dirty="0" smtClean="0"/>
            <a:t>Tolerancias (no superior al 2%)</a:t>
          </a:r>
          <a:endParaRPr lang="es-EC" dirty="0"/>
        </a:p>
      </dgm:t>
    </dgm:pt>
    <dgm:pt modelId="{47913D02-5F3F-40C8-8510-DACB356AFA7B}" type="parTrans" cxnId="{907A1894-B642-44BC-B7FD-FF875E997BC0}">
      <dgm:prSet/>
      <dgm:spPr/>
      <dgm:t>
        <a:bodyPr/>
        <a:lstStyle/>
        <a:p>
          <a:endParaRPr lang="es-EC"/>
        </a:p>
      </dgm:t>
    </dgm:pt>
    <dgm:pt modelId="{6D314747-559E-4BC8-AC42-32FB26E02739}" type="sibTrans" cxnId="{907A1894-B642-44BC-B7FD-FF875E997BC0}">
      <dgm:prSet/>
      <dgm:spPr/>
      <dgm:t>
        <a:bodyPr/>
        <a:lstStyle/>
        <a:p>
          <a:endParaRPr lang="es-EC"/>
        </a:p>
      </dgm:t>
    </dgm:pt>
    <dgm:pt modelId="{94A7C45C-5C89-419F-BFC5-8E9B93687C87}" type="pres">
      <dgm:prSet presAssocID="{85655940-5F41-4DD9-A457-DB751AAECB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5015F76-69CB-473B-89D9-5B2D152CFEF8}" type="pres">
      <dgm:prSet presAssocID="{6B4FACD7-6106-41F6-B3CB-679E2E8AD2E1}" presName="boxAndChildren" presStyleCnt="0"/>
      <dgm:spPr/>
    </dgm:pt>
    <dgm:pt modelId="{73F168E5-F6FA-4BC7-B485-72DFD7791788}" type="pres">
      <dgm:prSet presAssocID="{6B4FACD7-6106-41F6-B3CB-679E2E8AD2E1}" presName="parentTextBox" presStyleLbl="node1" presStyleIdx="0" presStyleCnt="3"/>
      <dgm:spPr/>
      <dgm:t>
        <a:bodyPr/>
        <a:lstStyle/>
        <a:p>
          <a:endParaRPr lang="es-EC"/>
        </a:p>
      </dgm:t>
    </dgm:pt>
    <dgm:pt modelId="{33068953-EC4A-44CF-9F68-8FD4EE75BEB9}" type="pres">
      <dgm:prSet presAssocID="{6B4FACD7-6106-41F6-B3CB-679E2E8AD2E1}" presName="entireBox" presStyleLbl="node1" presStyleIdx="0" presStyleCnt="3"/>
      <dgm:spPr/>
      <dgm:t>
        <a:bodyPr/>
        <a:lstStyle/>
        <a:p>
          <a:endParaRPr lang="es-EC"/>
        </a:p>
      </dgm:t>
    </dgm:pt>
    <dgm:pt modelId="{985F0D01-A368-4C26-BBD0-6A0C6C1DA54D}" type="pres">
      <dgm:prSet presAssocID="{6B4FACD7-6106-41F6-B3CB-679E2E8AD2E1}" presName="descendantBox" presStyleCnt="0"/>
      <dgm:spPr/>
    </dgm:pt>
    <dgm:pt modelId="{45C89366-1100-4261-A313-CA78EC43C36E}" type="pres">
      <dgm:prSet presAssocID="{43F330D8-1107-44C1-8502-54890ADF7F1F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EE451F2-6A1B-40E8-8D58-BE785C7C8590}" type="pres">
      <dgm:prSet presAssocID="{FB690E2C-8A47-4A69-8C83-73360B899090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73D9664-9B1B-4C0C-B041-644A871FB065}" type="pres">
      <dgm:prSet presAssocID="{7ADD4CCF-537F-42E4-9A20-33EAC8A37D87}" presName="childTextBox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C57415-0ED8-43AC-B8CF-5840B7E70731}" type="pres">
      <dgm:prSet presAssocID="{B38C7F2C-7138-4A7D-92B6-F31559A53260}" presName="sp" presStyleCnt="0"/>
      <dgm:spPr/>
    </dgm:pt>
    <dgm:pt modelId="{673A5820-7F65-423C-BF4F-2ED656799E2B}" type="pres">
      <dgm:prSet presAssocID="{F6D9A8C6-553E-4AA6-9883-A36866B8D809}" presName="arrowAndChildren" presStyleCnt="0"/>
      <dgm:spPr/>
    </dgm:pt>
    <dgm:pt modelId="{E67294AD-B67E-4ACC-98A4-516804574AA9}" type="pres">
      <dgm:prSet presAssocID="{F6D9A8C6-553E-4AA6-9883-A36866B8D809}" presName="parentTextArrow" presStyleLbl="node1" presStyleIdx="0" presStyleCnt="3"/>
      <dgm:spPr/>
      <dgm:t>
        <a:bodyPr/>
        <a:lstStyle/>
        <a:p>
          <a:endParaRPr lang="es-EC"/>
        </a:p>
      </dgm:t>
    </dgm:pt>
    <dgm:pt modelId="{E287D21A-D789-4337-8A62-91F5142EF5E4}" type="pres">
      <dgm:prSet presAssocID="{F6D9A8C6-553E-4AA6-9883-A36866B8D809}" presName="arrow" presStyleLbl="node1" presStyleIdx="1" presStyleCnt="3"/>
      <dgm:spPr/>
      <dgm:t>
        <a:bodyPr/>
        <a:lstStyle/>
        <a:p>
          <a:endParaRPr lang="es-EC"/>
        </a:p>
      </dgm:t>
    </dgm:pt>
    <dgm:pt modelId="{BEF375C4-00EE-45CA-93ED-10BFABF79B2A}" type="pres">
      <dgm:prSet presAssocID="{F6D9A8C6-553E-4AA6-9883-A36866B8D809}" presName="descendantArrow" presStyleCnt="0"/>
      <dgm:spPr/>
    </dgm:pt>
    <dgm:pt modelId="{E4BEF2CE-C345-458C-B33F-4BAD948E98FA}" type="pres">
      <dgm:prSet presAssocID="{562A9E60-28B1-460C-BDCF-F4298F13A285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1EE22A-E087-4231-AC4C-E6EE02F82E8C}" type="pres">
      <dgm:prSet presAssocID="{B9BE6933-C43D-4BE4-BCB4-1D8424840DAD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9FF11AD-54E1-48A5-BE25-8885EB0E79A4}" type="pres">
      <dgm:prSet presAssocID="{7D57FC9B-DC36-43B3-A4B9-EEE4187FC99E}" presName="sp" presStyleCnt="0"/>
      <dgm:spPr/>
    </dgm:pt>
    <dgm:pt modelId="{A4B67EF9-0799-405F-8BE4-768BCC5FE3D5}" type="pres">
      <dgm:prSet presAssocID="{E4846672-65EC-4BCA-BCBF-07DE52F90762}" presName="arrowAndChildren" presStyleCnt="0"/>
      <dgm:spPr/>
    </dgm:pt>
    <dgm:pt modelId="{4251C47B-A9F2-4954-B2A9-2301EE44E08C}" type="pres">
      <dgm:prSet presAssocID="{E4846672-65EC-4BCA-BCBF-07DE52F90762}" presName="parentTextArrow" presStyleLbl="node1" presStyleIdx="1" presStyleCnt="3"/>
      <dgm:spPr/>
      <dgm:t>
        <a:bodyPr/>
        <a:lstStyle/>
        <a:p>
          <a:endParaRPr lang="es-EC"/>
        </a:p>
      </dgm:t>
    </dgm:pt>
    <dgm:pt modelId="{6FCC8EDE-C4E0-42E5-A935-90191DA66CD1}" type="pres">
      <dgm:prSet presAssocID="{E4846672-65EC-4BCA-BCBF-07DE52F90762}" presName="arrow" presStyleLbl="node1" presStyleIdx="2" presStyleCnt="3"/>
      <dgm:spPr/>
      <dgm:t>
        <a:bodyPr/>
        <a:lstStyle/>
        <a:p>
          <a:endParaRPr lang="es-EC"/>
        </a:p>
      </dgm:t>
    </dgm:pt>
    <dgm:pt modelId="{D865D01F-AA93-4947-AC02-DF3B2291FBA0}" type="pres">
      <dgm:prSet presAssocID="{E4846672-65EC-4BCA-BCBF-07DE52F90762}" presName="descendantArrow" presStyleCnt="0"/>
      <dgm:spPr/>
    </dgm:pt>
    <dgm:pt modelId="{6502A1D0-BF68-4E75-8CCE-21E9D35A9920}" type="pres">
      <dgm:prSet presAssocID="{9AF856CD-4FD3-4736-B677-2F0CE2BF78D9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730D8C-B949-4BF0-9ED3-1281AF544D5C}" type="pres">
      <dgm:prSet presAssocID="{DD1CF6C4-C5B6-41FF-9078-D0D35A9793BF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5DBA703-D2D0-4943-858D-65A6640C249C}" srcId="{85655940-5F41-4DD9-A457-DB751AAECB1C}" destId="{F6D9A8C6-553E-4AA6-9883-A36866B8D809}" srcOrd="1" destOrd="0" parTransId="{73170FE4-D7E7-44E0-916C-CD4E65ABBE6C}" sibTransId="{B38C7F2C-7138-4A7D-92B6-F31559A53260}"/>
    <dgm:cxn modelId="{64BE8FCA-13AB-4554-8CA2-AB5F59F2EE4D}" type="presOf" srcId="{E4846672-65EC-4BCA-BCBF-07DE52F90762}" destId="{4251C47B-A9F2-4954-B2A9-2301EE44E08C}" srcOrd="0" destOrd="0" presId="urn:microsoft.com/office/officeart/2005/8/layout/process4"/>
    <dgm:cxn modelId="{942B44D2-2A1E-45CF-B215-7B0377799D77}" type="presOf" srcId="{B9BE6933-C43D-4BE4-BCB4-1D8424840DAD}" destId="{731EE22A-E087-4231-AC4C-E6EE02F82E8C}" srcOrd="0" destOrd="0" presId="urn:microsoft.com/office/officeart/2005/8/layout/process4"/>
    <dgm:cxn modelId="{D08C40A6-12E6-4BDE-905F-03F1D4E7823E}" type="presOf" srcId="{F6D9A8C6-553E-4AA6-9883-A36866B8D809}" destId="{E67294AD-B67E-4ACC-98A4-516804574AA9}" srcOrd="0" destOrd="0" presId="urn:microsoft.com/office/officeart/2005/8/layout/process4"/>
    <dgm:cxn modelId="{A35185E0-F5F9-4D4E-85F8-D571CE654938}" type="presOf" srcId="{F6D9A8C6-553E-4AA6-9883-A36866B8D809}" destId="{E287D21A-D789-4337-8A62-91F5142EF5E4}" srcOrd="1" destOrd="0" presId="urn:microsoft.com/office/officeart/2005/8/layout/process4"/>
    <dgm:cxn modelId="{1DF7C829-23F8-4EDC-95AC-047FA57C6BEB}" srcId="{6B4FACD7-6106-41F6-B3CB-679E2E8AD2E1}" destId="{43F330D8-1107-44C1-8502-54890ADF7F1F}" srcOrd="0" destOrd="0" parTransId="{49A649FF-F63F-4C92-B4C4-004B4FFED4F8}" sibTransId="{F696234E-4F7F-4908-BDFF-4331DB939856}"/>
    <dgm:cxn modelId="{CDC763C4-7621-489C-A622-35BFF0A30AD5}" type="presOf" srcId="{DD1CF6C4-C5B6-41FF-9078-D0D35A9793BF}" destId="{AD730D8C-B949-4BF0-9ED3-1281AF544D5C}" srcOrd="0" destOrd="0" presId="urn:microsoft.com/office/officeart/2005/8/layout/process4"/>
    <dgm:cxn modelId="{607A386A-5426-4FEB-8C1F-AD42DAF62358}" type="presOf" srcId="{E4846672-65EC-4BCA-BCBF-07DE52F90762}" destId="{6FCC8EDE-C4E0-42E5-A935-90191DA66CD1}" srcOrd="1" destOrd="0" presId="urn:microsoft.com/office/officeart/2005/8/layout/process4"/>
    <dgm:cxn modelId="{48571B54-25C9-4A28-A1B4-30A3EFFD28C4}" srcId="{6B4FACD7-6106-41F6-B3CB-679E2E8AD2E1}" destId="{FB690E2C-8A47-4A69-8C83-73360B899090}" srcOrd="1" destOrd="0" parTransId="{466D1107-B010-4614-A3F2-7272AA0A765F}" sibTransId="{B23CB0E9-8FAB-4B3F-8C9A-CC5C4B584563}"/>
    <dgm:cxn modelId="{35DF28EE-BD01-4812-A931-3D77F3E3A98B}" srcId="{E4846672-65EC-4BCA-BCBF-07DE52F90762}" destId="{DD1CF6C4-C5B6-41FF-9078-D0D35A9793BF}" srcOrd="1" destOrd="0" parTransId="{8220694A-B817-44BE-91D4-DBA2069ECB2A}" sibTransId="{96A49F3C-1563-405C-800D-299E5F3D4C2B}"/>
    <dgm:cxn modelId="{E4C97954-B9E0-47DB-B38C-86D7771580B1}" type="presOf" srcId="{6B4FACD7-6106-41F6-B3CB-679E2E8AD2E1}" destId="{33068953-EC4A-44CF-9F68-8FD4EE75BEB9}" srcOrd="1" destOrd="0" presId="urn:microsoft.com/office/officeart/2005/8/layout/process4"/>
    <dgm:cxn modelId="{9861DFE1-D9DD-43E0-9850-5E6888D8A7CF}" type="presOf" srcId="{85655940-5F41-4DD9-A457-DB751AAECB1C}" destId="{94A7C45C-5C89-419F-BFC5-8E9B93687C87}" srcOrd="0" destOrd="0" presId="urn:microsoft.com/office/officeart/2005/8/layout/process4"/>
    <dgm:cxn modelId="{F3653426-F60C-4E96-9FD9-1F7880FA4CD1}" type="presOf" srcId="{6B4FACD7-6106-41F6-B3CB-679E2E8AD2E1}" destId="{73F168E5-F6FA-4BC7-B485-72DFD7791788}" srcOrd="0" destOrd="0" presId="urn:microsoft.com/office/officeart/2005/8/layout/process4"/>
    <dgm:cxn modelId="{52CFD418-D4E9-4117-9597-F5CC76B2CA6B}" type="presOf" srcId="{43F330D8-1107-44C1-8502-54890ADF7F1F}" destId="{45C89366-1100-4261-A313-CA78EC43C36E}" srcOrd="0" destOrd="0" presId="urn:microsoft.com/office/officeart/2005/8/layout/process4"/>
    <dgm:cxn modelId="{60357F6D-A526-4D20-B1D1-26A49BD985F0}" type="presOf" srcId="{7ADD4CCF-537F-42E4-9A20-33EAC8A37D87}" destId="{F73D9664-9B1B-4C0C-B041-644A871FB065}" srcOrd="0" destOrd="0" presId="urn:microsoft.com/office/officeart/2005/8/layout/process4"/>
    <dgm:cxn modelId="{DE583DC8-ADA2-42B0-BCE2-D206EAD1B977}" type="presOf" srcId="{562A9E60-28B1-460C-BDCF-F4298F13A285}" destId="{E4BEF2CE-C345-458C-B33F-4BAD948E98FA}" srcOrd="0" destOrd="0" presId="urn:microsoft.com/office/officeart/2005/8/layout/process4"/>
    <dgm:cxn modelId="{5173CA3F-A7D7-4F10-8DE8-ACB423C50814}" type="presOf" srcId="{9AF856CD-4FD3-4736-B677-2F0CE2BF78D9}" destId="{6502A1D0-BF68-4E75-8CCE-21E9D35A9920}" srcOrd="0" destOrd="0" presId="urn:microsoft.com/office/officeart/2005/8/layout/process4"/>
    <dgm:cxn modelId="{B36A9180-CD38-483A-AB25-DC69AE71BE81}" srcId="{F6D9A8C6-553E-4AA6-9883-A36866B8D809}" destId="{B9BE6933-C43D-4BE4-BCB4-1D8424840DAD}" srcOrd="1" destOrd="0" parTransId="{84B30353-C700-48A9-9B78-215CEE06AC1E}" sibTransId="{CE8626A2-4C12-499D-BA0C-3C2E7FCD22A3}"/>
    <dgm:cxn modelId="{8C3DE981-F677-491B-BF3E-1222562B16B2}" srcId="{F6D9A8C6-553E-4AA6-9883-A36866B8D809}" destId="{562A9E60-28B1-460C-BDCF-F4298F13A285}" srcOrd="0" destOrd="0" parTransId="{257C2C03-7D5D-4E44-B096-B4E024489FBE}" sibTransId="{05C1E2E9-D229-4B42-B3F2-0EF3FA938BE3}"/>
    <dgm:cxn modelId="{CD247E6A-FB61-46FC-80F8-DF1DD1CFEDD3}" srcId="{E4846672-65EC-4BCA-BCBF-07DE52F90762}" destId="{9AF856CD-4FD3-4736-B677-2F0CE2BF78D9}" srcOrd="0" destOrd="0" parTransId="{070696B6-4366-41CE-9376-7265EE14E664}" sibTransId="{5D7A40C0-1D66-4E62-9D8C-20D23078BE1A}"/>
    <dgm:cxn modelId="{B7178C37-678D-4C32-AA82-C90D17AA6AE0}" srcId="{85655940-5F41-4DD9-A457-DB751AAECB1C}" destId="{E4846672-65EC-4BCA-BCBF-07DE52F90762}" srcOrd="0" destOrd="0" parTransId="{43158565-CED3-4ABA-945D-54036603F81D}" sibTransId="{7D57FC9B-DC36-43B3-A4B9-EEE4187FC99E}"/>
    <dgm:cxn modelId="{907A1894-B642-44BC-B7FD-FF875E997BC0}" srcId="{6B4FACD7-6106-41F6-B3CB-679E2E8AD2E1}" destId="{7ADD4CCF-537F-42E4-9A20-33EAC8A37D87}" srcOrd="2" destOrd="0" parTransId="{47913D02-5F3F-40C8-8510-DACB356AFA7B}" sibTransId="{6D314747-559E-4BC8-AC42-32FB26E02739}"/>
    <dgm:cxn modelId="{F354A52A-5F75-4E44-AB93-C90D906D4FAD}" srcId="{85655940-5F41-4DD9-A457-DB751AAECB1C}" destId="{6B4FACD7-6106-41F6-B3CB-679E2E8AD2E1}" srcOrd="2" destOrd="0" parTransId="{B6BF347B-1469-4246-97D8-2670E43494F6}" sibTransId="{CD8347E8-A5B4-4384-A709-BFB440BD73B9}"/>
    <dgm:cxn modelId="{5CFA8D10-53BA-497E-9EC9-33922E3846BC}" type="presOf" srcId="{FB690E2C-8A47-4A69-8C83-73360B899090}" destId="{0EE451F2-6A1B-40E8-8D58-BE785C7C8590}" srcOrd="0" destOrd="0" presId="urn:microsoft.com/office/officeart/2005/8/layout/process4"/>
    <dgm:cxn modelId="{CFA5C021-5A56-439D-AC09-530A24B3D71A}" type="presParOf" srcId="{94A7C45C-5C89-419F-BFC5-8E9B93687C87}" destId="{75015F76-69CB-473B-89D9-5B2D152CFEF8}" srcOrd="0" destOrd="0" presId="urn:microsoft.com/office/officeart/2005/8/layout/process4"/>
    <dgm:cxn modelId="{DBCC2333-04AD-422A-833A-A85A3B0651EF}" type="presParOf" srcId="{75015F76-69CB-473B-89D9-5B2D152CFEF8}" destId="{73F168E5-F6FA-4BC7-B485-72DFD7791788}" srcOrd="0" destOrd="0" presId="urn:microsoft.com/office/officeart/2005/8/layout/process4"/>
    <dgm:cxn modelId="{F38D847E-A7C5-4EE7-A404-AC16DEF9D234}" type="presParOf" srcId="{75015F76-69CB-473B-89D9-5B2D152CFEF8}" destId="{33068953-EC4A-44CF-9F68-8FD4EE75BEB9}" srcOrd="1" destOrd="0" presId="urn:microsoft.com/office/officeart/2005/8/layout/process4"/>
    <dgm:cxn modelId="{79606F30-95BA-4165-92B8-6F92216C2B53}" type="presParOf" srcId="{75015F76-69CB-473B-89D9-5B2D152CFEF8}" destId="{985F0D01-A368-4C26-BBD0-6A0C6C1DA54D}" srcOrd="2" destOrd="0" presId="urn:microsoft.com/office/officeart/2005/8/layout/process4"/>
    <dgm:cxn modelId="{7F3C4EB0-5EF6-49DD-91D2-ACFEA1D74328}" type="presParOf" srcId="{985F0D01-A368-4C26-BBD0-6A0C6C1DA54D}" destId="{45C89366-1100-4261-A313-CA78EC43C36E}" srcOrd="0" destOrd="0" presId="urn:microsoft.com/office/officeart/2005/8/layout/process4"/>
    <dgm:cxn modelId="{21F2EB9C-A1BC-436E-BCD1-FE6F9D320D17}" type="presParOf" srcId="{985F0D01-A368-4C26-BBD0-6A0C6C1DA54D}" destId="{0EE451F2-6A1B-40E8-8D58-BE785C7C8590}" srcOrd="1" destOrd="0" presId="urn:microsoft.com/office/officeart/2005/8/layout/process4"/>
    <dgm:cxn modelId="{266C1065-A0EB-4C5D-AB38-135D5A31FBA8}" type="presParOf" srcId="{985F0D01-A368-4C26-BBD0-6A0C6C1DA54D}" destId="{F73D9664-9B1B-4C0C-B041-644A871FB065}" srcOrd="2" destOrd="0" presId="urn:microsoft.com/office/officeart/2005/8/layout/process4"/>
    <dgm:cxn modelId="{3C251487-3625-4FBA-B6FE-330EB0D04127}" type="presParOf" srcId="{94A7C45C-5C89-419F-BFC5-8E9B93687C87}" destId="{28C57415-0ED8-43AC-B8CF-5840B7E70731}" srcOrd="1" destOrd="0" presId="urn:microsoft.com/office/officeart/2005/8/layout/process4"/>
    <dgm:cxn modelId="{446CB589-8020-4C51-B5DD-5213CCAAC25E}" type="presParOf" srcId="{94A7C45C-5C89-419F-BFC5-8E9B93687C87}" destId="{673A5820-7F65-423C-BF4F-2ED656799E2B}" srcOrd="2" destOrd="0" presId="urn:microsoft.com/office/officeart/2005/8/layout/process4"/>
    <dgm:cxn modelId="{5BB0AEC1-180B-4FFC-9A26-63907C447965}" type="presParOf" srcId="{673A5820-7F65-423C-BF4F-2ED656799E2B}" destId="{E67294AD-B67E-4ACC-98A4-516804574AA9}" srcOrd="0" destOrd="0" presId="urn:microsoft.com/office/officeart/2005/8/layout/process4"/>
    <dgm:cxn modelId="{E9CD9376-C19B-4429-84D8-40A4AA922585}" type="presParOf" srcId="{673A5820-7F65-423C-BF4F-2ED656799E2B}" destId="{E287D21A-D789-4337-8A62-91F5142EF5E4}" srcOrd="1" destOrd="0" presId="urn:microsoft.com/office/officeart/2005/8/layout/process4"/>
    <dgm:cxn modelId="{FC7D90C5-881C-4C51-A379-8A42846B75E5}" type="presParOf" srcId="{673A5820-7F65-423C-BF4F-2ED656799E2B}" destId="{BEF375C4-00EE-45CA-93ED-10BFABF79B2A}" srcOrd="2" destOrd="0" presId="urn:microsoft.com/office/officeart/2005/8/layout/process4"/>
    <dgm:cxn modelId="{80F3E4BB-9691-4822-9A77-2EA2818DE2FF}" type="presParOf" srcId="{BEF375C4-00EE-45CA-93ED-10BFABF79B2A}" destId="{E4BEF2CE-C345-458C-B33F-4BAD948E98FA}" srcOrd="0" destOrd="0" presId="urn:microsoft.com/office/officeart/2005/8/layout/process4"/>
    <dgm:cxn modelId="{E6B75BFD-885A-4967-80F8-5DE519EE9E11}" type="presParOf" srcId="{BEF375C4-00EE-45CA-93ED-10BFABF79B2A}" destId="{731EE22A-E087-4231-AC4C-E6EE02F82E8C}" srcOrd="1" destOrd="0" presId="urn:microsoft.com/office/officeart/2005/8/layout/process4"/>
    <dgm:cxn modelId="{42E40757-FB33-4727-9CF6-09A826A1E291}" type="presParOf" srcId="{94A7C45C-5C89-419F-BFC5-8E9B93687C87}" destId="{39FF11AD-54E1-48A5-BE25-8885EB0E79A4}" srcOrd="3" destOrd="0" presId="urn:microsoft.com/office/officeart/2005/8/layout/process4"/>
    <dgm:cxn modelId="{E4D06DEF-2890-44A7-8D80-5DDF81A70D87}" type="presParOf" srcId="{94A7C45C-5C89-419F-BFC5-8E9B93687C87}" destId="{A4B67EF9-0799-405F-8BE4-768BCC5FE3D5}" srcOrd="4" destOrd="0" presId="urn:microsoft.com/office/officeart/2005/8/layout/process4"/>
    <dgm:cxn modelId="{327B94D0-F995-474D-8105-CEDDF3B868D3}" type="presParOf" srcId="{A4B67EF9-0799-405F-8BE4-768BCC5FE3D5}" destId="{4251C47B-A9F2-4954-B2A9-2301EE44E08C}" srcOrd="0" destOrd="0" presId="urn:microsoft.com/office/officeart/2005/8/layout/process4"/>
    <dgm:cxn modelId="{9A9E72ED-FDFC-4E06-9AB7-A6B129F2B4D8}" type="presParOf" srcId="{A4B67EF9-0799-405F-8BE4-768BCC5FE3D5}" destId="{6FCC8EDE-C4E0-42E5-A935-90191DA66CD1}" srcOrd="1" destOrd="0" presId="urn:microsoft.com/office/officeart/2005/8/layout/process4"/>
    <dgm:cxn modelId="{AAD58351-8472-4726-9769-DBF0CD447C5F}" type="presParOf" srcId="{A4B67EF9-0799-405F-8BE4-768BCC5FE3D5}" destId="{D865D01F-AA93-4947-AC02-DF3B2291FBA0}" srcOrd="2" destOrd="0" presId="urn:microsoft.com/office/officeart/2005/8/layout/process4"/>
    <dgm:cxn modelId="{5800A73C-B1BF-431B-91D2-E2CA289A4FFB}" type="presParOf" srcId="{D865D01F-AA93-4947-AC02-DF3B2291FBA0}" destId="{6502A1D0-BF68-4E75-8CCE-21E9D35A9920}" srcOrd="0" destOrd="0" presId="urn:microsoft.com/office/officeart/2005/8/layout/process4"/>
    <dgm:cxn modelId="{D1E0ED07-8297-40F2-9DEC-AB181663174C}" type="presParOf" srcId="{D865D01F-AA93-4947-AC02-DF3B2291FBA0}" destId="{AD730D8C-B949-4BF0-9ED3-1281AF544D5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6B40BF-F4B5-4271-B4EE-5F9E7FEEF7F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666B080-7B98-4583-9387-8FDBD80A0F9D}">
      <dgm:prSet phldrT="[Texto]"/>
      <dgm:spPr/>
      <dgm:t>
        <a:bodyPr/>
        <a:lstStyle/>
        <a:p>
          <a:r>
            <a:rPr lang="es-EC" dirty="0" smtClean="0"/>
            <a:t>Acuerdo </a:t>
          </a:r>
          <a:r>
            <a:rPr lang="es-EC" dirty="0" err="1" smtClean="0"/>
            <a:t>multipartes</a:t>
          </a:r>
          <a:endParaRPr lang="es-EC" dirty="0"/>
        </a:p>
      </dgm:t>
    </dgm:pt>
    <dgm:pt modelId="{4AE25D96-FEA0-4DB6-8F0B-BCD41FB8D62A}" type="parTrans" cxnId="{D07DDD41-707A-45FE-A8C1-6B2F2F84B99B}">
      <dgm:prSet/>
      <dgm:spPr/>
      <dgm:t>
        <a:bodyPr/>
        <a:lstStyle/>
        <a:p>
          <a:endParaRPr lang="es-EC"/>
        </a:p>
      </dgm:t>
    </dgm:pt>
    <dgm:pt modelId="{88F1B1EE-4E75-41A2-9997-322552D4CD69}" type="sibTrans" cxnId="{D07DDD41-707A-45FE-A8C1-6B2F2F84B99B}">
      <dgm:prSet/>
      <dgm:spPr/>
      <dgm:t>
        <a:bodyPr/>
        <a:lstStyle/>
        <a:p>
          <a:endParaRPr lang="es-EC"/>
        </a:p>
      </dgm:t>
    </dgm:pt>
    <dgm:pt modelId="{09518A38-9B74-44C1-BE6D-42958F2BE545}">
      <dgm:prSet phldrT="[Texto]"/>
      <dgm:spPr/>
      <dgm:t>
        <a:bodyPr/>
        <a:lstStyle/>
        <a:p>
          <a:r>
            <a:rPr lang="es-EC" dirty="0" smtClean="0"/>
            <a:t>Exención total de aranceles </a:t>
          </a:r>
          <a:endParaRPr lang="es-EC" dirty="0"/>
        </a:p>
      </dgm:t>
    </dgm:pt>
    <dgm:pt modelId="{CE0B079D-7CF8-47F6-9208-98B203005EB7}" type="parTrans" cxnId="{1928EED4-0D4B-48B3-9EA4-7BE1EFDF2635}">
      <dgm:prSet/>
      <dgm:spPr/>
      <dgm:t>
        <a:bodyPr/>
        <a:lstStyle/>
        <a:p>
          <a:endParaRPr lang="es-EC"/>
        </a:p>
      </dgm:t>
    </dgm:pt>
    <dgm:pt modelId="{CCE9192D-F260-4CA1-A662-4A9A88389D77}" type="sibTrans" cxnId="{1928EED4-0D4B-48B3-9EA4-7BE1EFDF2635}">
      <dgm:prSet/>
      <dgm:spPr/>
      <dgm:t>
        <a:bodyPr/>
        <a:lstStyle/>
        <a:p>
          <a:endParaRPr lang="es-EC"/>
        </a:p>
      </dgm:t>
    </dgm:pt>
    <dgm:pt modelId="{CC536567-60D8-485B-A2DE-D98288629A24}">
      <dgm:prSet phldrT="[Texto]"/>
      <dgm:spPr/>
      <dgm:t>
        <a:bodyPr/>
        <a:lstStyle/>
        <a:p>
          <a:r>
            <a:rPr lang="es-EC" dirty="0" smtClean="0"/>
            <a:t>Certificado</a:t>
          </a:r>
          <a:r>
            <a:rPr lang="es-EC" baseline="0" dirty="0" smtClean="0"/>
            <a:t> EUR 1</a:t>
          </a:r>
          <a:endParaRPr lang="es-EC" dirty="0"/>
        </a:p>
      </dgm:t>
    </dgm:pt>
    <dgm:pt modelId="{A67DF552-E923-400A-97A7-B34D7F2A094B}" type="parTrans" cxnId="{6236F825-7C6E-47AB-A848-40CBD2F73571}">
      <dgm:prSet/>
      <dgm:spPr/>
      <dgm:t>
        <a:bodyPr/>
        <a:lstStyle/>
        <a:p>
          <a:endParaRPr lang="es-EC"/>
        </a:p>
      </dgm:t>
    </dgm:pt>
    <dgm:pt modelId="{D1E32DE0-40F0-40E2-ACE8-985DB638EF20}" type="sibTrans" cxnId="{6236F825-7C6E-47AB-A848-40CBD2F73571}">
      <dgm:prSet/>
      <dgm:spPr/>
      <dgm:t>
        <a:bodyPr/>
        <a:lstStyle/>
        <a:p>
          <a:endParaRPr lang="es-EC"/>
        </a:p>
      </dgm:t>
    </dgm:pt>
    <dgm:pt modelId="{4E0013C2-039F-412E-B8B9-F77D02C8B7F5}" type="pres">
      <dgm:prSet presAssocID="{F66B40BF-F4B5-4271-B4EE-5F9E7FEEF7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DAA3D461-15E9-4C60-85DB-984F30EDD087}" type="pres">
      <dgm:prSet presAssocID="{A666B080-7B98-4583-9387-8FDBD80A0F9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F1083E0-C05C-4447-8790-16058C5EFA81}" type="pres">
      <dgm:prSet presAssocID="{88F1B1EE-4E75-41A2-9997-322552D4CD69}" presName="sibTrans" presStyleLbl="sibTrans2D1" presStyleIdx="0" presStyleCnt="2"/>
      <dgm:spPr/>
      <dgm:t>
        <a:bodyPr/>
        <a:lstStyle/>
        <a:p>
          <a:endParaRPr lang="es-CO"/>
        </a:p>
      </dgm:t>
    </dgm:pt>
    <dgm:pt modelId="{D3BA75D0-4CA8-4332-963D-4B6839F631F2}" type="pres">
      <dgm:prSet presAssocID="{88F1B1EE-4E75-41A2-9997-322552D4CD69}" presName="connectorText" presStyleLbl="sibTrans2D1" presStyleIdx="0" presStyleCnt="2"/>
      <dgm:spPr/>
      <dgm:t>
        <a:bodyPr/>
        <a:lstStyle/>
        <a:p>
          <a:endParaRPr lang="es-CO"/>
        </a:p>
      </dgm:t>
    </dgm:pt>
    <dgm:pt modelId="{5D08E171-7E21-41D2-A45B-71B7405EE402}" type="pres">
      <dgm:prSet presAssocID="{09518A38-9B74-44C1-BE6D-42958F2BE5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F7ACE07-2D25-49D0-BE3A-718B2FA1AD5C}" type="pres">
      <dgm:prSet presAssocID="{CCE9192D-F260-4CA1-A662-4A9A88389D77}" presName="sibTrans" presStyleLbl="sibTrans2D1" presStyleIdx="1" presStyleCnt="2"/>
      <dgm:spPr/>
      <dgm:t>
        <a:bodyPr/>
        <a:lstStyle/>
        <a:p>
          <a:endParaRPr lang="es-CO"/>
        </a:p>
      </dgm:t>
    </dgm:pt>
    <dgm:pt modelId="{0615B3DB-F3AD-4E06-963B-4608F803C22C}" type="pres">
      <dgm:prSet presAssocID="{CCE9192D-F260-4CA1-A662-4A9A88389D77}" presName="connectorText" presStyleLbl="sibTrans2D1" presStyleIdx="1" presStyleCnt="2"/>
      <dgm:spPr/>
      <dgm:t>
        <a:bodyPr/>
        <a:lstStyle/>
        <a:p>
          <a:endParaRPr lang="es-CO"/>
        </a:p>
      </dgm:t>
    </dgm:pt>
    <dgm:pt modelId="{642E09F2-0C20-4737-B810-C0807B8B5DE8}" type="pres">
      <dgm:prSet presAssocID="{CC536567-60D8-485B-A2DE-D98288629A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BCAEB5A-5C0F-41E2-B824-0C8C9858261F}" type="presOf" srcId="{CC536567-60D8-485B-A2DE-D98288629A24}" destId="{642E09F2-0C20-4737-B810-C0807B8B5DE8}" srcOrd="0" destOrd="0" presId="urn:microsoft.com/office/officeart/2005/8/layout/process1"/>
    <dgm:cxn modelId="{2149869F-87A2-4E9D-9DDF-D0047083D74B}" type="presOf" srcId="{88F1B1EE-4E75-41A2-9997-322552D4CD69}" destId="{D3BA75D0-4CA8-4332-963D-4B6839F631F2}" srcOrd="1" destOrd="0" presId="urn:microsoft.com/office/officeart/2005/8/layout/process1"/>
    <dgm:cxn modelId="{6236F825-7C6E-47AB-A848-40CBD2F73571}" srcId="{F66B40BF-F4B5-4271-B4EE-5F9E7FEEF7F1}" destId="{CC536567-60D8-485B-A2DE-D98288629A24}" srcOrd="2" destOrd="0" parTransId="{A67DF552-E923-400A-97A7-B34D7F2A094B}" sibTransId="{D1E32DE0-40F0-40E2-ACE8-985DB638EF20}"/>
    <dgm:cxn modelId="{D07DDD41-707A-45FE-A8C1-6B2F2F84B99B}" srcId="{F66B40BF-F4B5-4271-B4EE-5F9E7FEEF7F1}" destId="{A666B080-7B98-4583-9387-8FDBD80A0F9D}" srcOrd="0" destOrd="0" parTransId="{4AE25D96-FEA0-4DB6-8F0B-BCD41FB8D62A}" sibTransId="{88F1B1EE-4E75-41A2-9997-322552D4CD69}"/>
    <dgm:cxn modelId="{E16B92FD-47B6-4E6D-8C5A-2A875AEB26A9}" type="presOf" srcId="{09518A38-9B74-44C1-BE6D-42958F2BE545}" destId="{5D08E171-7E21-41D2-A45B-71B7405EE402}" srcOrd="0" destOrd="0" presId="urn:microsoft.com/office/officeart/2005/8/layout/process1"/>
    <dgm:cxn modelId="{715C7C19-EE9D-4593-A031-5F21A03B3417}" type="presOf" srcId="{88F1B1EE-4E75-41A2-9997-322552D4CD69}" destId="{9F1083E0-C05C-4447-8790-16058C5EFA81}" srcOrd="0" destOrd="0" presId="urn:microsoft.com/office/officeart/2005/8/layout/process1"/>
    <dgm:cxn modelId="{C7AA23E1-CB5E-45FF-85DD-A1F647021ED9}" type="presOf" srcId="{CCE9192D-F260-4CA1-A662-4A9A88389D77}" destId="{EF7ACE07-2D25-49D0-BE3A-718B2FA1AD5C}" srcOrd="0" destOrd="0" presId="urn:microsoft.com/office/officeart/2005/8/layout/process1"/>
    <dgm:cxn modelId="{CC0B2E48-FC1A-4D83-A671-A023DB3E250F}" type="presOf" srcId="{CCE9192D-F260-4CA1-A662-4A9A88389D77}" destId="{0615B3DB-F3AD-4E06-963B-4608F803C22C}" srcOrd="1" destOrd="0" presId="urn:microsoft.com/office/officeart/2005/8/layout/process1"/>
    <dgm:cxn modelId="{D4CC5CE9-7F67-43F7-82A2-E0C172DAC71F}" type="presOf" srcId="{A666B080-7B98-4583-9387-8FDBD80A0F9D}" destId="{DAA3D461-15E9-4C60-85DB-984F30EDD087}" srcOrd="0" destOrd="0" presId="urn:microsoft.com/office/officeart/2005/8/layout/process1"/>
    <dgm:cxn modelId="{1928EED4-0D4B-48B3-9EA4-7BE1EFDF2635}" srcId="{F66B40BF-F4B5-4271-B4EE-5F9E7FEEF7F1}" destId="{09518A38-9B74-44C1-BE6D-42958F2BE545}" srcOrd="1" destOrd="0" parTransId="{CE0B079D-7CF8-47F6-9208-98B203005EB7}" sibTransId="{CCE9192D-F260-4CA1-A662-4A9A88389D77}"/>
    <dgm:cxn modelId="{8C0D07B2-132E-4AEC-A523-13E5F5DF7A54}" type="presOf" srcId="{F66B40BF-F4B5-4271-B4EE-5F9E7FEEF7F1}" destId="{4E0013C2-039F-412E-B8B9-F77D02C8B7F5}" srcOrd="0" destOrd="0" presId="urn:microsoft.com/office/officeart/2005/8/layout/process1"/>
    <dgm:cxn modelId="{3304E37F-3389-4FFC-9B89-BDDEE8CCCF0E}" type="presParOf" srcId="{4E0013C2-039F-412E-B8B9-F77D02C8B7F5}" destId="{DAA3D461-15E9-4C60-85DB-984F30EDD087}" srcOrd="0" destOrd="0" presId="urn:microsoft.com/office/officeart/2005/8/layout/process1"/>
    <dgm:cxn modelId="{EA4D3507-C309-4595-95FD-B95C77A3BB9E}" type="presParOf" srcId="{4E0013C2-039F-412E-B8B9-F77D02C8B7F5}" destId="{9F1083E0-C05C-4447-8790-16058C5EFA81}" srcOrd="1" destOrd="0" presId="urn:microsoft.com/office/officeart/2005/8/layout/process1"/>
    <dgm:cxn modelId="{C766C1A7-6B8F-436A-910A-CC1725EC41E6}" type="presParOf" srcId="{9F1083E0-C05C-4447-8790-16058C5EFA81}" destId="{D3BA75D0-4CA8-4332-963D-4B6839F631F2}" srcOrd="0" destOrd="0" presId="urn:microsoft.com/office/officeart/2005/8/layout/process1"/>
    <dgm:cxn modelId="{89798148-0703-4514-98EC-3A11BCE03F84}" type="presParOf" srcId="{4E0013C2-039F-412E-B8B9-F77D02C8B7F5}" destId="{5D08E171-7E21-41D2-A45B-71B7405EE402}" srcOrd="2" destOrd="0" presId="urn:microsoft.com/office/officeart/2005/8/layout/process1"/>
    <dgm:cxn modelId="{F14430B1-AF6C-405C-9F33-96421381753A}" type="presParOf" srcId="{4E0013C2-039F-412E-B8B9-F77D02C8B7F5}" destId="{EF7ACE07-2D25-49D0-BE3A-718B2FA1AD5C}" srcOrd="3" destOrd="0" presId="urn:microsoft.com/office/officeart/2005/8/layout/process1"/>
    <dgm:cxn modelId="{2A331424-9FF9-481E-BEDC-274FFF3B9D0A}" type="presParOf" srcId="{EF7ACE07-2D25-49D0-BE3A-718B2FA1AD5C}" destId="{0615B3DB-F3AD-4E06-963B-4608F803C22C}" srcOrd="0" destOrd="0" presId="urn:microsoft.com/office/officeart/2005/8/layout/process1"/>
    <dgm:cxn modelId="{ACBC36D4-21C0-4154-97BE-F4A478452CAC}" type="presParOf" srcId="{4E0013C2-039F-412E-B8B9-F77D02C8B7F5}" destId="{642E09F2-0C20-4737-B810-C0807B8B5DE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42339-7CC6-48C6-9B09-CFA23054D73A}">
      <dsp:nvSpPr>
        <dsp:cNvPr id="0" name=""/>
        <dsp:cNvSpPr/>
      </dsp:nvSpPr>
      <dsp:spPr>
        <a:xfrm>
          <a:off x="2054" y="328"/>
          <a:ext cx="5713317" cy="226285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Realizar un estudio comparativo de la oferta exportable de aguacate </a:t>
          </a:r>
          <a:r>
            <a:rPr lang="es-EC" sz="2000" kern="1200" dirty="0" err="1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Hass</a:t>
          </a:r>
          <a:r>
            <a:rPr lang="es-EC" sz="2000" kern="12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en la CAN hacia España-Unión Europea</a:t>
          </a:r>
          <a:endParaRPr lang="en-US" sz="2000" kern="1200" dirty="0">
            <a:latin typeface="Franklin Gothic Book" panose="020B0503020102020204" pitchFamily="34" charset="0"/>
          </a:endParaRPr>
        </a:p>
      </dsp:txBody>
      <dsp:txXfrm>
        <a:off x="68331" y="66605"/>
        <a:ext cx="5580763" cy="2130304"/>
      </dsp:txXfrm>
    </dsp:sp>
    <dsp:sp modelId="{790A41FA-BA71-4767-9C1F-E9D94E40FC2D}">
      <dsp:nvSpPr>
        <dsp:cNvPr id="0" name=""/>
        <dsp:cNvSpPr/>
      </dsp:nvSpPr>
      <dsp:spPr>
        <a:xfrm>
          <a:off x="2054" y="2417958"/>
          <a:ext cx="1803446" cy="2262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Analizar la evolución de las exportaciones del aguacate en los últimos 5 años desde los países de la CAN hacia España.</a:t>
          </a:r>
          <a:endParaRPr lang="es-ES" sz="1400" kern="1200" dirty="0">
            <a:latin typeface="Franklin Gothic Book" panose="020B0503020102020204" pitchFamily="34" charset="0"/>
          </a:endParaRPr>
        </a:p>
      </dsp:txBody>
      <dsp:txXfrm>
        <a:off x="54875" y="2470779"/>
        <a:ext cx="1697804" cy="2157216"/>
      </dsp:txXfrm>
    </dsp:sp>
    <dsp:sp modelId="{A7A03049-30BE-4774-B06A-0F99F757B81C}">
      <dsp:nvSpPr>
        <dsp:cNvPr id="0" name=""/>
        <dsp:cNvSpPr/>
      </dsp:nvSpPr>
      <dsp:spPr>
        <a:xfrm>
          <a:off x="1956990" y="2417958"/>
          <a:ext cx="1803446" cy="2262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Identificar la oferta exportable de aguacate de cada uno de los países miembros de la CAN.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>
            <a:latin typeface="Franklin Gothic Book" panose="020B0503020102020204" pitchFamily="34" charset="0"/>
          </a:endParaRPr>
        </a:p>
      </dsp:txBody>
      <dsp:txXfrm>
        <a:off x="2009811" y="2470779"/>
        <a:ext cx="1697804" cy="2157216"/>
      </dsp:txXfrm>
    </dsp:sp>
    <dsp:sp modelId="{C25B3296-C91A-4D72-B56F-F8E48602DDDB}">
      <dsp:nvSpPr>
        <dsp:cNvPr id="0" name=""/>
        <dsp:cNvSpPr/>
      </dsp:nvSpPr>
      <dsp:spPr>
        <a:xfrm>
          <a:off x="3911926" y="2417958"/>
          <a:ext cx="1803446" cy="2262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Conocer cuáles son las restricciones y requisitos que necesita el aguacate para ingresar a España. </a:t>
          </a:r>
          <a:endParaRPr lang="en-US" sz="1400" kern="1200" dirty="0">
            <a:latin typeface="Franklin Gothic Book" panose="020B0503020102020204" pitchFamily="34" charset="0"/>
          </a:endParaRPr>
        </a:p>
      </dsp:txBody>
      <dsp:txXfrm>
        <a:off x="3964747" y="2470779"/>
        <a:ext cx="1697804" cy="2157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5F470-F2C5-47E0-BAE3-B493EA4A9F78}">
      <dsp:nvSpPr>
        <dsp:cNvPr id="0" name=""/>
        <dsp:cNvSpPr/>
      </dsp:nvSpPr>
      <dsp:spPr>
        <a:xfrm>
          <a:off x="4606" y="718802"/>
          <a:ext cx="1376970" cy="1202563"/>
        </a:xfrm>
        <a:prstGeom prst="roundRect">
          <a:avLst>
            <a:gd name="adj" fmla="val 10000"/>
          </a:avLst>
        </a:prstGeom>
        <a:solidFill>
          <a:srgbClr val="FFCC6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2017-2018 decrecimiento del 5%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39828" y="754024"/>
        <a:ext cx="1306526" cy="1132119"/>
      </dsp:txXfrm>
    </dsp:sp>
    <dsp:sp modelId="{C745E69D-7D46-4E66-BD0A-73008E020FC7}">
      <dsp:nvSpPr>
        <dsp:cNvPr id="0" name=""/>
        <dsp:cNvSpPr/>
      </dsp:nvSpPr>
      <dsp:spPr>
        <a:xfrm>
          <a:off x="1519274" y="1149339"/>
          <a:ext cx="291917" cy="341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</a:endParaRPr>
        </a:p>
      </dsp:txBody>
      <dsp:txXfrm>
        <a:off x="1519274" y="1217637"/>
        <a:ext cx="204342" cy="204892"/>
      </dsp:txXfrm>
    </dsp:sp>
    <dsp:sp modelId="{9F5572C8-F343-4535-AD38-88D27AB9133A}">
      <dsp:nvSpPr>
        <dsp:cNvPr id="0" name=""/>
        <dsp:cNvSpPr/>
      </dsp:nvSpPr>
      <dsp:spPr>
        <a:xfrm>
          <a:off x="1932365" y="718802"/>
          <a:ext cx="1376970" cy="1202563"/>
        </a:xfrm>
        <a:prstGeom prst="roundRect">
          <a:avLst>
            <a:gd name="adj" fmla="val 10000"/>
          </a:avLst>
        </a:prstGeom>
        <a:solidFill>
          <a:srgbClr val="99FF6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Según la FAO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381.000 a 564.000 hectáreas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1967587" y="754024"/>
        <a:ext cx="1306526" cy="1132119"/>
      </dsp:txXfrm>
    </dsp:sp>
    <dsp:sp modelId="{D88E54EA-AAA6-4553-8811-F8C71640EAC3}">
      <dsp:nvSpPr>
        <dsp:cNvPr id="0" name=""/>
        <dsp:cNvSpPr/>
      </dsp:nvSpPr>
      <dsp:spPr>
        <a:xfrm>
          <a:off x="3447032" y="1149339"/>
          <a:ext cx="291917" cy="341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600" kern="1200">
            <a:solidFill>
              <a:schemeClr val="tx1"/>
            </a:solidFill>
          </a:endParaRPr>
        </a:p>
      </dsp:txBody>
      <dsp:txXfrm>
        <a:off x="3447032" y="1217637"/>
        <a:ext cx="204342" cy="204892"/>
      </dsp:txXfrm>
    </dsp:sp>
    <dsp:sp modelId="{39DDE765-B45D-40AF-8846-C7A677740ADD}">
      <dsp:nvSpPr>
        <dsp:cNvPr id="0" name=""/>
        <dsp:cNvSpPr/>
      </dsp:nvSpPr>
      <dsp:spPr>
        <a:xfrm>
          <a:off x="3860123" y="718802"/>
          <a:ext cx="1376970" cy="12025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CAN – 2016-2018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>
              <a:solidFill>
                <a:schemeClr val="tx1"/>
              </a:solidFill>
            </a:rPr>
            <a:t>14,1% participación 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3895345" y="754024"/>
        <a:ext cx="1306526" cy="1132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CA700-638F-40BF-8F36-37E708FE5C87}">
      <dsp:nvSpPr>
        <dsp:cNvPr id="0" name=""/>
        <dsp:cNvSpPr/>
      </dsp:nvSpPr>
      <dsp:spPr>
        <a:xfrm>
          <a:off x="853685" y="262"/>
          <a:ext cx="3786157" cy="9465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500 millones de consumidores</a:t>
          </a:r>
          <a:endParaRPr lang="es-ES" sz="2900" kern="1200" dirty="0"/>
        </a:p>
      </dsp:txBody>
      <dsp:txXfrm>
        <a:off x="881408" y="27985"/>
        <a:ext cx="3730711" cy="891093"/>
      </dsp:txXfrm>
    </dsp:sp>
    <dsp:sp modelId="{8F28A751-C515-4A2F-A9C5-EFABE170E06F}">
      <dsp:nvSpPr>
        <dsp:cNvPr id="0" name=""/>
        <dsp:cNvSpPr/>
      </dsp:nvSpPr>
      <dsp:spPr>
        <a:xfrm rot="5400000">
          <a:off x="2663942" y="1029624"/>
          <a:ext cx="165644" cy="16564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8460C-4B99-408B-9B57-8E38EC8C123D}">
      <dsp:nvSpPr>
        <dsp:cNvPr id="0" name=""/>
        <dsp:cNvSpPr/>
      </dsp:nvSpPr>
      <dsp:spPr>
        <a:xfrm>
          <a:off x="853685" y="1278090"/>
          <a:ext cx="3786157" cy="946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mayor educación nutricional</a:t>
          </a:r>
          <a:endParaRPr lang="es-ES" sz="2900" kern="1200" dirty="0"/>
        </a:p>
      </dsp:txBody>
      <dsp:txXfrm>
        <a:off x="881408" y="1305813"/>
        <a:ext cx="3730711" cy="891093"/>
      </dsp:txXfrm>
    </dsp:sp>
    <dsp:sp modelId="{5AE78E62-93B4-41EB-BCCC-FC898887CDF4}">
      <dsp:nvSpPr>
        <dsp:cNvPr id="0" name=""/>
        <dsp:cNvSpPr/>
      </dsp:nvSpPr>
      <dsp:spPr>
        <a:xfrm rot="5400000">
          <a:off x="2663942" y="2307452"/>
          <a:ext cx="165644" cy="16564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89A89-BB0B-4C95-AEB5-30B5E18E2D8D}">
      <dsp:nvSpPr>
        <dsp:cNvPr id="0" name=""/>
        <dsp:cNvSpPr/>
      </dsp:nvSpPr>
      <dsp:spPr>
        <a:xfrm>
          <a:off x="853685" y="2555918"/>
          <a:ext cx="3786157" cy="946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calidad del producto</a:t>
          </a:r>
          <a:endParaRPr lang="es-ES" sz="2900" kern="1200" dirty="0"/>
        </a:p>
      </dsp:txBody>
      <dsp:txXfrm>
        <a:off x="881408" y="2583641"/>
        <a:ext cx="3730711" cy="891093"/>
      </dsp:txXfrm>
    </dsp:sp>
    <dsp:sp modelId="{659E715E-E5B4-4656-A272-F6C1F328B252}">
      <dsp:nvSpPr>
        <dsp:cNvPr id="0" name=""/>
        <dsp:cNvSpPr/>
      </dsp:nvSpPr>
      <dsp:spPr>
        <a:xfrm rot="5400000">
          <a:off x="2663942" y="3585280"/>
          <a:ext cx="165644" cy="16564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8C8F0-FF1C-403C-B0AB-2154D16951C3}">
      <dsp:nvSpPr>
        <dsp:cNvPr id="0" name=""/>
        <dsp:cNvSpPr/>
      </dsp:nvSpPr>
      <dsp:spPr>
        <a:xfrm>
          <a:off x="853685" y="3833747"/>
          <a:ext cx="3786157" cy="946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inocuidad y seguridad</a:t>
          </a:r>
          <a:endParaRPr lang="es-ES" sz="2900" kern="1200" dirty="0"/>
        </a:p>
      </dsp:txBody>
      <dsp:txXfrm>
        <a:off x="881408" y="3861470"/>
        <a:ext cx="3730711" cy="891093"/>
      </dsp:txXfrm>
    </dsp:sp>
    <dsp:sp modelId="{7245A75E-8D65-4444-A234-1A0378D8FC22}">
      <dsp:nvSpPr>
        <dsp:cNvPr id="0" name=""/>
        <dsp:cNvSpPr/>
      </dsp:nvSpPr>
      <dsp:spPr>
        <a:xfrm>
          <a:off x="5169905" y="262"/>
          <a:ext cx="3786157" cy="9465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nuevas opciones: productos sustitutos</a:t>
          </a:r>
          <a:endParaRPr lang="es-ES" sz="2900" kern="1200" dirty="0"/>
        </a:p>
      </dsp:txBody>
      <dsp:txXfrm>
        <a:off x="5197628" y="27985"/>
        <a:ext cx="3730711" cy="8910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4D5DF-187E-41CE-80AB-578BAD680A69}">
      <dsp:nvSpPr>
        <dsp:cNvPr id="0" name=""/>
        <dsp:cNvSpPr/>
      </dsp:nvSpPr>
      <dsp:spPr>
        <a:xfrm>
          <a:off x="0" y="1062070"/>
          <a:ext cx="3070820" cy="1842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Acuerdo Comercial entre la Unión Europea y la Comunidad Andina (CAN)</a:t>
          </a:r>
          <a:endParaRPr lang="es-CO" sz="2000" kern="1200" dirty="0"/>
        </a:p>
      </dsp:txBody>
      <dsp:txXfrm>
        <a:off x="0" y="1062070"/>
        <a:ext cx="3070820" cy="1842492"/>
      </dsp:txXfrm>
    </dsp:sp>
    <dsp:sp modelId="{CDD0AFE6-DBBD-4C9D-9689-84ECB4D808F9}">
      <dsp:nvSpPr>
        <dsp:cNvPr id="0" name=""/>
        <dsp:cNvSpPr/>
      </dsp:nvSpPr>
      <dsp:spPr>
        <a:xfrm>
          <a:off x="3377902" y="1062070"/>
          <a:ext cx="3070820" cy="1842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Acuerdo Comercial entre la Unión Europea y sus Estados Miembros, por una parte, y Colombia y el Perú, por otra</a:t>
          </a:r>
          <a:r>
            <a:rPr lang="es-EC" sz="2000" b="0" kern="1200" dirty="0" smtClean="0"/>
            <a:t>.</a:t>
          </a:r>
          <a:endParaRPr lang="es-CO" sz="2000" kern="1200" dirty="0"/>
        </a:p>
      </dsp:txBody>
      <dsp:txXfrm>
        <a:off x="3377902" y="1062070"/>
        <a:ext cx="3070820" cy="1842492"/>
      </dsp:txXfrm>
    </dsp:sp>
    <dsp:sp modelId="{5A9D7BC0-7568-4124-B4D2-14893227D2A8}">
      <dsp:nvSpPr>
        <dsp:cNvPr id="0" name=""/>
        <dsp:cNvSpPr/>
      </dsp:nvSpPr>
      <dsp:spPr>
        <a:xfrm>
          <a:off x="6755804" y="1062070"/>
          <a:ext cx="3070820" cy="1842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Acuerdo Comercial Ecuador – Unión Europea </a:t>
          </a:r>
          <a:endParaRPr lang="es-CO" sz="2000" kern="1200" dirty="0"/>
        </a:p>
      </dsp:txBody>
      <dsp:txXfrm>
        <a:off x="6755804" y="1062070"/>
        <a:ext cx="3070820" cy="18424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68953-EC4A-44CF-9F68-8FD4EE75BEB9}">
      <dsp:nvSpPr>
        <dsp:cNvPr id="0" name=""/>
        <dsp:cNvSpPr/>
      </dsp:nvSpPr>
      <dsp:spPr>
        <a:xfrm>
          <a:off x="0" y="3301373"/>
          <a:ext cx="5867399" cy="1083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Normas de comercialización (Normas CODEX) </a:t>
          </a:r>
          <a:endParaRPr lang="es-EC" sz="2000" kern="1200" dirty="0"/>
        </a:p>
      </dsp:txBody>
      <dsp:txXfrm>
        <a:off x="0" y="3301373"/>
        <a:ext cx="5867399" cy="585135"/>
      </dsp:txXfrm>
    </dsp:sp>
    <dsp:sp modelId="{45C89366-1100-4261-A313-CA78EC43C36E}">
      <dsp:nvSpPr>
        <dsp:cNvPr id="0" name=""/>
        <dsp:cNvSpPr/>
      </dsp:nvSpPr>
      <dsp:spPr>
        <a:xfrm>
          <a:off x="2864" y="3864837"/>
          <a:ext cx="1953890" cy="4984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Requisitos mínimos de calidad</a:t>
          </a:r>
          <a:endParaRPr lang="es-EC" sz="1600" kern="1200" dirty="0"/>
        </a:p>
      </dsp:txBody>
      <dsp:txXfrm>
        <a:off x="2864" y="3864837"/>
        <a:ext cx="1953890" cy="498448"/>
      </dsp:txXfrm>
    </dsp:sp>
    <dsp:sp modelId="{0EE451F2-6A1B-40E8-8D58-BE785C7C8590}">
      <dsp:nvSpPr>
        <dsp:cNvPr id="0" name=""/>
        <dsp:cNvSpPr/>
      </dsp:nvSpPr>
      <dsp:spPr>
        <a:xfrm>
          <a:off x="1956754" y="3864837"/>
          <a:ext cx="1953890" cy="4984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Requisitos mínimos de madurez</a:t>
          </a:r>
          <a:endParaRPr lang="es-EC" sz="1600" kern="1200" dirty="0"/>
        </a:p>
      </dsp:txBody>
      <dsp:txXfrm>
        <a:off x="1956754" y="3864837"/>
        <a:ext cx="1953890" cy="498448"/>
      </dsp:txXfrm>
    </dsp:sp>
    <dsp:sp modelId="{F73D9664-9B1B-4C0C-B041-644A871FB065}">
      <dsp:nvSpPr>
        <dsp:cNvPr id="0" name=""/>
        <dsp:cNvSpPr/>
      </dsp:nvSpPr>
      <dsp:spPr>
        <a:xfrm>
          <a:off x="3910645" y="3864837"/>
          <a:ext cx="1953890" cy="4984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Tolerancias (no superior al 2%)</a:t>
          </a:r>
          <a:endParaRPr lang="es-EC" sz="1600" kern="1200" dirty="0"/>
        </a:p>
      </dsp:txBody>
      <dsp:txXfrm>
        <a:off x="3910645" y="3864837"/>
        <a:ext cx="1953890" cy="498448"/>
      </dsp:txXfrm>
    </dsp:sp>
    <dsp:sp modelId="{E287D21A-D789-4337-8A62-91F5142EF5E4}">
      <dsp:nvSpPr>
        <dsp:cNvPr id="0" name=""/>
        <dsp:cNvSpPr/>
      </dsp:nvSpPr>
      <dsp:spPr>
        <a:xfrm rot="10800000">
          <a:off x="0" y="1651074"/>
          <a:ext cx="5867399" cy="16665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Requisitos medioambientales</a:t>
          </a:r>
          <a:endParaRPr lang="es-EC" sz="2000" kern="1200" dirty="0"/>
        </a:p>
      </dsp:txBody>
      <dsp:txXfrm rot="-10800000">
        <a:off x="0" y="1651074"/>
        <a:ext cx="5867399" cy="584960"/>
      </dsp:txXfrm>
    </dsp:sp>
    <dsp:sp modelId="{E4BEF2CE-C345-458C-B33F-4BAD948E98FA}">
      <dsp:nvSpPr>
        <dsp:cNvPr id="0" name=""/>
        <dsp:cNvSpPr/>
      </dsp:nvSpPr>
      <dsp:spPr>
        <a:xfrm>
          <a:off x="0" y="2236034"/>
          <a:ext cx="2933699" cy="4982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Materiales ( amigables con el medio ambiente)</a:t>
          </a:r>
          <a:endParaRPr lang="es-EC" sz="1600" kern="1200" dirty="0"/>
        </a:p>
      </dsp:txBody>
      <dsp:txXfrm>
        <a:off x="0" y="2236034"/>
        <a:ext cx="2933699" cy="498299"/>
      </dsp:txXfrm>
    </dsp:sp>
    <dsp:sp modelId="{731EE22A-E087-4231-AC4C-E6EE02F82E8C}">
      <dsp:nvSpPr>
        <dsp:cNvPr id="0" name=""/>
        <dsp:cNvSpPr/>
      </dsp:nvSpPr>
      <dsp:spPr>
        <a:xfrm>
          <a:off x="2933699" y="2236034"/>
          <a:ext cx="2933699" cy="4982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Todas las etapas</a:t>
          </a:r>
          <a:endParaRPr lang="es-EC" sz="1600" kern="1200" dirty="0"/>
        </a:p>
      </dsp:txBody>
      <dsp:txXfrm>
        <a:off x="2933699" y="2236034"/>
        <a:ext cx="2933699" cy="498299"/>
      </dsp:txXfrm>
    </dsp:sp>
    <dsp:sp modelId="{6FCC8EDE-C4E0-42E5-A935-90191DA66CD1}">
      <dsp:nvSpPr>
        <dsp:cNvPr id="0" name=""/>
        <dsp:cNvSpPr/>
      </dsp:nvSpPr>
      <dsp:spPr>
        <a:xfrm rot="10800000">
          <a:off x="0" y="775"/>
          <a:ext cx="5867399" cy="16665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Requisitos fitosanitarios</a:t>
          </a:r>
          <a:endParaRPr lang="es-EC" sz="2000" kern="1200" dirty="0"/>
        </a:p>
      </dsp:txBody>
      <dsp:txXfrm rot="-10800000">
        <a:off x="0" y="775"/>
        <a:ext cx="5867399" cy="584960"/>
      </dsp:txXfrm>
    </dsp:sp>
    <dsp:sp modelId="{6502A1D0-BF68-4E75-8CCE-21E9D35A9920}">
      <dsp:nvSpPr>
        <dsp:cNvPr id="0" name=""/>
        <dsp:cNvSpPr/>
      </dsp:nvSpPr>
      <dsp:spPr>
        <a:xfrm>
          <a:off x="0" y="585735"/>
          <a:ext cx="2933699" cy="4982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Inocuidad y salubridad</a:t>
          </a:r>
          <a:endParaRPr lang="es-EC" sz="1600" kern="1200" dirty="0"/>
        </a:p>
      </dsp:txBody>
      <dsp:txXfrm>
        <a:off x="0" y="585735"/>
        <a:ext cx="2933699" cy="498299"/>
      </dsp:txXfrm>
    </dsp:sp>
    <dsp:sp modelId="{AD730D8C-B949-4BF0-9ED3-1281AF544D5C}">
      <dsp:nvSpPr>
        <dsp:cNvPr id="0" name=""/>
        <dsp:cNvSpPr/>
      </dsp:nvSpPr>
      <dsp:spPr>
        <a:xfrm>
          <a:off x="2933699" y="585735"/>
          <a:ext cx="2933699" cy="4982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Plagas: </a:t>
          </a:r>
          <a:r>
            <a:rPr lang="es-EC" sz="1600" kern="1200" dirty="0" err="1" smtClean="0"/>
            <a:t>heilipus</a:t>
          </a:r>
          <a:r>
            <a:rPr lang="es-EC" sz="1600" kern="1200" dirty="0" smtClean="0"/>
            <a:t> </a:t>
          </a:r>
          <a:r>
            <a:rPr lang="es-EC" sz="1600" kern="1200" dirty="0" err="1" smtClean="0"/>
            <a:t>trifasciatus</a:t>
          </a:r>
          <a:r>
            <a:rPr lang="es-EC" sz="1600" kern="1200" dirty="0" smtClean="0"/>
            <a:t> y la polilla</a:t>
          </a:r>
          <a:endParaRPr lang="es-EC" sz="1600" kern="1200" dirty="0"/>
        </a:p>
      </dsp:txBody>
      <dsp:txXfrm>
        <a:off x="2933699" y="585735"/>
        <a:ext cx="2933699" cy="4982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3D461-15E9-4C60-85DB-984F30EDD087}">
      <dsp:nvSpPr>
        <dsp:cNvPr id="0" name=""/>
        <dsp:cNvSpPr/>
      </dsp:nvSpPr>
      <dsp:spPr>
        <a:xfrm>
          <a:off x="4482" y="1786104"/>
          <a:ext cx="1339905" cy="954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Acuerdo </a:t>
          </a:r>
          <a:r>
            <a:rPr lang="es-EC" sz="1800" kern="1200" dirty="0" err="1" smtClean="0"/>
            <a:t>multipartes</a:t>
          </a:r>
          <a:endParaRPr lang="es-EC" sz="1800" kern="1200" dirty="0"/>
        </a:p>
      </dsp:txBody>
      <dsp:txXfrm>
        <a:off x="32444" y="1814066"/>
        <a:ext cx="1283981" cy="898758"/>
      </dsp:txXfrm>
    </dsp:sp>
    <dsp:sp modelId="{9F1083E0-C05C-4447-8790-16058C5EFA81}">
      <dsp:nvSpPr>
        <dsp:cNvPr id="0" name=""/>
        <dsp:cNvSpPr/>
      </dsp:nvSpPr>
      <dsp:spPr>
        <a:xfrm>
          <a:off x="1478379" y="2097297"/>
          <a:ext cx="284059" cy="332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>
        <a:off x="1478379" y="2163756"/>
        <a:ext cx="198841" cy="199378"/>
      </dsp:txXfrm>
    </dsp:sp>
    <dsp:sp modelId="{5D08E171-7E21-41D2-A45B-71B7405EE402}">
      <dsp:nvSpPr>
        <dsp:cNvPr id="0" name=""/>
        <dsp:cNvSpPr/>
      </dsp:nvSpPr>
      <dsp:spPr>
        <a:xfrm>
          <a:off x="1880350" y="1786104"/>
          <a:ext cx="1339905" cy="954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Exención total de aranceles </a:t>
          </a:r>
          <a:endParaRPr lang="es-EC" sz="1800" kern="1200" dirty="0"/>
        </a:p>
      </dsp:txBody>
      <dsp:txXfrm>
        <a:off x="1908312" y="1814066"/>
        <a:ext cx="1283981" cy="898758"/>
      </dsp:txXfrm>
    </dsp:sp>
    <dsp:sp modelId="{EF7ACE07-2D25-49D0-BE3A-718B2FA1AD5C}">
      <dsp:nvSpPr>
        <dsp:cNvPr id="0" name=""/>
        <dsp:cNvSpPr/>
      </dsp:nvSpPr>
      <dsp:spPr>
        <a:xfrm>
          <a:off x="3354246" y="2097297"/>
          <a:ext cx="284059" cy="3322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>
        <a:off x="3354246" y="2163756"/>
        <a:ext cx="198841" cy="199378"/>
      </dsp:txXfrm>
    </dsp:sp>
    <dsp:sp modelId="{642E09F2-0C20-4737-B810-C0807B8B5DE8}">
      <dsp:nvSpPr>
        <dsp:cNvPr id="0" name=""/>
        <dsp:cNvSpPr/>
      </dsp:nvSpPr>
      <dsp:spPr>
        <a:xfrm>
          <a:off x="3756218" y="1786104"/>
          <a:ext cx="1339905" cy="954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Certificado</a:t>
          </a:r>
          <a:r>
            <a:rPr lang="es-EC" sz="1800" kern="1200" baseline="0" dirty="0" smtClean="0"/>
            <a:t> EUR 1</a:t>
          </a:r>
          <a:endParaRPr lang="es-EC" sz="1800" kern="1200" dirty="0"/>
        </a:p>
      </dsp:txBody>
      <dsp:txXfrm>
        <a:off x="3784180" y="1814066"/>
        <a:ext cx="1283981" cy="898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47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C319-0458-4E5A-9A72-A6FADC5D1889}" type="datetimeFigureOut">
              <a:rPr lang="es-EC" smtClean="0"/>
              <a:t>01/08/2019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E3FA-B996-40DF-9970-684879BEE3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783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C319-0458-4E5A-9A72-A6FADC5D1889}" type="datetimeFigureOut">
              <a:rPr lang="es-EC" smtClean="0"/>
              <a:t>01/08/2019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E3FA-B996-40DF-9970-684879BEE3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1871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9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66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C319-0458-4E5A-9A72-A6FADC5D1889}" type="datetimeFigureOut">
              <a:rPr lang="es-EC" smtClean="0"/>
              <a:t>01/08/2019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E3FA-B996-40DF-9970-684879BEE3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122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C319-0458-4E5A-9A72-A6FADC5D1889}" type="datetimeFigureOut">
              <a:rPr lang="es-EC" smtClean="0"/>
              <a:t>01/08/2019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E3FA-B996-40DF-9970-684879BEE3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17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C319-0458-4E5A-9A72-A6FADC5D1889}" type="datetimeFigureOut">
              <a:rPr lang="es-EC" smtClean="0"/>
              <a:t>01/08/2019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E3FA-B996-40DF-9970-684879BEE3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168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C319-0458-4E5A-9A72-A6FADC5D1889}" type="datetimeFigureOut">
              <a:rPr lang="es-EC" smtClean="0"/>
              <a:t>01/08/2019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E3FA-B996-40DF-9970-684879BEE3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547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8DC319-0458-4E5A-9A72-A6FADC5D1889}" type="datetimeFigureOut">
              <a:rPr lang="es-EC" smtClean="0"/>
              <a:t>01/08/2019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ABE3FA-B996-40DF-9970-684879BEE3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1036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C319-0458-4E5A-9A72-A6FADC5D1889}" type="datetimeFigureOut">
              <a:rPr lang="es-EC" smtClean="0"/>
              <a:t>01/08/2019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BE3FA-B996-40DF-9970-684879BEE3D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275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8DC319-0458-4E5A-9A72-A6FADC5D1889}" type="datetimeFigureOut">
              <a:rPr lang="es-EC" smtClean="0"/>
              <a:t>01/08/2019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ABE3FA-B996-40DF-9970-684879BEE3DF}" type="slidenum">
              <a:rPr lang="es-EC" smtClean="0"/>
              <a:t>‹Nº›</a:t>
            </a:fld>
            <a:endParaRPr lang="es-EC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42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5917474"/>
            <a:ext cx="12192000" cy="9405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3742006" cy="6858000"/>
          </a:xfrm>
          <a:prstGeom prst="rect">
            <a:avLst/>
          </a:prstGeom>
          <a:gradFill flip="none" rotWithShape="1">
            <a:gsLst>
              <a:gs pos="0">
                <a:srgbClr val="8FD591">
                  <a:shade val="30000"/>
                  <a:satMod val="115000"/>
                </a:srgbClr>
              </a:gs>
              <a:gs pos="50000">
                <a:srgbClr val="8FD591">
                  <a:shade val="67500"/>
                  <a:satMod val="115000"/>
                </a:srgbClr>
              </a:gs>
              <a:gs pos="100000">
                <a:srgbClr val="8FD59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Rectángulo 15"/>
          <p:cNvSpPr/>
          <p:nvPr/>
        </p:nvSpPr>
        <p:spPr>
          <a:xfrm>
            <a:off x="858130" y="0"/>
            <a:ext cx="3305907" cy="48866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4" name="Picture 2" descr="http://blogs.espe.edu.ec/wp-content/uploads/2013/09/LOGO-PRINCIPAL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64" y="470122"/>
            <a:ext cx="7241068" cy="154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3 CuadroTexto"/>
          <p:cNvSpPr txBox="1"/>
          <p:nvPr/>
        </p:nvSpPr>
        <p:spPr>
          <a:xfrm>
            <a:off x="2682529" y="2229119"/>
            <a:ext cx="6826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EC" sz="2000" b="1" dirty="0">
                <a:solidFill>
                  <a:prstClr val="black"/>
                </a:solidFill>
                <a:latin typeface="Book Antiqua"/>
              </a:rPr>
              <a:t>DEPARTAMENTO DE CIENCIAS ECONÓMICAS, ADMINISTRATIVAS Y DE COMERCIO</a:t>
            </a:r>
          </a:p>
        </p:txBody>
      </p:sp>
      <p:sp>
        <p:nvSpPr>
          <p:cNvPr id="8" name="Elipse 7"/>
          <p:cNvSpPr/>
          <p:nvPr/>
        </p:nvSpPr>
        <p:spPr>
          <a:xfrm>
            <a:off x="845923" y="2850790"/>
            <a:ext cx="3908965" cy="36518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3 Título"/>
          <p:cNvSpPr txBox="1">
            <a:spLocks/>
          </p:cNvSpPr>
          <p:nvPr/>
        </p:nvSpPr>
        <p:spPr>
          <a:xfrm>
            <a:off x="2125725" y="4053345"/>
            <a:ext cx="7940545" cy="6493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2000" b="1" noProof="0" dirty="0" err="1" smtClean="0">
                <a:solidFill>
                  <a:srgbClr val="1F1E16"/>
                </a:solidFill>
                <a:latin typeface="Book Antiqua"/>
              </a:rPr>
              <a:t>Tema</a:t>
            </a:r>
            <a:r>
              <a:rPr lang="en-US" sz="2000" b="1" noProof="0" dirty="0" smtClean="0">
                <a:solidFill>
                  <a:srgbClr val="1F1E16"/>
                </a:solidFill>
                <a:latin typeface="Book Antiqua"/>
              </a:rPr>
              <a:t>: </a:t>
            </a:r>
            <a:r>
              <a:rPr lang="es-CO" sz="2000" noProof="0" dirty="0">
                <a:solidFill>
                  <a:srgbClr val="1F1E16"/>
                </a:solidFill>
                <a:latin typeface="Book Antiqua"/>
              </a:rPr>
              <a:t>A</a:t>
            </a:r>
            <a:r>
              <a:rPr lang="es-CO" sz="2000" dirty="0" err="1" smtClean="0">
                <a:solidFill>
                  <a:srgbClr val="1F1E16"/>
                </a:solidFill>
                <a:latin typeface="Book Antiqua"/>
              </a:rPr>
              <a:t>nálisis</a:t>
            </a:r>
            <a:r>
              <a:rPr lang="es-CO" sz="2000" dirty="0" smtClean="0">
                <a:solidFill>
                  <a:srgbClr val="1F1E16"/>
                </a:solidFill>
                <a:latin typeface="Book Antiqua"/>
              </a:rPr>
              <a:t> comparativo de la oferta exportable de aguacate </a:t>
            </a:r>
            <a:r>
              <a:rPr lang="es-CO" sz="2000" dirty="0" err="1">
                <a:solidFill>
                  <a:srgbClr val="1F1E16"/>
                </a:solidFill>
                <a:latin typeface="Book Antiqua"/>
              </a:rPr>
              <a:t>H</a:t>
            </a:r>
            <a:r>
              <a:rPr lang="es-CO" sz="2000" dirty="0" err="1" smtClean="0">
                <a:solidFill>
                  <a:srgbClr val="1F1E16"/>
                </a:solidFill>
                <a:latin typeface="Book Antiqua"/>
              </a:rPr>
              <a:t>ass</a:t>
            </a:r>
            <a:r>
              <a:rPr lang="es-CO" sz="2000" dirty="0" smtClean="0">
                <a:solidFill>
                  <a:srgbClr val="1F1E16"/>
                </a:solidFill>
                <a:latin typeface="Book Antiqua"/>
              </a:rPr>
              <a:t> en la CAN hacia </a:t>
            </a:r>
            <a:r>
              <a:rPr lang="es-CO" sz="2000" dirty="0">
                <a:solidFill>
                  <a:srgbClr val="1F1E16"/>
                </a:solidFill>
                <a:latin typeface="Book Antiqua"/>
              </a:rPr>
              <a:t>E</a:t>
            </a:r>
            <a:r>
              <a:rPr lang="es-CO" sz="2000" dirty="0" smtClean="0">
                <a:solidFill>
                  <a:srgbClr val="1F1E16"/>
                </a:solidFill>
                <a:latin typeface="Book Antiqua"/>
              </a:rPr>
              <a:t>spaña – Unión </a:t>
            </a:r>
            <a:r>
              <a:rPr lang="es-CO" sz="2000" dirty="0">
                <a:solidFill>
                  <a:srgbClr val="1F1E16"/>
                </a:solidFill>
                <a:latin typeface="Book Antiqua"/>
              </a:rPr>
              <a:t>E</a:t>
            </a:r>
            <a:r>
              <a:rPr lang="es-CO" sz="2000" dirty="0" smtClean="0">
                <a:solidFill>
                  <a:srgbClr val="1F1E16"/>
                </a:solidFill>
                <a:latin typeface="Book Antiqua"/>
              </a:rPr>
              <a:t>uropea</a:t>
            </a:r>
            <a:endParaRPr kumimoji="0" lang="es-EC" sz="2000" i="0" u="none" strike="noStrike" kern="1200" cap="none" spc="0" normalizeH="0" baseline="0" noProof="0" dirty="0">
              <a:ln>
                <a:noFill/>
              </a:ln>
              <a:solidFill>
                <a:srgbClr val="1F1E16"/>
              </a:solidFill>
              <a:effectLst/>
              <a:uLnTx/>
              <a:uFillTx/>
              <a:latin typeface="Book Antiqua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638769" y="3167103"/>
            <a:ext cx="8961119" cy="57060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C" b="1" dirty="0">
                <a:solidFill>
                  <a:srgbClr val="1F1E16"/>
                </a:solidFill>
                <a:latin typeface="Book Antiqua"/>
                <a:ea typeface="+mj-ea"/>
                <a:cs typeface="+mj-cs"/>
              </a:rPr>
              <a:t>PROYECTO DE </a:t>
            </a:r>
            <a:r>
              <a:rPr lang="es-EC" b="1" dirty="0" smtClean="0">
                <a:solidFill>
                  <a:srgbClr val="1F1E16"/>
                </a:solidFill>
                <a:latin typeface="Book Antiqua"/>
                <a:ea typeface="+mj-ea"/>
                <a:cs typeface="+mj-cs"/>
              </a:rPr>
              <a:t>INVESTIGACIÓN, </a:t>
            </a:r>
            <a:r>
              <a:rPr lang="es-EC" b="1" dirty="0">
                <a:solidFill>
                  <a:srgbClr val="1F1E16"/>
                </a:solidFill>
                <a:latin typeface="Book Antiqua"/>
                <a:ea typeface="+mj-ea"/>
                <a:cs typeface="+mj-cs"/>
              </a:rPr>
              <a:t>PREVIO A LA OBTENCIÓN DEL TÍTULO DE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C" b="1" dirty="0">
                <a:solidFill>
                  <a:srgbClr val="1F1E16"/>
                </a:solidFill>
                <a:latin typeface="Book Antiqua"/>
                <a:ea typeface="+mj-ea"/>
                <a:cs typeface="+mj-cs"/>
              </a:rPr>
              <a:t> </a:t>
            </a:r>
            <a:r>
              <a:rPr lang="es-EC" b="1" dirty="0" smtClean="0">
                <a:solidFill>
                  <a:srgbClr val="1F1E16"/>
                </a:solidFill>
                <a:latin typeface="Book Antiqua"/>
                <a:ea typeface="+mj-ea"/>
                <a:cs typeface="+mj-cs"/>
              </a:rPr>
              <a:t>INGENIERAS </a:t>
            </a:r>
            <a:r>
              <a:rPr lang="es-CO" b="1" dirty="0" smtClean="0">
                <a:solidFill>
                  <a:srgbClr val="1F1E16"/>
                </a:solidFill>
                <a:latin typeface="Book Antiqua"/>
                <a:ea typeface="+mj-ea"/>
                <a:cs typeface="+mj-cs"/>
              </a:rPr>
              <a:t>EN COMERCIO EXTERIOR Y NEGOCIACIÓN INTERNACIONAL</a:t>
            </a:r>
            <a:endParaRPr lang="es-EC" b="1" dirty="0">
              <a:solidFill>
                <a:srgbClr val="1F1E16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2" name="3 Título"/>
          <p:cNvSpPr txBox="1">
            <a:spLocks/>
          </p:cNvSpPr>
          <p:nvPr/>
        </p:nvSpPr>
        <p:spPr>
          <a:xfrm>
            <a:off x="1615440" y="4886671"/>
            <a:ext cx="3521146" cy="8636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s-EC" sz="2000" b="1" dirty="0" smtClean="0">
                <a:solidFill>
                  <a:srgbClr val="1F1E16"/>
                </a:solidFill>
                <a:latin typeface="Book Antiqua"/>
              </a:rPr>
              <a:t>Tu</a:t>
            </a:r>
            <a:r>
              <a:rPr lang="es-EC" sz="2000" b="1" noProof="0" dirty="0" err="1" smtClean="0">
                <a:solidFill>
                  <a:srgbClr val="1F1E16"/>
                </a:solidFill>
                <a:latin typeface="Book Antiqua"/>
              </a:rPr>
              <a:t>tor</a:t>
            </a:r>
            <a:r>
              <a:rPr lang="es-EC" sz="2000" b="1" noProof="0" dirty="0" smtClean="0">
                <a:solidFill>
                  <a:srgbClr val="1F1E16"/>
                </a:solidFill>
                <a:latin typeface="Book Antiqua"/>
              </a:rPr>
              <a:t>: </a:t>
            </a:r>
          </a:p>
          <a:p>
            <a:pPr lvl="0" algn="ctr"/>
            <a:r>
              <a:rPr lang="es-EC" sz="2000" dirty="0" smtClean="0">
                <a:solidFill>
                  <a:srgbClr val="1F1E16"/>
                </a:solidFill>
                <a:latin typeface="Book Antiqua"/>
              </a:rPr>
              <a:t>Ing</a:t>
            </a:r>
            <a:r>
              <a:rPr kumimoji="0" lang="es-EC" sz="2000" i="0" u="none" strike="noStrike" kern="1200" cap="none" spc="0" normalizeH="0" baseline="0" dirty="0" smtClean="0">
                <a:ln>
                  <a:noFill/>
                </a:ln>
                <a:solidFill>
                  <a:srgbClr val="1F1E16"/>
                </a:solidFill>
                <a:effectLst/>
                <a:uLnTx/>
                <a:uFillTx/>
                <a:latin typeface="Book Antiqua"/>
              </a:rPr>
              <a:t>. Santacruz</a:t>
            </a:r>
            <a:r>
              <a:rPr kumimoji="0" lang="es-EC" sz="2000" i="0" u="none" strike="noStrike" kern="1200" cap="none" spc="0" normalizeH="0" dirty="0" smtClean="0">
                <a:ln>
                  <a:noFill/>
                </a:ln>
                <a:solidFill>
                  <a:srgbClr val="1F1E16"/>
                </a:solidFill>
                <a:effectLst/>
                <a:uLnTx/>
                <a:uFillTx/>
                <a:latin typeface="Book Antiqua"/>
              </a:rPr>
              <a:t> Terán, Guillermo Patricio</a:t>
            </a:r>
            <a:endParaRPr kumimoji="0" lang="es-EC" sz="2000" i="0" u="none" strike="noStrike" kern="1200" cap="none" spc="0" normalizeH="0" baseline="0" noProof="0" dirty="0">
              <a:ln>
                <a:noFill/>
              </a:ln>
              <a:solidFill>
                <a:srgbClr val="1F1E16"/>
              </a:solidFill>
              <a:effectLst/>
              <a:uLnTx/>
              <a:uFillTx/>
              <a:latin typeface="Book Antiqua"/>
            </a:endParaRPr>
          </a:p>
        </p:txBody>
      </p:sp>
      <p:sp>
        <p:nvSpPr>
          <p:cNvPr id="13" name="3 Título"/>
          <p:cNvSpPr txBox="1">
            <a:spLocks/>
          </p:cNvSpPr>
          <p:nvPr/>
        </p:nvSpPr>
        <p:spPr>
          <a:xfrm>
            <a:off x="7739122" y="4802810"/>
            <a:ext cx="2860766" cy="10039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s-EC" sz="2000" b="1" noProof="0" dirty="0" smtClean="0">
                <a:solidFill>
                  <a:srgbClr val="1F1E16"/>
                </a:solidFill>
                <a:latin typeface="Book Antiqua"/>
              </a:rPr>
              <a:t>Autoras: </a:t>
            </a:r>
          </a:p>
          <a:p>
            <a:pPr lvl="0" algn="ctr"/>
            <a:r>
              <a:rPr kumimoji="0" lang="es-EC" sz="2000" i="0" u="none" strike="noStrike" kern="1200" cap="none" spc="0" normalizeH="0" baseline="0" dirty="0" err="1" smtClean="0">
                <a:ln>
                  <a:noFill/>
                </a:ln>
                <a:solidFill>
                  <a:srgbClr val="1F1E16"/>
                </a:solidFill>
                <a:effectLst/>
                <a:uLnTx/>
                <a:uFillTx/>
                <a:latin typeface="Book Antiqua"/>
              </a:rPr>
              <a:t>Alomoto</a:t>
            </a:r>
            <a:r>
              <a:rPr kumimoji="0" lang="es-EC" sz="2000" i="0" u="none" strike="noStrike" kern="1200" cap="none" spc="0" normalizeH="0" baseline="0" dirty="0" smtClean="0">
                <a:ln>
                  <a:noFill/>
                </a:ln>
                <a:solidFill>
                  <a:srgbClr val="1F1E16"/>
                </a:solidFill>
                <a:effectLst/>
                <a:uLnTx/>
                <a:uFillTx/>
                <a:latin typeface="Book Antiqua"/>
              </a:rPr>
              <a:t> </a:t>
            </a:r>
            <a:r>
              <a:rPr kumimoji="0" lang="es-EC" sz="2000" i="0" u="none" strike="noStrike" kern="1200" cap="none" spc="0" normalizeH="0" baseline="0" dirty="0" err="1" smtClean="0">
                <a:ln>
                  <a:noFill/>
                </a:ln>
                <a:solidFill>
                  <a:srgbClr val="1F1E16"/>
                </a:solidFill>
                <a:effectLst/>
                <a:uLnTx/>
                <a:uFillTx/>
                <a:latin typeface="Book Antiqua"/>
              </a:rPr>
              <a:t>Ushiña</a:t>
            </a:r>
            <a:r>
              <a:rPr kumimoji="0" lang="es-EC" sz="2000" i="0" u="none" strike="noStrike" kern="1200" cap="none" spc="0" normalizeH="0" baseline="0" dirty="0" smtClean="0">
                <a:ln>
                  <a:noFill/>
                </a:ln>
                <a:solidFill>
                  <a:srgbClr val="1F1E16"/>
                </a:solidFill>
                <a:effectLst/>
                <a:uLnTx/>
                <a:uFillTx/>
                <a:latin typeface="Book Antiqua"/>
              </a:rPr>
              <a:t>, Erika Daniela </a:t>
            </a:r>
          </a:p>
          <a:p>
            <a:pPr lvl="0" algn="ctr"/>
            <a:r>
              <a:rPr lang="es-EC" sz="2000" noProof="0" dirty="0" smtClean="0">
                <a:solidFill>
                  <a:srgbClr val="1F1E16"/>
                </a:solidFill>
                <a:latin typeface="Book Antiqua"/>
              </a:rPr>
              <a:t>Huaca </a:t>
            </a:r>
            <a:r>
              <a:rPr lang="es-EC" sz="2000" noProof="0" dirty="0" err="1" smtClean="0">
                <a:solidFill>
                  <a:srgbClr val="1F1E16"/>
                </a:solidFill>
                <a:latin typeface="Book Antiqua"/>
              </a:rPr>
              <a:t>Tirira</a:t>
            </a:r>
            <a:r>
              <a:rPr lang="es-EC" sz="2000" noProof="0" dirty="0" smtClean="0">
                <a:solidFill>
                  <a:srgbClr val="1F1E16"/>
                </a:solidFill>
                <a:latin typeface="Book Antiqua"/>
              </a:rPr>
              <a:t>, Jessica Tatiana </a:t>
            </a:r>
            <a:endParaRPr kumimoji="0" lang="es-EC" sz="2000" i="0" u="none" strike="noStrike" kern="1200" cap="none" spc="0" normalizeH="0" baseline="0" noProof="0" dirty="0">
              <a:ln>
                <a:noFill/>
              </a:ln>
              <a:solidFill>
                <a:srgbClr val="1F1E16"/>
              </a:solidFill>
              <a:effectLst/>
              <a:uLnTx/>
              <a:uFillTx/>
              <a:latin typeface="Book Antiqua"/>
            </a:endParaRPr>
          </a:p>
        </p:txBody>
      </p:sp>
      <p:sp>
        <p:nvSpPr>
          <p:cNvPr id="15" name="CuadroTexto 10"/>
          <p:cNvSpPr txBox="1"/>
          <p:nvPr/>
        </p:nvSpPr>
        <p:spPr>
          <a:xfrm>
            <a:off x="3011604" y="6024331"/>
            <a:ext cx="616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C" sz="2000" b="1" dirty="0">
                <a:solidFill>
                  <a:srgbClr val="1F1E16"/>
                </a:solidFill>
                <a:latin typeface="Book Antiqua"/>
                <a:ea typeface="+mj-ea"/>
                <a:cs typeface="+mj-cs"/>
              </a:rPr>
              <a:t>SANGOLQUÍ, </a:t>
            </a:r>
            <a:r>
              <a:rPr lang="es-EC" sz="2000" b="1" dirty="0" smtClean="0">
                <a:solidFill>
                  <a:srgbClr val="1F1E16"/>
                </a:solidFill>
                <a:latin typeface="Book Antiqua"/>
                <a:ea typeface="+mj-ea"/>
                <a:cs typeface="+mj-cs"/>
              </a:rPr>
              <a:t>JULIO 2019</a:t>
            </a:r>
            <a:endParaRPr lang="es-EC" sz="2000" b="1" dirty="0">
              <a:solidFill>
                <a:srgbClr val="1F1E16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63693" y="337625"/>
            <a:ext cx="100533" cy="6162895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Rectángulo 13"/>
          <p:cNvSpPr/>
          <p:nvPr/>
        </p:nvSpPr>
        <p:spPr>
          <a:xfrm>
            <a:off x="516093" y="335277"/>
            <a:ext cx="100533" cy="616289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Rectángulo 16"/>
          <p:cNvSpPr/>
          <p:nvPr/>
        </p:nvSpPr>
        <p:spPr>
          <a:xfrm>
            <a:off x="2682529" y="6488548"/>
            <a:ext cx="9509471" cy="391882"/>
          </a:xfrm>
          <a:prstGeom prst="rect">
            <a:avLst/>
          </a:prstGeom>
          <a:gradFill flip="none" rotWithShape="1">
            <a:gsLst>
              <a:gs pos="0">
                <a:srgbClr val="8FD591">
                  <a:shade val="30000"/>
                  <a:satMod val="115000"/>
                </a:srgbClr>
              </a:gs>
              <a:gs pos="50000">
                <a:srgbClr val="8FD591">
                  <a:shade val="67500"/>
                  <a:satMod val="115000"/>
                </a:srgbClr>
              </a:gs>
              <a:gs pos="100000">
                <a:srgbClr val="8FD591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Rectángulo 17"/>
          <p:cNvSpPr/>
          <p:nvPr/>
        </p:nvSpPr>
        <p:spPr>
          <a:xfrm>
            <a:off x="2531736" y="5736280"/>
            <a:ext cx="2000742" cy="7478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8615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670" y="981911"/>
            <a:ext cx="10761345" cy="984985"/>
          </a:xfrm>
        </p:spPr>
        <p:txBody>
          <a:bodyPr>
            <a:noAutofit/>
          </a:bodyPr>
          <a:lstStyle/>
          <a:p>
            <a:pPr algn="ctr"/>
            <a:r>
              <a:rPr lang="es-EC" sz="36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Análisis de la producción y comercialización en la CAN</a:t>
            </a:r>
            <a:r>
              <a:rPr lang="es-CO" sz="36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CO" sz="36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s-CO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02167"/>
              </p:ext>
            </p:extLst>
          </p:nvPr>
        </p:nvGraphicFramePr>
        <p:xfrm>
          <a:off x="430529" y="2548319"/>
          <a:ext cx="10870883" cy="24380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07718"/>
                <a:gridCol w="1672633"/>
                <a:gridCol w="1672633"/>
                <a:gridCol w="1672633"/>
                <a:gridCol w="1672633"/>
                <a:gridCol w="1672633"/>
              </a:tblGrid>
              <a:tr h="264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2013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2014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2017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3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Ecuador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  27.000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          30.000 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  24.247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  16.118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  20.995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3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Colombia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294.997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288.739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309.852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343.295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375.906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3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Perú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288.387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349.317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367.110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455.394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466.758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3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Bolivia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    5.681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          11.873 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  12.032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      12.497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          12.509 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887729" y="1970348"/>
            <a:ext cx="7884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b="1" dirty="0">
                <a:ea typeface="Calibri" panose="020F0502020204030204" pitchFamily="34" charset="0"/>
              </a:rPr>
              <a:t>Producción de aguacate en los últimos 5 años en la CAN (En Toneladas)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390155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105" y="272316"/>
            <a:ext cx="10058400" cy="942122"/>
          </a:xfrm>
        </p:spPr>
        <p:txBody>
          <a:bodyPr>
            <a:normAutofit/>
          </a:bodyPr>
          <a:lstStyle/>
          <a:p>
            <a:r>
              <a:rPr lang="es-EC" sz="2000" b="1" dirty="0">
                <a:solidFill>
                  <a:schemeClr val="tx1"/>
                </a:solidFill>
                <a:latin typeface="+mn-lt"/>
              </a:rPr>
              <a:t>Participación de las exportaciones mundiales con respecto a la producción de aguacate entre los países miembros de la CAN -2018</a:t>
            </a:r>
            <a:r>
              <a:rPr lang="es-CO" sz="20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s-CO" sz="2000" b="1" dirty="0">
                <a:solidFill>
                  <a:schemeClr val="tx1"/>
                </a:solidFill>
                <a:latin typeface="+mn-lt"/>
              </a:rPr>
            </a:br>
            <a:endParaRPr lang="es-CO" sz="2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308963"/>
              </p:ext>
            </p:extLst>
          </p:nvPr>
        </p:nvGraphicFramePr>
        <p:xfrm>
          <a:off x="485778" y="4405778"/>
          <a:ext cx="7886698" cy="19507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973084"/>
                <a:gridCol w="567176"/>
                <a:gridCol w="545235"/>
                <a:gridCol w="630803"/>
                <a:gridCol w="578146"/>
                <a:gridCol w="630803"/>
                <a:gridCol w="545235"/>
                <a:gridCol w="535361"/>
                <a:gridCol w="609961"/>
                <a:gridCol w="554010"/>
                <a:gridCol w="589116"/>
                <a:gridCol w="602281"/>
                <a:gridCol w="525487"/>
              </a:tblGrid>
              <a:tr h="39271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Ene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Feb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Mar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Abr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May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Jun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Jul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Ago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Sep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Oct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Nov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Dic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49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Ecuador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X</a:t>
                      </a: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X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49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Colombia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X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271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Perú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X</a:t>
                      </a: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X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X 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X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25819" y="3607983"/>
            <a:ext cx="3603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/>
              <a:t>Estacionalidad – </a:t>
            </a:r>
            <a:r>
              <a:rPr lang="es-CO" sz="2000" b="1" dirty="0" err="1" smtClean="0"/>
              <a:t>Hass</a:t>
            </a:r>
            <a:endParaRPr lang="es-CO" sz="2000" b="1" dirty="0" smtClean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484983"/>
              </p:ext>
            </p:extLst>
          </p:nvPr>
        </p:nvGraphicFramePr>
        <p:xfrm>
          <a:off x="539263" y="1289540"/>
          <a:ext cx="10832122" cy="195707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82637"/>
                <a:gridCol w="1674283"/>
                <a:gridCol w="1782879"/>
                <a:gridCol w="1954722"/>
                <a:gridCol w="1782879"/>
                <a:gridCol w="1954722"/>
              </a:tblGrid>
              <a:tr h="871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Producción de aguacate (T)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Exportación Mundial (T)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% Participación de las exportaciones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Exportación a España (T)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% Participación de las exportaciones a España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Perú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548.421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359.428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66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59.445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17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Colombia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403.184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30.009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6.181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Ecuador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47.052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2.574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2.135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83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Bolivia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12.758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-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              -   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-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              -   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Total CAN 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1.011.415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392.011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67.761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17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84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7128" y="273725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>
                <a:solidFill>
                  <a:schemeClr val="tx1"/>
                </a:solidFill>
              </a:rPr>
              <a:t>Perfil del consumidor Europeo</a:t>
            </a:r>
            <a:br>
              <a:rPr lang="es-EC" sz="3600" b="1" dirty="0">
                <a:solidFill>
                  <a:schemeClr val="tx1"/>
                </a:solidFill>
              </a:rPr>
            </a:br>
            <a:endParaRPr lang="es-EC" sz="3600" dirty="0">
              <a:solidFill>
                <a:schemeClr val="tx1"/>
              </a:solidFill>
            </a:endParaRPr>
          </a:p>
        </p:txBody>
      </p:sp>
      <p:graphicFrame>
        <p:nvGraphicFramePr>
          <p:cNvPr id="3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12774"/>
              </p:ext>
            </p:extLst>
          </p:nvPr>
        </p:nvGraphicFramePr>
        <p:xfrm>
          <a:off x="1544052" y="1461168"/>
          <a:ext cx="9809748" cy="478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8" name="Picture 2" descr="Resultado de imagen para CONSUMIDOR EUROPE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500" y="2786731"/>
            <a:ext cx="3169121" cy="212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2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36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Acuerdos Comerciales</a:t>
            </a:r>
            <a:r>
              <a:rPr lang="es-CO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CO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s-CO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93094006"/>
              </p:ext>
            </p:extLst>
          </p:nvPr>
        </p:nvGraphicFramePr>
        <p:xfrm>
          <a:off x="1097280" y="1405467"/>
          <a:ext cx="9826625" cy="3966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30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9417" y="4045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Barreras de ingreso</a:t>
            </a:r>
            <a:br>
              <a:rPr lang="es-EC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s-EC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 smtClean="0"/>
              <a:t> </a:t>
            </a:r>
            <a:endParaRPr lang="es-EC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644057549"/>
              </p:ext>
            </p:extLst>
          </p:nvPr>
        </p:nvGraphicFramePr>
        <p:xfrm>
          <a:off x="241300" y="2247900"/>
          <a:ext cx="5867400" cy="4385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-2286000" y="12123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b="1" dirty="0" smtClean="0"/>
              <a:t>Barreras no arancelarias</a:t>
            </a:r>
            <a:endParaRPr lang="es-EC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96621" y="1528994"/>
            <a:ext cx="4786859" cy="718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b="1" dirty="0" smtClean="0"/>
              <a:t>Barreras arancelarias</a:t>
            </a:r>
            <a:endParaRPr lang="es-EC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28412768"/>
              </p:ext>
            </p:extLst>
          </p:nvPr>
        </p:nvGraphicFramePr>
        <p:xfrm>
          <a:off x="6582873" y="1528994"/>
          <a:ext cx="5100607" cy="4526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4981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785085"/>
          </a:xfrm>
        </p:spPr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Envases , embalaje y etiquetado  </a:t>
            </a:r>
            <a:r>
              <a:rPr lang="es-EC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EC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s-EC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2660660"/>
            <a:ext cx="1371600" cy="98107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754593" y="218150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Envase</a:t>
            </a: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68411" y="3751554"/>
            <a:ext cx="2743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</a:rPr>
              <a:t>temperatura de 140 grados centígrados para esterilizarlo </a:t>
            </a:r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3482619" y="2181508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</a:rPr>
              <a:t>Embalaje </a:t>
            </a:r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025" y="2660660"/>
            <a:ext cx="1447800" cy="92392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8411" y="5051866"/>
            <a:ext cx="27431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</a:rPr>
              <a:t>Dimensiones: 39 cm de largo x 9 cm de alto x 29 cm de ancho </a:t>
            </a:r>
            <a:endParaRPr lang="es-CO" dirty="0"/>
          </a:p>
        </p:txBody>
      </p:sp>
      <p:sp>
        <p:nvSpPr>
          <p:cNvPr id="9" name="Rectángulo 8"/>
          <p:cNvSpPr/>
          <p:nvPr/>
        </p:nvSpPr>
        <p:spPr>
          <a:xfrm>
            <a:off x="3323925" y="4074719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</a:rPr>
              <a:t>Las dimensiones de la caja son de 40 cm de largo x 30 cm de ancho x 10 cm de alto, </a:t>
            </a:r>
            <a:endParaRPr lang="es-CO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6972" y="2707722"/>
            <a:ext cx="3534814" cy="1914525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7860582" y="2181508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000000"/>
                </a:solidFill>
                <a:latin typeface="Arial" panose="020B0604020202020204" pitchFamily="34" charset="0"/>
              </a:rPr>
              <a:t>Etiquetado </a:t>
            </a:r>
            <a:endParaRPr lang="es-CO" dirty="0"/>
          </a:p>
        </p:txBody>
      </p:sp>
      <p:sp>
        <p:nvSpPr>
          <p:cNvPr id="12" name="Rectángulo 11"/>
          <p:cNvSpPr/>
          <p:nvPr/>
        </p:nvSpPr>
        <p:spPr>
          <a:xfrm>
            <a:off x="6884284" y="5051866"/>
            <a:ext cx="4577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>
                <a:solidFill>
                  <a:srgbClr val="000000"/>
                </a:solidFill>
                <a:latin typeface="Arial" panose="020B0604020202020204" pitchFamily="34" charset="0"/>
              </a:rPr>
              <a:t>Hass</a:t>
            </a:r>
            <a:r>
              <a:rPr lang="es-CO" dirty="0">
                <a:solidFill>
                  <a:srgbClr val="000000"/>
                </a:solidFill>
                <a:latin typeface="Arial" panose="020B0604020202020204" pitchFamily="34" charset="0"/>
              </a:rPr>
              <a:t>, estos números pueden hacer 4046, 4225 o 4770.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91373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Conclusiones </a:t>
            </a:r>
            <a:endParaRPr lang="es-CO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0711" y="2319192"/>
            <a:ext cx="105649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España a pesar de ser el único país que se destaca en la producción y exportación de aguacate tipo </a:t>
            </a:r>
            <a:r>
              <a:rPr lang="es-EC" dirty="0" err="1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Hass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no abastece la demanda del mercado europeo especialmente a sus principales clientes que son Francia, Alemania y Reino Unido, los cuales, son mercados que demandan grandes cantidades de palta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0"/>
              </a:spcAft>
            </a:pPr>
            <a:endParaRPr lang="es-EC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CO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 producción de aguacate en España no puede expandirse a más hectáreas ya que se requiere abundante agua la cual es escasa y otra de las razones es por las estaciones climáticas que tiene este país. Por lo que ve la necesidad de abastecer su demanda nacional con la de otros países.</a:t>
            </a:r>
            <a:endParaRPr lang="es-CO" dirty="0">
              <a:effectLst/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50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15154" y="502240"/>
            <a:ext cx="1057355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 cuanto a los países miembros de la CAN, se pudo determinar que los cuatro países son productores de aguacate </a:t>
            </a:r>
            <a:r>
              <a:rPr lang="es-EC" dirty="0" err="1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Hass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sin embargo Bolivia no cuenta con un alto volumen de producción, por lo tanto su producción es solo para el consumo a nivel nacional. </a:t>
            </a:r>
            <a:endParaRPr lang="es-EC" dirty="0" smtClean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C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CO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 respecto a los volúmenes de exportación desde los países de la CAN hacia España dentro del periodo 2014-2018 se concluye que se ha tenido un crecimiento constante para los tres países; en el año 2018 Perú es el país que cuenta con mayor porcentaje de participación ocupando el 90.37%, seguido de Colombia 9.52% y Ecuador con una participación del 0.12%. </a:t>
            </a:r>
            <a:endParaRPr lang="es-EC" dirty="0" smtClean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EC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CO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Ecuador es el país que posee menor valor de exportaciones de aguacate con relación a Perú y Colombia, sin embargo se puede observar que su valor en exportaciones ha ido aumentando y se puede corroborar con su variación del año 2017 al 2018 que fue del 220.45%; el adherirse al Acuerdo </a:t>
            </a:r>
            <a:r>
              <a:rPr lang="es-EC" dirty="0" err="1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Multipartes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de la UE ha sido muy beneficioso debido a que el producto al ingresar con 0% de arancel ha permitido que la mayoría de las exportaciones de aguacate tengan como destino España con una participación del 83%.</a:t>
            </a:r>
            <a:endParaRPr lang="es-CO" dirty="0">
              <a:effectLst/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058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Conclusiones Ecuador </a:t>
            </a:r>
            <a:endParaRPr lang="es-CO" sz="3600" dirty="0"/>
          </a:p>
        </p:txBody>
      </p:sp>
      <p:sp>
        <p:nvSpPr>
          <p:cNvPr id="3" name="Rectángulo 2"/>
          <p:cNvSpPr/>
          <p:nvPr/>
        </p:nvSpPr>
        <p:spPr>
          <a:xfrm>
            <a:off x="742682" y="2035858"/>
            <a:ext cx="10552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Al ver la demanda internacional del aguacate y siendo beneficiados con el acuerdo con la Unión Europea, Ecuador ha incentivado a los productores a cultivar más hectáreas de aguacate en el 2017 se registraron 700 hectáreas de aguacate tipo </a:t>
            </a:r>
            <a:r>
              <a:rPr lang="es-EC" dirty="0" err="1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Hass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En el 2018 se exporto a nivel mundial 2574 toneladas de las cuales 2135 toneladas fueron destinadas a España. </a:t>
            </a:r>
            <a:endParaRPr lang="es-EC" dirty="0" smtClean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C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CO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Cabe mencionar que los costos de producción iniciando por la mano de obra y los fertilizantes que el cultivo requiere, en Ecuador a diferencia con Colombia y Perú son más elevados.</a:t>
            </a:r>
            <a:endParaRPr lang="es-CO" dirty="0">
              <a:effectLst/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58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Recomendaciones  </a:t>
            </a:r>
            <a:endParaRPr lang="es-CO" sz="3600" dirty="0"/>
          </a:p>
        </p:txBody>
      </p:sp>
      <p:sp>
        <p:nvSpPr>
          <p:cNvPr id="3" name="Rectángulo 2"/>
          <p:cNvSpPr/>
          <p:nvPr/>
        </p:nvSpPr>
        <p:spPr>
          <a:xfrm>
            <a:off x="935864" y="1737360"/>
            <a:ext cx="105392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 sector agropecuario del Ecuador necesita mejorar en su capacidad productiva, ya que el 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país 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cuenta con los recursos naturales para su 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producción 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sin embargo no cuenta con la 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tecnología, 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ni capacitaciones a los productores que les permita obtener mayor aprovechamiento de los cultivos, es por ello que el gobierno ecuatoriano debe brindar apoyo y de acompañamiento en el proceso productivo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C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s-CO" dirty="0"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 recomienda a los productores realizar mayor 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inversión 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dentro del sector del aguacate con el fin de incrementar los 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volúmenes 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producción 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así 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lograr mejor posicionamiento en los diversos mercados extranjeros, debido que es un producto que se encuentra con alta demanda a nivel internacional, los mismos que le 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permitirán 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obtener mayores beneficios y </a:t>
            </a:r>
            <a:r>
              <a:rPr lang="es-EC" dirty="0" smtClean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márgenes </a:t>
            </a:r>
            <a:r>
              <a:rPr lang="es-EC" dirty="0">
                <a:latin typeface="Sitka Small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utilidad.  </a:t>
            </a:r>
            <a:endParaRPr lang="es-CO" dirty="0">
              <a:effectLst/>
              <a:latin typeface="Sitka Small" panose="0200050500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14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2106859" y="80221"/>
            <a:ext cx="7887294" cy="859938"/>
          </a:xfrm>
        </p:spPr>
        <p:txBody>
          <a:bodyPr>
            <a:noAutofit/>
          </a:bodyPr>
          <a:lstStyle/>
          <a:p>
            <a:pPr algn="ctr"/>
            <a:r>
              <a:rPr lang="es-EC" sz="3600" b="1" dirty="0" smtClean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OBJETIVOS</a:t>
            </a:r>
            <a:endParaRPr lang="es-EC" sz="3600" b="1" dirty="0">
              <a:solidFill>
                <a:schemeClr val="tx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0D9CBDFA-A25B-455D-9891-7944FCD71A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0851310"/>
              </p:ext>
            </p:extLst>
          </p:nvPr>
        </p:nvGraphicFramePr>
        <p:xfrm>
          <a:off x="333079" y="1392639"/>
          <a:ext cx="5717427" cy="4681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Imagen relacionada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1"/>
          <a:stretch/>
        </p:blipFill>
        <p:spPr bwMode="auto">
          <a:xfrm>
            <a:off x="8550043" y="2460676"/>
            <a:ext cx="3108557" cy="155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n para union europe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980" y="4172885"/>
            <a:ext cx="3855120" cy="206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esultado de imagen para AGUACATE HAS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980" y="1374827"/>
            <a:ext cx="2722020" cy="131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1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8101" y="157814"/>
            <a:ext cx="10058400" cy="1233104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Mercado de aguacates a nivel mundial </a:t>
            </a:r>
            <a:br>
              <a:rPr lang="es-EC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s-EC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00506"/>
              </p:ext>
            </p:extLst>
          </p:nvPr>
        </p:nvGraphicFramePr>
        <p:xfrm>
          <a:off x="6297301" y="1892494"/>
          <a:ext cx="5790565" cy="3424242"/>
        </p:xfrm>
        <a:graphic>
          <a:graphicData uri="http://schemas.openxmlformats.org/drawingml/2006/table">
            <a:tbl>
              <a:tblPr firstRow="1" firstCol="1" lastRow="1" bandRow="1">
                <a:tableStyleId>{9D7B26C5-4107-4FEC-AEDC-1716B250A1EF}</a:tableStyleId>
              </a:tblPr>
              <a:tblGrid>
                <a:gridCol w="1710055"/>
                <a:gridCol w="797560"/>
                <a:gridCol w="822960"/>
                <a:gridCol w="814070"/>
                <a:gridCol w="831850"/>
                <a:gridCol w="814070"/>
              </a:tblGrid>
              <a:tr h="2806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Exportadores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Valor exportado en 2014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exportado en 2015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exportado en 2016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exportado en 2017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exportado en 2018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México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1395254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1632463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2102981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2901063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2391963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Países Bajos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350845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426151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644611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796910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904188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Perú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300111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306269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396888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580399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722310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España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198988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223428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274907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349620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346918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Chile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223893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195275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371935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479290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323195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Estados Unidos de América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111854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99398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128665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152379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179579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Kenya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37082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52086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63991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77997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119074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Sudáfrica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90166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70885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72202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64117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116722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Nueva Zelandia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99025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62854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87720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87026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71403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0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Colombia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3573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10279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35040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52948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62732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396703694"/>
              </p:ext>
            </p:extLst>
          </p:nvPr>
        </p:nvGraphicFramePr>
        <p:xfrm>
          <a:off x="404766" y="4095482"/>
          <a:ext cx="5241701" cy="2640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165023"/>
              </p:ext>
            </p:extLst>
          </p:nvPr>
        </p:nvGraphicFramePr>
        <p:xfrm>
          <a:off x="404766" y="1142389"/>
          <a:ext cx="581573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872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828418770"/>
              </p:ext>
            </p:extLst>
          </p:nvPr>
        </p:nvGraphicFramePr>
        <p:xfrm>
          <a:off x="410874" y="1374391"/>
          <a:ext cx="5249545" cy="322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30788"/>
              </p:ext>
            </p:extLst>
          </p:nvPr>
        </p:nvGraphicFramePr>
        <p:xfrm>
          <a:off x="6059665" y="1525438"/>
          <a:ext cx="5790564" cy="3195960"/>
        </p:xfrm>
        <a:graphic>
          <a:graphicData uri="http://schemas.openxmlformats.org/drawingml/2006/table">
            <a:tbl>
              <a:tblPr firstRow="1" firstCol="1" lastRow="1" bandRow="1">
                <a:tableStyleId>{9D7B26C5-4107-4FEC-AEDC-1716B250A1EF}</a:tableStyleId>
              </a:tblPr>
              <a:tblGrid>
                <a:gridCol w="1286205"/>
                <a:gridCol w="894062"/>
                <a:gridCol w="894062"/>
                <a:gridCol w="894062"/>
                <a:gridCol w="894062"/>
                <a:gridCol w="928111"/>
              </a:tblGrid>
              <a:tr h="3594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Importadores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9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Estados Unidos de América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2879817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3012078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3388463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4224768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3957930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Países Bajos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944538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946124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1248960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1333071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1355789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Francia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618903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617549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751620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842857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842738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Alemania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551296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568193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638140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751228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827909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China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255392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409702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364392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425918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695061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Reino Unido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461707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555892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630776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689997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670680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España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319007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335254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425927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507565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562687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Canadá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416092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396163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420376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496268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496908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Japón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335436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307364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379016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376968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398796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3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India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267790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267718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271877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344507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336895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6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098" y="214159"/>
            <a:ext cx="11565156" cy="996063"/>
          </a:xfrm>
        </p:spPr>
        <p:txBody>
          <a:bodyPr>
            <a:noAutofit/>
          </a:bodyPr>
          <a:lstStyle/>
          <a:p>
            <a:pPr algn="ctr"/>
            <a:r>
              <a:rPr lang="es-EC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El mercado de aguacate en la Unión Europea</a:t>
            </a:r>
            <a:br>
              <a:rPr lang="es-EC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s-EC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042069"/>
              </p:ext>
            </p:extLst>
          </p:nvPr>
        </p:nvGraphicFramePr>
        <p:xfrm>
          <a:off x="165098" y="848073"/>
          <a:ext cx="6431281" cy="1971329"/>
        </p:xfrm>
        <a:graphic>
          <a:graphicData uri="http://schemas.openxmlformats.org/drawingml/2006/table">
            <a:tbl>
              <a:tblPr firstRow="1" firstCol="1" lastRow="1" bandRow="1">
                <a:tableStyleId>{9D7B26C5-4107-4FEC-AEDC-1716B250A1EF}</a:tableStyleId>
              </a:tblPr>
              <a:tblGrid>
                <a:gridCol w="1292601"/>
                <a:gridCol w="1027736"/>
                <a:gridCol w="1027736"/>
                <a:gridCol w="1027736"/>
                <a:gridCol w="1027736"/>
                <a:gridCol w="1027736"/>
              </a:tblGrid>
              <a:tr h="943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Importadores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importado en 2014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importado en 2015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importado en 2016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importado en 2017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importado en 2018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1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Mundo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3477189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3860060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4994977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6296400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6127655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6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Unión Europea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1182804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1423731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2059891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2459253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2507880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129505283"/>
              </p:ext>
            </p:extLst>
          </p:nvPr>
        </p:nvGraphicFramePr>
        <p:xfrm>
          <a:off x="6936507" y="874425"/>
          <a:ext cx="5113020" cy="2515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656071"/>
              </p:ext>
            </p:extLst>
          </p:nvPr>
        </p:nvGraphicFramePr>
        <p:xfrm>
          <a:off x="165098" y="3248825"/>
          <a:ext cx="6086491" cy="2967678"/>
        </p:xfrm>
        <a:graphic>
          <a:graphicData uri="http://schemas.openxmlformats.org/drawingml/2006/table">
            <a:tbl>
              <a:tblPr firstRow="1" firstCol="1" lastRow="1" bandRow="1">
                <a:tableStyleId>{9D7B26C5-4107-4FEC-AEDC-1716B250A1EF}</a:tableStyleId>
              </a:tblPr>
              <a:tblGrid>
                <a:gridCol w="1223766"/>
                <a:gridCol w="972545"/>
                <a:gridCol w="972545"/>
                <a:gridCol w="972545"/>
                <a:gridCol w="972545"/>
                <a:gridCol w="972545"/>
              </a:tblGrid>
              <a:tr h="433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Importadores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Países Bajos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332953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403647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643810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720095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706109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Francia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270289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280943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376780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447248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409856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Alemania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111557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148032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203410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275453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317810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España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100631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127538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200179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252285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280312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Reino Unido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111335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169549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242375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282524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267328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Bélgica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35116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45171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70933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81964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77603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Suecia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55114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52256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63307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71665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70906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Dinamarca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36105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43058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46031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51783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61962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Italia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20480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27147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39370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50079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54124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Polonia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17189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23247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30619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43831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52164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913674792"/>
              </p:ext>
            </p:extLst>
          </p:nvPr>
        </p:nvGraphicFramePr>
        <p:xfrm>
          <a:off x="6251588" y="3482040"/>
          <a:ext cx="6161575" cy="3295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701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72304"/>
            <a:ext cx="10058400" cy="1113572"/>
          </a:xfrm>
        </p:spPr>
        <p:txBody>
          <a:bodyPr>
            <a:normAutofit fontScale="90000"/>
          </a:bodyPr>
          <a:lstStyle/>
          <a:p>
            <a:r>
              <a:rPr lang="es-EC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Mercado de aguacate Español a nivel mundial</a:t>
            </a:r>
            <a:r>
              <a:rPr lang="es-CO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CO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s-CO" sz="4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004117"/>
              </p:ext>
            </p:extLst>
          </p:nvPr>
        </p:nvGraphicFramePr>
        <p:xfrm>
          <a:off x="571498" y="2006855"/>
          <a:ext cx="5476993" cy="319596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453277"/>
                <a:gridCol w="1220132"/>
                <a:gridCol w="1583452"/>
                <a:gridCol w="1220132"/>
              </a:tblGrid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Importadores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exportado en 2018 (miles de USD)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Participación de las exportaciones para España (%)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Cantidad exportada en 2018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Francia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148927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42,9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39089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Países Bajos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44884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12,9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14305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Alemania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39389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11,4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11248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Reino Unido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29494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8,5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8446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Bélgica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10588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3,1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2655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Italia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9533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2,7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3181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Portugal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9058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2,6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4419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Dinamarca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7580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2,2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2097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Marruecos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7186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2,1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9239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Austria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5947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1,7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1124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860148" y="1329023"/>
            <a:ext cx="5188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</a:pPr>
            <a:r>
              <a:rPr lang="es-EC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Exportaciones por España hacia el </a:t>
            </a:r>
            <a:r>
              <a:rPr lang="es-EC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mundo 2018</a:t>
            </a:r>
            <a:endParaRPr lang="es-CO" sz="2000" b="1" dirty="0">
              <a:solidFill>
                <a:srgbClr val="44546A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285535"/>
              </p:ext>
            </p:extLst>
          </p:nvPr>
        </p:nvGraphicFramePr>
        <p:xfrm>
          <a:off x="7150883" y="2235137"/>
          <a:ext cx="3849088" cy="2967678"/>
        </p:xfrm>
        <a:graphic>
          <a:graphicData uri="http://schemas.openxmlformats.org/drawingml/2006/table">
            <a:tbl>
              <a:tblPr firstRow="1" firstCol="1" lastRow="1" bandRow="1">
                <a:tableStyleId>{9D7B26C5-4107-4FEC-AEDC-1716B250A1EF}</a:tableStyleId>
              </a:tblPr>
              <a:tblGrid>
                <a:gridCol w="1269937"/>
                <a:gridCol w="1367784"/>
                <a:gridCol w="1211367"/>
              </a:tblGrid>
              <a:tr h="502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Exportadores 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Valor importado en 2018 (miles de USD)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Cantidad importada en 2018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Perú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124999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59810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México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33168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12615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Marruecos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31976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10135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Países Bajos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23618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17323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Chile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13097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5449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Colombia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12062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5801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Kenya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10338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5062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Brasil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8722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3401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Sudáfrica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7042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3660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Francia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4052</a:t>
                      </a:r>
                      <a:endParaRPr lang="es-CO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1867</a:t>
                      </a:r>
                      <a:endParaRPr lang="es-CO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7332980" y="99046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s-EC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EC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mportaciones </a:t>
            </a:r>
            <a:r>
              <a:rPr lang="es-EC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realizadas por España </a:t>
            </a:r>
            <a:r>
              <a:rPr lang="es-EC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C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s-EC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nivel mundial </a:t>
            </a:r>
            <a:r>
              <a:rPr lang="es-EC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- 2018</a:t>
            </a:r>
            <a:endParaRPr lang="es-CO" sz="2000" b="1" dirty="0">
              <a:solidFill>
                <a:srgbClr val="44546A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86762" y="5458925"/>
            <a:ext cx="2613209" cy="646331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s-CO" dirty="0" smtClean="0"/>
              <a:t>PERÚ ocupa el 48%</a:t>
            </a:r>
            <a:br>
              <a:rPr lang="es-CO" dirty="0" smtClean="0"/>
            </a:br>
            <a:r>
              <a:rPr lang="es-CO" dirty="0" smtClean="0"/>
              <a:t>COLOMBIA  ocupa el 5%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221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Evolución de la Exportaciones de aguacate desde la CAN hacia España</a:t>
            </a:r>
            <a:r>
              <a:rPr lang="es-CO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/>
            </a:r>
            <a:br>
              <a:rPr lang="es-CO" sz="3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</a:br>
            <a:endParaRPr lang="es-CO" sz="36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19543"/>
              </p:ext>
            </p:extLst>
          </p:nvPr>
        </p:nvGraphicFramePr>
        <p:xfrm>
          <a:off x="165101" y="2495169"/>
          <a:ext cx="11493504" cy="3319843"/>
        </p:xfrm>
        <a:graphic>
          <a:graphicData uri="http://schemas.openxmlformats.org/drawingml/2006/table">
            <a:tbl>
              <a:tblPr firstRow="1" firstCol="1" lastRow="1" bandRow="1">
                <a:tableStyleId>{9D7B26C5-4107-4FEC-AEDC-1716B250A1EF}</a:tableStyleId>
              </a:tblPr>
              <a:tblGrid>
                <a:gridCol w="1109894"/>
                <a:gridCol w="1192906"/>
                <a:gridCol w="1192906"/>
                <a:gridCol w="1104770"/>
                <a:gridCol w="1192906"/>
                <a:gridCol w="1104770"/>
                <a:gridCol w="1192906"/>
                <a:gridCol w="1104770"/>
                <a:gridCol w="1192906"/>
                <a:gridCol w="1104770"/>
              </a:tblGrid>
              <a:tr h="11177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Países CAN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2014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% Variación 2014-2015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% Variación 2015-2016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% Variación 2016-2017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2018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% Variación 2017-2018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Bolivia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Colombia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147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930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532,65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7,116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665,16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11,629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63,42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11,627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-0,017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Ecuador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300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100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-66,67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440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340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    141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220,45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Perú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47,689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50,471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5,83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78,130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54,80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89,123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14,07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110,396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23,87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04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Total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47,836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51,701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8,08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85,346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65,08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101,192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18,57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122,164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20,72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642462" y="1931598"/>
            <a:ext cx="5920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000" b="1" dirty="0">
                <a:ea typeface="Calibri" panose="020F0502020204030204" pitchFamily="34" charset="0"/>
              </a:rPr>
              <a:t>Exportaciones de aguacate desde la CAN hacia España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119055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38446"/>
              </p:ext>
            </p:extLst>
          </p:nvPr>
        </p:nvGraphicFramePr>
        <p:xfrm>
          <a:off x="585786" y="2114551"/>
          <a:ext cx="11115680" cy="2828926"/>
        </p:xfrm>
        <a:graphic>
          <a:graphicData uri="http://schemas.openxmlformats.org/drawingml/2006/table">
            <a:tbl>
              <a:tblPr firstRow="1" firstCol="1" lastRow="1" bandRow="1">
                <a:tableStyleId>{9D7B26C5-4107-4FEC-AEDC-1716B250A1EF}</a:tableStyleId>
              </a:tblPr>
              <a:tblGrid>
                <a:gridCol w="1287199"/>
                <a:gridCol w="1328992"/>
                <a:gridCol w="1328992"/>
                <a:gridCol w="785693"/>
                <a:gridCol w="1328992"/>
                <a:gridCol w="799276"/>
                <a:gridCol w="1328992"/>
                <a:gridCol w="799276"/>
                <a:gridCol w="1328992"/>
                <a:gridCol w="799276"/>
              </a:tblGrid>
              <a:tr h="9588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Países CAN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2014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% Part. 2015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% Part. 2016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% Part. 2017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valor exportado en 2018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% Part. 2018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90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Bolivia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90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Colombia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147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93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1,80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7,116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8,34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11,629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11,5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11,627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9,52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90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Ecuador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0,58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0,12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44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0,43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141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0,12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39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Perú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47,689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50,471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97,6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78,13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91,55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89,123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88,07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110,396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90,37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90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Total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47,836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51,701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85,346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101,192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100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122,164</a:t>
                      </a:r>
                      <a:endParaRPr lang="es-CO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100</a:t>
                      </a:r>
                      <a:endParaRPr lang="es-CO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1920874" y="869106"/>
            <a:ext cx="8410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b="1" dirty="0">
                <a:ea typeface="Calibri" panose="020F0502020204030204" pitchFamily="34" charset="0"/>
              </a:rPr>
              <a:t>Porcentaje de participación de las exportaciones de aguacate desde la CAN hacia España desde el 2014-2018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1102401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85201" y="-24483"/>
            <a:ext cx="4085414" cy="5619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</a:pPr>
            <a:r>
              <a:rPr lang="es-EC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Mercado de aguacate peruano</a:t>
            </a:r>
            <a:endParaRPr lang="es-EC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24271948"/>
              </p:ext>
            </p:extLst>
          </p:nvPr>
        </p:nvGraphicFramePr>
        <p:xfrm>
          <a:off x="128587" y="889917"/>
          <a:ext cx="5305425" cy="300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103580"/>
              </p:ext>
            </p:extLst>
          </p:nvPr>
        </p:nvGraphicFramePr>
        <p:xfrm>
          <a:off x="6533515" y="1763486"/>
          <a:ext cx="5068570" cy="12620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7610"/>
                <a:gridCol w="1197610"/>
                <a:gridCol w="1475740"/>
                <a:gridCol w="1197610"/>
              </a:tblGrid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Importadores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Valor exportado en 2018 (miles de USD)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Participación de las exportaciones para Ecuador (%)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Cantidad exportada en 2018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Mundo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170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100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2574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España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141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82,9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2135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Hong Kong, China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23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13,5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348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Italia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3,5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91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6666583" y="214300"/>
            <a:ext cx="44316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</a:pPr>
            <a:r>
              <a:rPr lang="es-EC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Mercado de aguacate ecuatoriano</a:t>
            </a:r>
            <a:endParaRPr lang="es-EC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443241739"/>
              </p:ext>
            </p:extLst>
          </p:nvPr>
        </p:nvGraphicFramePr>
        <p:xfrm>
          <a:off x="3582069" y="3613150"/>
          <a:ext cx="5300345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1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Personalizado 5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4A7B29"/>
      </a:accent1>
      <a:accent2>
        <a:srgbClr val="8DCB63"/>
      </a:accent2>
      <a:accent3>
        <a:srgbClr val="444026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3007</TotalTime>
  <Words>1869</Words>
  <Application>Microsoft Office PowerPoint</Application>
  <PresentationFormat>Panorámica</PresentationFormat>
  <Paragraphs>675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Arial</vt:lpstr>
      <vt:lpstr>Arial Rounded MT Bold</vt:lpstr>
      <vt:lpstr>Book Antiqua</vt:lpstr>
      <vt:lpstr>Calibri</vt:lpstr>
      <vt:lpstr>Calibri Light</vt:lpstr>
      <vt:lpstr>Franklin Gothic Book</vt:lpstr>
      <vt:lpstr>Sitka Small</vt:lpstr>
      <vt:lpstr>Symbol</vt:lpstr>
      <vt:lpstr>Times New Roman</vt:lpstr>
      <vt:lpstr>Retrospección</vt:lpstr>
      <vt:lpstr>Presentación de PowerPoint</vt:lpstr>
      <vt:lpstr>OBJETIVOS</vt:lpstr>
      <vt:lpstr>Mercado de aguacates a nivel mundial  </vt:lpstr>
      <vt:lpstr>Presentación de PowerPoint</vt:lpstr>
      <vt:lpstr>El mercado de aguacate en la Unión Europea </vt:lpstr>
      <vt:lpstr>Mercado de aguacate Español a nivel mundial </vt:lpstr>
      <vt:lpstr>Evolución de la Exportaciones de aguacate desde la CAN hacia España </vt:lpstr>
      <vt:lpstr>Presentación de PowerPoint</vt:lpstr>
      <vt:lpstr>Presentación de PowerPoint</vt:lpstr>
      <vt:lpstr>Análisis de la producción y comercialización en la CAN </vt:lpstr>
      <vt:lpstr>Participación de las exportaciones mundiales con respecto a la producción de aguacate entre los países miembros de la CAN -2018 </vt:lpstr>
      <vt:lpstr>Perfil del consumidor Europeo </vt:lpstr>
      <vt:lpstr>Acuerdos Comerciales </vt:lpstr>
      <vt:lpstr>Barreras de ingreso </vt:lpstr>
      <vt:lpstr>Envases , embalaje y etiquetado   </vt:lpstr>
      <vt:lpstr>Conclusiones </vt:lpstr>
      <vt:lpstr>Presentación de PowerPoint</vt:lpstr>
      <vt:lpstr>Conclusiones Ecuador </vt:lpstr>
      <vt:lpstr>Recomendaciones 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GENERAL</dc:title>
  <dc:creator>ERIKA</dc:creator>
  <cp:lastModifiedBy>User</cp:lastModifiedBy>
  <cp:revision>52</cp:revision>
  <dcterms:created xsi:type="dcterms:W3CDTF">2019-07-27T00:06:36Z</dcterms:created>
  <dcterms:modified xsi:type="dcterms:W3CDTF">2019-08-01T16:10:38Z</dcterms:modified>
</cp:coreProperties>
</file>