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7" r:id="rId2"/>
    <p:sldId id="277" r:id="rId3"/>
    <p:sldId id="279" r:id="rId4"/>
    <p:sldId id="282" r:id="rId5"/>
    <p:sldId id="280" r:id="rId6"/>
    <p:sldId id="281" r:id="rId7"/>
    <p:sldId id="295" r:id="rId8"/>
    <p:sldId id="297" r:id="rId9"/>
    <p:sldId id="299" r:id="rId10"/>
    <p:sldId id="287" r:id="rId11"/>
    <p:sldId id="283" r:id="rId12"/>
    <p:sldId id="284" r:id="rId13"/>
    <p:sldId id="285" r:id="rId14"/>
    <p:sldId id="296" r:id="rId15"/>
    <p:sldId id="286" r:id="rId16"/>
    <p:sldId id="288" r:id="rId17"/>
    <p:sldId id="289" r:id="rId18"/>
    <p:sldId id="290" r:id="rId19"/>
    <p:sldId id="291" r:id="rId20"/>
    <p:sldId id="292" r:id="rId21"/>
    <p:sldId id="293" r:id="rId22"/>
    <p:sldId id="294" r:id="rId23"/>
    <p:sldId id="300"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854ef4363ecabc15/tendencia%20governor%20(version%201).xls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854ef4363ecabc15/tendencia%20governor%20(version%201).xlsb.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Presión vs Velocidad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scatterChart>
        <c:scatterStyle val="smoothMarker"/>
        <c:varyColors val="0"/>
        <c:ser>
          <c:idx val="0"/>
          <c:order val="0"/>
          <c:tx>
            <c:strRef>
              <c:f>'[tendencia governor (version 1).xlsb.xlsx]Hoja1'!$K$11</c:f>
              <c:strCache>
                <c:ptCount val="1"/>
                <c:pt idx="0">
                  <c:v>RPM Ideal Governor</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'[tendencia governor (version 1).xlsb.xlsx]Hoja1'!$I$12:$I$15</c:f>
              <c:numCache>
                <c:formatCode>General</c:formatCode>
                <c:ptCount val="4"/>
                <c:pt idx="0">
                  <c:v>0</c:v>
                </c:pt>
                <c:pt idx="1">
                  <c:v>1.57</c:v>
                </c:pt>
                <c:pt idx="2">
                  <c:v>5</c:v>
                </c:pt>
                <c:pt idx="3">
                  <c:v>5.5</c:v>
                </c:pt>
              </c:numCache>
            </c:numRef>
          </c:xVal>
          <c:yVal>
            <c:numRef>
              <c:f>'[tendencia governor (version 1).xlsb.xlsx]Hoja1'!$K$12:$K$15</c:f>
              <c:numCache>
                <c:formatCode>General</c:formatCode>
                <c:ptCount val="4"/>
                <c:pt idx="0">
                  <c:v>425</c:v>
                </c:pt>
                <c:pt idx="1">
                  <c:v>438</c:v>
                </c:pt>
                <c:pt idx="2">
                  <c:v>938</c:v>
                </c:pt>
                <c:pt idx="3">
                  <c:v>990</c:v>
                </c:pt>
              </c:numCache>
            </c:numRef>
          </c:yVal>
          <c:smooth val="1"/>
          <c:extLst>
            <c:ext xmlns:c16="http://schemas.microsoft.com/office/drawing/2014/chart" uri="{C3380CC4-5D6E-409C-BE32-E72D297353CC}">
              <c16:uniqueId val="{00000000-ABA2-46D8-A5C0-58593D14389B}"/>
            </c:ext>
          </c:extLst>
        </c:ser>
        <c:dLbls>
          <c:showLegendKey val="0"/>
          <c:showVal val="0"/>
          <c:showCatName val="0"/>
          <c:showSerName val="0"/>
          <c:showPercent val="0"/>
          <c:showBubbleSize val="0"/>
        </c:dLbls>
        <c:axId val="619636784"/>
        <c:axId val="552283664"/>
      </c:scatterChart>
      <c:valAx>
        <c:axId val="61963678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Presión de Control [Bar]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552283664"/>
        <c:crosses val="autoZero"/>
        <c:crossBetween val="midCat"/>
        <c:majorUnit val="0.5"/>
      </c:valAx>
      <c:valAx>
        <c:axId val="552283664"/>
        <c:scaling>
          <c:orientation val="minMax"/>
          <c:max val="1100"/>
          <c:min val="35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Velocidad Ideal [rpm]</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6196367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Presión vs Posición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scatterChart>
        <c:scatterStyle val="smoothMarker"/>
        <c:varyColors val="0"/>
        <c:ser>
          <c:idx val="0"/>
          <c:order val="0"/>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'[tendencia governor (version 1).xlsb.xlsx]Hoja1'!$K$27:$K$29</c:f>
              <c:numCache>
                <c:formatCode>General</c:formatCode>
                <c:ptCount val="3"/>
                <c:pt idx="0">
                  <c:v>0</c:v>
                </c:pt>
                <c:pt idx="1">
                  <c:v>1.57</c:v>
                </c:pt>
                <c:pt idx="2">
                  <c:v>5</c:v>
                </c:pt>
              </c:numCache>
            </c:numRef>
          </c:xVal>
          <c:yVal>
            <c:numRef>
              <c:f>'[tendencia governor (version 1).xlsb.xlsx]Hoja1'!$L$27:$L$29</c:f>
              <c:numCache>
                <c:formatCode>General</c:formatCode>
                <c:ptCount val="3"/>
                <c:pt idx="0">
                  <c:v>1.7</c:v>
                </c:pt>
                <c:pt idx="1">
                  <c:v>1.7</c:v>
                </c:pt>
                <c:pt idx="2">
                  <c:v>7.7</c:v>
                </c:pt>
              </c:numCache>
            </c:numRef>
          </c:yVal>
          <c:smooth val="1"/>
          <c:extLst>
            <c:ext xmlns:c16="http://schemas.microsoft.com/office/drawing/2014/chart" uri="{C3380CC4-5D6E-409C-BE32-E72D297353CC}">
              <c16:uniqueId val="{00000000-4DAB-4046-9ED3-4D16B0BD44B0}"/>
            </c:ext>
          </c:extLst>
        </c:ser>
        <c:dLbls>
          <c:showLegendKey val="0"/>
          <c:showVal val="0"/>
          <c:showCatName val="0"/>
          <c:showSerName val="0"/>
          <c:showPercent val="0"/>
          <c:showBubbleSize val="0"/>
        </c:dLbls>
        <c:axId val="701230256"/>
        <c:axId val="697603248"/>
      </c:scatterChart>
      <c:valAx>
        <c:axId val="70123025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Presión de Control [Bar]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697603248"/>
        <c:crosses val="autoZero"/>
        <c:crossBetween val="midCat"/>
        <c:majorUnit val="0.5"/>
      </c:valAx>
      <c:valAx>
        <c:axId val="6976032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Posición</a:t>
                </a:r>
                <a:r>
                  <a:rPr lang="es-ES" baseline="0"/>
                  <a:t> Cremallera [mm]</a:t>
                </a:r>
                <a:endParaRPr lang="es-E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7012302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73AB1-8093-47ED-A42A-44978B095E0D}" type="doc">
      <dgm:prSet loTypeId="urn:microsoft.com/office/officeart/2008/layout/LinedList" loCatId="list" qsTypeId="urn:microsoft.com/office/officeart/2005/8/quickstyle/3d1" qsCatId="3D" csTypeId="urn:microsoft.com/office/officeart/2005/8/colors/accent6_4" csCatId="accent6" phldr="1"/>
      <dgm:spPr/>
      <dgm:t>
        <a:bodyPr/>
        <a:lstStyle/>
        <a:p>
          <a:endParaRPr lang="es-EC"/>
        </a:p>
      </dgm:t>
    </dgm:pt>
    <dgm:pt modelId="{8E80FA87-D72F-4546-AA5B-A9B287DA9B07}">
      <dgm:prSet/>
      <dgm:spPr/>
      <dgm:t>
        <a:bodyPr/>
        <a:lstStyle/>
        <a:p>
          <a:r>
            <a:rPr lang="es-EC" dirty="0">
              <a:latin typeface="Times New Roman" panose="02020603050405020304" pitchFamily="18" charset="0"/>
              <a:cs typeface="Times New Roman" panose="02020603050405020304" pitchFamily="18" charset="0"/>
            </a:rPr>
            <a:t>1. Introducción</a:t>
          </a: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FBEDDBD-5AB9-45C3-BDC7-D56F3C6EA054}">
      <dgm:prSet phldrT="[Texto]"/>
      <dgm:spPr/>
      <dgm:t>
        <a:bodyPr/>
        <a:lstStyle/>
        <a:p>
          <a:r>
            <a:rPr lang="es-EC" dirty="0">
              <a:latin typeface="Times New Roman" panose="02020603050405020304" pitchFamily="18" charset="0"/>
              <a:cs typeface="Times New Roman" panose="02020603050405020304" pitchFamily="18" charset="0"/>
            </a:rPr>
            <a:t>2. Objetivos</a:t>
          </a:r>
        </a:p>
      </dgm:t>
    </dgm:pt>
    <dgm:pt modelId="{30E82399-EC09-4187-B1CB-FE2A322B2DDB}" type="sib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10BE969-CE41-403A-A527-E4B45393526B}" type="par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a:latin typeface="Times New Roman" panose="02020603050405020304" pitchFamily="18" charset="0"/>
              <a:cs typeface="Times New Roman" panose="02020603050405020304" pitchFamily="18" charset="0"/>
            </a:rPr>
            <a:t>3. Fundamentación Teórica</a:t>
          </a: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dirty="0">
              <a:latin typeface="Times New Roman" panose="02020603050405020304" pitchFamily="18" charset="0"/>
              <a:cs typeface="Times New Roman" panose="02020603050405020304" pitchFamily="18" charset="0"/>
            </a:rPr>
            <a:t>4.Funcionamiento</a:t>
          </a: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7C84E21-CB1A-4C06-A234-E45570B1A408}">
      <dgm:prSet/>
      <dgm:spPr/>
      <dgm:t>
        <a:bodyPr/>
        <a:lstStyle/>
        <a:p>
          <a:r>
            <a:rPr lang="es-EC" dirty="0">
              <a:latin typeface="Times New Roman" panose="02020603050405020304" pitchFamily="18" charset="0"/>
              <a:cs typeface="Times New Roman" panose="02020603050405020304" pitchFamily="18" charset="0"/>
            </a:rPr>
            <a:t>6. Estudio de Factibilidad </a:t>
          </a:r>
        </a:p>
      </dgm:t>
    </dgm:pt>
    <dgm:pt modelId="{7AECB510-670A-4ADE-AB03-84559884DC51}" type="par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B81F35D-E18E-470A-82D0-C78FD2413478}" type="sib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C6638A0-7FFF-44CD-9AEE-DFAA8E4DCA6C}">
      <dgm:prSet/>
      <dgm:spPr/>
      <dgm:t>
        <a:bodyPr/>
        <a:lstStyle/>
        <a:p>
          <a:r>
            <a:rPr lang="es-EC" dirty="0">
              <a:latin typeface="Times New Roman" panose="02020603050405020304" pitchFamily="18" charset="0"/>
              <a:cs typeface="Times New Roman" panose="02020603050405020304" pitchFamily="18" charset="0"/>
            </a:rPr>
            <a:t>7. Conclusiones y Recomendaciones</a:t>
          </a:r>
        </a:p>
      </dgm:t>
    </dgm:pt>
    <dgm:pt modelId="{65447D41-A425-4739-A472-3AAB268FDCB4}" type="par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A6A695C-27A7-439D-BA14-F78843966D96}" type="sib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4395CB-9E91-456F-B3D6-10D92F0D43C1}">
      <dgm:prSet/>
      <dgm:spPr/>
      <dgm:t>
        <a:bodyPr/>
        <a:lstStyle/>
        <a:p>
          <a:r>
            <a:rPr lang="es-EC" dirty="0">
              <a:latin typeface="Times New Roman" panose="02020603050405020304" pitchFamily="18" charset="0"/>
              <a:cs typeface="Times New Roman" panose="02020603050405020304" pitchFamily="18" charset="0"/>
            </a:rPr>
            <a:t>5. Diseño </a:t>
          </a:r>
        </a:p>
      </dgm:t>
    </dgm:pt>
    <dgm:pt modelId="{C86EC8B2-B031-481C-840B-65FB73162090}" type="parTrans" cxnId="{AE5DC6EF-340D-435F-8F90-99FE09BABEF3}">
      <dgm:prSet/>
      <dgm:spPr/>
      <dgm:t>
        <a:bodyPr/>
        <a:lstStyle/>
        <a:p>
          <a:endParaRPr lang="es-ES">
            <a:solidFill>
              <a:schemeClr val="tx1"/>
            </a:solidFill>
          </a:endParaRPr>
        </a:p>
      </dgm:t>
    </dgm:pt>
    <dgm:pt modelId="{BC74177C-4A3E-4A05-92A4-5D8C542278AA}" type="sibTrans" cxnId="{AE5DC6EF-340D-435F-8F90-99FE09BABEF3}">
      <dgm:prSet/>
      <dgm:spPr/>
      <dgm:t>
        <a:bodyPr/>
        <a:lstStyle/>
        <a:p>
          <a:endParaRPr lang="es-ES">
            <a:solidFill>
              <a:schemeClr val="tx1"/>
            </a:solidFill>
          </a:endParaRPr>
        </a:p>
      </dgm:t>
    </dgm:pt>
    <dgm:pt modelId="{1B835C43-C273-498B-8BF8-BBB86C42D2C5}" type="pres">
      <dgm:prSet presAssocID="{5C873AB1-8093-47ED-A42A-44978B095E0D}" presName="vert0" presStyleCnt="0">
        <dgm:presLayoutVars>
          <dgm:dir/>
          <dgm:animOne val="branch"/>
          <dgm:animLvl val="lvl"/>
        </dgm:presLayoutVars>
      </dgm:prSet>
      <dgm:spPr/>
    </dgm:pt>
    <dgm:pt modelId="{2D4BCD2A-4369-4E6E-ADB7-3653AD0EDA9B}" type="pres">
      <dgm:prSet presAssocID="{8E80FA87-D72F-4546-AA5B-A9B287DA9B07}" presName="thickLine" presStyleLbl="alignNode1" presStyleIdx="0" presStyleCnt="7"/>
      <dgm:spPr/>
    </dgm:pt>
    <dgm:pt modelId="{81F4778D-1F79-410C-97AE-81D17580FB4F}" type="pres">
      <dgm:prSet presAssocID="{8E80FA87-D72F-4546-AA5B-A9B287DA9B07}" presName="horz1" presStyleCnt="0"/>
      <dgm:spPr/>
    </dgm:pt>
    <dgm:pt modelId="{86B5DEC6-7346-4459-92CD-182B7802396F}" type="pres">
      <dgm:prSet presAssocID="{8E80FA87-D72F-4546-AA5B-A9B287DA9B07}" presName="tx1" presStyleLbl="revTx" presStyleIdx="0" presStyleCnt="7"/>
      <dgm:spPr/>
    </dgm:pt>
    <dgm:pt modelId="{94959F64-7DFC-4DFA-BBFA-5CB1F886E84C}" type="pres">
      <dgm:prSet presAssocID="{8E80FA87-D72F-4546-AA5B-A9B287DA9B07}" presName="vert1" presStyleCnt="0"/>
      <dgm:spPr/>
    </dgm:pt>
    <dgm:pt modelId="{84055AB1-4EDB-4CBA-B0B1-960990B0828B}" type="pres">
      <dgm:prSet presAssocID="{1FBEDDBD-5AB9-45C3-BDC7-D56F3C6EA054}" presName="thickLine" presStyleLbl="alignNode1" presStyleIdx="1" presStyleCnt="7"/>
      <dgm:spPr/>
    </dgm:pt>
    <dgm:pt modelId="{3861CE67-AF86-43E3-8D55-D3C36D51712B}" type="pres">
      <dgm:prSet presAssocID="{1FBEDDBD-5AB9-45C3-BDC7-D56F3C6EA054}" presName="horz1" presStyleCnt="0"/>
      <dgm:spPr/>
    </dgm:pt>
    <dgm:pt modelId="{AA454803-5B52-4ED6-9651-08CEBF38D1BA}" type="pres">
      <dgm:prSet presAssocID="{1FBEDDBD-5AB9-45C3-BDC7-D56F3C6EA054}" presName="tx1" presStyleLbl="revTx" presStyleIdx="1" presStyleCnt="7"/>
      <dgm:spPr/>
    </dgm:pt>
    <dgm:pt modelId="{E33F69B6-3D8F-4E91-978A-EBF72BF9B733}" type="pres">
      <dgm:prSet presAssocID="{1FBEDDBD-5AB9-45C3-BDC7-D56F3C6EA054}" presName="vert1" presStyleCnt="0"/>
      <dgm:spPr/>
    </dgm:pt>
    <dgm:pt modelId="{7690DF64-C9F6-4E58-B0BB-EA6EEF3A304A}" type="pres">
      <dgm:prSet presAssocID="{90518C5C-89C1-4CBF-BBC3-33D3B9A04D74}" presName="thickLine" presStyleLbl="alignNode1" presStyleIdx="2" presStyleCnt="7"/>
      <dgm:spPr/>
    </dgm:pt>
    <dgm:pt modelId="{9E63831C-E350-4634-B1F7-F9BF8A8940D5}" type="pres">
      <dgm:prSet presAssocID="{90518C5C-89C1-4CBF-BBC3-33D3B9A04D74}" presName="horz1" presStyleCnt="0"/>
      <dgm:spPr/>
    </dgm:pt>
    <dgm:pt modelId="{7AD84BCF-4367-4B30-9A63-3A0D6632BE79}" type="pres">
      <dgm:prSet presAssocID="{90518C5C-89C1-4CBF-BBC3-33D3B9A04D74}" presName="tx1" presStyleLbl="revTx" presStyleIdx="2" presStyleCnt="7"/>
      <dgm:spPr/>
    </dgm:pt>
    <dgm:pt modelId="{01430137-0245-4798-ABD2-C28CB5B1A9AD}" type="pres">
      <dgm:prSet presAssocID="{90518C5C-89C1-4CBF-BBC3-33D3B9A04D74}" presName="vert1" presStyleCnt="0"/>
      <dgm:spPr/>
    </dgm:pt>
    <dgm:pt modelId="{B2EB77BA-BD8B-437C-A159-0DF03FF88C44}" type="pres">
      <dgm:prSet presAssocID="{FB9D4888-5B0A-42DA-8910-F236FA924BC4}" presName="thickLine" presStyleLbl="alignNode1" presStyleIdx="3" presStyleCnt="7"/>
      <dgm:spPr/>
    </dgm:pt>
    <dgm:pt modelId="{EB8F761D-643C-4B75-87B8-7B6927FEC424}" type="pres">
      <dgm:prSet presAssocID="{FB9D4888-5B0A-42DA-8910-F236FA924BC4}" presName="horz1" presStyleCnt="0"/>
      <dgm:spPr/>
    </dgm:pt>
    <dgm:pt modelId="{113409FE-D476-4390-BFEE-4786AF8FCC8B}" type="pres">
      <dgm:prSet presAssocID="{FB9D4888-5B0A-42DA-8910-F236FA924BC4}" presName="tx1" presStyleLbl="revTx" presStyleIdx="3" presStyleCnt="7"/>
      <dgm:spPr/>
    </dgm:pt>
    <dgm:pt modelId="{10B8561F-2B75-41E1-8A03-5436F7D3C870}" type="pres">
      <dgm:prSet presAssocID="{FB9D4888-5B0A-42DA-8910-F236FA924BC4}" presName="vert1" presStyleCnt="0"/>
      <dgm:spPr/>
    </dgm:pt>
    <dgm:pt modelId="{E52BEA7B-DC10-419C-A447-E17DE685B927}" type="pres">
      <dgm:prSet presAssocID="{974395CB-9E91-456F-B3D6-10D92F0D43C1}" presName="thickLine" presStyleLbl="alignNode1" presStyleIdx="4" presStyleCnt="7"/>
      <dgm:spPr/>
    </dgm:pt>
    <dgm:pt modelId="{B648573A-9347-4957-90BB-B12F17D3E636}" type="pres">
      <dgm:prSet presAssocID="{974395CB-9E91-456F-B3D6-10D92F0D43C1}" presName="horz1" presStyleCnt="0"/>
      <dgm:spPr/>
    </dgm:pt>
    <dgm:pt modelId="{C72F6981-110A-490B-97E0-FBD6A616F2C1}" type="pres">
      <dgm:prSet presAssocID="{974395CB-9E91-456F-B3D6-10D92F0D43C1}" presName="tx1" presStyleLbl="revTx" presStyleIdx="4" presStyleCnt="7"/>
      <dgm:spPr/>
    </dgm:pt>
    <dgm:pt modelId="{4D2DDB97-0CC1-4531-A046-E86AF67A7F94}" type="pres">
      <dgm:prSet presAssocID="{974395CB-9E91-456F-B3D6-10D92F0D43C1}" presName="vert1" presStyleCnt="0"/>
      <dgm:spPr/>
    </dgm:pt>
    <dgm:pt modelId="{1141B72A-9D77-4633-B434-6770DA6C557B}" type="pres">
      <dgm:prSet presAssocID="{F7C84E21-CB1A-4C06-A234-E45570B1A408}" presName="thickLine" presStyleLbl="alignNode1" presStyleIdx="5" presStyleCnt="7"/>
      <dgm:spPr/>
    </dgm:pt>
    <dgm:pt modelId="{35850290-2A12-4510-8A1E-9AEE2333B878}" type="pres">
      <dgm:prSet presAssocID="{F7C84E21-CB1A-4C06-A234-E45570B1A408}" presName="horz1" presStyleCnt="0"/>
      <dgm:spPr/>
    </dgm:pt>
    <dgm:pt modelId="{6CCE7475-5A72-4897-B2DC-5C6DB64884C2}" type="pres">
      <dgm:prSet presAssocID="{F7C84E21-CB1A-4C06-A234-E45570B1A408}" presName="tx1" presStyleLbl="revTx" presStyleIdx="5" presStyleCnt="7"/>
      <dgm:spPr/>
    </dgm:pt>
    <dgm:pt modelId="{23AAF372-9272-46E9-8862-CA36B81F68CC}" type="pres">
      <dgm:prSet presAssocID="{F7C84E21-CB1A-4C06-A234-E45570B1A408}" presName="vert1" presStyleCnt="0"/>
      <dgm:spPr/>
    </dgm:pt>
    <dgm:pt modelId="{C5F423A7-7256-4B95-811E-14E7F4C67127}" type="pres">
      <dgm:prSet presAssocID="{BC6638A0-7FFF-44CD-9AEE-DFAA8E4DCA6C}" presName="thickLine" presStyleLbl="alignNode1" presStyleIdx="6" presStyleCnt="7"/>
      <dgm:spPr/>
    </dgm:pt>
    <dgm:pt modelId="{C736CA8B-E93A-4D54-9463-B9CF5B39DB6A}" type="pres">
      <dgm:prSet presAssocID="{BC6638A0-7FFF-44CD-9AEE-DFAA8E4DCA6C}" presName="horz1" presStyleCnt="0"/>
      <dgm:spPr/>
    </dgm:pt>
    <dgm:pt modelId="{86D05DAB-EB4C-45D1-8A74-FEDF97922C6A}" type="pres">
      <dgm:prSet presAssocID="{BC6638A0-7FFF-44CD-9AEE-DFAA8E4DCA6C}" presName="tx1" presStyleLbl="revTx" presStyleIdx="6" presStyleCnt="7"/>
      <dgm:spPr/>
    </dgm:pt>
    <dgm:pt modelId="{95188C0C-78C0-4085-81C8-C0CC84499C86}" type="pres">
      <dgm:prSet presAssocID="{BC6638A0-7FFF-44CD-9AEE-DFAA8E4DCA6C}" presName="vert1" presStyleCnt="0"/>
      <dgm:spPr/>
    </dgm:pt>
  </dgm:ptLst>
  <dgm:cxnLst>
    <dgm:cxn modelId="{E79E7504-7ED0-4168-89A4-BDBD7C4C22DA}" type="presOf" srcId="{5C873AB1-8093-47ED-A42A-44978B095E0D}" destId="{1B835C43-C273-498B-8BF8-BBB86C42D2C5}" srcOrd="0" destOrd="0" presId="urn:microsoft.com/office/officeart/2008/layout/LinedList"/>
    <dgm:cxn modelId="{7B828020-216D-4E47-B0B5-9D6D0ED097AA}" srcId="{5C873AB1-8093-47ED-A42A-44978B095E0D}" destId="{8E80FA87-D72F-4546-AA5B-A9B287DA9B07}" srcOrd="0" destOrd="0" parTransId="{8DA30EF7-08F5-4570-B602-09B20F0635A5}" sibTransId="{BA9D495C-F972-448C-A72B-1285FB189AE3}"/>
    <dgm:cxn modelId="{3683AA23-01CB-48BC-BD29-8CA7275B89A8}" srcId="{5C873AB1-8093-47ED-A42A-44978B095E0D}" destId="{F7C84E21-CB1A-4C06-A234-E45570B1A408}" srcOrd="5" destOrd="0" parTransId="{7AECB510-670A-4ADE-AB03-84559884DC51}" sibTransId="{0B81F35D-E18E-470A-82D0-C78FD2413478}"/>
    <dgm:cxn modelId="{E89B4A65-F8C9-4517-8A15-B787565181E1}" type="presOf" srcId="{8E80FA87-D72F-4546-AA5B-A9B287DA9B07}" destId="{86B5DEC6-7346-4459-92CD-182B7802396F}" srcOrd="0" destOrd="0" presId="urn:microsoft.com/office/officeart/2008/layout/LinedList"/>
    <dgm:cxn modelId="{03E36A6C-5B7F-4B1D-B00C-6A3EB402D052}" type="presOf" srcId="{FB9D4888-5B0A-42DA-8910-F236FA924BC4}" destId="{113409FE-D476-4390-BFEE-4786AF8FCC8B}" srcOrd="0" destOrd="0" presId="urn:microsoft.com/office/officeart/2008/layout/LinedList"/>
    <dgm:cxn modelId="{17002A4E-CD3F-458A-982D-AE528B6FA0BF}" type="presOf" srcId="{F7C84E21-CB1A-4C06-A234-E45570B1A408}" destId="{6CCE7475-5A72-4897-B2DC-5C6DB64884C2}" srcOrd="0" destOrd="0" presId="urn:microsoft.com/office/officeart/2008/layout/LinedList"/>
    <dgm:cxn modelId="{AEF5655A-E665-4EFF-8504-1F577D829A11}" type="presOf" srcId="{90518C5C-89C1-4CBF-BBC3-33D3B9A04D74}" destId="{7AD84BCF-4367-4B30-9A63-3A0D6632BE79}" srcOrd="0" destOrd="0" presId="urn:microsoft.com/office/officeart/2008/layout/LinedList"/>
    <dgm:cxn modelId="{C0E2447E-E9EC-4152-99DA-F00966E4A5D6}" srcId="{5C873AB1-8093-47ED-A42A-44978B095E0D}" destId="{90518C5C-89C1-4CBF-BBC3-33D3B9A04D74}" srcOrd="2" destOrd="0" parTransId="{501FBE9F-2703-4827-8E13-FAB517AA2552}" sibTransId="{42F77508-0BA5-49EE-B549-1D47134A580D}"/>
    <dgm:cxn modelId="{3D12A181-6004-4FE0-A58A-641B2E23960F}" srcId="{5C873AB1-8093-47ED-A42A-44978B095E0D}" destId="{FB9D4888-5B0A-42DA-8910-F236FA924BC4}" srcOrd="3" destOrd="0" parTransId="{CFE271C4-FB03-4019-BAE8-10B998728F76}" sibTransId="{2023B72E-267A-46BF-8E82-F227F32F50E6}"/>
    <dgm:cxn modelId="{25D3588B-4F3E-4182-8758-BFFF7A7950BD}" srcId="{5C873AB1-8093-47ED-A42A-44978B095E0D}" destId="{1FBEDDBD-5AB9-45C3-BDC7-D56F3C6EA054}" srcOrd="1" destOrd="0" parTransId="{610BE969-CE41-403A-A527-E4B45393526B}" sibTransId="{30E82399-EC09-4187-B1CB-FE2A322B2DDB}"/>
    <dgm:cxn modelId="{E508858C-3D93-4C78-8308-7B43F13C4735}" type="presOf" srcId="{BC6638A0-7FFF-44CD-9AEE-DFAA8E4DCA6C}" destId="{86D05DAB-EB4C-45D1-8A74-FEDF97922C6A}" srcOrd="0" destOrd="0" presId="urn:microsoft.com/office/officeart/2008/layout/LinedList"/>
    <dgm:cxn modelId="{CA6357C7-C341-47D5-AA37-67C14FA1B8CE}" type="presOf" srcId="{974395CB-9E91-456F-B3D6-10D92F0D43C1}" destId="{C72F6981-110A-490B-97E0-FBD6A616F2C1}" srcOrd="0" destOrd="0" presId="urn:microsoft.com/office/officeart/2008/layout/LinedList"/>
    <dgm:cxn modelId="{EED794EA-10BC-4670-BE0E-B516F31F23BF}" type="presOf" srcId="{1FBEDDBD-5AB9-45C3-BDC7-D56F3C6EA054}" destId="{AA454803-5B52-4ED6-9651-08CEBF38D1BA}" srcOrd="0" destOrd="0" presId="urn:microsoft.com/office/officeart/2008/layout/LinedList"/>
    <dgm:cxn modelId="{AE5DC6EF-340D-435F-8F90-99FE09BABEF3}" srcId="{5C873AB1-8093-47ED-A42A-44978B095E0D}" destId="{974395CB-9E91-456F-B3D6-10D92F0D43C1}" srcOrd="4" destOrd="0" parTransId="{C86EC8B2-B031-481C-840B-65FB73162090}" sibTransId="{BC74177C-4A3E-4A05-92A4-5D8C542278AA}"/>
    <dgm:cxn modelId="{A860B7FE-251F-47EE-B264-63011640F057}" srcId="{5C873AB1-8093-47ED-A42A-44978B095E0D}" destId="{BC6638A0-7FFF-44CD-9AEE-DFAA8E4DCA6C}" srcOrd="6" destOrd="0" parTransId="{65447D41-A425-4739-A472-3AAB268FDCB4}" sibTransId="{3A6A695C-27A7-439D-BA14-F78843966D96}"/>
    <dgm:cxn modelId="{EF6F3CBA-D1B0-41C2-B442-50424982AD00}" type="presParOf" srcId="{1B835C43-C273-498B-8BF8-BBB86C42D2C5}" destId="{2D4BCD2A-4369-4E6E-ADB7-3653AD0EDA9B}" srcOrd="0" destOrd="0" presId="urn:microsoft.com/office/officeart/2008/layout/LinedList"/>
    <dgm:cxn modelId="{68845020-9013-4080-8D21-8385F4174F44}" type="presParOf" srcId="{1B835C43-C273-498B-8BF8-BBB86C42D2C5}" destId="{81F4778D-1F79-410C-97AE-81D17580FB4F}" srcOrd="1" destOrd="0" presId="urn:microsoft.com/office/officeart/2008/layout/LinedList"/>
    <dgm:cxn modelId="{97168F2E-B01B-4240-AC2F-73EC5149CDA1}" type="presParOf" srcId="{81F4778D-1F79-410C-97AE-81D17580FB4F}" destId="{86B5DEC6-7346-4459-92CD-182B7802396F}" srcOrd="0" destOrd="0" presId="urn:microsoft.com/office/officeart/2008/layout/LinedList"/>
    <dgm:cxn modelId="{62D2326C-9BC8-4966-9603-9B9939FA937D}" type="presParOf" srcId="{81F4778D-1F79-410C-97AE-81D17580FB4F}" destId="{94959F64-7DFC-4DFA-BBFA-5CB1F886E84C}" srcOrd="1" destOrd="0" presId="urn:microsoft.com/office/officeart/2008/layout/LinedList"/>
    <dgm:cxn modelId="{CC9ADEE8-C6B7-4E86-8741-07160E486CE3}" type="presParOf" srcId="{1B835C43-C273-498B-8BF8-BBB86C42D2C5}" destId="{84055AB1-4EDB-4CBA-B0B1-960990B0828B}" srcOrd="2" destOrd="0" presId="urn:microsoft.com/office/officeart/2008/layout/LinedList"/>
    <dgm:cxn modelId="{A57BEFBE-39D8-48BD-B443-F25DA853A4A2}" type="presParOf" srcId="{1B835C43-C273-498B-8BF8-BBB86C42D2C5}" destId="{3861CE67-AF86-43E3-8D55-D3C36D51712B}" srcOrd="3" destOrd="0" presId="urn:microsoft.com/office/officeart/2008/layout/LinedList"/>
    <dgm:cxn modelId="{74D043F6-C4AF-4023-BA7B-12C8DB7E27BF}" type="presParOf" srcId="{3861CE67-AF86-43E3-8D55-D3C36D51712B}" destId="{AA454803-5B52-4ED6-9651-08CEBF38D1BA}" srcOrd="0" destOrd="0" presId="urn:microsoft.com/office/officeart/2008/layout/LinedList"/>
    <dgm:cxn modelId="{94B16390-73DC-471B-96A1-A9417B4EDCF0}" type="presParOf" srcId="{3861CE67-AF86-43E3-8D55-D3C36D51712B}" destId="{E33F69B6-3D8F-4E91-978A-EBF72BF9B733}" srcOrd="1" destOrd="0" presId="urn:microsoft.com/office/officeart/2008/layout/LinedList"/>
    <dgm:cxn modelId="{5C375263-1088-4892-A322-2C5BF052B382}" type="presParOf" srcId="{1B835C43-C273-498B-8BF8-BBB86C42D2C5}" destId="{7690DF64-C9F6-4E58-B0BB-EA6EEF3A304A}" srcOrd="4" destOrd="0" presId="urn:microsoft.com/office/officeart/2008/layout/LinedList"/>
    <dgm:cxn modelId="{9CA29924-BD5B-443B-B09E-1577BE623CB6}" type="presParOf" srcId="{1B835C43-C273-498B-8BF8-BBB86C42D2C5}" destId="{9E63831C-E350-4634-B1F7-F9BF8A8940D5}" srcOrd="5" destOrd="0" presId="urn:microsoft.com/office/officeart/2008/layout/LinedList"/>
    <dgm:cxn modelId="{82D66E1C-0E08-44A0-B9F3-75C448D6C9DC}" type="presParOf" srcId="{9E63831C-E350-4634-B1F7-F9BF8A8940D5}" destId="{7AD84BCF-4367-4B30-9A63-3A0D6632BE79}" srcOrd="0" destOrd="0" presId="urn:microsoft.com/office/officeart/2008/layout/LinedList"/>
    <dgm:cxn modelId="{E6EEBF7C-FAB9-480D-9968-54E382743B71}" type="presParOf" srcId="{9E63831C-E350-4634-B1F7-F9BF8A8940D5}" destId="{01430137-0245-4798-ABD2-C28CB5B1A9AD}" srcOrd="1" destOrd="0" presId="urn:microsoft.com/office/officeart/2008/layout/LinedList"/>
    <dgm:cxn modelId="{47E159B4-2DB7-4E89-941D-452DBB34584C}" type="presParOf" srcId="{1B835C43-C273-498B-8BF8-BBB86C42D2C5}" destId="{B2EB77BA-BD8B-437C-A159-0DF03FF88C44}" srcOrd="6" destOrd="0" presId="urn:microsoft.com/office/officeart/2008/layout/LinedList"/>
    <dgm:cxn modelId="{EC4D2357-6AE3-4B83-A619-ACC86CAB7576}" type="presParOf" srcId="{1B835C43-C273-498B-8BF8-BBB86C42D2C5}" destId="{EB8F761D-643C-4B75-87B8-7B6927FEC424}" srcOrd="7" destOrd="0" presId="urn:microsoft.com/office/officeart/2008/layout/LinedList"/>
    <dgm:cxn modelId="{F545F851-416C-4834-9A8B-CB5B4E5BBE3E}" type="presParOf" srcId="{EB8F761D-643C-4B75-87B8-7B6927FEC424}" destId="{113409FE-D476-4390-BFEE-4786AF8FCC8B}" srcOrd="0" destOrd="0" presId="urn:microsoft.com/office/officeart/2008/layout/LinedList"/>
    <dgm:cxn modelId="{91AE8518-DD49-4B55-A474-20E7CB76960B}" type="presParOf" srcId="{EB8F761D-643C-4B75-87B8-7B6927FEC424}" destId="{10B8561F-2B75-41E1-8A03-5436F7D3C870}" srcOrd="1" destOrd="0" presId="urn:microsoft.com/office/officeart/2008/layout/LinedList"/>
    <dgm:cxn modelId="{4CF26E44-6E66-4AA3-973A-2D698C22B031}" type="presParOf" srcId="{1B835C43-C273-498B-8BF8-BBB86C42D2C5}" destId="{E52BEA7B-DC10-419C-A447-E17DE685B927}" srcOrd="8" destOrd="0" presId="urn:microsoft.com/office/officeart/2008/layout/LinedList"/>
    <dgm:cxn modelId="{5F09F55D-371B-4DA7-8976-6728656E44D0}" type="presParOf" srcId="{1B835C43-C273-498B-8BF8-BBB86C42D2C5}" destId="{B648573A-9347-4957-90BB-B12F17D3E636}" srcOrd="9" destOrd="0" presId="urn:microsoft.com/office/officeart/2008/layout/LinedList"/>
    <dgm:cxn modelId="{7D8B87C3-2F50-4614-B2F8-43ECAEAB586C}" type="presParOf" srcId="{B648573A-9347-4957-90BB-B12F17D3E636}" destId="{C72F6981-110A-490B-97E0-FBD6A616F2C1}" srcOrd="0" destOrd="0" presId="urn:microsoft.com/office/officeart/2008/layout/LinedList"/>
    <dgm:cxn modelId="{FE5961BA-7FDF-4D81-B254-7ABCDE7ED001}" type="presParOf" srcId="{B648573A-9347-4957-90BB-B12F17D3E636}" destId="{4D2DDB97-0CC1-4531-A046-E86AF67A7F94}" srcOrd="1" destOrd="0" presId="urn:microsoft.com/office/officeart/2008/layout/LinedList"/>
    <dgm:cxn modelId="{FEDFD4F7-EC03-4C4D-AEBB-5C25F4989565}" type="presParOf" srcId="{1B835C43-C273-498B-8BF8-BBB86C42D2C5}" destId="{1141B72A-9D77-4633-B434-6770DA6C557B}" srcOrd="10" destOrd="0" presId="urn:microsoft.com/office/officeart/2008/layout/LinedList"/>
    <dgm:cxn modelId="{F937A0C1-006D-49BA-92E7-1FA29C03432E}" type="presParOf" srcId="{1B835C43-C273-498B-8BF8-BBB86C42D2C5}" destId="{35850290-2A12-4510-8A1E-9AEE2333B878}" srcOrd="11" destOrd="0" presId="urn:microsoft.com/office/officeart/2008/layout/LinedList"/>
    <dgm:cxn modelId="{7937709B-8752-49C8-AFC5-E1009C594970}" type="presParOf" srcId="{35850290-2A12-4510-8A1E-9AEE2333B878}" destId="{6CCE7475-5A72-4897-B2DC-5C6DB64884C2}" srcOrd="0" destOrd="0" presId="urn:microsoft.com/office/officeart/2008/layout/LinedList"/>
    <dgm:cxn modelId="{BBA22390-5A94-4D5F-B4CE-689659E88FCB}" type="presParOf" srcId="{35850290-2A12-4510-8A1E-9AEE2333B878}" destId="{23AAF372-9272-46E9-8862-CA36B81F68CC}" srcOrd="1" destOrd="0" presId="urn:microsoft.com/office/officeart/2008/layout/LinedList"/>
    <dgm:cxn modelId="{E395C952-7189-426F-9D26-0E649CCADCD3}" type="presParOf" srcId="{1B835C43-C273-498B-8BF8-BBB86C42D2C5}" destId="{C5F423A7-7256-4B95-811E-14E7F4C67127}" srcOrd="12" destOrd="0" presId="urn:microsoft.com/office/officeart/2008/layout/LinedList"/>
    <dgm:cxn modelId="{CE701B17-A727-40BA-9EC7-F2B3CE0693CD}" type="presParOf" srcId="{1B835C43-C273-498B-8BF8-BBB86C42D2C5}" destId="{C736CA8B-E93A-4D54-9463-B9CF5B39DB6A}" srcOrd="13" destOrd="0" presId="urn:microsoft.com/office/officeart/2008/layout/LinedList"/>
    <dgm:cxn modelId="{9F67D71B-B28B-44C6-9DFE-926580679ED0}" type="presParOf" srcId="{C736CA8B-E93A-4D54-9463-B9CF5B39DB6A}" destId="{86D05DAB-EB4C-45D1-8A74-FEDF97922C6A}" srcOrd="0" destOrd="0" presId="urn:microsoft.com/office/officeart/2008/layout/LinedList"/>
    <dgm:cxn modelId="{59B9A8EB-A436-4498-93CC-6BD0C960F64D}" type="presParOf" srcId="{C736CA8B-E93A-4D54-9463-B9CF5B39DB6A}" destId="{95188C0C-78C0-4085-81C8-C0CC84499C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CDDF47-DC9F-41B9-9290-77103DB45109}" type="doc">
      <dgm:prSet loTypeId="urn:microsoft.com/office/officeart/2005/8/layout/process1" loCatId="process" qsTypeId="urn:microsoft.com/office/officeart/2005/8/quickstyle/simple1" qsCatId="simple" csTypeId="urn:microsoft.com/office/officeart/2005/8/colors/accent6_2" csCatId="accent6" phldr="1"/>
      <dgm:spPr/>
    </dgm:pt>
    <dgm:pt modelId="{68F36B9A-C734-4A60-9027-CD98AF52D1DF}">
      <dgm:prSet phldrT="[Texto]"/>
      <dgm:spPr/>
      <dgm:t>
        <a:bodyPr/>
        <a:lstStyle/>
        <a:p>
          <a:r>
            <a:rPr lang="es-ES" dirty="0"/>
            <a:t>Sensores</a:t>
          </a:r>
        </a:p>
      </dgm:t>
    </dgm:pt>
    <dgm:pt modelId="{6A6D1B79-2493-4FE3-9065-56B2F573CB72}" type="parTrans" cxnId="{3CBD66D0-1B8F-475F-A5E3-EADD1CCEA9E9}">
      <dgm:prSet/>
      <dgm:spPr/>
      <dgm:t>
        <a:bodyPr/>
        <a:lstStyle/>
        <a:p>
          <a:endParaRPr lang="es-ES"/>
        </a:p>
      </dgm:t>
    </dgm:pt>
    <dgm:pt modelId="{F26A19BC-C3E3-430B-ADEA-285459470402}" type="sibTrans" cxnId="{3CBD66D0-1B8F-475F-A5E3-EADD1CCEA9E9}">
      <dgm:prSet/>
      <dgm:spPr/>
      <dgm:t>
        <a:bodyPr/>
        <a:lstStyle/>
        <a:p>
          <a:endParaRPr lang="es-ES"/>
        </a:p>
      </dgm:t>
    </dgm:pt>
    <dgm:pt modelId="{55B0EA5E-7AEC-4265-8C04-03F1B3326D1B}" type="pres">
      <dgm:prSet presAssocID="{94CDDF47-DC9F-41B9-9290-77103DB45109}" presName="Name0" presStyleCnt="0">
        <dgm:presLayoutVars>
          <dgm:dir/>
          <dgm:resizeHandles val="exact"/>
        </dgm:presLayoutVars>
      </dgm:prSet>
      <dgm:spPr/>
    </dgm:pt>
    <dgm:pt modelId="{2DEEDF2C-F638-4A31-A8B6-863E7EE9F12B}" type="pres">
      <dgm:prSet presAssocID="{68F36B9A-C734-4A60-9027-CD98AF52D1DF}" presName="node" presStyleLbl="node1" presStyleIdx="0" presStyleCnt="1" custScaleX="65079" custScaleY="59855">
        <dgm:presLayoutVars>
          <dgm:bulletEnabled val="1"/>
        </dgm:presLayoutVars>
      </dgm:prSet>
      <dgm:spPr/>
    </dgm:pt>
  </dgm:ptLst>
  <dgm:cxnLst>
    <dgm:cxn modelId="{ECF56528-AE37-4A09-B043-1D6ADC1168F0}" type="presOf" srcId="{94CDDF47-DC9F-41B9-9290-77103DB45109}" destId="{55B0EA5E-7AEC-4265-8C04-03F1B3326D1B}" srcOrd="0" destOrd="0" presId="urn:microsoft.com/office/officeart/2005/8/layout/process1"/>
    <dgm:cxn modelId="{472A3D70-368B-479C-BA96-AB136529FB7F}" type="presOf" srcId="{68F36B9A-C734-4A60-9027-CD98AF52D1DF}" destId="{2DEEDF2C-F638-4A31-A8B6-863E7EE9F12B}" srcOrd="0" destOrd="0" presId="urn:microsoft.com/office/officeart/2005/8/layout/process1"/>
    <dgm:cxn modelId="{3CBD66D0-1B8F-475F-A5E3-EADD1CCEA9E9}" srcId="{94CDDF47-DC9F-41B9-9290-77103DB45109}" destId="{68F36B9A-C734-4A60-9027-CD98AF52D1DF}" srcOrd="0" destOrd="0" parTransId="{6A6D1B79-2493-4FE3-9065-56B2F573CB72}" sibTransId="{F26A19BC-C3E3-430B-ADEA-285459470402}"/>
    <dgm:cxn modelId="{4BA73EEB-C77D-40DD-B1FF-9119B14AB8E0}" type="presParOf" srcId="{55B0EA5E-7AEC-4265-8C04-03F1B3326D1B}" destId="{2DEEDF2C-F638-4A31-A8B6-863E7EE9F12B}"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CDDF47-DC9F-41B9-9290-77103DB45109}" type="doc">
      <dgm:prSet loTypeId="urn:microsoft.com/office/officeart/2005/8/layout/process1" loCatId="process" qsTypeId="urn:microsoft.com/office/officeart/2005/8/quickstyle/simple1" qsCatId="simple" csTypeId="urn:microsoft.com/office/officeart/2005/8/colors/accent6_2" csCatId="accent6" phldr="1"/>
      <dgm:spPr/>
    </dgm:pt>
    <dgm:pt modelId="{68F36B9A-C734-4A60-9027-CD98AF52D1DF}">
      <dgm:prSet phldrT="[Texto]"/>
      <dgm:spPr/>
      <dgm:t>
        <a:bodyPr/>
        <a:lstStyle/>
        <a:p>
          <a:r>
            <a:rPr lang="es-ES" dirty="0"/>
            <a:t>DAQ</a:t>
          </a:r>
        </a:p>
      </dgm:t>
    </dgm:pt>
    <dgm:pt modelId="{6A6D1B79-2493-4FE3-9065-56B2F573CB72}" type="parTrans" cxnId="{3CBD66D0-1B8F-475F-A5E3-EADD1CCEA9E9}">
      <dgm:prSet/>
      <dgm:spPr/>
      <dgm:t>
        <a:bodyPr/>
        <a:lstStyle/>
        <a:p>
          <a:endParaRPr lang="es-ES"/>
        </a:p>
      </dgm:t>
    </dgm:pt>
    <dgm:pt modelId="{F26A19BC-C3E3-430B-ADEA-285459470402}" type="sibTrans" cxnId="{3CBD66D0-1B8F-475F-A5E3-EADD1CCEA9E9}">
      <dgm:prSet/>
      <dgm:spPr/>
      <dgm:t>
        <a:bodyPr/>
        <a:lstStyle/>
        <a:p>
          <a:endParaRPr lang="es-ES"/>
        </a:p>
      </dgm:t>
    </dgm:pt>
    <dgm:pt modelId="{55B0EA5E-7AEC-4265-8C04-03F1B3326D1B}" type="pres">
      <dgm:prSet presAssocID="{94CDDF47-DC9F-41B9-9290-77103DB45109}" presName="Name0" presStyleCnt="0">
        <dgm:presLayoutVars>
          <dgm:dir/>
          <dgm:resizeHandles val="exact"/>
        </dgm:presLayoutVars>
      </dgm:prSet>
      <dgm:spPr/>
    </dgm:pt>
    <dgm:pt modelId="{2DEEDF2C-F638-4A31-A8B6-863E7EE9F12B}" type="pres">
      <dgm:prSet presAssocID="{68F36B9A-C734-4A60-9027-CD98AF52D1DF}" presName="node" presStyleLbl="node1" presStyleIdx="0" presStyleCnt="1" custScaleX="65079" custScaleY="59855" custLinFactNeighborY="-801">
        <dgm:presLayoutVars>
          <dgm:bulletEnabled val="1"/>
        </dgm:presLayoutVars>
      </dgm:prSet>
      <dgm:spPr/>
    </dgm:pt>
  </dgm:ptLst>
  <dgm:cxnLst>
    <dgm:cxn modelId="{ECF56528-AE37-4A09-B043-1D6ADC1168F0}" type="presOf" srcId="{94CDDF47-DC9F-41B9-9290-77103DB45109}" destId="{55B0EA5E-7AEC-4265-8C04-03F1B3326D1B}" srcOrd="0" destOrd="0" presId="urn:microsoft.com/office/officeart/2005/8/layout/process1"/>
    <dgm:cxn modelId="{472A3D70-368B-479C-BA96-AB136529FB7F}" type="presOf" srcId="{68F36B9A-C734-4A60-9027-CD98AF52D1DF}" destId="{2DEEDF2C-F638-4A31-A8B6-863E7EE9F12B}" srcOrd="0" destOrd="0" presId="urn:microsoft.com/office/officeart/2005/8/layout/process1"/>
    <dgm:cxn modelId="{3CBD66D0-1B8F-475F-A5E3-EADD1CCEA9E9}" srcId="{94CDDF47-DC9F-41B9-9290-77103DB45109}" destId="{68F36B9A-C734-4A60-9027-CD98AF52D1DF}" srcOrd="0" destOrd="0" parTransId="{6A6D1B79-2493-4FE3-9065-56B2F573CB72}" sibTransId="{F26A19BC-C3E3-430B-ADEA-285459470402}"/>
    <dgm:cxn modelId="{4BA73EEB-C77D-40DD-B1FF-9119B14AB8E0}" type="presParOf" srcId="{55B0EA5E-7AEC-4265-8C04-03F1B3326D1B}" destId="{2DEEDF2C-F638-4A31-A8B6-863E7EE9F12B}" srcOrd="0"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CDDF47-DC9F-41B9-9290-77103DB45109}" type="doc">
      <dgm:prSet loTypeId="urn:microsoft.com/office/officeart/2005/8/layout/process1" loCatId="process" qsTypeId="urn:microsoft.com/office/officeart/2005/8/quickstyle/simple1" qsCatId="simple" csTypeId="urn:microsoft.com/office/officeart/2005/8/colors/accent6_2" csCatId="accent6" phldr="1"/>
      <dgm:spPr/>
    </dgm:pt>
    <dgm:pt modelId="{68F36B9A-C734-4A60-9027-CD98AF52D1DF}">
      <dgm:prSet phldrT="[Texto]"/>
      <dgm:spPr/>
      <dgm:t>
        <a:bodyPr/>
        <a:lstStyle/>
        <a:p>
          <a:r>
            <a:rPr lang="es-ES" dirty="0"/>
            <a:t>Computador</a:t>
          </a:r>
        </a:p>
      </dgm:t>
    </dgm:pt>
    <dgm:pt modelId="{6A6D1B79-2493-4FE3-9065-56B2F573CB72}" type="parTrans" cxnId="{3CBD66D0-1B8F-475F-A5E3-EADD1CCEA9E9}">
      <dgm:prSet/>
      <dgm:spPr/>
      <dgm:t>
        <a:bodyPr/>
        <a:lstStyle/>
        <a:p>
          <a:endParaRPr lang="es-ES"/>
        </a:p>
      </dgm:t>
    </dgm:pt>
    <dgm:pt modelId="{F26A19BC-C3E3-430B-ADEA-285459470402}" type="sibTrans" cxnId="{3CBD66D0-1B8F-475F-A5E3-EADD1CCEA9E9}">
      <dgm:prSet/>
      <dgm:spPr/>
      <dgm:t>
        <a:bodyPr/>
        <a:lstStyle/>
        <a:p>
          <a:endParaRPr lang="es-ES"/>
        </a:p>
      </dgm:t>
    </dgm:pt>
    <dgm:pt modelId="{55B0EA5E-7AEC-4265-8C04-03F1B3326D1B}" type="pres">
      <dgm:prSet presAssocID="{94CDDF47-DC9F-41B9-9290-77103DB45109}" presName="Name0" presStyleCnt="0">
        <dgm:presLayoutVars>
          <dgm:dir/>
          <dgm:resizeHandles val="exact"/>
        </dgm:presLayoutVars>
      </dgm:prSet>
      <dgm:spPr/>
    </dgm:pt>
    <dgm:pt modelId="{2DEEDF2C-F638-4A31-A8B6-863E7EE9F12B}" type="pres">
      <dgm:prSet presAssocID="{68F36B9A-C734-4A60-9027-CD98AF52D1DF}" presName="node" presStyleLbl="node1" presStyleIdx="0" presStyleCnt="1" custScaleX="65079" custScaleY="59855" custLinFactNeighborY="-801">
        <dgm:presLayoutVars>
          <dgm:bulletEnabled val="1"/>
        </dgm:presLayoutVars>
      </dgm:prSet>
      <dgm:spPr/>
    </dgm:pt>
  </dgm:ptLst>
  <dgm:cxnLst>
    <dgm:cxn modelId="{ECF56528-AE37-4A09-B043-1D6ADC1168F0}" type="presOf" srcId="{94CDDF47-DC9F-41B9-9290-77103DB45109}" destId="{55B0EA5E-7AEC-4265-8C04-03F1B3326D1B}" srcOrd="0" destOrd="0" presId="urn:microsoft.com/office/officeart/2005/8/layout/process1"/>
    <dgm:cxn modelId="{472A3D70-368B-479C-BA96-AB136529FB7F}" type="presOf" srcId="{68F36B9A-C734-4A60-9027-CD98AF52D1DF}" destId="{2DEEDF2C-F638-4A31-A8B6-863E7EE9F12B}" srcOrd="0" destOrd="0" presId="urn:microsoft.com/office/officeart/2005/8/layout/process1"/>
    <dgm:cxn modelId="{3CBD66D0-1B8F-475F-A5E3-EADD1CCEA9E9}" srcId="{94CDDF47-DC9F-41B9-9290-77103DB45109}" destId="{68F36B9A-C734-4A60-9027-CD98AF52D1DF}" srcOrd="0" destOrd="0" parTransId="{6A6D1B79-2493-4FE3-9065-56B2F573CB72}" sibTransId="{F26A19BC-C3E3-430B-ADEA-285459470402}"/>
    <dgm:cxn modelId="{4BA73EEB-C77D-40DD-B1FF-9119B14AB8E0}" type="presParOf" srcId="{55B0EA5E-7AEC-4265-8C04-03F1B3326D1B}" destId="{2DEEDF2C-F638-4A31-A8B6-863E7EE9F12B}"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CDDF47-DC9F-41B9-9290-77103DB45109}" type="doc">
      <dgm:prSet loTypeId="urn:microsoft.com/office/officeart/2005/8/layout/process1" loCatId="process" qsTypeId="urn:microsoft.com/office/officeart/2005/8/quickstyle/simple1" qsCatId="simple" csTypeId="urn:microsoft.com/office/officeart/2005/8/colors/accent6_2" csCatId="accent6" phldr="1"/>
      <dgm:spPr/>
    </dgm:pt>
    <dgm:pt modelId="{68F36B9A-C734-4A60-9027-CD98AF52D1DF}">
      <dgm:prSet phldrT="[Texto]"/>
      <dgm:spPr/>
      <dgm:t>
        <a:bodyPr/>
        <a:lstStyle/>
        <a:p>
          <a:r>
            <a:rPr lang="es-ES" dirty="0"/>
            <a:t>LabVIEW</a:t>
          </a:r>
        </a:p>
      </dgm:t>
    </dgm:pt>
    <dgm:pt modelId="{6A6D1B79-2493-4FE3-9065-56B2F573CB72}" type="parTrans" cxnId="{3CBD66D0-1B8F-475F-A5E3-EADD1CCEA9E9}">
      <dgm:prSet/>
      <dgm:spPr/>
      <dgm:t>
        <a:bodyPr/>
        <a:lstStyle/>
        <a:p>
          <a:endParaRPr lang="es-ES"/>
        </a:p>
      </dgm:t>
    </dgm:pt>
    <dgm:pt modelId="{F26A19BC-C3E3-430B-ADEA-285459470402}" type="sibTrans" cxnId="{3CBD66D0-1B8F-475F-A5E3-EADD1CCEA9E9}">
      <dgm:prSet/>
      <dgm:spPr/>
      <dgm:t>
        <a:bodyPr/>
        <a:lstStyle/>
        <a:p>
          <a:endParaRPr lang="es-ES"/>
        </a:p>
      </dgm:t>
    </dgm:pt>
    <dgm:pt modelId="{55B0EA5E-7AEC-4265-8C04-03F1B3326D1B}" type="pres">
      <dgm:prSet presAssocID="{94CDDF47-DC9F-41B9-9290-77103DB45109}" presName="Name0" presStyleCnt="0">
        <dgm:presLayoutVars>
          <dgm:dir/>
          <dgm:resizeHandles val="exact"/>
        </dgm:presLayoutVars>
      </dgm:prSet>
      <dgm:spPr/>
    </dgm:pt>
    <dgm:pt modelId="{2DEEDF2C-F638-4A31-A8B6-863E7EE9F12B}" type="pres">
      <dgm:prSet presAssocID="{68F36B9A-C734-4A60-9027-CD98AF52D1DF}" presName="node" presStyleLbl="node1" presStyleIdx="0" presStyleCnt="1" custScaleX="65079" custScaleY="59855" custLinFactNeighborY="-801">
        <dgm:presLayoutVars>
          <dgm:bulletEnabled val="1"/>
        </dgm:presLayoutVars>
      </dgm:prSet>
      <dgm:spPr/>
    </dgm:pt>
  </dgm:ptLst>
  <dgm:cxnLst>
    <dgm:cxn modelId="{ECF56528-AE37-4A09-B043-1D6ADC1168F0}" type="presOf" srcId="{94CDDF47-DC9F-41B9-9290-77103DB45109}" destId="{55B0EA5E-7AEC-4265-8C04-03F1B3326D1B}" srcOrd="0" destOrd="0" presId="urn:microsoft.com/office/officeart/2005/8/layout/process1"/>
    <dgm:cxn modelId="{472A3D70-368B-479C-BA96-AB136529FB7F}" type="presOf" srcId="{68F36B9A-C734-4A60-9027-CD98AF52D1DF}" destId="{2DEEDF2C-F638-4A31-A8B6-863E7EE9F12B}" srcOrd="0" destOrd="0" presId="urn:microsoft.com/office/officeart/2005/8/layout/process1"/>
    <dgm:cxn modelId="{3CBD66D0-1B8F-475F-A5E3-EADD1CCEA9E9}" srcId="{94CDDF47-DC9F-41B9-9290-77103DB45109}" destId="{68F36B9A-C734-4A60-9027-CD98AF52D1DF}" srcOrd="0" destOrd="0" parTransId="{6A6D1B79-2493-4FE3-9065-56B2F573CB72}" sibTransId="{F26A19BC-C3E3-430B-ADEA-285459470402}"/>
    <dgm:cxn modelId="{4BA73EEB-C77D-40DD-B1FF-9119B14AB8E0}" type="presParOf" srcId="{55B0EA5E-7AEC-4265-8C04-03F1B3326D1B}" destId="{2DEEDF2C-F638-4A31-A8B6-863E7EE9F12B}" srcOrd="0"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CDDF47-DC9F-41B9-9290-77103DB45109}" type="doc">
      <dgm:prSet loTypeId="urn:microsoft.com/office/officeart/2005/8/layout/process1" loCatId="process" qsTypeId="urn:microsoft.com/office/officeart/2005/8/quickstyle/simple1" qsCatId="simple" csTypeId="urn:microsoft.com/office/officeart/2005/8/colors/accent6_2" csCatId="accent6" phldr="1"/>
      <dgm:spPr/>
    </dgm:pt>
    <dgm:pt modelId="{68F36B9A-C734-4A60-9027-CD98AF52D1DF}">
      <dgm:prSet phldrT="[Texto]"/>
      <dgm:spPr/>
      <dgm:t>
        <a:bodyPr/>
        <a:lstStyle/>
        <a:p>
          <a:r>
            <a:rPr lang="es-ES" dirty="0"/>
            <a:t>Recurso Humano</a:t>
          </a:r>
        </a:p>
      </dgm:t>
    </dgm:pt>
    <dgm:pt modelId="{6A6D1B79-2493-4FE3-9065-56B2F573CB72}" type="parTrans" cxnId="{3CBD66D0-1B8F-475F-A5E3-EADD1CCEA9E9}">
      <dgm:prSet/>
      <dgm:spPr/>
      <dgm:t>
        <a:bodyPr/>
        <a:lstStyle/>
        <a:p>
          <a:endParaRPr lang="es-ES"/>
        </a:p>
      </dgm:t>
    </dgm:pt>
    <dgm:pt modelId="{F26A19BC-C3E3-430B-ADEA-285459470402}" type="sibTrans" cxnId="{3CBD66D0-1B8F-475F-A5E3-EADD1CCEA9E9}">
      <dgm:prSet/>
      <dgm:spPr/>
      <dgm:t>
        <a:bodyPr/>
        <a:lstStyle/>
        <a:p>
          <a:endParaRPr lang="es-ES"/>
        </a:p>
      </dgm:t>
    </dgm:pt>
    <dgm:pt modelId="{55B0EA5E-7AEC-4265-8C04-03F1B3326D1B}" type="pres">
      <dgm:prSet presAssocID="{94CDDF47-DC9F-41B9-9290-77103DB45109}" presName="Name0" presStyleCnt="0">
        <dgm:presLayoutVars>
          <dgm:dir/>
          <dgm:resizeHandles val="exact"/>
        </dgm:presLayoutVars>
      </dgm:prSet>
      <dgm:spPr/>
    </dgm:pt>
    <dgm:pt modelId="{2DEEDF2C-F638-4A31-A8B6-863E7EE9F12B}" type="pres">
      <dgm:prSet presAssocID="{68F36B9A-C734-4A60-9027-CD98AF52D1DF}" presName="node" presStyleLbl="node1" presStyleIdx="0" presStyleCnt="1" custScaleX="65079" custScaleY="59855" custLinFactNeighborY="-801">
        <dgm:presLayoutVars>
          <dgm:bulletEnabled val="1"/>
        </dgm:presLayoutVars>
      </dgm:prSet>
      <dgm:spPr/>
    </dgm:pt>
  </dgm:ptLst>
  <dgm:cxnLst>
    <dgm:cxn modelId="{ECF56528-AE37-4A09-B043-1D6ADC1168F0}" type="presOf" srcId="{94CDDF47-DC9F-41B9-9290-77103DB45109}" destId="{55B0EA5E-7AEC-4265-8C04-03F1B3326D1B}" srcOrd="0" destOrd="0" presId="urn:microsoft.com/office/officeart/2005/8/layout/process1"/>
    <dgm:cxn modelId="{472A3D70-368B-479C-BA96-AB136529FB7F}" type="presOf" srcId="{68F36B9A-C734-4A60-9027-CD98AF52D1DF}" destId="{2DEEDF2C-F638-4A31-A8B6-863E7EE9F12B}" srcOrd="0" destOrd="0" presId="urn:microsoft.com/office/officeart/2005/8/layout/process1"/>
    <dgm:cxn modelId="{3CBD66D0-1B8F-475F-A5E3-EADD1CCEA9E9}" srcId="{94CDDF47-DC9F-41B9-9290-77103DB45109}" destId="{68F36B9A-C734-4A60-9027-CD98AF52D1DF}" srcOrd="0" destOrd="0" parTransId="{6A6D1B79-2493-4FE3-9065-56B2F573CB72}" sibTransId="{F26A19BC-C3E3-430B-ADEA-285459470402}"/>
    <dgm:cxn modelId="{4BA73EEB-C77D-40DD-B1FF-9119B14AB8E0}" type="presParOf" srcId="{55B0EA5E-7AEC-4265-8C04-03F1B3326D1B}" destId="{2DEEDF2C-F638-4A31-A8B6-863E7EE9F12B}" srcOrd="0" destOrd="0" presId="urn:microsoft.com/office/officeart/2005/8/layout/process1"/>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313D12-5A51-4524-8AA9-A65E7D4BA1B4}"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dgm:pt modelId="{3E37B5D7-F9D7-4D2E-8C22-F4789D951FC0}">
      <dgm:prSet phldrT="[Texto]"/>
      <dgm:spPr/>
      <dgm:t>
        <a:bodyPr/>
        <a:lstStyle/>
        <a:p>
          <a:r>
            <a:rPr lang="es-ES" dirty="0">
              <a:latin typeface="Times New Roman" panose="02020603050405020304" pitchFamily="18" charset="0"/>
              <a:ea typeface="Calibri" panose="020F0502020204030204" pitchFamily="34" charset="0"/>
            </a:rPr>
            <a:t>Establecer las condiciones iniciales</a:t>
          </a:r>
          <a:endParaRPr lang="es-ES" dirty="0"/>
        </a:p>
      </dgm:t>
    </dgm:pt>
    <dgm:pt modelId="{628D03CF-7C69-4DD3-BCFB-CD6967C0BEB7}" type="parTrans" cxnId="{63464C2E-CE98-46CF-81CF-DADF8475F496}">
      <dgm:prSet/>
      <dgm:spPr/>
      <dgm:t>
        <a:bodyPr/>
        <a:lstStyle/>
        <a:p>
          <a:endParaRPr lang="es-ES"/>
        </a:p>
      </dgm:t>
    </dgm:pt>
    <dgm:pt modelId="{6B862C8D-79A1-4BA0-ACC6-4BC1DF7BE2CA}" type="sibTrans" cxnId="{63464C2E-CE98-46CF-81CF-DADF8475F496}">
      <dgm:prSet/>
      <dgm:spPr/>
      <dgm:t>
        <a:bodyPr/>
        <a:lstStyle/>
        <a:p>
          <a:endParaRPr lang="es-ES"/>
        </a:p>
      </dgm:t>
    </dgm:pt>
    <dgm:pt modelId="{F9729E82-9783-4FCD-8A4E-A9CAF5D65391}">
      <dgm:prSet phldrT="[Texto]"/>
      <dgm:spPr/>
      <dgm:t>
        <a:bodyPr/>
        <a:lstStyle/>
        <a:p>
          <a:r>
            <a:rPr lang="es-ES" dirty="0">
              <a:latin typeface="Times New Roman" panose="02020603050405020304" pitchFamily="18" charset="0"/>
              <a:ea typeface="Calibri" panose="020F0502020204030204" pitchFamily="34" charset="0"/>
            </a:rPr>
            <a:t>Concluido el proceso de calibración en el banco de pruebas</a:t>
          </a:r>
          <a:endParaRPr lang="es-ES" dirty="0"/>
        </a:p>
      </dgm:t>
    </dgm:pt>
    <dgm:pt modelId="{4C2B7C28-A2FD-41B1-8DBD-6FD20C8F505D}" type="parTrans" cxnId="{F4088183-7318-4A64-92B2-87C13D09A18D}">
      <dgm:prSet/>
      <dgm:spPr/>
      <dgm:t>
        <a:bodyPr/>
        <a:lstStyle/>
        <a:p>
          <a:endParaRPr lang="es-ES"/>
        </a:p>
      </dgm:t>
    </dgm:pt>
    <dgm:pt modelId="{736815F7-50FD-4D0F-8999-83CFC5A364E5}" type="sibTrans" cxnId="{F4088183-7318-4A64-92B2-87C13D09A18D}">
      <dgm:prSet/>
      <dgm:spPr/>
      <dgm:t>
        <a:bodyPr/>
        <a:lstStyle/>
        <a:p>
          <a:endParaRPr lang="es-ES"/>
        </a:p>
      </dgm:t>
    </dgm:pt>
    <dgm:pt modelId="{174EAB78-50A3-4EAC-886F-4EAAB196215F}">
      <dgm:prSet phldrT="[Texto]"/>
      <dgm:spPr/>
      <dgm:t>
        <a:bodyPr/>
        <a:lstStyle/>
        <a:p>
          <a:r>
            <a:rPr lang="es-ES" dirty="0">
              <a:latin typeface="Times New Roman" panose="02020603050405020304" pitchFamily="18" charset="0"/>
              <a:ea typeface="Calibri" panose="020F0502020204030204" pitchFamily="34" charset="0"/>
            </a:rPr>
            <a:t> Datos servirán para la comparación</a:t>
          </a:r>
          <a:endParaRPr lang="es-ES" dirty="0"/>
        </a:p>
      </dgm:t>
    </dgm:pt>
    <dgm:pt modelId="{34E6E3C4-7F97-4E8D-AA56-C58DF5ECCFAA}" type="parTrans" cxnId="{75869A5B-329D-45AE-BAAD-11F7579D44E2}">
      <dgm:prSet/>
      <dgm:spPr/>
      <dgm:t>
        <a:bodyPr/>
        <a:lstStyle/>
        <a:p>
          <a:endParaRPr lang="es-ES"/>
        </a:p>
      </dgm:t>
    </dgm:pt>
    <dgm:pt modelId="{6F83AC83-A286-4738-88E3-5A4F8DBF08A3}" type="sibTrans" cxnId="{75869A5B-329D-45AE-BAAD-11F7579D44E2}">
      <dgm:prSet/>
      <dgm:spPr/>
      <dgm:t>
        <a:bodyPr/>
        <a:lstStyle/>
        <a:p>
          <a:endParaRPr lang="es-ES"/>
        </a:p>
      </dgm:t>
    </dgm:pt>
    <dgm:pt modelId="{9C97C0FD-010A-44FD-AC9C-904CC4569B0B}" type="pres">
      <dgm:prSet presAssocID="{B8313D12-5A51-4524-8AA9-A65E7D4BA1B4}" presName="Name0" presStyleCnt="0">
        <dgm:presLayoutVars>
          <dgm:chMax val="7"/>
          <dgm:chPref val="7"/>
          <dgm:dir/>
        </dgm:presLayoutVars>
      </dgm:prSet>
      <dgm:spPr/>
    </dgm:pt>
    <dgm:pt modelId="{DA3A9587-22A8-4758-A385-AE36A634AD1A}" type="pres">
      <dgm:prSet presAssocID="{B8313D12-5A51-4524-8AA9-A65E7D4BA1B4}" presName="Name1" presStyleCnt="0"/>
      <dgm:spPr/>
    </dgm:pt>
    <dgm:pt modelId="{BC1F0E0A-BF73-4756-9816-C48CA36497AB}" type="pres">
      <dgm:prSet presAssocID="{B8313D12-5A51-4524-8AA9-A65E7D4BA1B4}" presName="cycle" presStyleCnt="0"/>
      <dgm:spPr/>
    </dgm:pt>
    <dgm:pt modelId="{3CE5B8EA-8941-4EC6-9977-3E248B3B6501}" type="pres">
      <dgm:prSet presAssocID="{B8313D12-5A51-4524-8AA9-A65E7D4BA1B4}" presName="srcNode" presStyleLbl="node1" presStyleIdx="0" presStyleCnt="3"/>
      <dgm:spPr/>
    </dgm:pt>
    <dgm:pt modelId="{CE6C87BB-27B3-4313-AB35-EF1E58B20940}" type="pres">
      <dgm:prSet presAssocID="{B8313D12-5A51-4524-8AA9-A65E7D4BA1B4}" presName="conn" presStyleLbl="parChTrans1D2" presStyleIdx="0" presStyleCnt="1"/>
      <dgm:spPr/>
    </dgm:pt>
    <dgm:pt modelId="{28020F0B-F2A1-4A4A-AE1C-6BC7D2C1E9D4}" type="pres">
      <dgm:prSet presAssocID="{B8313D12-5A51-4524-8AA9-A65E7D4BA1B4}" presName="extraNode" presStyleLbl="node1" presStyleIdx="0" presStyleCnt="3"/>
      <dgm:spPr/>
    </dgm:pt>
    <dgm:pt modelId="{E434798E-DA61-46EE-BC22-212A03E5A3C6}" type="pres">
      <dgm:prSet presAssocID="{B8313D12-5A51-4524-8AA9-A65E7D4BA1B4}" presName="dstNode" presStyleLbl="node1" presStyleIdx="0" presStyleCnt="3"/>
      <dgm:spPr/>
    </dgm:pt>
    <dgm:pt modelId="{4D481DCE-D1A6-43E5-9A03-EDDCDAD78020}" type="pres">
      <dgm:prSet presAssocID="{3E37B5D7-F9D7-4D2E-8C22-F4789D951FC0}" presName="text_1" presStyleLbl="node1" presStyleIdx="0" presStyleCnt="3">
        <dgm:presLayoutVars>
          <dgm:bulletEnabled val="1"/>
        </dgm:presLayoutVars>
      </dgm:prSet>
      <dgm:spPr/>
    </dgm:pt>
    <dgm:pt modelId="{3B577852-E20C-4E8A-832D-9C0FD8CE463E}" type="pres">
      <dgm:prSet presAssocID="{3E37B5D7-F9D7-4D2E-8C22-F4789D951FC0}" presName="accent_1" presStyleCnt="0"/>
      <dgm:spPr/>
    </dgm:pt>
    <dgm:pt modelId="{CFF46350-3BB0-438E-B8FB-86EF7AED0015}" type="pres">
      <dgm:prSet presAssocID="{3E37B5D7-F9D7-4D2E-8C22-F4789D951FC0}" presName="accentRepeatNode" presStyleLbl="solidFgAcc1" presStyleIdx="0" presStyleCnt="3"/>
      <dgm:spPr/>
    </dgm:pt>
    <dgm:pt modelId="{7ADB9BE9-EDC8-46CE-BDB4-8F1AF8D50F06}" type="pres">
      <dgm:prSet presAssocID="{F9729E82-9783-4FCD-8A4E-A9CAF5D65391}" presName="text_2" presStyleLbl="node1" presStyleIdx="1" presStyleCnt="3">
        <dgm:presLayoutVars>
          <dgm:bulletEnabled val="1"/>
        </dgm:presLayoutVars>
      </dgm:prSet>
      <dgm:spPr/>
    </dgm:pt>
    <dgm:pt modelId="{522E1F44-5371-4E85-8F34-42D313955BE4}" type="pres">
      <dgm:prSet presAssocID="{F9729E82-9783-4FCD-8A4E-A9CAF5D65391}" presName="accent_2" presStyleCnt="0"/>
      <dgm:spPr/>
    </dgm:pt>
    <dgm:pt modelId="{15CBF2F8-2648-4EE9-A917-9432AF06F851}" type="pres">
      <dgm:prSet presAssocID="{F9729E82-9783-4FCD-8A4E-A9CAF5D65391}" presName="accentRepeatNode" presStyleLbl="solidFgAcc1" presStyleIdx="1" presStyleCnt="3"/>
      <dgm:spPr/>
    </dgm:pt>
    <dgm:pt modelId="{2328B59A-A610-4AEA-A6EC-A30D70FA7088}" type="pres">
      <dgm:prSet presAssocID="{174EAB78-50A3-4EAC-886F-4EAAB196215F}" presName="text_3" presStyleLbl="node1" presStyleIdx="2" presStyleCnt="3">
        <dgm:presLayoutVars>
          <dgm:bulletEnabled val="1"/>
        </dgm:presLayoutVars>
      </dgm:prSet>
      <dgm:spPr/>
    </dgm:pt>
    <dgm:pt modelId="{5D07A516-B5B5-433A-A604-DFB054BC6D16}" type="pres">
      <dgm:prSet presAssocID="{174EAB78-50A3-4EAC-886F-4EAAB196215F}" presName="accent_3" presStyleCnt="0"/>
      <dgm:spPr/>
    </dgm:pt>
    <dgm:pt modelId="{36E97381-7BB6-46FE-AB7B-33A649CE5458}" type="pres">
      <dgm:prSet presAssocID="{174EAB78-50A3-4EAC-886F-4EAAB196215F}" presName="accentRepeatNode" presStyleLbl="solidFgAcc1" presStyleIdx="2" presStyleCnt="3"/>
      <dgm:spPr/>
    </dgm:pt>
  </dgm:ptLst>
  <dgm:cxnLst>
    <dgm:cxn modelId="{7D08B828-80E9-4AFD-9115-CF45748B7B01}" type="presOf" srcId="{B8313D12-5A51-4524-8AA9-A65E7D4BA1B4}" destId="{9C97C0FD-010A-44FD-AC9C-904CC4569B0B}" srcOrd="0" destOrd="0" presId="urn:microsoft.com/office/officeart/2008/layout/VerticalCurvedList"/>
    <dgm:cxn modelId="{63464C2E-CE98-46CF-81CF-DADF8475F496}" srcId="{B8313D12-5A51-4524-8AA9-A65E7D4BA1B4}" destId="{3E37B5D7-F9D7-4D2E-8C22-F4789D951FC0}" srcOrd="0" destOrd="0" parTransId="{628D03CF-7C69-4DD3-BCFB-CD6967C0BEB7}" sibTransId="{6B862C8D-79A1-4BA0-ACC6-4BC1DF7BE2CA}"/>
    <dgm:cxn modelId="{884BC53E-C09E-42AA-B70E-30B63FC14720}" type="presOf" srcId="{F9729E82-9783-4FCD-8A4E-A9CAF5D65391}" destId="{7ADB9BE9-EDC8-46CE-BDB4-8F1AF8D50F06}" srcOrd="0" destOrd="0" presId="urn:microsoft.com/office/officeart/2008/layout/VerticalCurvedList"/>
    <dgm:cxn modelId="{28927A40-08D3-4CDA-9A8A-868366E6735D}" type="presOf" srcId="{6B862C8D-79A1-4BA0-ACC6-4BC1DF7BE2CA}" destId="{CE6C87BB-27B3-4313-AB35-EF1E58B20940}" srcOrd="0" destOrd="0" presId="urn:microsoft.com/office/officeart/2008/layout/VerticalCurvedList"/>
    <dgm:cxn modelId="{75869A5B-329D-45AE-BAAD-11F7579D44E2}" srcId="{B8313D12-5A51-4524-8AA9-A65E7D4BA1B4}" destId="{174EAB78-50A3-4EAC-886F-4EAAB196215F}" srcOrd="2" destOrd="0" parTransId="{34E6E3C4-7F97-4E8D-AA56-C58DF5ECCFAA}" sibTransId="{6F83AC83-A286-4738-88E3-5A4F8DBF08A3}"/>
    <dgm:cxn modelId="{5F327779-98A5-4AAB-8FD3-DCF7E5019EDE}" type="presOf" srcId="{3E37B5D7-F9D7-4D2E-8C22-F4789D951FC0}" destId="{4D481DCE-D1A6-43E5-9A03-EDDCDAD78020}" srcOrd="0" destOrd="0" presId="urn:microsoft.com/office/officeart/2008/layout/VerticalCurvedList"/>
    <dgm:cxn modelId="{F4088183-7318-4A64-92B2-87C13D09A18D}" srcId="{B8313D12-5A51-4524-8AA9-A65E7D4BA1B4}" destId="{F9729E82-9783-4FCD-8A4E-A9CAF5D65391}" srcOrd="1" destOrd="0" parTransId="{4C2B7C28-A2FD-41B1-8DBD-6FD20C8F505D}" sibTransId="{736815F7-50FD-4D0F-8999-83CFC5A364E5}"/>
    <dgm:cxn modelId="{2A72EBB7-46DF-4B6F-9521-F86C10CE3082}" type="presOf" srcId="{174EAB78-50A3-4EAC-886F-4EAAB196215F}" destId="{2328B59A-A610-4AEA-A6EC-A30D70FA7088}" srcOrd="0" destOrd="0" presId="urn:microsoft.com/office/officeart/2008/layout/VerticalCurvedList"/>
    <dgm:cxn modelId="{77BE0266-541D-4AC6-897D-E1E3253C0E55}" type="presParOf" srcId="{9C97C0FD-010A-44FD-AC9C-904CC4569B0B}" destId="{DA3A9587-22A8-4758-A385-AE36A634AD1A}" srcOrd="0" destOrd="0" presId="urn:microsoft.com/office/officeart/2008/layout/VerticalCurvedList"/>
    <dgm:cxn modelId="{AF8C241E-0E98-45C5-84A9-7F9936B3BE84}" type="presParOf" srcId="{DA3A9587-22A8-4758-A385-AE36A634AD1A}" destId="{BC1F0E0A-BF73-4756-9816-C48CA36497AB}" srcOrd="0" destOrd="0" presId="urn:microsoft.com/office/officeart/2008/layout/VerticalCurvedList"/>
    <dgm:cxn modelId="{D2982036-4B6E-4EF0-903D-C818033225D1}" type="presParOf" srcId="{BC1F0E0A-BF73-4756-9816-C48CA36497AB}" destId="{3CE5B8EA-8941-4EC6-9977-3E248B3B6501}" srcOrd="0" destOrd="0" presId="urn:microsoft.com/office/officeart/2008/layout/VerticalCurvedList"/>
    <dgm:cxn modelId="{E42FB6FF-653A-48F8-8E20-B4FBBEBB2DB6}" type="presParOf" srcId="{BC1F0E0A-BF73-4756-9816-C48CA36497AB}" destId="{CE6C87BB-27B3-4313-AB35-EF1E58B20940}" srcOrd="1" destOrd="0" presId="urn:microsoft.com/office/officeart/2008/layout/VerticalCurvedList"/>
    <dgm:cxn modelId="{0B2E3AF9-109B-4AF6-ABEB-3C34819B46B1}" type="presParOf" srcId="{BC1F0E0A-BF73-4756-9816-C48CA36497AB}" destId="{28020F0B-F2A1-4A4A-AE1C-6BC7D2C1E9D4}" srcOrd="2" destOrd="0" presId="urn:microsoft.com/office/officeart/2008/layout/VerticalCurvedList"/>
    <dgm:cxn modelId="{068CEC46-C07A-4F11-B0BF-A15D8A52C252}" type="presParOf" srcId="{BC1F0E0A-BF73-4756-9816-C48CA36497AB}" destId="{E434798E-DA61-46EE-BC22-212A03E5A3C6}" srcOrd="3" destOrd="0" presId="urn:microsoft.com/office/officeart/2008/layout/VerticalCurvedList"/>
    <dgm:cxn modelId="{368E703A-5E01-4EDC-9C8A-6CFFC9365990}" type="presParOf" srcId="{DA3A9587-22A8-4758-A385-AE36A634AD1A}" destId="{4D481DCE-D1A6-43E5-9A03-EDDCDAD78020}" srcOrd="1" destOrd="0" presId="urn:microsoft.com/office/officeart/2008/layout/VerticalCurvedList"/>
    <dgm:cxn modelId="{B01E1CC1-0722-45A5-9534-157712127A85}" type="presParOf" srcId="{DA3A9587-22A8-4758-A385-AE36A634AD1A}" destId="{3B577852-E20C-4E8A-832D-9C0FD8CE463E}" srcOrd="2" destOrd="0" presId="urn:microsoft.com/office/officeart/2008/layout/VerticalCurvedList"/>
    <dgm:cxn modelId="{E6E70C42-C99D-4295-BD28-90DEBC4435C7}" type="presParOf" srcId="{3B577852-E20C-4E8A-832D-9C0FD8CE463E}" destId="{CFF46350-3BB0-438E-B8FB-86EF7AED0015}" srcOrd="0" destOrd="0" presId="urn:microsoft.com/office/officeart/2008/layout/VerticalCurvedList"/>
    <dgm:cxn modelId="{33FC8A98-7788-48F4-8FF6-DD37981068C9}" type="presParOf" srcId="{DA3A9587-22A8-4758-A385-AE36A634AD1A}" destId="{7ADB9BE9-EDC8-46CE-BDB4-8F1AF8D50F06}" srcOrd="3" destOrd="0" presId="urn:microsoft.com/office/officeart/2008/layout/VerticalCurvedList"/>
    <dgm:cxn modelId="{56110CC2-BEB5-4889-925A-E3392E00BAE6}" type="presParOf" srcId="{DA3A9587-22A8-4758-A385-AE36A634AD1A}" destId="{522E1F44-5371-4E85-8F34-42D313955BE4}" srcOrd="4" destOrd="0" presId="urn:microsoft.com/office/officeart/2008/layout/VerticalCurvedList"/>
    <dgm:cxn modelId="{75F90DFA-C787-4622-BEFC-342FE29B02D2}" type="presParOf" srcId="{522E1F44-5371-4E85-8F34-42D313955BE4}" destId="{15CBF2F8-2648-4EE9-A917-9432AF06F851}" srcOrd="0" destOrd="0" presId="urn:microsoft.com/office/officeart/2008/layout/VerticalCurvedList"/>
    <dgm:cxn modelId="{2B3BB6ED-4BB0-4EDC-A126-BE82360DE567}" type="presParOf" srcId="{DA3A9587-22A8-4758-A385-AE36A634AD1A}" destId="{2328B59A-A610-4AEA-A6EC-A30D70FA7088}" srcOrd="5" destOrd="0" presId="urn:microsoft.com/office/officeart/2008/layout/VerticalCurvedList"/>
    <dgm:cxn modelId="{05465FA8-7981-43E1-BD2B-4F49A8E482FA}" type="presParOf" srcId="{DA3A9587-22A8-4758-A385-AE36A634AD1A}" destId="{5D07A516-B5B5-433A-A604-DFB054BC6D16}" srcOrd="6" destOrd="0" presId="urn:microsoft.com/office/officeart/2008/layout/VerticalCurvedList"/>
    <dgm:cxn modelId="{9558FAA7-49EA-418B-A4A7-FEE672F9D47A}" type="presParOf" srcId="{5D07A516-B5B5-433A-A604-DFB054BC6D16}" destId="{36E97381-7BB6-46FE-AB7B-33A649CE5458}"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7DE6F0-446E-4FCB-BFE3-FDA7F55532DB}" type="doc">
      <dgm:prSet loTypeId="urn:microsoft.com/office/officeart/2005/8/layout/process1" loCatId="process" qsTypeId="urn:microsoft.com/office/officeart/2005/8/quickstyle/simple1" qsCatId="simple" csTypeId="urn:microsoft.com/office/officeart/2005/8/colors/accent6_2" csCatId="accent6" phldr="1"/>
      <dgm:spPr/>
    </dgm:pt>
    <dgm:pt modelId="{8F41B901-0A6C-424C-806A-F8F5EF911F01}">
      <dgm:prSet phldrT="[Texto]"/>
      <dgm:spPr/>
      <dgm:t>
        <a:bodyPr/>
        <a:lstStyle/>
        <a:p>
          <a:r>
            <a:rPr lang="es-EC">
              <a:latin typeface="Times New Roman" panose="02020603050405020304" pitchFamily="18" charset="0"/>
            </a:rPr>
            <a:t>Almacenamiento</a:t>
          </a:r>
          <a:endParaRPr lang="es-ES" dirty="0"/>
        </a:p>
      </dgm:t>
    </dgm:pt>
    <dgm:pt modelId="{A35FDD06-56FA-46DE-9BD9-DBC8BF2C3828}" type="parTrans" cxnId="{13558665-AFBB-4CF3-A81B-9417F13B2504}">
      <dgm:prSet/>
      <dgm:spPr/>
      <dgm:t>
        <a:bodyPr/>
        <a:lstStyle/>
        <a:p>
          <a:endParaRPr lang="es-ES"/>
        </a:p>
      </dgm:t>
    </dgm:pt>
    <dgm:pt modelId="{6AF87913-98BF-4BF6-9273-595CBBA3F018}" type="sibTrans" cxnId="{13558665-AFBB-4CF3-A81B-9417F13B2504}">
      <dgm:prSet/>
      <dgm:spPr/>
      <dgm:t>
        <a:bodyPr/>
        <a:lstStyle/>
        <a:p>
          <a:endParaRPr lang="es-ES"/>
        </a:p>
      </dgm:t>
    </dgm:pt>
    <dgm:pt modelId="{79EDE464-E2D2-4094-A6AC-5B51B0388792}">
      <dgm:prSet phldrT="[Texto]"/>
      <dgm:spPr/>
      <dgm:t>
        <a:bodyPr/>
        <a:lstStyle/>
        <a:p>
          <a:r>
            <a:rPr lang="es-EC">
              <a:latin typeface="Times New Roman" panose="02020603050405020304" pitchFamily="18" charset="0"/>
            </a:rPr>
            <a:t>Despacho</a:t>
          </a:r>
          <a:endParaRPr lang="es-ES" dirty="0"/>
        </a:p>
      </dgm:t>
    </dgm:pt>
    <dgm:pt modelId="{01677623-A9A4-4FCD-AC60-8F3F99BB3916}" type="parTrans" cxnId="{10E05B80-DCDD-4792-AB43-44B12E47A14D}">
      <dgm:prSet/>
      <dgm:spPr/>
      <dgm:t>
        <a:bodyPr/>
        <a:lstStyle/>
        <a:p>
          <a:endParaRPr lang="es-ES"/>
        </a:p>
      </dgm:t>
    </dgm:pt>
    <dgm:pt modelId="{70751CFB-CB19-4856-B0A1-5C134A9FFE41}" type="sibTrans" cxnId="{10E05B80-DCDD-4792-AB43-44B12E47A14D}">
      <dgm:prSet/>
      <dgm:spPr/>
      <dgm:t>
        <a:bodyPr/>
        <a:lstStyle/>
        <a:p>
          <a:endParaRPr lang="es-ES"/>
        </a:p>
      </dgm:t>
    </dgm:pt>
    <dgm:pt modelId="{93166B19-C464-47AE-B60B-8C0BD48A6BE3}">
      <dgm:prSet phldrT="[Texto]"/>
      <dgm:spPr/>
      <dgm:t>
        <a:bodyPr/>
        <a:lstStyle/>
        <a:p>
          <a:r>
            <a:rPr lang="es-EC">
              <a:latin typeface="Times New Roman" panose="02020603050405020304" pitchFamily="18" charset="0"/>
            </a:rPr>
            <a:t>Petróleo crudo pesado de 18 a 24 grados API</a:t>
          </a:r>
          <a:endParaRPr lang="es-ES" dirty="0"/>
        </a:p>
      </dgm:t>
    </dgm:pt>
    <dgm:pt modelId="{308EC907-4537-4AC0-AD11-7E6F2352CA83}" type="parTrans" cxnId="{AEA7DA46-7833-49FA-98E6-EFBC57012280}">
      <dgm:prSet/>
      <dgm:spPr/>
      <dgm:t>
        <a:bodyPr/>
        <a:lstStyle/>
        <a:p>
          <a:endParaRPr lang="es-ES"/>
        </a:p>
      </dgm:t>
    </dgm:pt>
    <dgm:pt modelId="{0FD51A3B-9F0C-424E-8CF2-ABDF6DC17FA1}" type="sibTrans" cxnId="{AEA7DA46-7833-49FA-98E6-EFBC57012280}">
      <dgm:prSet/>
      <dgm:spPr/>
      <dgm:t>
        <a:bodyPr/>
        <a:lstStyle/>
        <a:p>
          <a:endParaRPr lang="es-ES"/>
        </a:p>
      </dgm:t>
    </dgm:pt>
    <dgm:pt modelId="{E1D306C9-F2A3-4F2E-AA39-6A594F0456E3}">
      <dgm:prSet phldrT="[Texto]"/>
      <dgm:spPr/>
      <dgm:t>
        <a:bodyPr/>
        <a:lstStyle/>
        <a:p>
          <a:r>
            <a:rPr lang="es-EC" dirty="0">
              <a:latin typeface="Times New Roman" panose="02020603050405020304" pitchFamily="18" charset="0"/>
            </a:rPr>
            <a:t>Empresa privada</a:t>
          </a:r>
          <a:endParaRPr lang="es-ES" dirty="0"/>
        </a:p>
      </dgm:t>
    </dgm:pt>
    <dgm:pt modelId="{7191FA2D-2E21-4DB5-B486-FEA8E619C862}" type="parTrans" cxnId="{E0C30179-117C-4B50-85B4-502A1AA9555D}">
      <dgm:prSet/>
      <dgm:spPr/>
      <dgm:t>
        <a:bodyPr/>
        <a:lstStyle/>
        <a:p>
          <a:endParaRPr lang="es-ES"/>
        </a:p>
      </dgm:t>
    </dgm:pt>
    <dgm:pt modelId="{A65CBB9E-1F7F-4E15-AB6F-F5E4C567118D}" type="sibTrans" cxnId="{E0C30179-117C-4B50-85B4-502A1AA9555D}">
      <dgm:prSet/>
      <dgm:spPr/>
      <dgm:t>
        <a:bodyPr/>
        <a:lstStyle/>
        <a:p>
          <a:endParaRPr lang="es-ES"/>
        </a:p>
      </dgm:t>
    </dgm:pt>
    <dgm:pt modelId="{49D50CF9-552C-4D3F-AA12-5DB814465317}">
      <dgm:prSet phldrT="[Texto]"/>
      <dgm:spPr/>
      <dgm:t>
        <a:bodyPr/>
        <a:lstStyle/>
        <a:p>
          <a:r>
            <a:rPr lang="es-EC">
              <a:latin typeface="Times New Roman" panose="02020603050405020304" pitchFamily="18" charset="0"/>
            </a:rPr>
            <a:t>Transporte</a:t>
          </a:r>
          <a:endParaRPr lang="es-ES" dirty="0"/>
        </a:p>
      </dgm:t>
    </dgm:pt>
    <dgm:pt modelId="{C15270E9-2CF1-48F5-84D1-8D68BAFA1576}" type="parTrans" cxnId="{E4341564-D885-4313-B956-8C2A717F13F5}">
      <dgm:prSet/>
      <dgm:spPr/>
      <dgm:t>
        <a:bodyPr/>
        <a:lstStyle/>
        <a:p>
          <a:endParaRPr lang="es-ES"/>
        </a:p>
      </dgm:t>
    </dgm:pt>
    <dgm:pt modelId="{7708D095-07D8-48EC-A910-BB1D0E7409BE}" type="sibTrans" cxnId="{E4341564-D885-4313-B956-8C2A717F13F5}">
      <dgm:prSet/>
      <dgm:spPr/>
      <dgm:t>
        <a:bodyPr/>
        <a:lstStyle/>
        <a:p>
          <a:endParaRPr lang="es-ES"/>
        </a:p>
      </dgm:t>
    </dgm:pt>
    <dgm:pt modelId="{419A79DC-753C-4E5A-88BD-5D2186F8BC58}" type="pres">
      <dgm:prSet presAssocID="{657DE6F0-446E-4FCB-BFE3-FDA7F55532DB}" presName="Name0" presStyleCnt="0">
        <dgm:presLayoutVars>
          <dgm:dir/>
          <dgm:resizeHandles val="exact"/>
        </dgm:presLayoutVars>
      </dgm:prSet>
      <dgm:spPr/>
    </dgm:pt>
    <dgm:pt modelId="{4DAACC8F-F270-45C9-B3C2-9941375145F5}" type="pres">
      <dgm:prSet presAssocID="{E1D306C9-F2A3-4F2E-AA39-6A594F0456E3}" presName="node" presStyleLbl="node1" presStyleIdx="0" presStyleCnt="5">
        <dgm:presLayoutVars>
          <dgm:bulletEnabled val="1"/>
        </dgm:presLayoutVars>
      </dgm:prSet>
      <dgm:spPr/>
    </dgm:pt>
    <dgm:pt modelId="{B32B9A6C-838E-4EF1-9688-213EDD91A970}" type="pres">
      <dgm:prSet presAssocID="{A65CBB9E-1F7F-4E15-AB6F-F5E4C567118D}" presName="sibTrans" presStyleLbl="sibTrans2D1" presStyleIdx="0" presStyleCnt="4"/>
      <dgm:spPr/>
    </dgm:pt>
    <dgm:pt modelId="{C597255A-8093-4788-91CA-240BE831DC73}" type="pres">
      <dgm:prSet presAssocID="{A65CBB9E-1F7F-4E15-AB6F-F5E4C567118D}" presName="connectorText" presStyleLbl="sibTrans2D1" presStyleIdx="0" presStyleCnt="4"/>
      <dgm:spPr/>
    </dgm:pt>
    <dgm:pt modelId="{7DD1D562-778E-4B66-A41E-B0EDAE0E76A8}" type="pres">
      <dgm:prSet presAssocID="{49D50CF9-552C-4D3F-AA12-5DB814465317}" presName="node" presStyleLbl="node1" presStyleIdx="1" presStyleCnt="5">
        <dgm:presLayoutVars>
          <dgm:bulletEnabled val="1"/>
        </dgm:presLayoutVars>
      </dgm:prSet>
      <dgm:spPr/>
    </dgm:pt>
    <dgm:pt modelId="{747C4B44-7A23-4F23-AD29-549F405C8F6B}" type="pres">
      <dgm:prSet presAssocID="{7708D095-07D8-48EC-A910-BB1D0E7409BE}" presName="sibTrans" presStyleLbl="sibTrans2D1" presStyleIdx="1" presStyleCnt="4"/>
      <dgm:spPr/>
    </dgm:pt>
    <dgm:pt modelId="{47341DCD-223C-4D4B-AAC6-7BE6A087D708}" type="pres">
      <dgm:prSet presAssocID="{7708D095-07D8-48EC-A910-BB1D0E7409BE}" presName="connectorText" presStyleLbl="sibTrans2D1" presStyleIdx="1" presStyleCnt="4"/>
      <dgm:spPr/>
    </dgm:pt>
    <dgm:pt modelId="{1CEC3B15-3544-4641-BAD2-2CACF21CA67E}" type="pres">
      <dgm:prSet presAssocID="{8F41B901-0A6C-424C-806A-F8F5EF911F01}" presName="node" presStyleLbl="node1" presStyleIdx="2" presStyleCnt="5">
        <dgm:presLayoutVars>
          <dgm:bulletEnabled val="1"/>
        </dgm:presLayoutVars>
      </dgm:prSet>
      <dgm:spPr/>
    </dgm:pt>
    <dgm:pt modelId="{EEF41154-0DD6-45A2-8904-F9DF43491F6D}" type="pres">
      <dgm:prSet presAssocID="{6AF87913-98BF-4BF6-9273-595CBBA3F018}" presName="sibTrans" presStyleLbl="sibTrans2D1" presStyleIdx="2" presStyleCnt="4"/>
      <dgm:spPr/>
    </dgm:pt>
    <dgm:pt modelId="{E9033386-B15C-4871-A663-9F134168DAA3}" type="pres">
      <dgm:prSet presAssocID="{6AF87913-98BF-4BF6-9273-595CBBA3F018}" presName="connectorText" presStyleLbl="sibTrans2D1" presStyleIdx="2" presStyleCnt="4"/>
      <dgm:spPr/>
    </dgm:pt>
    <dgm:pt modelId="{BA69F9DD-BEA1-4335-A6C6-F9A891BCC85B}" type="pres">
      <dgm:prSet presAssocID="{79EDE464-E2D2-4094-A6AC-5B51B0388792}" presName="node" presStyleLbl="node1" presStyleIdx="3" presStyleCnt="5">
        <dgm:presLayoutVars>
          <dgm:bulletEnabled val="1"/>
        </dgm:presLayoutVars>
      </dgm:prSet>
      <dgm:spPr/>
    </dgm:pt>
    <dgm:pt modelId="{514A9895-F628-49EA-80EC-E0D0BDD39D04}" type="pres">
      <dgm:prSet presAssocID="{70751CFB-CB19-4856-B0A1-5C134A9FFE41}" presName="sibTrans" presStyleLbl="sibTrans2D1" presStyleIdx="3" presStyleCnt="4"/>
      <dgm:spPr/>
    </dgm:pt>
    <dgm:pt modelId="{CAB0A8CB-7603-4835-B86B-035304D49734}" type="pres">
      <dgm:prSet presAssocID="{70751CFB-CB19-4856-B0A1-5C134A9FFE41}" presName="connectorText" presStyleLbl="sibTrans2D1" presStyleIdx="3" presStyleCnt="4"/>
      <dgm:spPr/>
    </dgm:pt>
    <dgm:pt modelId="{C66448EF-2B44-4968-879E-D60BEF48C1DC}" type="pres">
      <dgm:prSet presAssocID="{93166B19-C464-47AE-B60B-8C0BD48A6BE3}" presName="node" presStyleLbl="node1" presStyleIdx="4" presStyleCnt="5">
        <dgm:presLayoutVars>
          <dgm:bulletEnabled val="1"/>
        </dgm:presLayoutVars>
      </dgm:prSet>
      <dgm:spPr/>
    </dgm:pt>
  </dgm:ptLst>
  <dgm:cxnLst>
    <dgm:cxn modelId="{8ABFA900-80B6-4A56-A939-DDEE78F3D7B9}" type="presOf" srcId="{8F41B901-0A6C-424C-806A-F8F5EF911F01}" destId="{1CEC3B15-3544-4641-BAD2-2CACF21CA67E}" srcOrd="0" destOrd="0" presId="urn:microsoft.com/office/officeart/2005/8/layout/process1"/>
    <dgm:cxn modelId="{AA67C20D-9017-4CCE-81E6-9BF01A6A397F}" type="presOf" srcId="{7708D095-07D8-48EC-A910-BB1D0E7409BE}" destId="{47341DCD-223C-4D4B-AAC6-7BE6A087D708}" srcOrd="1" destOrd="0" presId="urn:microsoft.com/office/officeart/2005/8/layout/process1"/>
    <dgm:cxn modelId="{8E905F17-94D2-4215-B40F-593711CE7617}" type="presOf" srcId="{93166B19-C464-47AE-B60B-8C0BD48A6BE3}" destId="{C66448EF-2B44-4968-879E-D60BEF48C1DC}" srcOrd="0" destOrd="0" presId="urn:microsoft.com/office/officeart/2005/8/layout/process1"/>
    <dgm:cxn modelId="{0DBB622A-4AE8-4711-8F81-82D9F1B68CA0}" type="presOf" srcId="{79EDE464-E2D2-4094-A6AC-5B51B0388792}" destId="{BA69F9DD-BEA1-4335-A6C6-F9A891BCC85B}" srcOrd="0" destOrd="0" presId="urn:microsoft.com/office/officeart/2005/8/layout/process1"/>
    <dgm:cxn modelId="{F719083F-1A38-4A7C-AB9C-A208A2B7482F}" type="presOf" srcId="{49D50CF9-552C-4D3F-AA12-5DB814465317}" destId="{7DD1D562-778E-4B66-A41E-B0EDAE0E76A8}" srcOrd="0" destOrd="0" presId="urn:microsoft.com/office/officeart/2005/8/layout/process1"/>
    <dgm:cxn modelId="{E4341564-D885-4313-B956-8C2A717F13F5}" srcId="{657DE6F0-446E-4FCB-BFE3-FDA7F55532DB}" destId="{49D50CF9-552C-4D3F-AA12-5DB814465317}" srcOrd="1" destOrd="0" parTransId="{C15270E9-2CF1-48F5-84D1-8D68BAFA1576}" sibTransId="{7708D095-07D8-48EC-A910-BB1D0E7409BE}"/>
    <dgm:cxn modelId="{13558665-AFBB-4CF3-A81B-9417F13B2504}" srcId="{657DE6F0-446E-4FCB-BFE3-FDA7F55532DB}" destId="{8F41B901-0A6C-424C-806A-F8F5EF911F01}" srcOrd="2" destOrd="0" parTransId="{A35FDD06-56FA-46DE-9BD9-DBC8BF2C3828}" sibTransId="{6AF87913-98BF-4BF6-9273-595CBBA3F018}"/>
    <dgm:cxn modelId="{AEA7DA46-7833-49FA-98E6-EFBC57012280}" srcId="{657DE6F0-446E-4FCB-BFE3-FDA7F55532DB}" destId="{93166B19-C464-47AE-B60B-8C0BD48A6BE3}" srcOrd="4" destOrd="0" parTransId="{308EC907-4537-4AC0-AD11-7E6F2352CA83}" sibTransId="{0FD51A3B-9F0C-424E-8CF2-ABDF6DC17FA1}"/>
    <dgm:cxn modelId="{585DE84C-54C8-4042-9D3D-38D84D82F8AE}" type="presOf" srcId="{70751CFB-CB19-4856-B0A1-5C134A9FFE41}" destId="{CAB0A8CB-7603-4835-B86B-035304D49734}" srcOrd="1" destOrd="0" presId="urn:microsoft.com/office/officeart/2005/8/layout/process1"/>
    <dgm:cxn modelId="{02BED76D-634D-4F73-9005-0B4CEDD04C26}" type="presOf" srcId="{A65CBB9E-1F7F-4E15-AB6F-F5E4C567118D}" destId="{B32B9A6C-838E-4EF1-9688-213EDD91A970}" srcOrd="0" destOrd="0" presId="urn:microsoft.com/office/officeart/2005/8/layout/process1"/>
    <dgm:cxn modelId="{466F5952-BE2A-4938-BCAC-ADDF7E6DA676}" type="presOf" srcId="{6AF87913-98BF-4BF6-9273-595CBBA3F018}" destId="{E9033386-B15C-4871-A663-9F134168DAA3}" srcOrd="1" destOrd="0" presId="urn:microsoft.com/office/officeart/2005/8/layout/process1"/>
    <dgm:cxn modelId="{E0C30179-117C-4B50-85B4-502A1AA9555D}" srcId="{657DE6F0-446E-4FCB-BFE3-FDA7F55532DB}" destId="{E1D306C9-F2A3-4F2E-AA39-6A594F0456E3}" srcOrd="0" destOrd="0" parTransId="{7191FA2D-2E21-4DB5-B486-FEA8E619C862}" sibTransId="{A65CBB9E-1F7F-4E15-AB6F-F5E4C567118D}"/>
    <dgm:cxn modelId="{0691A259-6AFC-4C59-9751-7B74B5A27BDF}" type="presOf" srcId="{A65CBB9E-1F7F-4E15-AB6F-F5E4C567118D}" destId="{C597255A-8093-4788-91CA-240BE831DC73}" srcOrd="1" destOrd="0" presId="urn:microsoft.com/office/officeart/2005/8/layout/process1"/>
    <dgm:cxn modelId="{10E05B80-DCDD-4792-AB43-44B12E47A14D}" srcId="{657DE6F0-446E-4FCB-BFE3-FDA7F55532DB}" destId="{79EDE464-E2D2-4094-A6AC-5B51B0388792}" srcOrd="3" destOrd="0" parTransId="{01677623-A9A4-4FCD-AC60-8F3F99BB3916}" sibTransId="{70751CFB-CB19-4856-B0A1-5C134A9FFE41}"/>
    <dgm:cxn modelId="{71E20D8A-0716-4830-9FF9-AC5A33418580}" type="presOf" srcId="{657DE6F0-446E-4FCB-BFE3-FDA7F55532DB}" destId="{419A79DC-753C-4E5A-88BD-5D2186F8BC58}" srcOrd="0" destOrd="0" presId="urn:microsoft.com/office/officeart/2005/8/layout/process1"/>
    <dgm:cxn modelId="{B710009A-5CBC-4EE6-8BD3-EADD8DDA4ED7}" type="presOf" srcId="{70751CFB-CB19-4856-B0A1-5C134A9FFE41}" destId="{514A9895-F628-49EA-80EC-E0D0BDD39D04}" srcOrd="0" destOrd="0" presId="urn:microsoft.com/office/officeart/2005/8/layout/process1"/>
    <dgm:cxn modelId="{6EE7E9C8-7DF3-45FA-862B-458480A16D4E}" type="presOf" srcId="{E1D306C9-F2A3-4F2E-AA39-6A594F0456E3}" destId="{4DAACC8F-F270-45C9-B3C2-9941375145F5}" srcOrd="0" destOrd="0" presId="urn:microsoft.com/office/officeart/2005/8/layout/process1"/>
    <dgm:cxn modelId="{A9D40BE0-8B53-4996-95CF-42CB7ADEBCF3}" type="presOf" srcId="{7708D095-07D8-48EC-A910-BB1D0E7409BE}" destId="{747C4B44-7A23-4F23-AD29-549F405C8F6B}" srcOrd="0" destOrd="0" presId="urn:microsoft.com/office/officeart/2005/8/layout/process1"/>
    <dgm:cxn modelId="{F9E745F5-FC4E-4F84-AD46-49CCF69F24D6}" type="presOf" srcId="{6AF87913-98BF-4BF6-9273-595CBBA3F018}" destId="{EEF41154-0DD6-45A2-8904-F9DF43491F6D}" srcOrd="0" destOrd="0" presId="urn:microsoft.com/office/officeart/2005/8/layout/process1"/>
    <dgm:cxn modelId="{64656FD6-9EA3-4DEE-9251-4DE14C083F52}" type="presParOf" srcId="{419A79DC-753C-4E5A-88BD-5D2186F8BC58}" destId="{4DAACC8F-F270-45C9-B3C2-9941375145F5}" srcOrd="0" destOrd="0" presId="urn:microsoft.com/office/officeart/2005/8/layout/process1"/>
    <dgm:cxn modelId="{AB7F0251-5DC1-4F26-B5AE-D16C83B2B9D4}" type="presParOf" srcId="{419A79DC-753C-4E5A-88BD-5D2186F8BC58}" destId="{B32B9A6C-838E-4EF1-9688-213EDD91A970}" srcOrd="1" destOrd="0" presId="urn:microsoft.com/office/officeart/2005/8/layout/process1"/>
    <dgm:cxn modelId="{F9306DBE-DF15-41E0-AF51-5BD82C27B10A}" type="presParOf" srcId="{B32B9A6C-838E-4EF1-9688-213EDD91A970}" destId="{C597255A-8093-4788-91CA-240BE831DC73}" srcOrd="0" destOrd="0" presId="urn:microsoft.com/office/officeart/2005/8/layout/process1"/>
    <dgm:cxn modelId="{5D05720F-8C22-4138-95F3-7A9B444A1596}" type="presParOf" srcId="{419A79DC-753C-4E5A-88BD-5D2186F8BC58}" destId="{7DD1D562-778E-4B66-A41E-B0EDAE0E76A8}" srcOrd="2" destOrd="0" presId="urn:microsoft.com/office/officeart/2005/8/layout/process1"/>
    <dgm:cxn modelId="{F3139741-981A-43D3-8804-CDA653CFE734}" type="presParOf" srcId="{419A79DC-753C-4E5A-88BD-5D2186F8BC58}" destId="{747C4B44-7A23-4F23-AD29-549F405C8F6B}" srcOrd="3" destOrd="0" presId="urn:microsoft.com/office/officeart/2005/8/layout/process1"/>
    <dgm:cxn modelId="{0E8962EE-375D-4A13-BEEE-FD94AB898830}" type="presParOf" srcId="{747C4B44-7A23-4F23-AD29-549F405C8F6B}" destId="{47341DCD-223C-4D4B-AAC6-7BE6A087D708}" srcOrd="0" destOrd="0" presId="urn:microsoft.com/office/officeart/2005/8/layout/process1"/>
    <dgm:cxn modelId="{F45DAA32-F06F-4029-9D34-788916517AAC}" type="presParOf" srcId="{419A79DC-753C-4E5A-88BD-5D2186F8BC58}" destId="{1CEC3B15-3544-4641-BAD2-2CACF21CA67E}" srcOrd="4" destOrd="0" presId="urn:microsoft.com/office/officeart/2005/8/layout/process1"/>
    <dgm:cxn modelId="{D336713D-D777-49F6-8F14-EC4025DC6002}" type="presParOf" srcId="{419A79DC-753C-4E5A-88BD-5D2186F8BC58}" destId="{EEF41154-0DD6-45A2-8904-F9DF43491F6D}" srcOrd="5" destOrd="0" presId="urn:microsoft.com/office/officeart/2005/8/layout/process1"/>
    <dgm:cxn modelId="{86E5A505-CE6F-4A4F-8DF4-51A8E35E574C}" type="presParOf" srcId="{EEF41154-0DD6-45A2-8904-F9DF43491F6D}" destId="{E9033386-B15C-4871-A663-9F134168DAA3}" srcOrd="0" destOrd="0" presId="urn:microsoft.com/office/officeart/2005/8/layout/process1"/>
    <dgm:cxn modelId="{2354A783-244E-4015-BD62-02F45A2D1214}" type="presParOf" srcId="{419A79DC-753C-4E5A-88BD-5D2186F8BC58}" destId="{BA69F9DD-BEA1-4335-A6C6-F9A891BCC85B}" srcOrd="6" destOrd="0" presId="urn:microsoft.com/office/officeart/2005/8/layout/process1"/>
    <dgm:cxn modelId="{346B78EE-48EA-418F-B7E3-B02BE0C12D24}" type="presParOf" srcId="{419A79DC-753C-4E5A-88BD-5D2186F8BC58}" destId="{514A9895-F628-49EA-80EC-E0D0BDD39D04}" srcOrd="7" destOrd="0" presId="urn:microsoft.com/office/officeart/2005/8/layout/process1"/>
    <dgm:cxn modelId="{54A9EFAB-8FF9-4AAE-AE77-E552F7947065}" type="presParOf" srcId="{514A9895-F628-49EA-80EC-E0D0BDD39D04}" destId="{CAB0A8CB-7603-4835-B86B-035304D49734}" srcOrd="0" destOrd="0" presId="urn:microsoft.com/office/officeart/2005/8/layout/process1"/>
    <dgm:cxn modelId="{D39282E9-C5A0-4799-9C09-91571C9DF6FD}" type="presParOf" srcId="{419A79DC-753C-4E5A-88BD-5D2186F8BC58}" destId="{C66448EF-2B44-4968-879E-D60BEF48C1DC}"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09D5AC-00DE-463D-BD3B-01E97F8C3E7D}" type="doc">
      <dgm:prSet loTypeId="urn:microsoft.com/office/officeart/2005/8/layout/default" loCatId="list" qsTypeId="urn:microsoft.com/office/officeart/2005/8/quickstyle/simple1" qsCatId="simple" csTypeId="urn:microsoft.com/office/officeart/2005/8/colors/accent6_4" csCatId="accent6" phldr="1"/>
      <dgm:spPr/>
      <dgm:t>
        <a:bodyPr/>
        <a:lstStyle/>
        <a:p>
          <a:endParaRPr lang="es-ES"/>
        </a:p>
      </dgm:t>
    </dgm:pt>
    <dgm:pt modelId="{645067CB-A9D9-40E1-8EB0-DF83476B0BEA}">
      <dgm:prSet phldrT="[Texto]" custT="1"/>
      <dgm:spPr/>
      <dgm:t>
        <a:bodyPr/>
        <a:lstStyle/>
        <a:p>
          <a:r>
            <a:rPr lang="es-ES" sz="1200" dirty="0"/>
            <a:t>Amazonas</a:t>
          </a:r>
        </a:p>
        <a:p>
          <a:r>
            <a:rPr lang="es-ES" sz="1200" dirty="0" err="1"/>
            <a:t>Cayagama</a:t>
          </a:r>
          <a:endParaRPr lang="es-ES" sz="1200" dirty="0"/>
        </a:p>
        <a:p>
          <a:r>
            <a:rPr lang="es-ES" sz="1200" dirty="0"/>
            <a:t> Sardinas</a:t>
          </a:r>
        </a:p>
        <a:p>
          <a:r>
            <a:rPr lang="es-ES" sz="1200" dirty="0"/>
            <a:t>Páramo</a:t>
          </a:r>
        </a:p>
      </dgm:t>
    </dgm:pt>
    <dgm:pt modelId="{C7925D8E-B642-426C-BFE8-93E914093C83}" type="parTrans" cxnId="{5B7E8660-B925-4958-A03F-FAA45DE9200C}">
      <dgm:prSet/>
      <dgm:spPr/>
      <dgm:t>
        <a:bodyPr/>
        <a:lstStyle/>
        <a:p>
          <a:endParaRPr lang="es-ES"/>
        </a:p>
      </dgm:t>
    </dgm:pt>
    <dgm:pt modelId="{6F3DF501-7284-49F8-9498-326751AAC766}" type="sibTrans" cxnId="{5B7E8660-B925-4958-A03F-FAA45DE9200C}">
      <dgm:prSet/>
      <dgm:spPr/>
      <dgm:t>
        <a:bodyPr/>
        <a:lstStyle/>
        <a:p>
          <a:endParaRPr lang="es-ES"/>
        </a:p>
      </dgm:t>
    </dgm:pt>
    <dgm:pt modelId="{074A4BFA-5B73-4560-966C-387D72436124}" type="pres">
      <dgm:prSet presAssocID="{8809D5AC-00DE-463D-BD3B-01E97F8C3E7D}" presName="diagram" presStyleCnt="0">
        <dgm:presLayoutVars>
          <dgm:dir/>
          <dgm:resizeHandles val="exact"/>
        </dgm:presLayoutVars>
      </dgm:prSet>
      <dgm:spPr/>
    </dgm:pt>
    <dgm:pt modelId="{4463D0DC-D229-4461-A32A-BD5106AB95AF}" type="pres">
      <dgm:prSet presAssocID="{645067CB-A9D9-40E1-8EB0-DF83476B0BEA}" presName="node" presStyleLbl="node1" presStyleIdx="0" presStyleCnt="1" custScaleX="15978" custScaleY="20721" custLinFactNeighborX="-46431" custLinFactNeighborY="8731">
        <dgm:presLayoutVars>
          <dgm:bulletEnabled val="1"/>
        </dgm:presLayoutVars>
      </dgm:prSet>
      <dgm:spPr/>
    </dgm:pt>
  </dgm:ptLst>
  <dgm:cxnLst>
    <dgm:cxn modelId="{3C0EB31B-A3E0-41E1-975B-7AF3D2A08F77}" type="presOf" srcId="{8809D5AC-00DE-463D-BD3B-01E97F8C3E7D}" destId="{074A4BFA-5B73-4560-966C-387D72436124}" srcOrd="0" destOrd="0" presId="urn:microsoft.com/office/officeart/2005/8/layout/default"/>
    <dgm:cxn modelId="{5B7E8660-B925-4958-A03F-FAA45DE9200C}" srcId="{8809D5AC-00DE-463D-BD3B-01E97F8C3E7D}" destId="{645067CB-A9D9-40E1-8EB0-DF83476B0BEA}" srcOrd="0" destOrd="0" parTransId="{C7925D8E-B642-426C-BFE8-93E914093C83}" sibTransId="{6F3DF501-7284-49F8-9498-326751AAC766}"/>
    <dgm:cxn modelId="{4BE29DCB-2861-4865-8FD0-B1526EC79659}" type="presOf" srcId="{645067CB-A9D9-40E1-8EB0-DF83476B0BEA}" destId="{4463D0DC-D229-4461-A32A-BD5106AB95AF}" srcOrd="0" destOrd="0" presId="urn:microsoft.com/office/officeart/2005/8/layout/default"/>
    <dgm:cxn modelId="{5CB006B3-FB49-49EE-BB10-464A88F68AB5}" type="presParOf" srcId="{074A4BFA-5B73-4560-966C-387D72436124}" destId="{4463D0DC-D229-4461-A32A-BD5106AB95AF}" srcOrd="0"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F4D9F4-409E-4963-A44E-FC49AB078496}" type="doc">
      <dgm:prSet loTypeId="urn:microsoft.com/office/officeart/2005/8/layout/process1" loCatId="process" qsTypeId="urn:microsoft.com/office/officeart/2005/8/quickstyle/simple1" qsCatId="simple" csTypeId="urn:microsoft.com/office/officeart/2005/8/colors/accent6_2" csCatId="accent6" phldr="1"/>
      <dgm:spPr/>
    </dgm:pt>
    <dgm:pt modelId="{5761B3BC-52F5-4DB3-A18E-924790044A16}">
      <dgm:prSet phldrT="[Texto]" custT="1"/>
      <dgm:spPr/>
      <dgm:t>
        <a:bodyPr/>
        <a:lstStyle/>
        <a:p>
          <a:r>
            <a:rPr lang="es-ES" sz="2400" b="0" i="0" dirty="0"/>
            <a:t>Filtrado</a:t>
          </a:r>
          <a:endParaRPr lang="es-ES" sz="2400" dirty="0"/>
        </a:p>
      </dgm:t>
    </dgm:pt>
    <dgm:pt modelId="{18E27031-C17E-4F36-9958-E5D353483CB9}" type="parTrans" cxnId="{48049CDC-341A-4104-B88E-A9FE8D4C9259}">
      <dgm:prSet/>
      <dgm:spPr/>
      <dgm:t>
        <a:bodyPr/>
        <a:lstStyle/>
        <a:p>
          <a:endParaRPr lang="es-ES" sz="1800"/>
        </a:p>
      </dgm:t>
    </dgm:pt>
    <dgm:pt modelId="{A3E7CB07-6DD5-4171-88B4-91811428FD66}" type="sibTrans" cxnId="{48049CDC-341A-4104-B88E-A9FE8D4C9259}">
      <dgm:prSet custT="1"/>
      <dgm:spPr/>
      <dgm:t>
        <a:bodyPr/>
        <a:lstStyle/>
        <a:p>
          <a:endParaRPr lang="es-ES" sz="1800"/>
        </a:p>
      </dgm:t>
    </dgm:pt>
    <dgm:pt modelId="{92F7F9AE-F5A5-44FA-A034-F484C05D14EB}">
      <dgm:prSet phldrT="[Texto]" custT="1"/>
      <dgm:spPr/>
      <dgm:t>
        <a:bodyPr/>
        <a:lstStyle/>
        <a:p>
          <a:r>
            <a:rPr lang="es-ES" sz="2400" b="0" i="0" dirty="0"/>
            <a:t>Calentado</a:t>
          </a:r>
          <a:endParaRPr lang="es-ES" sz="2400" dirty="0"/>
        </a:p>
      </dgm:t>
    </dgm:pt>
    <dgm:pt modelId="{B1415F3E-131A-43D7-99E3-506FD5A1CB60}" type="parTrans" cxnId="{FE65CE67-ABEA-4A69-B37F-E6CC4C26D89F}">
      <dgm:prSet/>
      <dgm:spPr/>
      <dgm:t>
        <a:bodyPr/>
        <a:lstStyle/>
        <a:p>
          <a:endParaRPr lang="es-ES" sz="1800"/>
        </a:p>
      </dgm:t>
    </dgm:pt>
    <dgm:pt modelId="{C8018584-6F04-4B5B-864E-400533AFB7BD}" type="sibTrans" cxnId="{FE65CE67-ABEA-4A69-B37F-E6CC4C26D89F}">
      <dgm:prSet custT="1"/>
      <dgm:spPr/>
      <dgm:t>
        <a:bodyPr/>
        <a:lstStyle/>
        <a:p>
          <a:endParaRPr lang="es-ES" sz="1800"/>
        </a:p>
      </dgm:t>
    </dgm:pt>
    <dgm:pt modelId="{0029AF71-8055-41C7-AE3C-C84F678EFE8F}">
      <dgm:prSet phldrT="[Texto]" custT="1"/>
      <dgm:spPr/>
      <dgm:t>
        <a:bodyPr/>
        <a:lstStyle/>
        <a:p>
          <a:r>
            <a:rPr lang="es-ES" sz="2400" b="0" i="0" dirty="0"/>
            <a:t>Desplazado</a:t>
          </a:r>
          <a:endParaRPr lang="es-ES" sz="2400" dirty="0"/>
        </a:p>
      </dgm:t>
    </dgm:pt>
    <dgm:pt modelId="{862BC404-51DC-40F3-8B9B-5CEB63547D4C}" type="parTrans" cxnId="{BA48C780-10D3-4961-90DA-81241B5ADD9A}">
      <dgm:prSet/>
      <dgm:spPr/>
      <dgm:t>
        <a:bodyPr/>
        <a:lstStyle/>
        <a:p>
          <a:endParaRPr lang="es-ES" sz="1800"/>
        </a:p>
      </dgm:t>
    </dgm:pt>
    <dgm:pt modelId="{BB71F17E-589C-429D-90F1-80B12DA88B8E}" type="sibTrans" cxnId="{BA48C780-10D3-4961-90DA-81241B5ADD9A}">
      <dgm:prSet/>
      <dgm:spPr/>
      <dgm:t>
        <a:bodyPr/>
        <a:lstStyle/>
        <a:p>
          <a:endParaRPr lang="es-ES" sz="1800"/>
        </a:p>
      </dgm:t>
    </dgm:pt>
    <dgm:pt modelId="{F2E939B7-6C19-4341-85C5-6B0E9279E6C8}" type="pres">
      <dgm:prSet presAssocID="{57F4D9F4-409E-4963-A44E-FC49AB078496}" presName="Name0" presStyleCnt="0">
        <dgm:presLayoutVars>
          <dgm:dir/>
          <dgm:resizeHandles val="exact"/>
        </dgm:presLayoutVars>
      </dgm:prSet>
      <dgm:spPr/>
    </dgm:pt>
    <dgm:pt modelId="{FEF2A155-D219-44B7-AC32-5C55834F78A6}" type="pres">
      <dgm:prSet presAssocID="{5761B3BC-52F5-4DB3-A18E-924790044A16}" presName="node" presStyleLbl="node1" presStyleIdx="0" presStyleCnt="3" custLinFactNeighborX="2404" custLinFactNeighborY="-1759">
        <dgm:presLayoutVars>
          <dgm:bulletEnabled val="1"/>
        </dgm:presLayoutVars>
      </dgm:prSet>
      <dgm:spPr/>
    </dgm:pt>
    <dgm:pt modelId="{933A3E5A-F49E-4E18-85B4-E9CCF3F27E00}" type="pres">
      <dgm:prSet presAssocID="{A3E7CB07-6DD5-4171-88B4-91811428FD66}" presName="sibTrans" presStyleLbl="sibTrans2D1" presStyleIdx="0" presStyleCnt="2"/>
      <dgm:spPr/>
    </dgm:pt>
    <dgm:pt modelId="{255A483F-D3BD-475E-B237-6B0C9B85C662}" type="pres">
      <dgm:prSet presAssocID="{A3E7CB07-6DD5-4171-88B4-91811428FD66}" presName="connectorText" presStyleLbl="sibTrans2D1" presStyleIdx="0" presStyleCnt="2"/>
      <dgm:spPr/>
    </dgm:pt>
    <dgm:pt modelId="{AE706A5D-B253-4D8D-BE37-8368257F1C58}" type="pres">
      <dgm:prSet presAssocID="{92F7F9AE-F5A5-44FA-A034-F484C05D14EB}" presName="node" presStyleLbl="node1" presStyleIdx="1" presStyleCnt="3">
        <dgm:presLayoutVars>
          <dgm:bulletEnabled val="1"/>
        </dgm:presLayoutVars>
      </dgm:prSet>
      <dgm:spPr/>
    </dgm:pt>
    <dgm:pt modelId="{8570DBD4-3731-4B15-BC2D-2ADCAA5823AC}" type="pres">
      <dgm:prSet presAssocID="{C8018584-6F04-4B5B-864E-400533AFB7BD}" presName="sibTrans" presStyleLbl="sibTrans2D1" presStyleIdx="1" presStyleCnt="2"/>
      <dgm:spPr/>
    </dgm:pt>
    <dgm:pt modelId="{AE39862E-B246-4207-8A82-B40013307AAC}" type="pres">
      <dgm:prSet presAssocID="{C8018584-6F04-4B5B-864E-400533AFB7BD}" presName="connectorText" presStyleLbl="sibTrans2D1" presStyleIdx="1" presStyleCnt="2"/>
      <dgm:spPr/>
    </dgm:pt>
    <dgm:pt modelId="{BC625980-FDAB-4CDB-9846-85DD1E55099B}" type="pres">
      <dgm:prSet presAssocID="{0029AF71-8055-41C7-AE3C-C84F678EFE8F}" presName="node" presStyleLbl="node1" presStyleIdx="2" presStyleCnt="3" custScaleX="110845">
        <dgm:presLayoutVars>
          <dgm:bulletEnabled val="1"/>
        </dgm:presLayoutVars>
      </dgm:prSet>
      <dgm:spPr/>
    </dgm:pt>
  </dgm:ptLst>
  <dgm:cxnLst>
    <dgm:cxn modelId="{9B80FF0D-4929-4C0A-8DC6-D75A2CA308D2}" type="presOf" srcId="{57F4D9F4-409E-4963-A44E-FC49AB078496}" destId="{F2E939B7-6C19-4341-85C5-6B0E9279E6C8}" srcOrd="0" destOrd="0" presId="urn:microsoft.com/office/officeart/2005/8/layout/process1"/>
    <dgm:cxn modelId="{8BD9C410-3A2B-4509-BB7B-E8E71FC02FE1}" type="presOf" srcId="{0029AF71-8055-41C7-AE3C-C84F678EFE8F}" destId="{BC625980-FDAB-4CDB-9846-85DD1E55099B}" srcOrd="0" destOrd="0" presId="urn:microsoft.com/office/officeart/2005/8/layout/process1"/>
    <dgm:cxn modelId="{AF25ED2E-7630-4E33-98AD-28D1BCE1947E}" type="presOf" srcId="{92F7F9AE-F5A5-44FA-A034-F484C05D14EB}" destId="{AE706A5D-B253-4D8D-BE37-8368257F1C58}" srcOrd="0" destOrd="0" presId="urn:microsoft.com/office/officeart/2005/8/layout/process1"/>
    <dgm:cxn modelId="{FE65CE67-ABEA-4A69-B37F-E6CC4C26D89F}" srcId="{57F4D9F4-409E-4963-A44E-FC49AB078496}" destId="{92F7F9AE-F5A5-44FA-A034-F484C05D14EB}" srcOrd="1" destOrd="0" parTransId="{B1415F3E-131A-43D7-99E3-506FD5A1CB60}" sibTransId="{C8018584-6F04-4B5B-864E-400533AFB7BD}"/>
    <dgm:cxn modelId="{BA48C780-10D3-4961-90DA-81241B5ADD9A}" srcId="{57F4D9F4-409E-4963-A44E-FC49AB078496}" destId="{0029AF71-8055-41C7-AE3C-C84F678EFE8F}" srcOrd="2" destOrd="0" parTransId="{862BC404-51DC-40F3-8B9B-5CEB63547D4C}" sibTransId="{BB71F17E-589C-429D-90F1-80B12DA88B8E}"/>
    <dgm:cxn modelId="{4B1DBAAF-A3C8-4131-906E-A3F648F041F2}" type="presOf" srcId="{C8018584-6F04-4B5B-864E-400533AFB7BD}" destId="{8570DBD4-3731-4B15-BC2D-2ADCAA5823AC}" srcOrd="0" destOrd="0" presId="urn:microsoft.com/office/officeart/2005/8/layout/process1"/>
    <dgm:cxn modelId="{11E1DDB3-9556-474A-A97E-30611387682F}" type="presOf" srcId="{A3E7CB07-6DD5-4171-88B4-91811428FD66}" destId="{255A483F-D3BD-475E-B237-6B0C9B85C662}" srcOrd="1" destOrd="0" presId="urn:microsoft.com/office/officeart/2005/8/layout/process1"/>
    <dgm:cxn modelId="{A1E45BB6-8629-4E47-A23E-BD86630AC875}" type="presOf" srcId="{A3E7CB07-6DD5-4171-88B4-91811428FD66}" destId="{933A3E5A-F49E-4E18-85B4-E9CCF3F27E00}" srcOrd="0" destOrd="0" presId="urn:microsoft.com/office/officeart/2005/8/layout/process1"/>
    <dgm:cxn modelId="{273D81C0-F6FD-416B-ADE1-CA46EF61A4BC}" type="presOf" srcId="{C8018584-6F04-4B5B-864E-400533AFB7BD}" destId="{AE39862E-B246-4207-8A82-B40013307AAC}" srcOrd="1" destOrd="0" presId="urn:microsoft.com/office/officeart/2005/8/layout/process1"/>
    <dgm:cxn modelId="{48049CDC-341A-4104-B88E-A9FE8D4C9259}" srcId="{57F4D9F4-409E-4963-A44E-FC49AB078496}" destId="{5761B3BC-52F5-4DB3-A18E-924790044A16}" srcOrd="0" destOrd="0" parTransId="{18E27031-C17E-4F36-9958-E5D353483CB9}" sibTransId="{A3E7CB07-6DD5-4171-88B4-91811428FD66}"/>
    <dgm:cxn modelId="{2F7C5FE5-616B-4B97-972F-4AF815343F09}" type="presOf" srcId="{5761B3BC-52F5-4DB3-A18E-924790044A16}" destId="{FEF2A155-D219-44B7-AC32-5C55834F78A6}" srcOrd="0" destOrd="0" presId="urn:microsoft.com/office/officeart/2005/8/layout/process1"/>
    <dgm:cxn modelId="{D419D224-4127-425E-82D5-CBF7355DF9DF}" type="presParOf" srcId="{F2E939B7-6C19-4341-85C5-6B0E9279E6C8}" destId="{FEF2A155-D219-44B7-AC32-5C55834F78A6}" srcOrd="0" destOrd="0" presId="urn:microsoft.com/office/officeart/2005/8/layout/process1"/>
    <dgm:cxn modelId="{43C78F83-2164-4A45-B955-3CAE8540CB8C}" type="presParOf" srcId="{F2E939B7-6C19-4341-85C5-6B0E9279E6C8}" destId="{933A3E5A-F49E-4E18-85B4-E9CCF3F27E00}" srcOrd="1" destOrd="0" presId="urn:microsoft.com/office/officeart/2005/8/layout/process1"/>
    <dgm:cxn modelId="{C2391632-6723-4C10-9207-6BF4293373EF}" type="presParOf" srcId="{933A3E5A-F49E-4E18-85B4-E9CCF3F27E00}" destId="{255A483F-D3BD-475E-B237-6B0C9B85C662}" srcOrd="0" destOrd="0" presId="urn:microsoft.com/office/officeart/2005/8/layout/process1"/>
    <dgm:cxn modelId="{36E8D063-CADE-4CF9-83F2-40D71EB2352E}" type="presParOf" srcId="{F2E939B7-6C19-4341-85C5-6B0E9279E6C8}" destId="{AE706A5D-B253-4D8D-BE37-8368257F1C58}" srcOrd="2" destOrd="0" presId="urn:microsoft.com/office/officeart/2005/8/layout/process1"/>
    <dgm:cxn modelId="{610C38AE-C8F6-4F67-92B3-F4405E3A280E}" type="presParOf" srcId="{F2E939B7-6C19-4341-85C5-6B0E9279E6C8}" destId="{8570DBD4-3731-4B15-BC2D-2ADCAA5823AC}" srcOrd="3" destOrd="0" presId="urn:microsoft.com/office/officeart/2005/8/layout/process1"/>
    <dgm:cxn modelId="{5E88DF0D-857A-46F2-B3E5-BF1D2734C4C3}" type="presParOf" srcId="{8570DBD4-3731-4B15-BC2D-2ADCAA5823AC}" destId="{AE39862E-B246-4207-8A82-B40013307AAC}" srcOrd="0" destOrd="0" presId="urn:microsoft.com/office/officeart/2005/8/layout/process1"/>
    <dgm:cxn modelId="{E7DAEB47-30E0-4BE4-84C5-EF23BBE84E6F}" type="presParOf" srcId="{F2E939B7-6C19-4341-85C5-6B0E9279E6C8}" destId="{BC625980-FDAB-4CDB-9846-85DD1E55099B}" srcOrd="4"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69E14C-12E7-4CCE-9605-6879B50030CE}"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ES"/>
        </a:p>
      </dgm:t>
    </dgm:pt>
    <dgm:pt modelId="{9C2C65AC-5FEB-4D36-AB47-583D81B8BAB9}">
      <dgm:prSet phldrT="[Texto]"/>
      <dgm:spPr/>
      <dgm:t>
        <a:bodyPr/>
        <a:lstStyle/>
        <a:p>
          <a:r>
            <a:rPr lang="es-ES" dirty="0">
              <a:latin typeface="Times New Roman" panose="02020603050405020304" pitchFamily="18" charset="0"/>
            </a:rPr>
            <a:t>Motores de combustión interna</a:t>
          </a:r>
          <a:endParaRPr lang="es-ES" dirty="0"/>
        </a:p>
      </dgm:t>
    </dgm:pt>
    <dgm:pt modelId="{22454668-5D82-495F-A752-1CCD7F074591}" type="parTrans" cxnId="{F7CCC18D-956B-481B-84C5-4A2BE5CBF896}">
      <dgm:prSet/>
      <dgm:spPr/>
      <dgm:t>
        <a:bodyPr/>
        <a:lstStyle/>
        <a:p>
          <a:endParaRPr lang="es-ES"/>
        </a:p>
      </dgm:t>
    </dgm:pt>
    <dgm:pt modelId="{E90C0D79-8EE6-4ADA-9DD6-1FB4974BC530}" type="sibTrans" cxnId="{F7CCC18D-956B-481B-84C5-4A2BE5CBF896}">
      <dgm:prSet/>
      <dgm:spPr/>
      <dgm:t>
        <a:bodyPr/>
        <a:lstStyle/>
        <a:p>
          <a:endParaRPr lang="es-ES"/>
        </a:p>
      </dgm:t>
    </dgm:pt>
    <dgm:pt modelId="{7CF709FF-4BAA-432B-94A5-C11FA3316D7C}">
      <dgm:prSet phldrT="[Texto]"/>
      <dgm:spPr/>
      <dgm:t>
        <a:bodyPr/>
        <a:lstStyle/>
        <a:p>
          <a:r>
            <a:rPr lang="es-EC" dirty="0"/>
            <a:t>Regulador de velocidad de aire (PGA)</a:t>
          </a:r>
          <a:endParaRPr lang="es-ES" dirty="0"/>
        </a:p>
      </dgm:t>
    </dgm:pt>
    <dgm:pt modelId="{77D74F78-B29A-42A6-ABE5-8779FFB09AD4}" type="parTrans" cxnId="{FE6EAFF6-F1D2-49C3-8A15-4410F68EB9D6}">
      <dgm:prSet/>
      <dgm:spPr/>
      <dgm:t>
        <a:bodyPr/>
        <a:lstStyle/>
        <a:p>
          <a:endParaRPr lang="es-ES"/>
        </a:p>
      </dgm:t>
    </dgm:pt>
    <dgm:pt modelId="{3E423FBD-A2A7-4DAC-9D3A-84CFD65159D3}" type="sibTrans" cxnId="{FE6EAFF6-F1D2-49C3-8A15-4410F68EB9D6}">
      <dgm:prSet/>
      <dgm:spPr/>
      <dgm:t>
        <a:bodyPr/>
        <a:lstStyle/>
        <a:p>
          <a:endParaRPr lang="es-ES"/>
        </a:p>
      </dgm:t>
    </dgm:pt>
    <dgm:pt modelId="{4BB96137-1E0E-448D-B1C4-5801076EBA4D}">
      <dgm:prSet phldrT="[Texto]"/>
      <dgm:spPr/>
      <dgm:t>
        <a:bodyPr/>
        <a:lstStyle/>
        <a:p>
          <a:r>
            <a:rPr lang="es-ES" dirty="0"/>
            <a:t>Banco de pruebas</a:t>
          </a:r>
        </a:p>
      </dgm:t>
    </dgm:pt>
    <dgm:pt modelId="{5D6AD0DC-4297-4E95-9AB1-65835980B4A3}" type="parTrans" cxnId="{F1080796-8261-4C46-A775-9F20D54FE935}">
      <dgm:prSet/>
      <dgm:spPr/>
      <dgm:t>
        <a:bodyPr/>
        <a:lstStyle/>
        <a:p>
          <a:endParaRPr lang="es-ES"/>
        </a:p>
      </dgm:t>
    </dgm:pt>
    <dgm:pt modelId="{A6024D17-A085-41A7-9F41-B04DF4D4C185}" type="sibTrans" cxnId="{F1080796-8261-4C46-A775-9F20D54FE935}">
      <dgm:prSet/>
      <dgm:spPr/>
      <dgm:t>
        <a:bodyPr/>
        <a:lstStyle/>
        <a:p>
          <a:endParaRPr lang="es-ES"/>
        </a:p>
      </dgm:t>
    </dgm:pt>
    <dgm:pt modelId="{DA6EF317-1095-4C73-B6E6-F9699DA88454}">
      <dgm:prSet phldrT="[Texto]"/>
      <dgm:spPr/>
      <dgm:t>
        <a:bodyPr/>
        <a:lstStyle/>
        <a:p>
          <a:r>
            <a:rPr lang="es-ES" dirty="0">
              <a:latin typeface="Times New Roman" panose="02020603050405020304" pitchFamily="18" charset="0"/>
            </a:rPr>
            <a:t>Sistema de control de velocidad electroneumático</a:t>
          </a:r>
          <a:endParaRPr lang="es-ES" dirty="0"/>
        </a:p>
      </dgm:t>
    </dgm:pt>
    <dgm:pt modelId="{450782A6-1B7D-4FDA-8D31-AE3E7CFA1B7F}" type="parTrans" cxnId="{6B23CC3F-5046-4499-951A-8CC705B42FB1}">
      <dgm:prSet/>
      <dgm:spPr/>
      <dgm:t>
        <a:bodyPr/>
        <a:lstStyle/>
        <a:p>
          <a:endParaRPr lang="es-ES"/>
        </a:p>
      </dgm:t>
    </dgm:pt>
    <dgm:pt modelId="{E68A60E4-A444-4610-9705-789A2F5765C1}" type="sibTrans" cxnId="{6B23CC3F-5046-4499-951A-8CC705B42FB1}">
      <dgm:prSet/>
      <dgm:spPr/>
      <dgm:t>
        <a:bodyPr/>
        <a:lstStyle/>
        <a:p>
          <a:endParaRPr lang="es-ES"/>
        </a:p>
      </dgm:t>
    </dgm:pt>
    <dgm:pt modelId="{9588BE69-CD0F-4A43-BDC6-BC1BA0D3D17A}" type="pres">
      <dgm:prSet presAssocID="{6569E14C-12E7-4CCE-9605-6879B50030CE}" presName="diagram" presStyleCnt="0">
        <dgm:presLayoutVars>
          <dgm:dir/>
          <dgm:resizeHandles val="exact"/>
        </dgm:presLayoutVars>
      </dgm:prSet>
      <dgm:spPr/>
    </dgm:pt>
    <dgm:pt modelId="{188E1C85-CA1D-4C9A-B613-EC2E535035E0}" type="pres">
      <dgm:prSet presAssocID="{9C2C65AC-5FEB-4D36-AB47-583D81B8BAB9}" presName="node" presStyleLbl="node1" presStyleIdx="0" presStyleCnt="4">
        <dgm:presLayoutVars>
          <dgm:bulletEnabled val="1"/>
        </dgm:presLayoutVars>
      </dgm:prSet>
      <dgm:spPr/>
    </dgm:pt>
    <dgm:pt modelId="{08C985FE-8524-4886-8D85-0B3FE90D3BD5}" type="pres">
      <dgm:prSet presAssocID="{E90C0D79-8EE6-4ADA-9DD6-1FB4974BC530}" presName="sibTrans" presStyleCnt="0"/>
      <dgm:spPr/>
    </dgm:pt>
    <dgm:pt modelId="{1B2EEEA1-340B-4EC1-8D5D-86826A0B3E6E}" type="pres">
      <dgm:prSet presAssocID="{DA6EF317-1095-4C73-B6E6-F9699DA88454}" presName="node" presStyleLbl="node1" presStyleIdx="1" presStyleCnt="4">
        <dgm:presLayoutVars>
          <dgm:bulletEnabled val="1"/>
        </dgm:presLayoutVars>
      </dgm:prSet>
      <dgm:spPr/>
    </dgm:pt>
    <dgm:pt modelId="{45A8BFFB-647F-4349-A107-7F5809AF9A05}" type="pres">
      <dgm:prSet presAssocID="{E68A60E4-A444-4610-9705-789A2F5765C1}" presName="sibTrans" presStyleCnt="0"/>
      <dgm:spPr/>
    </dgm:pt>
    <dgm:pt modelId="{088E3D22-9D01-424D-9280-B03DEF0DC4FA}" type="pres">
      <dgm:prSet presAssocID="{7CF709FF-4BAA-432B-94A5-C11FA3316D7C}" presName="node" presStyleLbl="node1" presStyleIdx="2" presStyleCnt="4">
        <dgm:presLayoutVars>
          <dgm:bulletEnabled val="1"/>
        </dgm:presLayoutVars>
      </dgm:prSet>
      <dgm:spPr/>
    </dgm:pt>
    <dgm:pt modelId="{FA7CB132-EA23-4517-9B4F-58666314EBBE}" type="pres">
      <dgm:prSet presAssocID="{3E423FBD-A2A7-4DAC-9D3A-84CFD65159D3}" presName="sibTrans" presStyleCnt="0"/>
      <dgm:spPr/>
    </dgm:pt>
    <dgm:pt modelId="{BB8DAFD8-F985-4287-B845-F50120A7744E}" type="pres">
      <dgm:prSet presAssocID="{4BB96137-1E0E-448D-B1C4-5801076EBA4D}" presName="node" presStyleLbl="node1" presStyleIdx="3" presStyleCnt="4">
        <dgm:presLayoutVars>
          <dgm:bulletEnabled val="1"/>
        </dgm:presLayoutVars>
      </dgm:prSet>
      <dgm:spPr/>
    </dgm:pt>
  </dgm:ptLst>
  <dgm:cxnLst>
    <dgm:cxn modelId="{6B23CC3F-5046-4499-951A-8CC705B42FB1}" srcId="{6569E14C-12E7-4CCE-9605-6879B50030CE}" destId="{DA6EF317-1095-4C73-B6E6-F9699DA88454}" srcOrd="1" destOrd="0" parTransId="{450782A6-1B7D-4FDA-8D31-AE3E7CFA1B7F}" sibTransId="{E68A60E4-A444-4610-9705-789A2F5765C1}"/>
    <dgm:cxn modelId="{29DA4156-5296-4DB0-82FB-798BAB263A02}" type="presOf" srcId="{6569E14C-12E7-4CCE-9605-6879B50030CE}" destId="{9588BE69-CD0F-4A43-BDC6-BC1BA0D3D17A}" srcOrd="0" destOrd="0" presId="urn:microsoft.com/office/officeart/2005/8/layout/default"/>
    <dgm:cxn modelId="{F7CCC18D-956B-481B-84C5-4A2BE5CBF896}" srcId="{6569E14C-12E7-4CCE-9605-6879B50030CE}" destId="{9C2C65AC-5FEB-4D36-AB47-583D81B8BAB9}" srcOrd="0" destOrd="0" parTransId="{22454668-5D82-495F-A752-1CCD7F074591}" sibTransId="{E90C0D79-8EE6-4ADA-9DD6-1FB4974BC530}"/>
    <dgm:cxn modelId="{F1080796-8261-4C46-A775-9F20D54FE935}" srcId="{6569E14C-12E7-4CCE-9605-6879B50030CE}" destId="{4BB96137-1E0E-448D-B1C4-5801076EBA4D}" srcOrd="3" destOrd="0" parTransId="{5D6AD0DC-4297-4E95-9AB1-65835980B4A3}" sibTransId="{A6024D17-A085-41A7-9F41-B04DF4D4C185}"/>
    <dgm:cxn modelId="{98862B9E-5082-4322-A5B7-F10C562970A4}" type="presOf" srcId="{9C2C65AC-5FEB-4D36-AB47-583D81B8BAB9}" destId="{188E1C85-CA1D-4C9A-B613-EC2E535035E0}" srcOrd="0" destOrd="0" presId="urn:microsoft.com/office/officeart/2005/8/layout/default"/>
    <dgm:cxn modelId="{1DADAFD5-DB4C-47A6-A21C-FD9551BEA505}" type="presOf" srcId="{7CF709FF-4BAA-432B-94A5-C11FA3316D7C}" destId="{088E3D22-9D01-424D-9280-B03DEF0DC4FA}" srcOrd="0" destOrd="0" presId="urn:microsoft.com/office/officeart/2005/8/layout/default"/>
    <dgm:cxn modelId="{4399AFEB-FD61-4F64-913A-DCFA18B9D8CA}" type="presOf" srcId="{4BB96137-1E0E-448D-B1C4-5801076EBA4D}" destId="{BB8DAFD8-F985-4287-B845-F50120A7744E}" srcOrd="0" destOrd="0" presId="urn:microsoft.com/office/officeart/2005/8/layout/default"/>
    <dgm:cxn modelId="{FE6EAFF6-F1D2-49C3-8A15-4410F68EB9D6}" srcId="{6569E14C-12E7-4CCE-9605-6879B50030CE}" destId="{7CF709FF-4BAA-432B-94A5-C11FA3316D7C}" srcOrd="2" destOrd="0" parTransId="{77D74F78-B29A-42A6-ABE5-8779FFB09AD4}" sibTransId="{3E423FBD-A2A7-4DAC-9D3A-84CFD65159D3}"/>
    <dgm:cxn modelId="{F55E4EFC-67F2-408E-A97D-E5D1A2318057}" type="presOf" srcId="{DA6EF317-1095-4C73-B6E6-F9699DA88454}" destId="{1B2EEEA1-340B-4EC1-8D5D-86826A0B3E6E}" srcOrd="0" destOrd="0" presId="urn:microsoft.com/office/officeart/2005/8/layout/default"/>
    <dgm:cxn modelId="{54CF46AD-E59D-42B4-8211-185406FFE281}" type="presParOf" srcId="{9588BE69-CD0F-4A43-BDC6-BC1BA0D3D17A}" destId="{188E1C85-CA1D-4C9A-B613-EC2E535035E0}" srcOrd="0" destOrd="0" presId="urn:microsoft.com/office/officeart/2005/8/layout/default"/>
    <dgm:cxn modelId="{B8275977-FF3B-467E-A68C-36572ACC65C2}" type="presParOf" srcId="{9588BE69-CD0F-4A43-BDC6-BC1BA0D3D17A}" destId="{08C985FE-8524-4886-8D85-0B3FE90D3BD5}" srcOrd="1" destOrd="0" presId="urn:microsoft.com/office/officeart/2005/8/layout/default"/>
    <dgm:cxn modelId="{A35122F2-B1B2-4E57-B524-52D2E6F7B564}" type="presParOf" srcId="{9588BE69-CD0F-4A43-BDC6-BC1BA0D3D17A}" destId="{1B2EEEA1-340B-4EC1-8D5D-86826A0B3E6E}" srcOrd="2" destOrd="0" presId="urn:microsoft.com/office/officeart/2005/8/layout/default"/>
    <dgm:cxn modelId="{53AB8585-0359-4BE4-8B07-0E602E357ED8}" type="presParOf" srcId="{9588BE69-CD0F-4A43-BDC6-BC1BA0D3D17A}" destId="{45A8BFFB-647F-4349-A107-7F5809AF9A05}" srcOrd="3" destOrd="0" presId="urn:microsoft.com/office/officeart/2005/8/layout/default"/>
    <dgm:cxn modelId="{C448358C-7959-46F0-8F36-DA8C6FB8CEAF}" type="presParOf" srcId="{9588BE69-CD0F-4A43-BDC6-BC1BA0D3D17A}" destId="{088E3D22-9D01-424D-9280-B03DEF0DC4FA}" srcOrd="4" destOrd="0" presId="urn:microsoft.com/office/officeart/2005/8/layout/default"/>
    <dgm:cxn modelId="{7FE58EAB-FEA7-4B91-A589-F5C531AC0E26}" type="presParOf" srcId="{9588BE69-CD0F-4A43-BDC6-BC1BA0D3D17A}" destId="{FA7CB132-EA23-4517-9B4F-58666314EBBE}" srcOrd="5" destOrd="0" presId="urn:microsoft.com/office/officeart/2005/8/layout/default"/>
    <dgm:cxn modelId="{B5AEA6CD-546B-4306-AFD4-05CD56D96291}" type="presParOf" srcId="{9588BE69-CD0F-4A43-BDC6-BC1BA0D3D17A}" destId="{BB8DAFD8-F985-4287-B845-F50120A7744E}" srcOrd="6" destOrd="0" presId="urn:microsoft.com/office/officeart/2005/8/layout/defaul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62055C-5408-4105-9147-452F6B9B35DD}" type="doc">
      <dgm:prSet loTypeId="urn:microsoft.com/office/officeart/2005/8/layout/process3" loCatId="process" qsTypeId="urn:microsoft.com/office/officeart/2005/8/quickstyle/simple1" qsCatId="simple" csTypeId="urn:microsoft.com/office/officeart/2005/8/colors/accent6_1" csCatId="accent6" phldr="1"/>
      <dgm:spPr/>
      <dgm:t>
        <a:bodyPr/>
        <a:lstStyle/>
        <a:p>
          <a:endParaRPr lang="es-ES"/>
        </a:p>
      </dgm:t>
    </dgm:pt>
    <dgm:pt modelId="{F34D5599-806A-40BA-96D0-901607AB6684}">
      <dgm:prSet phldrT="[Texto]" custT="1"/>
      <dgm:spPr/>
      <dgm:t>
        <a:bodyPr/>
        <a:lstStyle/>
        <a:p>
          <a:r>
            <a:rPr lang="es-ES" sz="1200">
              <a:latin typeface="Times New Roman" panose="02020603050405020304" pitchFamily="18" charset="0"/>
              <a:cs typeface="Times New Roman" panose="02020603050405020304" pitchFamily="18" charset="0"/>
            </a:rPr>
            <a:t>Primero</a:t>
          </a:r>
        </a:p>
      </dgm:t>
    </dgm:pt>
    <dgm:pt modelId="{BF5137EF-AC26-4AC1-A1FF-998D73558C78}" type="parTrans" cxnId="{6F811C0A-9DAD-482E-8C69-D9E1CC524EDD}">
      <dgm:prSet/>
      <dgm:spPr/>
      <dgm:t>
        <a:bodyPr/>
        <a:lstStyle/>
        <a:p>
          <a:endParaRPr lang="es-ES" sz="1200">
            <a:latin typeface="Times New Roman" panose="02020603050405020304" pitchFamily="18" charset="0"/>
            <a:cs typeface="Times New Roman" panose="02020603050405020304" pitchFamily="18" charset="0"/>
          </a:endParaRPr>
        </a:p>
      </dgm:t>
    </dgm:pt>
    <dgm:pt modelId="{FED89C15-AF18-4CA5-98E7-9F181457BE73}" type="sibTrans" cxnId="{6F811C0A-9DAD-482E-8C69-D9E1CC524EDD}">
      <dgm:prSet custT="1"/>
      <dgm:spPr/>
      <dgm:t>
        <a:bodyPr/>
        <a:lstStyle/>
        <a:p>
          <a:endParaRPr lang="es-ES" sz="1200">
            <a:latin typeface="Times New Roman" panose="02020603050405020304" pitchFamily="18" charset="0"/>
            <a:cs typeface="Times New Roman" panose="02020603050405020304" pitchFamily="18" charset="0"/>
          </a:endParaRPr>
        </a:p>
      </dgm:t>
    </dgm:pt>
    <dgm:pt modelId="{D034BA07-38B7-4C57-8072-AAA113FF2B37}">
      <dgm:prSet phldrT="[Texto]" custT="1"/>
      <dgm:spPr/>
      <dgm:t>
        <a:bodyPr/>
        <a:lstStyle/>
        <a:p>
          <a:r>
            <a:rPr lang="es-EC" sz="1200">
              <a:latin typeface="Times New Roman" panose="02020603050405020304" pitchFamily="18" charset="0"/>
              <a:cs typeface="Times New Roman" panose="02020603050405020304" pitchFamily="18" charset="0"/>
            </a:rPr>
            <a:t>Se produce la admisión de combustible al cilindro</a:t>
          </a:r>
          <a:endParaRPr lang="es-ES" sz="1200">
            <a:latin typeface="Times New Roman" panose="02020603050405020304" pitchFamily="18" charset="0"/>
            <a:cs typeface="Times New Roman" panose="02020603050405020304" pitchFamily="18" charset="0"/>
          </a:endParaRPr>
        </a:p>
      </dgm:t>
    </dgm:pt>
    <dgm:pt modelId="{D0CD9F10-3FE2-4C73-A176-9309E99AE698}" type="parTrans" cxnId="{DB6C89C6-4FF1-42B7-A5F9-21166D094152}">
      <dgm:prSet/>
      <dgm:spPr/>
      <dgm:t>
        <a:bodyPr/>
        <a:lstStyle/>
        <a:p>
          <a:endParaRPr lang="es-ES" sz="1200">
            <a:latin typeface="Times New Roman" panose="02020603050405020304" pitchFamily="18" charset="0"/>
            <a:cs typeface="Times New Roman" panose="02020603050405020304" pitchFamily="18" charset="0"/>
          </a:endParaRPr>
        </a:p>
      </dgm:t>
    </dgm:pt>
    <dgm:pt modelId="{E6B0047D-7BE0-42D2-AE4F-83F0CFB4FD1E}" type="sibTrans" cxnId="{DB6C89C6-4FF1-42B7-A5F9-21166D094152}">
      <dgm:prSet/>
      <dgm:spPr/>
      <dgm:t>
        <a:bodyPr/>
        <a:lstStyle/>
        <a:p>
          <a:endParaRPr lang="es-ES" sz="1200">
            <a:latin typeface="Times New Roman" panose="02020603050405020304" pitchFamily="18" charset="0"/>
            <a:cs typeface="Times New Roman" panose="02020603050405020304" pitchFamily="18" charset="0"/>
          </a:endParaRPr>
        </a:p>
      </dgm:t>
    </dgm:pt>
    <dgm:pt modelId="{50A34CEA-D993-46D9-80FD-BF53C567C907}">
      <dgm:prSet phldrT="[Texto]" custT="1"/>
      <dgm:spPr/>
      <dgm:t>
        <a:bodyPr/>
        <a:lstStyle/>
        <a:p>
          <a:r>
            <a:rPr lang="es-EC" sz="1200">
              <a:latin typeface="Times New Roman" panose="02020603050405020304" pitchFamily="18" charset="0"/>
              <a:cs typeface="Times New Roman" panose="02020603050405020304" pitchFamily="18" charset="0"/>
            </a:rPr>
            <a:t>Luego</a:t>
          </a:r>
          <a:endParaRPr lang="es-ES" sz="1200">
            <a:latin typeface="Times New Roman" panose="02020603050405020304" pitchFamily="18" charset="0"/>
            <a:cs typeface="Times New Roman" panose="02020603050405020304" pitchFamily="18" charset="0"/>
          </a:endParaRPr>
        </a:p>
      </dgm:t>
    </dgm:pt>
    <dgm:pt modelId="{DE648C28-359B-408B-A55D-9E8405A277D1}" type="parTrans" cxnId="{B4F7F0C2-EE79-4C79-92F9-4B93FEEE1DB0}">
      <dgm:prSet/>
      <dgm:spPr/>
      <dgm:t>
        <a:bodyPr/>
        <a:lstStyle/>
        <a:p>
          <a:endParaRPr lang="es-ES" sz="1200">
            <a:latin typeface="Times New Roman" panose="02020603050405020304" pitchFamily="18" charset="0"/>
            <a:cs typeface="Times New Roman" panose="02020603050405020304" pitchFamily="18" charset="0"/>
          </a:endParaRPr>
        </a:p>
      </dgm:t>
    </dgm:pt>
    <dgm:pt modelId="{C23C93E7-E040-43EC-B5A7-088B8A90900C}" type="sibTrans" cxnId="{B4F7F0C2-EE79-4C79-92F9-4B93FEEE1DB0}">
      <dgm:prSet custT="1"/>
      <dgm:spPr/>
      <dgm:t>
        <a:bodyPr/>
        <a:lstStyle/>
        <a:p>
          <a:endParaRPr lang="es-ES" sz="1200">
            <a:latin typeface="Times New Roman" panose="02020603050405020304" pitchFamily="18" charset="0"/>
            <a:cs typeface="Times New Roman" panose="02020603050405020304" pitchFamily="18" charset="0"/>
          </a:endParaRPr>
        </a:p>
      </dgm:t>
    </dgm:pt>
    <dgm:pt modelId="{562764C9-F711-44B8-984C-99C4C3EFA54A}">
      <dgm:prSet phldrT="[Texto]" custT="1"/>
      <dgm:spPr/>
      <dgm:t>
        <a:bodyPr/>
        <a:lstStyle/>
        <a:p>
          <a:r>
            <a:rPr lang="es-ES" sz="1200">
              <a:latin typeface="Times New Roman" panose="02020603050405020304" pitchFamily="18" charset="0"/>
              <a:cs typeface="Times New Roman" panose="02020603050405020304" pitchFamily="18" charset="0"/>
            </a:rPr>
            <a:t>Finalmente</a:t>
          </a:r>
        </a:p>
      </dgm:t>
    </dgm:pt>
    <dgm:pt modelId="{B4BF1294-B933-4ABF-8CDA-1E4439F9671E}" type="parTrans" cxnId="{1255AF1B-63E7-479A-9E1D-A69A5243C381}">
      <dgm:prSet/>
      <dgm:spPr/>
      <dgm:t>
        <a:bodyPr/>
        <a:lstStyle/>
        <a:p>
          <a:endParaRPr lang="es-ES" sz="1200">
            <a:latin typeface="Times New Roman" panose="02020603050405020304" pitchFamily="18" charset="0"/>
            <a:cs typeface="Times New Roman" panose="02020603050405020304" pitchFamily="18" charset="0"/>
          </a:endParaRPr>
        </a:p>
      </dgm:t>
    </dgm:pt>
    <dgm:pt modelId="{CE7A3D56-0753-430A-ACC1-32052DFA1D26}" type="sibTrans" cxnId="{1255AF1B-63E7-479A-9E1D-A69A5243C381}">
      <dgm:prSet/>
      <dgm:spPr/>
      <dgm:t>
        <a:bodyPr/>
        <a:lstStyle/>
        <a:p>
          <a:endParaRPr lang="es-ES" sz="1200">
            <a:latin typeface="Times New Roman" panose="02020603050405020304" pitchFamily="18" charset="0"/>
            <a:cs typeface="Times New Roman" panose="02020603050405020304" pitchFamily="18" charset="0"/>
          </a:endParaRPr>
        </a:p>
      </dgm:t>
    </dgm:pt>
    <dgm:pt modelId="{28005835-0F01-4FAF-8CAC-11220AD32AFA}">
      <dgm:prSet phldrT="[Texto]" custT="1"/>
      <dgm:spPr/>
      <dgm:t>
        <a:bodyPr/>
        <a:lstStyle/>
        <a:p>
          <a:r>
            <a:rPr lang="es-EC" sz="1200">
              <a:latin typeface="Times New Roman" panose="02020603050405020304" pitchFamily="18" charset="0"/>
              <a:cs typeface="Times New Roman" panose="02020603050405020304" pitchFamily="18" charset="0"/>
            </a:rPr>
            <a:t>La mezcla comprimida generalmente se transforma, en vapor de agua, bióxido de carbono y nitrógeno, esto debido a la combustión</a:t>
          </a:r>
          <a:endParaRPr lang="es-ES" sz="1200">
            <a:latin typeface="Times New Roman" panose="02020603050405020304" pitchFamily="18" charset="0"/>
            <a:cs typeface="Times New Roman" panose="02020603050405020304" pitchFamily="18" charset="0"/>
          </a:endParaRPr>
        </a:p>
      </dgm:t>
    </dgm:pt>
    <dgm:pt modelId="{F762FB79-2584-47FF-9D59-94203FF7F0A9}" type="parTrans" cxnId="{872BB2E4-0EBA-4D16-9515-C5E85335133F}">
      <dgm:prSet/>
      <dgm:spPr/>
      <dgm:t>
        <a:bodyPr/>
        <a:lstStyle/>
        <a:p>
          <a:endParaRPr lang="es-ES" sz="1200">
            <a:latin typeface="Times New Roman" panose="02020603050405020304" pitchFamily="18" charset="0"/>
            <a:cs typeface="Times New Roman" panose="02020603050405020304" pitchFamily="18" charset="0"/>
          </a:endParaRPr>
        </a:p>
      </dgm:t>
    </dgm:pt>
    <dgm:pt modelId="{25DAB0CF-450D-4398-84F1-AC0F7DB092A4}" type="sibTrans" cxnId="{872BB2E4-0EBA-4D16-9515-C5E85335133F}">
      <dgm:prSet/>
      <dgm:spPr/>
      <dgm:t>
        <a:bodyPr/>
        <a:lstStyle/>
        <a:p>
          <a:endParaRPr lang="es-ES" sz="1200">
            <a:latin typeface="Times New Roman" panose="02020603050405020304" pitchFamily="18" charset="0"/>
            <a:cs typeface="Times New Roman" panose="02020603050405020304" pitchFamily="18" charset="0"/>
          </a:endParaRPr>
        </a:p>
      </dgm:t>
    </dgm:pt>
    <dgm:pt modelId="{5B95461F-49E6-4295-9B96-564BAE4EEDB7}">
      <dgm:prSet phldrT="[Texto]" custT="1"/>
      <dgm:spPr/>
      <dgm:t>
        <a:bodyPr/>
        <a:lstStyle/>
        <a:p>
          <a:r>
            <a:rPr lang="es-EC" sz="1200">
              <a:latin typeface="Times New Roman" panose="02020603050405020304" pitchFamily="18" charset="0"/>
              <a:cs typeface="Times New Roman" panose="02020603050405020304" pitchFamily="18" charset="0"/>
            </a:rPr>
            <a:t>Se comprime, explosiona y se quema</a:t>
          </a:r>
          <a:endParaRPr lang="es-ES" sz="1200">
            <a:latin typeface="Times New Roman" panose="02020603050405020304" pitchFamily="18" charset="0"/>
            <a:cs typeface="Times New Roman" panose="02020603050405020304" pitchFamily="18" charset="0"/>
          </a:endParaRPr>
        </a:p>
      </dgm:t>
    </dgm:pt>
    <dgm:pt modelId="{BC723EA3-5B75-4E15-9BBE-D89A597655B7}" type="parTrans" cxnId="{40A692AE-FAB1-4B56-82A4-53516AF8E795}">
      <dgm:prSet/>
      <dgm:spPr/>
      <dgm:t>
        <a:bodyPr/>
        <a:lstStyle/>
        <a:p>
          <a:endParaRPr lang="es-ES" sz="1200">
            <a:latin typeface="Times New Roman" panose="02020603050405020304" pitchFamily="18" charset="0"/>
            <a:cs typeface="Times New Roman" panose="02020603050405020304" pitchFamily="18" charset="0"/>
          </a:endParaRPr>
        </a:p>
      </dgm:t>
    </dgm:pt>
    <dgm:pt modelId="{C60FFB6A-5490-4B20-889D-2B489049D41A}" type="sibTrans" cxnId="{40A692AE-FAB1-4B56-82A4-53516AF8E795}">
      <dgm:prSet/>
      <dgm:spPr/>
      <dgm:t>
        <a:bodyPr/>
        <a:lstStyle/>
        <a:p>
          <a:endParaRPr lang="es-ES" sz="1200">
            <a:latin typeface="Times New Roman" panose="02020603050405020304" pitchFamily="18" charset="0"/>
            <a:cs typeface="Times New Roman" panose="02020603050405020304" pitchFamily="18" charset="0"/>
          </a:endParaRPr>
        </a:p>
      </dgm:t>
    </dgm:pt>
    <dgm:pt modelId="{E04B59AF-1428-41DF-BDF8-545551B43796}" type="pres">
      <dgm:prSet presAssocID="{3462055C-5408-4105-9147-452F6B9B35DD}" presName="linearFlow" presStyleCnt="0">
        <dgm:presLayoutVars>
          <dgm:dir/>
          <dgm:animLvl val="lvl"/>
          <dgm:resizeHandles val="exact"/>
        </dgm:presLayoutVars>
      </dgm:prSet>
      <dgm:spPr/>
    </dgm:pt>
    <dgm:pt modelId="{6307780F-FA16-4945-AC0E-C8FFA5254343}" type="pres">
      <dgm:prSet presAssocID="{F34D5599-806A-40BA-96D0-901607AB6684}" presName="composite" presStyleCnt="0"/>
      <dgm:spPr/>
    </dgm:pt>
    <dgm:pt modelId="{EDE12EB5-DA19-4B6D-B344-FD33DC4EC82B}" type="pres">
      <dgm:prSet presAssocID="{F34D5599-806A-40BA-96D0-901607AB6684}" presName="parTx" presStyleLbl="node1" presStyleIdx="0" presStyleCnt="3">
        <dgm:presLayoutVars>
          <dgm:chMax val="0"/>
          <dgm:chPref val="0"/>
          <dgm:bulletEnabled val="1"/>
        </dgm:presLayoutVars>
      </dgm:prSet>
      <dgm:spPr/>
    </dgm:pt>
    <dgm:pt modelId="{C3B40E2C-3C41-4D6B-871C-A78386D2A50F}" type="pres">
      <dgm:prSet presAssocID="{F34D5599-806A-40BA-96D0-901607AB6684}" presName="parSh" presStyleLbl="node1" presStyleIdx="0" presStyleCnt="3" custScaleY="51936" custLinFactNeighborX="10608" custLinFactNeighborY="1985"/>
      <dgm:spPr/>
    </dgm:pt>
    <dgm:pt modelId="{10424692-60D5-49D2-A327-299123CABCB8}" type="pres">
      <dgm:prSet presAssocID="{F34D5599-806A-40BA-96D0-901607AB6684}" presName="desTx" presStyleLbl="fgAcc1" presStyleIdx="0" presStyleCnt="3" custScaleX="92552" custScaleY="59370" custLinFactNeighborX="-6910" custLinFactNeighborY="-486">
        <dgm:presLayoutVars>
          <dgm:bulletEnabled val="1"/>
        </dgm:presLayoutVars>
      </dgm:prSet>
      <dgm:spPr/>
    </dgm:pt>
    <dgm:pt modelId="{FA35BE81-4049-4D63-81E3-46307A8A8B1A}" type="pres">
      <dgm:prSet presAssocID="{FED89C15-AF18-4CA5-98E7-9F181457BE73}" presName="sibTrans" presStyleLbl="sibTrans2D1" presStyleIdx="0" presStyleCnt="2"/>
      <dgm:spPr/>
    </dgm:pt>
    <dgm:pt modelId="{B845F1D1-3DA2-4910-9567-B58212960EA0}" type="pres">
      <dgm:prSet presAssocID="{FED89C15-AF18-4CA5-98E7-9F181457BE73}" presName="connTx" presStyleLbl="sibTrans2D1" presStyleIdx="0" presStyleCnt="2"/>
      <dgm:spPr/>
    </dgm:pt>
    <dgm:pt modelId="{40F2AADB-5475-4AB2-A6A9-30AEB7C1A92D}" type="pres">
      <dgm:prSet presAssocID="{50A34CEA-D993-46D9-80FD-BF53C567C907}" presName="composite" presStyleCnt="0"/>
      <dgm:spPr/>
    </dgm:pt>
    <dgm:pt modelId="{61F9CD79-417F-4F05-A334-D3450D1A13B2}" type="pres">
      <dgm:prSet presAssocID="{50A34CEA-D993-46D9-80FD-BF53C567C907}" presName="parTx" presStyleLbl="node1" presStyleIdx="0" presStyleCnt="3">
        <dgm:presLayoutVars>
          <dgm:chMax val="0"/>
          <dgm:chPref val="0"/>
          <dgm:bulletEnabled val="1"/>
        </dgm:presLayoutVars>
      </dgm:prSet>
      <dgm:spPr/>
    </dgm:pt>
    <dgm:pt modelId="{8C87BE1C-6761-486F-B4C7-B879E9AC97B9}" type="pres">
      <dgm:prSet presAssocID="{50A34CEA-D993-46D9-80FD-BF53C567C907}" presName="parSh" presStyleLbl="node1" presStyleIdx="1" presStyleCnt="3" custScaleY="42994" custLinFactNeighborX="11746" custLinFactNeighborY="-7571"/>
      <dgm:spPr/>
    </dgm:pt>
    <dgm:pt modelId="{3D8648AB-6DFC-4EF3-AC72-E3CF2828CD1E}" type="pres">
      <dgm:prSet presAssocID="{50A34CEA-D993-46D9-80FD-BF53C567C907}" presName="desTx" presStyleLbl="fgAcc1" presStyleIdx="1" presStyleCnt="3" custScaleY="45037" custLinFactNeighborX="-8698" custLinFactNeighborY="-8106">
        <dgm:presLayoutVars>
          <dgm:bulletEnabled val="1"/>
        </dgm:presLayoutVars>
      </dgm:prSet>
      <dgm:spPr/>
    </dgm:pt>
    <dgm:pt modelId="{8C4BB11C-44A5-4553-A13A-20D7833B7B88}" type="pres">
      <dgm:prSet presAssocID="{C23C93E7-E040-43EC-B5A7-088B8A90900C}" presName="sibTrans" presStyleLbl="sibTrans2D1" presStyleIdx="1" presStyleCnt="2"/>
      <dgm:spPr/>
    </dgm:pt>
    <dgm:pt modelId="{51705297-45B0-4A30-AEB1-7C8079BD23D9}" type="pres">
      <dgm:prSet presAssocID="{C23C93E7-E040-43EC-B5A7-088B8A90900C}" presName="connTx" presStyleLbl="sibTrans2D1" presStyleIdx="1" presStyleCnt="2"/>
      <dgm:spPr/>
    </dgm:pt>
    <dgm:pt modelId="{1B5F1184-54F0-41CF-BE1A-27F1B7495C76}" type="pres">
      <dgm:prSet presAssocID="{562764C9-F711-44B8-984C-99C4C3EFA54A}" presName="composite" presStyleCnt="0"/>
      <dgm:spPr/>
    </dgm:pt>
    <dgm:pt modelId="{CBAC7EDC-21A9-40AF-AAC3-0E844920846A}" type="pres">
      <dgm:prSet presAssocID="{562764C9-F711-44B8-984C-99C4C3EFA54A}" presName="parTx" presStyleLbl="node1" presStyleIdx="1" presStyleCnt="3">
        <dgm:presLayoutVars>
          <dgm:chMax val="0"/>
          <dgm:chPref val="0"/>
          <dgm:bulletEnabled val="1"/>
        </dgm:presLayoutVars>
      </dgm:prSet>
      <dgm:spPr/>
    </dgm:pt>
    <dgm:pt modelId="{DA910CE6-0056-48B4-8D99-F76D6A638A42}" type="pres">
      <dgm:prSet presAssocID="{562764C9-F711-44B8-984C-99C4C3EFA54A}" presName="parSh" presStyleLbl="node1" presStyleIdx="2" presStyleCnt="3" custScaleY="33504" custLinFactNeighborX="196" custLinFactNeighborY="-2820"/>
      <dgm:spPr/>
    </dgm:pt>
    <dgm:pt modelId="{A93E99CA-1D88-45E3-8CE3-7B942BB6FD16}" type="pres">
      <dgm:prSet presAssocID="{562764C9-F711-44B8-984C-99C4C3EFA54A}" presName="desTx" presStyleLbl="fgAcc1" presStyleIdx="2" presStyleCnt="3" custScaleX="123531" custScaleY="59532" custLinFactNeighborX="-19208" custLinFactNeighborY="-2221">
        <dgm:presLayoutVars>
          <dgm:bulletEnabled val="1"/>
        </dgm:presLayoutVars>
      </dgm:prSet>
      <dgm:spPr/>
    </dgm:pt>
  </dgm:ptLst>
  <dgm:cxnLst>
    <dgm:cxn modelId="{6F811C0A-9DAD-482E-8C69-D9E1CC524EDD}" srcId="{3462055C-5408-4105-9147-452F6B9B35DD}" destId="{F34D5599-806A-40BA-96D0-901607AB6684}" srcOrd="0" destOrd="0" parTransId="{BF5137EF-AC26-4AC1-A1FF-998D73558C78}" sibTransId="{FED89C15-AF18-4CA5-98E7-9F181457BE73}"/>
    <dgm:cxn modelId="{1CC7B712-66DC-4693-B69C-1FC29E286626}" type="presOf" srcId="{F34D5599-806A-40BA-96D0-901607AB6684}" destId="{EDE12EB5-DA19-4B6D-B344-FD33DC4EC82B}" srcOrd="0" destOrd="0" presId="urn:microsoft.com/office/officeart/2005/8/layout/process3"/>
    <dgm:cxn modelId="{1255AF1B-63E7-479A-9E1D-A69A5243C381}" srcId="{3462055C-5408-4105-9147-452F6B9B35DD}" destId="{562764C9-F711-44B8-984C-99C4C3EFA54A}" srcOrd="2" destOrd="0" parTransId="{B4BF1294-B933-4ABF-8CDA-1E4439F9671E}" sibTransId="{CE7A3D56-0753-430A-ACC1-32052DFA1D26}"/>
    <dgm:cxn modelId="{97B8243F-06BA-4CA5-B0BD-BA8E7ED59F87}" type="presOf" srcId="{50A34CEA-D993-46D9-80FD-BF53C567C907}" destId="{61F9CD79-417F-4F05-A334-D3450D1A13B2}" srcOrd="0" destOrd="0" presId="urn:microsoft.com/office/officeart/2005/8/layout/process3"/>
    <dgm:cxn modelId="{51133B5B-7352-4D09-B2FD-7989E652502C}" type="presOf" srcId="{562764C9-F711-44B8-984C-99C4C3EFA54A}" destId="{DA910CE6-0056-48B4-8D99-F76D6A638A42}" srcOrd="1" destOrd="0" presId="urn:microsoft.com/office/officeart/2005/8/layout/process3"/>
    <dgm:cxn modelId="{F1C10B4C-896B-4C80-B479-EE096D0E0AD7}" type="presOf" srcId="{C23C93E7-E040-43EC-B5A7-088B8A90900C}" destId="{51705297-45B0-4A30-AEB1-7C8079BD23D9}" srcOrd="1" destOrd="0" presId="urn:microsoft.com/office/officeart/2005/8/layout/process3"/>
    <dgm:cxn modelId="{A9792C7E-4D6B-4521-BAB8-CFFA14B09515}" type="presOf" srcId="{5B95461F-49E6-4295-9B96-564BAE4EEDB7}" destId="{3D8648AB-6DFC-4EF3-AC72-E3CF2828CD1E}" srcOrd="0" destOrd="0" presId="urn:microsoft.com/office/officeart/2005/8/layout/process3"/>
    <dgm:cxn modelId="{84FDA3A4-3605-470C-A3CC-CC7047D32933}" type="presOf" srcId="{FED89C15-AF18-4CA5-98E7-9F181457BE73}" destId="{B845F1D1-3DA2-4910-9567-B58212960EA0}" srcOrd="1" destOrd="0" presId="urn:microsoft.com/office/officeart/2005/8/layout/process3"/>
    <dgm:cxn modelId="{B91724A6-CB23-4913-A683-6B8D8B8570BD}" type="presOf" srcId="{28005835-0F01-4FAF-8CAC-11220AD32AFA}" destId="{A93E99CA-1D88-45E3-8CE3-7B942BB6FD16}" srcOrd="0" destOrd="0" presId="urn:microsoft.com/office/officeart/2005/8/layout/process3"/>
    <dgm:cxn modelId="{40A692AE-FAB1-4B56-82A4-53516AF8E795}" srcId="{50A34CEA-D993-46D9-80FD-BF53C567C907}" destId="{5B95461F-49E6-4295-9B96-564BAE4EEDB7}" srcOrd="0" destOrd="0" parTransId="{BC723EA3-5B75-4E15-9BBE-D89A597655B7}" sibTransId="{C60FFB6A-5490-4B20-889D-2B489049D41A}"/>
    <dgm:cxn modelId="{B1B09FAE-4504-4057-BFE0-7F867E676743}" type="presOf" srcId="{FED89C15-AF18-4CA5-98E7-9F181457BE73}" destId="{FA35BE81-4049-4D63-81E3-46307A8A8B1A}" srcOrd="0" destOrd="0" presId="urn:microsoft.com/office/officeart/2005/8/layout/process3"/>
    <dgm:cxn modelId="{361BB7AE-E090-48AE-9B36-CFB0C3B9CF48}" type="presOf" srcId="{3462055C-5408-4105-9147-452F6B9B35DD}" destId="{E04B59AF-1428-41DF-BDF8-545551B43796}" srcOrd="0" destOrd="0" presId="urn:microsoft.com/office/officeart/2005/8/layout/process3"/>
    <dgm:cxn modelId="{9E2EBAAF-CC64-4BA0-BDD0-F5C1E0AA6084}" type="presOf" srcId="{C23C93E7-E040-43EC-B5A7-088B8A90900C}" destId="{8C4BB11C-44A5-4553-A13A-20D7833B7B88}" srcOrd="0" destOrd="0" presId="urn:microsoft.com/office/officeart/2005/8/layout/process3"/>
    <dgm:cxn modelId="{B9C091BB-2956-4F28-82B7-3AA37BCD651D}" type="presOf" srcId="{F34D5599-806A-40BA-96D0-901607AB6684}" destId="{C3B40E2C-3C41-4D6B-871C-A78386D2A50F}" srcOrd="1" destOrd="0" presId="urn:microsoft.com/office/officeart/2005/8/layout/process3"/>
    <dgm:cxn modelId="{B4F7F0C2-EE79-4C79-92F9-4B93FEEE1DB0}" srcId="{3462055C-5408-4105-9147-452F6B9B35DD}" destId="{50A34CEA-D993-46D9-80FD-BF53C567C907}" srcOrd="1" destOrd="0" parTransId="{DE648C28-359B-408B-A55D-9E8405A277D1}" sibTransId="{C23C93E7-E040-43EC-B5A7-088B8A90900C}"/>
    <dgm:cxn modelId="{DB6C89C6-4FF1-42B7-A5F9-21166D094152}" srcId="{F34D5599-806A-40BA-96D0-901607AB6684}" destId="{D034BA07-38B7-4C57-8072-AAA113FF2B37}" srcOrd="0" destOrd="0" parTransId="{D0CD9F10-3FE2-4C73-A176-9309E99AE698}" sibTransId="{E6B0047D-7BE0-42D2-AE4F-83F0CFB4FD1E}"/>
    <dgm:cxn modelId="{BF6299DD-5CCA-4D35-93E2-5D890C853BD5}" type="presOf" srcId="{562764C9-F711-44B8-984C-99C4C3EFA54A}" destId="{CBAC7EDC-21A9-40AF-AAC3-0E844920846A}" srcOrd="0" destOrd="0" presId="urn:microsoft.com/office/officeart/2005/8/layout/process3"/>
    <dgm:cxn modelId="{872BB2E4-0EBA-4D16-9515-C5E85335133F}" srcId="{562764C9-F711-44B8-984C-99C4C3EFA54A}" destId="{28005835-0F01-4FAF-8CAC-11220AD32AFA}" srcOrd="0" destOrd="0" parTransId="{F762FB79-2584-47FF-9D59-94203FF7F0A9}" sibTransId="{25DAB0CF-450D-4398-84F1-AC0F7DB092A4}"/>
    <dgm:cxn modelId="{9B29B9EE-E88F-413C-826D-F0DBCFF7AF80}" type="presOf" srcId="{D034BA07-38B7-4C57-8072-AAA113FF2B37}" destId="{10424692-60D5-49D2-A327-299123CABCB8}" srcOrd="0" destOrd="0" presId="urn:microsoft.com/office/officeart/2005/8/layout/process3"/>
    <dgm:cxn modelId="{00D7DFF1-0015-419D-9050-7BCA4F7AC1E0}" type="presOf" srcId="{50A34CEA-D993-46D9-80FD-BF53C567C907}" destId="{8C87BE1C-6761-486F-B4C7-B879E9AC97B9}" srcOrd="1" destOrd="0" presId="urn:microsoft.com/office/officeart/2005/8/layout/process3"/>
    <dgm:cxn modelId="{8996857C-495F-4E1D-AF56-6056B4EFBA14}" type="presParOf" srcId="{E04B59AF-1428-41DF-BDF8-545551B43796}" destId="{6307780F-FA16-4945-AC0E-C8FFA5254343}" srcOrd="0" destOrd="0" presId="urn:microsoft.com/office/officeart/2005/8/layout/process3"/>
    <dgm:cxn modelId="{C798F0FA-EEBA-4AB2-AFD3-578C81A42869}" type="presParOf" srcId="{6307780F-FA16-4945-AC0E-C8FFA5254343}" destId="{EDE12EB5-DA19-4B6D-B344-FD33DC4EC82B}" srcOrd="0" destOrd="0" presId="urn:microsoft.com/office/officeart/2005/8/layout/process3"/>
    <dgm:cxn modelId="{231F988F-6870-4823-A410-1F8035178B38}" type="presParOf" srcId="{6307780F-FA16-4945-AC0E-C8FFA5254343}" destId="{C3B40E2C-3C41-4D6B-871C-A78386D2A50F}" srcOrd="1" destOrd="0" presId="urn:microsoft.com/office/officeart/2005/8/layout/process3"/>
    <dgm:cxn modelId="{B02C509F-612E-4FAE-9F3B-42C67DB03FE8}" type="presParOf" srcId="{6307780F-FA16-4945-AC0E-C8FFA5254343}" destId="{10424692-60D5-49D2-A327-299123CABCB8}" srcOrd="2" destOrd="0" presId="urn:microsoft.com/office/officeart/2005/8/layout/process3"/>
    <dgm:cxn modelId="{2A0E773E-A9B5-4E75-B1E5-DA3AE0EF84CE}" type="presParOf" srcId="{E04B59AF-1428-41DF-BDF8-545551B43796}" destId="{FA35BE81-4049-4D63-81E3-46307A8A8B1A}" srcOrd="1" destOrd="0" presId="urn:microsoft.com/office/officeart/2005/8/layout/process3"/>
    <dgm:cxn modelId="{0CF797AD-3776-4174-9C0E-6307CE620F5B}" type="presParOf" srcId="{FA35BE81-4049-4D63-81E3-46307A8A8B1A}" destId="{B845F1D1-3DA2-4910-9567-B58212960EA0}" srcOrd="0" destOrd="0" presId="urn:microsoft.com/office/officeart/2005/8/layout/process3"/>
    <dgm:cxn modelId="{6F4748F6-9713-4C6B-BF4E-25A805D1702F}" type="presParOf" srcId="{E04B59AF-1428-41DF-BDF8-545551B43796}" destId="{40F2AADB-5475-4AB2-A6A9-30AEB7C1A92D}" srcOrd="2" destOrd="0" presId="urn:microsoft.com/office/officeart/2005/8/layout/process3"/>
    <dgm:cxn modelId="{06620E9B-1985-4707-96F2-4D9B5962C6CC}" type="presParOf" srcId="{40F2AADB-5475-4AB2-A6A9-30AEB7C1A92D}" destId="{61F9CD79-417F-4F05-A334-D3450D1A13B2}" srcOrd="0" destOrd="0" presId="urn:microsoft.com/office/officeart/2005/8/layout/process3"/>
    <dgm:cxn modelId="{640D5BAA-F3D5-4D9E-825B-BD52A70B4133}" type="presParOf" srcId="{40F2AADB-5475-4AB2-A6A9-30AEB7C1A92D}" destId="{8C87BE1C-6761-486F-B4C7-B879E9AC97B9}" srcOrd="1" destOrd="0" presId="urn:microsoft.com/office/officeart/2005/8/layout/process3"/>
    <dgm:cxn modelId="{C9DC1186-AD49-419F-B321-C52AA1FFF0F2}" type="presParOf" srcId="{40F2AADB-5475-4AB2-A6A9-30AEB7C1A92D}" destId="{3D8648AB-6DFC-4EF3-AC72-E3CF2828CD1E}" srcOrd="2" destOrd="0" presId="urn:microsoft.com/office/officeart/2005/8/layout/process3"/>
    <dgm:cxn modelId="{55C09915-B282-4C78-ACCC-C248CE53C9C8}" type="presParOf" srcId="{E04B59AF-1428-41DF-BDF8-545551B43796}" destId="{8C4BB11C-44A5-4553-A13A-20D7833B7B88}" srcOrd="3" destOrd="0" presId="urn:microsoft.com/office/officeart/2005/8/layout/process3"/>
    <dgm:cxn modelId="{EACD4054-5117-49C6-B621-A90E39ECA898}" type="presParOf" srcId="{8C4BB11C-44A5-4553-A13A-20D7833B7B88}" destId="{51705297-45B0-4A30-AEB1-7C8079BD23D9}" srcOrd="0" destOrd="0" presId="urn:microsoft.com/office/officeart/2005/8/layout/process3"/>
    <dgm:cxn modelId="{35C87B31-BF77-44D1-BEC1-3DDDF77A8823}" type="presParOf" srcId="{E04B59AF-1428-41DF-BDF8-545551B43796}" destId="{1B5F1184-54F0-41CF-BE1A-27F1B7495C76}" srcOrd="4" destOrd="0" presId="urn:microsoft.com/office/officeart/2005/8/layout/process3"/>
    <dgm:cxn modelId="{40C3D10F-3DCC-4E37-893D-CFD4E2DE4A2A}" type="presParOf" srcId="{1B5F1184-54F0-41CF-BE1A-27F1B7495C76}" destId="{CBAC7EDC-21A9-40AF-AAC3-0E844920846A}" srcOrd="0" destOrd="0" presId="urn:microsoft.com/office/officeart/2005/8/layout/process3"/>
    <dgm:cxn modelId="{057B461E-1125-45EA-B26A-CA0734EBF72C}" type="presParOf" srcId="{1B5F1184-54F0-41CF-BE1A-27F1B7495C76}" destId="{DA910CE6-0056-48B4-8D99-F76D6A638A42}" srcOrd="1" destOrd="0" presId="urn:microsoft.com/office/officeart/2005/8/layout/process3"/>
    <dgm:cxn modelId="{7E9BA5FD-2724-49B9-A2C0-9FB8D6A9F21D}" type="presParOf" srcId="{1B5F1184-54F0-41CF-BE1A-27F1B7495C76}" destId="{A93E99CA-1D88-45E3-8CE3-7B942BB6FD16}"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FE6092-155E-43DC-B037-B07B3F219DED}"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dgm:pt modelId="{5FE4AB6E-3DAB-4E70-9499-005BF2216606}">
      <dgm:prSet phldrT="[Texto]"/>
      <dgm:spPr/>
      <dgm:t>
        <a:bodyPr/>
        <a:lstStyle/>
        <a:p>
          <a:r>
            <a:rPr lang="es-EC" dirty="0"/>
            <a:t>mecanismo revoluciones del motor se mantengan constantes dentro de un rango requerido y</a:t>
          </a:r>
          <a:endParaRPr lang="es-ES" dirty="0"/>
        </a:p>
      </dgm:t>
    </dgm:pt>
    <dgm:pt modelId="{A36C5E38-BF40-4669-9F23-9F1EEA1FC0E7}" type="parTrans" cxnId="{3D4D1307-DC3D-4BB2-A208-795981D6902D}">
      <dgm:prSet/>
      <dgm:spPr/>
      <dgm:t>
        <a:bodyPr/>
        <a:lstStyle/>
        <a:p>
          <a:endParaRPr lang="es-ES"/>
        </a:p>
      </dgm:t>
    </dgm:pt>
    <dgm:pt modelId="{69525A08-5CCF-44F5-90B7-9C6D31C6DD41}" type="sibTrans" cxnId="{3D4D1307-DC3D-4BB2-A208-795981D6902D}">
      <dgm:prSet/>
      <dgm:spPr/>
      <dgm:t>
        <a:bodyPr/>
        <a:lstStyle/>
        <a:p>
          <a:endParaRPr lang="es-ES"/>
        </a:p>
      </dgm:t>
    </dgm:pt>
    <dgm:pt modelId="{3EFE3606-8911-4484-8D37-51433D375B8D}">
      <dgm:prSet phldrT="[Texto]"/>
      <dgm:spPr/>
      <dgm:t>
        <a:bodyPr/>
        <a:lstStyle/>
        <a:p>
          <a:r>
            <a:rPr lang="es-EC" dirty="0"/>
            <a:t>con relación al punto de funcionamiento que se desee transmitir </a:t>
          </a:r>
          <a:endParaRPr lang="es-ES" dirty="0"/>
        </a:p>
      </dgm:t>
    </dgm:pt>
    <dgm:pt modelId="{C11DC135-244F-402B-B80F-885949D99B5B}" type="parTrans" cxnId="{34DC6AC4-9360-4A05-8A0A-E64DC87DC990}">
      <dgm:prSet/>
      <dgm:spPr/>
      <dgm:t>
        <a:bodyPr/>
        <a:lstStyle/>
        <a:p>
          <a:endParaRPr lang="es-ES"/>
        </a:p>
      </dgm:t>
    </dgm:pt>
    <dgm:pt modelId="{3C756A75-8F44-46D3-88A4-3BC1D64E3827}" type="sibTrans" cxnId="{34DC6AC4-9360-4A05-8A0A-E64DC87DC990}">
      <dgm:prSet/>
      <dgm:spPr/>
      <dgm:t>
        <a:bodyPr/>
        <a:lstStyle/>
        <a:p>
          <a:endParaRPr lang="es-ES"/>
        </a:p>
      </dgm:t>
    </dgm:pt>
    <dgm:pt modelId="{A1AE3C82-7225-4A7C-BB5D-E25B85CB294E}">
      <dgm:prSet phldrT="[Texto]"/>
      <dgm:spPr/>
      <dgm:t>
        <a:bodyPr/>
        <a:lstStyle/>
        <a:p>
          <a:r>
            <a:rPr lang="es-EC" dirty="0"/>
            <a:t>El regulador de velocidad</a:t>
          </a:r>
          <a:endParaRPr lang="es-ES" dirty="0"/>
        </a:p>
      </dgm:t>
    </dgm:pt>
    <dgm:pt modelId="{64149C7B-4F0C-49A7-8415-57B1EB7D9A36}" type="sibTrans" cxnId="{31B3E97C-FFA7-453D-BCCC-8927FB004BFA}">
      <dgm:prSet/>
      <dgm:spPr/>
      <dgm:t>
        <a:bodyPr/>
        <a:lstStyle/>
        <a:p>
          <a:endParaRPr lang="es-ES"/>
        </a:p>
      </dgm:t>
    </dgm:pt>
    <dgm:pt modelId="{1A0CA3E8-7978-40C2-93D6-A456A6BA9A81}" type="parTrans" cxnId="{31B3E97C-FFA7-453D-BCCC-8927FB004BFA}">
      <dgm:prSet/>
      <dgm:spPr/>
      <dgm:t>
        <a:bodyPr/>
        <a:lstStyle/>
        <a:p>
          <a:endParaRPr lang="es-ES"/>
        </a:p>
      </dgm:t>
    </dgm:pt>
    <dgm:pt modelId="{064B7261-F0BD-4117-B468-C5A275E71DB1}" type="pres">
      <dgm:prSet presAssocID="{3DFE6092-155E-43DC-B037-B07B3F219DED}" presName="Name0" presStyleCnt="0">
        <dgm:presLayoutVars>
          <dgm:chMax val="7"/>
          <dgm:chPref val="7"/>
          <dgm:dir/>
        </dgm:presLayoutVars>
      </dgm:prSet>
      <dgm:spPr/>
    </dgm:pt>
    <dgm:pt modelId="{5FCE8020-6B7D-413E-A267-1CEDF19103E3}" type="pres">
      <dgm:prSet presAssocID="{3DFE6092-155E-43DC-B037-B07B3F219DED}" presName="Name1" presStyleCnt="0"/>
      <dgm:spPr/>
    </dgm:pt>
    <dgm:pt modelId="{C6F07A62-1944-4998-8AED-BC486820735E}" type="pres">
      <dgm:prSet presAssocID="{3DFE6092-155E-43DC-B037-B07B3F219DED}" presName="cycle" presStyleCnt="0"/>
      <dgm:spPr/>
    </dgm:pt>
    <dgm:pt modelId="{451A0FF5-3E05-4229-A6FF-245D95B19CE8}" type="pres">
      <dgm:prSet presAssocID="{3DFE6092-155E-43DC-B037-B07B3F219DED}" presName="srcNode" presStyleLbl="node1" presStyleIdx="0" presStyleCnt="3"/>
      <dgm:spPr/>
    </dgm:pt>
    <dgm:pt modelId="{45C26636-4183-453E-BACA-CFC764F76D05}" type="pres">
      <dgm:prSet presAssocID="{3DFE6092-155E-43DC-B037-B07B3F219DED}" presName="conn" presStyleLbl="parChTrans1D2" presStyleIdx="0" presStyleCnt="1"/>
      <dgm:spPr/>
    </dgm:pt>
    <dgm:pt modelId="{D6DDBF7A-BDD7-482A-A810-08A6DE36635D}" type="pres">
      <dgm:prSet presAssocID="{3DFE6092-155E-43DC-B037-B07B3F219DED}" presName="extraNode" presStyleLbl="node1" presStyleIdx="0" presStyleCnt="3"/>
      <dgm:spPr/>
    </dgm:pt>
    <dgm:pt modelId="{2EB6ADE0-2139-4919-ACAC-39F0B03E5A09}" type="pres">
      <dgm:prSet presAssocID="{3DFE6092-155E-43DC-B037-B07B3F219DED}" presName="dstNode" presStyleLbl="node1" presStyleIdx="0" presStyleCnt="3"/>
      <dgm:spPr/>
    </dgm:pt>
    <dgm:pt modelId="{84DE7498-F9CF-4E74-A1A0-208D9B2FC4B1}" type="pres">
      <dgm:prSet presAssocID="{A1AE3C82-7225-4A7C-BB5D-E25B85CB294E}" presName="text_1" presStyleLbl="node1" presStyleIdx="0" presStyleCnt="3">
        <dgm:presLayoutVars>
          <dgm:bulletEnabled val="1"/>
        </dgm:presLayoutVars>
      </dgm:prSet>
      <dgm:spPr/>
    </dgm:pt>
    <dgm:pt modelId="{6B44FCE4-1C80-4946-8F27-D29131679E5B}" type="pres">
      <dgm:prSet presAssocID="{A1AE3C82-7225-4A7C-BB5D-E25B85CB294E}" presName="accent_1" presStyleCnt="0"/>
      <dgm:spPr/>
    </dgm:pt>
    <dgm:pt modelId="{FBCAA260-6BAB-4E46-808D-85C166C3A939}" type="pres">
      <dgm:prSet presAssocID="{A1AE3C82-7225-4A7C-BB5D-E25B85CB294E}" presName="accentRepeatNode" presStyleLbl="solidFgAcc1" presStyleIdx="0" presStyleCnt="3"/>
      <dgm:spPr/>
    </dgm:pt>
    <dgm:pt modelId="{65209776-C328-4F88-A053-C438B6768C84}" type="pres">
      <dgm:prSet presAssocID="{5FE4AB6E-3DAB-4E70-9499-005BF2216606}" presName="text_2" presStyleLbl="node1" presStyleIdx="1" presStyleCnt="3">
        <dgm:presLayoutVars>
          <dgm:bulletEnabled val="1"/>
        </dgm:presLayoutVars>
      </dgm:prSet>
      <dgm:spPr/>
    </dgm:pt>
    <dgm:pt modelId="{FA1C7584-2A14-4791-8317-786B3BCC6C99}" type="pres">
      <dgm:prSet presAssocID="{5FE4AB6E-3DAB-4E70-9499-005BF2216606}" presName="accent_2" presStyleCnt="0"/>
      <dgm:spPr/>
    </dgm:pt>
    <dgm:pt modelId="{15BBD5F2-9B2E-465F-BE36-0348CBBB70FD}" type="pres">
      <dgm:prSet presAssocID="{5FE4AB6E-3DAB-4E70-9499-005BF2216606}" presName="accentRepeatNode" presStyleLbl="solidFgAcc1" presStyleIdx="1" presStyleCnt="3"/>
      <dgm:spPr/>
    </dgm:pt>
    <dgm:pt modelId="{4D3662EB-5E6E-45B0-8A5B-2CCCE1354964}" type="pres">
      <dgm:prSet presAssocID="{3EFE3606-8911-4484-8D37-51433D375B8D}" presName="text_3" presStyleLbl="node1" presStyleIdx="2" presStyleCnt="3">
        <dgm:presLayoutVars>
          <dgm:bulletEnabled val="1"/>
        </dgm:presLayoutVars>
      </dgm:prSet>
      <dgm:spPr/>
    </dgm:pt>
    <dgm:pt modelId="{8263A801-6BF9-43E4-904F-5DE6D84F7A8C}" type="pres">
      <dgm:prSet presAssocID="{3EFE3606-8911-4484-8D37-51433D375B8D}" presName="accent_3" presStyleCnt="0"/>
      <dgm:spPr/>
    </dgm:pt>
    <dgm:pt modelId="{3FD7E3DD-4194-4AC5-9339-283D10FB0302}" type="pres">
      <dgm:prSet presAssocID="{3EFE3606-8911-4484-8D37-51433D375B8D}" presName="accentRepeatNode" presStyleLbl="solidFgAcc1" presStyleIdx="2" presStyleCnt="3"/>
      <dgm:spPr/>
    </dgm:pt>
  </dgm:ptLst>
  <dgm:cxnLst>
    <dgm:cxn modelId="{3D4D1307-DC3D-4BB2-A208-795981D6902D}" srcId="{3DFE6092-155E-43DC-B037-B07B3F219DED}" destId="{5FE4AB6E-3DAB-4E70-9499-005BF2216606}" srcOrd="1" destOrd="0" parTransId="{A36C5E38-BF40-4669-9F23-9F1EEA1FC0E7}" sibTransId="{69525A08-5CCF-44F5-90B7-9C6D31C6DD41}"/>
    <dgm:cxn modelId="{3FB99816-CF46-4EC6-8C39-8EF20206C76B}" type="presOf" srcId="{A1AE3C82-7225-4A7C-BB5D-E25B85CB294E}" destId="{84DE7498-F9CF-4E74-A1A0-208D9B2FC4B1}" srcOrd="0" destOrd="0" presId="urn:microsoft.com/office/officeart/2008/layout/VerticalCurvedList"/>
    <dgm:cxn modelId="{46A9A534-374F-4FB8-AD3A-B06CA14B7DA8}" type="presOf" srcId="{5FE4AB6E-3DAB-4E70-9499-005BF2216606}" destId="{65209776-C328-4F88-A053-C438B6768C84}" srcOrd="0" destOrd="0" presId="urn:microsoft.com/office/officeart/2008/layout/VerticalCurvedList"/>
    <dgm:cxn modelId="{31B3E97C-FFA7-453D-BCCC-8927FB004BFA}" srcId="{3DFE6092-155E-43DC-B037-B07B3F219DED}" destId="{A1AE3C82-7225-4A7C-BB5D-E25B85CB294E}" srcOrd="0" destOrd="0" parTransId="{1A0CA3E8-7978-40C2-93D6-A456A6BA9A81}" sibTransId="{64149C7B-4F0C-49A7-8415-57B1EB7D9A36}"/>
    <dgm:cxn modelId="{76EA0182-FB8C-46DC-A17F-4EF80D032FAD}" type="presOf" srcId="{64149C7B-4F0C-49A7-8415-57B1EB7D9A36}" destId="{45C26636-4183-453E-BACA-CFC764F76D05}" srcOrd="0" destOrd="0" presId="urn:microsoft.com/office/officeart/2008/layout/VerticalCurvedList"/>
    <dgm:cxn modelId="{D7FA8098-3564-470B-82A1-1A4C6E79E468}" type="presOf" srcId="{3EFE3606-8911-4484-8D37-51433D375B8D}" destId="{4D3662EB-5E6E-45B0-8A5B-2CCCE1354964}" srcOrd="0" destOrd="0" presId="urn:microsoft.com/office/officeart/2008/layout/VerticalCurvedList"/>
    <dgm:cxn modelId="{588C399F-DA82-4A16-8EBE-90F81A9916F1}" type="presOf" srcId="{3DFE6092-155E-43DC-B037-B07B3F219DED}" destId="{064B7261-F0BD-4117-B468-C5A275E71DB1}" srcOrd="0" destOrd="0" presId="urn:microsoft.com/office/officeart/2008/layout/VerticalCurvedList"/>
    <dgm:cxn modelId="{34DC6AC4-9360-4A05-8A0A-E64DC87DC990}" srcId="{3DFE6092-155E-43DC-B037-B07B3F219DED}" destId="{3EFE3606-8911-4484-8D37-51433D375B8D}" srcOrd="2" destOrd="0" parTransId="{C11DC135-244F-402B-B80F-885949D99B5B}" sibTransId="{3C756A75-8F44-46D3-88A4-3BC1D64E3827}"/>
    <dgm:cxn modelId="{AC4BB44C-2433-44E2-8BAD-B5BA8C06AE94}" type="presParOf" srcId="{064B7261-F0BD-4117-B468-C5A275E71DB1}" destId="{5FCE8020-6B7D-413E-A267-1CEDF19103E3}" srcOrd="0" destOrd="0" presId="urn:microsoft.com/office/officeart/2008/layout/VerticalCurvedList"/>
    <dgm:cxn modelId="{D8581A41-7BE6-4F2B-AC4B-6AC6A1822272}" type="presParOf" srcId="{5FCE8020-6B7D-413E-A267-1CEDF19103E3}" destId="{C6F07A62-1944-4998-8AED-BC486820735E}" srcOrd="0" destOrd="0" presId="urn:microsoft.com/office/officeart/2008/layout/VerticalCurvedList"/>
    <dgm:cxn modelId="{E807FCFA-4FC0-4CFE-8640-DE1B05A13EB2}" type="presParOf" srcId="{C6F07A62-1944-4998-8AED-BC486820735E}" destId="{451A0FF5-3E05-4229-A6FF-245D95B19CE8}" srcOrd="0" destOrd="0" presId="urn:microsoft.com/office/officeart/2008/layout/VerticalCurvedList"/>
    <dgm:cxn modelId="{72441F48-E16C-4ADD-BF71-9B0C6A590E99}" type="presParOf" srcId="{C6F07A62-1944-4998-8AED-BC486820735E}" destId="{45C26636-4183-453E-BACA-CFC764F76D05}" srcOrd="1" destOrd="0" presId="urn:microsoft.com/office/officeart/2008/layout/VerticalCurvedList"/>
    <dgm:cxn modelId="{9FA89BCF-AEC4-4719-B0E3-982F07EDAD01}" type="presParOf" srcId="{C6F07A62-1944-4998-8AED-BC486820735E}" destId="{D6DDBF7A-BDD7-482A-A810-08A6DE36635D}" srcOrd="2" destOrd="0" presId="urn:microsoft.com/office/officeart/2008/layout/VerticalCurvedList"/>
    <dgm:cxn modelId="{F9AA4C85-D272-4DDB-A08C-97C8CD264B12}" type="presParOf" srcId="{C6F07A62-1944-4998-8AED-BC486820735E}" destId="{2EB6ADE0-2139-4919-ACAC-39F0B03E5A09}" srcOrd="3" destOrd="0" presId="urn:microsoft.com/office/officeart/2008/layout/VerticalCurvedList"/>
    <dgm:cxn modelId="{9738A3CF-B71F-4567-9351-0CAF6CB73EC9}" type="presParOf" srcId="{5FCE8020-6B7D-413E-A267-1CEDF19103E3}" destId="{84DE7498-F9CF-4E74-A1A0-208D9B2FC4B1}" srcOrd="1" destOrd="0" presId="urn:microsoft.com/office/officeart/2008/layout/VerticalCurvedList"/>
    <dgm:cxn modelId="{7D4EF55D-6181-4E7B-8F82-25F4B6D6FD1A}" type="presParOf" srcId="{5FCE8020-6B7D-413E-A267-1CEDF19103E3}" destId="{6B44FCE4-1C80-4946-8F27-D29131679E5B}" srcOrd="2" destOrd="0" presId="urn:microsoft.com/office/officeart/2008/layout/VerticalCurvedList"/>
    <dgm:cxn modelId="{EB9F5074-DEF9-4E3F-9151-66A4F9A07D0F}" type="presParOf" srcId="{6B44FCE4-1C80-4946-8F27-D29131679E5B}" destId="{FBCAA260-6BAB-4E46-808D-85C166C3A939}" srcOrd="0" destOrd="0" presId="urn:microsoft.com/office/officeart/2008/layout/VerticalCurvedList"/>
    <dgm:cxn modelId="{585724D1-FA8E-49C0-8722-0542CADCBD0E}" type="presParOf" srcId="{5FCE8020-6B7D-413E-A267-1CEDF19103E3}" destId="{65209776-C328-4F88-A053-C438B6768C84}" srcOrd="3" destOrd="0" presId="urn:microsoft.com/office/officeart/2008/layout/VerticalCurvedList"/>
    <dgm:cxn modelId="{977A4D5B-3977-4340-BC94-A5524606E9AB}" type="presParOf" srcId="{5FCE8020-6B7D-413E-A267-1CEDF19103E3}" destId="{FA1C7584-2A14-4791-8317-786B3BCC6C99}" srcOrd="4" destOrd="0" presId="urn:microsoft.com/office/officeart/2008/layout/VerticalCurvedList"/>
    <dgm:cxn modelId="{9CAABF8B-1C9E-4B42-9462-85FE5B6CAB92}" type="presParOf" srcId="{FA1C7584-2A14-4791-8317-786B3BCC6C99}" destId="{15BBD5F2-9B2E-465F-BE36-0348CBBB70FD}" srcOrd="0" destOrd="0" presId="urn:microsoft.com/office/officeart/2008/layout/VerticalCurvedList"/>
    <dgm:cxn modelId="{7BD15B17-5C8F-47FE-AF5D-2440B9A69701}" type="presParOf" srcId="{5FCE8020-6B7D-413E-A267-1CEDF19103E3}" destId="{4D3662EB-5E6E-45B0-8A5B-2CCCE1354964}" srcOrd="5" destOrd="0" presId="urn:microsoft.com/office/officeart/2008/layout/VerticalCurvedList"/>
    <dgm:cxn modelId="{6DBF31DA-A7AC-4683-81ED-28E13E668D23}" type="presParOf" srcId="{5FCE8020-6B7D-413E-A267-1CEDF19103E3}" destId="{8263A801-6BF9-43E4-904F-5DE6D84F7A8C}" srcOrd="6" destOrd="0" presId="urn:microsoft.com/office/officeart/2008/layout/VerticalCurvedList"/>
    <dgm:cxn modelId="{5D9D1E65-45FF-4CC8-88CF-A5413019AC51}" type="presParOf" srcId="{8263A801-6BF9-43E4-904F-5DE6D84F7A8C}" destId="{3FD7E3DD-4194-4AC5-9339-283D10FB030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54905A-85DF-4278-9C7C-1FFBFB7A24ED}" type="doc">
      <dgm:prSet loTypeId="urn:microsoft.com/office/officeart/2005/8/layout/process2" loCatId="process" qsTypeId="urn:microsoft.com/office/officeart/2005/8/quickstyle/simple1" qsCatId="simple" csTypeId="urn:microsoft.com/office/officeart/2005/8/colors/accent0_2" csCatId="mainScheme" phldr="1"/>
      <dgm:spPr/>
      <dgm:t>
        <a:bodyPr/>
        <a:lstStyle/>
        <a:p>
          <a:endParaRPr lang="es-EC"/>
        </a:p>
      </dgm:t>
    </dgm:pt>
    <dgm:pt modelId="{F3AADDAD-1BE4-4CBC-8638-31B981BC6185}">
      <dgm:prSet phldrT="[Texto]" custT="1"/>
      <dgm:spPr/>
      <dgm:t>
        <a:bodyPr/>
        <a:lstStyle/>
        <a:p>
          <a:r>
            <a:rPr lang="es-EC" sz="1050" dirty="0">
              <a:solidFill>
                <a:sysClr val="windowText" lastClr="000000"/>
              </a:solidFill>
              <a:latin typeface="Times New Roman" panose="02020603050405020304" pitchFamily="18" charset="0"/>
              <a:cs typeface="Times New Roman" panose="02020603050405020304" pitchFamily="18" charset="0"/>
            </a:rPr>
            <a:t>El eje de accionamiento gobernador pasa a través de la base del gobernador y se acopla con el casquillo giratorio</a:t>
          </a:r>
        </a:p>
      </dgm:t>
    </dgm:pt>
    <dgm:pt modelId="{2C946B7F-05D7-4FF1-91A2-FB2662706D42}" type="parTrans" cxnId="{5DEF8EA3-A47A-4E11-BAB6-873735EF2451}">
      <dgm:prSet/>
      <dgm:spPr/>
      <dgm:t>
        <a:bodyPr/>
        <a:lstStyle/>
        <a:p>
          <a:endParaRPr lang="es-EC" sz="2000">
            <a:solidFill>
              <a:sysClr val="windowText" lastClr="000000"/>
            </a:solidFill>
            <a:latin typeface="Times New Roman" panose="02020603050405020304" pitchFamily="18" charset="0"/>
            <a:cs typeface="Times New Roman" panose="02020603050405020304" pitchFamily="18" charset="0"/>
          </a:endParaRPr>
        </a:p>
      </dgm:t>
    </dgm:pt>
    <dgm:pt modelId="{DED6C30C-8DAF-4FB3-8A57-AA1456DF14DC}" type="sibTrans" cxnId="{5DEF8EA3-A47A-4E11-BAB6-873735EF2451}">
      <dgm:prSet custT="1"/>
      <dgm:spPr/>
      <dgm:t>
        <a:bodyPr/>
        <a:lstStyle/>
        <a:p>
          <a:endParaRPr lang="es-EC" sz="900">
            <a:solidFill>
              <a:sysClr val="windowText" lastClr="000000"/>
            </a:solidFill>
            <a:latin typeface="Times New Roman" panose="02020603050405020304" pitchFamily="18" charset="0"/>
            <a:cs typeface="Times New Roman" panose="02020603050405020304" pitchFamily="18" charset="0"/>
          </a:endParaRPr>
        </a:p>
      </dgm:t>
    </dgm:pt>
    <dgm:pt modelId="{F068AEE6-3941-46FF-B43C-548BEB907F51}">
      <dgm:prSet phldrT="[Texto]" custT="1"/>
      <dgm:spPr/>
      <dgm:t>
        <a:bodyPr/>
        <a:lstStyle/>
        <a:p>
          <a:r>
            <a:rPr lang="es-EC" sz="1050">
              <a:solidFill>
                <a:sysClr val="windowText" lastClr="000000"/>
              </a:solidFill>
              <a:latin typeface="Times New Roman" panose="02020603050405020304" pitchFamily="18" charset="0"/>
              <a:cs typeface="Times New Roman" panose="02020603050405020304" pitchFamily="18" charset="0"/>
            </a:rPr>
            <a:t>El engranaje de accionamiento de bomba de aceite es una parte integral del buje</a:t>
          </a:r>
        </a:p>
      </dgm:t>
    </dgm:pt>
    <dgm:pt modelId="{748FD2E3-9341-423D-80C0-556E66329E8B}" type="parTrans" cxnId="{71E7FEAA-C55A-4487-9F3E-13F72B74A45C}">
      <dgm:prSet/>
      <dgm:spPr/>
      <dgm:t>
        <a:bodyPr/>
        <a:lstStyle/>
        <a:p>
          <a:endParaRPr lang="es-EC" sz="2000">
            <a:solidFill>
              <a:sysClr val="windowText" lastClr="000000"/>
            </a:solidFill>
            <a:latin typeface="Times New Roman" panose="02020603050405020304" pitchFamily="18" charset="0"/>
            <a:cs typeface="Times New Roman" panose="02020603050405020304" pitchFamily="18" charset="0"/>
          </a:endParaRPr>
        </a:p>
      </dgm:t>
    </dgm:pt>
    <dgm:pt modelId="{38EE3903-45AD-4FCD-9DC2-7F1697743C0F}" type="sibTrans" cxnId="{71E7FEAA-C55A-4487-9F3E-13F72B74A45C}">
      <dgm:prSet custT="1"/>
      <dgm:spPr/>
      <dgm:t>
        <a:bodyPr/>
        <a:lstStyle/>
        <a:p>
          <a:endParaRPr lang="es-EC" sz="900">
            <a:solidFill>
              <a:sysClr val="windowText" lastClr="000000"/>
            </a:solidFill>
            <a:latin typeface="Times New Roman" panose="02020603050405020304" pitchFamily="18" charset="0"/>
            <a:cs typeface="Times New Roman" panose="02020603050405020304" pitchFamily="18" charset="0"/>
          </a:endParaRPr>
        </a:p>
      </dgm:t>
    </dgm:pt>
    <dgm:pt modelId="{E02F52FD-37E6-4CF5-A48B-0C22664293C6}">
      <dgm:prSet phldrT="[Texto]" custT="1"/>
      <dgm:spPr/>
      <dgm:t>
        <a:bodyPr/>
        <a:lstStyle/>
        <a:p>
          <a:r>
            <a:rPr lang="es-EC" sz="1050">
              <a:solidFill>
                <a:sysClr val="windowText" lastClr="000000"/>
              </a:solidFill>
              <a:latin typeface="Times New Roman" panose="02020603050405020304" pitchFamily="18" charset="0"/>
              <a:cs typeface="Times New Roman" panose="02020603050405020304" pitchFamily="18" charset="0"/>
            </a:rPr>
            <a:t>El aceite bomba suministra presión para la operación de la sección básica gobernador</a:t>
          </a:r>
        </a:p>
      </dgm:t>
    </dgm:pt>
    <dgm:pt modelId="{46CE0ACA-88D8-424E-9DB6-F1841E8353DB}" type="parTrans" cxnId="{13AD8392-CC8F-43E1-96D1-9DA2C57D25A2}">
      <dgm:prSet/>
      <dgm:spPr/>
      <dgm:t>
        <a:bodyPr/>
        <a:lstStyle/>
        <a:p>
          <a:endParaRPr lang="es-EC" sz="2000">
            <a:solidFill>
              <a:sysClr val="windowText" lastClr="000000"/>
            </a:solidFill>
            <a:latin typeface="Times New Roman" panose="02020603050405020304" pitchFamily="18" charset="0"/>
            <a:cs typeface="Times New Roman" panose="02020603050405020304" pitchFamily="18" charset="0"/>
          </a:endParaRPr>
        </a:p>
      </dgm:t>
    </dgm:pt>
    <dgm:pt modelId="{C305FA11-FBDE-4749-BBCF-E9283F508284}" type="sibTrans" cxnId="{13AD8392-CC8F-43E1-96D1-9DA2C57D25A2}">
      <dgm:prSet custT="1"/>
      <dgm:spPr/>
      <dgm:t>
        <a:bodyPr/>
        <a:lstStyle/>
        <a:p>
          <a:endParaRPr lang="es-EC" sz="900">
            <a:solidFill>
              <a:sysClr val="windowText" lastClr="000000"/>
            </a:solidFill>
            <a:latin typeface="Times New Roman" panose="02020603050405020304" pitchFamily="18" charset="0"/>
            <a:cs typeface="Times New Roman" panose="02020603050405020304" pitchFamily="18" charset="0"/>
          </a:endParaRPr>
        </a:p>
      </dgm:t>
    </dgm:pt>
    <dgm:pt modelId="{60C055B6-B1ED-4E01-B09B-5822396FAFE2}">
      <dgm:prSet phldrT="[Texto]" custT="1"/>
      <dgm:spPr/>
      <dgm:t>
        <a:bodyPr/>
        <a:lstStyle/>
        <a:p>
          <a:r>
            <a:rPr lang="es-EC" sz="1050">
              <a:solidFill>
                <a:sysClr val="windowText" lastClr="000000"/>
              </a:solidFill>
              <a:latin typeface="Times New Roman" panose="02020603050405020304" pitchFamily="18" charset="0"/>
              <a:cs typeface="Times New Roman" panose="02020603050405020304" pitchFamily="18" charset="0"/>
            </a:rPr>
            <a:t>La sección de ajuste de la velocidad, y todas las demás características auxiliares o dispositivos en la que se suministra aceite de motor al sistema de control de carga.</a:t>
          </a:r>
        </a:p>
      </dgm:t>
    </dgm:pt>
    <dgm:pt modelId="{31BA4C6C-1333-4F72-80FA-C311F109C1C9}" type="parTrans" cxnId="{78B0C18F-492C-4B69-B9E6-758B1EDD9FC2}">
      <dgm:prSet/>
      <dgm:spPr/>
      <dgm:t>
        <a:bodyPr/>
        <a:lstStyle/>
        <a:p>
          <a:endParaRPr lang="es-EC" sz="2000">
            <a:solidFill>
              <a:sysClr val="windowText" lastClr="000000"/>
            </a:solidFill>
            <a:latin typeface="Times New Roman" panose="02020603050405020304" pitchFamily="18" charset="0"/>
            <a:cs typeface="Times New Roman" panose="02020603050405020304" pitchFamily="18" charset="0"/>
          </a:endParaRPr>
        </a:p>
      </dgm:t>
    </dgm:pt>
    <dgm:pt modelId="{0EC7598B-4D80-4836-935F-6D45EC6A2A6A}" type="sibTrans" cxnId="{78B0C18F-492C-4B69-B9E6-758B1EDD9FC2}">
      <dgm:prSet custT="1"/>
      <dgm:spPr/>
      <dgm:t>
        <a:bodyPr/>
        <a:lstStyle/>
        <a:p>
          <a:endParaRPr lang="es-EC" sz="900">
            <a:solidFill>
              <a:sysClr val="windowText" lastClr="000000"/>
            </a:solidFill>
            <a:latin typeface="Times New Roman" panose="02020603050405020304" pitchFamily="18" charset="0"/>
            <a:cs typeface="Times New Roman" panose="02020603050405020304" pitchFamily="18" charset="0"/>
          </a:endParaRPr>
        </a:p>
      </dgm:t>
    </dgm:pt>
    <dgm:pt modelId="{8D68AAA9-2C5D-407A-A36F-C00508B41931}">
      <dgm:prSet phldrT="[Texto]" custT="1"/>
      <dgm:spPr/>
      <dgm:t>
        <a:bodyPr/>
        <a:lstStyle/>
        <a:p>
          <a:r>
            <a:rPr lang="es-EC" sz="1050" dirty="0">
              <a:solidFill>
                <a:sysClr val="windowText" lastClr="000000"/>
              </a:solidFill>
              <a:latin typeface="Times New Roman" panose="02020603050405020304" pitchFamily="18" charset="0"/>
              <a:cs typeface="Times New Roman" panose="02020603050405020304" pitchFamily="18" charset="0"/>
            </a:rPr>
            <a:t>Los acumuladores proporcionan un depósito de aceite a presión y la válvula de alivio no pasa por el exceso de aceite al cárter de gobernador. </a:t>
          </a:r>
        </a:p>
      </dgm:t>
    </dgm:pt>
    <dgm:pt modelId="{F896BC91-18E6-4D4C-BD9F-22BF10AEE2F1}" type="parTrans" cxnId="{090C5368-4EB6-426D-BE69-3101C198D6E7}">
      <dgm:prSet/>
      <dgm:spPr/>
      <dgm:t>
        <a:bodyPr/>
        <a:lstStyle/>
        <a:p>
          <a:endParaRPr lang="es-EC" sz="2000">
            <a:solidFill>
              <a:sysClr val="windowText" lastClr="000000"/>
            </a:solidFill>
            <a:latin typeface="Times New Roman" panose="02020603050405020304" pitchFamily="18" charset="0"/>
            <a:cs typeface="Times New Roman" panose="02020603050405020304" pitchFamily="18" charset="0"/>
          </a:endParaRPr>
        </a:p>
      </dgm:t>
    </dgm:pt>
    <dgm:pt modelId="{6426BA23-1CAD-47C4-997D-9BAEF4D53AA6}" type="sibTrans" cxnId="{090C5368-4EB6-426D-BE69-3101C198D6E7}">
      <dgm:prSet custT="1"/>
      <dgm:spPr/>
      <dgm:t>
        <a:bodyPr/>
        <a:lstStyle/>
        <a:p>
          <a:endParaRPr lang="es-EC" sz="900">
            <a:solidFill>
              <a:sysClr val="windowText" lastClr="000000"/>
            </a:solidFill>
            <a:latin typeface="Times New Roman" panose="02020603050405020304" pitchFamily="18" charset="0"/>
            <a:cs typeface="Times New Roman" panose="02020603050405020304" pitchFamily="18" charset="0"/>
          </a:endParaRPr>
        </a:p>
      </dgm:t>
    </dgm:pt>
    <dgm:pt modelId="{E8BA1659-FE35-4833-A25C-27BE6F4D9204}">
      <dgm:prSet phldrT="[Texto]" custT="1"/>
      <dgm:spPr/>
      <dgm:t>
        <a:bodyPr/>
        <a:lstStyle/>
        <a:p>
          <a:r>
            <a:rPr lang="es-EC" sz="1050" dirty="0">
              <a:solidFill>
                <a:sysClr val="windowText" lastClr="000000"/>
              </a:solidFill>
              <a:latin typeface="Times New Roman" panose="02020603050405020304" pitchFamily="18" charset="0"/>
              <a:cs typeface="Times New Roman" panose="02020603050405020304" pitchFamily="18" charset="0"/>
            </a:rPr>
            <a:t>una válvula de reducción de presión. </a:t>
          </a:r>
        </a:p>
      </dgm:t>
    </dgm:pt>
    <dgm:pt modelId="{CEDF237C-75D9-4FA6-8976-6043B0F37E98}" type="parTrans" cxnId="{B0D41B7F-6B45-4449-8B6F-20CEA8D2D362}">
      <dgm:prSet/>
      <dgm:spPr/>
      <dgm:t>
        <a:bodyPr/>
        <a:lstStyle/>
        <a:p>
          <a:endParaRPr lang="es-EC" sz="2000">
            <a:solidFill>
              <a:sysClr val="windowText" lastClr="000000"/>
            </a:solidFill>
            <a:latin typeface="Times New Roman" panose="02020603050405020304" pitchFamily="18" charset="0"/>
            <a:cs typeface="Times New Roman" panose="02020603050405020304" pitchFamily="18" charset="0"/>
          </a:endParaRPr>
        </a:p>
      </dgm:t>
    </dgm:pt>
    <dgm:pt modelId="{2B174E1E-A973-46BC-8D59-649587CE497A}" type="sibTrans" cxnId="{B0D41B7F-6B45-4449-8B6F-20CEA8D2D362}">
      <dgm:prSet/>
      <dgm:spPr/>
      <dgm:t>
        <a:bodyPr/>
        <a:lstStyle/>
        <a:p>
          <a:endParaRPr lang="es-EC" sz="2000">
            <a:solidFill>
              <a:sysClr val="windowText" lastClr="000000"/>
            </a:solidFill>
            <a:latin typeface="Times New Roman" panose="02020603050405020304" pitchFamily="18" charset="0"/>
            <a:cs typeface="Times New Roman" panose="02020603050405020304" pitchFamily="18" charset="0"/>
          </a:endParaRPr>
        </a:p>
      </dgm:t>
    </dgm:pt>
    <dgm:pt modelId="{99B8E7A8-3E3E-4609-91F2-5CD4D9426A2F}" type="pres">
      <dgm:prSet presAssocID="{D954905A-85DF-4278-9C7C-1FFBFB7A24ED}" presName="linearFlow" presStyleCnt="0">
        <dgm:presLayoutVars>
          <dgm:resizeHandles val="exact"/>
        </dgm:presLayoutVars>
      </dgm:prSet>
      <dgm:spPr/>
    </dgm:pt>
    <dgm:pt modelId="{FB95ABD6-B964-4A57-BA4E-BEA2C50E81F0}" type="pres">
      <dgm:prSet presAssocID="{F3AADDAD-1BE4-4CBC-8638-31B981BC6185}" presName="node" presStyleLbl="node1" presStyleIdx="0" presStyleCnt="6" custScaleX="363345">
        <dgm:presLayoutVars>
          <dgm:bulletEnabled val="1"/>
        </dgm:presLayoutVars>
      </dgm:prSet>
      <dgm:spPr/>
    </dgm:pt>
    <dgm:pt modelId="{522A22EF-C538-49AD-AF8A-3121636F1962}" type="pres">
      <dgm:prSet presAssocID="{DED6C30C-8DAF-4FB3-8A57-AA1456DF14DC}" presName="sibTrans" presStyleLbl="sibTrans2D1" presStyleIdx="0" presStyleCnt="5"/>
      <dgm:spPr/>
    </dgm:pt>
    <dgm:pt modelId="{30E70DAA-EE34-4846-9BB5-EACCCA1414A1}" type="pres">
      <dgm:prSet presAssocID="{DED6C30C-8DAF-4FB3-8A57-AA1456DF14DC}" presName="connectorText" presStyleLbl="sibTrans2D1" presStyleIdx="0" presStyleCnt="5"/>
      <dgm:spPr/>
    </dgm:pt>
    <dgm:pt modelId="{594AD9B6-1FAE-4CC3-B7E9-D457343CE6F9}" type="pres">
      <dgm:prSet presAssocID="{F068AEE6-3941-46FF-B43C-548BEB907F51}" presName="node" presStyleLbl="node1" presStyleIdx="1" presStyleCnt="6" custScaleX="363345">
        <dgm:presLayoutVars>
          <dgm:bulletEnabled val="1"/>
        </dgm:presLayoutVars>
      </dgm:prSet>
      <dgm:spPr/>
    </dgm:pt>
    <dgm:pt modelId="{767E57CB-86F9-45D2-8345-191D5DDA3976}" type="pres">
      <dgm:prSet presAssocID="{38EE3903-45AD-4FCD-9DC2-7F1697743C0F}" presName="sibTrans" presStyleLbl="sibTrans2D1" presStyleIdx="1" presStyleCnt="5"/>
      <dgm:spPr/>
    </dgm:pt>
    <dgm:pt modelId="{E14965B0-7498-41D5-981F-41CA9CBF81AF}" type="pres">
      <dgm:prSet presAssocID="{38EE3903-45AD-4FCD-9DC2-7F1697743C0F}" presName="connectorText" presStyleLbl="sibTrans2D1" presStyleIdx="1" presStyleCnt="5"/>
      <dgm:spPr/>
    </dgm:pt>
    <dgm:pt modelId="{E4361B42-C619-412A-ABEC-C5B8E0AC9EE8}" type="pres">
      <dgm:prSet presAssocID="{E02F52FD-37E6-4CF5-A48B-0C22664293C6}" presName="node" presStyleLbl="node1" presStyleIdx="2" presStyleCnt="6" custScaleX="363345">
        <dgm:presLayoutVars>
          <dgm:bulletEnabled val="1"/>
        </dgm:presLayoutVars>
      </dgm:prSet>
      <dgm:spPr/>
    </dgm:pt>
    <dgm:pt modelId="{B759BDE7-5DF7-4EDD-B71D-6462E1CF7750}" type="pres">
      <dgm:prSet presAssocID="{C305FA11-FBDE-4749-BBCF-E9283F508284}" presName="sibTrans" presStyleLbl="sibTrans2D1" presStyleIdx="2" presStyleCnt="5"/>
      <dgm:spPr/>
    </dgm:pt>
    <dgm:pt modelId="{BB119ACE-6EB7-4662-933D-974C12EBAC49}" type="pres">
      <dgm:prSet presAssocID="{C305FA11-FBDE-4749-BBCF-E9283F508284}" presName="connectorText" presStyleLbl="sibTrans2D1" presStyleIdx="2" presStyleCnt="5"/>
      <dgm:spPr/>
    </dgm:pt>
    <dgm:pt modelId="{43A4083A-F24B-491D-ACDD-3911129B66AD}" type="pres">
      <dgm:prSet presAssocID="{60C055B6-B1ED-4E01-B09B-5822396FAFE2}" presName="node" presStyleLbl="node1" presStyleIdx="3" presStyleCnt="6" custScaleX="363345">
        <dgm:presLayoutVars>
          <dgm:bulletEnabled val="1"/>
        </dgm:presLayoutVars>
      </dgm:prSet>
      <dgm:spPr/>
    </dgm:pt>
    <dgm:pt modelId="{AEA7CE14-BA45-4B25-8F6A-18F471E7D7FD}" type="pres">
      <dgm:prSet presAssocID="{0EC7598B-4D80-4836-935F-6D45EC6A2A6A}" presName="sibTrans" presStyleLbl="sibTrans2D1" presStyleIdx="3" presStyleCnt="5"/>
      <dgm:spPr/>
    </dgm:pt>
    <dgm:pt modelId="{5A349A54-9522-41DF-A471-EA226F8312AA}" type="pres">
      <dgm:prSet presAssocID="{0EC7598B-4D80-4836-935F-6D45EC6A2A6A}" presName="connectorText" presStyleLbl="sibTrans2D1" presStyleIdx="3" presStyleCnt="5"/>
      <dgm:spPr/>
    </dgm:pt>
    <dgm:pt modelId="{AF615278-0FB7-404C-A3D9-EBE7D8693A25}" type="pres">
      <dgm:prSet presAssocID="{8D68AAA9-2C5D-407A-A36F-C00508B41931}" presName="node" presStyleLbl="node1" presStyleIdx="4" presStyleCnt="6" custScaleX="363345">
        <dgm:presLayoutVars>
          <dgm:bulletEnabled val="1"/>
        </dgm:presLayoutVars>
      </dgm:prSet>
      <dgm:spPr/>
    </dgm:pt>
    <dgm:pt modelId="{680A0592-9DD8-4995-8DEA-BCF8341933CF}" type="pres">
      <dgm:prSet presAssocID="{6426BA23-1CAD-47C4-997D-9BAEF4D53AA6}" presName="sibTrans" presStyleLbl="sibTrans2D1" presStyleIdx="4" presStyleCnt="5"/>
      <dgm:spPr/>
    </dgm:pt>
    <dgm:pt modelId="{EBED9DE9-B78F-41DB-9005-14FB1BB8F4DD}" type="pres">
      <dgm:prSet presAssocID="{6426BA23-1CAD-47C4-997D-9BAEF4D53AA6}" presName="connectorText" presStyleLbl="sibTrans2D1" presStyleIdx="4" presStyleCnt="5"/>
      <dgm:spPr/>
    </dgm:pt>
    <dgm:pt modelId="{8747FE4A-0B6B-4875-84B7-59CA095FEDBB}" type="pres">
      <dgm:prSet presAssocID="{E8BA1659-FE35-4833-A25C-27BE6F4D9204}" presName="node" presStyleLbl="node1" presStyleIdx="5" presStyleCnt="6" custScaleX="363345">
        <dgm:presLayoutVars>
          <dgm:bulletEnabled val="1"/>
        </dgm:presLayoutVars>
      </dgm:prSet>
      <dgm:spPr/>
    </dgm:pt>
  </dgm:ptLst>
  <dgm:cxnLst>
    <dgm:cxn modelId="{92C13D02-08D8-4E18-8F2F-21B9796530F3}" type="presOf" srcId="{DED6C30C-8DAF-4FB3-8A57-AA1456DF14DC}" destId="{30E70DAA-EE34-4846-9BB5-EACCCA1414A1}" srcOrd="1" destOrd="0" presId="urn:microsoft.com/office/officeart/2005/8/layout/process2"/>
    <dgm:cxn modelId="{A47CBD07-5DF7-4C3A-B244-B2DEB0B26D90}" type="presOf" srcId="{DED6C30C-8DAF-4FB3-8A57-AA1456DF14DC}" destId="{522A22EF-C538-49AD-AF8A-3121636F1962}" srcOrd="0" destOrd="0" presId="urn:microsoft.com/office/officeart/2005/8/layout/process2"/>
    <dgm:cxn modelId="{422FD607-A7D4-459A-99BB-A9F0AA004D16}" type="presOf" srcId="{E8BA1659-FE35-4833-A25C-27BE6F4D9204}" destId="{8747FE4A-0B6B-4875-84B7-59CA095FEDBB}" srcOrd="0" destOrd="0" presId="urn:microsoft.com/office/officeart/2005/8/layout/process2"/>
    <dgm:cxn modelId="{6533241F-7546-4FA1-B08B-07C4FD019AC4}" type="presOf" srcId="{8D68AAA9-2C5D-407A-A36F-C00508B41931}" destId="{AF615278-0FB7-404C-A3D9-EBE7D8693A25}" srcOrd="0" destOrd="0" presId="urn:microsoft.com/office/officeart/2005/8/layout/process2"/>
    <dgm:cxn modelId="{0F884B65-AB1B-4CC2-A084-A84466102895}" type="presOf" srcId="{E02F52FD-37E6-4CF5-A48B-0C22664293C6}" destId="{E4361B42-C619-412A-ABEC-C5B8E0AC9EE8}" srcOrd="0" destOrd="0" presId="urn:microsoft.com/office/officeart/2005/8/layout/process2"/>
    <dgm:cxn modelId="{090C5368-4EB6-426D-BE69-3101C198D6E7}" srcId="{D954905A-85DF-4278-9C7C-1FFBFB7A24ED}" destId="{8D68AAA9-2C5D-407A-A36F-C00508B41931}" srcOrd="4" destOrd="0" parTransId="{F896BC91-18E6-4D4C-BD9F-22BF10AEE2F1}" sibTransId="{6426BA23-1CAD-47C4-997D-9BAEF4D53AA6}"/>
    <dgm:cxn modelId="{2989274F-030A-42CC-B074-AA77ADBD031B}" type="presOf" srcId="{38EE3903-45AD-4FCD-9DC2-7F1697743C0F}" destId="{E14965B0-7498-41D5-981F-41CA9CBF81AF}" srcOrd="1" destOrd="0" presId="urn:microsoft.com/office/officeart/2005/8/layout/process2"/>
    <dgm:cxn modelId="{866DC652-105B-43BA-98F2-7A0F3B4FFBA2}" type="presOf" srcId="{C305FA11-FBDE-4749-BBCF-E9283F508284}" destId="{B759BDE7-5DF7-4EDD-B71D-6462E1CF7750}" srcOrd="0" destOrd="0" presId="urn:microsoft.com/office/officeart/2005/8/layout/process2"/>
    <dgm:cxn modelId="{F7C42273-DA11-4B26-A2BE-BE24D789A007}" type="presOf" srcId="{0EC7598B-4D80-4836-935F-6D45EC6A2A6A}" destId="{AEA7CE14-BA45-4B25-8F6A-18F471E7D7FD}" srcOrd="0" destOrd="0" presId="urn:microsoft.com/office/officeart/2005/8/layout/process2"/>
    <dgm:cxn modelId="{72A07B76-DBE5-4BAA-A985-35DDE7923F24}" type="presOf" srcId="{D954905A-85DF-4278-9C7C-1FFBFB7A24ED}" destId="{99B8E7A8-3E3E-4609-91F2-5CD4D9426A2F}" srcOrd="0" destOrd="0" presId="urn:microsoft.com/office/officeart/2005/8/layout/process2"/>
    <dgm:cxn modelId="{B0D41B7F-6B45-4449-8B6F-20CEA8D2D362}" srcId="{D954905A-85DF-4278-9C7C-1FFBFB7A24ED}" destId="{E8BA1659-FE35-4833-A25C-27BE6F4D9204}" srcOrd="5" destOrd="0" parTransId="{CEDF237C-75D9-4FA6-8976-6043B0F37E98}" sibTransId="{2B174E1E-A973-46BC-8D59-649587CE497A}"/>
    <dgm:cxn modelId="{3100188B-09D9-4B0C-8CFF-38881F766F9C}" type="presOf" srcId="{60C055B6-B1ED-4E01-B09B-5822396FAFE2}" destId="{43A4083A-F24B-491D-ACDD-3911129B66AD}" srcOrd="0" destOrd="0" presId="urn:microsoft.com/office/officeart/2005/8/layout/process2"/>
    <dgm:cxn modelId="{78B0C18F-492C-4B69-B9E6-758B1EDD9FC2}" srcId="{D954905A-85DF-4278-9C7C-1FFBFB7A24ED}" destId="{60C055B6-B1ED-4E01-B09B-5822396FAFE2}" srcOrd="3" destOrd="0" parTransId="{31BA4C6C-1333-4F72-80FA-C311F109C1C9}" sibTransId="{0EC7598B-4D80-4836-935F-6D45EC6A2A6A}"/>
    <dgm:cxn modelId="{13AD8392-CC8F-43E1-96D1-9DA2C57D25A2}" srcId="{D954905A-85DF-4278-9C7C-1FFBFB7A24ED}" destId="{E02F52FD-37E6-4CF5-A48B-0C22664293C6}" srcOrd="2" destOrd="0" parTransId="{46CE0ACA-88D8-424E-9DB6-F1841E8353DB}" sibTransId="{C305FA11-FBDE-4749-BBCF-E9283F508284}"/>
    <dgm:cxn modelId="{5DEF8EA3-A47A-4E11-BAB6-873735EF2451}" srcId="{D954905A-85DF-4278-9C7C-1FFBFB7A24ED}" destId="{F3AADDAD-1BE4-4CBC-8638-31B981BC6185}" srcOrd="0" destOrd="0" parTransId="{2C946B7F-05D7-4FF1-91A2-FB2662706D42}" sibTransId="{DED6C30C-8DAF-4FB3-8A57-AA1456DF14DC}"/>
    <dgm:cxn modelId="{71E7FEAA-C55A-4487-9F3E-13F72B74A45C}" srcId="{D954905A-85DF-4278-9C7C-1FFBFB7A24ED}" destId="{F068AEE6-3941-46FF-B43C-548BEB907F51}" srcOrd="1" destOrd="0" parTransId="{748FD2E3-9341-423D-80C0-556E66329E8B}" sibTransId="{38EE3903-45AD-4FCD-9DC2-7F1697743C0F}"/>
    <dgm:cxn modelId="{488E69AC-8B8A-4FB0-8B9C-10669D018478}" type="presOf" srcId="{6426BA23-1CAD-47C4-997D-9BAEF4D53AA6}" destId="{680A0592-9DD8-4995-8DEA-BCF8341933CF}" srcOrd="0" destOrd="0" presId="urn:microsoft.com/office/officeart/2005/8/layout/process2"/>
    <dgm:cxn modelId="{00F7A4AC-97E9-420B-A741-F58BE37DD116}" type="presOf" srcId="{38EE3903-45AD-4FCD-9DC2-7F1697743C0F}" destId="{767E57CB-86F9-45D2-8345-191D5DDA3976}" srcOrd="0" destOrd="0" presId="urn:microsoft.com/office/officeart/2005/8/layout/process2"/>
    <dgm:cxn modelId="{F45644B1-E925-46EC-A97B-851CCC27A610}" type="presOf" srcId="{0EC7598B-4D80-4836-935F-6D45EC6A2A6A}" destId="{5A349A54-9522-41DF-A471-EA226F8312AA}" srcOrd="1" destOrd="0" presId="urn:microsoft.com/office/officeart/2005/8/layout/process2"/>
    <dgm:cxn modelId="{09D24BD2-C3E2-4AAD-8F5E-5F3248EBF316}" type="presOf" srcId="{C305FA11-FBDE-4749-BBCF-E9283F508284}" destId="{BB119ACE-6EB7-4662-933D-974C12EBAC49}" srcOrd="1" destOrd="0" presId="urn:microsoft.com/office/officeart/2005/8/layout/process2"/>
    <dgm:cxn modelId="{4AEDC4E0-5117-4846-80CA-4C9083A0F98F}" type="presOf" srcId="{F3AADDAD-1BE4-4CBC-8638-31B981BC6185}" destId="{FB95ABD6-B964-4A57-BA4E-BEA2C50E81F0}" srcOrd="0" destOrd="0" presId="urn:microsoft.com/office/officeart/2005/8/layout/process2"/>
    <dgm:cxn modelId="{A25C30F2-E2C4-4772-AD64-4201986B0697}" type="presOf" srcId="{F068AEE6-3941-46FF-B43C-548BEB907F51}" destId="{594AD9B6-1FAE-4CC3-B7E9-D457343CE6F9}" srcOrd="0" destOrd="0" presId="urn:microsoft.com/office/officeart/2005/8/layout/process2"/>
    <dgm:cxn modelId="{4CC2B8F7-F011-45B1-A77E-17B2A3F2EE5E}" type="presOf" srcId="{6426BA23-1CAD-47C4-997D-9BAEF4D53AA6}" destId="{EBED9DE9-B78F-41DB-9005-14FB1BB8F4DD}" srcOrd="1" destOrd="0" presId="urn:microsoft.com/office/officeart/2005/8/layout/process2"/>
    <dgm:cxn modelId="{E353FEAE-C6CE-41A9-A2C9-8F180EEE3BBE}" type="presParOf" srcId="{99B8E7A8-3E3E-4609-91F2-5CD4D9426A2F}" destId="{FB95ABD6-B964-4A57-BA4E-BEA2C50E81F0}" srcOrd="0" destOrd="0" presId="urn:microsoft.com/office/officeart/2005/8/layout/process2"/>
    <dgm:cxn modelId="{BD0261C8-52F2-477F-882F-EE6FAC356AA7}" type="presParOf" srcId="{99B8E7A8-3E3E-4609-91F2-5CD4D9426A2F}" destId="{522A22EF-C538-49AD-AF8A-3121636F1962}" srcOrd="1" destOrd="0" presId="urn:microsoft.com/office/officeart/2005/8/layout/process2"/>
    <dgm:cxn modelId="{D3312DAD-AEF3-4A37-89DC-A957D0B8B92F}" type="presParOf" srcId="{522A22EF-C538-49AD-AF8A-3121636F1962}" destId="{30E70DAA-EE34-4846-9BB5-EACCCA1414A1}" srcOrd="0" destOrd="0" presId="urn:microsoft.com/office/officeart/2005/8/layout/process2"/>
    <dgm:cxn modelId="{50527B46-50AC-4A54-A051-42E15E7E92F9}" type="presParOf" srcId="{99B8E7A8-3E3E-4609-91F2-5CD4D9426A2F}" destId="{594AD9B6-1FAE-4CC3-B7E9-D457343CE6F9}" srcOrd="2" destOrd="0" presId="urn:microsoft.com/office/officeart/2005/8/layout/process2"/>
    <dgm:cxn modelId="{893A432C-C348-4CB7-90D9-BAADA0BF09A0}" type="presParOf" srcId="{99B8E7A8-3E3E-4609-91F2-5CD4D9426A2F}" destId="{767E57CB-86F9-45D2-8345-191D5DDA3976}" srcOrd="3" destOrd="0" presId="urn:microsoft.com/office/officeart/2005/8/layout/process2"/>
    <dgm:cxn modelId="{577D5102-3DE7-4586-BDBC-0B805DAEA854}" type="presParOf" srcId="{767E57CB-86F9-45D2-8345-191D5DDA3976}" destId="{E14965B0-7498-41D5-981F-41CA9CBF81AF}" srcOrd="0" destOrd="0" presId="urn:microsoft.com/office/officeart/2005/8/layout/process2"/>
    <dgm:cxn modelId="{48922AD9-2D2F-4FBB-B8D0-C9B499DD0E53}" type="presParOf" srcId="{99B8E7A8-3E3E-4609-91F2-5CD4D9426A2F}" destId="{E4361B42-C619-412A-ABEC-C5B8E0AC9EE8}" srcOrd="4" destOrd="0" presId="urn:microsoft.com/office/officeart/2005/8/layout/process2"/>
    <dgm:cxn modelId="{BA6E34B8-2EED-41AA-BF6E-EB39A2FEAA4C}" type="presParOf" srcId="{99B8E7A8-3E3E-4609-91F2-5CD4D9426A2F}" destId="{B759BDE7-5DF7-4EDD-B71D-6462E1CF7750}" srcOrd="5" destOrd="0" presId="urn:microsoft.com/office/officeart/2005/8/layout/process2"/>
    <dgm:cxn modelId="{710321C8-961B-4A44-A801-6D078CE5416E}" type="presParOf" srcId="{B759BDE7-5DF7-4EDD-B71D-6462E1CF7750}" destId="{BB119ACE-6EB7-4662-933D-974C12EBAC49}" srcOrd="0" destOrd="0" presId="urn:microsoft.com/office/officeart/2005/8/layout/process2"/>
    <dgm:cxn modelId="{FDA705A6-8110-4857-9037-C660803CE861}" type="presParOf" srcId="{99B8E7A8-3E3E-4609-91F2-5CD4D9426A2F}" destId="{43A4083A-F24B-491D-ACDD-3911129B66AD}" srcOrd="6" destOrd="0" presId="urn:microsoft.com/office/officeart/2005/8/layout/process2"/>
    <dgm:cxn modelId="{668F59EA-98FC-4A6A-BC9C-65723C911F8D}" type="presParOf" srcId="{99B8E7A8-3E3E-4609-91F2-5CD4D9426A2F}" destId="{AEA7CE14-BA45-4B25-8F6A-18F471E7D7FD}" srcOrd="7" destOrd="0" presId="urn:microsoft.com/office/officeart/2005/8/layout/process2"/>
    <dgm:cxn modelId="{4C87709A-218A-4B24-9EC1-E0C31EBAD969}" type="presParOf" srcId="{AEA7CE14-BA45-4B25-8F6A-18F471E7D7FD}" destId="{5A349A54-9522-41DF-A471-EA226F8312AA}" srcOrd="0" destOrd="0" presId="urn:microsoft.com/office/officeart/2005/8/layout/process2"/>
    <dgm:cxn modelId="{546CC986-D9A0-42D3-9B4A-F43C01565144}" type="presParOf" srcId="{99B8E7A8-3E3E-4609-91F2-5CD4D9426A2F}" destId="{AF615278-0FB7-404C-A3D9-EBE7D8693A25}" srcOrd="8" destOrd="0" presId="urn:microsoft.com/office/officeart/2005/8/layout/process2"/>
    <dgm:cxn modelId="{612DECC6-7C6A-4115-B4C1-A73D3114E7C1}" type="presParOf" srcId="{99B8E7A8-3E3E-4609-91F2-5CD4D9426A2F}" destId="{680A0592-9DD8-4995-8DEA-BCF8341933CF}" srcOrd="9" destOrd="0" presId="urn:microsoft.com/office/officeart/2005/8/layout/process2"/>
    <dgm:cxn modelId="{BA3D1E11-A99B-418F-9740-0F5A1DAD1918}" type="presParOf" srcId="{680A0592-9DD8-4995-8DEA-BCF8341933CF}" destId="{EBED9DE9-B78F-41DB-9005-14FB1BB8F4DD}" srcOrd="0" destOrd="0" presId="urn:microsoft.com/office/officeart/2005/8/layout/process2"/>
    <dgm:cxn modelId="{0599DE2D-7539-44FC-8B74-223E1093D261}" type="presParOf" srcId="{99B8E7A8-3E3E-4609-91F2-5CD4D9426A2F}" destId="{8747FE4A-0B6B-4875-84B7-59CA095FEDBB}" srcOrd="10"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D62A1C-B3AD-4A4A-84D3-2C465F5ADADE}" type="doc">
      <dgm:prSet loTypeId="urn:microsoft.com/office/officeart/2005/8/layout/vList6" loCatId="list" qsTypeId="urn:microsoft.com/office/officeart/2005/8/quickstyle/simple1" qsCatId="simple" csTypeId="urn:microsoft.com/office/officeart/2005/8/colors/accent6_4" csCatId="accent6" phldr="1"/>
      <dgm:spPr/>
      <dgm:t>
        <a:bodyPr/>
        <a:lstStyle/>
        <a:p>
          <a:endParaRPr lang="es-ES"/>
        </a:p>
      </dgm:t>
    </dgm:pt>
    <dgm:pt modelId="{95677A88-AFF7-4770-BAE4-FF153C343557}">
      <dgm:prSet phldrT="[Texto]"/>
      <dgm:spPr/>
      <dgm:t>
        <a:bodyPr/>
        <a:lstStyle/>
        <a:p>
          <a:r>
            <a:rPr lang="es-ES" dirty="0"/>
            <a:t>Presión</a:t>
          </a:r>
        </a:p>
      </dgm:t>
    </dgm:pt>
    <dgm:pt modelId="{3D5E5554-AE3E-4BAF-A35A-A113FB79F875}" type="parTrans" cxnId="{3E87EDC4-758D-4F87-BC85-9C36A2B9DCD4}">
      <dgm:prSet/>
      <dgm:spPr/>
      <dgm:t>
        <a:bodyPr/>
        <a:lstStyle/>
        <a:p>
          <a:endParaRPr lang="es-ES"/>
        </a:p>
      </dgm:t>
    </dgm:pt>
    <dgm:pt modelId="{DC632AD5-ECE1-4A73-9C0F-36935C6C4C0B}" type="sibTrans" cxnId="{3E87EDC4-758D-4F87-BC85-9C36A2B9DCD4}">
      <dgm:prSet/>
      <dgm:spPr/>
      <dgm:t>
        <a:bodyPr/>
        <a:lstStyle/>
        <a:p>
          <a:endParaRPr lang="es-ES"/>
        </a:p>
      </dgm:t>
    </dgm:pt>
    <dgm:pt modelId="{90AA6BFB-C853-4350-96FB-D88290BCCD3B}">
      <dgm:prSet phldrT="[Texto]"/>
      <dgm:spPr/>
      <dgm:t>
        <a:bodyPr/>
        <a:lstStyle/>
        <a:p>
          <a:r>
            <a:rPr lang="es-ES" dirty="0"/>
            <a:t>Posición</a:t>
          </a:r>
        </a:p>
      </dgm:t>
    </dgm:pt>
    <dgm:pt modelId="{65DDE847-7142-4E17-9860-8277C0964C2E}" type="parTrans" cxnId="{F11093F5-93BB-4608-BB96-5ADE0AEBCD92}">
      <dgm:prSet/>
      <dgm:spPr/>
      <dgm:t>
        <a:bodyPr/>
        <a:lstStyle/>
        <a:p>
          <a:endParaRPr lang="es-ES"/>
        </a:p>
      </dgm:t>
    </dgm:pt>
    <dgm:pt modelId="{48745E0C-7053-4C90-8321-04079512E6A1}" type="sibTrans" cxnId="{F11093F5-93BB-4608-BB96-5ADE0AEBCD92}">
      <dgm:prSet/>
      <dgm:spPr/>
      <dgm:t>
        <a:bodyPr/>
        <a:lstStyle/>
        <a:p>
          <a:endParaRPr lang="es-ES"/>
        </a:p>
      </dgm:t>
    </dgm:pt>
    <dgm:pt modelId="{4AE58AEC-C5C4-4A3F-9D36-C71CD6346627}">
      <dgm:prSet phldrT="[Texto]"/>
      <dgm:spPr/>
      <dgm:t>
        <a:bodyPr/>
        <a:lstStyle/>
        <a:p>
          <a:r>
            <a:rPr lang="es-ES" dirty="0"/>
            <a:t>Velocidad</a:t>
          </a:r>
        </a:p>
      </dgm:t>
    </dgm:pt>
    <dgm:pt modelId="{DFBBBDF3-5324-4DC8-8615-796725C90402}" type="parTrans" cxnId="{4BEFA92F-B39F-424A-9385-EE9BA784E97E}">
      <dgm:prSet/>
      <dgm:spPr/>
      <dgm:t>
        <a:bodyPr/>
        <a:lstStyle/>
        <a:p>
          <a:endParaRPr lang="es-ES"/>
        </a:p>
      </dgm:t>
    </dgm:pt>
    <dgm:pt modelId="{9A11B2F9-74F0-4B40-B2E3-DF36ACD886EF}" type="sibTrans" cxnId="{4BEFA92F-B39F-424A-9385-EE9BA784E97E}">
      <dgm:prSet/>
      <dgm:spPr/>
      <dgm:t>
        <a:bodyPr/>
        <a:lstStyle/>
        <a:p>
          <a:endParaRPr lang="es-ES"/>
        </a:p>
      </dgm:t>
    </dgm:pt>
    <dgm:pt modelId="{68934670-9403-402E-A024-24200EDE21A5}">
      <dgm:prSet/>
      <dgm:spPr/>
      <dgm:t>
        <a:bodyPr/>
        <a:lstStyle/>
        <a:p>
          <a:r>
            <a:rPr lang="es-EC" dirty="0"/>
            <a:t>Rango de operación de esta presión va desde los 7 a 71 psi (6 Bar). </a:t>
          </a:r>
          <a:endParaRPr lang="es-ES" dirty="0"/>
        </a:p>
      </dgm:t>
    </dgm:pt>
    <dgm:pt modelId="{9F2EDBBC-1493-4421-9B26-245E87E2F95A}" type="parTrans" cxnId="{62E516E0-9F27-487C-A942-4AA7A60C28F3}">
      <dgm:prSet/>
      <dgm:spPr/>
      <dgm:t>
        <a:bodyPr/>
        <a:lstStyle/>
        <a:p>
          <a:endParaRPr lang="es-ES"/>
        </a:p>
      </dgm:t>
    </dgm:pt>
    <dgm:pt modelId="{8A3206C8-112F-495E-BE1C-5163038D2432}" type="sibTrans" cxnId="{62E516E0-9F27-487C-A942-4AA7A60C28F3}">
      <dgm:prSet/>
      <dgm:spPr/>
      <dgm:t>
        <a:bodyPr/>
        <a:lstStyle/>
        <a:p>
          <a:endParaRPr lang="es-ES"/>
        </a:p>
      </dgm:t>
    </dgm:pt>
    <dgm:pt modelId="{FF5A1179-89B4-4D4E-9833-6FFC212F93E3}">
      <dgm:prSet/>
      <dgm:spPr/>
      <dgm:t>
        <a:bodyPr/>
        <a:lstStyle/>
        <a:p>
          <a:r>
            <a:rPr lang="es-EC" dirty="0"/>
            <a:t>Rango de 0 a 60mm</a:t>
          </a:r>
          <a:endParaRPr lang="es-ES" dirty="0"/>
        </a:p>
      </dgm:t>
    </dgm:pt>
    <dgm:pt modelId="{6A48000C-5B94-4153-A68B-ACFB4827770A}" type="parTrans" cxnId="{4F797085-2215-4109-AD22-B1FA7BE8ADF4}">
      <dgm:prSet/>
      <dgm:spPr/>
      <dgm:t>
        <a:bodyPr/>
        <a:lstStyle/>
        <a:p>
          <a:endParaRPr lang="es-ES"/>
        </a:p>
      </dgm:t>
    </dgm:pt>
    <dgm:pt modelId="{47BE4A9F-55DC-4ACB-829A-70324A7A6F27}" type="sibTrans" cxnId="{4F797085-2215-4109-AD22-B1FA7BE8ADF4}">
      <dgm:prSet/>
      <dgm:spPr/>
      <dgm:t>
        <a:bodyPr/>
        <a:lstStyle/>
        <a:p>
          <a:endParaRPr lang="es-ES"/>
        </a:p>
      </dgm:t>
    </dgm:pt>
    <dgm:pt modelId="{0BAE78E7-7743-45E1-AC8F-95A0D0FA5EED}">
      <dgm:prSet/>
      <dgm:spPr/>
      <dgm:t>
        <a:bodyPr/>
        <a:lstStyle/>
        <a:p>
          <a:r>
            <a:rPr lang="es-EC" dirty="0"/>
            <a:t>Rango de 500 a 750 RPM.</a:t>
          </a:r>
          <a:endParaRPr lang="es-ES" dirty="0"/>
        </a:p>
      </dgm:t>
    </dgm:pt>
    <dgm:pt modelId="{6CD5380D-E8F9-4EF7-879C-D37BDD0325CD}" type="parTrans" cxnId="{32391E35-6DD3-42FE-8988-992D6BD33293}">
      <dgm:prSet/>
      <dgm:spPr/>
      <dgm:t>
        <a:bodyPr/>
        <a:lstStyle/>
        <a:p>
          <a:endParaRPr lang="es-ES"/>
        </a:p>
      </dgm:t>
    </dgm:pt>
    <dgm:pt modelId="{016BF1FF-2EEB-478F-A6E2-CA14AA87CE61}" type="sibTrans" cxnId="{32391E35-6DD3-42FE-8988-992D6BD33293}">
      <dgm:prSet/>
      <dgm:spPr/>
      <dgm:t>
        <a:bodyPr/>
        <a:lstStyle/>
        <a:p>
          <a:endParaRPr lang="es-ES"/>
        </a:p>
      </dgm:t>
    </dgm:pt>
    <dgm:pt modelId="{5DE214B5-E705-4AE6-85CA-B1FC0A88571A}" type="pres">
      <dgm:prSet presAssocID="{ECD62A1C-B3AD-4A4A-84D3-2C465F5ADADE}" presName="Name0" presStyleCnt="0">
        <dgm:presLayoutVars>
          <dgm:dir/>
          <dgm:animLvl val="lvl"/>
          <dgm:resizeHandles/>
        </dgm:presLayoutVars>
      </dgm:prSet>
      <dgm:spPr/>
    </dgm:pt>
    <dgm:pt modelId="{FA9D12A0-5EF6-4180-91C8-0BB895F7D961}" type="pres">
      <dgm:prSet presAssocID="{95677A88-AFF7-4770-BAE4-FF153C343557}" presName="linNode" presStyleCnt="0"/>
      <dgm:spPr/>
    </dgm:pt>
    <dgm:pt modelId="{51EC9DA7-E6A8-4FE0-97D1-C75D87D6D5DE}" type="pres">
      <dgm:prSet presAssocID="{95677A88-AFF7-4770-BAE4-FF153C343557}" presName="parentShp" presStyleLbl="node1" presStyleIdx="0" presStyleCnt="3">
        <dgm:presLayoutVars>
          <dgm:bulletEnabled val="1"/>
        </dgm:presLayoutVars>
      </dgm:prSet>
      <dgm:spPr/>
    </dgm:pt>
    <dgm:pt modelId="{F3171CAC-67D2-42E6-87CD-CBF7816BC154}" type="pres">
      <dgm:prSet presAssocID="{95677A88-AFF7-4770-BAE4-FF153C343557}" presName="childShp" presStyleLbl="bgAccFollowNode1" presStyleIdx="0" presStyleCnt="3">
        <dgm:presLayoutVars>
          <dgm:bulletEnabled val="1"/>
        </dgm:presLayoutVars>
      </dgm:prSet>
      <dgm:spPr/>
    </dgm:pt>
    <dgm:pt modelId="{7E759181-3BE1-47DB-AC82-ABEEE452B652}" type="pres">
      <dgm:prSet presAssocID="{DC632AD5-ECE1-4A73-9C0F-36935C6C4C0B}" presName="spacing" presStyleCnt="0"/>
      <dgm:spPr/>
    </dgm:pt>
    <dgm:pt modelId="{6E2E9BD9-5BFB-421C-AEC5-E4CE31C3D0BC}" type="pres">
      <dgm:prSet presAssocID="{90AA6BFB-C853-4350-96FB-D88290BCCD3B}" presName="linNode" presStyleCnt="0"/>
      <dgm:spPr/>
    </dgm:pt>
    <dgm:pt modelId="{4C31A5D3-D2C8-45F6-8844-42C4738221CC}" type="pres">
      <dgm:prSet presAssocID="{90AA6BFB-C853-4350-96FB-D88290BCCD3B}" presName="parentShp" presStyleLbl="node1" presStyleIdx="1" presStyleCnt="3">
        <dgm:presLayoutVars>
          <dgm:bulletEnabled val="1"/>
        </dgm:presLayoutVars>
      </dgm:prSet>
      <dgm:spPr/>
    </dgm:pt>
    <dgm:pt modelId="{47A3F8E2-F4C3-4EAC-A0D6-E5076975B407}" type="pres">
      <dgm:prSet presAssocID="{90AA6BFB-C853-4350-96FB-D88290BCCD3B}" presName="childShp" presStyleLbl="bgAccFollowNode1" presStyleIdx="1" presStyleCnt="3">
        <dgm:presLayoutVars>
          <dgm:bulletEnabled val="1"/>
        </dgm:presLayoutVars>
      </dgm:prSet>
      <dgm:spPr/>
    </dgm:pt>
    <dgm:pt modelId="{F92C48AB-2379-4652-A324-55E6CEC67622}" type="pres">
      <dgm:prSet presAssocID="{48745E0C-7053-4C90-8321-04079512E6A1}" presName="spacing" presStyleCnt="0"/>
      <dgm:spPr/>
    </dgm:pt>
    <dgm:pt modelId="{7720BCEB-BA2D-473C-AE7E-DDC108EC61FB}" type="pres">
      <dgm:prSet presAssocID="{4AE58AEC-C5C4-4A3F-9D36-C71CD6346627}" presName="linNode" presStyleCnt="0"/>
      <dgm:spPr/>
    </dgm:pt>
    <dgm:pt modelId="{581E3EDE-77D0-42E5-8068-CE1AC8A80C55}" type="pres">
      <dgm:prSet presAssocID="{4AE58AEC-C5C4-4A3F-9D36-C71CD6346627}" presName="parentShp" presStyleLbl="node1" presStyleIdx="2" presStyleCnt="3">
        <dgm:presLayoutVars>
          <dgm:bulletEnabled val="1"/>
        </dgm:presLayoutVars>
      </dgm:prSet>
      <dgm:spPr/>
    </dgm:pt>
    <dgm:pt modelId="{9137E7EC-25E0-47E9-85C6-012FCF4945CA}" type="pres">
      <dgm:prSet presAssocID="{4AE58AEC-C5C4-4A3F-9D36-C71CD6346627}" presName="childShp" presStyleLbl="bgAccFollowNode1" presStyleIdx="2" presStyleCnt="3">
        <dgm:presLayoutVars>
          <dgm:bulletEnabled val="1"/>
        </dgm:presLayoutVars>
      </dgm:prSet>
      <dgm:spPr/>
    </dgm:pt>
  </dgm:ptLst>
  <dgm:cxnLst>
    <dgm:cxn modelId="{AFF25C11-F79D-4094-9C34-A3810A271653}" type="presOf" srcId="{4AE58AEC-C5C4-4A3F-9D36-C71CD6346627}" destId="{581E3EDE-77D0-42E5-8068-CE1AC8A80C55}" srcOrd="0" destOrd="0" presId="urn:microsoft.com/office/officeart/2005/8/layout/vList6"/>
    <dgm:cxn modelId="{F0A48B18-9772-4CF1-BB73-4FD124EDFE26}" type="presOf" srcId="{95677A88-AFF7-4770-BAE4-FF153C343557}" destId="{51EC9DA7-E6A8-4FE0-97D1-C75D87D6D5DE}" srcOrd="0" destOrd="0" presId="urn:microsoft.com/office/officeart/2005/8/layout/vList6"/>
    <dgm:cxn modelId="{588E2B23-3340-4102-9C50-4BBB4EDD0693}" type="presOf" srcId="{ECD62A1C-B3AD-4A4A-84D3-2C465F5ADADE}" destId="{5DE214B5-E705-4AE6-85CA-B1FC0A88571A}" srcOrd="0" destOrd="0" presId="urn:microsoft.com/office/officeart/2005/8/layout/vList6"/>
    <dgm:cxn modelId="{4BEFA92F-B39F-424A-9385-EE9BA784E97E}" srcId="{ECD62A1C-B3AD-4A4A-84D3-2C465F5ADADE}" destId="{4AE58AEC-C5C4-4A3F-9D36-C71CD6346627}" srcOrd="2" destOrd="0" parTransId="{DFBBBDF3-5324-4DC8-8615-796725C90402}" sibTransId="{9A11B2F9-74F0-4B40-B2E3-DF36ACD886EF}"/>
    <dgm:cxn modelId="{32391E35-6DD3-42FE-8988-992D6BD33293}" srcId="{4AE58AEC-C5C4-4A3F-9D36-C71CD6346627}" destId="{0BAE78E7-7743-45E1-AC8F-95A0D0FA5EED}" srcOrd="0" destOrd="0" parTransId="{6CD5380D-E8F9-4EF7-879C-D37BDD0325CD}" sibTransId="{016BF1FF-2EEB-478F-A6E2-CA14AA87CE61}"/>
    <dgm:cxn modelId="{4F797085-2215-4109-AD22-B1FA7BE8ADF4}" srcId="{90AA6BFB-C853-4350-96FB-D88290BCCD3B}" destId="{FF5A1179-89B4-4D4E-9833-6FFC212F93E3}" srcOrd="0" destOrd="0" parTransId="{6A48000C-5B94-4153-A68B-ACFB4827770A}" sibTransId="{47BE4A9F-55DC-4ACB-829A-70324A7A6F27}"/>
    <dgm:cxn modelId="{472CFD94-E749-426A-ABF7-8D57B4857FBE}" type="presOf" srcId="{68934670-9403-402E-A024-24200EDE21A5}" destId="{F3171CAC-67D2-42E6-87CD-CBF7816BC154}" srcOrd="0" destOrd="0" presId="urn:microsoft.com/office/officeart/2005/8/layout/vList6"/>
    <dgm:cxn modelId="{E08A55A6-520E-4D2F-8A3B-F2077F53947F}" type="presOf" srcId="{FF5A1179-89B4-4D4E-9833-6FFC212F93E3}" destId="{47A3F8E2-F4C3-4EAC-A0D6-E5076975B407}" srcOrd="0" destOrd="0" presId="urn:microsoft.com/office/officeart/2005/8/layout/vList6"/>
    <dgm:cxn modelId="{EFF29CBA-6881-4634-9F39-809DC1588DBB}" type="presOf" srcId="{0BAE78E7-7743-45E1-AC8F-95A0D0FA5EED}" destId="{9137E7EC-25E0-47E9-85C6-012FCF4945CA}" srcOrd="0" destOrd="0" presId="urn:microsoft.com/office/officeart/2005/8/layout/vList6"/>
    <dgm:cxn modelId="{EBAD90BB-D50D-4AD2-8288-03D9CCE738B3}" type="presOf" srcId="{90AA6BFB-C853-4350-96FB-D88290BCCD3B}" destId="{4C31A5D3-D2C8-45F6-8844-42C4738221CC}" srcOrd="0" destOrd="0" presId="urn:microsoft.com/office/officeart/2005/8/layout/vList6"/>
    <dgm:cxn modelId="{3E87EDC4-758D-4F87-BC85-9C36A2B9DCD4}" srcId="{ECD62A1C-B3AD-4A4A-84D3-2C465F5ADADE}" destId="{95677A88-AFF7-4770-BAE4-FF153C343557}" srcOrd="0" destOrd="0" parTransId="{3D5E5554-AE3E-4BAF-A35A-A113FB79F875}" sibTransId="{DC632AD5-ECE1-4A73-9C0F-36935C6C4C0B}"/>
    <dgm:cxn modelId="{62E516E0-9F27-487C-A942-4AA7A60C28F3}" srcId="{95677A88-AFF7-4770-BAE4-FF153C343557}" destId="{68934670-9403-402E-A024-24200EDE21A5}" srcOrd="0" destOrd="0" parTransId="{9F2EDBBC-1493-4421-9B26-245E87E2F95A}" sibTransId="{8A3206C8-112F-495E-BE1C-5163038D2432}"/>
    <dgm:cxn modelId="{F11093F5-93BB-4608-BB96-5ADE0AEBCD92}" srcId="{ECD62A1C-B3AD-4A4A-84D3-2C465F5ADADE}" destId="{90AA6BFB-C853-4350-96FB-D88290BCCD3B}" srcOrd="1" destOrd="0" parTransId="{65DDE847-7142-4E17-9860-8277C0964C2E}" sibTransId="{48745E0C-7053-4C90-8321-04079512E6A1}"/>
    <dgm:cxn modelId="{0AAC3673-1B84-4FC9-BD26-660B0CC0FFC3}" type="presParOf" srcId="{5DE214B5-E705-4AE6-85CA-B1FC0A88571A}" destId="{FA9D12A0-5EF6-4180-91C8-0BB895F7D961}" srcOrd="0" destOrd="0" presId="urn:microsoft.com/office/officeart/2005/8/layout/vList6"/>
    <dgm:cxn modelId="{7033C6DF-288C-40D8-B5FF-B610BA97B79A}" type="presParOf" srcId="{FA9D12A0-5EF6-4180-91C8-0BB895F7D961}" destId="{51EC9DA7-E6A8-4FE0-97D1-C75D87D6D5DE}" srcOrd="0" destOrd="0" presId="urn:microsoft.com/office/officeart/2005/8/layout/vList6"/>
    <dgm:cxn modelId="{79078973-0B8A-4A7F-918E-2E1B74D44C16}" type="presParOf" srcId="{FA9D12A0-5EF6-4180-91C8-0BB895F7D961}" destId="{F3171CAC-67D2-42E6-87CD-CBF7816BC154}" srcOrd="1" destOrd="0" presId="urn:microsoft.com/office/officeart/2005/8/layout/vList6"/>
    <dgm:cxn modelId="{48F4935B-4BC5-4552-8A40-CFADCD86BC93}" type="presParOf" srcId="{5DE214B5-E705-4AE6-85CA-B1FC0A88571A}" destId="{7E759181-3BE1-47DB-AC82-ABEEE452B652}" srcOrd="1" destOrd="0" presId="urn:microsoft.com/office/officeart/2005/8/layout/vList6"/>
    <dgm:cxn modelId="{AF844BBB-222F-4637-8DFE-086176B29C14}" type="presParOf" srcId="{5DE214B5-E705-4AE6-85CA-B1FC0A88571A}" destId="{6E2E9BD9-5BFB-421C-AEC5-E4CE31C3D0BC}" srcOrd="2" destOrd="0" presId="urn:microsoft.com/office/officeart/2005/8/layout/vList6"/>
    <dgm:cxn modelId="{B109FF16-06A6-4591-8C6A-9F350F39DC64}" type="presParOf" srcId="{6E2E9BD9-5BFB-421C-AEC5-E4CE31C3D0BC}" destId="{4C31A5D3-D2C8-45F6-8844-42C4738221CC}" srcOrd="0" destOrd="0" presId="urn:microsoft.com/office/officeart/2005/8/layout/vList6"/>
    <dgm:cxn modelId="{EDDC92E3-8184-4E43-B2F0-327F305827D7}" type="presParOf" srcId="{6E2E9BD9-5BFB-421C-AEC5-E4CE31C3D0BC}" destId="{47A3F8E2-F4C3-4EAC-A0D6-E5076975B407}" srcOrd="1" destOrd="0" presId="urn:microsoft.com/office/officeart/2005/8/layout/vList6"/>
    <dgm:cxn modelId="{E90AEA24-95AB-4856-B4A4-21FC8DF464C8}" type="presParOf" srcId="{5DE214B5-E705-4AE6-85CA-B1FC0A88571A}" destId="{F92C48AB-2379-4652-A324-55E6CEC67622}" srcOrd="3" destOrd="0" presId="urn:microsoft.com/office/officeart/2005/8/layout/vList6"/>
    <dgm:cxn modelId="{8785154A-EF30-4A6A-8A68-F5FD2ADA0199}" type="presParOf" srcId="{5DE214B5-E705-4AE6-85CA-B1FC0A88571A}" destId="{7720BCEB-BA2D-473C-AE7E-DDC108EC61FB}" srcOrd="4" destOrd="0" presId="urn:microsoft.com/office/officeart/2005/8/layout/vList6"/>
    <dgm:cxn modelId="{B828664D-9986-483E-A366-2A474B83887B}" type="presParOf" srcId="{7720BCEB-BA2D-473C-AE7E-DDC108EC61FB}" destId="{581E3EDE-77D0-42E5-8068-CE1AC8A80C55}" srcOrd="0" destOrd="0" presId="urn:microsoft.com/office/officeart/2005/8/layout/vList6"/>
    <dgm:cxn modelId="{8B239192-EF74-4B97-B4AC-4C587C89B6A0}" type="presParOf" srcId="{7720BCEB-BA2D-473C-AE7E-DDC108EC61FB}" destId="{9137E7EC-25E0-47E9-85C6-012FCF4945CA}"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BCD2A-4369-4E6E-ADB7-3653AD0EDA9B}">
      <dsp:nvSpPr>
        <dsp:cNvPr id="0" name=""/>
        <dsp:cNvSpPr/>
      </dsp:nvSpPr>
      <dsp:spPr>
        <a:xfrm>
          <a:off x="0" y="519"/>
          <a:ext cx="10747513" cy="0"/>
        </a:xfrm>
        <a:prstGeom prst="lin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w="6350" cap="flat" cmpd="sng" algn="ctr">
          <a:solidFill>
            <a:schemeClr val="accent6">
              <a:shade val="5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B5DEC6-7346-4459-92CD-182B7802396F}">
      <dsp:nvSpPr>
        <dsp:cNvPr id="0" name=""/>
        <dsp:cNvSpPr/>
      </dsp:nvSpPr>
      <dsp:spPr>
        <a:xfrm>
          <a:off x="0" y="519"/>
          <a:ext cx="10747513" cy="607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C" sz="2900" kern="1200" dirty="0">
              <a:latin typeface="Times New Roman" panose="02020603050405020304" pitchFamily="18" charset="0"/>
              <a:cs typeface="Times New Roman" panose="02020603050405020304" pitchFamily="18" charset="0"/>
            </a:rPr>
            <a:t>1. Introducción</a:t>
          </a:r>
        </a:p>
      </dsp:txBody>
      <dsp:txXfrm>
        <a:off x="0" y="519"/>
        <a:ext cx="10747513" cy="607442"/>
      </dsp:txXfrm>
    </dsp:sp>
    <dsp:sp modelId="{84055AB1-4EDB-4CBA-B0B1-960990B0828B}">
      <dsp:nvSpPr>
        <dsp:cNvPr id="0" name=""/>
        <dsp:cNvSpPr/>
      </dsp:nvSpPr>
      <dsp:spPr>
        <a:xfrm>
          <a:off x="0" y="607961"/>
          <a:ext cx="10747513" cy="0"/>
        </a:xfrm>
        <a:prstGeom prst="line">
          <a:avLst/>
        </a:prstGeom>
        <a:gradFill rotWithShape="0">
          <a:gsLst>
            <a:gs pos="0">
              <a:schemeClr val="accent6">
                <a:shade val="50000"/>
                <a:hueOff val="105264"/>
                <a:satOff val="-4601"/>
                <a:lumOff val="12560"/>
                <a:alphaOff val="0"/>
                <a:satMod val="103000"/>
                <a:lumMod val="102000"/>
                <a:tint val="94000"/>
              </a:schemeClr>
            </a:gs>
            <a:gs pos="50000">
              <a:schemeClr val="accent6">
                <a:shade val="50000"/>
                <a:hueOff val="105264"/>
                <a:satOff val="-4601"/>
                <a:lumOff val="12560"/>
                <a:alphaOff val="0"/>
                <a:satMod val="110000"/>
                <a:lumMod val="100000"/>
                <a:shade val="100000"/>
              </a:schemeClr>
            </a:gs>
            <a:gs pos="100000">
              <a:schemeClr val="accent6">
                <a:shade val="50000"/>
                <a:hueOff val="105264"/>
                <a:satOff val="-4601"/>
                <a:lumOff val="12560"/>
                <a:alphaOff val="0"/>
                <a:lumMod val="99000"/>
                <a:satMod val="120000"/>
                <a:shade val="78000"/>
              </a:schemeClr>
            </a:gs>
          </a:gsLst>
          <a:lin ang="5400000" scaled="0"/>
        </a:gradFill>
        <a:ln w="6350" cap="flat" cmpd="sng" algn="ctr">
          <a:solidFill>
            <a:schemeClr val="accent6">
              <a:shade val="50000"/>
              <a:hueOff val="105264"/>
              <a:satOff val="-4601"/>
              <a:lumOff val="1256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A454803-5B52-4ED6-9651-08CEBF38D1BA}">
      <dsp:nvSpPr>
        <dsp:cNvPr id="0" name=""/>
        <dsp:cNvSpPr/>
      </dsp:nvSpPr>
      <dsp:spPr>
        <a:xfrm>
          <a:off x="0" y="607961"/>
          <a:ext cx="10747513" cy="607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C" sz="2900" kern="1200" dirty="0">
              <a:latin typeface="Times New Roman" panose="02020603050405020304" pitchFamily="18" charset="0"/>
              <a:cs typeface="Times New Roman" panose="02020603050405020304" pitchFamily="18" charset="0"/>
            </a:rPr>
            <a:t>2. Objetivos</a:t>
          </a:r>
        </a:p>
      </dsp:txBody>
      <dsp:txXfrm>
        <a:off x="0" y="607961"/>
        <a:ext cx="10747513" cy="607442"/>
      </dsp:txXfrm>
    </dsp:sp>
    <dsp:sp modelId="{7690DF64-C9F6-4E58-B0BB-EA6EEF3A304A}">
      <dsp:nvSpPr>
        <dsp:cNvPr id="0" name=""/>
        <dsp:cNvSpPr/>
      </dsp:nvSpPr>
      <dsp:spPr>
        <a:xfrm>
          <a:off x="0" y="1215404"/>
          <a:ext cx="10747513" cy="0"/>
        </a:xfrm>
        <a:prstGeom prst="line">
          <a:avLst/>
        </a:prstGeom>
        <a:gradFill rotWithShape="0">
          <a:gsLst>
            <a:gs pos="0">
              <a:schemeClr val="accent6">
                <a:shade val="50000"/>
                <a:hueOff val="210528"/>
                <a:satOff val="-9203"/>
                <a:lumOff val="25121"/>
                <a:alphaOff val="0"/>
                <a:satMod val="103000"/>
                <a:lumMod val="102000"/>
                <a:tint val="94000"/>
              </a:schemeClr>
            </a:gs>
            <a:gs pos="50000">
              <a:schemeClr val="accent6">
                <a:shade val="50000"/>
                <a:hueOff val="210528"/>
                <a:satOff val="-9203"/>
                <a:lumOff val="25121"/>
                <a:alphaOff val="0"/>
                <a:satMod val="110000"/>
                <a:lumMod val="100000"/>
                <a:shade val="100000"/>
              </a:schemeClr>
            </a:gs>
            <a:gs pos="100000">
              <a:schemeClr val="accent6">
                <a:shade val="50000"/>
                <a:hueOff val="210528"/>
                <a:satOff val="-9203"/>
                <a:lumOff val="25121"/>
                <a:alphaOff val="0"/>
                <a:lumMod val="99000"/>
                <a:satMod val="120000"/>
                <a:shade val="78000"/>
              </a:schemeClr>
            </a:gs>
          </a:gsLst>
          <a:lin ang="5400000" scaled="0"/>
        </a:gradFill>
        <a:ln w="6350" cap="flat" cmpd="sng" algn="ctr">
          <a:solidFill>
            <a:schemeClr val="accent6">
              <a:shade val="50000"/>
              <a:hueOff val="210528"/>
              <a:satOff val="-9203"/>
              <a:lumOff val="2512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AD84BCF-4367-4B30-9A63-3A0D6632BE79}">
      <dsp:nvSpPr>
        <dsp:cNvPr id="0" name=""/>
        <dsp:cNvSpPr/>
      </dsp:nvSpPr>
      <dsp:spPr>
        <a:xfrm>
          <a:off x="0" y="1215404"/>
          <a:ext cx="10747513" cy="607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C" sz="2900" kern="1200" dirty="0">
              <a:latin typeface="Times New Roman" panose="02020603050405020304" pitchFamily="18" charset="0"/>
              <a:cs typeface="Times New Roman" panose="02020603050405020304" pitchFamily="18" charset="0"/>
            </a:rPr>
            <a:t>3. Fundamentación Teórica</a:t>
          </a:r>
        </a:p>
      </dsp:txBody>
      <dsp:txXfrm>
        <a:off x="0" y="1215404"/>
        <a:ext cx="10747513" cy="607442"/>
      </dsp:txXfrm>
    </dsp:sp>
    <dsp:sp modelId="{B2EB77BA-BD8B-437C-A159-0DF03FF88C44}">
      <dsp:nvSpPr>
        <dsp:cNvPr id="0" name=""/>
        <dsp:cNvSpPr/>
      </dsp:nvSpPr>
      <dsp:spPr>
        <a:xfrm>
          <a:off x="0" y="1822846"/>
          <a:ext cx="10747513" cy="0"/>
        </a:xfrm>
        <a:prstGeom prst="line">
          <a:avLst/>
        </a:prstGeom>
        <a:gradFill rotWithShape="0">
          <a:gsLst>
            <a:gs pos="0">
              <a:schemeClr val="accent6">
                <a:shade val="50000"/>
                <a:hueOff val="315792"/>
                <a:satOff val="-13804"/>
                <a:lumOff val="37681"/>
                <a:alphaOff val="0"/>
                <a:satMod val="103000"/>
                <a:lumMod val="102000"/>
                <a:tint val="94000"/>
              </a:schemeClr>
            </a:gs>
            <a:gs pos="50000">
              <a:schemeClr val="accent6">
                <a:shade val="50000"/>
                <a:hueOff val="315792"/>
                <a:satOff val="-13804"/>
                <a:lumOff val="37681"/>
                <a:alphaOff val="0"/>
                <a:satMod val="110000"/>
                <a:lumMod val="100000"/>
                <a:shade val="100000"/>
              </a:schemeClr>
            </a:gs>
            <a:gs pos="100000">
              <a:schemeClr val="accent6">
                <a:shade val="50000"/>
                <a:hueOff val="315792"/>
                <a:satOff val="-13804"/>
                <a:lumOff val="37681"/>
                <a:alphaOff val="0"/>
                <a:lumMod val="99000"/>
                <a:satMod val="120000"/>
                <a:shade val="78000"/>
              </a:schemeClr>
            </a:gs>
          </a:gsLst>
          <a:lin ang="5400000" scaled="0"/>
        </a:gradFill>
        <a:ln w="6350" cap="flat" cmpd="sng" algn="ctr">
          <a:solidFill>
            <a:schemeClr val="accent6">
              <a:shade val="50000"/>
              <a:hueOff val="315792"/>
              <a:satOff val="-13804"/>
              <a:lumOff val="3768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13409FE-D476-4390-BFEE-4786AF8FCC8B}">
      <dsp:nvSpPr>
        <dsp:cNvPr id="0" name=""/>
        <dsp:cNvSpPr/>
      </dsp:nvSpPr>
      <dsp:spPr>
        <a:xfrm>
          <a:off x="0" y="1822846"/>
          <a:ext cx="10747513" cy="607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C" sz="2900" kern="1200" dirty="0">
              <a:latin typeface="Times New Roman" panose="02020603050405020304" pitchFamily="18" charset="0"/>
              <a:cs typeface="Times New Roman" panose="02020603050405020304" pitchFamily="18" charset="0"/>
            </a:rPr>
            <a:t>4.Funcionamiento</a:t>
          </a:r>
        </a:p>
      </dsp:txBody>
      <dsp:txXfrm>
        <a:off x="0" y="1822846"/>
        <a:ext cx="10747513" cy="607442"/>
      </dsp:txXfrm>
    </dsp:sp>
    <dsp:sp modelId="{E52BEA7B-DC10-419C-A447-E17DE685B927}">
      <dsp:nvSpPr>
        <dsp:cNvPr id="0" name=""/>
        <dsp:cNvSpPr/>
      </dsp:nvSpPr>
      <dsp:spPr>
        <a:xfrm>
          <a:off x="0" y="2430289"/>
          <a:ext cx="10747513" cy="0"/>
        </a:xfrm>
        <a:prstGeom prst="line">
          <a:avLst/>
        </a:prstGeom>
        <a:gradFill rotWithShape="0">
          <a:gsLst>
            <a:gs pos="0">
              <a:schemeClr val="accent6">
                <a:shade val="50000"/>
                <a:hueOff val="315792"/>
                <a:satOff val="-13804"/>
                <a:lumOff val="37681"/>
                <a:alphaOff val="0"/>
                <a:satMod val="103000"/>
                <a:lumMod val="102000"/>
                <a:tint val="94000"/>
              </a:schemeClr>
            </a:gs>
            <a:gs pos="50000">
              <a:schemeClr val="accent6">
                <a:shade val="50000"/>
                <a:hueOff val="315792"/>
                <a:satOff val="-13804"/>
                <a:lumOff val="37681"/>
                <a:alphaOff val="0"/>
                <a:satMod val="110000"/>
                <a:lumMod val="100000"/>
                <a:shade val="100000"/>
              </a:schemeClr>
            </a:gs>
            <a:gs pos="100000">
              <a:schemeClr val="accent6">
                <a:shade val="50000"/>
                <a:hueOff val="315792"/>
                <a:satOff val="-13804"/>
                <a:lumOff val="37681"/>
                <a:alphaOff val="0"/>
                <a:lumMod val="99000"/>
                <a:satMod val="120000"/>
                <a:shade val="78000"/>
              </a:schemeClr>
            </a:gs>
          </a:gsLst>
          <a:lin ang="5400000" scaled="0"/>
        </a:gradFill>
        <a:ln w="6350" cap="flat" cmpd="sng" algn="ctr">
          <a:solidFill>
            <a:schemeClr val="accent6">
              <a:shade val="50000"/>
              <a:hueOff val="315792"/>
              <a:satOff val="-13804"/>
              <a:lumOff val="3768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2F6981-110A-490B-97E0-FBD6A616F2C1}">
      <dsp:nvSpPr>
        <dsp:cNvPr id="0" name=""/>
        <dsp:cNvSpPr/>
      </dsp:nvSpPr>
      <dsp:spPr>
        <a:xfrm>
          <a:off x="0" y="2430289"/>
          <a:ext cx="10747513" cy="607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C" sz="2900" kern="1200" dirty="0">
              <a:latin typeface="Times New Roman" panose="02020603050405020304" pitchFamily="18" charset="0"/>
              <a:cs typeface="Times New Roman" panose="02020603050405020304" pitchFamily="18" charset="0"/>
            </a:rPr>
            <a:t>5. Diseño </a:t>
          </a:r>
        </a:p>
      </dsp:txBody>
      <dsp:txXfrm>
        <a:off x="0" y="2430289"/>
        <a:ext cx="10747513" cy="607442"/>
      </dsp:txXfrm>
    </dsp:sp>
    <dsp:sp modelId="{1141B72A-9D77-4633-B434-6770DA6C557B}">
      <dsp:nvSpPr>
        <dsp:cNvPr id="0" name=""/>
        <dsp:cNvSpPr/>
      </dsp:nvSpPr>
      <dsp:spPr>
        <a:xfrm>
          <a:off x="0" y="3037731"/>
          <a:ext cx="10747513" cy="0"/>
        </a:xfrm>
        <a:prstGeom prst="line">
          <a:avLst/>
        </a:prstGeom>
        <a:gradFill rotWithShape="0">
          <a:gsLst>
            <a:gs pos="0">
              <a:schemeClr val="accent6">
                <a:shade val="50000"/>
                <a:hueOff val="210528"/>
                <a:satOff val="-9203"/>
                <a:lumOff val="25121"/>
                <a:alphaOff val="0"/>
                <a:satMod val="103000"/>
                <a:lumMod val="102000"/>
                <a:tint val="94000"/>
              </a:schemeClr>
            </a:gs>
            <a:gs pos="50000">
              <a:schemeClr val="accent6">
                <a:shade val="50000"/>
                <a:hueOff val="210528"/>
                <a:satOff val="-9203"/>
                <a:lumOff val="25121"/>
                <a:alphaOff val="0"/>
                <a:satMod val="110000"/>
                <a:lumMod val="100000"/>
                <a:shade val="100000"/>
              </a:schemeClr>
            </a:gs>
            <a:gs pos="100000">
              <a:schemeClr val="accent6">
                <a:shade val="50000"/>
                <a:hueOff val="210528"/>
                <a:satOff val="-9203"/>
                <a:lumOff val="25121"/>
                <a:alphaOff val="0"/>
                <a:lumMod val="99000"/>
                <a:satMod val="120000"/>
                <a:shade val="78000"/>
              </a:schemeClr>
            </a:gs>
          </a:gsLst>
          <a:lin ang="5400000" scaled="0"/>
        </a:gradFill>
        <a:ln w="6350" cap="flat" cmpd="sng" algn="ctr">
          <a:solidFill>
            <a:schemeClr val="accent6">
              <a:shade val="50000"/>
              <a:hueOff val="210528"/>
              <a:satOff val="-9203"/>
              <a:lumOff val="2512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CCE7475-5A72-4897-B2DC-5C6DB64884C2}">
      <dsp:nvSpPr>
        <dsp:cNvPr id="0" name=""/>
        <dsp:cNvSpPr/>
      </dsp:nvSpPr>
      <dsp:spPr>
        <a:xfrm>
          <a:off x="0" y="3037731"/>
          <a:ext cx="10747513" cy="607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C" sz="2900" kern="1200" dirty="0">
              <a:latin typeface="Times New Roman" panose="02020603050405020304" pitchFamily="18" charset="0"/>
              <a:cs typeface="Times New Roman" panose="02020603050405020304" pitchFamily="18" charset="0"/>
            </a:rPr>
            <a:t>6. Estudio de Factibilidad </a:t>
          </a:r>
        </a:p>
      </dsp:txBody>
      <dsp:txXfrm>
        <a:off x="0" y="3037731"/>
        <a:ext cx="10747513" cy="607442"/>
      </dsp:txXfrm>
    </dsp:sp>
    <dsp:sp modelId="{C5F423A7-7256-4B95-811E-14E7F4C67127}">
      <dsp:nvSpPr>
        <dsp:cNvPr id="0" name=""/>
        <dsp:cNvSpPr/>
      </dsp:nvSpPr>
      <dsp:spPr>
        <a:xfrm>
          <a:off x="0" y="3645174"/>
          <a:ext cx="10747513" cy="0"/>
        </a:xfrm>
        <a:prstGeom prst="line">
          <a:avLst/>
        </a:prstGeom>
        <a:gradFill rotWithShape="0">
          <a:gsLst>
            <a:gs pos="0">
              <a:schemeClr val="accent6">
                <a:shade val="50000"/>
                <a:hueOff val="105264"/>
                <a:satOff val="-4601"/>
                <a:lumOff val="12560"/>
                <a:alphaOff val="0"/>
                <a:satMod val="103000"/>
                <a:lumMod val="102000"/>
                <a:tint val="94000"/>
              </a:schemeClr>
            </a:gs>
            <a:gs pos="50000">
              <a:schemeClr val="accent6">
                <a:shade val="50000"/>
                <a:hueOff val="105264"/>
                <a:satOff val="-4601"/>
                <a:lumOff val="12560"/>
                <a:alphaOff val="0"/>
                <a:satMod val="110000"/>
                <a:lumMod val="100000"/>
                <a:shade val="100000"/>
              </a:schemeClr>
            </a:gs>
            <a:gs pos="100000">
              <a:schemeClr val="accent6">
                <a:shade val="50000"/>
                <a:hueOff val="105264"/>
                <a:satOff val="-4601"/>
                <a:lumOff val="12560"/>
                <a:alphaOff val="0"/>
                <a:lumMod val="99000"/>
                <a:satMod val="120000"/>
                <a:shade val="78000"/>
              </a:schemeClr>
            </a:gs>
          </a:gsLst>
          <a:lin ang="5400000" scaled="0"/>
        </a:gradFill>
        <a:ln w="6350" cap="flat" cmpd="sng" algn="ctr">
          <a:solidFill>
            <a:schemeClr val="accent6">
              <a:shade val="50000"/>
              <a:hueOff val="105264"/>
              <a:satOff val="-4601"/>
              <a:lumOff val="1256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D05DAB-EB4C-45D1-8A74-FEDF97922C6A}">
      <dsp:nvSpPr>
        <dsp:cNvPr id="0" name=""/>
        <dsp:cNvSpPr/>
      </dsp:nvSpPr>
      <dsp:spPr>
        <a:xfrm>
          <a:off x="0" y="3645174"/>
          <a:ext cx="10747513" cy="607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EC" sz="2900" kern="1200" dirty="0">
              <a:latin typeface="Times New Roman" panose="02020603050405020304" pitchFamily="18" charset="0"/>
              <a:cs typeface="Times New Roman" panose="02020603050405020304" pitchFamily="18" charset="0"/>
            </a:rPr>
            <a:t>7. Conclusiones y Recomendaciones</a:t>
          </a:r>
        </a:p>
      </dsp:txBody>
      <dsp:txXfrm>
        <a:off x="0" y="3645174"/>
        <a:ext cx="10747513" cy="6074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EDF2C-F638-4A31-A8B6-863E7EE9F12B}">
      <dsp:nvSpPr>
        <dsp:cNvPr id="0" name=""/>
        <dsp:cNvSpPr/>
      </dsp:nvSpPr>
      <dsp:spPr>
        <a:xfrm>
          <a:off x="495657" y="188005"/>
          <a:ext cx="1847419" cy="101947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dirty="0"/>
            <a:t>Sensores</a:t>
          </a:r>
        </a:p>
      </dsp:txBody>
      <dsp:txXfrm>
        <a:off x="525516" y="217864"/>
        <a:ext cx="1787701" cy="9597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EDF2C-F638-4A31-A8B6-863E7EE9F12B}">
      <dsp:nvSpPr>
        <dsp:cNvPr id="0" name=""/>
        <dsp:cNvSpPr/>
      </dsp:nvSpPr>
      <dsp:spPr>
        <a:xfrm>
          <a:off x="495657" y="174362"/>
          <a:ext cx="1847419" cy="101947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4400" kern="1200" dirty="0"/>
            <a:t>DAQ</a:t>
          </a:r>
        </a:p>
      </dsp:txBody>
      <dsp:txXfrm>
        <a:off x="525516" y="204221"/>
        <a:ext cx="1787701" cy="9597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EDF2C-F638-4A31-A8B6-863E7EE9F12B}">
      <dsp:nvSpPr>
        <dsp:cNvPr id="0" name=""/>
        <dsp:cNvSpPr/>
      </dsp:nvSpPr>
      <dsp:spPr>
        <a:xfrm>
          <a:off x="495657" y="174362"/>
          <a:ext cx="1847419" cy="101947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Computador</a:t>
          </a:r>
        </a:p>
      </dsp:txBody>
      <dsp:txXfrm>
        <a:off x="525516" y="204221"/>
        <a:ext cx="1787701" cy="9597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EDF2C-F638-4A31-A8B6-863E7EE9F12B}">
      <dsp:nvSpPr>
        <dsp:cNvPr id="0" name=""/>
        <dsp:cNvSpPr/>
      </dsp:nvSpPr>
      <dsp:spPr>
        <a:xfrm>
          <a:off x="495657" y="174362"/>
          <a:ext cx="1847419" cy="101947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dirty="0"/>
            <a:t>LabVIEW</a:t>
          </a:r>
        </a:p>
      </dsp:txBody>
      <dsp:txXfrm>
        <a:off x="525516" y="204221"/>
        <a:ext cx="1787701" cy="9597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EDF2C-F638-4A31-A8B6-863E7EE9F12B}">
      <dsp:nvSpPr>
        <dsp:cNvPr id="0" name=""/>
        <dsp:cNvSpPr/>
      </dsp:nvSpPr>
      <dsp:spPr>
        <a:xfrm>
          <a:off x="495657" y="174362"/>
          <a:ext cx="1847419" cy="101947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dirty="0"/>
            <a:t>Recurso Humano</a:t>
          </a:r>
        </a:p>
      </dsp:txBody>
      <dsp:txXfrm>
        <a:off x="525516" y="204221"/>
        <a:ext cx="1787701" cy="9597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C87BB-27B3-4313-AB35-EF1E58B20940}">
      <dsp:nvSpPr>
        <dsp:cNvPr id="0" name=""/>
        <dsp:cNvSpPr/>
      </dsp:nvSpPr>
      <dsp:spPr>
        <a:xfrm>
          <a:off x="-5320318" y="-814834"/>
          <a:ext cx="6335686" cy="6335686"/>
        </a:xfrm>
        <a:prstGeom prst="blockArc">
          <a:avLst>
            <a:gd name="adj1" fmla="val 18900000"/>
            <a:gd name="adj2" fmla="val 2700000"/>
            <a:gd name="adj3" fmla="val 341"/>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81DCE-D1A6-43E5-9A03-EDDCDAD78020}">
      <dsp:nvSpPr>
        <dsp:cNvPr id="0" name=""/>
        <dsp:cNvSpPr/>
      </dsp:nvSpPr>
      <dsp:spPr>
        <a:xfrm>
          <a:off x="653195" y="470601"/>
          <a:ext cx="7409861" cy="94120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7080" tIns="73660" rIns="73660" bIns="73660" numCol="1" spcCol="1270" anchor="ctr" anchorCtr="0">
          <a:noAutofit/>
        </a:bodyPr>
        <a:lstStyle/>
        <a:p>
          <a:pPr marL="0" lvl="0" indent="0" algn="l" defTabSz="1289050">
            <a:lnSpc>
              <a:spcPct val="90000"/>
            </a:lnSpc>
            <a:spcBef>
              <a:spcPct val="0"/>
            </a:spcBef>
            <a:spcAft>
              <a:spcPct val="35000"/>
            </a:spcAft>
            <a:buNone/>
          </a:pPr>
          <a:r>
            <a:rPr lang="es-ES" sz="2900" kern="1200" dirty="0">
              <a:latin typeface="Times New Roman" panose="02020603050405020304" pitchFamily="18" charset="0"/>
              <a:ea typeface="Calibri" panose="020F0502020204030204" pitchFamily="34" charset="0"/>
            </a:rPr>
            <a:t>Establecer las condiciones iniciales</a:t>
          </a:r>
          <a:endParaRPr lang="es-ES" sz="2900" kern="1200" dirty="0"/>
        </a:p>
      </dsp:txBody>
      <dsp:txXfrm>
        <a:off x="653195" y="470601"/>
        <a:ext cx="7409861" cy="941203"/>
      </dsp:txXfrm>
    </dsp:sp>
    <dsp:sp modelId="{CFF46350-3BB0-438E-B8FB-86EF7AED0015}">
      <dsp:nvSpPr>
        <dsp:cNvPr id="0" name=""/>
        <dsp:cNvSpPr/>
      </dsp:nvSpPr>
      <dsp:spPr>
        <a:xfrm>
          <a:off x="64943" y="352951"/>
          <a:ext cx="1176504" cy="117650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DB9BE9-EDC8-46CE-BDB4-8F1AF8D50F06}">
      <dsp:nvSpPr>
        <dsp:cNvPr id="0" name=""/>
        <dsp:cNvSpPr/>
      </dsp:nvSpPr>
      <dsp:spPr>
        <a:xfrm>
          <a:off x="995322" y="1882406"/>
          <a:ext cx="7067734" cy="94120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7080" tIns="73660" rIns="73660" bIns="73660" numCol="1" spcCol="1270" anchor="ctr" anchorCtr="0">
          <a:noAutofit/>
        </a:bodyPr>
        <a:lstStyle/>
        <a:p>
          <a:pPr marL="0" lvl="0" indent="0" algn="l" defTabSz="1289050">
            <a:lnSpc>
              <a:spcPct val="90000"/>
            </a:lnSpc>
            <a:spcBef>
              <a:spcPct val="0"/>
            </a:spcBef>
            <a:spcAft>
              <a:spcPct val="35000"/>
            </a:spcAft>
            <a:buNone/>
          </a:pPr>
          <a:r>
            <a:rPr lang="es-ES" sz="2900" kern="1200" dirty="0">
              <a:latin typeface="Times New Roman" panose="02020603050405020304" pitchFamily="18" charset="0"/>
              <a:ea typeface="Calibri" panose="020F0502020204030204" pitchFamily="34" charset="0"/>
            </a:rPr>
            <a:t>Concluido el proceso de calibración en el banco de pruebas</a:t>
          </a:r>
          <a:endParaRPr lang="es-ES" sz="2900" kern="1200" dirty="0"/>
        </a:p>
      </dsp:txBody>
      <dsp:txXfrm>
        <a:off x="995322" y="1882406"/>
        <a:ext cx="7067734" cy="941203"/>
      </dsp:txXfrm>
    </dsp:sp>
    <dsp:sp modelId="{15CBF2F8-2648-4EE9-A917-9432AF06F851}">
      <dsp:nvSpPr>
        <dsp:cNvPr id="0" name=""/>
        <dsp:cNvSpPr/>
      </dsp:nvSpPr>
      <dsp:spPr>
        <a:xfrm>
          <a:off x="407070" y="1764756"/>
          <a:ext cx="1176504" cy="117650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28B59A-A610-4AEA-A6EC-A30D70FA7088}">
      <dsp:nvSpPr>
        <dsp:cNvPr id="0" name=""/>
        <dsp:cNvSpPr/>
      </dsp:nvSpPr>
      <dsp:spPr>
        <a:xfrm>
          <a:off x="653195" y="3294211"/>
          <a:ext cx="7409861" cy="94120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7080" tIns="73660" rIns="73660" bIns="73660" numCol="1" spcCol="1270" anchor="ctr" anchorCtr="0">
          <a:noAutofit/>
        </a:bodyPr>
        <a:lstStyle/>
        <a:p>
          <a:pPr marL="0" lvl="0" indent="0" algn="l" defTabSz="1289050">
            <a:lnSpc>
              <a:spcPct val="90000"/>
            </a:lnSpc>
            <a:spcBef>
              <a:spcPct val="0"/>
            </a:spcBef>
            <a:spcAft>
              <a:spcPct val="35000"/>
            </a:spcAft>
            <a:buNone/>
          </a:pPr>
          <a:r>
            <a:rPr lang="es-ES" sz="2900" kern="1200" dirty="0">
              <a:latin typeface="Times New Roman" panose="02020603050405020304" pitchFamily="18" charset="0"/>
              <a:ea typeface="Calibri" panose="020F0502020204030204" pitchFamily="34" charset="0"/>
            </a:rPr>
            <a:t> Datos servirán para la comparación</a:t>
          </a:r>
          <a:endParaRPr lang="es-ES" sz="2900" kern="1200" dirty="0"/>
        </a:p>
      </dsp:txBody>
      <dsp:txXfrm>
        <a:off x="653195" y="3294211"/>
        <a:ext cx="7409861" cy="941203"/>
      </dsp:txXfrm>
    </dsp:sp>
    <dsp:sp modelId="{36E97381-7BB6-46FE-AB7B-33A649CE5458}">
      <dsp:nvSpPr>
        <dsp:cNvPr id="0" name=""/>
        <dsp:cNvSpPr/>
      </dsp:nvSpPr>
      <dsp:spPr>
        <a:xfrm>
          <a:off x="64943" y="3176561"/>
          <a:ext cx="1176504" cy="117650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ACC8F-F270-45C9-B3C2-9941375145F5}">
      <dsp:nvSpPr>
        <dsp:cNvPr id="0" name=""/>
        <dsp:cNvSpPr/>
      </dsp:nvSpPr>
      <dsp:spPr>
        <a:xfrm>
          <a:off x="3968" y="620202"/>
          <a:ext cx="1230312" cy="8073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rPr>
            <a:t>Empresa privada</a:t>
          </a:r>
          <a:endParaRPr lang="es-ES" sz="1200" kern="1200" dirty="0"/>
        </a:p>
      </dsp:txBody>
      <dsp:txXfrm>
        <a:off x="27616" y="643850"/>
        <a:ext cx="1183016" cy="760096"/>
      </dsp:txXfrm>
    </dsp:sp>
    <dsp:sp modelId="{B32B9A6C-838E-4EF1-9688-213EDD91A970}">
      <dsp:nvSpPr>
        <dsp:cNvPr id="0" name=""/>
        <dsp:cNvSpPr/>
      </dsp:nvSpPr>
      <dsp:spPr>
        <a:xfrm>
          <a:off x="1357312" y="871339"/>
          <a:ext cx="260826" cy="30511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1357312" y="932362"/>
        <a:ext cx="182578" cy="183071"/>
      </dsp:txXfrm>
    </dsp:sp>
    <dsp:sp modelId="{7DD1D562-778E-4B66-A41E-B0EDAE0E76A8}">
      <dsp:nvSpPr>
        <dsp:cNvPr id="0" name=""/>
        <dsp:cNvSpPr/>
      </dsp:nvSpPr>
      <dsp:spPr>
        <a:xfrm>
          <a:off x="1726406" y="620202"/>
          <a:ext cx="1230312" cy="8073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latin typeface="Times New Roman" panose="02020603050405020304" pitchFamily="18" charset="0"/>
            </a:rPr>
            <a:t>Transporte</a:t>
          </a:r>
          <a:endParaRPr lang="es-ES" sz="1200" kern="1200" dirty="0"/>
        </a:p>
      </dsp:txBody>
      <dsp:txXfrm>
        <a:off x="1750054" y="643850"/>
        <a:ext cx="1183016" cy="760096"/>
      </dsp:txXfrm>
    </dsp:sp>
    <dsp:sp modelId="{747C4B44-7A23-4F23-AD29-549F405C8F6B}">
      <dsp:nvSpPr>
        <dsp:cNvPr id="0" name=""/>
        <dsp:cNvSpPr/>
      </dsp:nvSpPr>
      <dsp:spPr>
        <a:xfrm>
          <a:off x="3079750" y="871339"/>
          <a:ext cx="260826" cy="30511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3079750" y="932362"/>
        <a:ext cx="182578" cy="183071"/>
      </dsp:txXfrm>
    </dsp:sp>
    <dsp:sp modelId="{1CEC3B15-3544-4641-BAD2-2CACF21CA67E}">
      <dsp:nvSpPr>
        <dsp:cNvPr id="0" name=""/>
        <dsp:cNvSpPr/>
      </dsp:nvSpPr>
      <dsp:spPr>
        <a:xfrm>
          <a:off x="3448843" y="620202"/>
          <a:ext cx="1230312" cy="8073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latin typeface="Times New Roman" panose="02020603050405020304" pitchFamily="18" charset="0"/>
            </a:rPr>
            <a:t>Almacenamiento</a:t>
          </a:r>
          <a:endParaRPr lang="es-ES" sz="1200" kern="1200" dirty="0"/>
        </a:p>
      </dsp:txBody>
      <dsp:txXfrm>
        <a:off x="3472491" y="643850"/>
        <a:ext cx="1183016" cy="760096"/>
      </dsp:txXfrm>
    </dsp:sp>
    <dsp:sp modelId="{EEF41154-0DD6-45A2-8904-F9DF43491F6D}">
      <dsp:nvSpPr>
        <dsp:cNvPr id="0" name=""/>
        <dsp:cNvSpPr/>
      </dsp:nvSpPr>
      <dsp:spPr>
        <a:xfrm>
          <a:off x="4802187" y="871339"/>
          <a:ext cx="260826" cy="30511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4802187" y="932362"/>
        <a:ext cx="182578" cy="183071"/>
      </dsp:txXfrm>
    </dsp:sp>
    <dsp:sp modelId="{BA69F9DD-BEA1-4335-A6C6-F9A891BCC85B}">
      <dsp:nvSpPr>
        <dsp:cNvPr id="0" name=""/>
        <dsp:cNvSpPr/>
      </dsp:nvSpPr>
      <dsp:spPr>
        <a:xfrm>
          <a:off x="5171281" y="620202"/>
          <a:ext cx="1230312" cy="8073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latin typeface="Times New Roman" panose="02020603050405020304" pitchFamily="18" charset="0"/>
            </a:rPr>
            <a:t>Despacho</a:t>
          </a:r>
          <a:endParaRPr lang="es-ES" sz="1200" kern="1200" dirty="0"/>
        </a:p>
      </dsp:txBody>
      <dsp:txXfrm>
        <a:off x="5194929" y="643850"/>
        <a:ext cx="1183016" cy="760096"/>
      </dsp:txXfrm>
    </dsp:sp>
    <dsp:sp modelId="{514A9895-F628-49EA-80EC-E0D0BDD39D04}">
      <dsp:nvSpPr>
        <dsp:cNvPr id="0" name=""/>
        <dsp:cNvSpPr/>
      </dsp:nvSpPr>
      <dsp:spPr>
        <a:xfrm>
          <a:off x="6524624" y="871339"/>
          <a:ext cx="260826" cy="30511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6524624" y="932362"/>
        <a:ext cx="182578" cy="183071"/>
      </dsp:txXfrm>
    </dsp:sp>
    <dsp:sp modelId="{C66448EF-2B44-4968-879E-D60BEF48C1DC}">
      <dsp:nvSpPr>
        <dsp:cNvPr id="0" name=""/>
        <dsp:cNvSpPr/>
      </dsp:nvSpPr>
      <dsp:spPr>
        <a:xfrm>
          <a:off x="6893718" y="620202"/>
          <a:ext cx="1230312" cy="8073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latin typeface="Times New Roman" panose="02020603050405020304" pitchFamily="18" charset="0"/>
            </a:rPr>
            <a:t>Petróleo crudo pesado de 18 a 24 grados API</a:t>
          </a:r>
          <a:endParaRPr lang="es-ES" sz="1200" kern="1200" dirty="0"/>
        </a:p>
      </dsp:txBody>
      <dsp:txXfrm>
        <a:off x="6917366" y="643850"/>
        <a:ext cx="1183016" cy="760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3D0DC-D229-4461-A32A-BD5106AB95AF}">
      <dsp:nvSpPr>
        <dsp:cNvPr id="0" name=""/>
        <dsp:cNvSpPr/>
      </dsp:nvSpPr>
      <dsp:spPr>
        <a:xfrm>
          <a:off x="0" y="2629866"/>
          <a:ext cx="1298691" cy="1010521"/>
        </a:xfrm>
        <a:prstGeom prst="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Amazonas</a:t>
          </a:r>
        </a:p>
        <a:p>
          <a:pPr marL="0" lvl="0" indent="0" algn="ctr" defTabSz="533400">
            <a:lnSpc>
              <a:spcPct val="90000"/>
            </a:lnSpc>
            <a:spcBef>
              <a:spcPct val="0"/>
            </a:spcBef>
            <a:spcAft>
              <a:spcPct val="35000"/>
            </a:spcAft>
            <a:buNone/>
          </a:pPr>
          <a:r>
            <a:rPr lang="es-ES" sz="1200" kern="1200" dirty="0" err="1"/>
            <a:t>Cayagama</a:t>
          </a:r>
          <a:endParaRPr lang="es-ES" sz="1200" kern="1200" dirty="0"/>
        </a:p>
        <a:p>
          <a:pPr marL="0" lvl="0" indent="0" algn="ctr" defTabSz="533400">
            <a:lnSpc>
              <a:spcPct val="90000"/>
            </a:lnSpc>
            <a:spcBef>
              <a:spcPct val="0"/>
            </a:spcBef>
            <a:spcAft>
              <a:spcPct val="35000"/>
            </a:spcAft>
            <a:buNone/>
          </a:pPr>
          <a:r>
            <a:rPr lang="es-ES" sz="1200" kern="1200" dirty="0"/>
            <a:t> Sardinas</a:t>
          </a:r>
        </a:p>
        <a:p>
          <a:pPr marL="0" lvl="0" indent="0" algn="ctr" defTabSz="533400">
            <a:lnSpc>
              <a:spcPct val="90000"/>
            </a:lnSpc>
            <a:spcBef>
              <a:spcPct val="0"/>
            </a:spcBef>
            <a:spcAft>
              <a:spcPct val="35000"/>
            </a:spcAft>
            <a:buNone/>
          </a:pPr>
          <a:r>
            <a:rPr lang="es-ES" sz="1200" kern="1200" dirty="0"/>
            <a:t>Páramo</a:t>
          </a:r>
        </a:p>
      </dsp:txBody>
      <dsp:txXfrm>
        <a:off x="0" y="2629866"/>
        <a:ext cx="1298691" cy="1010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2A155-D219-44B7-AC32-5C55834F78A6}">
      <dsp:nvSpPr>
        <dsp:cNvPr id="0" name=""/>
        <dsp:cNvSpPr/>
      </dsp:nvSpPr>
      <dsp:spPr>
        <a:xfrm>
          <a:off x="26388" y="0"/>
          <a:ext cx="1980208" cy="6083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Filtrado</a:t>
          </a:r>
          <a:endParaRPr lang="es-ES" sz="2400" kern="1200" dirty="0"/>
        </a:p>
      </dsp:txBody>
      <dsp:txXfrm>
        <a:off x="44206" y="17818"/>
        <a:ext cx="1944572" cy="572709"/>
      </dsp:txXfrm>
    </dsp:sp>
    <dsp:sp modelId="{933A3E5A-F49E-4E18-85B4-E9CCF3F27E00}">
      <dsp:nvSpPr>
        <dsp:cNvPr id="0" name=""/>
        <dsp:cNvSpPr/>
      </dsp:nvSpPr>
      <dsp:spPr>
        <a:xfrm>
          <a:off x="2199856" y="58626"/>
          <a:ext cx="409712" cy="49109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2199856" y="156844"/>
        <a:ext cx="286798" cy="294655"/>
      </dsp:txXfrm>
    </dsp:sp>
    <dsp:sp modelId="{AE706A5D-B253-4D8D-BE37-8368257F1C58}">
      <dsp:nvSpPr>
        <dsp:cNvPr id="0" name=""/>
        <dsp:cNvSpPr/>
      </dsp:nvSpPr>
      <dsp:spPr>
        <a:xfrm>
          <a:off x="2779638" y="0"/>
          <a:ext cx="1980208" cy="6083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Calentado</a:t>
          </a:r>
          <a:endParaRPr lang="es-ES" sz="2400" kern="1200" dirty="0"/>
        </a:p>
      </dsp:txBody>
      <dsp:txXfrm>
        <a:off x="2797456" y="17818"/>
        <a:ext cx="1944572" cy="572709"/>
      </dsp:txXfrm>
    </dsp:sp>
    <dsp:sp modelId="{8570DBD4-3731-4B15-BC2D-2ADCAA5823AC}">
      <dsp:nvSpPr>
        <dsp:cNvPr id="0" name=""/>
        <dsp:cNvSpPr/>
      </dsp:nvSpPr>
      <dsp:spPr>
        <a:xfrm>
          <a:off x="4957867" y="58626"/>
          <a:ext cx="419804" cy="49109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4957867" y="156844"/>
        <a:ext cx="293863" cy="294655"/>
      </dsp:txXfrm>
    </dsp:sp>
    <dsp:sp modelId="{BC625980-FDAB-4CDB-9846-85DD1E55099B}">
      <dsp:nvSpPr>
        <dsp:cNvPr id="0" name=""/>
        <dsp:cNvSpPr/>
      </dsp:nvSpPr>
      <dsp:spPr>
        <a:xfrm>
          <a:off x="5551929" y="0"/>
          <a:ext cx="2194961" cy="6083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Desplazado</a:t>
          </a:r>
          <a:endParaRPr lang="es-ES" sz="2400" kern="1200" dirty="0"/>
        </a:p>
      </dsp:txBody>
      <dsp:txXfrm>
        <a:off x="5569747" y="17818"/>
        <a:ext cx="2159325" cy="572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E1C85-CA1D-4C9A-B613-EC2E535035E0}">
      <dsp:nvSpPr>
        <dsp:cNvPr id="0" name=""/>
        <dsp:cNvSpPr/>
      </dsp:nvSpPr>
      <dsp:spPr>
        <a:xfrm>
          <a:off x="3162" y="302847"/>
          <a:ext cx="2509082" cy="150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rPr>
            <a:t>Motores de combustión interna</a:t>
          </a:r>
          <a:endParaRPr lang="es-ES" sz="2400" kern="1200" dirty="0"/>
        </a:p>
      </dsp:txBody>
      <dsp:txXfrm>
        <a:off x="3162" y="302847"/>
        <a:ext cx="2509082" cy="1505449"/>
      </dsp:txXfrm>
    </dsp:sp>
    <dsp:sp modelId="{1B2EEEA1-340B-4EC1-8D5D-86826A0B3E6E}">
      <dsp:nvSpPr>
        <dsp:cNvPr id="0" name=""/>
        <dsp:cNvSpPr/>
      </dsp:nvSpPr>
      <dsp:spPr>
        <a:xfrm>
          <a:off x="2763153" y="302847"/>
          <a:ext cx="2509082" cy="150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rPr>
            <a:t>Sistema de control de velocidad electroneumático</a:t>
          </a:r>
          <a:endParaRPr lang="es-ES" sz="2400" kern="1200" dirty="0"/>
        </a:p>
      </dsp:txBody>
      <dsp:txXfrm>
        <a:off x="2763153" y="302847"/>
        <a:ext cx="2509082" cy="1505449"/>
      </dsp:txXfrm>
    </dsp:sp>
    <dsp:sp modelId="{088E3D22-9D01-424D-9280-B03DEF0DC4FA}">
      <dsp:nvSpPr>
        <dsp:cNvPr id="0" name=""/>
        <dsp:cNvSpPr/>
      </dsp:nvSpPr>
      <dsp:spPr>
        <a:xfrm>
          <a:off x="5523143" y="302847"/>
          <a:ext cx="2509082" cy="150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Regulador de velocidad de aire (PGA)</a:t>
          </a:r>
          <a:endParaRPr lang="es-ES" sz="2400" kern="1200" dirty="0"/>
        </a:p>
      </dsp:txBody>
      <dsp:txXfrm>
        <a:off x="5523143" y="302847"/>
        <a:ext cx="2509082" cy="1505449"/>
      </dsp:txXfrm>
    </dsp:sp>
    <dsp:sp modelId="{BB8DAFD8-F985-4287-B845-F50120A7744E}">
      <dsp:nvSpPr>
        <dsp:cNvPr id="0" name=""/>
        <dsp:cNvSpPr/>
      </dsp:nvSpPr>
      <dsp:spPr>
        <a:xfrm>
          <a:off x="8283134" y="302847"/>
          <a:ext cx="2509082" cy="15054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Banco de pruebas</a:t>
          </a:r>
        </a:p>
      </dsp:txBody>
      <dsp:txXfrm>
        <a:off x="8283134" y="302847"/>
        <a:ext cx="2509082" cy="15054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40E2C-3C41-4D6B-871C-A78386D2A50F}">
      <dsp:nvSpPr>
        <dsp:cNvPr id="0" name=""/>
        <dsp:cNvSpPr/>
      </dsp:nvSpPr>
      <dsp:spPr>
        <a:xfrm>
          <a:off x="160274" y="54937"/>
          <a:ext cx="1478293" cy="46065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ES" sz="1200" kern="1200">
              <a:latin typeface="Times New Roman" panose="02020603050405020304" pitchFamily="18" charset="0"/>
              <a:cs typeface="Times New Roman" panose="02020603050405020304" pitchFamily="18" charset="0"/>
            </a:rPr>
            <a:t>Primero</a:t>
          </a:r>
        </a:p>
      </dsp:txBody>
      <dsp:txXfrm>
        <a:off x="160274" y="54937"/>
        <a:ext cx="1478293" cy="307106"/>
      </dsp:txXfrm>
    </dsp:sp>
    <dsp:sp modelId="{10424692-60D5-49D2-A327-299123CABCB8}">
      <dsp:nvSpPr>
        <dsp:cNvPr id="0" name=""/>
        <dsp:cNvSpPr/>
      </dsp:nvSpPr>
      <dsp:spPr>
        <a:xfrm>
          <a:off x="259141" y="633826"/>
          <a:ext cx="1368189" cy="1504673"/>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Se produce la admisión de combustible al cilindro</a:t>
          </a:r>
          <a:endParaRPr lang="es-ES" sz="1200" kern="1200">
            <a:latin typeface="Times New Roman" panose="02020603050405020304" pitchFamily="18" charset="0"/>
            <a:cs typeface="Times New Roman" panose="02020603050405020304" pitchFamily="18" charset="0"/>
          </a:endParaRPr>
        </a:p>
      </dsp:txBody>
      <dsp:txXfrm>
        <a:off x="299214" y="673899"/>
        <a:ext cx="1288043" cy="1424527"/>
      </dsp:txXfrm>
    </dsp:sp>
    <dsp:sp modelId="{FA35BE81-4049-4D63-81E3-46307A8A8B1A}">
      <dsp:nvSpPr>
        <dsp:cNvPr id="0" name=""/>
        <dsp:cNvSpPr/>
      </dsp:nvSpPr>
      <dsp:spPr>
        <a:xfrm rot="38081">
          <a:off x="1853100" y="37549"/>
          <a:ext cx="454866" cy="36805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latin typeface="Times New Roman" panose="02020603050405020304" pitchFamily="18" charset="0"/>
            <a:cs typeface="Times New Roman" panose="02020603050405020304" pitchFamily="18" charset="0"/>
          </a:endParaRPr>
        </a:p>
      </dsp:txBody>
      <dsp:txXfrm>
        <a:off x="1853103" y="110547"/>
        <a:ext cx="344450" cy="220832"/>
      </dsp:txXfrm>
    </dsp:sp>
    <dsp:sp modelId="{8C87BE1C-6761-486F-B4C7-B879E9AC97B9}">
      <dsp:nvSpPr>
        <dsp:cNvPr id="0" name=""/>
        <dsp:cNvSpPr/>
      </dsp:nvSpPr>
      <dsp:spPr>
        <a:xfrm>
          <a:off x="2496754" y="107258"/>
          <a:ext cx="1478293" cy="38134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EC" sz="1200" kern="1200">
              <a:latin typeface="Times New Roman" panose="02020603050405020304" pitchFamily="18" charset="0"/>
              <a:cs typeface="Times New Roman" panose="02020603050405020304" pitchFamily="18" charset="0"/>
            </a:rPr>
            <a:t>Luego</a:t>
          </a:r>
          <a:endParaRPr lang="es-ES" sz="1200" kern="1200">
            <a:latin typeface="Times New Roman" panose="02020603050405020304" pitchFamily="18" charset="0"/>
            <a:cs typeface="Times New Roman" panose="02020603050405020304" pitchFamily="18" charset="0"/>
          </a:endParaRPr>
        </a:p>
      </dsp:txBody>
      <dsp:txXfrm>
        <a:off x="2496754" y="107258"/>
        <a:ext cx="1478293" cy="254230"/>
      </dsp:txXfrm>
    </dsp:sp>
    <dsp:sp modelId="{3D8648AB-6DFC-4EF3-AC72-E3CF2828CD1E}">
      <dsp:nvSpPr>
        <dsp:cNvPr id="0" name=""/>
        <dsp:cNvSpPr/>
      </dsp:nvSpPr>
      <dsp:spPr>
        <a:xfrm>
          <a:off x="2497314" y="666880"/>
          <a:ext cx="1478293" cy="1141417"/>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Se comprime, explosiona y se quema</a:t>
          </a:r>
          <a:endParaRPr lang="es-ES" sz="1200" kern="1200">
            <a:latin typeface="Times New Roman" panose="02020603050405020304" pitchFamily="18" charset="0"/>
            <a:cs typeface="Times New Roman" panose="02020603050405020304" pitchFamily="18" charset="0"/>
          </a:endParaRPr>
        </a:p>
      </dsp:txBody>
      <dsp:txXfrm>
        <a:off x="2530745" y="700311"/>
        <a:ext cx="1411431" cy="1074555"/>
      </dsp:txXfrm>
    </dsp:sp>
    <dsp:sp modelId="{8C4BB11C-44A5-4553-A13A-20D7833B7B88}">
      <dsp:nvSpPr>
        <dsp:cNvPr id="0" name=""/>
        <dsp:cNvSpPr/>
      </dsp:nvSpPr>
      <dsp:spPr>
        <a:xfrm rot="21555304">
          <a:off x="4156449" y="35878"/>
          <a:ext cx="384639" cy="36805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latin typeface="Times New Roman" panose="02020603050405020304" pitchFamily="18" charset="0"/>
            <a:cs typeface="Times New Roman" panose="02020603050405020304" pitchFamily="18" charset="0"/>
          </a:endParaRPr>
        </a:p>
      </dsp:txBody>
      <dsp:txXfrm>
        <a:off x="4156454" y="110206"/>
        <a:ext cx="274223" cy="220832"/>
      </dsp:txXfrm>
    </dsp:sp>
    <dsp:sp modelId="{DA910CE6-0056-48B4-8D99-F76D6A638A42}">
      <dsp:nvSpPr>
        <dsp:cNvPr id="0" name=""/>
        <dsp:cNvSpPr/>
      </dsp:nvSpPr>
      <dsp:spPr>
        <a:xfrm>
          <a:off x="4700719" y="106659"/>
          <a:ext cx="1478293" cy="29717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ES" sz="1200" kern="1200">
              <a:latin typeface="Times New Roman" panose="02020603050405020304" pitchFamily="18" charset="0"/>
              <a:cs typeface="Times New Roman" panose="02020603050405020304" pitchFamily="18" charset="0"/>
            </a:rPr>
            <a:t>Finalmente</a:t>
          </a:r>
        </a:p>
      </dsp:txBody>
      <dsp:txXfrm>
        <a:off x="4700719" y="106659"/>
        <a:ext cx="1478293" cy="198114"/>
      </dsp:txXfrm>
    </dsp:sp>
    <dsp:sp modelId="{A93E99CA-1D88-45E3-8CE3-7B942BB6FD16}">
      <dsp:nvSpPr>
        <dsp:cNvPr id="0" name=""/>
        <dsp:cNvSpPr/>
      </dsp:nvSpPr>
      <dsp:spPr>
        <a:xfrm>
          <a:off x="4542726" y="491407"/>
          <a:ext cx="1826150" cy="1508779"/>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La mezcla comprimida generalmente se transforma, en vapor de agua, bióxido de carbono y nitrógeno, esto debido a la combustión</a:t>
          </a:r>
          <a:endParaRPr lang="es-ES" sz="1200" kern="1200">
            <a:latin typeface="Times New Roman" panose="02020603050405020304" pitchFamily="18" charset="0"/>
            <a:cs typeface="Times New Roman" panose="02020603050405020304" pitchFamily="18" charset="0"/>
          </a:endParaRPr>
        </a:p>
      </dsp:txBody>
      <dsp:txXfrm>
        <a:off x="4586917" y="535598"/>
        <a:ext cx="1737768" cy="14203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26636-4183-453E-BACA-CFC764F76D05}">
      <dsp:nvSpPr>
        <dsp:cNvPr id="0" name=""/>
        <dsp:cNvSpPr/>
      </dsp:nvSpPr>
      <dsp:spPr>
        <a:xfrm>
          <a:off x="-4170068" y="-639908"/>
          <a:ext cx="4968817" cy="4968817"/>
        </a:xfrm>
        <a:prstGeom prst="blockArc">
          <a:avLst>
            <a:gd name="adj1" fmla="val 18900000"/>
            <a:gd name="adj2" fmla="val 2700000"/>
            <a:gd name="adj3" fmla="val 435"/>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DE7498-F9CF-4E74-A1A0-208D9B2FC4B1}">
      <dsp:nvSpPr>
        <dsp:cNvPr id="0" name=""/>
        <dsp:cNvSpPr/>
      </dsp:nvSpPr>
      <dsp:spPr>
        <a:xfrm>
          <a:off x="513677" y="368900"/>
          <a:ext cx="5331130" cy="7378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629"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El regulador de velocidad</a:t>
          </a:r>
          <a:endParaRPr lang="es-ES" sz="1700" kern="1200" dirty="0"/>
        </a:p>
      </dsp:txBody>
      <dsp:txXfrm>
        <a:off x="513677" y="368900"/>
        <a:ext cx="5331130" cy="737800"/>
      </dsp:txXfrm>
    </dsp:sp>
    <dsp:sp modelId="{FBCAA260-6BAB-4E46-808D-85C166C3A939}">
      <dsp:nvSpPr>
        <dsp:cNvPr id="0" name=""/>
        <dsp:cNvSpPr/>
      </dsp:nvSpPr>
      <dsp:spPr>
        <a:xfrm>
          <a:off x="52552" y="276675"/>
          <a:ext cx="922250" cy="92225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209776-C328-4F88-A053-C438B6768C84}">
      <dsp:nvSpPr>
        <dsp:cNvPr id="0" name=""/>
        <dsp:cNvSpPr/>
      </dsp:nvSpPr>
      <dsp:spPr>
        <a:xfrm>
          <a:off x="781868" y="1475600"/>
          <a:ext cx="5062940" cy="7378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629"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mecanismo revoluciones del motor se mantengan constantes dentro de un rango requerido y</a:t>
          </a:r>
          <a:endParaRPr lang="es-ES" sz="1700" kern="1200" dirty="0"/>
        </a:p>
      </dsp:txBody>
      <dsp:txXfrm>
        <a:off x="781868" y="1475600"/>
        <a:ext cx="5062940" cy="737800"/>
      </dsp:txXfrm>
    </dsp:sp>
    <dsp:sp modelId="{15BBD5F2-9B2E-465F-BE36-0348CBBB70FD}">
      <dsp:nvSpPr>
        <dsp:cNvPr id="0" name=""/>
        <dsp:cNvSpPr/>
      </dsp:nvSpPr>
      <dsp:spPr>
        <a:xfrm>
          <a:off x="320742" y="1383375"/>
          <a:ext cx="922250" cy="92225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3662EB-5E6E-45B0-8A5B-2CCCE1354964}">
      <dsp:nvSpPr>
        <dsp:cNvPr id="0" name=""/>
        <dsp:cNvSpPr/>
      </dsp:nvSpPr>
      <dsp:spPr>
        <a:xfrm>
          <a:off x="513677" y="2582300"/>
          <a:ext cx="5331130" cy="7378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629"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con relación al punto de funcionamiento que se desee transmitir </a:t>
          </a:r>
          <a:endParaRPr lang="es-ES" sz="1700" kern="1200" dirty="0"/>
        </a:p>
      </dsp:txBody>
      <dsp:txXfrm>
        <a:off x="513677" y="2582300"/>
        <a:ext cx="5331130" cy="737800"/>
      </dsp:txXfrm>
    </dsp:sp>
    <dsp:sp modelId="{3FD7E3DD-4194-4AC5-9339-283D10FB0302}">
      <dsp:nvSpPr>
        <dsp:cNvPr id="0" name=""/>
        <dsp:cNvSpPr/>
      </dsp:nvSpPr>
      <dsp:spPr>
        <a:xfrm>
          <a:off x="52552" y="2490075"/>
          <a:ext cx="922250" cy="92225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5ABD6-B964-4A57-BA4E-BEA2C50E81F0}">
      <dsp:nvSpPr>
        <dsp:cNvPr id="0" name=""/>
        <dsp:cNvSpPr/>
      </dsp:nvSpPr>
      <dsp:spPr>
        <a:xfrm>
          <a:off x="0" y="3279"/>
          <a:ext cx="5561381" cy="4353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C" sz="1050" kern="1200" dirty="0">
              <a:solidFill>
                <a:sysClr val="windowText" lastClr="000000"/>
              </a:solidFill>
              <a:latin typeface="Times New Roman" panose="02020603050405020304" pitchFamily="18" charset="0"/>
              <a:cs typeface="Times New Roman" panose="02020603050405020304" pitchFamily="18" charset="0"/>
            </a:rPr>
            <a:t>El eje de accionamiento gobernador pasa a través de la base del gobernador y se acopla con el casquillo giratorio</a:t>
          </a:r>
        </a:p>
      </dsp:txBody>
      <dsp:txXfrm>
        <a:off x="12751" y="16030"/>
        <a:ext cx="5535879" cy="409858"/>
      </dsp:txXfrm>
    </dsp:sp>
    <dsp:sp modelId="{522A22EF-C538-49AD-AF8A-3121636F1962}">
      <dsp:nvSpPr>
        <dsp:cNvPr id="0" name=""/>
        <dsp:cNvSpPr/>
      </dsp:nvSpPr>
      <dsp:spPr>
        <a:xfrm rot="5400000">
          <a:off x="2699060" y="449524"/>
          <a:ext cx="163260" cy="19591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ysClr val="windowText" lastClr="000000"/>
            </a:solidFill>
            <a:latin typeface="Times New Roman" panose="02020603050405020304" pitchFamily="18" charset="0"/>
            <a:cs typeface="Times New Roman" panose="02020603050405020304" pitchFamily="18" charset="0"/>
          </a:endParaRPr>
        </a:p>
      </dsp:txBody>
      <dsp:txXfrm rot="-5400000">
        <a:off x="2721916" y="465850"/>
        <a:ext cx="117548" cy="114282"/>
      </dsp:txXfrm>
    </dsp:sp>
    <dsp:sp modelId="{594AD9B6-1FAE-4CC3-B7E9-D457343CE6F9}">
      <dsp:nvSpPr>
        <dsp:cNvPr id="0" name=""/>
        <dsp:cNvSpPr/>
      </dsp:nvSpPr>
      <dsp:spPr>
        <a:xfrm>
          <a:off x="0" y="656320"/>
          <a:ext cx="5561381" cy="4353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C" sz="1050" kern="1200">
              <a:solidFill>
                <a:sysClr val="windowText" lastClr="000000"/>
              </a:solidFill>
              <a:latin typeface="Times New Roman" panose="02020603050405020304" pitchFamily="18" charset="0"/>
              <a:cs typeface="Times New Roman" panose="02020603050405020304" pitchFamily="18" charset="0"/>
            </a:rPr>
            <a:t>El engranaje de accionamiento de bomba de aceite es una parte integral del buje</a:t>
          </a:r>
        </a:p>
      </dsp:txBody>
      <dsp:txXfrm>
        <a:off x="12751" y="669071"/>
        <a:ext cx="5535879" cy="409858"/>
      </dsp:txXfrm>
    </dsp:sp>
    <dsp:sp modelId="{767E57CB-86F9-45D2-8345-191D5DDA3976}">
      <dsp:nvSpPr>
        <dsp:cNvPr id="0" name=""/>
        <dsp:cNvSpPr/>
      </dsp:nvSpPr>
      <dsp:spPr>
        <a:xfrm rot="5400000">
          <a:off x="2699060" y="1102565"/>
          <a:ext cx="163260" cy="19591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ysClr val="windowText" lastClr="000000"/>
            </a:solidFill>
            <a:latin typeface="Times New Roman" panose="02020603050405020304" pitchFamily="18" charset="0"/>
            <a:cs typeface="Times New Roman" panose="02020603050405020304" pitchFamily="18" charset="0"/>
          </a:endParaRPr>
        </a:p>
      </dsp:txBody>
      <dsp:txXfrm rot="-5400000">
        <a:off x="2721916" y="1118891"/>
        <a:ext cx="117548" cy="114282"/>
      </dsp:txXfrm>
    </dsp:sp>
    <dsp:sp modelId="{E4361B42-C619-412A-ABEC-C5B8E0AC9EE8}">
      <dsp:nvSpPr>
        <dsp:cNvPr id="0" name=""/>
        <dsp:cNvSpPr/>
      </dsp:nvSpPr>
      <dsp:spPr>
        <a:xfrm>
          <a:off x="0" y="1309362"/>
          <a:ext cx="5561381" cy="4353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C" sz="1050" kern="1200">
              <a:solidFill>
                <a:sysClr val="windowText" lastClr="000000"/>
              </a:solidFill>
              <a:latin typeface="Times New Roman" panose="02020603050405020304" pitchFamily="18" charset="0"/>
              <a:cs typeface="Times New Roman" panose="02020603050405020304" pitchFamily="18" charset="0"/>
            </a:rPr>
            <a:t>El aceite bomba suministra presión para la operación de la sección básica gobernador</a:t>
          </a:r>
        </a:p>
      </dsp:txBody>
      <dsp:txXfrm>
        <a:off x="12751" y="1322113"/>
        <a:ext cx="5535879" cy="409858"/>
      </dsp:txXfrm>
    </dsp:sp>
    <dsp:sp modelId="{B759BDE7-5DF7-4EDD-B71D-6462E1CF7750}">
      <dsp:nvSpPr>
        <dsp:cNvPr id="0" name=""/>
        <dsp:cNvSpPr/>
      </dsp:nvSpPr>
      <dsp:spPr>
        <a:xfrm rot="5400000">
          <a:off x="2699060" y="1755607"/>
          <a:ext cx="163260" cy="19591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ysClr val="windowText" lastClr="000000"/>
            </a:solidFill>
            <a:latin typeface="Times New Roman" panose="02020603050405020304" pitchFamily="18" charset="0"/>
            <a:cs typeface="Times New Roman" panose="02020603050405020304" pitchFamily="18" charset="0"/>
          </a:endParaRPr>
        </a:p>
      </dsp:txBody>
      <dsp:txXfrm rot="-5400000">
        <a:off x="2721916" y="1771933"/>
        <a:ext cx="117548" cy="114282"/>
      </dsp:txXfrm>
    </dsp:sp>
    <dsp:sp modelId="{43A4083A-F24B-491D-ACDD-3911129B66AD}">
      <dsp:nvSpPr>
        <dsp:cNvPr id="0" name=""/>
        <dsp:cNvSpPr/>
      </dsp:nvSpPr>
      <dsp:spPr>
        <a:xfrm>
          <a:off x="0" y="1962403"/>
          <a:ext cx="5561381" cy="4353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C" sz="1050" kern="1200">
              <a:solidFill>
                <a:sysClr val="windowText" lastClr="000000"/>
              </a:solidFill>
              <a:latin typeface="Times New Roman" panose="02020603050405020304" pitchFamily="18" charset="0"/>
              <a:cs typeface="Times New Roman" panose="02020603050405020304" pitchFamily="18" charset="0"/>
            </a:rPr>
            <a:t>La sección de ajuste de la velocidad, y todas las demás características auxiliares o dispositivos en la que se suministra aceite de motor al sistema de control de carga.</a:t>
          </a:r>
        </a:p>
      </dsp:txBody>
      <dsp:txXfrm>
        <a:off x="12751" y="1975154"/>
        <a:ext cx="5535879" cy="409858"/>
      </dsp:txXfrm>
    </dsp:sp>
    <dsp:sp modelId="{AEA7CE14-BA45-4B25-8F6A-18F471E7D7FD}">
      <dsp:nvSpPr>
        <dsp:cNvPr id="0" name=""/>
        <dsp:cNvSpPr/>
      </dsp:nvSpPr>
      <dsp:spPr>
        <a:xfrm rot="5400000">
          <a:off x="2699060" y="2408648"/>
          <a:ext cx="163260" cy="19591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ysClr val="windowText" lastClr="000000"/>
            </a:solidFill>
            <a:latin typeface="Times New Roman" panose="02020603050405020304" pitchFamily="18" charset="0"/>
            <a:cs typeface="Times New Roman" panose="02020603050405020304" pitchFamily="18" charset="0"/>
          </a:endParaRPr>
        </a:p>
      </dsp:txBody>
      <dsp:txXfrm rot="-5400000">
        <a:off x="2721916" y="2424974"/>
        <a:ext cx="117548" cy="114282"/>
      </dsp:txXfrm>
    </dsp:sp>
    <dsp:sp modelId="{AF615278-0FB7-404C-A3D9-EBE7D8693A25}">
      <dsp:nvSpPr>
        <dsp:cNvPr id="0" name=""/>
        <dsp:cNvSpPr/>
      </dsp:nvSpPr>
      <dsp:spPr>
        <a:xfrm>
          <a:off x="0" y="2615445"/>
          <a:ext cx="5561381" cy="4353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C" sz="1050" kern="1200" dirty="0">
              <a:solidFill>
                <a:sysClr val="windowText" lastClr="000000"/>
              </a:solidFill>
              <a:latin typeface="Times New Roman" panose="02020603050405020304" pitchFamily="18" charset="0"/>
              <a:cs typeface="Times New Roman" panose="02020603050405020304" pitchFamily="18" charset="0"/>
            </a:rPr>
            <a:t>Los acumuladores proporcionan un depósito de aceite a presión y la válvula de alivio no pasa por el exceso de aceite al cárter de gobernador. </a:t>
          </a:r>
        </a:p>
      </dsp:txBody>
      <dsp:txXfrm>
        <a:off x="12751" y="2628196"/>
        <a:ext cx="5535879" cy="409858"/>
      </dsp:txXfrm>
    </dsp:sp>
    <dsp:sp modelId="{680A0592-9DD8-4995-8DEA-BCF8341933CF}">
      <dsp:nvSpPr>
        <dsp:cNvPr id="0" name=""/>
        <dsp:cNvSpPr/>
      </dsp:nvSpPr>
      <dsp:spPr>
        <a:xfrm rot="5400000">
          <a:off x="2699060" y="3061690"/>
          <a:ext cx="163260" cy="19591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solidFill>
              <a:sysClr val="windowText" lastClr="000000"/>
            </a:solidFill>
            <a:latin typeface="Times New Roman" panose="02020603050405020304" pitchFamily="18" charset="0"/>
            <a:cs typeface="Times New Roman" panose="02020603050405020304" pitchFamily="18" charset="0"/>
          </a:endParaRPr>
        </a:p>
      </dsp:txBody>
      <dsp:txXfrm rot="-5400000">
        <a:off x="2721916" y="3078016"/>
        <a:ext cx="117548" cy="114282"/>
      </dsp:txXfrm>
    </dsp:sp>
    <dsp:sp modelId="{8747FE4A-0B6B-4875-84B7-59CA095FEDBB}">
      <dsp:nvSpPr>
        <dsp:cNvPr id="0" name=""/>
        <dsp:cNvSpPr/>
      </dsp:nvSpPr>
      <dsp:spPr>
        <a:xfrm>
          <a:off x="0" y="3268486"/>
          <a:ext cx="5561381" cy="4353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C" sz="1050" kern="1200" dirty="0">
              <a:solidFill>
                <a:sysClr val="windowText" lastClr="000000"/>
              </a:solidFill>
              <a:latin typeface="Times New Roman" panose="02020603050405020304" pitchFamily="18" charset="0"/>
              <a:cs typeface="Times New Roman" panose="02020603050405020304" pitchFamily="18" charset="0"/>
            </a:rPr>
            <a:t>una válvula de reducción de presión. </a:t>
          </a:r>
        </a:p>
      </dsp:txBody>
      <dsp:txXfrm>
        <a:off x="12751" y="3281237"/>
        <a:ext cx="5535879" cy="4098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71CAC-67D2-42E6-87CD-CBF7816BC154}">
      <dsp:nvSpPr>
        <dsp:cNvPr id="0" name=""/>
        <dsp:cNvSpPr/>
      </dsp:nvSpPr>
      <dsp:spPr>
        <a:xfrm>
          <a:off x="2322545" y="0"/>
          <a:ext cx="3483818" cy="1122465"/>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C" sz="1900" kern="1200" dirty="0"/>
            <a:t>Rango de operación de esta presión va desde los 7 a 71 psi (6 Bar). </a:t>
          </a:r>
          <a:endParaRPr lang="es-ES" sz="1900" kern="1200" dirty="0"/>
        </a:p>
      </dsp:txBody>
      <dsp:txXfrm>
        <a:off x="2322545" y="140308"/>
        <a:ext cx="3062894" cy="841849"/>
      </dsp:txXfrm>
    </dsp:sp>
    <dsp:sp modelId="{51EC9DA7-E6A8-4FE0-97D1-C75D87D6D5DE}">
      <dsp:nvSpPr>
        <dsp:cNvPr id="0" name=""/>
        <dsp:cNvSpPr/>
      </dsp:nvSpPr>
      <dsp:spPr>
        <a:xfrm>
          <a:off x="0" y="0"/>
          <a:ext cx="2322545" cy="1122465"/>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t>Presión</a:t>
          </a:r>
        </a:p>
      </dsp:txBody>
      <dsp:txXfrm>
        <a:off x="54794" y="54794"/>
        <a:ext cx="2212957" cy="1012877"/>
      </dsp:txXfrm>
    </dsp:sp>
    <dsp:sp modelId="{47A3F8E2-F4C3-4EAC-A0D6-E5076975B407}">
      <dsp:nvSpPr>
        <dsp:cNvPr id="0" name=""/>
        <dsp:cNvSpPr/>
      </dsp:nvSpPr>
      <dsp:spPr>
        <a:xfrm>
          <a:off x="2322545" y="1234711"/>
          <a:ext cx="3483818" cy="1122465"/>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C" sz="1900" kern="1200" dirty="0"/>
            <a:t>Rango de 0 a 60mm</a:t>
          </a:r>
          <a:endParaRPr lang="es-ES" sz="1900" kern="1200" dirty="0"/>
        </a:p>
      </dsp:txBody>
      <dsp:txXfrm>
        <a:off x="2322545" y="1375019"/>
        <a:ext cx="3062894" cy="841849"/>
      </dsp:txXfrm>
    </dsp:sp>
    <dsp:sp modelId="{4C31A5D3-D2C8-45F6-8844-42C4738221CC}">
      <dsp:nvSpPr>
        <dsp:cNvPr id="0" name=""/>
        <dsp:cNvSpPr/>
      </dsp:nvSpPr>
      <dsp:spPr>
        <a:xfrm>
          <a:off x="0" y="1234711"/>
          <a:ext cx="2322545" cy="1122465"/>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t>Posición</a:t>
          </a:r>
        </a:p>
      </dsp:txBody>
      <dsp:txXfrm>
        <a:off x="54794" y="1289505"/>
        <a:ext cx="2212957" cy="1012877"/>
      </dsp:txXfrm>
    </dsp:sp>
    <dsp:sp modelId="{9137E7EC-25E0-47E9-85C6-012FCF4945CA}">
      <dsp:nvSpPr>
        <dsp:cNvPr id="0" name=""/>
        <dsp:cNvSpPr/>
      </dsp:nvSpPr>
      <dsp:spPr>
        <a:xfrm>
          <a:off x="2322545" y="2469423"/>
          <a:ext cx="3483818" cy="1122465"/>
        </a:xfrm>
        <a:prstGeom prst="rightArrow">
          <a:avLst>
            <a:gd name="adj1" fmla="val 75000"/>
            <a:gd name="adj2" fmla="val 50000"/>
          </a:avLst>
        </a:prstGeom>
        <a:solidFill>
          <a:schemeClr val="accent6">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C" sz="1900" kern="1200" dirty="0"/>
            <a:t>Rango de 500 a 750 RPM.</a:t>
          </a:r>
          <a:endParaRPr lang="es-ES" sz="1900" kern="1200" dirty="0"/>
        </a:p>
      </dsp:txBody>
      <dsp:txXfrm>
        <a:off x="2322545" y="2609731"/>
        <a:ext cx="3062894" cy="841849"/>
      </dsp:txXfrm>
    </dsp:sp>
    <dsp:sp modelId="{581E3EDE-77D0-42E5-8068-CE1AC8A80C55}">
      <dsp:nvSpPr>
        <dsp:cNvPr id="0" name=""/>
        <dsp:cNvSpPr/>
      </dsp:nvSpPr>
      <dsp:spPr>
        <a:xfrm>
          <a:off x="0" y="2469423"/>
          <a:ext cx="2322545" cy="1122465"/>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t>Velocidad</a:t>
          </a:r>
        </a:p>
      </dsp:txBody>
      <dsp:txXfrm>
        <a:off x="54794" y="2524217"/>
        <a:ext cx="2212957" cy="10128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072E0-01C8-4D9F-831F-83074F8BD536}" type="datetimeFigureOut">
              <a:rPr lang="es-ES" smtClean="0"/>
              <a:t>17/07/2019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AEC03-0877-4EC8-8382-1568B65D7957}" type="slidenum">
              <a:rPr lang="es-ES" smtClean="0"/>
              <a:t>‹Nº›</a:t>
            </a:fld>
            <a:endParaRPr lang="es-ES"/>
          </a:p>
        </p:txBody>
      </p:sp>
    </p:spTree>
    <p:extLst>
      <p:ext uri="{BB962C8B-B14F-4D97-AF65-F5344CB8AC3E}">
        <p14:creationId xmlns:p14="http://schemas.microsoft.com/office/powerpoint/2010/main" val="185895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DA6BE-B112-4D12-A7D9-E108905605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577DFD-BB98-4893-AF48-3744AA52D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F1863-F92D-4C21-98FE-9BC5BEC5D49D}"/>
              </a:ext>
            </a:extLst>
          </p:cNvPr>
          <p:cNvSpPr>
            <a:spLocks noGrp="1"/>
          </p:cNvSpPr>
          <p:nvPr>
            <p:ph type="dt" sz="half" idx="10"/>
          </p:nvPr>
        </p:nvSpPr>
        <p:spPr/>
        <p:txBody>
          <a:bodyPr/>
          <a:lstStyle/>
          <a:p>
            <a:fld id="{216E270B-2C44-403A-A1B5-F7C856CEE290}" type="datetime1">
              <a:rPr lang="es-ES" smtClean="0"/>
              <a:t>17/07/2019</a:t>
            </a:fld>
            <a:endParaRPr lang="es-ES"/>
          </a:p>
        </p:txBody>
      </p:sp>
      <p:sp>
        <p:nvSpPr>
          <p:cNvPr id="5" name="Marcador de pie de página 4">
            <a:extLst>
              <a:ext uri="{FF2B5EF4-FFF2-40B4-BE49-F238E27FC236}">
                <a16:creationId xmlns:a16="http://schemas.microsoft.com/office/drawing/2014/main" id="{F1F5E4BA-80B8-40EC-A7EC-752FA1E152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F01E7A-E855-4FE0-BC0A-535459CD6F26}"/>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164078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93D10-2667-40DE-83BE-F79981E1753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971430F-EDF3-4605-98CD-012A4A06C7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A8BBD05-4D41-4A74-982C-D7AD4075C375}"/>
              </a:ext>
            </a:extLst>
          </p:cNvPr>
          <p:cNvSpPr>
            <a:spLocks noGrp="1"/>
          </p:cNvSpPr>
          <p:nvPr>
            <p:ph type="dt" sz="half" idx="10"/>
          </p:nvPr>
        </p:nvSpPr>
        <p:spPr/>
        <p:txBody>
          <a:bodyPr/>
          <a:lstStyle/>
          <a:p>
            <a:fld id="{0B22F29B-0922-4CA3-919E-6CAE1203E541}" type="datetime1">
              <a:rPr lang="es-ES" smtClean="0"/>
              <a:t>17/07/2019</a:t>
            </a:fld>
            <a:endParaRPr lang="es-ES"/>
          </a:p>
        </p:txBody>
      </p:sp>
      <p:sp>
        <p:nvSpPr>
          <p:cNvPr id="5" name="Marcador de pie de página 4">
            <a:extLst>
              <a:ext uri="{FF2B5EF4-FFF2-40B4-BE49-F238E27FC236}">
                <a16:creationId xmlns:a16="http://schemas.microsoft.com/office/drawing/2014/main" id="{FA7C6E83-CB07-47D4-888C-FC25F2AF82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A136B7-4073-49D4-84A0-D501AA8A2CD5}"/>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306302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D133D49-F884-40D0-935E-25B3CD22CD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39889D-7F29-497D-AB47-C37183105EE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42DE7C-DEAD-45FB-9CC9-B2D077DFA719}"/>
              </a:ext>
            </a:extLst>
          </p:cNvPr>
          <p:cNvSpPr>
            <a:spLocks noGrp="1"/>
          </p:cNvSpPr>
          <p:nvPr>
            <p:ph type="dt" sz="half" idx="10"/>
          </p:nvPr>
        </p:nvSpPr>
        <p:spPr/>
        <p:txBody>
          <a:bodyPr/>
          <a:lstStyle/>
          <a:p>
            <a:fld id="{108EF6A6-95A0-4DF2-A462-DCCF6A5C8CC3}" type="datetime1">
              <a:rPr lang="es-ES" smtClean="0"/>
              <a:t>17/07/2019</a:t>
            </a:fld>
            <a:endParaRPr lang="es-ES"/>
          </a:p>
        </p:txBody>
      </p:sp>
      <p:sp>
        <p:nvSpPr>
          <p:cNvPr id="5" name="Marcador de pie de página 4">
            <a:extLst>
              <a:ext uri="{FF2B5EF4-FFF2-40B4-BE49-F238E27FC236}">
                <a16:creationId xmlns:a16="http://schemas.microsoft.com/office/drawing/2014/main" id="{3FC1B0FD-B8A3-40A3-9E4F-29F65CAE69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F264A73-62C8-4411-A408-EB5E69E5237E}"/>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290638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B0617-48B0-45A6-921F-47CAF0B032F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68EE59-7606-403D-981B-B111D19682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80EA13E-7916-415E-A403-A3B506FA22F6}"/>
              </a:ext>
            </a:extLst>
          </p:cNvPr>
          <p:cNvSpPr>
            <a:spLocks noGrp="1"/>
          </p:cNvSpPr>
          <p:nvPr>
            <p:ph type="dt" sz="half" idx="10"/>
          </p:nvPr>
        </p:nvSpPr>
        <p:spPr/>
        <p:txBody>
          <a:bodyPr/>
          <a:lstStyle/>
          <a:p>
            <a:fld id="{33754885-504B-402B-8B85-CB0339EA333A}" type="datetime1">
              <a:rPr lang="es-ES" smtClean="0"/>
              <a:t>17/07/2019</a:t>
            </a:fld>
            <a:endParaRPr lang="es-ES"/>
          </a:p>
        </p:txBody>
      </p:sp>
      <p:sp>
        <p:nvSpPr>
          <p:cNvPr id="5" name="Marcador de pie de página 4">
            <a:extLst>
              <a:ext uri="{FF2B5EF4-FFF2-40B4-BE49-F238E27FC236}">
                <a16:creationId xmlns:a16="http://schemas.microsoft.com/office/drawing/2014/main" id="{CC35356F-492C-47FC-B042-A21C935EE9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712931-AD84-45E5-99BC-F2AB251A320B}"/>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177618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100B88-26CE-4929-9D66-5C16DD9A54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BCBA087-5DF9-4903-A215-8086114BE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368F830-5272-4D5C-BDC6-DB8B760FADBD}"/>
              </a:ext>
            </a:extLst>
          </p:cNvPr>
          <p:cNvSpPr>
            <a:spLocks noGrp="1"/>
          </p:cNvSpPr>
          <p:nvPr>
            <p:ph type="dt" sz="half" idx="10"/>
          </p:nvPr>
        </p:nvSpPr>
        <p:spPr/>
        <p:txBody>
          <a:bodyPr/>
          <a:lstStyle/>
          <a:p>
            <a:fld id="{4779B92B-1964-4301-8C59-A5C4BD516CCC}" type="datetime1">
              <a:rPr lang="es-ES" smtClean="0"/>
              <a:t>17/07/2019</a:t>
            </a:fld>
            <a:endParaRPr lang="es-ES"/>
          </a:p>
        </p:txBody>
      </p:sp>
      <p:sp>
        <p:nvSpPr>
          <p:cNvPr id="5" name="Marcador de pie de página 4">
            <a:extLst>
              <a:ext uri="{FF2B5EF4-FFF2-40B4-BE49-F238E27FC236}">
                <a16:creationId xmlns:a16="http://schemas.microsoft.com/office/drawing/2014/main" id="{67206AEC-DE8D-4241-9FAB-9392012CC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B89D52-22FA-45D3-9299-CB018D9DBAB3}"/>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104018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29DD0-8BDC-45FB-8F5F-6A72495A6C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D3E3A9-99A5-48E4-A4D8-EFA613A590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BAA5517-D999-4C71-9646-90CD1963D9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C40012-1CFF-44A5-B124-A43979903683}"/>
              </a:ext>
            </a:extLst>
          </p:cNvPr>
          <p:cNvSpPr>
            <a:spLocks noGrp="1"/>
          </p:cNvSpPr>
          <p:nvPr>
            <p:ph type="dt" sz="half" idx="10"/>
          </p:nvPr>
        </p:nvSpPr>
        <p:spPr/>
        <p:txBody>
          <a:bodyPr/>
          <a:lstStyle/>
          <a:p>
            <a:fld id="{C103D430-A294-43C3-AF21-8358EFB4F802}" type="datetime1">
              <a:rPr lang="es-ES" smtClean="0"/>
              <a:t>17/07/2019</a:t>
            </a:fld>
            <a:endParaRPr lang="es-ES"/>
          </a:p>
        </p:txBody>
      </p:sp>
      <p:sp>
        <p:nvSpPr>
          <p:cNvPr id="6" name="Marcador de pie de página 5">
            <a:extLst>
              <a:ext uri="{FF2B5EF4-FFF2-40B4-BE49-F238E27FC236}">
                <a16:creationId xmlns:a16="http://schemas.microsoft.com/office/drawing/2014/main" id="{BC12C5DE-DF07-4C27-939F-F737F6681A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DD3CD95-B8CF-4593-BEBB-5247F745448D}"/>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333802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94759-C2C8-4C82-B214-25D472D450E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3A06C3-1C01-4AAB-9863-DF23C4C6D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37B081-51A8-435D-839C-197D7F29647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E110619-57C4-4058-A828-B5C72709D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1638E53-C03A-4391-A60E-B64A1543EE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327B16-5195-407B-B952-F2229FD8E249}"/>
              </a:ext>
            </a:extLst>
          </p:cNvPr>
          <p:cNvSpPr>
            <a:spLocks noGrp="1"/>
          </p:cNvSpPr>
          <p:nvPr>
            <p:ph type="dt" sz="half" idx="10"/>
          </p:nvPr>
        </p:nvSpPr>
        <p:spPr/>
        <p:txBody>
          <a:bodyPr/>
          <a:lstStyle/>
          <a:p>
            <a:fld id="{82D86CBF-FC34-4E95-824C-83074A68B238}" type="datetime1">
              <a:rPr lang="es-ES" smtClean="0"/>
              <a:t>17/07/2019</a:t>
            </a:fld>
            <a:endParaRPr lang="es-ES"/>
          </a:p>
        </p:txBody>
      </p:sp>
      <p:sp>
        <p:nvSpPr>
          <p:cNvPr id="8" name="Marcador de pie de página 7">
            <a:extLst>
              <a:ext uri="{FF2B5EF4-FFF2-40B4-BE49-F238E27FC236}">
                <a16:creationId xmlns:a16="http://schemas.microsoft.com/office/drawing/2014/main" id="{154F2A1C-844A-447E-B67F-164DFC63BFF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21A16A1-3C28-480D-8924-BA627BDDE62D}"/>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13007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1B04C-2C4C-4BBA-95DA-7699E608B27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F5A26D5-B183-4610-B6DD-21307839F816}"/>
              </a:ext>
            </a:extLst>
          </p:cNvPr>
          <p:cNvSpPr>
            <a:spLocks noGrp="1"/>
          </p:cNvSpPr>
          <p:nvPr>
            <p:ph type="dt" sz="half" idx="10"/>
          </p:nvPr>
        </p:nvSpPr>
        <p:spPr/>
        <p:txBody>
          <a:bodyPr/>
          <a:lstStyle/>
          <a:p>
            <a:fld id="{48AF4F04-316B-4481-A6EB-D38D4A1396C6}" type="datetime1">
              <a:rPr lang="es-ES" smtClean="0"/>
              <a:t>17/07/2019</a:t>
            </a:fld>
            <a:endParaRPr lang="es-ES"/>
          </a:p>
        </p:txBody>
      </p:sp>
      <p:sp>
        <p:nvSpPr>
          <p:cNvPr id="4" name="Marcador de pie de página 3">
            <a:extLst>
              <a:ext uri="{FF2B5EF4-FFF2-40B4-BE49-F238E27FC236}">
                <a16:creationId xmlns:a16="http://schemas.microsoft.com/office/drawing/2014/main" id="{5F6092FC-3DED-473D-8E89-E445CC17C8E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5B098A-BA58-4103-A76E-D8374D8569C6}"/>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30494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B47264C-428E-4E9B-A25C-E8D5FC33493D}"/>
              </a:ext>
            </a:extLst>
          </p:cNvPr>
          <p:cNvSpPr>
            <a:spLocks noGrp="1"/>
          </p:cNvSpPr>
          <p:nvPr>
            <p:ph type="dt" sz="half" idx="10"/>
          </p:nvPr>
        </p:nvSpPr>
        <p:spPr/>
        <p:txBody>
          <a:bodyPr/>
          <a:lstStyle/>
          <a:p>
            <a:fld id="{D039B763-C49A-49B0-8C2B-3C02F2510965}" type="datetime1">
              <a:rPr lang="es-ES" smtClean="0"/>
              <a:t>17/07/2019</a:t>
            </a:fld>
            <a:endParaRPr lang="es-ES"/>
          </a:p>
        </p:txBody>
      </p:sp>
      <p:sp>
        <p:nvSpPr>
          <p:cNvPr id="3" name="Marcador de pie de página 2">
            <a:extLst>
              <a:ext uri="{FF2B5EF4-FFF2-40B4-BE49-F238E27FC236}">
                <a16:creationId xmlns:a16="http://schemas.microsoft.com/office/drawing/2014/main" id="{EE22CEE2-6C86-4DA9-80B9-D463656162B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5369832-AF74-4871-B2F3-F8328D31EA60}"/>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44455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87C3D-6E6C-4608-AB92-E385496121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D2BA87-DE91-46E6-85EF-A33A56E26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D6EC3E0-8557-417C-AE70-C2730EC62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71A8317-5FFA-410E-93BE-6BEC2D52AEC9}"/>
              </a:ext>
            </a:extLst>
          </p:cNvPr>
          <p:cNvSpPr>
            <a:spLocks noGrp="1"/>
          </p:cNvSpPr>
          <p:nvPr>
            <p:ph type="dt" sz="half" idx="10"/>
          </p:nvPr>
        </p:nvSpPr>
        <p:spPr/>
        <p:txBody>
          <a:bodyPr/>
          <a:lstStyle/>
          <a:p>
            <a:fld id="{65866D7A-3059-45A1-AF4C-8EE8F7433163}" type="datetime1">
              <a:rPr lang="es-ES" smtClean="0"/>
              <a:t>17/07/2019</a:t>
            </a:fld>
            <a:endParaRPr lang="es-ES"/>
          </a:p>
        </p:txBody>
      </p:sp>
      <p:sp>
        <p:nvSpPr>
          <p:cNvPr id="6" name="Marcador de pie de página 5">
            <a:extLst>
              <a:ext uri="{FF2B5EF4-FFF2-40B4-BE49-F238E27FC236}">
                <a16:creationId xmlns:a16="http://schemas.microsoft.com/office/drawing/2014/main" id="{0B096F94-1CE7-49D4-8832-FEA4D12A7CE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470A41A-E113-41D6-85F5-BF8F2E8E3FD0}"/>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25572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F9316-143D-421C-AFDE-46D1CD8E5E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FD34F4D-6BD1-443C-B5EE-504BDF5F9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307A03-BCFD-48BB-B664-802D66522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A8CA09-C07C-4695-8F55-20B3BCF93C98}"/>
              </a:ext>
            </a:extLst>
          </p:cNvPr>
          <p:cNvSpPr>
            <a:spLocks noGrp="1"/>
          </p:cNvSpPr>
          <p:nvPr>
            <p:ph type="dt" sz="half" idx="10"/>
          </p:nvPr>
        </p:nvSpPr>
        <p:spPr/>
        <p:txBody>
          <a:bodyPr/>
          <a:lstStyle/>
          <a:p>
            <a:fld id="{AD480DFF-5704-4824-83EB-CE5F1FFFE64B}" type="datetime1">
              <a:rPr lang="es-ES" smtClean="0"/>
              <a:t>17/07/2019</a:t>
            </a:fld>
            <a:endParaRPr lang="es-ES"/>
          </a:p>
        </p:txBody>
      </p:sp>
      <p:sp>
        <p:nvSpPr>
          <p:cNvPr id="6" name="Marcador de pie de página 5">
            <a:extLst>
              <a:ext uri="{FF2B5EF4-FFF2-40B4-BE49-F238E27FC236}">
                <a16:creationId xmlns:a16="http://schemas.microsoft.com/office/drawing/2014/main" id="{B30EF3AA-B87C-4E6D-B7DC-19093815E2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B97C69-9E52-440D-881F-172705F783F9}"/>
              </a:ext>
            </a:extLst>
          </p:cNvPr>
          <p:cNvSpPr>
            <a:spLocks noGrp="1"/>
          </p:cNvSpPr>
          <p:nvPr>
            <p:ph type="sldNum" sz="quarter" idx="12"/>
          </p:nvPr>
        </p:nvSpPr>
        <p:spPr/>
        <p:txBody>
          <a:bodyPr/>
          <a:lstStyle/>
          <a:p>
            <a:fld id="{FB2BFC7A-67A2-4DD0-96C7-E23A81F51A78}" type="slidenum">
              <a:rPr lang="es-ES" smtClean="0"/>
              <a:t>‹Nº›</a:t>
            </a:fld>
            <a:endParaRPr lang="es-ES"/>
          </a:p>
        </p:txBody>
      </p:sp>
    </p:spTree>
    <p:extLst>
      <p:ext uri="{BB962C8B-B14F-4D97-AF65-F5344CB8AC3E}">
        <p14:creationId xmlns:p14="http://schemas.microsoft.com/office/powerpoint/2010/main" val="176704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BB7F0A-B39B-40AC-9287-A31A3A5E3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6A1604-F8D6-4214-AB08-E76DC7993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500A06-1C4C-460C-AD7A-752EF4209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3E7AA-21A3-4D01-8570-8CD6FAFB4631}" type="datetime1">
              <a:rPr lang="es-ES" smtClean="0"/>
              <a:t>17/07/2019</a:t>
            </a:fld>
            <a:endParaRPr lang="es-ES"/>
          </a:p>
        </p:txBody>
      </p:sp>
      <p:sp>
        <p:nvSpPr>
          <p:cNvPr id="5" name="Marcador de pie de página 4">
            <a:extLst>
              <a:ext uri="{FF2B5EF4-FFF2-40B4-BE49-F238E27FC236}">
                <a16:creationId xmlns:a16="http://schemas.microsoft.com/office/drawing/2014/main" id="{5767564D-48C1-4933-B988-CE77BF7592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553112E-7207-45BF-A5E5-86AC0C38D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BFC7A-67A2-4DD0-96C7-E23A81F51A78}" type="slidenum">
              <a:rPr lang="es-ES" smtClean="0"/>
              <a:t>‹Nº›</a:t>
            </a:fld>
            <a:endParaRPr lang="es-ES"/>
          </a:p>
        </p:txBody>
      </p:sp>
    </p:spTree>
    <p:extLst>
      <p:ext uri="{BB962C8B-B14F-4D97-AF65-F5344CB8AC3E}">
        <p14:creationId xmlns:p14="http://schemas.microsoft.com/office/powerpoint/2010/main" val="62284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png"/><Relationship Id="rId7" Type="http://schemas.openxmlformats.org/officeDocument/2006/relationships/diagramQuickStyle" Target="../diagrams/quickStyle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3" Type="http://schemas.openxmlformats.org/officeDocument/2006/relationships/diagramQuickStyle" Target="../diagrams/quickStyle11.xml"/><Relationship Id="rId18" Type="http://schemas.openxmlformats.org/officeDocument/2006/relationships/diagramLayout" Target="../diagrams/layout12.xml"/><Relationship Id="rId26" Type="http://schemas.openxmlformats.org/officeDocument/2006/relationships/diagramColors" Target="../diagrams/colors13.xml"/><Relationship Id="rId3" Type="http://schemas.openxmlformats.org/officeDocument/2006/relationships/image" Target="../media/image4.png"/><Relationship Id="rId21" Type="http://schemas.microsoft.com/office/2007/relationships/diagramDrawing" Target="../diagrams/drawing12.xml"/><Relationship Id="rId34" Type="http://schemas.openxmlformats.org/officeDocument/2006/relationships/image" Target="../media/image25.jpeg"/><Relationship Id="rId7" Type="http://schemas.openxmlformats.org/officeDocument/2006/relationships/diagramQuickStyle" Target="../diagrams/quickStyle10.xml"/><Relationship Id="rId12" Type="http://schemas.openxmlformats.org/officeDocument/2006/relationships/diagramLayout" Target="../diagrams/layout11.xml"/><Relationship Id="rId17" Type="http://schemas.openxmlformats.org/officeDocument/2006/relationships/diagramData" Target="../diagrams/data12.xml"/><Relationship Id="rId25" Type="http://schemas.openxmlformats.org/officeDocument/2006/relationships/diagramQuickStyle" Target="../diagrams/quickStyle13.xml"/><Relationship Id="rId33" Type="http://schemas.microsoft.com/office/2007/relationships/diagramDrawing" Target="../diagrams/drawing14.xml"/><Relationship Id="rId2" Type="http://schemas.openxmlformats.org/officeDocument/2006/relationships/image" Target="../media/image3.png"/><Relationship Id="rId16" Type="http://schemas.openxmlformats.org/officeDocument/2006/relationships/image" Target="../media/image22.png"/><Relationship Id="rId20" Type="http://schemas.openxmlformats.org/officeDocument/2006/relationships/diagramColors" Target="../diagrams/colors12.xml"/><Relationship Id="rId29"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diagramLayout" Target="../diagrams/layout10.xml"/><Relationship Id="rId11" Type="http://schemas.openxmlformats.org/officeDocument/2006/relationships/diagramData" Target="../diagrams/data11.xml"/><Relationship Id="rId24" Type="http://schemas.openxmlformats.org/officeDocument/2006/relationships/diagramLayout" Target="../diagrams/layout13.xml"/><Relationship Id="rId32" Type="http://schemas.openxmlformats.org/officeDocument/2006/relationships/diagramColors" Target="../diagrams/colors14.xml"/><Relationship Id="rId5" Type="http://schemas.openxmlformats.org/officeDocument/2006/relationships/diagramData" Target="../diagrams/data10.xml"/><Relationship Id="rId15" Type="http://schemas.microsoft.com/office/2007/relationships/diagramDrawing" Target="../diagrams/drawing11.xml"/><Relationship Id="rId23" Type="http://schemas.openxmlformats.org/officeDocument/2006/relationships/diagramData" Target="../diagrams/data13.xml"/><Relationship Id="rId28" Type="http://schemas.openxmlformats.org/officeDocument/2006/relationships/image" Target="../media/image24.jpeg"/><Relationship Id="rId10" Type="http://schemas.openxmlformats.org/officeDocument/2006/relationships/image" Target="../media/image21.png"/><Relationship Id="rId19" Type="http://schemas.openxmlformats.org/officeDocument/2006/relationships/diagramQuickStyle" Target="../diagrams/quickStyle12.xml"/><Relationship Id="rId31" Type="http://schemas.openxmlformats.org/officeDocument/2006/relationships/diagramQuickStyle" Target="../diagrams/quickStyle14.xml"/><Relationship Id="rId4" Type="http://schemas.microsoft.com/office/2007/relationships/hdphoto" Target="../media/hdphoto1.wdp"/><Relationship Id="rId9" Type="http://schemas.microsoft.com/office/2007/relationships/diagramDrawing" Target="../diagrams/drawing10.xml"/><Relationship Id="rId14" Type="http://schemas.openxmlformats.org/officeDocument/2006/relationships/diagramColors" Target="../diagrams/colors11.xml"/><Relationship Id="rId22" Type="http://schemas.openxmlformats.org/officeDocument/2006/relationships/image" Target="../media/image23.png"/><Relationship Id="rId27" Type="http://schemas.microsoft.com/office/2007/relationships/diagramDrawing" Target="../diagrams/drawing13.xml"/><Relationship Id="rId30" Type="http://schemas.openxmlformats.org/officeDocument/2006/relationships/diagramLayout" Target="../diagrams/layout14.xml"/><Relationship Id="rId8" Type="http://schemas.openxmlformats.org/officeDocument/2006/relationships/diagramColors" Target="../diagrams/colors10.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4.png"/><Relationship Id="rId7" Type="http://schemas.openxmlformats.org/officeDocument/2006/relationships/diagramLayout" Target="../diagrams/layout1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image" Target="../media/image26.png"/><Relationship Id="rId10" Type="http://schemas.microsoft.com/office/2007/relationships/diagramDrawing" Target="../diagrams/drawing15.xml"/><Relationship Id="rId4" Type="http://schemas.microsoft.com/office/2007/relationships/hdphoto" Target="../media/hdphoto1.wdp"/><Relationship Id="rId9" Type="http://schemas.openxmlformats.org/officeDocument/2006/relationships/diagramColors" Target="../diagrams/colors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image" Target="../media/image3.png"/><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4.png"/><Relationship Id="rId10"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2.xml"/><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diagramQuickStyle" Target="../diagrams/quickStyle4.xml"/><Relationship Id="rId18"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Layout" Target="../diagrams/layout4.xml"/><Relationship Id="rId17" Type="http://schemas.openxmlformats.org/officeDocument/2006/relationships/diagramLayout" Target="../diagrams/layout5.xml"/><Relationship Id="rId2" Type="http://schemas.openxmlformats.org/officeDocument/2006/relationships/image" Target="../media/image3.png"/><Relationship Id="rId16" Type="http://schemas.openxmlformats.org/officeDocument/2006/relationships/diagramData" Target="../diagrams/data5.xml"/><Relationship Id="rId20"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diagramData" Target="../diagrams/data4.xml"/><Relationship Id="rId5" Type="http://schemas.openxmlformats.org/officeDocument/2006/relationships/image" Target="../media/image7.png"/><Relationship Id="rId15" Type="http://schemas.microsoft.com/office/2007/relationships/diagramDrawing" Target="../diagrams/drawing4.xml"/><Relationship Id="rId10" Type="http://schemas.microsoft.com/office/2007/relationships/hdphoto" Target="../media/hdphoto4.wdp"/><Relationship Id="rId19" Type="http://schemas.openxmlformats.org/officeDocument/2006/relationships/diagramColors" Target="../diagrams/colors5.xml"/><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diagramColors" Target="../diagrams/colors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4.png"/><Relationship Id="rId7" Type="http://schemas.microsoft.com/office/2007/relationships/hdphoto" Target="../media/hdphoto5.wdp"/><Relationship Id="rId12"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diagramColors" Target="../diagrams/colors6.xml"/><Relationship Id="rId5" Type="http://schemas.openxmlformats.org/officeDocument/2006/relationships/image" Target="../media/image10.png"/><Relationship Id="rId10" Type="http://schemas.openxmlformats.org/officeDocument/2006/relationships/diagramQuickStyle" Target="../diagrams/quickStyle6.xml"/><Relationship Id="rId4" Type="http://schemas.microsoft.com/office/2007/relationships/hdphoto" Target="../media/hdphoto1.wdp"/><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diagramDrawing" Target="../diagrams/drawing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microsoft.com/office/2007/relationships/hdphoto" Target="../media/hdphoto6.wdp"/><Relationship Id="rId5" Type="http://schemas.openxmlformats.org/officeDocument/2006/relationships/diagramData" Target="../diagrams/data8.xml"/><Relationship Id="rId10" Type="http://schemas.openxmlformats.org/officeDocument/2006/relationships/image" Target="../media/image14.png"/><Relationship Id="rId4" Type="http://schemas.microsoft.com/office/2007/relationships/hdphoto" Target="../media/hdphoto1.wdp"/><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3" name="CuadroTexto 12">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5039" y="796017"/>
            <a:ext cx="5400000" cy="139464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503497" y="2446051"/>
            <a:ext cx="11185002" cy="873572"/>
          </a:xfrm>
          <a:prstGeom prst="rect">
            <a:avLst/>
          </a:prstGeom>
          <a:noFill/>
        </p:spPr>
        <p:txBody>
          <a:bodyPr wrap="square" rtlCol="0">
            <a:spAutoFit/>
          </a:bodyPr>
          <a:lstStyle/>
          <a:p>
            <a:pPr algn="ctr">
              <a:lnSpc>
                <a:spcPct val="150000"/>
              </a:lnSpc>
            </a:pPr>
            <a:r>
              <a:rPr lang="es-ES" b="1" dirty="0">
                <a:latin typeface="Times New Roman" panose="02020603050405020304" pitchFamily="18" charset="0"/>
                <a:cs typeface="Times New Roman" panose="02020603050405020304" pitchFamily="18" charset="0"/>
              </a:rPr>
              <a:t>DEPARTAMENTO DE ELÉCTRICA, ELECTRÓNICA Y TELECOMUNICACIONES  </a:t>
            </a:r>
            <a:endParaRPr lang="es-EC" b="1" dirty="0">
              <a:latin typeface="Times New Roman" panose="02020603050405020304" pitchFamily="18" charset="0"/>
              <a:cs typeface="Times New Roman" panose="02020603050405020304" pitchFamily="18" charset="0"/>
            </a:endParaRPr>
          </a:p>
          <a:p>
            <a:pPr algn="ctr">
              <a:lnSpc>
                <a:spcPct val="150000"/>
              </a:lnSpc>
            </a:pPr>
            <a:r>
              <a:rPr lang="es-ES" dirty="0">
                <a:latin typeface="Times New Roman" panose="02020603050405020304" pitchFamily="18" charset="0"/>
                <a:cs typeface="Times New Roman" panose="02020603050405020304" pitchFamily="18" charset="0"/>
              </a:rPr>
              <a:t>CARRERA DE INGENIERÍA EN ELECTRÓNICA, AUTOMATIZACIÓN Y CONTROL</a:t>
            </a:r>
          </a:p>
        </p:txBody>
      </p:sp>
      <p:sp>
        <p:nvSpPr>
          <p:cNvPr id="14" name="Rectángulo 13"/>
          <p:cNvSpPr/>
          <p:nvPr/>
        </p:nvSpPr>
        <p:spPr>
          <a:xfrm>
            <a:off x="1201835" y="3496549"/>
            <a:ext cx="9788324" cy="1200329"/>
          </a:xfrm>
          <a:prstGeom prst="rect">
            <a:avLst/>
          </a:prstGeom>
        </p:spPr>
        <p:txBody>
          <a:bodyPr wrap="square">
            <a:spAutoFit/>
          </a:bodyPr>
          <a:lstStyle/>
          <a:p>
            <a:pPr algn="ctr">
              <a:spcAft>
                <a:spcPts val="0"/>
              </a:spcAft>
            </a:pPr>
            <a:r>
              <a:rPr lang="es-EC" b="1" dirty="0">
                <a:latin typeface="Times New Roman" panose="02020603050405020304" pitchFamily="18" charset="0"/>
                <a:cs typeface="Times New Roman" panose="02020603050405020304" pitchFamily="18" charset="0"/>
              </a:rPr>
              <a:t>DISEÑO Y ANÁLISIS DE FACTIBILIDAD DE LA IMPLEMENTACIÓN DE UNA HERRAMIENTA PORTÁTIL PARA EVALUAR EL FUNCIONAMIENTO DE LOS REGULADORES DE VELOCIDAD, DE LA EMPRESA OLEODUCTO DE CRUDOS PESADOS (OCP) ECUADOR S.A</a:t>
            </a:r>
            <a:r>
              <a:rPr lang="es-EC" dirty="0">
                <a:latin typeface="Times New Roman" panose="02020603050405020304" pitchFamily="18" charset="0"/>
                <a:cs typeface="Times New Roman" panose="02020603050405020304" pitchFamily="18" charset="0"/>
              </a:rPr>
              <a:t>.</a:t>
            </a:r>
            <a:endPar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ángulo 14"/>
          <p:cNvSpPr/>
          <p:nvPr/>
        </p:nvSpPr>
        <p:spPr>
          <a:xfrm>
            <a:off x="2299988" y="4861560"/>
            <a:ext cx="8146081" cy="861774"/>
          </a:xfrm>
          <a:prstGeom prst="rect">
            <a:avLst/>
          </a:prstGeom>
        </p:spPr>
        <p:txBody>
          <a:bodyPr wrap="square">
            <a:spAutoFit/>
          </a:bodyPr>
          <a:lstStyle/>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PAZMIÑO VILLAMARÍN, LIBETH ALEXANDRA</a:t>
            </a: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a:t>
            </a:r>
            <a:r>
              <a:rPr lang="es-EC" dirty="0">
                <a:latin typeface="Times New Roman" panose="02020603050405020304" pitchFamily="18" charset="0"/>
                <a:cs typeface="Times New Roman" panose="02020603050405020304" pitchFamily="18" charset="0"/>
              </a:rPr>
              <a:t>ING. AYALA TACO, JAIME PAÚL, PhD.</a:t>
            </a:r>
            <a:endParaRPr lang="es-EC" sz="1600" dirty="0">
              <a:solidFill>
                <a:srgbClr val="000000"/>
              </a:solidFill>
              <a:latin typeface="Times New Roman" panose="02020603050405020304" pitchFamily="18" charset="0"/>
              <a:cs typeface="Times New Roman" panose="02020603050405020304" pitchFamily="18" charset="0"/>
            </a:endParaRPr>
          </a:p>
        </p:txBody>
      </p:sp>
      <p:sp>
        <p:nvSpPr>
          <p:cNvPr id="16" name="Rectángulo 15"/>
          <p:cNvSpPr/>
          <p:nvPr/>
        </p:nvSpPr>
        <p:spPr>
          <a:xfrm>
            <a:off x="3047997" y="5799593"/>
            <a:ext cx="6096000" cy="509755"/>
          </a:xfrm>
          <a:prstGeom prst="rect">
            <a:avLst/>
          </a:prstGeom>
        </p:spPr>
        <p:txBody>
          <a:bodyPr>
            <a:spAutoFit/>
          </a:bodyPr>
          <a:lstStyle/>
          <a:p>
            <a:pPr algn="ctr">
              <a:lnSpc>
                <a:spcPct val="200000"/>
              </a:lnSpc>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JULIO 2019</a:t>
            </a:r>
          </a:p>
        </p:txBody>
      </p:sp>
      <p:pic>
        <p:nvPicPr>
          <p:cNvPr id="12" name="Picture 8" descr="http://repositorio.espe.edu.ec/retrieve/17565">
            <a:extLst>
              <a:ext uri="{FF2B5EF4-FFF2-40B4-BE49-F238E27FC236}">
                <a16:creationId xmlns:a16="http://schemas.microsoft.com/office/drawing/2014/main" id="{123938C6-280D-4BB3-AA33-EB989CDFA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97" y="4774237"/>
            <a:ext cx="1242508" cy="124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72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Diseño</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a:extLst>
              <a:ext uri="{FF2B5EF4-FFF2-40B4-BE49-F238E27FC236}">
                <a16:creationId xmlns:a16="http://schemas.microsoft.com/office/drawing/2014/main" id="{C6D903F8-1C4F-43B8-9669-8F174B9E84A4}"/>
              </a:ext>
            </a:extLst>
          </p:cNvPr>
          <p:cNvGraphicFramePr/>
          <p:nvPr>
            <p:extLst>
              <p:ext uri="{D42A27DB-BD31-4B8C-83A1-F6EECF244321}">
                <p14:modId xmlns:p14="http://schemas.microsoft.com/office/powerpoint/2010/main" val="736277881"/>
              </p:ext>
            </p:extLst>
          </p:nvPr>
        </p:nvGraphicFramePr>
        <p:xfrm>
          <a:off x="289634" y="1451336"/>
          <a:ext cx="5806364" cy="3591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8" name="Tabla 27">
            <a:extLst>
              <a:ext uri="{FF2B5EF4-FFF2-40B4-BE49-F238E27FC236}">
                <a16:creationId xmlns:a16="http://schemas.microsoft.com/office/drawing/2014/main" id="{B3E8C440-2867-46A3-8F6C-378F20C7378A}"/>
              </a:ext>
            </a:extLst>
          </p:cNvPr>
          <p:cNvGraphicFramePr>
            <a:graphicFrameLocks noGrp="1"/>
          </p:cNvGraphicFramePr>
          <p:nvPr>
            <p:extLst>
              <p:ext uri="{D42A27DB-BD31-4B8C-83A1-F6EECF244321}">
                <p14:modId xmlns:p14="http://schemas.microsoft.com/office/powerpoint/2010/main" val="1283047976"/>
              </p:ext>
            </p:extLst>
          </p:nvPr>
        </p:nvGraphicFramePr>
        <p:xfrm>
          <a:off x="6231209" y="1344520"/>
          <a:ext cx="5422712" cy="3840928"/>
        </p:xfrm>
        <a:graphic>
          <a:graphicData uri="http://schemas.openxmlformats.org/drawingml/2006/table">
            <a:tbl>
              <a:tblPr firstRow="1" firstCol="1" bandRow="1">
                <a:tableStyleId>{68D230F3-CF80-4859-8CE7-A43EE81993B5}</a:tableStyleId>
              </a:tblPr>
              <a:tblGrid>
                <a:gridCol w="1321908">
                  <a:extLst>
                    <a:ext uri="{9D8B030D-6E8A-4147-A177-3AD203B41FA5}">
                      <a16:colId xmlns:a16="http://schemas.microsoft.com/office/drawing/2014/main" val="746071847"/>
                    </a:ext>
                  </a:extLst>
                </a:gridCol>
                <a:gridCol w="1485586">
                  <a:extLst>
                    <a:ext uri="{9D8B030D-6E8A-4147-A177-3AD203B41FA5}">
                      <a16:colId xmlns:a16="http://schemas.microsoft.com/office/drawing/2014/main" val="2738911575"/>
                    </a:ext>
                  </a:extLst>
                </a:gridCol>
                <a:gridCol w="2615218">
                  <a:extLst>
                    <a:ext uri="{9D8B030D-6E8A-4147-A177-3AD203B41FA5}">
                      <a16:colId xmlns:a16="http://schemas.microsoft.com/office/drawing/2014/main" val="2023229922"/>
                    </a:ext>
                  </a:extLst>
                </a:gridCol>
              </a:tblGrid>
              <a:tr h="737793">
                <a:tc>
                  <a:txBody>
                    <a:bodyPr/>
                    <a:lstStyle/>
                    <a:p>
                      <a:pPr algn="ctr">
                        <a:lnSpc>
                          <a:spcPct val="200000"/>
                        </a:lnSpc>
                        <a:spcAft>
                          <a:spcPts val="0"/>
                        </a:spcAft>
                      </a:pPr>
                      <a:r>
                        <a:rPr lang="es-EC" sz="1400">
                          <a:effectLst/>
                        </a:rPr>
                        <a:t>Sensor de Presión</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Descripción</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2000" dirty="0">
                          <a:effectLst/>
                        </a:rPr>
                        <a:t>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0239288"/>
                  </a:ext>
                </a:extLst>
              </a:tr>
              <a:tr h="340552">
                <a:tc>
                  <a:txBody>
                    <a:bodyPr/>
                    <a:lstStyle/>
                    <a:p>
                      <a:pPr algn="just">
                        <a:lnSpc>
                          <a:spcPct val="200000"/>
                        </a:lnSpc>
                        <a:spcAft>
                          <a:spcPts val="0"/>
                        </a:spcAft>
                      </a:pPr>
                      <a:r>
                        <a:rPr lang="es-EC" sz="1400">
                          <a:effectLst/>
                        </a:rPr>
                        <a:t>Marca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400">
                          <a:effectLst/>
                        </a:rPr>
                        <a:t>Wika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6">
                  <a:txBody>
                    <a:bodyPr/>
                    <a:lstStyle/>
                    <a:p>
                      <a:pPr algn="ctr">
                        <a:lnSpc>
                          <a:spcPct val="200000"/>
                        </a:lnSpc>
                        <a:spcAft>
                          <a:spcPts val="0"/>
                        </a:spcAft>
                      </a:pPr>
                      <a:r>
                        <a:rPr lang="es-EC" sz="2000" dirty="0">
                          <a:effectLst/>
                        </a:rPr>
                        <a:t>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5132869"/>
                  </a:ext>
                </a:extLst>
              </a:tr>
              <a:tr h="340552">
                <a:tc>
                  <a:txBody>
                    <a:bodyPr/>
                    <a:lstStyle/>
                    <a:p>
                      <a:pPr algn="just">
                        <a:lnSpc>
                          <a:spcPct val="200000"/>
                        </a:lnSpc>
                        <a:spcAft>
                          <a:spcPts val="0"/>
                        </a:spcAft>
                      </a:pPr>
                      <a:r>
                        <a:rPr lang="es-EC" sz="1400">
                          <a:effectLst/>
                        </a:rPr>
                        <a:t>Modelo</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400">
                          <a:effectLst/>
                        </a:rPr>
                        <a:t>A-10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extLst>
                  <a:ext uri="{0D108BD9-81ED-4DB2-BD59-A6C34878D82A}">
                    <a16:rowId xmlns:a16="http://schemas.microsoft.com/office/drawing/2014/main" val="3942946032"/>
                  </a:ext>
                </a:extLst>
              </a:tr>
              <a:tr h="737793">
                <a:tc>
                  <a:txBody>
                    <a:bodyPr/>
                    <a:lstStyle/>
                    <a:p>
                      <a:pPr algn="just">
                        <a:lnSpc>
                          <a:spcPct val="200000"/>
                        </a:lnSpc>
                        <a:spcAft>
                          <a:spcPts val="0"/>
                        </a:spcAft>
                      </a:pPr>
                      <a:r>
                        <a:rPr lang="es-EC" sz="1400">
                          <a:effectLst/>
                        </a:rPr>
                        <a:t>Rango de Medida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400">
                          <a:effectLst/>
                        </a:rPr>
                        <a:t>0 a 160 psi (11 Bar)</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extLst>
                  <a:ext uri="{0D108BD9-81ED-4DB2-BD59-A6C34878D82A}">
                    <a16:rowId xmlns:a16="http://schemas.microsoft.com/office/drawing/2014/main" val="3266697822"/>
                  </a:ext>
                </a:extLst>
              </a:tr>
              <a:tr h="340552">
                <a:tc>
                  <a:txBody>
                    <a:bodyPr/>
                    <a:lstStyle/>
                    <a:p>
                      <a:pPr algn="just">
                        <a:lnSpc>
                          <a:spcPct val="200000"/>
                        </a:lnSpc>
                        <a:spcAft>
                          <a:spcPts val="0"/>
                        </a:spcAft>
                      </a:pPr>
                      <a:r>
                        <a:rPr lang="es-EC" sz="1400">
                          <a:effectLst/>
                        </a:rPr>
                        <a:t>Alimentación</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400">
                          <a:effectLst/>
                        </a:rPr>
                        <a:t>8 a 30 VDC</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extLst>
                  <a:ext uri="{0D108BD9-81ED-4DB2-BD59-A6C34878D82A}">
                    <a16:rowId xmlns:a16="http://schemas.microsoft.com/office/drawing/2014/main" val="690169539"/>
                  </a:ext>
                </a:extLst>
              </a:tr>
              <a:tr h="340552">
                <a:tc>
                  <a:txBody>
                    <a:bodyPr/>
                    <a:lstStyle/>
                    <a:p>
                      <a:pPr algn="just">
                        <a:lnSpc>
                          <a:spcPct val="200000"/>
                        </a:lnSpc>
                        <a:spcAft>
                          <a:spcPts val="0"/>
                        </a:spcAft>
                      </a:pPr>
                      <a:r>
                        <a:rPr lang="es-EC" sz="1400">
                          <a:effectLst/>
                        </a:rPr>
                        <a:t>Salida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400">
                          <a:effectLst/>
                        </a:rPr>
                        <a:t>4 a 20 mA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extLst>
                  <a:ext uri="{0D108BD9-81ED-4DB2-BD59-A6C34878D82A}">
                    <a16:rowId xmlns:a16="http://schemas.microsoft.com/office/drawing/2014/main" val="583260809"/>
                  </a:ext>
                </a:extLst>
              </a:tr>
              <a:tr h="737793">
                <a:tc>
                  <a:txBody>
                    <a:bodyPr/>
                    <a:lstStyle/>
                    <a:p>
                      <a:pPr algn="just">
                        <a:lnSpc>
                          <a:spcPct val="200000"/>
                        </a:lnSpc>
                        <a:spcAft>
                          <a:spcPts val="0"/>
                        </a:spcAft>
                      </a:pPr>
                      <a:r>
                        <a:rPr lang="es-EC" sz="1400">
                          <a:effectLst/>
                        </a:rPr>
                        <a:t>Salida de Voltaje</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400" dirty="0">
                          <a:effectLst/>
                        </a:rPr>
                        <a:t>0 a 10 V</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S"/>
                    </a:p>
                  </a:txBody>
                  <a:tcPr/>
                </a:tc>
                <a:extLst>
                  <a:ext uri="{0D108BD9-81ED-4DB2-BD59-A6C34878D82A}">
                    <a16:rowId xmlns:a16="http://schemas.microsoft.com/office/drawing/2014/main" val="2072197262"/>
                  </a:ext>
                </a:extLst>
              </a:tr>
            </a:tbl>
          </a:graphicData>
        </a:graphic>
      </p:graphicFrame>
      <p:pic>
        <p:nvPicPr>
          <p:cNvPr id="32" name="Imagen 31">
            <a:extLst>
              <a:ext uri="{FF2B5EF4-FFF2-40B4-BE49-F238E27FC236}">
                <a16:creationId xmlns:a16="http://schemas.microsoft.com/office/drawing/2014/main" id="{54D37075-183C-46AD-B363-F955125EA012}"/>
              </a:ext>
            </a:extLst>
          </p:cNvPr>
          <p:cNvPicPr/>
          <p:nvPr/>
        </p:nvPicPr>
        <p:blipFill rotWithShape="1">
          <a:blip r:embed="rId10"/>
          <a:srcRect l="4069" t="7336" r="2033" b="2480"/>
          <a:stretch/>
        </p:blipFill>
        <p:spPr bwMode="auto">
          <a:xfrm>
            <a:off x="9503736" y="2354295"/>
            <a:ext cx="1699254" cy="2149409"/>
          </a:xfrm>
          <a:prstGeom prst="rect">
            <a:avLst/>
          </a:prstGeom>
          <a:ln>
            <a:noFill/>
          </a:ln>
          <a:extLst>
            <a:ext uri="{53640926-AAD7-44D8-BBD7-CCE9431645EC}">
              <a14:shadowObscured xmlns:a14="http://schemas.microsoft.com/office/drawing/2010/main"/>
            </a:ext>
          </a:extLst>
        </p:spPr>
      </p:pic>
      <p:sp>
        <p:nvSpPr>
          <p:cNvPr id="29" name="Elipse 28">
            <a:extLst>
              <a:ext uri="{FF2B5EF4-FFF2-40B4-BE49-F238E27FC236}">
                <a16:creationId xmlns:a16="http://schemas.microsoft.com/office/drawing/2014/main" id="{4B40CD63-4B69-4779-BE7E-1249D044C6B9}"/>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Elipse 29">
            <a:extLst>
              <a:ext uri="{FF2B5EF4-FFF2-40B4-BE49-F238E27FC236}">
                <a16:creationId xmlns:a16="http://schemas.microsoft.com/office/drawing/2014/main" id="{041C8B41-17C5-4585-B76C-2FCC7E21B83B}"/>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ángulo 30">
            <a:extLst>
              <a:ext uri="{FF2B5EF4-FFF2-40B4-BE49-F238E27FC236}">
                <a16:creationId xmlns:a16="http://schemas.microsoft.com/office/drawing/2014/main" id="{85B415FB-3510-41C9-8F39-F43319B5A427}"/>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3" name="Rectángulo 32">
            <a:extLst>
              <a:ext uri="{FF2B5EF4-FFF2-40B4-BE49-F238E27FC236}">
                <a16:creationId xmlns:a16="http://schemas.microsoft.com/office/drawing/2014/main" id="{E23430FE-1384-47B9-B8F3-C892FACBC3E5}"/>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4" name="Elipse 33">
            <a:extLst>
              <a:ext uri="{FF2B5EF4-FFF2-40B4-BE49-F238E27FC236}">
                <a16:creationId xmlns:a16="http://schemas.microsoft.com/office/drawing/2014/main" id="{07BC5657-E2C9-45B1-9F11-0090C4CAC532}"/>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Elipse 34">
            <a:extLst>
              <a:ext uri="{FF2B5EF4-FFF2-40B4-BE49-F238E27FC236}">
                <a16:creationId xmlns:a16="http://schemas.microsoft.com/office/drawing/2014/main" id="{5584EB97-FBAA-4AB3-8090-62FB2F1379DC}"/>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Rectángulo 35">
            <a:extLst>
              <a:ext uri="{FF2B5EF4-FFF2-40B4-BE49-F238E27FC236}">
                <a16:creationId xmlns:a16="http://schemas.microsoft.com/office/drawing/2014/main" id="{A09C77C4-9D3F-4E21-9FCB-9D5487A7EF2F}"/>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7" name="Rectángulo 36">
            <a:extLst>
              <a:ext uri="{FF2B5EF4-FFF2-40B4-BE49-F238E27FC236}">
                <a16:creationId xmlns:a16="http://schemas.microsoft.com/office/drawing/2014/main" id="{DD2ACA1B-8859-4802-BBE2-19C0C1EA810F}"/>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38" name="CuadroTexto 37">
            <a:extLst>
              <a:ext uri="{FF2B5EF4-FFF2-40B4-BE49-F238E27FC236}">
                <a16:creationId xmlns:a16="http://schemas.microsoft.com/office/drawing/2014/main" id="{913E1BA2-DCE3-42CA-8F47-25476FC3CD24}"/>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9" name="Elipse 38">
            <a:extLst>
              <a:ext uri="{FF2B5EF4-FFF2-40B4-BE49-F238E27FC236}">
                <a16:creationId xmlns:a16="http://schemas.microsoft.com/office/drawing/2014/main" id="{FC31F2B7-053C-4785-A76A-466EC9CC66F2}"/>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Elipse 39">
            <a:extLst>
              <a:ext uri="{FF2B5EF4-FFF2-40B4-BE49-F238E27FC236}">
                <a16:creationId xmlns:a16="http://schemas.microsoft.com/office/drawing/2014/main" id="{D915C6EA-E060-420B-89D8-92BF9C1C472E}"/>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ángulo 40">
            <a:extLst>
              <a:ext uri="{FF2B5EF4-FFF2-40B4-BE49-F238E27FC236}">
                <a16:creationId xmlns:a16="http://schemas.microsoft.com/office/drawing/2014/main" id="{5591F2C9-674E-4D19-A7B4-D3CB123B6B80}"/>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2" name="Rectángulo 41">
            <a:extLst>
              <a:ext uri="{FF2B5EF4-FFF2-40B4-BE49-F238E27FC236}">
                <a16:creationId xmlns:a16="http://schemas.microsoft.com/office/drawing/2014/main" id="{3F538E98-6E56-4A5A-9971-B6BE0995099B}"/>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3" name="Elipse 42">
            <a:extLst>
              <a:ext uri="{FF2B5EF4-FFF2-40B4-BE49-F238E27FC236}">
                <a16:creationId xmlns:a16="http://schemas.microsoft.com/office/drawing/2014/main" id="{C416E421-E7B2-4F14-986C-BD4A53FA23C2}"/>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Elipse 43">
            <a:extLst>
              <a:ext uri="{FF2B5EF4-FFF2-40B4-BE49-F238E27FC236}">
                <a16:creationId xmlns:a16="http://schemas.microsoft.com/office/drawing/2014/main" id="{70571989-89F6-4FAD-9114-83C5F43617A0}"/>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ángulo 44">
            <a:extLst>
              <a:ext uri="{FF2B5EF4-FFF2-40B4-BE49-F238E27FC236}">
                <a16:creationId xmlns:a16="http://schemas.microsoft.com/office/drawing/2014/main" id="{F90C65D8-4C3C-4708-88E2-81EC6ECAC563}"/>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46" name="Rectángulo 45">
            <a:extLst>
              <a:ext uri="{FF2B5EF4-FFF2-40B4-BE49-F238E27FC236}">
                <a16:creationId xmlns:a16="http://schemas.microsoft.com/office/drawing/2014/main" id="{DF62CAD7-1AB9-4FFB-A1CD-9E6A70AED41E}"/>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47" name="Elipse 46">
            <a:extLst>
              <a:ext uri="{FF2B5EF4-FFF2-40B4-BE49-F238E27FC236}">
                <a16:creationId xmlns:a16="http://schemas.microsoft.com/office/drawing/2014/main" id="{74A32955-7C40-4050-97BC-96DD57FC5DBA}"/>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Elipse 47">
            <a:extLst>
              <a:ext uri="{FF2B5EF4-FFF2-40B4-BE49-F238E27FC236}">
                <a16:creationId xmlns:a16="http://schemas.microsoft.com/office/drawing/2014/main" id="{2322D4A8-F1DE-4FA2-AA4B-097EEB17292E}"/>
              </a:ext>
            </a:extLst>
          </p:cNvPr>
          <p:cNvSpPr/>
          <p:nvPr/>
        </p:nvSpPr>
        <p:spPr>
          <a:xfrm>
            <a:off x="3527619" y="263177"/>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ángulo 48">
            <a:extLst>
              <a:ext uri="{FF2B5EF4-FFF2-40B4-BE49-F238E27FC236}">
                <a16:creationId xmlns:a16="http://schemas.microsoft.com/office/drawing/2014/main" id="{8B3AB125-FB1D-4A3D-98EA-04564F611E8A}"/>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50" name="Rectángulo 49">
            <a:extLst>
              <a:ext uri="{FF2B5EF4-FFF2-40B4-BE49-F238E27FC236}">
                <a16:creationId xmlns:a16="http://schemas.microsoft.com/office/drawing/2014/main" id="{7B4ADDEF-B32E-487F-AB45-EA1B8E5CA33C}"/>
              </a:ext>
            </a:extLst>
          </p:cNvPr>
          <p:cNvSpPr/>
          <p:nvPr/>
        </p:nvSpPr>
        <p:spPr>
          <a:xfrm>
            <a:off x="3621502" y="227792"/>
            <a:ext cx="548548" cy="246221"/>
          </a:xfrm>
          <a:prstGeom prst="rect">
            <a:avLst/>
          </a:prstGeom>
        </p:spPr>
        <p:txBody>
          <a:bodyPr wrap="none">
            <a:spAutoFit/>
          </a:bodyPr>
          <a:lstStyle/>
          <a:p>
            <a:r>
              <a:rPr lang="es-EC" sz="1000" dirty="0">
                <a:solidFill>
                  <a:schemeClr val="bg1"/>
                </a:solidFill>
                <a:latin typeface="Times New Roman" panose="02020603050405020304" pitchFamily="18" charset="0"/>
                <a:ea typeface="Calibri" panose="020F0502020204030204" pitchFamily="34" charset="0"/>
              </a:rPr>
              <a:t>Diseño</a:t>
            </a:r>
            <a:endParaRPr lang="en-US" sz="1000" dirty="0">
              <a:solidFill>
                <a:schemeClr val="bg1"/>
              </a:solidFill>
            </a:endParaRPr>
          </a:p>
        </p:txBody>
      </p:sp>
      <p:sp>
        <p:nvSpPr>
          <p:cNvPr id="51" name="Elipse 50">
            <a:extLst>
              <a:ext uri="{FF2B5EF4-FFF2-40B4-BE49-F238E27FC236}">
                <a16:creationId xmlns:a16="http://schemas.microsoft.com/office/drawing/2014/main" id="{58BE5E69-44BF-43AD-8180-B1E55A6427EB}"/>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Elipse 51">
            <a:extLst>
              <a:ext uri="{FF2B5EF4-FFF2-40B4-BE49-F238E27FC236}">
                <a16:creationId xmlns:a16="http://schemas.microsoft.com/office/drawing/2014/main" id="{94DA3977-4156-43A1-A925-8744B0512C2C}"/>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Rectángulo 52">
            <a:extLst>
              <a:ext uri="{FF2B5EF4-FFF2-40B4-BE49-F238E27FC236}">
                <a16:creationId xmlns:a16="http://schemas.microsoft.com/office/drawing/2014/main" id="{D95D23E0-5D09-403D-83AF-EC9E04765B04}"/>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54" name="Rectángulo 53">
            <a:extLst>
              <a:ext uri="{FF2B5EF4-FFF2-40B4-BE49-F238E27FC236}">
                <a16:creationId xmlns:a16="http://schemas.microsoft.com/office/drawing/2014/main" id="{1B7B9476-9DEB-4834-AFFB-808AB5498869}"/>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5" name="Marcador de número de diapositiva 4">
            <a:extLst>
              <a:ext uri="{FF2B5EF4-FFF2-40B4-BE49-F238E27FC236}">
                <a16:creationId xmlns:a16="http://schemas.microsoft.com/office/drawing/2014/main" id="{0CBB4F09-D33A-462B-8196-685DBCFD7953}"/>
              </a:ext>
            </a:extLst>
          </p:cNvPr>
          <p:cNvSpPr>
            <a:spLocks noGrp="1"/>
          </p:cNvSpPr>
          <p:nvPr>
            <p:ph type="sldNum" sz="quarter" idx="12"/>
          </p:nvPr>
        </p:nvSpPr>
        <p:spPr>
          <a:xfrm>
            <a:off x="3437214" y="6474087"/>
            <a:ext cx="2743200" cy="365125"/>
          </a:xfrm>
        </p:spPr>
        <p:txBody>
          <a:bodyPr/>
          <a:lstStyle/>
          <a:p>
            <a:fld id="{FB2BFC7A-67A2-4DD0-96C7-E23A81F51A78}" type="slidenum">
              <a:rPr lang="es-ES" smtClean="0"/>
              <a:t>10</a:t>
            </a:fld>
            <a:endParaRPr lang="es-ES" dirty="0"/>
          </a:p>
        </p:txBody>
      </p:sp>
    </p:spTree>
    <p:extLst>
      <p:ext uri="{BB962C8B-B14F-4D97-AF65-F5344CB8AC3E}">
        <p14:creationId xmlns:p14="http://schemas.microsoft.com/office/powerpoint/2010/main" val="44709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1EC9DA7-E6A8-4FE0-97D1-C75D87D6D5D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4C31A5D3-D2C8-45F6-8844-42C4738221C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581E3EDE-77D0-42E5-8068-CE1AC8A80C5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F3171CAC-67D2-42E6-87CD-CBF7816BC15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47A3F8E2-F4C3-4EAC-A0D6-E5076975B40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9137E7EC-25E0-47E9-85C6-012FCF4945C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Diseño</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a:extLst>
              <a:ext uri="{FF2B5EF4-FFF2-40B4-BE49-F238E27FC236}">
                <a16:creationId xmlns:a16="http://schemas.microsoft.com/office/drawing/2014/main" id="{DD591AF3-880C-4E98-AEAC-20AE0C35207B}"/>
              </a:ext>
            </a:extLst>
          </p:cNvPr>
          <p:cNvPicPr/>
          <p:nvPr/>
        </p:nvPicPr>
        <p:blipFill>
          <a:blip r:embed="rId5"/>
          <a:stretch>
            <a:fillRect/>
          </a:stretch>
        </p:blipFill>
        <p:spPr>
          <a:xfrm>
            <a:off x="687155" y="1378404"/>
            <a:ext cx="4553585" cy="4024309"/>
          </a:xfrm>
          <a:prstGeom prst="rect">
            <a:avLst/>
          </a:prstGeom>
        </p:spPr>
      </p:pic>
      <p:graphicFrame>
        <p:nvGraphicFramePr>
          <p:cNvPr id="4" name="Tabla 3">
            <a:extLst>
              <a:ext uri="{FF2B5EF4-FFF2-40B4-BE49-F238E27FC236}">
                <a16:creationId xmlns:a16="http://schemas.microsoft.com/office/drawing/2014/main" id="{AAFBBD87-8F97-4D1C-9B3A-047BAF3DF8C2}"/>
              </a:ext>
            </a:extLst>
          </p:cNvPr>
          <p:cNvGraphicFramePr>
            <a:graphicFrameLocks noGrp="1"/>
          </p:cNvGraphicFramePr>
          <p:nvPr>
            <p:extLst>
              <p:ext uri="{D42A27DB-BD31-4B8C-83A1-F6EECF244321}">
                <p14:modId xmlns:p14="http://schemas.microsoft.com/office/powerpoint/2010/main" val="1364352611"/>
              </p:ext>
            </p:extLst>
          </p:nvPr>
        </p:nvGraphicFramePr>
        <p:xfrm>
          <a:off x="5539655" y="1546392"/>
          <a:ext cx="5965190" cy="3666676"/>
        </p:xfrm>
        <a:graphic>
          <a:graphicData uri="http://schemas.openxmlformats.org/drawingml/2006/table">
            <a:tbl>
              <a:tblPr firstRow="1" firstCol="1" bandRow="1">
                <a:tableStyleId>{68D230F3-CF80-4859-8CE7-A43EE81993B5}</a:tableStyleId>
              </a:tblPr>
              <a:tblGrid>
                <a:gridCol w="3467867">
                  <a:extLst>
                    <a:ext uri="{9D8B030D-6E8A-4147-A177-3AD203B41FA5}">
                      <a16:colId xmlns:a16="http://schemas.microsoft.com/office/drawing/2014/main" val="2839043016"/>
                    </a:ext>
                  </a:extLst>
                </a:gridCol>
                <a:gridCol w="2497323">
                  <a:extLst>
                    <a:ext uri="{9D8B030D-6E8A-4147-A177-3AD203B41FA5}">
                      <a16:colId xmlns:a16="http://schemas.microsoft.com/office/drawing/2014/main" val="2834149144"/>
                    </a:ext>
                  </a:extLst>
                </a:gridCol>
              </a:tblGrid>
              <a:tr h="479022">
                <a:tc>
                  <a:txBody>
                    <a:bodyPr/>
                    <a:lstStyle/>
                    <a:p>
                      <a:pPr>
                        <a:lnSpc>
                          <a:spcPct val="200000"/>
                        </a:lnSpc>
                        <a:spcAft>
                          <a:spcPts val="0"/>
                        </a:spcAft>
                      </a:pPr>
                      <a:r>
                        <a:rPr lang="es-EC" sz="1400" dirty="0">
                          <a:effectLst/>
                        </a:rPr>
                        <a:t> Parámetro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Valor</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0507074"/>
                  </a:ext>
                </a:extLst>
              </a:tr>
              <a:tr h="479022">
                <a:tc>
                  <a:txBody>
                    <a:bodyPr/>
                    <a:lstStyle/>
                    <a:p>
                      <a:pPr>
                        <a:lnSpc>
                          <a:spcPct val="200000"/>
                        </a:lnSpc>
                        <a:spcAft>
                          <a:spcPts val="0"/>
                        </a:spcAft>
                      </a:pPr>
                      <a:r>
                        <a:rPr lang="es-EC" sz="1400" b="0">
                          <a:effectLst/>
                        </a:rPr>
                        <a:t>Tensión de Alimentación </a:t>
                      </a:r>
                      <a:endParaRPr lang="es-E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220 V</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9862554"/>
                  </a:ext>
                </a:extLst>
              </a:tr>
              <a:tr h="479022">
                <a:tc>
                  <a:txBody>
                    <a:bodyPr/>
                    <a:lstStyle/>
                    <a:p>
                      <a:pPr>
                        <a:lnSpc>
                          <a:spcPct val="200000"/>
                        </a:lnSpc>
                        <a:spcAft>
                          <a:spcPts val="0"/>
                        </a:spcAft>
                      </a:pPr>
                      <a:r>
                        <a:rPr lang="es-EC" sz="1400" b="0">
                          <a:effectLst/>
                        </a:rPr>
                        <a:t>Cantidad de entradas analógicas (sensor presión y posición)</a:t>
                      </a:r>
                      <a:endParaRPr lang="es-E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2622714"/>
                  </a:ext>
                </a:extLst>
              </a:tr>
              <a:tr h="479022">
                <a:tc>
                  <a:txBody>
                    <a:bodyPr/>
                    <a:lstStyle/>
                    <a:p>
                      <a:pPr>
                        <a:lnSpc>
                          <a:spcPct val="200000"/>
                        </a:lnSpc>
                        <a:spcAft>
                          <a:spcPts val="0"/>
                        </a:spcAft>
                      </a:pPr>
                      <a:r>
                        <a:rPr lang="es-EC" sz="1400" b="0">
                          <a:effectLst/>
                        </a:rPr>
                        <a:t>Tensión de alimentación sensores</a:t>
                      </a:r>
                      <a:endParaRPr lang="es-E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24 V</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1178324"/>
                  </a:ext>
                </a:extLst>
              </a:tr>
              <a:tr h="479022">
                <a:tc>
                  <a:txBody>
                    <a:bodyPr/>
                    <a:lstStyle/>
                    <a:p>
                      <a:pPr>
                        <a:lnSpc>
                          <a:spcPct val="200000"/>
                        </a:lnSpc>
                        <a:spcAft>
                          <a:spcPts val="0"/>
                        </a:spcAft>
                      </a:pPr>
                      <a:r>
                        <a:rPr lang="es-EC" sz="1400" b="0">
                          <a:effectLst/>
                        </a:rPr>
                        <a:t>Cantidad de Contadores</a:t>
                      </a:r>
                      <a:endParaRPr lang="es-E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1</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8110777"/>
                  </a:ext>
                </a:extLst>
              </a:tr>
              <a:tr h="479022">
                <a:tc>
                  <a:txBody>
                    <a:bodyPr/>
                    <a:lstStyle/>
                    <a:p>
                      <a:pPr>
                        <a:lnSpc>
                          <a:spcPct val="200000"/>
                        </a:lnSpc>
                        <a:spcAft>
                          <a:spcPts val="0"/>
                        </a:spcAft>
                      </a:pPr>
                      <a:r>
                        <a:rPr lang="es-EC" sz="1400" b="0">
                          <a:effectLst/>
                        </a:rPr>
                        <a:t>Tipo de entrada analógica</a:t>
                      </a:r>
                      <a:endParaRPr lang="es-ES"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0 – 10 V</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5114627"/>
                  </a:ext>
                </a:extLst>
              </a:tr>
              <a:tr h="479022">
                <a:tc>
                  <a:txBody>
                    <a:bodyPr/>
                    <a:lstStyle/>
                    <a:p>
                      <a:pPr>
                        <a:lnSpc>
                          <a:spcPct val="200000"/>
                        </a:lnSpc>
                        <a:spcAft>
                          <a:spcPts val="0"/>
                        </a:spcAft>
                      </a:pPr>
                      <a:r>
                        <a:rPr lang="es-EC" sz="1400" b="0" dirty="0">
                          <a:effectLst/>
                        </a:rPr>
                        <a:t>Salida de Conmutación (sensor velocidad)</a:t>
                      </a:r>
                      <a:endParaRPr lang="es-ES"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dirty="0">
                          <a:effectLst/>
                        </a:rPr>
                        <a:t>PNP</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0497656"/>
                  </a:ext>
                </a:extLst>
              </a:tr>
            </a:tbl>
          </a:graphicData>
        </a:graphic>
      </p:graphicFrame>
      <p:sp>
        <p:nvSpPr>
          <p:cNvPr id="54" name="Elipse 53">
            <a:extLst>
              <a:ext uri="{FF2B5EF4-FFF2-40B4-BE49-F238E27FC236}">
                <a16:creationId xmlns:a16="http://schemas.microsoft.com/office/drawing/2014/main" id="{EB1FF07D-B453-448C-AE69-445C59CBB680}"/>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Elipse 54">
            <a:extLst>
              <a:ext uri="{FF2B5EF4-FFF2-40B4-BE49-F238E27FC236}">
                <a16:creationId xmlns:a16="http://schemas.microsoft.com/office/drawing/2014/main" id="{D8F19A0B-3ADD-4FC9-B433-26B4FAD72D6B}"/>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Rectángulo 55">
            <a:extLst>
              <a:ext uri="{FF2B5EF4-FFF2-40B4-BE49-F238E27FC236}">
                <a16:creationId xmlns:a16="http://schemas.microsoft.com/office/drawing/2014/main" id="{DE184B2C-148E-48CD-8509-F2785E397880}"/>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57" name="Rectángulo 56">
            <a:extLst>
              <a:ext uri="{FF2B5EF4-FFF2-40B4-BE49-F238E27FC236}">
                <a16:creationId xmlns:a16="http://schemas.microsoft.com/office/drawing/2014/main" id="{D4C93B49-DB3B-4D21-A3A2-33A1E77D356E}"/>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58" name="Elipse 57">
            <a:extLst>
              <a:ext uri="{FF2B5EF4-FFF2-40B4-BE49-F238E27FC236}">
                <a16:creationId xmlns:a16="http://schemas.microsoft.com/office/drawing/2014/main" id="{402091EE-122A-4AB2-83CB-A5C40D73CD0D}"/>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Elipse 58">
            <a:extLst>
              <a:ext uri="{FF2B5EF4-FFF2-40B4-BE49-F238E27FC236}">
                <a16:creationId xmlns:a16="http://schemas.microsoft.com/office/drawing/2014/main" id="{B60737F2-B9D8-42A9-A330-ADCC7193741E}"/>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ángulo 59">
            <a:extLst>
              <a:ext uri="{FF2B5EF4-FFF2-40B4-BE49-F238E27FC236}">
                <a16:creationId xmlns:a16="http://schemas.microsoft.com/office/drawing/2014/main" id="{AE777C42-71B3-4B0A-9852-567EBE064B59}"/>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61" name="Rectángulo 60">
            <a:extLst>
              <a:ext uri="{FF2B5EF4-FFF2-40B4-BE49-F238E27FC236}">
                <a16:creationId xmlns:a16="http://schemas.microsoft.com/office/drawing/2014/main" id="{0C46C4E5-6B30-441C-A79A-F8DB1BEF8434}"/>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62" name="CuadroTexto 61">
            <a:extLst>
              <a:ext uri="{FF2B5EF4-FFF2-40B4-BE49-F238E27FC236}">
                <a16:creationId xmlns:a16="http://schemas.microsoft.com/office/drawing/2014/main" id="{4CC5CA0E-E5D5-4E0C-8A6E-4F01B1F4FA92}"/>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63" name="Elipse 62">
            <a:extLst>
              <a:ext uri="{FF2B5EF4-FFF2-40B4-BE49-F238E27FC236}">
                <a16:creationId xmlns:a16="http://schemas.microsoft.com/office/drawing/2014/main" id="{DA507AB3-8483-4BA2-9003-A04466CBF1BE}"/>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Elipse 63">
            <a:extLst>
              <a:ext uri="{FF2B5EF4-FFF2-40B4-BE49-F238E27FC236}">
                <a16:creationId xmlns:a16="http://schemas.microsoft.com/office/drawing/2014/main" id="{342EF3C2-DB20-4213-878F-FCC7F76E4748}"/>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ángulo 64">
            <a:extLst>
              <a:ext uri="{FF2B5EF4-FFF2-40B4-BE49-F238E27FC236}">
                <a16:creationId xmlns:a16="http://schemas.microsoft.com/office/drawing/2014/main" id="{53202DFD-D742-40A3-929E-05A7BCEE4FBF}"/>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66" name="Rectángulo 65">
            <a:extLst>
              <a:ext uri="{FF2B5EF4-FFF2-40B4-BE49-F238E27FC236}">
                <a16:creationId xmlns:a16="http://schemas.microsoft.com/office/drawing/2014/main" id="{AFA1E975-39D2-46E3-BAD3-804F3B3D8E2B}"/>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67" name="Elipse 66">
            <a:extLst>
              <a:ext uri="{FF2B5EF4-FFF2-40B4-BE49-F238E27FC236}">
                <a16:creationId xmlns:a16="http://schemas.microsoft.com/office/drawing/2014/main" id="{6E59AE3E-7D9C-40A0-B268-72454D0BE0FA}"/>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Elipse 67">
            <a:extLst>
              <a:ext uri="{FF2B5EF4-FFF2-40B4-BE49-F238E27FC236}">
                <a16:creationId xmlns:a16="http://schemas.microsoft.com/office/drawing/2014/main" id="{D631AF0E-4E5B-4106-A9A9-27B451B670E9}"/>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Rectángulo 68">
            <a:extLst>
              <a:ext uri="{FF2B5EF4-FFF2-40B4-BE49-F238E27FC236}">
                <a16:creationId xmlns:a16="http://schemas.microsoft.com/office/drawing/2014/main" id="{57850ECD-8B06-43BC-8E35-5E62FF4A6C11}"/>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70" name="Rectángulo 69">
            <a:extLst>
              <a:ext uri="{FF2B5EF4-FFF2-40B4-BE49-F238E27FC236}">
                <a16:creationId xmlns:a16="http://schemas.microsoft.com/office/drawing/2014/main" id="{E22F5EF9-3323-4280-926D-EE456C327D15}"/>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71" name="Elipse 70">
            <a:extLst>
              <a:ext uri="{FF2B5EF4-FFF2-40B4-BE49-F238E27FC236}">
                <a16:creationId xmlns:a16="http://schemas.microsoft.com/office/drawing/2014/main" id="{20BD8A6A-04BF-43BD-BCFF-0C1FFE9E7CE6}"/>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Elipse 71">
            <a:extLst>
              <a:ext uri="{FF2B5EF4-FFF2-40B4-BE49-F238E27FC236}">
                <a16:creationId xmlns:a16="http://schemas.microsoft.com/office/drawing/2014/main" id="{A5D037D8-E2D9-44A0-BF9E-6BC5DF39B988}"/>
              </a:ext>
            </a:extLst>
          </p:cNvPr>
          <p:cNvSpPr/>
          <p:nvPr/>
        </p:nvSpPr>
        <p:spPr>
          <a:xfrm>
            <a:off x="3527619" y="263177"/>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Rectángulo 72">
            <a:extLst>
              <a:ext uri="{FF2B5EF4-FFF2-40B4-BE49-F238E27FC236}">
                <a16:creationId xmlns:a16="http://schemas.microsoft.com/office/drawing/2014/main" id="{1BB38501-BCCB-4230-B91E-65C9FBEB77EF}"/>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74" name="Rectángulo 73">
            <a:extLst>
              <a:ext uri="{FF2B5EF4-FFF2-40B4-BE49-F238E27FC236}">
                <a16:creationId xmlns:a16="http://schemas.microsoft.com/office/drawing/2014/main" id="{CC07505A-FD8D-4A2D-9E35-2841E61CE5AB}"/>
              </a:ext>
            </a:extLst>
          </p:cNvPr>
          <p:cNvSpPr/>
          <p:nvPr/>
        </p:nvSpPr>
        <p:spPr>
          <a:xfrm>
            <a:off x="3621502" y="227792"/>
            <a:ext cx="548548" cy="246221"/>
          </a:xfrm>
          <a:prstGeom prst="rect">
            <a:avLst/>
          </a:prstGeom>
        </p:spPr>
        <p:txBody>
          <a:bodyPr wrap="none">
            <a:spAutoFit/>
          </a:bodyPr>
          <a:lstStyle/>
          <a:p>
            <a:r>
              <a:rPr lang="es-EC" sz="1000" dirty="0">
                <a:solidFill>
                  <a:schemeClr val="bg1"/>
                </a:solidFill>
                <a:latin typeface="Times New Roman" panose="02020603050405020304" pitchFamily="18" charset="0"/>
                <a:ea typeface="Calibri" panose="020F0502020204030204" pitchFamily="34" charset="0"/>
              </a:rPr>
              <a:t>Diseño</a:t>
            </a:r>
            <a:endParaRPr lang="en-US" sz="1000" dirty="0">
              <a:solidFill>
                <a:schemeClr val="bg1"/>
              </a:solidFill>
            </a:endParaRPr>
          </a:p>
        </p:txBody>
      </p:sp>
      <p:sp>
        <p:nvSpPr>
          <p:cNvPr id="75" name="Elipse 74">
            <a:extLst>
              <a:ext uri="{FF2B5EF4-FFF2-40B4-BE49-F238E27FC236}">
                <a16:creationId xmlns:a16="http://schemas.microsoft.com/office/drawing/2014/main" id="{D36390CD-0537-4942-A0E6-2A09572398CF}"/>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Elipse 75">
            <a:extLst>
              <a:ext uri="{FF2B5EF4-FFF2-40B4-BE49-F238E27FC236}">
                <a16:creationId xmlns:a16="http://schemas.microsoft.com/office/drawing/2014/main" id="{17AFA1E7-E0E3-4CA8-91C7-ABD776B8E603}"/>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Rectángulo 76">
            <a:extLst>
              <a:ext uri="{FF2B5EF4-FFF2-40B4-BE49-F238E27FC236}">
                <a16:creationId xmlns:a16="http://schemas.microsoft.com/office/drawing/2014/main" id="{F165B95B-85EC-40F6-97C3-4C149F9A3C40}"/>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78" name="Rectángulo 77">
            <a:extLst>
              <a:ext uri="{FF2B5EF4-FFF2-40B4-BE49-F238E27FC236}">
                <a16:creationId xmlns:a16="http://schemas.microsoft.com/office/drawing/2014/main" id="{9508B9B3-6AD4-4EB5-BC56-EEF81E6D8705}"/>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8" name="Marcador de número de diapositiva 7">
            <a:extLst>
              <a:ext uri="{FF2B5EF4-FFF2-40B4-BE49-F238E27FC236}">
                <a16:creationId xmlns:a16="http://schemas.microsoft.com/office/drawing/2014/main" id="{C15CA6B6-54F1-4A08-8F41-D3CB26B7F431}"/>
              </a:ext>
            </a:extLst>
          </p:cNvPr>
          <p:cNvSpPr>
            <a:spLocks noGrp="1"/>
          </p:cNvSpPr>
          <p:nvPr>
            <p:ph type="sldNum" sz="quarter" idx="12"/>
          </p:nvPr>
        </p:nvSpPr>
        <p:spPr>
          <a:xfrm>
            <a:off x="3268130" y="6437960"/>
            <a:ext cx="2743200" cy="365125"/>
          </a:xfrm>
        </p:spPr>
        <p:txBody>
          <a:bodyPr/>
          <a:lstStyle/>
          <a:p>
            <a:fld id="{FB2BFC7A-67A2-4DD0-96C7-E23A81F51A78}" type="slidenum">
              <a:rPr lang="es-ES" smtClean="0"/>
              <a:t>11</a:t>
            </a:fld>
            <a:endParaRPr lang="es-ES" dirty="0"/>
          </a:p>
        </p:txBody>
      </p:sp>
    </p:spTree>
    <p:extLst>
      <p:ext uri="{BB962C8B-B14F-4D97-AF65-F5344CB8AC3E}">
        <p14:creationId xmlns:p14="http://schemas.microsoft.com/office/powerpoint/2010/main" val="381769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096521" y="1041894"/>
            <a:ext cx="7451677" cy="461665"/>
          </a:xfrm>
          <a:prstGeom prst="rect">
            <a:avLst/>
          </a:prstGeom>
          <a:noFill/>
        </p:spPr>
        <p:txBody>
          <a:bodyPr wrap="square" rtlCol="0">
            <a:spAutoFit/>
          </a:bodyPr>
          <a:lstStyle/>
          <a:p>
            <a:pPr algn="ctr"/>
            <a:r>
              <a:rPr lang="es-ES" sz="24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Relación Variables</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85FD72E6-D3E3-42CA-A64E-912871BA363C}"/>
              </a:ext>
            </a:extLst>
          </p:cNvPr>
          <p:cNvGraphicFramePr>
            <a:graphicFrameLocks noGrp="1"/>
          </p:cNvGraphicFramePr>
          <p:nvPr>
            <p:extLst>
              <p:ext uri="{D42A27DB-BD31-4B8C-83A1-F6EECF244321}">
                <p14:modId xmlns:p14="http://schemas.microsoft.com/office/powerpoint/2010/main" val="1329475928"/>
              </p:ext>
            </p:extLst>
          </p:nvPr>
        </p:nvGraphicFramePr>
        <p:xfrm>
          <a:off x="2511187" y="1432677"/>
          <a:ext cx="7451677" cy="1659923"/>
        </p:xfrm>
        <a:graphic>
          <a:graphicData uri="http://schemas.openxmlformats.org/drawingml/2006/table">
            <a:tbl>
              <a:tblPr firstRow="1" firstCol="1" bandRow="1">
                <a:tableStyleId>{68D230F3-CF80-4859-8CE7-A43EE81993B5}</a:tableStyleId>
              </a:tblPr>
              <a:tblGrid>
                <a:gridCol w="1445908">
                  <a:extLst>
                    <a:ext uri="{9D8B030D-6E8A-4147-A177-3AD203B41FA5}">
                      <a16:colId xmlns:a16="http://schemas.microsoft.com/office/drawing/2014/main" val="3651495067"/>
                    </a:ext>
                  </a:extLst>
                </a:gridCol>
                <a:gridCol w="1279072">
                  <a:extLst>
                    <a:ext uri="{9D8B030D-6E8A-4147-A177-3AD203B41FA5}">
                      <a16:colId xmlns:a16="http://schemas.microsoft.com/office/drawing/2014/main" val="932227044"/>
                    </a:ext>
                  </a:extLst>
                </a:gridCol>
                <a:gridCol w="2492956">
                  <a:extLst>
                    <a:ext uri="{9D8B030D-6E8A-4147-A177-3AD203B41FA5}">
                      <a16:colId xmlns:a16="http://schemas.microsoft.com/office/drawing/2014/main" val="3147733015"/>
                    </a:ext>
                  </a:extLst>
                </a:gridCol>
                <a:gridCol w="2233741">
                  <a:extLst>
                    <a:ext uri="{9D8B030D-6E8A-4147-A177-3AD203B41FA5}">
                      <a16:colId xmlns:a16="http://schemas.microsoft.com/office/drawing/2014/main" val="1750715553"/>
                    </a:ext>
                  </a:extLst>
                </a:gridCol>
              </a:tblGrid>
              <a:tr h="527883">
                <a:tc>
                  <a:txBody>
                    <a:bodyPr/>
                    <a:lstStyle/>
                    <a:p>
                      <a:endParaRPr lang="es-ES"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dirty="0">
                          <a:effectLst/>
                        </a:rPr>
                        <a:t>Rack Governor </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s-ES" sz="1400" dirty="0">
                          <a:effectLst/>
                        </a:rPr>
                        <a:t>Presión de Control (Bar)</a:t>
                      </a:r>
                      <a:endParaRPr lang="es-ES" sz="3200" dirty="0"/>
                    </a:p>
                  </a:txBody>
                  <a:tcPr marL="68580" marR="68580" marT="0" marB="0"/>
                </a:tc>
                <a:tc>
                  <a:txBody>
                    <a:bodyPr/>
                    <a:lstStyle/>
                    <a:p>
                      <a:pPr>
                        <a:lnSpc>
                          <a:spcPct val="107000"/>
                        </a:lnSpc>
                        <a:spcAft>
                          <a:spcPts val="0"/>
                        </a:spcAft>
                      </a:pPr>
                      <a:r>
                        <a:rPr lang="es-ES" sz="1400" dirty="0">
                          <a:effectLst/>
                        </a:rPr>
                        <a:t>RPM Ideal Governor</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404078"/>
                  </a:ext>
                </a:extLst>
              </a:tr>
              <a:tr h="208318">
                <a:tc>
                  <a:txBody>
                    <a:bodyPr/>
                    <a:lstStyle/>
                    <a:p>
                      <a:pPr>
                        <a:lnSpc>
                          <a:spcPct val="107000"/>
                        </a:lnSpc>
                        <a:spcAft>
                          <a:spcPts val="0"/>
                        </a:spcAft>
                      </a:pPr>
                      <a:r>
                        <a:rPr lang="es-ES" sz="1400">
                          <a:effectLst/>
                        </a:rPr>
                        <a:t>Min Stop</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1,7</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425</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915503"/>
                  </a:ext>
                </a:extLst>
              </a:tr>
              <a:tr h="348977">
                <a:tc>
                  <a:txBody>
                    <a:bodyPr/>
                    <a:lstStyle/>
                    <a:p>
                      <a:pPr>
                        <a:lnSpc>
                          <a:spcPct val="107000"/>
                        </a:lnSpc>
                        <a:spcAft>
                          <a:spcPts val="0"/>
                        </a:spcAft>
                      </a:pPr>
                      <a:r>
                        <a:rPr lang="es-ES" sz="1400">
                          <a:effectLst/>
                        </a:rPr>
                        <a:t>Low Speed</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1,7</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1,57</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438</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9588785"/>
                  </a:ext>
                </a:extLst>
              </a:tr>
              <a:tr h="348977">
                <a:tc>
                  <a:txBody>
                    <a:bodyPr/>
                    <a:lstStyle/>
                    <a:p>
                      <a:pPr>
                        <a:lnSpc>
                          <a:spcPct val="107000"/>
                        </a:lnSpc>
                        <a:spcAft>
                          <a:spcPts val="0"/>
                        </a:spcAft>
                      </a:pPr>
                      <a:r>
                        <a:rPr lang="es-ES" sz="1400">
                          <a:effectLst/>
                        </a:rPr>
                        <a:t>High Speed</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7,7</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5</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938</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2197"/>
                  </a:ext>
                </a:extLst>
              </a:tr>
              <a:tr h="208318">
                <a:tc>
                  <a:txBody>
                    <a:bodyPr/>
                    <a:lstStyle/>
                    <a:p>
                      <a:pPr>
                        <a:lnSpc>
                          <a:spcPct val="107000"/>
                        </a:lnSpc>
                        <a:spcAft>
                          <a:spcPts val="0"/>
                        </a:spcAft>
                      </a:pPr>
                      <a:r>
                        <a:rPr lang="es-ES" sz="1400">
                          <a:effectLst/>
                        </a:rPr>
                        <a:t>Max stop</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1,7</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a:effectLst/>
                        </a:rPr>
                        <a:t>5,5</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400" dirty="0">
                          <a:effectLst/>
                        </a:rPr>
                        <a:t>990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9414933"/>
                  </a:ext>
                </a:extLst>
              </a:tr>
            </a:tbl>
          </a:graphicData>
        </a:graphic>
      </p:graphicFrame>
      <p:graphicFrame>
        <p:nvGraphicFramePr>
          <p:cNvPr id="29" name="Gráfico 28">
            <a:extLst>
              <a:ext uri="{FF2B5EF4-FFF2-40B4-BE49-F238E27FC236}">
                <a16:creationId xmlns:a16="http://schemas.microsoft.com/office/drawing/2014/main" id="{0946C565-3CD9-4EF6-93EC-83A19FEF149F}"/>
              </a:ext>
            </a:extLst>
          </p:cNvPr>
          <p:cNvGraphicFramePr/>
          <p:nvPr>
            <p:extLst>
              <p:ext uri="{D42A27DB-BD31-4B8C-83A1-F6EECF244321}">
                <p14:modId xmlns:p14="http://schemas.microsoft.com/office/powerpoint/2010/main" val="3912813646"/>
              </p:ext>
            </p:extLst>
          </p:nvPr>
        </p:nvGraphicFramePr>
        <p:xfrm>
          <a:off x="683096" y="3116259"/>
          <a:ext cx="4571999" cy="29167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Gráfico 29">
            <a:extLst>
              <a:ext uri="{FF2B5EF4-FFF2-40B4-BE49-F238E27FC236}">
                <a16:creationId xmlns:a16="http://schemas.microsoft.com/office/drawing/2014/main" id="{323C1EC0-E45B-4E1D-89C7-124A9E6D2D0A}"/>
              </a:ext>
            </a:extLst>
          </p:cNvPr>
          <p:cNvGraphicFramePr/>
          <p:nvPr>
            <p:extLst>
              <p:ext uri="{D42A27DB-BD31-4B8C-83A1-F6EECF244321}">
                <p14:modId xmlns:p14="http://schemas.microsoft.com/office/powerpoint/2010/main" val="3363616497"/>
              </p:ext>
            </p:extLst>
          </p:nvPr>
        </p:nvGraphicFramePr>
        <p:xfrm>
          <a:off x="5926863" y="3116259"/>
          <a:ext cx="4685808" cy="2823242"/>
        </p:xfrm>
        <a:graphic>
          <a:graphicData uri="http://schemas.openxmlformats.org/drawingml/2006/chart">
            <c:chart xmlns:c="http://schemas.openxmlformats.org/drawingml/2006/chart" xmlns:r="http://schemas.openxmlformats.org/officeDocument/2006/relationships" r:id="rId6"/>
          </a:graphicData>
        </a:graphic>
      </p:graphicFrame>
      <p:sp>
        <p:nvSpPr>
          <p:cNvPr id="55" name="CuadroTexto 54">
            <a:extLst>
              <a:ext uri="{FF2B5EF4-FFF2-40B4-BE49-F238E27FC236}">
                <a16:creationId xmlns:a16="http://schemas.microsoft.com/office/drawing/2014/main" id="{FE329D03-17BF-43DF-886A-F98265211AE0}"/>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Diseño</a:t>
            </a:r>
          </a:p>
        </p:txBody>
      </p:sp>
      <p:sp>
        <p:nvSpPr>
          <p:cNvPr id="56" name="Elipse 55">
            <a:extLst>
              <a:ext uri="{FF2B5EF4-FFF2-40B4-BE49-F238E27FC236}">
                <a16:creationId xmlns:a16="http://schemas.microsoft.com/office/drawing/2014/main" id="{1542F382-26F1-4B95-9146-049F2A4D4689}"/>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Elipse 56">
            <a:extLst>
              <a:ext uri="{FF2B5EF4-FFF2-40B4-BE49-F238E27FC236}">
                <a16:creationId xmlns:a16="http://schemas.microsoft.com/office/drawing/2014/main" id="{48319050-FE1B-488E-9B81-AF6ED9F8A71B}"/>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Rectángulo 57">
            <a:extLst>
              <a:ext uri="{FF2B5EF4-FFF2-40B4-BE49-F238E27FC236}">
                <a16:creationId xmlns:a16="http://schemas.microsoft.com/office/drawing/2014/main" id="{BD8A184C-BE2C-4BC7-885D-5AC7EEEC0306}"/>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59" name="Rectángulo 58">
            <a:extLst>
              <a:ext uri="{FF2B5EF4-FFF2-40B4-BE49-F238E27FC236}">
                <a16:creationId xmlns:a16="http://schemas.microsoft.com/office/drawing/2014/main" id="{30FB1EB8-F118-4E2B-933B-1525E8B52435}"/>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60" name="Elipse 59">
            <a:extLst>
              <a:ext uri="{FF2B5EF4-FFF2-40B4-BE49-F238E27FC236}">
                <a16:creationId xmlns:a16="http://schemas.microsoft.com/office/drawing/2014/main" id="{8CB3D103-BC0C-441C-A33B-B8010BAEB72A}"/>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Elipse 60">
            <a:extLst>
              <a:ext uri="{FF2B5EF4-FFF2-40B4-BE49-F238E27FC236}">
                <a16:creationId xmlns:a16="http://schemas.microsoft.com/office/drawing/2014/main" id="{E5E16158-DA15-43C6-8C30-AC158F147D9F}"/>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ángulo 61">
            <a:extLst>
              <a:ext uri="{FF2B5EF4-FFF2-40B4-BE49-F238E27FC236}">
                <a16:creationId xmlns:a16="http://schemas.microsoft.com/office/drawing/2014/main" id="{E05CC10E-1F7C-4F55-B845-7FC1F173DD73}"/>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63" name="Rectángulo 62">
            <a:extLst>
              <a:ext uri="{FF2B5EF4-FFF2-40B4-BE49-F238E27FC236}">
                <a16:creationId xmlns:a16="http://schemas.microsoft.com/office/drawing/2014/main" id="{B0FCC308-8F15-441B-8799-D8B8FBD8BC59}"/>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64" name="CuadroTexto 63">
            <a:extLst>
              <a:ext uri="{FF2B5EF4-FFF2-40B4-BE49-F238E27FC236}">
                <a16:creationId xmlns:a16="http://schemas.microsoft.com/office/drawing/2014/main" id="{C8DDBA89-11D2-42FB-A7B7-B4AA7D22AEB0}"/>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65" name="Elipse 64">
            <a:extLst>
              <a:ext uri="{FF2B5EF4-FFF2-40B4-BE49-F238E27FC236}">
                <a16:creationId xmlns:a16="http://schemas.microsoft.com/office/drawing/2014/main" id="{08EBF605-5396-4710-B511-9A66EBC18C4C}"/>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Elipse 65">
            <a:extLst>
              <a:ext uri="{FF2B5EF4-FFF2-40B4-BE49-F238E27FC236}">
                <a16:creationId xmlns:a16="http://schemas.microsoft.com/office/drawing/2014/main" id="{37F69FD6-E43D-421A-85F0-7DC7CB92867E}"/>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Rectángulo 66">
            <a:extLst>
              <a:ext uri="{FF2B5EF4-FFF2-40B4-BE49-F238E27FC236}">
                <a16:creationId xmlns:a16="http://schemas.microsoft.com/office/drawing/2014/main" id="{DA7EF5BA-1393-49F6-87FA-7F63535BBB31}"/>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68" name="Rectángulo 67">
            <a:extLst>
              <a:ext uri="{FF2B5EF4-FFF2-40B4-BE49-F238E27FC236}">
                <a16:creationId xmlns:a16="http://schemas.microsoft.com/office/drawing/2014/main" id="{E718B8BA-247D-4BD8-AB58-90FC42220E58}"/>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69" name="Elipse 68">
            <a:extLst>
              <a:ext uri="{FF2B5EF4-FFF2-40B4-BE49-F238E27FC236}">
                <a16:creationId xmlns:a16="http://schemas.microsoft.com/office/drawing/2014/main" id="{A9D7D62A-ED66-49EE-9E2D-4F8C239FD524}"/>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Elipse 69">
            <a:extLst>
              <a:ext uri="{FF2B5EF4-FFF2-40B4-BE49-F238E27FC236}">
                <a16:creationId xmlns:a16="http://schemas.microsoft.com/office/drawing/2014/main" id="{501C500A-CBA0-4820-B261-410972F0E7FA}"/>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Rectángulo 70">
            <a:extLst>
              <a:ext uri="{FF2B5EF4-FFF2-40B4-BE49-F238E27FC236}">
                <a16:creationId xmlns:a16="http://schemas.microsoft.com/office/drawing/2014/main" id="{F3922EB4-EA34-40C3-A68F-64C206B4EBB9}"/>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72" name="Rectángulo 71">
            <a:extLst>
              <a:ext uri="{FF2B5EF4-FFF2-40B4-BE49-F238E27FC236}">
                <a16:creationId xmlns:a16="http://schemas.microsoft.com/office/drawing/2014/main" id="{5BDE6B36-EAE4-42ED-8FB4-53FDD3616B5C}"/>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73" name="Elipse 72">
            <a:extLst>
              <a:ext uri="{FF2B5EF4-FFF2-40B4-BE49-F238E27FC236}">
                <a16:creationId xmlns:a16="http://schemas.microsoft.com/office/drawing/2014/main" id="{3D4C604E-A9AC-4EAB-8288-EA32C48AD7FF}"/>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Elipse 73">
            <a:extLst>
              <a:ext uri="{FF2B5EF4-FFF2-40B4-BE49-F238E27FC236}">
                <a16:creationId xmlns:a16="http://schemas.microsoft.com/office/drawing/2014/main" id="{B95A022E-E8C3-4056-A4E4-7202D41038AD}"/>
              </a:ext>
            </a:extLst>
          </p:cNvPr>
          <p:cNvSpPr/>
          <p:nvPr/>
        </p:nvSpPr>
        <p:spPr>
          <a:xfrm>
            <a:off x="3527619" y="263177"/>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Rectángulo 74">
            <a:extLst>
              <a:ext uri="{FF2B5EF4-FFF2-40B4-BE49-F238E27FC236}">
                <a16:creationId xmlns:a16="http://schemas.microsoft.com/office/drawing/2014/main" id="{9FC452BB-6A59-466B-9F2B-54B740289FFB}"/>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76" name="Rectángulo 75">
            <a:extLst>
              <a:ext uri="{FF2B5EF4-FFF2-40B4-BE49-F238E27FC236}">
                <a16:creationId xmlns:a16="http://schemas.microsoft.com/office/drawing/2014/main" id="{90C89DC3-60B6-40EF-AD84-0590E4F4F493}"/>
              </a:ext>
            </a:extLst>
          </p:cNvPr>
          <p:cNvSpPr/>
          <p:nvPr/>
        </p:nvSpPr>
        <p:spPr>
          <a:xfrm>
            <a:off x="3621502" y="227792"/>
            <a:ext cx="548548" cy="246221"/>
          </a:xfrm>
          <a:prstGeom prst="rect">
            <a:avLst/>
          </a:prstGeom>
        </p:spPr>
        <p:txBody>
          <a:bodyPr wrap="none">
            <a:spAutoFit/>
          </a:bodyPr>
          <a:lstStyle/>
          <a:p>
            <a:r>
              <a:rPr lang="es-EC" sz="1000" dirty="0">
                <a:solidFill>
                  <a:schemeClr val="bg1"/>
                </a:solidFill>
                <a:latin typeface="Times New Roman" panose="02020603050405020304" pitchFamily="18" charset="0"/>
                <a:ea typeface="Calibri" panose="020F0502020204030204" pitchFamily="34" charset="0"/>
              </a:rPr>
              <a:t>Diseño</a:t>
            </a:r>
            <a:endParaRPr lang="en-US" sz="1000" dirty="0">
              <a:solidFill>
                <a:schemeClr val="bg1"/>
              </a:solidFill>
            </a:endParaRPr>
          </a:p>
        </p:txBody>
      </p:sp>
      <p:sp>
        <p:nvSpPr>
          <p:cNvPr id="77" name="Elipse 76">
            <a:extLst>
              <a:ext uri="{FF2B5EF4-FFF2-40B4-BE49-F238E27FC236}">
                <a16:creationId xmlns:a16="http://schemas.microsoft.com/office/drawing/2014/main" id="{748AD7F5-496C-43B9-9FAB-74EA9206C89B}"/>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Elipse 77">
            <a:extLst>
              <a:ext uri="{FF2B5EF4-FFF2-40B4-BE49-F238E27FC236}">
                <a16:creationId xmlns:a16="http://schemas.microsoft.com/office/drawing/2014/main" id="{17F4E626-D867-4937-8F21-ED2BFC9337ED}"/>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Rectángulo 78">
            <a:extLst>
              <a:ext uri="{FF2B5EF4-FFF2-40B4-BE49-F238E27FC236}">
                <a16:creationId xmlns:a16="http://schemas.microsoft.com/office/drawing/2014/main" id="{6B2F7F0C-BD9D-4107-8043-74D5558AB3CA}"/>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80" name="Rectángulo 79">
            <a:extLst>
              <a:ext uri="{FF2B5EF4-FFF2-40B4-BE49-F238E27FC236}">
                <a16:creationId xmlns:a16="http://schemas.microsoft.com/office/drawing/2014/main" id="{FFCBBE18-7102-481C-B3BB-1A7EB03C28EE}"/>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8" name="Marcador de número de diapositiva 7">
            <a:extLst>
              <a:ext uri="{FF2B5EF4-FFF2-40B4-BE49-F238E27FC236}">
                <a16:creationId xmlns:a16="http://schemas.microsoft.com/office/drawing/2014/main" id="{4D8D18D6-13F8-4303-ACAA-5806563C750D}"/>
              </a:ext>
            </a:extLst>
          </p:cNvPr>
          <p:cNvSpPr>
            <a:spLocks noGrp="1"/>
          </p:cNvSpPr>
          <p:nvPr>
            <p:ph type="sldNum" sz="quarter" idx="12"/>
          </p:nvPr>
        </p:nvSpPr>
        <p:spPr>
          <a:xfrm>
            <a:off x="3661528" y="6416430"/>
            <a:ext cx="2743200" cy="365125"/>
          </a:xfrm>
        </p:spPr>
        <p:txBody>
          <a:bodyPr/>
          <a:lstStyle/>
          <a:p>
            <a:fld id="{FB2BFC7A-67A2-4DD0-96C7-E23A81F51A78}" type="slidenum">
              <a:rPr lang="es-ES" smtClean="0"/>
              <a:t>12</a:t>
            </a:fld>
            <a:endParaRPr lang="es-ES" dirty="0"/>
          </a:p>
        </p:txBody>
      </p:sp>
    </p:spTree>
    <p:extLst>
      <p:ext uri="{BB962C8B-B14F-4D97-AF65-F5344CB8AC3E}">
        <p14:creationId xmlns:p14="http://schemas.microsoft.com/office/powerpoint/2010/main" val="501149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3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adroTexto 103">
            <a:extLst>
              <a:ext uri="{FF2B5EF4-FFF2-40B4-BE49-F238E27FC236}">
                <a16:creationId xmlns:a16="http://schemas.microsoft.com/office/drawing/2014/main" id="{EFC175D9-6143-411E-92C7-59E903B0AE9C}"/>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Diseño</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6AB3CF40-9112-459F-AE08-0D32258B1355}"/>
              </a:ext>
            </a:extLst>
          </p:cNvPr>
          <p:cNvSpPr/>
          <p:nvPr/>
        </p:nvSpPr>
        <p:spPr>
          <a:xfrm>
            <a:off x="-127381" y="804557"/>
            <a:ext cx="6223379" cy="718466"/>
          </a:xfrm>
          <a:prstGeom prst="rect">
            <a:avLst/>
          </a:prstGeom>
        </p:spPr>
        <p:txBody>
          <a:bodyPr wrap="square">
            <a:spAutoFit/>
          </a:bodyPr>
          <a:lstStyle/>
          <a:p>
            <a:pPr lvl="1">
              <a:lnSpc>
                <a:spcPct val="200000"/>
              </a:lnSpc>
              <a:spcBef>
                <a:spcPts val="1000"/>
              </a:spcBef>
              <a:spcAft>
                <a:spcPts val="0"/>
              </a:spcAft>
              <a:buSzPts val="1200"/>
            </a:pPr>
            <a:r>
              <a:rPr lang="es-ES" sz="24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Interfaz</a:t>
            </a:r>
            <a:r>
              <a:rPr lang="es-ES"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4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hombre-máquina</a:t>
            </a:r>
          </a:p>
        </p:txBody>
      </p:sp>
      <p:pic>
        <p:nvPicPr>
          <p:cNvPr id="31" name="Imagen 30">
            <a:extLst>
              <a:ext uri="{FF2B5EF4-FFF2-40B4-BE49-F238E27FC236}">
                <a16:creationId xmlns:a16="http://schemas.microsoft.com/office/drawing/2014/main" id="{BF820731-3E3A-47BA-AA05-5FFB5060DE28}"/>
              </a:ext>
            </a:extLst>
          </p:cNvPr>
          <p:cNvPicPr/>
          <p:nvPr/>
        </p:nvPicPr>
        <p:blipFill>
          <a:blip r:embed="rId5"/>
          <a:stretch>
            <a:fillRect/>
          </a:stretch>
        </p:blipFill>
        <p:spPr>
          <a:xfrm>
            <a:off x="2511946" y="1840629"/>
            <a:ext cx="6374879" cy="3545343"/>
          </a:xfrm>
          <a:prstGeom prst="rect">
            <a:avLst/>
          </a:prstGeom>
        </p:spPr>
      </p:pic>
      <p:pic>
        <p:nvPicPr>
          <p:cNvPr id="32" name="Imagen 31">
            <a:extLst>
              <a:ext uri="{FF2B5EF4-FFF2-40B4-BE49-F238E27FC236}">
                <a16:creationId xmlns:a16="http://schemas.microsoft.com/office/drawing/2014/main" id="{8585B356-0C62-4D88-BC29-8AB3A5F8F57E}"/>
              </a:ext>
            </a:extLst>
          </p:cNvPr>
          <p:cNvPicPr/>
          <p:nvPr/>
        </p:nvPicPr>
        <p:blipFill>
          <a:blip r:embed="rId6"/>
          <a:stretch>
            <a:fillRect/>
          </a:stretch>
        </p:blipFill>
        <p:spPr>
          <a:xfrm>
            <a:off x="2511947" y="1840630"/>
            <a:ext cx="6374878" cy="3513508"/>
          </a:xfrm>
          <a:prstGeom prst="rect">
            <a:avLst/>
          </a:prstGeom>
        </p:spPr>
      </p:pic>
      <p:pic>
        <p:nvPicPr>
          <p:cNvPr id="33" name="Imagen 32">
            <a:extLst>
              <a:ext uri="{FF2B5EF4-FFF2-40B4-BE49-F238E27FC236}">
                <a16:creationId xmlns:a16="http://schemas.microsoft.com/office/drawing/2014/main" id="{035D8359-4F5C-4D33-A94D-48F18CB0A8C7}"/>
              </a:ext>
            </a:extLst>
          </p:cNvPr>
          <p:cNvPicPr/>
          <p:nvPr/>
        </p:nvPicPr>
        <p:blipFill rotWithShape="1">
          <a:blip r:embed="rId7"/>
          <a:srcRect t="2029" b="3003"/>
          <a:stretch/>
        </p:blipFill>
        <p:spPr bwMode="auto">
          <a:xfrm>
            <a:off x="2511945" y="1840628"/>
            <a:ext cx="6374880" cy="3545343"/>
          </a:xfrm>
          <a:prstGeom prst="rect">
            <a:avLst/>
          </a:prstGeom>
          <a:ln>
            <a:noFill/>
          </a:ln>
          <a:extLst>
            <a:ext uri="{53640926-AAD7-44D8-BBD7-CCE9431645EC}">
              <a14:shadowObscured xmlns:a14="http://schemas.microsoft.com/office/drawing/2010/main"/>
            </a:ext>
          </a:extLst>
        </p:spPr>
      </p:pic>
      <p:sp>
        <p:nvSpPr>
          <p:cNvPr id="80" name="Elipse 79">
            <a:extLst>
              <a:ext uri="{FF2B5EF4-FFF2-40B4-BE49-F238E27FC236}">
                <a16:creationId xmlns:a16="http://schemas.microsoft.com/office/drawing/2014/main" id="{E406984F-D38B-4F23-929C-138C50D6B0E1}"/>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Elipse 80">
            <a:extLst>
              <a:ext uri="{FF2B5EF4-FFF2-40B4-BE49-F238E27FC236}">
                <a16:creationId xmlns:a16="http://schemas.microsoft.com/office/drawing/2014/main" id="{5FFBCFF3-75E8-45F1-B218-8B30E66835EB}"/>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Rectángulo 81">
            <a:extLst>
              <a:ext uri="{FF2B5EF4-FFF2-40B4-BE49-F238E27FC236}">
                <a16:creationId xmlns:a16="http://schemas.microsoft.com/office/drawing/2014/main" id="{2DFED934-43B8-41C1-90DD-F6CBFD588F29}"/>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83" name="Rectángulo 82">
            <a:extLst>
              <a:ext uri="{FF2B5EF4-FFF2-40B4-BE49-F238E27FC236}">
                <a16:creationId xmlns:a16="http://schemas.microsoft.com/office/drawing/2014/main" id="{4515B78B-0EEE-4B7F-B008-8DC5F146F4BB}"/>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84" name="Elipse 83">
            <a:extLst>
              <a:ext uri="{FF2B5EF4-FFF2-40B4-BE49-F238E27FC236}">
                <a16:creationId xmlns:a16="http://schemas.microsoft.com/office/drawing/2014/main" id="{DC149891-06CA-47C9-B3B5-6AB4C9291329}"/>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5" name="Elipse 84">
            <a:extLst>
              <a:ext uri="{FF2B5EF4-FFF2-40B4-BE49-F238E27FC236}">
                <a16:creationId xmlns:a16="http://schemas.microsoft.com/office/drawing/2014/main" id="{B7C45AC6-C321-4176-B57B-5C63BC6E54EA}"/>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Rectángulo 85">
            <a:extLst>
              <a:ext uri="{FF2B5EF4-FFF2-40B4-BE49-F238E27FC236}">
                <a16:creationId xmlns:a16="http://schemas.microsoft.com/office/drawing/2014/main" id="{C08CFC6E-90CF-43EA-98D9-6811FE65F124}"/>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88" name="Elipse 87">
            <a:extLst>
              <a:ext uri="{FF2B5EF4-FFF2-40B4-BE49-F238E27FC236}">
                <a16:creationId xmlns:a16="http://schemas.microsoft.com/office/drawing/2014/main" id="{2D92BAB1-B2A4-4AFF-8392-6B237F32FC6A}"/>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Elipse 88">
            <a:extLst>
              <a:ext uri="{FF2B5EF4-FFF2-40B4-BE49-F238E27FC236}">
                <a16:creationId xmlns:a16="http://schemas.microsoft.com/office/drawing/2014/main" id="{73C796A7-8BCE-4BDE-B0C9-9353213B6BCF}"/>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2" name="Elipse 91">
            <a:extLst>
              <a:ext uri="{FF2B5EF4-FFF2-40B4-BE49-F238E27FC236}">
                <a16:creationId xmlns:a16="http://schemas.microsoft.com/office/drawing/2014/main" id="{9CD38D50-E065-413D-BF98-85D0CE82A8F7}"/>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3" name="Elipse 92">
            <a:extLst>
              <a:ext uri="{FF2B5EF4-FFF2-40B4-BE49-F238E27FC236}">
                <a16:creationId xmlns:a16="http://schemas.microsoft.com/office/drawing/2014/main" id="{2826D7F3-8EF9-463F-96B0-03554C28114C}"/>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Rectángulo 94">
            <a:extLst>
              <a:ext uri="{FF2B5EF4-FFF2-40B4-BE49-F238E27FC236}">
                <a16:creationId xmlns:a16="http://schemas.microsoft.com/office/drawing/2014/main" id="{25D76E81-863C-4314-A4D5-3C909AD061A1}"/>
              </a:ext>
            </a:extLst>
          </p:cNvPr>
          <p:cNvSpPr/>
          <p:nvPr/>
        </p:nvSpPr>
        <p:spPr>
          <a:xfrm>
            <a:off x="1302362" y="281927"/>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96" name="Elipse 95">
            <a:extLst>
              <a:ext uri="{FF2B5EF4-FFF2-40B4-BE49-F238E27FC236}">
                <a16:creationId xmlns:a16="http://schemas.microsoft.com/office/drawing/2014/main" id="{D38E3332-A6F9-402C-ADF8-95095FAF2018}"/>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7" name="Elipse 96">
            <a:extLst>
              <a:ext uri="{FF2B5EF4-FFF2-40B4-BE49-F238E27FC236}">
                <a16:creationId xmlns:a16="http://schemas.microsoft.com/office/drawing/2014/main" id="{3DF4D7D8-33E0-4AF3-A705-098849FA57F5}"/>
              </a:ext>
            </a:extLst>
          </p:cNvPr>
          <p:cNvSpPr/>
          <p:nvPr/>
        </p:nvSpPr>
        <p:spPr>
          <a:xfrm>
            <a:off x="3527619" y="263177"/>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8" name="Rectángulo 97">
            <a:extLst>
              <a:ext uri="{FF2B5EF4-FFF2-40B4-BE49-F238E27FC236}">
                <a16:creationId xmlns:a16="http://schemas.microsoft.com/office/drawing/2014/main" id="{761F2F39-3620-4B53-BD49-C8630198F337}"/>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99" name="Rectángulo 98">
            <a:extLst>
              <a:ext uri="{FF2B5EF4-FFF2-40B4-BE49-F238E27FC236}">
                <a16:creationId xmlns:a16="http://schemas.microsoft.com/office/drawing/2014/main" id="{C8C83251-474A-4861-ABAF-7EBE0B8B00FD}"/>
              </a:ext>
            </a:extLst>
          </p:cNvPr>
          <p:cNvSpPr/>
          <p:nvPr/>
        </p:nvSpPr>
        <p:spPr>
          <a:xfrm>
            <a:off x="3621502" y="227792"/>
            <a:ext cx="548548" cy="246221"/>
          </a:xfrm>
          <a:prstGeom prst="rect">
            <a:avLst/>
          </a:prstGeom>
        </p:spPr>
        <p:txBody>
          <a:bodyPr wrap="none">
            <a:spAutoFit/>
          </a:bodyPr>
          <a:lstStyle/>
          <a:p>
            <a:r>
              <a:rPr lang="es-EC" sz="1000">
                <a:solidFill>
                  <a:schemeClr val="bg1"/>
                </a:solidFill>
                <a:latin typeface="Times New Roman" panose="02020603050405020304" pitchFamily="18" charset="0"/>
                <a:ea typeface="Calibri" panose="020F0502020204030204" pitchFamily="34" charset="0"/>
              </a:rPr>
              <a:t>Diseño</a:t>
            </a:r>
            <a:endParaRPr lang="en-US" sz="1000" dirty="0">
              <a:solidFill>
                <a:schemeClr val="bg1"/>
              </a:solidFill>
            </a:endParaRPr>
          </a:p>
        </p:txBody>
      </p:sp>
      <p:sp>
        <p:nvSpPr>
          <p:cNvPr id="100" name="Elipse 99">
            <a:extLst>
              <a:ext uri="{FF2B5EF4-FFF2-40B4-BE49-F238E27FC236}">
                <a16:creationId xmlns:a16="http://schemas.microsoft.com/office/drawing/2014/main" id="{256FF74C-574E-497C-A471-93981180A2E9}"/>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Elipse 100">
            <a:extLst>
              <a:ext uri="{FF2B5EF4-FFF2-40B4-BE49-F238E27FC236}">
                <a16:creationId xmlns:a16="http://schemas.microsoft.com/office/drawing/2014/main" id="{8C2989E3-E07C-4683-AE6A-A93B31E3FAA5}"/>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Rectángulo 101">
            <a:extLst>
              <a:ext uri="{FF2B5EF4-FFF2-40B4-BE49-F238E27FC236}">
                <a16:creationId xmlns:a16="http://schemas.microsoft.com/office/drawing/2014/main" id="{02309635-438A-4BC8-8AF9-18BF91F6CE93}"/>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103" name="Rectángulo 102">
            <a:extLst>
              <a:ext uri="{FF2B5EF4-FFF2-40B4-BE49-F238E27FC236}">
                <a16:creationId xmlns:a16="http://schemas.microsoft.com/office/drawing/2014/main" id="{35E7775C-6FA9-4467-82D4-6C92AE164FE9}"/>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5" name="Marcador de número de diapositiva 4">
            <a:extLst>
              <a:ext uri="{FF2B5EF4-FFF2-40B4-BE49-F238E27FC236}">
                <a16:creationId xmlns:a16="http://schemas.microsoft.com/office/drawing/2014/main" id="{7B61D670-E6FC-4DDF-A41F-53273AA7FBAF}"/>
              </a:ext>
            </a:extLst>
          </p:cNvPr>
          <p:cNvSpPr>
            <a:spLocks noGrp="1"/>
          </p:cNvSpPr>
          <p:nvPr>
            <p:ph type="sldNum" sz="quarter" idx="12"/>
          </p:nvPr>
        </p:nvSpPr>
        <p:spPr>
          <a:xfrm>
            <a:off x="3585116" y="6437960"/>
            <a:ext cx="2743200" cy="365125"/>
          </a:xfrm>
        </p:spPr>
        <p:txBody>
          <a:bodyPr/>
          <a:lstStyle/>
          <a:p>
            <a:fld id="{FB2BFC7A-67A2-4DD0-96C7-E23A81F51A78}" type="slidenum">
              <a:rPr lang="es-ES" smtClean="0"/>
              <a:t>13</a:t>
            </a:fld>
            <a:endParaRPr lang="es-ES" dirty="0"/>
          </a:p>
        </p:txBody>
      </p:sp>
    </p:spTree>
    <p:extLst>
      <p:ext uri="{BB962C8B-B14F-4D97-AF65-F5344CB8AC3E}">
        <p14:creationId xmlns:p14="http://schemas.microsoft.com/office/powerpoint/2010/main" val="1629634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Diseño</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28" name="Elipse 27">
            <a:extLst>
              <a:ext uri="{FF2B5EF4-FFF2-40B4-BE49-F238E27FC236}">
                <a16:creationId xmlns:a16="http://schemas.microsoft.com/office/drawing/2014/main" id="{DC878DA6-7758-4883-8618-D6C86CF32390}"/>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Elipse 28">
            <a:extLst>
              <a:ext uri="{FF2B5EF4-FFF2-40B4-BE49-F238E27FC236}">
                <a16:creationId xmlns:a16="http://schemas.microsoft.com/office/drawing/2014/main" id="{58DBB0FD-039D-45E3-82CC-EE259A65F472}"/>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ángulo 29">
            <a:extLst>
              <a:ext uri="{FF2B5EF4-FFF2-40B4-BE49-F238E27FC236}">
                <a16:creationId xmlns:a16="http://schemas.microsoft.com/office/drawing/2014/main" id="{A8745EE8-3370-4D65-A888-8CEE517E8420}"/>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1" name="Rectángulo 30">
            <a:extLst>
              <a:ext uri="{FF2B5EF4-FFF2-40B4-BE49-F238E27FC236}">
                <a16:creationId xmlns:a16="http://schemas.microsoft.com/office/drawing/2014/main" id="{C941988F-98FF-4A04-8ACD-42F62FE235DC}"/>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2" name="Elipse 31">
            <a:extLst>
              <a:ext uri="{FF2B5EF4-FFF2-40B4-BE49-F238E27FC236}">
                <a16:creationId xmlns:a16="http://schemas.microsoft.com/office/drawing/2014/main" id="{508446D7-DBFE-4270-8444-3D1F9B9EB866}"/>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Elipse 32">
            <a:extLst>
              <a:ext uri="{FF2B5EF4-FFF2-40B4-BE49-F238E27FC236}">
                <a16:creationId xmlns:a16="http://schemas.microsoft.com/office/drawing/2014/main" id="{7707F6A7-7441-4BE0-9566-BD9C8AB1F36D}"/>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ángulo 33">
            <a:extLst>
              <a:ext uri="{FF2B5EF4-FFF2-40B4-BE49-F238E27FC236}">
                <a16:creationId xmlns:a16="http://schemas.microsoft.com/office/drawing/2014/main" id="{6E2CC061-A53E-4AE3-9534-29D4DC313BCD}"/>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5" name="Rectángulo 34">
            <a:extLst>
              <a:ext uri="{FF2B5EF4-FFF2-40B4-BE49-F238E27FC236}">
                <a16:creationId xmlns:a16="http://schemas.microsoft.com/office/drawing/2014/main" id="{0A31B97C-4D44-43A6-B3E5-91D340377910}"/>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36" name="CuadroTexto 35">
            <a:extLst>
              <a:ext uri="{FF2B5EF4-FFF2-40B4-BE49-F238E27FC236}">
                <a16:creationId xmlns:a16="http://schemas.microsoft.com/office/drawing/2014/main" id="{1A0EACC0-4741-4F43-B955-8B423B68E850}"/>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7" name="Elipse 36">
            <a:extLst>
              <a:ext uri="{FF2B5EF4-FFF2-40B4-BE49-F238E27FC236}">
                <a16:creationId xmlns:a16="http://schemas.microsoft.com/office/drawing/2014/main" id="{E3C1E12F-31E1-4285-B666-75A8EE3880B8}"/>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Elipse 37">
            <a:extLst>
              <a:ext uri="{FF2B5EF4-FFF2-40B4-BE49-F238E27FC236}">
                <a16:creationId xmlns:a16="http://schemas.microsoft.com/office/drawing/2014/main" id="{34D64D2F-D9DF-4B5F-AFE9-8EFD4BDC5C12}"/>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ángulo 38">
            <a:extLst>
              <a:ext uri="{FF2B5EF4-FFF2-40B4-BE49-F238E27FC236}">
                <a16:creationId xmlns:a16="http://schemas.microsoft.com/office/drawing/2014/main" id="{C4E5ADFF-F240-47C4-9345-73469A35BC42}"/>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0" name="Rectángulo 39">
            <a:extLst>
              <a:ext uri="{FF2B5EF4-FFF2-40B4-BE49-F238E27FC236}">
                <a16:creationId xmlns:a16="http://schemas.microsoft.com/office/drawing/2014/main" id="{307D78EA-0DC2-48E3-90C7-9F68EBFEB57F}"/>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1" name="Elipse 40">
            <a:extLst>
              <a:ext uri="{FF2B5EF4-FFF2-40B4-BE49-F238E27FC236}">
                <a16:creationId xmlns:a16="http://schemas.microsoft.com/office/drawing/2014/main" id="{FFD0908B-78BF-4C9A-A4DE-6FF67D17F304}"/>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Elipse 41">
            <a:extLst>
              <a:ext uri="{FF2B5EF4-FFF2-40B4-BE49-F238E27FC236}">
                <a16:creationId xmlns:a16="http://schemas.microsoft.com/office/drawing/2014/main" id="{FF10EBAC-B9A6-4C3D-B53C-0BAF822AB859}"/>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ángulo 42">
            <a:extLst>
              <a:ext uri="{FF2B5EF4-FFF2-40B4-BE49-F238E27FC236}">
                <a16:creationId xmlns:a16="http://schemas.microsoft.com/office/drawing/2014/main" id="{34E3C2C3-6F06-4DC1-9E75-48F7E22A5195}"/>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44" name="Rectángulo 43">
            <a:extLst>
              <a:ext uri="{FF2B5EF4-FFF2-40B4-BE49-F238E27FC236}">
                <a16:creationId xmlns:a16="http://schemas.microsoft.com/office/drawing/2014/main" id="{986F9CD1-1C2A-48DB-B88D-210DD62176A6}"/>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45" name="Elipse 44">
            <a:extLst>
              <a:ext uri="{FF2B5EF4-FFF2-40B4-BE49-F238E27FC236}">
                <a16:creationId xmlns:a16="http://schemas.microsoft.com/office/drawing/2014/main" id="{2764C54C-9284-4AD1-8BE7-9D7A31AD4734}"/>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Elipse 45">
            <a:extLst>
              <a:ext uri="{FF2B5EF4-FFF2-40B4-BE49-F238E27FC236}">
                <a16:creationId xmlns:a16="http://schemas.microsoft.com/office/drawing/2014/main" id="{70821D3F-02F1-4853-B4F1-AB09F5F2F7B9}"/>
              </a:ext>
            </a:extLst>
          </p:cNvPr>
          <p:cNvSpPr/>
          <p:nvPr/>
        </p:nvSpPr>
        <p:spPr>
          <a:xfrm>
            <a:off x="3527619" y="263177"/>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ángulo 46">
            <a:extLst>
              <a:ext uri="{FF2B5EF4-FFF2-40B4-BE49-F238E27FC236}">
                <a16:creationId xmlns:a16="http://schemas.microsoft.com/office/drawing/2014/main" id="{34C6C0FB-C75A-40F7-8B6D-47624D925292}"/>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8" name="Rectángulo 47">
            <a:extLst>
              <a:ext uri="{FF2B5EF4-FFF2-40B4-BE49-F238E27FC236}">
                <a16:creationId xmlns:a16="http://schemas.microsoft.com/office/drawing/2014/main" id="{6675243F-ED69-4E03-B3BB-B41DB8AB57F1}"/>
              </a:ext>
            </a:extLst>
          </p:cNvPr>
          <p:cNvSpPr/>
          <p:nvPr/>
        </p:nvSpPr>
        <p:spPr>
          <a:xfrm>
            <a:off x="3621502" y="227792"/>
            <a:ext cx="548548" cy="246221"/>
          </a:xfrm>
          <a:prstGeom prst="rect">
            <a:avLst/>
          </a:prstGeom>
        </p:spPr>
        <p:txBody>
          <a:bodyPr wrap="none">
            <a:spAutoFit/>
          </a:bodyPr>
          <a:lstStyle/>
          <a:p>
            <a:r>
              <a:rPr lang="es-EC" sz="1000">
                <a:solidFill>
                  <a:schemeClr val="bg1"/>
                </a:solidFill>
                <a:latin typeface="Times New Roman" panose="02020603050405020304" pitchFamily="18" charset="0"/>
                <a:ea typeface="Calibri" panose="020F0502020204030204" pitchFamily="34" charset="0"/>
              </a:rPr>
              <a:t>Diseño</a:t>
            </a:r>
            <a:endParaRPr lang="en-US" sz="1000" dirty="0">
              <a:solidFill>
                <a:schemeClr val="bg1"/>
              </a:solidFill>
            </a:endParaRPr>
          </a:p>
        </p:txBody>
      </p:sp>
      <p:sp>
        <p:nvSpPr>
          <p:cNvPr id="49" name="Elipse 48">
            <a:extLst>
              <a:ext uri="{FF2B5EF4-FFF2-40B4-BE49-F238E27FC236}">
                <a16:creationId xmlns:a16="http://schemas.microsoft.com/office/drawing/2014/main" id="{E609DA56-6924-4491-B6A9-430F909C0C8D}"/>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Elipse 49">
            <a:extLst>
              <a:ext uri="{FF2B5EF4-FFF2-40B4-BE49-F238E27FC236}">
                <a16:creationId xmlns:a16="http://schemas.microsoft.com/office/drawing/2014/main" id="{ED5EFF28-311F-4302-A6F2-AF954DCFD7A0}"/>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ángulo 50">
            <a:extLst>
              <a:ext uri="{FF2B5EF4-FFF2-40B4-BE49-F238E27FC236}">
                <a16:creationId xmlns:a16="http://schemas.microsoft.com/office/drawing/2014/main" id="{323CE292-E8C2-4E44-90F8-2E47993380C0}"/>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52" name="Rectángulo 51">
            <a:extLst>
              <a:ext uri="{FF2B5EF4-FFF2-40B4-BE49-F238E27FC236}">
                <a16:creationId xmlns:a16="http://schemas.microsoft.com/office/drawing/2014/main" id="{F06B770F-E12E-4BF5-9AB8-8915E1D43D62}"/>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pic>
        <p:nvPicPr>
          <p:cNvPr id="53" name="Imagen 52">
            <a:extLst>
              <a:ext uri="{FF2B5EF4-FFF2-40B4-BE49-F238E27FC236}">
                <a16:creationId xmlns:a16="http://schemas.microsoft.com/office/drawing/2014/main" id="{1F249922-D0CA-4EDC-A2CF-769C9FE7C491}"/>
              </a:ext>
            </a:extLst>
          </p:cNvPr>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b="1924"/>
          <a:stretch/>
        </p:blipFill>
        <p:spPr bwMode="auto">
          <a:xfrm>
            <a:off x="2602477" y="1333695"/>
            <a:ext cx="7451677" cy="4470563"/>
          </a:xfrm>
          <a:prstGeom prst="rect">
            <a:avLst/>
          </a:prstGeom>
          <a:ln>
            <a:noFill/>
          </a:ln>
          <a:extLst>
            <a:ext uri="{53640926-AAD7-44D8-BBD7-CCE9431645EC}">
              <a14:shadowObscured xmlns:a14="http://schemas.microsoft.com/office/drawing/2010/main"/>
            </a:ext>
          </a:extLst>
        </p:spPr>
      </p:pic>
      <p:sp>
        <p:nvSpPr>
          <p:cNvPr id="5" name="Marcador de número de diapositiva 4">
            <a:extLst>
              <a:ext uri="{FF2B5EF4-FFF2-40B4-BE49-F238E27FC236}">
                <a16:creationId xmlns:a16="http://schemas.microsoft.com/office/drawing/2014/main" id="{31AA2529-3F97-4231-A79B-3F07F57E0E07}"/>
              </a:ext>
            </a:extLst>
          </p:cNvPr>
          <p:cNvSpPr>
            <a:spLocks noGrp="1"/>
          </p:cNvSpPr>
          <p:nvPr>
            <p:ph type="sldNum" sz="quarter" idx="12"/>
          </p:nvPr>
        </p:nvSpPr>
        <p:spPr>
          <a:xfrm>
            <a:off x="3585115" y="6396185"/>
            <a:ext cx="2743200" cy="365125"/>
          </a:xfrm>
        </p:spPr>
        <p:txBody>
          <a:bodyPr/>
          <a:lstStyle/>
          <a:p>
            <a:fld id="{FB2BFC7A-67A2-4DD0-96C7-E23A81F51A78}" type="slidenum">
              <a:rPr lang="es-ES" smtClean="0"/>
              <a:t>14</a:t>
            </a:fld>
            <a:endParaRPr lang="es-ES" dirty="0"/>
          </a:p>
        </p:txBody>
      </p:sp>
    </p:spTree>
    <p:extLst>
      <p:ext uri="{BB962C8B-B14F-4D97-AF65-F5344CB8AC3E}">
        <p14:creationId xmlns:p14="http://schemas.microsoft.com/office/powerpoint/2010/main" val="1640434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Estudio de Factibilidad</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9DCC3EB-7213-4861-8D56-C18091B63F38}"/>
              </a:ext>
            </a:extLst>
          </p:cNvPr>
          <p:cNvSpPr/>
          <p:nvPr/>
        </p:nvSpPr>
        <p:spPr>
          <a:xfrm>
            <a:off x="-38998" y="977041"/>
            <a:ext cx="6223379" cy="718466"/>
          </a:xfrm>
          <a:prstGeom prst="rect">
            <a:avLst/>
          </a:prstGeom>
        </p:spPr>
        <p:txBody>
          <a:bodyPr wrap="square">
            <a:spAutoFit/>
          </a:bodyPr>
          <a:lstStyle/>
          <a:p>
            <a:pPr lvl="1">
              <a:lnSpc>
                <a:spcPct val="200000"/>
              </a:lnSpc>
              <a:spcBef>
                <a:spcPts val="1000"/>
              </a:spcBef>
              <a:spcAft>
                <a:spcPts val="0"/>
              </a:spcAft>
              <a:buSzPts val="1200"/>
            </a:pPr>
            <a:r>
              <a:rPr lang="es-ES" sz="24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Técnica- Hardware</a:t>
            </a:r>
          </a:p>
        </p:txBody>
      </p:sp>
      <p:graphicFrame>
        <p:nvGraphicFramePr>
          <p:cNvPr id="8" name="Diagrama 7">
            <a:extLst>
              <a:ext uri="{FF2B5EF4-FFF2-40B4-BE49-F238E27FC236}">
                <a16:creationId xmlns:a16="http://schemas.microsoft.com/office/drawing/2014/main" id="{C56524ED-A679-490C-8280-67E144ACEF7A}"/>
              </a:ext>
            </a:extLst>
          </p:cNvPr>
          <p:cNvGraphicFramePr/>
          <p:nvPr>
            <p:extLst>
              <p:ext uri="{D42A27DB-BD31-4B8C-83A1-F6EECF244321}">
                <p14:modId xmlns:p14="http://schemas.microsoft.com/office/powerpoint/2010/main" val="393812760"/>
              </p:ext>
            </p:extLst>
          </p:nvPr>
        </p:nvGraphicFramePr>
        <p:xfrm>
          <a:off x="233957" y="2611268"/>
          <a:ext cx="2838734" cy="13954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Imagen 8">
            <a:extLst>
              <a:ext uri="{FF2B5EF4-FFF2-40B4-BE49-F238E27FC236}">
                <a16:creationId xmlns:a16="http://schemas.microsoft.com/office/drawing/2014/main" id="{23A55A43-A150-4186-8832-C3217E9B4A48}"/>
              </a:ext>
            </a:extLst>
          </p:cNvPr>
          <p:cNvPicPr>
            <a:picLocks noChangeAspect="1"/>
          </p:cNvPicPr>
          <p:nvPr/>
        </p:nvPicPr>
        <p:blipFill>
          <a:blip r:embed="rId10"/>
          <a:stretch>
            <a:fillRect/>
          </a:stretch>
        </p:blipFill>
        <p:spPr>
          <a:xfrm>
            <a:off x="5271921" y="1963343"/>
            <a:ext cx="5397171" cy="3032373"/>
          </a:xfrm>
          <a:prstGeom prst="rect">
            <a:avLst/>
          </a:prstGeom>
        </p:spPr>
      </p:pic>
      <p:sp>
        <p:nvSpPr>
          <p:cNvPr id="11" name="Flecha: a la derecha 10">
            <a:extLst>
              <a:ext uri="{FF2B5EF4-FFF2-40B4-BE49-F238E27FC236}">
                <a16:creationId xmlns:a16="http://schemas.microsoft.com/office/drawing/2014/main" id="{308B50A4-9304-4944-ABE6-0CBF36510617}"/>
              </a:ext>
            </a:extLst>
          </p:cNvPr>
          <p:cNvSpPr/>
          <p:nvPr/>
        </p:nvSpPr>
        <p:spPr>
          <a:xfrm>
            <a:off x="3302758" y="3017791"/>
            <a:ext cx="968991" cy="48052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graphicFrame>
        <p:nvGraphicFramePr>
          <p:cNvPr id="30" name="Diagrama 29">
            <a:extLst>
              <a:ext uri="{FF2B5EF4-FFF2-40B4-BE49-F238E27FC236}">
                <a16:creationId xmlns:a16="http://schemas.microsoft.com/office/drawing/2014/main" id="{56D5D8BC-076F-4CAE-9321-B1831D6B347F}"/>
              </a:ext>
            </a:extLst>
          </p:cNvPr>
          <p:cNvGraphicFramePr/>
          <p:nvPr>
            <p:extLst>
              <p:ext uri="{D42A27DB-BD31-4B8C-83A1-F6EECF244321}">
                <p14:modId xmlns:p14="http://schemas.microsoft.com/office/powerpoint/2010/main" val="4055347748"/>
              </p:ext>
            </p:extLst>
          </p:nvPr>
        </p:nvGraphicFramePr>
        <p:xfrm>
          <a:off x="233957" y="2629771"/>
          <a:ext cx="2838734" cy="13954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29" name="Imagen 28">
            <a:extLst>
              <a:ext uri="{FF2B5EF4-FFF2-40B4-BE49-F238E27FC236}">
                <a16:creationId xmlns:a16="http://schemas.microsoft.com/office/drawing/2014/main" id="{C827507D-10D0-4130-B4C9-3A69E1671471}"/>
              </a:ext>
            </a:extLst>
          </p:cNvPr>
          <p:cNvPicPr>
            <a:picLocks noChangeAspect="1"/>
          </p:cNvPicPr>
          <p:nvPr/>
        </p:nvPicPr>
        <p:blipFill>
          <a:blip r:embed="rId16"/>
          <a:stretch>
            <a:fillRect/>
          </a:stretch>
        </p:blipFill>
        <p:spPr>
          <a:xfrm>
            <a:off x="5271921" y="1991102"/>
            <a:ext cx="5429329" cy="3004614"/>
          </a:xfrm>
          <a:prstGeom prst="rect">
            <a:avLst/>
          </a:prstGeom>
        </p:spPr>
      </p:pic>
      <p:graphicFrame>
        <p:nvGraphicFramePr>
          <p:cNvPr id="32" name="Diagrama 31">
            <a:extLst>
              <a:ext uri="{FF2B5EF4-FFF2-40B4-BE49-F238E27FC236}">
                <a16:creationId xmlns:a16="http://schemas.microsoft.com/office/drawing/2014/main" id="{4F2D1788-7DFC-4E3F-B241-E525A4FD685F}"/>
              </a:ext>
            </a:extLst>
          </p:cNvPr>
          <p:cNvGraphicFramePr/>
          <p:nvPr>
            <p:extLst>
              <p:ext uri="{D42A27DB-BD31-4B8C-83A1-F6EECF244321}">
                <p14:modId xmlns:p14="http://schemas.microsoft.com/office/powerpoint/2010/main" val="2791786944"/>
              </p:ext>
            </p:extLst>
          </p:nvPr>
        </p:nvGraphicFramePr>
        <p:xfrm>
          <a:off x="226948" y="2629771"/>
          <a:ext cx="2838734" cy="139548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33" name="Imagen 32">
            <a:extLst>
              <a:ext uri="{FF2B5EF4-FFF2-40B4-BE49-F238E27FC236}">
                <a16:creationId xmlns:a16="http://schemas.microsoft.com/office/drawing/2014/main" id="{BFFF5835-3F36-4A6A-9F85-60813475909C}"/>
              </a:ext>
            </a:extLst>
          </p:cNvPr>
          <p:cNvPicPr>
            <a:picLocks noChangeAspect="1"/>
          </p:cNvPicPr>
          <p:nvPr/>
        </p:nvPicPr>
        <p:blipFill>
          <a:blip r:embed="rId22"/>
          <a:stretch>
            <a:fillRect/>
          </a:stretch>
        </p:blipFill>
        <p:spPr>
          <a:xfrm>
            <a:off x="5261480" y="1862284"/>
            <a:ext cx="5439770" cy="3850474"/>
          </a:xfrm>
          <a:prstGeom prst="rect">
            <a:avLst/>
          </a:prstGeom>
        </p:spPr>
      </p:pic>
      <p:graphicFrame>
        <p:nvGraphicFramePr>
          <p:cNvPr id="34" name="Diagrama 33">
            <a:extLst>
              <a:ext uri="{FF2B5EF4-FFF2-40B4-BE49-F238E27FC236}">
                <a16:creationId xmlns:a16="http://schemas.microsoft.com/office/drawing/2014/main" id="{8CB20870-6DEC-4402-8B62-806C7524642D}"/>
              </a:ext>
            </a:extLst>
          </p:cNvPr>
          <p:cNvGraphicFramePr/>
          <p:nvPr>
            <p:extLst>
              <p:ext uri="{D42A27DB-BD31-4B8C-83A1-F6EECF244321}">
                <p14:modId xmlns:p14="http://schemas.microsoft.com/office/powerpoint/2010/main" val="2026304977"/>
              </p:ext>
            </p:extLst>
          </p:nvPr>
        </p:nvGraphicFramePr>
        <p:xfrm>
          <a:off x="226948" y="2629771"/>
          <a:ext cx="2838734" cy="139548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35" name="Rectángulo: esquinas redondeadas 34">
            <a:extLst>
              <a:ext uri="{FF2B5EF4-FFF2-40B4-BE49-F238E27FC236}">
                <a16:creationId xmlns:a16="http://schemas.microsoft.com/office/drawing/2014/main" id="{4C45344E-DB84-4F4A-A93A-402E55056AF4}"/>
              </a:ext>
            </a:extLst>
          </p:cNvPr>
          <p:cNvSpPr/>
          <p:nvPr/>
        </p:nvSpPr>
        <p:spPr>
          <a:xfrm>
            <a:off x="5200368" y="1757906"/>
            <a:ext cx="5439770" cy="3850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Licencia Corporativa de la Empresa</a:t>
            </a:r>
            <a:endParaRPr lang="es-ES" dirty="0"/>
          </a:p>
        </p:txBody>
      </p:sp>
      <p:pic>
        <p:nvPicPr>
          <p:cNvPr id="9220" name="Picture 4" descr="Resultado de imagen para labview">
            <a:extLst>
              <a:ext uri="{FF2B5EF4-FFF2-40B4-BE49-F238E27FC236}">
                <a16:creationId xmlns:a16="http://schemas.microsoft.com/office/drawing/2014/main" id="{71DA66FF-B787-492C-9C93-FCFBC2DB5CA4}"/>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4105" t="24953" r="5308" b="26087"/>
          <a:stretch/>
        </p:blipFill>
        <p:spPr bwMode="auto">
          <a:xfrm>
            <a:off x="6039622" y="2355004"/>
            <a:ext cx="3782215" cy="9924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8" name="Diagrama 37">
            <a:extLst>
              <a:ext uri="{FF2B5EF4-FFF2-40B4-BE49-F238E27FC236}">
                <a16:creationId xmlns:a16="http://schemas.microsoft.com/office/drawing/2014/main" id="{081DBD66-6DEC-4D83-ABC6-F4C2B9BFF389}"/>
              </a:ext>
            </a:extLst>
          </p:cNvPr>
          <p:cNvGraphicFramePr/>
          <p:nvPr>
            <p:extLst>
              <p:ext uri="{D42A27DB-BD31-4B8C-83A1-F6EECF244321}">
                <p14:modId xmlns:p14="http://schemas.microsoft.com/office/powerpoint/2010/main" val="3040136134"/>
              </p:ext>
            </p:extLst>
          </p:nvPr>
        </p:nvGraphicFramePr>
        <p:xfrm>
          <a:off x="226948" y="2620519"/>
          <a:ext cx="2838734" cy="1395485"/>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39" name="Rectángulo: esquinas redondeadas 38">
            <a:extLst>
              <a:ext uri="{FF2B5EF4-FFF2-40B4-BE49-F238E27FC236}">
                <a16:creationId xmlns:a16="http://schemas.microsoft.com/office/drawing/2014/main" id="{D04286BD-5582-46A7-9E83-6B02AD096993}"/>
              </a:ext>
            </a:extLst>
          </p:cNvPr>
          <p:cNvSpPr/>
          <p:nvPr/>
        </p:nvSpPr>
        <p:spPr>
          <a:xfrm>
            <a:off x="5223416" y="1755119"/>
            <a:ext cx="5439770" cy="3850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r>
              <a:rPr lang="es-EC" dirty="0"/>
              <a:t>Se requiere un operario con competencias para el manejo de la HMI</a:t>
            </a:r>
            <a:endParaRPr lang="es-ES" dirty="0"/>
          </a:p>
        </p:txBody>
      </p:sp>
      <p:pic>
        <p:nvPicPr>
          <p:cNvPr id="9226" name="Picture 10" descr="Resultado de imagen para operario hmi">
            <a:extLst>
              <a:ext uri="{FF2B5EF4-FFF2-40B4-BE49-F238E27FC236}">
                <a16:creationId xmlns:a16="http://schemas.microsoft.com/office/drawing/2014/main" id="{F0C58172-0756-4327-AE46-DF2BD82E0BD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97476" y="2044446"/>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4" name="Elipse 63">
            <a:extLst>
              <a:ext uri="{FF2B5EF4-FFF2-40B4-BE49-F238E27FC236}">
                <a16:creationId xmlns:a16="http://schemas.microsoft.com/office/drawing/2014/main" id="{1C72F693-FC4A-48ED-BF12-D1191AD8E11B}"/>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Elipse 64">
            <a:extLst>
              <a:ext uri="{FF2B5EF4-FFF2-40B4-BE49-F238E27FC236}">
                <a16:creationId xmlns:a16="http://schemas.microsoft.com/office/drawing/2014/main" id="{5BCF3FA4-8B55-47E0-8DAD-C04A5BE2A72B}"/>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ángulo 65">
            <a:extLst>
              <a:ext uri="{FF2B5EF4-FFF2-40B4-BE49-F238E27FC236}">
                <a16:creationId xmlns:a16="http://schemas.microsoft.com/office/drawing/2014/main" id="{F8E321F8-101E-41A1-A095-FD34D7B5C942}"/>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67" name="Rectángulo 66">
            <a:extLst>
              <a:ext uri="{FF2B5EF4-FFF2-40B4-BE49-F238E27FC236}">
                <a16:creationId xmlns:a16="http://schemas.microsoft.com/office/drawing/2014/main" id="{239FF937-4D74-45C6-850C-AB4520EDF16C}"/>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68" name="Elipse 67">
            <a:extLst>
              <a:ext uri="{FF2B5EF4-FFF2-40B4-BE49-F238E27FC236}">
                <a16:creationId xmlns:a16="http://schemas.microsoft.com/office/drawing/2014/main" id="{BB057237-ADBF-413C-B4C7-747EACC96314}"/>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Elipse 68">
            <a:extLst>
              <a:ext uri="{FF2B5EF4-FFF2-40B4-BE49-F238E27FC236}">
                <a16:creationId xmlns:a16="http://schemas.microsoft.com/office/drawing/2014/main" id="{B632C4E4-1612-465F-BA19-C2A297CB5864}"/>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ectángulo 69">
            <a:extLst>
              <a:ext uri="{FF2B5EF4-FFF2-40B4-BE49-F238E27FC236}">
                <a16:creationId xmlns:a16="http://schemas.microsoft.com/office/drawing/2014/main" id="{C7B1D6E4-4FC9-47EC-8996-B1A873FA99CC}"/>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71" name="Rectángulo 70">
            <a:extLst>
              <a:ext uri="{FF2B5EF4-FFF2-40B4-BE49-F238E27FC236}">
                <a16:creationId xmlns:a16="http://schemas.microsoft.com/office/drawing/2014/main" id="{EFB27C2D-95C0-4449-835F-C01D62BBA7D7}"/>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72" name="CuadroTexto 71">
            <a:extLst>
              <a:ext uri="{FF2B5EF4-FFF2-40B4-BE49-F238E27FC236}">
                <a16:creationId xmlns:a16="http://schemas.microsoft.com/office/drawing/2014/main" id="{589D906B-CB8E-4B8E-8FE0-CF64528EE0AC}"/>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73" name="Elipse 72">
            <a:extLst>
              <a:ext uri="{FF2B5EF4-FFF2-40B4-BE49-F238E27FC236}">
                <a16:creationId xmlns:a16="http://schemas.microsoft.com/office/drawing/2014/main" id="{DC63FCEA-99D3-499C-A2B2-193586F796F4}"/>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Elipse 73">
            <a:extLst>
              <a:ext uri="{FF2B5EF4-FFF2-40B4-BE49-F238E27FC236}">
                <a16:creationId xmlns:a16="http://schemas.microsoft.com/office/drawing/2014/main" id="{988C94D5-0382-4D01-9F67-76704F5EC3BB}"/>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Rectángulo 74">
            <a:extLst>
              <a:ext uri="{FF2B5EF4-FFF2-40B4-BE49-F238E27FC236}">
                <a16:creationId xmlns:a16="http://schemas.microsoft.com/office/drawing/2014/main" id="{470099F1-08BA-4EB7-A4D0-67926E7F4C3F}"/>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76" name="Rectángulo 75">
            <a:extLst>
              <a:ext uri="{FF2B5EF4-FFF2-40B4-BE49-F238E27FC236}">
                <a16:creationId xmlns:a16="http://schemas.microsoft.com/office/drawing/2014/main" id="{6EE3E7FE-D3FB-4932-97F7-B9136E09FC7E}"/>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77" name="Elipse 76">
            <a:extLst>
              <a:ext uri="{FF2B5EF4-FFF2-40B4-BE49-F238E27FC236}">
                <a16:creationId xmlns:a16="http://schemas.microsoft.com/office/drawing/2014/main" id="{831B99E1-53CE-4B42-A988-1612054D90BA}"/>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Elipse 77">
            <a:extLst>
              <a:ext uri="{FF2B5EF4-FFF2-40B4-BE49-F238E27FC236}">
                <a16:creationId xmlns:a16="http://schemas.microsoft.com/office/drawing/2014/main" id="{2FDE99E5-DFDF-44CD-A303-48BE3BAEADE6}"/>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9" name="Rectángulo 78">
            <a:extLst>
              <a:ext uri="{FF2B5EF4-FFF2-40B4-BE49-F238E27FC236}">
                <a16:creationId xmlns:a16="http://schemas.microsoft.com/office/drawing/2014/main" id="{FC4796B6-35BF-41F7-9677-4F756AA7262E}"/>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80" name="Rectángulo 79">
            <a:extLst>
              <a:ext uri="{FF2B5EF4-FFF2-40B4-BE49-F238E27FC236}">
                <a16:creationId xmlns:a16="http://schemas.microsoft.com/office/drawing/2014/main" id="{A3B0D3A7-AAD6-4BF3-9BA0-BE89EA3F1A29}"/>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81" name="Elipse 80">
            <a:extLst>
              <a:ext uri="{FF2B5EF4-FFF2-40B4-BE49-F238E27FC236}">
                <a16:creationId xmlns:a16="http://schemas.microsoft.com/office/drawing/2014/main" id="{D5D3616F-99BB-43C4-AEB7-A77BC90ABCEB}"/>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Elipse 81">
            <a:extLst>
              <a:ext uri="{FF2B5EF4-FFF2-40B4-BE49-F238E27FC236}">
                <a16:creationId xmlns:a16="http://schemas.microsoft.com/office/drawing/2014/main" id="{EF6D5D1B-250D-4649-9B64-C545A29306E8}"/>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Rectángulo 82">
            <a:extLst>
              <a:ext uri="{FF2B5EF4-FFF2-40B4-BE49-F238E27FC236}">
                <a16:creationId xmlns:a16="http://schemas.microsoft.com/office/drawing/2014/main" id="{EBE8465D-7C83-4B86-922A-8C5411D4F5A4}"/>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84" name="Rectángulo 83">
            <a:extLst>
              <a:ext uri="{FF2B5EF4-FFF2-40B4-BE49-F238E27FC236}">
                <a16:creationId xmlns:a16="http://schemas.microsoft.com/office/drawing/2014/main" id="{6ED3A0CB-2EEE-4D85-BF69-7DF50BAD7E79}"/>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85" name="Elipse 84">
            <a:extLst>
              <a:ext uri="{FF2B5EF4-FFF2-40B4-BE49-F238E27FC236}">
                <a16:creationId xmlns:a16="http://schemas.microsoft.com/office/drawing/2014/main" id="{6B3A3326-D088-40EC-B0DC-F0725ADB1857}"/>
              </a:ext>
            </a:extLst>
          </p:cNvPr>
          <p:cNvSpPr/>
          <p:nvPr/>
        </p:nvSpPr>
        <p:spPr>
          <a:xfrm>
            <a:off x="5489727" y="5491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Elipse 85">
            <a:extLst>
              <a:ext uri="{FF2B5EF4-FFF2-40B4-BE49-F238E27FC236}">
                <a16:creationId xmlns:a16="http://schemas.microsoft.com/office/drawing/2014/main" id="{30B81200-CA4E-428C-AF8E-AC829AC139BD}"/>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ángulo 86">
            <a:extLst>
              <a:ext uri="{FF2B5EF4-FFF2-40B4-BE49-F238E27FC236}">
                <a16:creationId xmlns:a16="http://schemas.microsoft.com/office/drawing/2014/main" id="{EDB35AFA-6CE8-4455-A964-EBAA5AE1D994}"/>
              </a:ext>
            </a:extLst>
          </p:cNvPr>
          <p:cNvSpPr/>
          <p:nvPr/>
        </p:nvSpPr>
        <p:spPr>
          <a:xfrm>
            <a:off x="5623636" y="10511"/>
            <a:ext cx="1409360" cy="246221"/>
          </a:xfrm>
          <a:prstGeom prst="rect">
            <a:avLst/>
          </a:prstGeom>
        </p:spPr>
        <p:txBody>
          <a:bodyPr wrap="none">
            <a:spAutoFit/>
          </a:bodyPr>
          <a:lstStyle/>
          <a:p>
            <a:r>
              <a:rPr lang="es-EC" sz="1000" dirty="0">
                <a:solidFill>
                  <a:schemeClr val="bg1"/>
                </a:solidFill>
                <a:latin typeface="Times New Roman" panose="02020603050405020304" pitchFamily="18" charset="0"/>
              </a:rPr>
              <a:t>Estudio de Factibilidad</a:t>
            </a:r>
            <a:endParaRPr lang="en-US" sz="1000" dirty="0">
              <a:solidFill>
                <a:schemeClr val="bg1"/>
              </a:solidFill>
              <a:latin typeface="Times New Roman" panose="02020603050405020304" pitchFamily="18" charset="0"/>
            </a:endParaRPr>
          </a:p>
        </p:txBody>
      </p:sp>
      <p:sp>
        <p:nvSpPr>
          <p:cNvPr id="88" name="Rectángulo 87">
            <a:extLst>
              <a:ext uri="{FF2B5EF4-FFF2-40B4-BE49-F238E27FC236}">
                <a16:creationId xmlns:a16="http://schemas.microsoft.com/office/drawing/2014/main" id="{1218DAC5-A580-404E-971C-5AF40520875D}"/>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5" name="Marcador de número de diapositiva 4">
            <a:extLst>
              <a:ext uri="{FF2B5EF4-FFF2-40B4-BE49-F238E27FC236}">
                <a16:creationId xmlns:a16="http://schemas.microsoft.com/office/drawing/2014/main" id="{75903355-2FCD-47F7-BB1F-04A5E5C74971}"/>
              </a:ext>
            </a:extLst>
          </p:cNvPr>
          <p:cNvSpPr>
            <a:spLocks noGrp="1"/>
          </p:cNvSpPr>
          <p:nvPr>
            <p:ph type="sldNum" sz="quarter" idx="12"/>
          </p:nvPr>
        </p:nvSpPr>
        <p:spPr>
          <a:xfrm>
            <a:off x="3621502" y="6422378"/>
            <a:ext cx="2743200" cy="365125"/>
          </a:xfrm>
        </p:spPr>
        <p:txBody>
          <a:bodyPr/>
          <a:lstStyle/>
          <a:p>
            <a:fld id="{FB2BFC7A-67A2-4DD0-96C7-E23A81F51A78}" type="slidenum">
              <a:rPr lang="es-ES" smtClean="0"/>
              <a:t>15</a:t>
            </a:fld>
            <a:endParaRPr lang="es-ES" dirty="0"/>
          </a:p>
        </p:txBody>
      </p:sp>
    </p:spTree>
    <p:extLst>
      <p:ext uri="{BB962C8B-B14F-4D97-AF65-F5344CB8AC3E}">
        <p14:creationId xmlns:p14="http://schemas.microsoft.com/office/powerpoint/2010/main" val="751987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220"/>
                                        </p:tgtEl>
                                        <p:attrNameLst>
                                          <p:attrName>style.visibility</p:attrName>
                                        </p:attrNameLst>
                                      </p:cBhvr>
                                      <p:to>
                                        <p:strVal val="visible"/>
                                      </p:to>
                                    </p:set>
                                    <p:animEffect transition="in" filter="fade">
                                      <p:cBhvr>
                                        <p:cTn id="41" dur="500"/>
                                        <p:tgtEl>
                                          <p:spTgt spid="922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30" grpId="0">
        <p:bldAsOne/>
      </p:bldGraphic>
      <p:bldGraphic spid="32" grpId="0">
        <p:bldAsOne/>
      </p:bldGraphic>
      <p:bldGraphic spid="34" grpId="0">
        <p:bldAsOne/>
      </p:bldGraphic>
      <p:bldP spid="35" grpId="0" animBg="1"/>
      <p:bldGraphic spid="38" grpId="0">
        <p:bldAsOne/>
      </p:bldGraphic>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227285" y="543712"/>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Estudio de Factibilidad</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9DCC3EB-7213-4861-8D56-C18091B63F38}"/>
              </a:ext>
            </a:extLst>
          </p:cNvPr>
          <p:cNvSpPr/>
          <p:nvPr/>
        </p:nvSpPr>
        <p:spPr>
          <a:xfrm>
            <a:off x="-44357" y="833490"/>
            <a:ext cx="6223379" cy="718466"/>
          </a:xfrm>
          <a:prstGeom prst="rect">
            <a:avLst/>
          </a:prstGeom>
        </p:spPr>
        <p:txBody>
          <a:bodyPr wrap="square">
            <a:spAutoFit/>
          </a:bodyPr>
          <a:lstStyle/>
          <a:p>
            <a:pPr lvl="1">
              <a:lnSpc>
                <a:spcPct val="200000"/>
              </a:lnSpc>
              <a:spcBef>
                <a:spcPts val="1000"/>
              </a:spcBef>
              <a:spcAft>
                <a:spcPts val="0"/>
              </a:spcAft>
              <a:buSzPts val="1200"/>
            </a:pPr>
            <a:r>
              <a:rPr lang="es-ES" sz="24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Protocolo de Pruebas </a:t>
            </a:r>
          </a:p>
        </p:txBody>
      </p:sp>
      <p:sp>
        <p:nvSpPr>
          <p:cNvPr id="54" name="Elipse 53">
            <a:extLst>
              <a:ext uri="{FF2B5EF4-FFF2-40B4-BE49-F238E27FC236}">
                <a16:creationId xmlns:a16="http://schemas.microsoft.com/office/drawing/2014/main" id="{FF13421C-2CE0-4CA5-973D-326CE44A7860}"/>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Elipse 54">
            <a:extLst>
              <a:ext uri="{FF2B5EF4-FFF2-40B4-BE49-F238E27FC236}">
                <a16:creationId xmlns:a16="http://schemas.microsoft.com/office/drawing/2014/main" id="{B6DA0E35-7672-4B31-B2C0-D02447C16C5E}"/>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Rectángulo 55">
            <a:extLst>
              <a:ext uri="{FF2B5EF4-FFF2-40B4-BE49-F238E27FC236}">
                <a16:creationId xmlns:a16="http://schemas.microsoft.com/office/drawing/2014/main" id="{22ED6530-19B6-4DD2-A9B8-6936FD939FF3}"/>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57" name="Rectángulo 56">
            <a:extLst>
              <a:ext uri="{FF2B5EF4-FFF2-40B4-BE49-F238E27FC236}">
                <a16:creationId xmlns:a16="http://schemas.microsoft.com/office/drawing/2014/main" id="{B91395B6-DCEE-401B-9F43-01404C29BD36}"/>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58" name="Elipse 57">
            <a:extLst>
              <a:ext uri="{FF2B5EF4-FFF2-40B4-BE49-F238E27FC236}">
                <a16:creationId xmlns:a16="http://schemas.microsoft.com/office/drawing/2014/main" id="{B9B36EB6-D603-4433-B692-96BC537AA770}"/>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Elipse 58">
            <a:extLst>
              <a:ext uri="{FF2B5EF4-FFF2-40B4-BE49-F238E27FC236}">
                <a16:creationId xmlns:a16="http://schemas.microsoft.com/office/drawing/2014/main" id="{62912E6D-5EAE-43C5-B7C0-5085E2DC542C}"/>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ángulo 59">
            <a:extLst>
              <a:ext uri="{FF2B5EF4-FFF2-40B4-BE49-F238E27FC236}">
                <a16:creationId xmlns:a16="http://schemas.microsoft.com/office/drawing/2014/main" id="{4E837EF5-0C2B-4B1F-931C-641B4359323E}"/>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61" name="Rectángulo 60">
            <a:extLst>
              <a:ext uri="{FF2B5EF4-FFF2-40B4-BE49-F238E27FC236}">
                <a16:creationId xmlns:a16="http://schemas.microsoft.com/office/drawing/2014/main" id="{C8CC9C57-B15B-4300-A667-A63E924A57B1}"/>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62" name="CuadroTexto 61">
            <a:extLst>
              <a:ext uri="{FF2B5EF4-FFF2-40B4-BE49-F238E27FC236}">
                <a16:creationId xmlns:a16="http://schemas.microsoft.com/office/drawing/2014/main" id="{5AF54CF8-AC51-4D63-987C-1D548D04661F}"/>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63" name="Elipse 62">
            <a:extLst>
              <a:ext uri="{FF2B5EF4-FFF2-40B4-BE49-F238E27FC236}">
                <a16:creationId xmlns:a16="http://schemas.microsoft.com/office/drawing/2014/main" id="{4B5EC2B3-691C-47E2-90F4-F90FA6FAFB68}"/>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Elipse 63">
            <a:extLst>
              <a:ext uri="{FF2B5EF4-FFF2-40B4-BE49-F238E27FC236}">
                <a16:creationId xmlns:a16="http://schemas.microsoft.com/office/drawing/2014/main" id="{8CBDB542-8EFA-4303-8435-BA300769C8AD}"/>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ángulo 64">
            <a:extLst>
              <a:ext uri="{FF2B5EF4-FFF2-40B4-BE49-F238E27FC236}">
                <a16:creationId xmlns:a16="http://schemas.microsoft.com/office/drawing/2014/main" id="{F896E595-2417-46D6-8EE3-EC9CB485557C}"/>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66" name="Rectángulo 65">
            <a:extLst>
              <a:ext uri="{FF2B5EF4-FFF2-40B4-BE49-F238E27FC236}">
                <a16:creationId xmlns:a16="http://schemas.microsoft.com/office/drawing/2014/main" id="{C8D493B3-C8C5-47B4-9953-52480833538D}"/>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67" name="Elipse 66">
            <a:extLst>
              <a:ext uri="{FF2B5EF4-FFF2-40B4-BE49-F238E27FC236}">
                <a16:creationId xmlns:a16="http://schemas.microsoft.com/office/drawing/2014/main" id="{A2964870-99D0-4B2F-A00A-3BD7052E66F5}"/>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Elipse 67">
            <a:extLst>
              <a:ext uri="{FF2B5EF4-FFF2-40B4-BE49-F238E27FC236}">
                <a16:creationId xmlns:a16="http://schemas.microsoft.com/office/drawing/2014/main" id="{C516A132-E3FC-49C0-A548-C0F25692D4E1}"/>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Rectángulo 68">
            <a:extLst>
              <a:ext uri="{FF2B5EF4-FFF2-40B4-BE49-F238E27FC236}">
                <a16:creationId xmlns:a16="http://schemas.microsoft.com/office/drawing/2014/main" id="{2F7C830C-60AB-4126-A472-333977951219}"/>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70" name="Rectángulo 69">
            <a:extLst>
              <a:ext uri="{FF2B5EF4-FFF2-40B4-BE49-F238E27FC236}">
                <a16:creationId xmlns:a16="http://schemas.microsoft.com/office/drawing/2014/main" id="{2B8D7079-0464-44AC-8F61-ECE1B8F122E7}"/>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71" name="Elipse 70">
            <a:extLst>
              <a:ext uri="{FF2B5EF4-FFF2-40B4-BE49-F238E27FC236}">
                <a16:creationId xmlns:a16="http://schemas.microsoft.com/office/drawing/2014/main" id="{6A00B437-4790-4384-ABE8-08010EF34D56}"/>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Elipse 71">
            <a:extLst>
              <a:ext uri="{FF2B5EF4-FFF2-40B4-BE49-F238E27FC236}">
                <a16:creationId xmlns:a16="http://schemas.microsoft.com/office/drawing/2014/main" id="{43268247-C491-4B2A-8F13-BE6FBA722FFD}"/>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Rectángulo 72">
            <a:extLst>
              <a:ext uri="{FF2B5EF4-FFF2-40B4-BE49-F238E27FC236}">
                <a16:creationId xmlns:a16="http://schemas.microsoft.com/office/drawing/2014/main" id="{00B70BEB-8D43-4BA8-934D-2B198EF71387}"/>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74" name="Rectángulo 73">
            <a:extLst>
              <a:ext uri="{FF2B5EF4-FFF2-40B4-BE49-F238E27FC236}">
                <a16:creationId xmlns:a16="http://schemas.microsoft.com/office/drawing/2014/main" id="{79BCA240-E2CF-4B06-978C-B8587DDA3D31}"/>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75" name="Elipse 74">
            <a:extLst>
              <a:ext uri="{FF2B5EF4-FFF2-40B4-BE49-F238E27FC236}">
                <a16:creationId xmlns:a16="http://schemas.microsoft.com/office/drawing/2014/main" id="{8F76127D-7E6B-4E54-8864-D6F9B375121D}"/>
              </a:ext>
            </a:extLst>
          </p:cNvPr>
          <p:cNvSpPr/>
          <p:nvPr/>
        </p:nvSpPr>
        <p:spPr>
          <a:xfrm>
            <a:off x="5489727" y="5491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Elipse 75">
            <a:extLst>
              <a:ext uri="{FF2B5EF4-FFF2-40B4-BE49-F238E27FC236}">
                <a16:creationId xmlns:a16="http://schemas.microsoft.com/office/drawing/2014/main" id="{C0DE7911-1C68-4328-9C5A-453992F0131D}"/>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Rectángulo 76">
            <a:extLst>
              <a:ext uri="{FF2B5EF4-FFF2-40B4-BE49-F238E27FC236}">
                <a16:creationId xmlns:a16="http://schemas.microsoft.com/office/drawing/2014/main" id="{D74F39A6-C552-46AB-A85F-6734BEC5EB17}"/>
              </a:ext>
            </a:extLst>
          </p:cNvPr>
          <p:cNvSpPr/>
          <p:nvPr/>
        </p:nvSpPr>
        <p:spPr>
          <a:xfrm>
            <a:off x="5623636" y="10511"/>
            <a:ext cx="1409360" cy="246221"/>
          </a:xfrm>
          <a:prstGeom prst="rect">
            <a:avLst/>
          </a:prstGeom>
        </p:spPr>
        <p:txBody>
          <a:bodyPr wrap="none">
            <a:spAutoFit/>
          </a:bodyPr>
          <a:lstStyle/>
          <a:p>
            <a:r>
              <a:rPr lang="es-EC" sz="1000" dirty="0">
                <a:solidFill>
                  <a:schemeClr val="bg1"/>
                </a:solidFill>
                <a:latin typeface="Times New Roman" panose="02020603050405020304" pitchFamily="18" charset="0"/>
              </a:rPr>
              <a:t>Estudio de Factibilidad</a:t>
            </a:r>
            <a:endParaRPr lang="en-US" sz="1000" dirty="0">
              <a:solidFill>
                <a:schemeClr val="bg1"/>
              </a:solidFill>
              <a:latin typeface="Times New Roman" panose="02020603050405020304" pitchFamily="18" charset="0"/>
            </a:endParaRPr>
          </a:p>
        </p:txBody>
      </p:sp>
      <p:sp>
        <p:nvSpPr>
          <p:cNvPr id="78" name="Rectángulo 77">
            <a:extLst>
              <a:ext uri="{FF2B5EF4-FFF2-40B4-BE49-F238E27FC236}">
                <a16:creationId xmlns:a16="http://schemas.microsoft.com/office/drawing/2014/main" id="{33B79CF2-9225-4B94-9A1F-450C264126B9}"/>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pic>
        <p:nvPicPr>
          <p:cNvPr id="99" name="Imagen 98">
            <a:extLst>
              <a:ext uri="{FF2B5EF4-FFF2-40B4-BE49-F238E27FC236}">
                <a16:creationId xmlns:a16="http://schemas.microsoft.com/office/drawing/2014/main" id="{E4960C7D-438E-4CD9-B570-DCD76B97904D}"/>
              </a:ext>
            </a:extLst>
          </p:cNvPr>
          <p:cNvPicPr>
            <a:picLocks noChangeAspect="1"/>
          </p:cNvPicPr>
          <p:nvPr/>
        </p:nvPicPr>
        <p:blipFill>
          <a:blip r:embed="rId5"/>
          <a:stretch>
            <a:fillRect/>
          </a:stretch>
        </p:blipFill>
        <p:spPr>
          <a:xfrm>
            <a:off x="845069" y="1570459"/>
            <a:ext cx="1962769" cy="4609398"/>
          </a:xfrm>
          <a:prstGeom prst="rect">
            <a:avLst/>
          </a:prstGeom>
        </p:spPr>
      </p:pic>
      <p:graphicFrame>
        <p:nvGraphicFramePr>
          <p:cNvPr id="101" name="Diagrama 100">
            <a:extLst>
              <a:ext uri="{FF2B5EF4-FFF2-40B4-BE49-F238E27FC236}">
                <a16:creationId xmlns:a16="http://schemas.microsoft.com/office/drawing/2014/main" id="{59DCF6E2-B603-4945-BE61-43BC149C3D60}"/>
              </a:ext>
            </a:extLst>
          </p:cNvPr>
          <p:cNvGraphicFramePr/>
          <p:nvPr>
            <p:extLst>
              <p:ext uri="{D42A27DB-BD31-4B8C-83A1-F6EECF244321}">
                <p14:modId xmlns:p14="http://schemas.microsoft.com/office/powerpoint/2010/main" val="2094160258"/>
              </p:ext>
            </p:extLst>
          </p:nvPr>
        </p:nvGraphicFramePr>
        <p:xfrm>
          <a:off x="3487692" y="1335538"/>
          <a:ext cx="8128000" cy="47060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3" name="Marcador de número de diapositiva 102">
            <a:extLst>
              <a:ext uri="{FF2B5EF4-FFF2-40B4-BE49-F238E27FC236}">
                <a16:creationId xmlns:a16="http://schemas.microsoft.com/office/drawing/2014/main" id="{BA2EA585-239A-4685-AEAF-5D7F4E709439}"/>
              </a:ext>
            </a:extLst>
          </p:cNvPr>
          <p:cNvSpPr>
            <a:spLocks noGrp="1"/>
          </p:cNvSpPr>
          <p:nvPr>
            <p:ph type="sldNum" sz="quarter" idx="12"/>
          </p:nvPr>
        </p:nvSpPr>
        <p:spPr>
          <a:xfrm>
            <a:off x="3527619" y="6429683"/>
            <a:ext cx="2743200" cy="365125"/>
          </a:xfrm>
        </p:spPr>
        <p:txBody>
          <a:bodyPr/>
          <a:lstStyle/>
          <a:p>
            <a:fld id="{FB2BFC7A-67A2-4DD0-96C7-E23A81F51A78}" type="slidenum">
              <a:rPr lang="es-ES" smtClean="0"/>
              <a:t>16</a:t>
            </a:fld>
            <a:endParaRPr lang="es-ES" dirty="0"/>
          </a:p>
        </p:txBody>
      </p:sp>
    </p:spTree>
    <p:extLst>
      <p:ext uri="{BB962C8B-B14F-4D97-AF65-F5344CB8AC3E}">
        <p14:creationId xmlns:p14="http://schemas.microsoft.com/office/powerpoint/2010/main" val="3962321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552131" y="542429"/>
            <a:ext cx="7269706"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Estudio de Factibilidad</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9DCC3EB-7213-4861-8D56-C18091B63F38}"/>
              </a:ext>
            </a:extLst>
          </p:cNvPr>
          <p:cNvSpPr/>
          <p:nvPr/>
        </p:nvSpPr>
        <p:spPr>
          <a:xfrm>
            <a:off x="0" y="734347"/>
            <a:ext cx="6223379" cy="718466"/>
          </a:xfrm>
          <a:prstGeom prst="rect">
            <a:avLst/>
          </a:prstGeom>
        </p:spPr>
        <p:txBody>
          <a:bodyPr wrap="square">
            <a:spAutoFit/>
          </a:bodyPr>
          <a:lstStyle/>
          <a:p>
            <a:pPr lvl="1">
              <a:lnSpc>
                <a:spcPct val="200000"/>
              </a:lnSpc>
              <a:spcBef>
                <a:spcPts val="1000"/>
              </a:spcBef>
              <a:spcAft>
                <a:spcPts val="0"/>
              </a:spcAft>
              <a:buSzPts val="1200"/>
            </a:pPr>
            <a:r>
              <a:rPr lang="es-ES" sz="24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Económica</a:t>
            </a:r>
          </a:p>
        </p:txBody>
      </p:sp>
      <p:sp>
        <p:nvSpPr>
          <p:cNvPr id="4" name="Rectángulo 3">
            <a:extLst>
              <a:ext uri="{FF2B5EF4-FFF2-40B4-BE49-F238E27FC236}">
                <a16:creationId xmlns:a16="http://schemas.microsoft.com/office/drawing/2014/main" id="{C68A002D-5E74-4F7C-94BC-C0546B8CB347}"/>
              </a:ext>
            </a:extLst>
          </p:cNvPr>
          <p:cNvSpPr/>
          <p:nvPr/>
        </p:nvSpPr>
        <p:spPr>
          <a:xfrm>
            <a:off x="216567" y="1321565"/>
            <a:ext cx="11204812" cy="646331"/>
          </a:xfrm>
          <a:prstGeom prst="rect">
            <a:avLst/>
          </a:prstGeom>
        </p:spPr>
        <p:txBody>
          <a:bodyPr wrap="square">
            <a:spAutoFit/>
          </a:bodyPr>
          <a:lstStyle/>
          <a:p>
            <a:pPr algn="just">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Para definir la factibilidad del proyecto s</a:t>
            </a:r>
            <a:r>
              <a:rPr lang="es-EC" dirty="0">
                <a:latin typeface="Times New Roman" panose="02020603050405020304" pitchFamily="18" charset="0"/>
                <a:ea typeface="Times New Roman" panose="02020603050405020304" pitchFamily="18" charset="0"/>
                <a:cs typeface="Times New Roman" panose="02020603050405020304" pitchFamily="18" charset="0"/>
              </a:rPr>
              <a:t>e determinará los índices financieros VAN (valor actual neto) y TIR (Tasa interna de retorno)</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EAC4DED3-5CA7-479F-96D2-FF8B80129473}"/>
              </a:ext>
            </a:extLst>
          </p:cNvPr>
          <p:cNvGraphicFramePr>
            <a:graphicFrameLocks noGrp="1"/>
          </p:cNvGraphicFramePr>
          <p:nvPr>
            <p:extLst>
              <p:ext uri="{D42A27DB-BD31-4B8C-83A1-F6EECF244321}">
                <p14:modId xmlns:p14="http://schemas.microsoft.com/office/powerpoint/2010/main" val="3065688933"/>
              </p:ext>
            </p:extLst>
          </p:nvPr>
        </p:nvGraphicFramePr>
        <p:xfrm>
          <a:off x="407068" y="1911472"/>
          <a:ext cx="9286062" cy="4309662"/>
        </p:xfrm>
        <a:graphic>
          <a:graphicData uri="http://schemas.openxmlformats.org/drawingml/2006/table">
            <a:tbl>
              <a:tblPr firstRow="1" firstCol="1" bandRow="1">
                <a:tableStyleId>{68D230F3-CF80-4859-8CE7-A43EE81993B5}</a:tableStyleId>
              </a:tblPr>
              <a:tblGrid>
                <a:gridCol w="813779">
                  <a:extLst>
                    <a:ext uri="{9D8B030D-6E8A-4147-A177-3AD203B41FA5}">
                      <a16:colId xmlns:a16="http://schemas.microsoft.com/office/drawing/2014/main" val="1249470503"/>
                    </a:ext>
                  </a:extLst>
                </a:gridCol>
                <a:gridCol w="6185328">
                  <a:extLst>
                    <a:ext uri="{9D8B030D-6E8A-4147-A177-3AD203B41FA5}">
                      <a16:colId xmlns:a16="http://schemas.microsoft.com/office/drawing/2014/main" val="2519834513"/>
                    </a:ext>
                  </a:extLst>
                </a:gridCol>
                <a:gridCol w="2286955">
                  <a:extLst>
                    <a:ext uri="{9D8B030D-6E8A-4147-A177-3AD203B41FA5}">
                      <a16:colId xmlns:a16="http://schemas.microsoft.com/office/drawing/2014/main" val="775219705"/>
                    </a:ext>
                  </a:extLst>
                </a:gridCol>
              </a:tblGrid>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Cantidad</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Concepto</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Costo (USD)</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extLst>
                  <a:ext uri="{0D108BD9-81ED-4DB2-BD59-A6C34878D82A}">
                    <a16:rowId xmlns:a16="http://schemas.microsoft.com/office/drawing/2014/main" val="2177058817"/>
                  </a:ext>
                </a:extLst>
              </a:tr>
              <a:tr h="527199">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dirty="0">
                          <a:effectLst/>
                          <a:latin typeface="Times New Roman" panose="02020603050405020304" pitchFamily="18" charset="0"/>
                          <a:cs typeface="Times New Roman" panose="02020603050405020304" pitchFamily="18" charset="0"/>
                        </a:rPr>
                        <a:t>Sensor Inductivo de posición - PMI80-F90-IU-V1</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425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894490780"/>
                  </a:ext>
                </a:extLst>
              </a:tr>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Transmisor de presión marca WIKA, modelo A-10, rango de presión de 0 a 160 psi (11 bar)</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244,6</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1324155189"/>
                  </a:ext>
                </a:extLst>
              </a:tr>
              <a:tr h="527199">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dirty="0">
                          <a:effectLst/>
                          <a:latin typeface="Times New Roman" panose="02020603050405020304" pitchFamily="18" charset="0"/>
                          <a:cs typeface="Times New Roman" panose="02020603050405020304" pitchFamily="18" charset="0"/>
                        </a:rPr>
                        <a:t>Sensor de velocidad  IMC18-07BPSZC0SS01</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321,75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2187975232"/>
                  </a:ext>
                </a:extLst>
              </a:tr>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Dispositivo USB de E/S Digital Multifunción, 16 AI (16 Bits, 250 kS/s), 4 DI, 4 DO</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790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2339700555"/>
                  </a:ext>
                </a:extLst>
              </a:tr>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Cable conexión angular hembra M12-4PIN 5m</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30,47</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2317170575"/>
                  </a:ext>
                </a:extLst>
              </a:tr>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Conector hembra V1-G-2M-PVC, Conector hembra, M12, 4 polos, cable PVC</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50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4273936780"/>
                  </a:ext>
                </a:extLst>
              </a:tr>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dirty="0">
                          <a:effectLst/>
                          <a:latin typeface="Times New Roman" panose="02020603050405020304" pitchFamily="18" charset="0"/>
                          <a:cs typeface="Times New Roman" panose="02020603050405020304" pitchFamily="18" charset="0"/>
                        </a:rPr>
                        <a:t>Conector hembra, M12, 4 polos, acodado, 5M Con codificación A, YG2A14-050VB3XLEAX</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45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2388700299"/>
                  </a:ext>
                </a:extLst>
              </a:tr>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Fuente de alimentación industrial-24VDC</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75</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3467570587"/>
                  </a:ext>
                </a:extLst>
              </a:tr>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Válvula seguridad sensor presión</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200</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2409151826"/>
                  </a:ext>
                </a:extLst>
              </a:tr>
              <a:tr h="243353">
                <a:tc>
                  <a:txBody>
                    <a:bodyPr/>
                    <a:lstStyle/>
                    <a:p>
                      <a:pPr>
                        <a:lnSpc>
                          <a:spcPct val="200000"/>
                        </a:lnSpc>
                        <a:spcAft>
                          <a:spcPts val="0"/>
                        </a:spcAft>
                      </a:pPr>
                      <a:r>
                        <a:rPr lang="es-EC" sz="1050" dirty="0">
                          <a:effectLst/>
                          <a:latin typeface="Times New Roman" panose="02020603050405020304" pitchFamily="18" charset="0"/>
                          <a:cs typeface="Times New Roman" panose="02020603050405020304" pitchFamily="18" charset="0"/>
                        </a:rPr>
                        <a:t>1</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dirty="0">
                          <a:effectLst/>
                          <a:latin typeface="Times New Roman" panose="02020603050405020304" pitchFamily="18" charset="0"/>
                          <a:cs typeface="Times New Roman" panose="02020603050405020304" pitchFamily="18" charset="0"/>
                        </a:rPr>
                        <a:t>T para la conexión</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dirty="0">
                          <a:effectLst/>
                          <a:latin typeface="Times New Roman" panose="02020603050405020304" pitchFamily="18" charset="0"/>
                          <a:cs typeface="Times New Roman" panose="02020603050405020304" pitchFamily="18" charset="0"/>
                        </a:rPr>
                        <a:t>70</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3555293533"/>
                  </a:ext>
                </a:extLst>
              </a:tr>
              <a:tr h="243353">
                <a:tc>
                  <a:txBody>
                    <a:bodyPr/>
                    <a:lstStyle/>
                    <a:p>
                      <a:pPr>
                        <a:lnSpc>
                          <a:spcPct val="200000"/>
                        </a:lnSpc>
                        <a:spcAft>
                          <a:spcPts val="0"/>
                        </a:spcAft>
                      </a:pPr>
                      <a:r>
                        <a:rPr lang="es-EC" sz="1050" dirty="0">
                          <a:effectLst/>
                          <a:latin typeface="Times New Roman" panose="02020603050405020304" pitchFamily="18" charset="0"/>
                          <a:cs typeface="Times New Roman" panose="02020603050405020304" pitchFamily="18" charset="0"/>
                        </a:rPr>
                        <a:t>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gn="r">
                        <a:lnSpc>
                          <a:spcPct val="200000"/>
                        </a:lnSpc>
                        <a:spcAft>
                          <a:spcPts val="0"/>
                        </a:spcAft>
                      </a:pPr>
                      <a:r>
                        <a:rPr lang="es-EC" sz="1050" dirty="0">
                          <a:effectLst/>
                          <a:latin typeface="Times New Roman" panose="02020603050405020304" pitchFamily="18" charset="0"/>
                          <a:cs typeface="Times New Roman" panose="02020603050405020304" pitchFamily="18" charset="0"/>
                        </a:rPr>
                        <a:t>Subtotal</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nSpc>
                          <a:spcPct val="200000"/>
                        </a:lnSpc>
                        <a:spcAft>
                          <a:spcPts val="0"/>
                        </a:spcAft>
                      </a:pPr>
                      <a:r>
                        <a:rPr lang="es-EC" sz="1050" dirty="0">
                          <a:effectLst/>
                          <a:latin typeface="Times New Roman" panose="02020603050405020304" pitchFamily="18" charset="0"/>
                          <a:cs typeface="Times New Roman" panose="02020603050405020304" pitchFamily="18" charset="0"/>
                        </a:rPr>
                        <a:t>2251,82</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3889319014"/>
                  </a:ext>
                </a:extLst>
              </a:tr>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 </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gn="r">
                        <a:lnSpc>
                          <a:spcPct val="200000"/>
                        </a:lnSpc>
                        <a:spcAft>
                          <a:spcPts val="0"/>
                        </a:spcAft>
                      </a:pPr>
                      <a:r>
                        <a:rPr lang="es-EC" sz="1050" dirty="0">
                          <a:effectLst/>
                          <a:latin typeface="Times New Roman" panose="02020603050405020304" pitchFamily="18" charset="0"/>
                          <a:cs typeface="Times New Roman" panose="02020603050405020304" pitchFamily="18" charset="0"/>
                        </a:rPr>
                        <a:t>IVA 12%</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270,2184</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3058133180"/>
                  </a:ext>
                </a:extLst>
              </a:tr>
              <a:tr h="243353">
                <a:tc>
                  <a:txBody>
                    <a:bodyPr/>
                    <a:lstStyle/>
                    <a:p>
                      <a:pPr>
                        <a:lnSpc>
                          <a:spcPct val="200000"/>
                        </a:lnSpc>
                        <a:spcAft>
                          <a:spcPts val="0"/>
                        </a:spcAft>
                      </a:pPr>
                      <a:r>
                        <a:rPr lang="es-EC" sz="1050">
                          <a:effectLst/>
                          <a:latin typeface="Times New Roman" panose="02020603050405020304" pitchFamily="18" charset="0"/>
                          <a:cs typeface="Times New Roman" panose="02020603050405020304" pitchFamily="18" charset="0"/>
                        </a:rPr>
                        <a:t> </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tc>
                <a:tc>
                  <a:txBody>
                    <a:bodyPr/>
                    <a:lstStyle/>
                    <a:p>
                      <a:pPr algn="r">
                        <a:lnSpc>
                          <a:spcPct val="200000"/>
                        </a:lnSpc>
                        <a:spcAft>
                          <a:spcPts val="0"/>
                        </a:spcAft>
                      </a:pPr>
                      <a:r>
                        <a:rPr lang="es-EC" sz="1050">
                          <a:effectLst/>
                          <a:latin typeface="Times New Roman" panose="02020603050405020304" pitchFamily="18" charset="0"/>
                          <a:cs typeface="Times New Roman" panose="02020603050405020304" pitchFamily="18" charset="0"/>
                        </a:rPr>
                        <a:t>Total</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tc>
                  <a:txBody>
                    <a:bodyPr/>
                    <a:lstStyle/>
                    <a:p>
                      <a:pPr>
                        <a:lnSpc>
                          <a:spcPct val="200000"/>
                        </a:lnSpc>
                        <a:spcAft>
                          <a:spcPts val="0"/>
                        </a:spcAft>
                      </a:pPr>
                      <a:r>
                        <a:rPr lang="es-EC" sz="1050" dirty="0">
                          <a:effectLst/>
                          <a:latin typeface="Times New Roman" panose="02020603050405020304" pitchFamily="18" charset="0"/>
                          <a:cs typeface="Times New Roman" panose="02020603050405020304" pitchFamily="18" charset="0"/>
                        </a:rPr>
                        <a:t>2522,0384</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728" marR="53728" marT="0" marB="0" anchor="ctr"/>
                </a:tc>
                <a:extLst>
                  <a:ext uri="{0D108BD9-81ED-4DB2-BD59-A6C34878D82A}">
                    <a16:rowId xmlns:a16="http://schemas.microsoft.com/office/drawing/2014/main" val="3855576022"/>
                  </a:ext>
                </a:extLst>
              </a:tr>
            </a:tbl>
          </a:graphicData>
        </a:graphic>
      </p:graphicFrame>
      <p:sp>
        <p:nvSpPr>
          <p:cNvPr id="29" name="Elipse 28">
            <a:extLst>
              <a:ext uri="{FF2B5EF4-FFF2-40B4-BE49-F238E27FC236}">
                <a16:creationId xmlns:a16="http://schemas.microsoft.com/office/drawing/2014/main" id="{DBC6C599-D3C0-46DA-BAA9-E65F767D7F85}"/>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Elipse 29">
            <a:extLst>
              <a:ext uri="{FF2B5EF4-FFF2-40B4-BE49-F238E27FC236}">
                <a16:creationId xmlns:a16="http://schemas.microsoft.com/office/drawing/2014/main" id="{ED573403-0E1C-436E-BA06-9895FD23623E}"/>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ángulo 30">
            <a:extLst>
              <a:ext uri="{FF2B5EF4-FFF2-40B4-BE49-F238E27FC236}">
                <a16:creationId xmlns:a16="http://schemas.microsoft.com/office/drawing/2014/main" id="{5081F53C-91DC-48D2-96B5-18F004690EBE}"/>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2" name="Rectángulo 31">
            <a:extLst>
              <a:ext uri="{FF2B5EF4-FFF2-40B4-BE49-F238E27FC236}">
                <a16:creationId xmlns:a16="http://schemas.microsoft.com/office/drawing/2014/main" id="{B32014F3-09AA-471B-897D-8E3037E97052}"/>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3" name="Elipse 32">
            <a:extLst>
              <a:ext uri="{FF2B5EF4-FFF2-40B4-BE49-F238E27FC236}">
                <a16:creationId xmlns:a16="http://schemas.microsoft.com/office/drawing/2014/main" id="{BFA7DA65-EBB8-4B7C-8CFC-422988AFC5DF}"/>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Elipse 33">
            <a:extLst>
              <a:ext uri="{FF2B5EF4-FFF2-40B4-BE49-F238E27FC236}">
                <a16:creationId xmlns:a16="http://schemas.microsoft.com/office/drawing/2014/main" id="{C31E10C4-B412-4981-A223-4589B3528424}"/>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Rectángulo 34">
            <a:extLst>
              <a:ext uri="{FF2B5EF4-FFF2-40B4-BE49-F238E27FC236}">
                <a16:creationId xmlns:a16="http://schemas.microsoft.com/office/drawing/2014/main" id="{0C35D0AE-1CA4-457E-B1DC-7F988E2411E7}"/>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6" name="Rectángulo 35">
            <a:extLst>
              <a:ext uri="{FF2B5EF4-FFF2-40B4-BE49-F238E27FC236}">
                <a16:creationId xmlns:a16="http://schemas.microsoft.com/office/drawing/2014/main" id="{D7D8E5A4-162E-446D-BF4A-BC189954BA15}"/>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37" name="CuadroTexto 36">
            <a:extLst>
              <a:ext uri="{FF2B5EF4-FFF2-40B4-BE49-F238E27FC236}">
                <a16:creationId xmlns:a16="http://schemas.microsoft.com/office/drawing/2014/main" id="{D99B59CE-CB5F-436F-9398-238EF13CFF7F}"/>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8" name="Elipse 37">
            <a:extLst>
              <a:ext uri="{FF2B5EF4-FFF2-40B4-BE49-F238E27FC236}">
                <a16:creationId xmlns:a16="http://schemas.microsoft.com/office/drawing/2014/main" id="{74B05DF4-286A-4E5B-9E40-88B20C3EF65B}"/>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Elipse 38">
            <a:extLst>
              <a:ext uri="{FF2B5EF4-FFF2-40B4-BE49-F238E27FC236}">
                <a16:creationId xmlns:a16="http://schemas.microsoft.com/office/drawing/2014/main" id="{7B291FF5-7FB0-4809-8A98-2DC0AD202CC0}"/>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Rectángulo 39">
            <a:extLst>
              <a:ext uri="{FF2B5EF4-FFF2-40B4-BE49-F238E27FC236}">
                <a16:creationId xmlns:a16="http://schemas.microsoft.com/office/drawing/2014/main" id="{9B114A95-D2F2-479E-BB50-40C059C40797}"/>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1" name="Rectángulo 40">
            <a:extLst>
              <a:ext uri="{FF2B5EF4-FFF2-40B4-BE49-F238E27FC236}">
                <a16:creationId xmlns:a16="http://schemas.microsoft.com/office/drawing/2014/main" id="{93F9409C-0B56-4C22-95B2-FABE61EFF50D}"/>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2" name="Elipse 41">
            <a:extLst>
              <a:ext uri="{FF2B5EF4-FFF2-40B4-BE49-F238E27FC236}">
                <a16:creationId xmlns:a16="http://schemas.microsoft.com/office/drawing/2014/main" id="{AC2F2D0A-0971-4932-BB08-21F4AEB06387}"/>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Elipse 42">
            <a:extLst>
              <a:ext uri="{FF2B5EF4-FFF2-40B4-BE49-F238E27FC236}">
                <a16:creationId xmlns:a16="http://schemas.microsoft.com/office/drawing/2014/main" id="{B14CA0A1-B987-4209-98BC-21530CD22914}"/>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Rectángulo 43">
            <a:extLst>
              <a:ext uri="{FF2B5EF4-FFF2-40B4-BE49-F238E27FC236}">
                <a16:creationId xmlns:a16="http://schemas.microsoft.com/office/drawing/2014/main" id="{D4D4ABF9-3F8F-4B33-9116-836CDA1BD436}"/>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45" name="Rectángulo 44">
            <a:extLst>
              <a:ext uri="{FF2B5EF4-FFF2-40B4-BE49-F238E27FC236}">
                <a16:creationId xmlns:a16="http://schemas.microsoft.com/office/drawing/2014/main" id="{F3082A02-5FE9-475D-A21A-E96039FD0A28}"/>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46" name="Elipse 45">
            <a:extLst>
              <a:ext uri="{FF2B5EF4-FFF2-40B4-BE49-F238E27FC236}">
                <a16:creationId xmlns:a16="http://schemas.microsoft.com/office/drawing/2014/main" id="{A792CA5E-6DAB-4D57-A8A3-74A330CD5BA2}"/>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Elipse 46">
            <a:extLst>
              <a:ext uri="{FF2B5EF4-FFF2-40B4-BE49-F238E27FC236}">
                <a16:creationId xmlns:a16="http://schemas.microsoft.com/office/drawing/2014/main" id="{AA3086DC-9E57-4270-8203-B7675D9A4A87}"/>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ángulo 47">
            <a:extLst>
              <a:ext uri="{FF2B5EF4-FFF2-40B4-BE49-F238E27FC236}">
                <a16:creationId xmlns:a16="http://schemas.microsoft.com/office/drawing/2014/main" id="{B6E61A7B-8C09-4C3F-91DA-E51A3181008F}"/>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9" name="Rectángulo 48">
            <a:extLst>
              <a:ext uri="{FF2B5EF4-FFF2-40B4-BE49-F238E27FC236}">
                <a16:creationId xmlns:a16="http://schemas.microsoft.com/office/drawing/2014/main" id="{73DD0D0D-C870-44FF-A829-39045C66D229}"/>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50" name="Elipse 49">
            <a:extLst>
              <a:ext uri="{FF2B5EF4-FFF2-40B4-BE49-F238E27FC236}">
                <a16:creationId xmlns:a16="http://schemas.microsoft.com/office/drawing/2014/main" id="{D132DCEE-1062-4646-AA35-A62DAEA213A4}"/>
              </a:ext>
            </a:extLst>
          </p:cNvPr>
          <p:cNvSpPr/>
          <p:nvPr/>
        </p:nvSpPr>
        <p:spPr>
          <a:xfrm>
            <a:off x="5489727" y="5491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Elipse 50">
            <a:extLst>
              <a:ext uri="{FF2B5EF4-FFF2-40B4-BE49-F238E27FC236}">
                <a16:creationId xmlns:a16="http://schemas.microsoft.com/office/drawing/2014/main" id="{4014C578-2254-4228-A5CD-03AA458944C0}"/>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ectángulo 51">
            <a:extLst>
              <a:ext uri="{FF2B5EF4-FFF2-40B4-BE49-F238E27FC236}">
                <a16:creationId xmlns:a16="http://schemas.microsoft.com/office/drawing/2014/main" id="{4FDB1BFA-654B-4760-B40C-5A6B432613D4}"/>
              </a:ext>
            </a:extLst>
          </p:cNvPr>
          <p:cNvSpPr/>
          <p:nvPr/>
        </p:nvSpPr>
        <p:spPr>
          <a:xfrm>
            <a:off x="5623636" y="10511"/>
            <a:ext cx="1409360" cy="246221"/>
          </a:xfrm>
          <a:prstGeom prst="rect">
            <a:avLst/>
          </a:prstGeom>
        </p:spPr>
        <p:txBody>
          <a:bodyPr wrap="none">
            <a:spAutoFit/>
          </a:bodyPr>
          <a:lstStyle/>
          <a:p>
            <a:r>
              <a:rPr lang="es-EC" sz="1000" dirty="0">
                <a:solidFill>
                  <a:schemeClr val="bg1"/>
                </a:solidFill>
                <a:latin typeface="Times New Roman" panose="02020603050405020304" pitchFamily="18" charset="0"/>
              </a:rPr>
              <a:t>Estudio de Factibilidad</a:t>
            </a:r>
            <a:endParaRPr lang="en-US" sz="1000" dirty="0">
              <a:solidFill>
                <a:schemeClr val="bg1"/>
              </a:solidFill>
              <a:latin typeface="Times New Roman" panose="02020603050405020304" pitchFamily="18" charset="0"/>
            </a:endParaRPr>
          </a:p>
        </p:txBody>
      </p:sp>
      <p:sp>
        <p:nvSpPr>
          <p:cNvPr id="53" name="Rectángulo 52">
            <a:extLst>
              <a:ext uri="{FF2B5EF4-FFF2-40B4-BE49-F238E27FC236}">
                <a16:creationId xmlns:a16="http://schemas.microsoft.com/office/drawing/2014/main" id="{45532FEF-DD3B-4C0F-B338-9CFE4F402F8B}"/>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9" name="Marcador de número de diapositiva 8">
            <a:extLst>
              <a:ext uri="{FF2B5EF4-FFF2-40B4-BE49-F238E27FC236}">
                <a16:creationId xmlns:a16="http://schemas.microsoft.com/office/drawing/2014/main" id="{446EB893-39A2-475F-99DD-956F4A65CD04}"/>
              </a:ext>
            </a:extLst>
          </p:cNvPr>
          <p:cNvSpPr>
            <a:spLocks noGrp="1"/>
          </p:cNvSpPr>
          <p:nvPr>
            <p:ph type="sldNum" sz="quarter" idx="12"/>
          </p:nvPr>
        </p:nvSpPr>
        <p:spPr>
          <a:xfrm>
            <a:off x="3527619" y="6352766"/>
            <a:ext cx="2743200" cy="365125"/>
          </a:xfrm>
        </p:spPr>
        <p:txBody>
          <a:bodyPr/>
          <a:lstStyle/>
          <a:p>
            <a:fld id="{FB2BFC7A-67A2-4DD0-96C7-E23A81F51A78}" type="slidenum">
              <a:rPr lang="es-ES" smtClean="0"/>
              <a:t>17</a:t>
            </a:fld>
            <a:endParaRPr lang="es-ES" dirty="0"/>
          </a:p>
        </p:txBody>
      </p:sp>
    </p:spTree>
    <p:extLst>
      <p:ext uri="{BB962C8B-B14F-4D97-AF65-F5344CB8AC3E}">
        <p14:creationId xmlns:p14="http://schemas.microsoft.com/office/powerpoint/2010/main" val="3219501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Estudio de Factibilidad</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9DCC3EB-7213-4861-8D56-C18091B63F38}"/>
              </a:ext>
            </a:extLst>
          </p:cNvPr>
          <p:cNvSpPr/>
          <p:nvPr/>
        </p:nvSpPr>
        <p:spPr>
          <a:xfrm>
            <a:off x="-127381" y="1088871"/>
            <a:ext cx="6223379" cy="718466"/>
          </a:xfrm>
          <a:prstGeom prst="rect">
            <a:avLst/>
          </a:prstGeom>
        </p:spPr>
        <p:txBody>
          <a:bodyPr wrap="square">
            <a:spAutoFit/>
          </a:bodyPr>
          <a:lstStyle/>
          <a:p>
            <a:pPr lvl="1">
              <a:lnSpc>
                <a:spcPct val="200000"/>
              </a:lnSpc>
              <a:spcBef>
                <a:spcPts val="1000"/>
              </a:spcBef>
              <a:spcAft>
                <a:spcPts val="0"/>
              </a:spcAft>
              <a:buSzPts val="1200"/>
            </a:pPr>
            <a:r>
              <a:rPr lang="es-ES" sz="24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Inversión Inicial</a:t>
            </a:r>
          </a:p>
        </p:txBody>
      </p:sp>
      <p:graphicFrame>
        <p:nvGraphicFramePr>
          <p:cNvPr id="8" name="Tabla 7">
            <a:extLst>
              <a:ext uri="{FF2B5EF4-FFF2-40B4-BE49-F238E27FC236}">
                <a16:creationId xmlns:a16="http://schemas.microsoft.com/office/drawing/2014/main" id="{2D5867A1-98A1-47CC-A077-A2D60F71750A}"/>
              </a:ext>
            </a:extLst>
          </p:cNvPr>
          <p:cNvGraphicFramePr>
            <a:graphicFrameLocks noGrp="1"/>
          </p:cNvGraphicFramePr>
          <p:nvPr>
            <p:extLst>
              <p:ext uri="{D42A27DB-BD31-4B8C-83A1-F6EECF244321}">
                <p14:modId xmlns:p14="http://schemas.microsoft.com/office/powerpoint/2010/main" val="1703856376"/>
              </p:ext>
            </p:extLst>
          </p:nvPr>
        </p:nvGraphicFramePr>
        <p:xfrm>
          <a:off x="233443" y="1947201"/>
          <a:ext cx="6503177" cy="1463296"/>
        </p:xfrm>
        <a:graphic>
          <a:graphicData uri="http://schemas.openxmlformats.org/drawingml/2006/table">
            <a:tbl>
              <a:tblPr firstRow="1" firstCol="1" bandRow="1">
                <a:tableStyleId>{68D230F3-CF80-4859-8CE7-A43EE81993B5}</a:tableStyleId>
              </a:tblPr>
              <a:tblGrid>
                <a:gridCol w="4031314">
                  <a:extLst>
                    <a:ext uri="{9D8B030D-6E8A-4147-A177-3AD203B41FA5}">
                      <a16:colId xmlns:a16="http://schemas.microsoft.com/office/drawing/2014/main" val="1889933049"/>
                    </a:ext>
                  </a:extLst>
                </a:gridCol>
                <a:gridCol w="2471863">
                  <a:extLst>
                    <a:ext uri="{9D8B030D-6E8A-4147-A177-3AD203B41FA5}">
                      <a16:colId xmlns:a16="http://schemas.microsoft.com/office/drawing/2014/main" val="2433604159"/>
                    </a:ext>
                  </a:extLst>
                </a:gridCol>
              </a:tblGrid>
              <a:tr h="299163">
                <a:tc>
                  <a:txBody>
                    <a:bodyPr/>
                    <a:lstStyle/>
                    <a:p>
                      <a:pPr>
                        <a:lnSpc>
                          <a:spcPct val="200000"/>
                        </a:lnSpc>
                        <a:spcAft>
                          <a:spcPts val="0"/>
                        </a:spcAft>
                      </a:pPr>
                      <a:r>
                        <a:rPr lang="es-EC" sz="1400" dirty="0">
                          <a:effectLst/>
                        </a:rPr>
                        <a:t>Concepto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400">
                          <a:effectLst/>
                        </a:rPr>
                        <a:t>Costo (USD)</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2165620"/>
                  </a:ext>
                </a:extLst>
              </a:tr>
              <a:tr h="299163">
                <a:tc>
                  <a:txBody>
                    <a:bodyPr/>
                    <a:lstStyle/>
                    <a:p>
                      <a:pPr>
                        <a:lnSpc>
                          <a:spcPct val="200000"/>
                        </a:lnSpc>
                        <a:spcAft>
                          <a:spcPts val="0"/>
                        </a:spcAft>
                      </a:pPr>
                      <a:r>
                        <a:rPr lang="es-EC" sz="1400" dirty="0">
                          <a:effectLst/>
                        </a:rPr>
                        <a:t>Costo Recurso Humano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400">
                          <a:effectLst/>
                        </a:rPr>
                        <a:t>600</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5801457"/>
                  </a:ext>
                </a:extLst>
              </a:tr>
              <a:tr h="299163">
                <a:tc>
                  <a:txBody>
                    <a:bodyPr/>
                    <a:lstStyle/>
                    <a:p>
                      <a:pPr>
                        <a:lnSpc>
                          <a:spcPct val="200000"/>
                        </a:lnSpc>
                        <a:spcAft>
                          <a:spcPts val="0"/>
                        </a:spcAft>
                      </a:pPr>
                      <a:r>
                        <a:rPr lang="es-EC" sz="1400">
                          <a:effectLst/>
                        </a:rPr>
                        <a:t>Costo Hardware</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400">
                          <a:effectLst/>
                        </a:rPr>
                        <a:t>2522,0384</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9229247"/>
                  </a:ext>
                </a:extLst>
              </a:tr>
              <a:tr h="299163">
                <a:tc>
                  <a:txBody>
                    <a:bodyPr/>
                    <a:lstStyle/>
                    <a:p>
                      <a:pPr algn="r">
                        <a:lnSpc>
                          <a:spcPct val="200000"/>
                        </a:lnSpc>
                        <a:spcAft>
                          <a:spcPts val="0"/>
                        </a:spcAft>
                      </a:pPr>
                      <a:r>
                        <a:rPr lang="es-EC" sz="1400">
                          <a:effectLst/>
                        </a:rPr>
                        <a:t>Total</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200000"/>
                        </a:lnSpc>
                        <a:spcAft>
                          <a:spcPts val="0"/>
                        </a:spcAft>
                      </a:pPr>
                      <a:r>
                        <a:rPr lang="es-EC" sz="1400" dirty="0">
                          <a:effectLst/>
                        </a:rPr>
                        <a:t>3194,04</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2843680"/>
                  </a:ext>
                </a:extLst>
              </a:tr>
            </a:tbl>
          </a:graphicData>
        </a:graphic>
      </p:graphicFrame>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C8BFDEFD-EC4D-46BC-98A0-7E1D58A7CF20}"/>
                  </a:ext>
                </a:extLst>
              </p:cNvPr>
              <p:cNvSpPr/>
              <p:nvPr/>
            </p:nvSpPr>
            <p:spPr>
              <a:xfrm>
                <a:off x="1026484" y="3736951"/>
                <a:ext cx="15384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𝐼</m:t>
                          </m:r>
                        </m:e>
                        <m:sub>
                          <m:r>
                            <a:rPr lang="es-ES" i="0">
                              <a:latin typeface="Cambria Math" panose="02040503050406030204" pitchFamily="18" charset="0"/>
                            </a:rPr>
                            <m:t>0</m:t>
                          </m:r>
                        </m:sub>
                      </m:sSub>
                      <m:r>
                        <a:rPr lang="es-ES" i="0">
                          <a:latin typeface="Cambria Math" panose="02040503050406030204" pitchFamily="18" charset="0"/>
                        </a:rPr>
                        <m:t>=3194,04</m:t>
                      </m:r>
                    </m:oMath>
                  </m:oMathPara>
                </a14:m>
                <a:endParaRPr lang="es-ES" dirty="0"/>
              </a:p>
            </p:txBody>
          </p:sp>
        </mc:Choice>
        <mc:Fallback xmlns="">
          <p:sp>
            <p:nvSpPr>
              <p:cNvPr id="11" name="Rectángulo 10">
                <a:extLst>
                  <a:ext uri="{FF2B5EF4-FFF2-40B4-BE49-F238E27FC236}">
                    <a16:creationId xmlns:a16="http://schemas.microsoft.com/office/drawing/2014/main" id="{C8BFDEFD-EC4D-46BC-98A0-7E1D58A7CF20}"/>
                  </a:ext>
                </a:extLst>
              </p:cNvPr>
              <p:cNvSpPr>
                <a:spLocks noRot="1" noChangeAspect="1" noMove="1" noResize="1" noEditPoints="1" noAdjustHandles="1" noChangeArrowheads="1" noChangeShapeType="1" noTextEdit="1"/>
              </p:cNvSpPr>
              <p:nvPr/>
            </p:nvSpPr>
            <p:spPr>
              <a:xfrm>
                <a:off x="1026484" y="3736951"/>
                <a:ext cx="1538434" cy="369332"/>
              </a:xfrm>
              <a:prstGeom prst="rect">
                <a:avLst/>
              </a:prstGeom>
              <a:blipFill>
                <a:blip r:embed="rId5"/>
                <a:stretch>
                  <a:fillRect/>
                </a:stretch>
              </a:blipFill>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9A8BDE1A-33F9-40EF-B720-302A80868636}"/>
              </a:ext>
            </a:extLst>
          </p:cNvPr>
          <p:cNvSpPr/>
          <p:nvPr/>
        </p:nvSpPr>
        <p:spPr>
          <a:xfrm>
            <a:off x="233443" y="5122798"/>
            <a:ext cx="6096000" cy="646331"/>
          </a:xfrm>
          <a:prstGeom prst="rect">
            <a:avLst/>
          </a:prstGeom>
        </p:spPr>
        <p:txBody>
          <a:bodyPr>
            <a:spAutoFit/>
          </a:bodyPr>
          <a:lstStyle/>
          <a:p>
            <a:pPr algn="just"/>
            <a:r>
              <a:rPr lang="es-EC" dirty="0">
                <a:latin typeface="Times New Roman" panose="02020603050405020304" pitchFamily="18" charset="0"/>
                <a:cs typeface="Times New Roman" panose="02020603050405020304" pitchFamily="18" charset="0"/>
              </a:rPr>
              <a:t>El valor promedio de mantenimiento abarca el rango de $4000 a $5000</a:t>
            </a:r>
            <a:endParaRPr lang="es-ES" dirty="0">
              <a:latin typeface="Times New Roman" panose="02020603050405020304" pitchFamily="18" charset="0"/>
              <a:cs typeface="Times New Roman" panose="02020603050405020304" pitchFamily="18" charset="0"/>
            </a:endParaRPr>
          </a:p>
        </p:txBody>
      </p:sp>
      <p:sp>
        <p:nvSpPr>
          <p:cNvPr id="30" name="Rectángulo 29">
            <a:extLst>
              <a:ext uri="{FF2B5EF4-FFF2-40B4-BE49-F238E27FC236}">
                <a16:creationId xmlns:a16="http://schemas.microsoft.com/office/drawing/2014/main" id="{A030F899-4707-4AB1-923F-C5BA3D08DC2E}"/>
              </a:ext>
            </a:extLst>
          </p:cNvPr>
          <p:cNvSpPr/>
          <p:nvPr/>
        </p:nvSpPr>
        <p:spPr>
          <a:xfrm>
            <a:off x="-127382" y="4355607"/>
            <a:ext cx="6223379" cy="718466"/>
          </a:xfrm>
          <a:prstGeom prst="rect">
            <a:avLst/>
          </a:prstGeom>
        </p:spPr>
        <p:txBody>
          <a:bodyPr wrap="square">
            <a:spAutoFit/>
          </a:bodyPr>
          <a:lstStyle/>
          <a:p>
            <a:pPr lvl="1">
              <a:lnSpc>
                <a:spcPct val="200000"/>
              </a:lnSpc>
              <a:spcBef>
                <a:spcPts val="1000"/>
              </a:spcBef>
              <a:spcAft>
                <a:spcPts val="0"/>
              </a:spcAft>
              <a:buSzPts val="1200"/>
            </a:pPr>
            <a:r>
              <a:rPr lang="es-ES" sz="24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Costo Mantenimiento</a:t>
            </a:r>
          </a:p>
        </p:txBody>
      </p:sp>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10B7B47B-92B5-476B-B8A4-F1551A5DAD1E}"/>
                  </a:ext>
                </a:extLst>
              </p:cNvPr>
              <p:cNvSpPr/>
              <p:nvPr/>
            </p:nvSpPr>
            <p:spPr>
              <a:xfrm>
                <a:off x="6096000" y="1713934"/>
                <a:ext cx="6096000" cy="2895536"/>
              </a:xfrm>
              <a:prstGeom prst="rect">
                <a:avLst/>
              </a:prstGeom>
            </p:spPr>
            <p:txBody>
              <a:bodyPr>
                <a:spAutoFit/>
              </a:bodyPr>
              <a:lstStyle/>
              <a:p>
                <a:pPr>
                  <a:lnSpc>
                    <a:spcPct val="107000"/>
                  </a:lnSpc>
                  <a:spcBef>
                    <a:spcPts val="1200"/>
                  </a:spcBef>
                  <a:spcAft>
                    <a:spcPts val="80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𝑉</m:t>
                          </m:r>
                        </m:e>
                        <m:sub>
                          <m:r>
                            <a:rPr lang="es-EC" i="1">
                              <a:latin typeface="Cambria Math" panose="02040503050406030204" pitchFamily="18" charset="0"/>
                              <a:ea typeface="Calibri" panose="020F0502020204030204" pitchFamily="34" charset="0"/>
                              <a:cs typeface="Times New Roman" panose="02020603050405020304" pitchFamily="18" charset="0"/>
                            </a:rPr>
                            <m:t>𝑡</m:t>
                          </m:r>
                          <m:r>
                            <a:rPr lang="es-EC" i="1">
                              <a:latin typeface="Cambria Math" panose="02040503050406030204" pitchFamily="18" charset="0"/>
                              <a:ea typeface="Calibri" panose="020F0502020204030204" pitchFamily="34" charset="0"/>
                              <a:cs typeface="Times New Roman" panose="02020603050405020304" pitchFamily="18" charset="0"/>
                            </a:rPr>
                            <m:t>=</m:t>
                          </m:r>
                        </m:sub>
                      </m:sSub>
                      <m:r>
                        <a:rPr lang="es-EC">
                          <a:latin typeface="Cambria Math" panose="02040503050406030204" pitchFamily="18" charset="0"/>
                          <a:ea typeface="Times New Roman" panose="02020603050405020304" pitchFamily="18" charset="0"/>
                          <a:cs typeface="Times New Roman" panose="02020603050405020304" pitchFamily="18" charset="0"/>
                        </a:rPr>
                        <m:t>5000+</m:t>
                      </m:r>
                      <m:r>
                        <a:rPr lang="es-EC">
                          <a:latin typeface="Cambria Math" panose="02040503050406030204" pitchFamily="18" charset="0"/>
                          <a:ea typeface="Calibri" panose="020F0502020204030204" pitchFamily="34" charset="0"/>
                          <a:cs typeface="Times New Roman" panose="02020603050405020304" pitchFamily="18" charset="0"/>
                        </a:rPr>
                        <m:t>3194,04</m:t>
                      </m:r>
                      <m:r>
                        <a:rPr lang="es-EC">
                          <a:latin typeface="Cambria Math" panose="02040503050406030204" pitchFamily="18" charset="0"/>
                          <a:ea typeface="Times New Roman" panose="02020603050405020304" pitchFamily="18" charset="0"/>
                          <a:cs typeface="Times New Roman" panose="02020603050405020304" pitchFamily="18" charset="0"/>
                        </a:rPr>
                        <m:t>=8194,04</m:t>
                      </m:r>
                    </m:oMath>
                  </m:oMathPara>
                </a14:m>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𝑉𝐴𝑁</m:t>
                      </m:r>
                      <m:r>
                        <a:rPr lang="es-EC"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s-ES" i="1">
                              <a:latin typeface="Cambria Math" panose="02040503050406030204" pitchFamily="18" charset="0"/>
                              <a:ea typeface="Calibri" panose="020F0502020204030204" pitchFamily="34" charset="0"/>
                              <a:cs typeface="Times New Roman" panose="02020603050405020304" pitchFamily="18" charset="0"/>
                            </a:rPr>
                          </m:ctrlPr>
                        </m:naryPr>
                        <m:sub>
                          <m:r>
                            <a:rPr lang="es-EC" i="1">
                              <a:latin typeface="Cambria Math" panose="02040503050406030204" pitchFamily="18" charset="0"/>
                              <a:ea typeface="Calibri" panose="020F0502020204030204" pitchFamily="34" charset="0"/>
                              <a:cs typeface="Times New Roman" panose="02020603050405020304" pitchFamily="18" charset="0"/>
                            </a:rPr>
                            <m:t>𝑡</m:t>
                          </m:r>
                          <m:r>
                            <a:rPr lang="es-EC" i="1">
                              <a:latin typeface="Cambria Math" panose="02040503050406030204" pitchFamily="18" charset="0"/>
                              <a:ea typeface="Calibri" panose="020F0502020204030204" pitchFamily="34" charset="0"/>
                              <a:cs typeface="Times New Roman" panose="02020603050405020304" pitchFamily="18" charset="0"/>
                            </a:rPr>
                            <m:t>=1</m:t>
                          </m:r>
                        </m:sub>
                        <m:sup>
                          <m:r>
                            <a:rPr lang="es-EC" i="1">
                              <a:latin typeface="Cambria Math" panose="02040503050406030204" pitchFamily="18" charset="0"/>
                              <a:ea typeface="Calibri" panose="020F0502020204030204" pitchFamily="34" charset="0"/>
                              <a:cs typeface="Times New Roman" panose="02020603050405020304" pitchFamily="18" charset="0"/>
                            </a:rPr>
                            <m:t>𝑛</m:t>
                          </m:r>
                        </m:sup>
                        <m:e>
                          <m:f>
                            <m:fPr>
                              <m:ctrlPr>
                                <a:rPr lang="es-ES"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ES"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𝑉</m:t>
                                  </m:r>
                                </m:e>
                                <m:sub>
                                  <m:r>
                                    <a:rPr lang="es-EC" i="1">
                                      <a:latin typeface="Cambria Math" panose="02040503050406030204" pitchFamily="18" charset="0"/>
                                      <a:ea typeface="Calibri" panose="020F0502020204030204" pitchFamily="34" charset="0"/>
                                      <a:cs typeface="Times New Roman" panose="02020603050405020304" pitchFamily="18" charset="0"/>
                                    </a:rPr>
                                    <m:t>𝑡</m:t>
                                  </m:r>
                                </m:sub>
                              </m:sSub>
                            </m:num>
                            <m:den>
                              <m:sSup>
                                <m:sSupPr>
                                  <m:ctrlPr>
                                    <a:rPr lang="es-E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s-ES"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1−</m:t>
                                      </m:r>
                                      <m:r>
                                        <a:rPr lang="es-EC" i="1">
                                          <a:latin typeface="Cambria Math" panose="02040503050406030204" pitchFamily="18" charset="0"/>
                                          <a:ea typeface="Calibri" panose="020F0502020204030204" pitchFamily="34" charset="0"/>
                                          <a:cs typeface="Times New Roman" panose="02020603050405020304" pitchFamily="18" charset="0"/>
                                        </a:rPr>
                                        <m:t>𝑘</m:t>
                                      </m:r>
                                    </m:e>
                                  </m:d>
                                </m:e>
                                <m:sup>
                                  <m:r>
                                    <a:rPr lang="es-EC" i="1">
                                      <a:latin typeface="Cambria Math" panose="02040503050406030204" pitchFamily="18" charset="0"/>
                                      <a:ea typeface="Calibri" panose="020F0502020204030204" pitchFamily="34" charset="0"/>
                                      <a:cs typeface="Times New Roman" panose="02020603050405020304" pitchFamily="18" charset="0"/>
                                    </a:rPr>
                                    <m:t>𝑡</m:t>
                                  </m:r>
                                </m:sup>
                              </m:sSup>
                            </m:den>
                          </m:f>
                          <m:r>
                            <a:rPr lang="es-EC" i="1">
                              <a:latin typeface="Cambria Math" panose="02040503050406030204" pitchFamily="18" charset="0"/>
                              <a:ea typeface="Calibri" panose="020F0502020204030204" pitchFamily="34" charset="0"/>
                              <a:cs typeface="Times New Roman" panose="02020603050405020304" pitchFamily="18" charset="0"/>
                            </a:rPr>
                            <m:t>−</m:t>
                          </m:r>
                          <m:sSub>
                            <m:sSubPr>
                              <m:ctrlPr>
                                <a:rPr lang="es-ES"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𝐼</m:t>
                              </m:r>
                            </m:e>
                            <m:sub>
                              <m:r>
                                <a:rPr lang="es-EC" i="1">
                                  <a:latin typeface="Cambria Math" panose="02040503050406030204" pitchFamily="18" charset="0"/>
                                  <a:ea typeface="Calibri" panose="020F0502020204030204" pitchFamily="34" charset="0"/>
                                  <a:cs typeface="Times New Roman" panose="02020603050405020304" pitchFamily="18" charset="0"/>
                                </a:rPr>
                                <m:t>0</m:t>
                              </m:r>
                            </m:sub>
                          </m:sSub>
                        </m:e>
                      </m:nary>
                    </m:oMath>
                  </m:oMathPara>
                </a14:m>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𝑉𝐴𝑁</m:t>
                      </m:r>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S" i="1">
                              <a:latin typeface="Cambria Math" panose="02040503050406030204" pitchFamily="18" charset="0"/>
                              <a:ea typeface="Calibri" panose="020F0502020204030204" pitchFamily="34" charset="0"/>
                              <a:cs typeface="Times New Roman" panose="02020603050405020304" pitchFamily="18" charset="0"/>
                            </a:rPr>
                          </m:ctrlPr>
                        </m:fPr>
                        <m:num>
                          <m:r>
                            <a:rPr lang="es-EC">
                              <a:latin typeface="Cambria Math" panose="02040503050406030204" pitchFamily="18" charset="0"/>
                              <a:ea typeface="Times New Roman" panose="02020603050405020304" pitchFamily="18" charset="0"/>
                              <a:cs typeface="Times New Roman" panose="02020603050405020304" pitchFamily="18" charset="0"/>
                            </a:rPr>
                            <m:t>8194,04</m:t>
                          </m:r>
                        </m:num>
                        <m:den>
                          <m:sSup>
                            <m:sSupPr>
                              <m:ctrlPr>
                                <a:rPr lang="es-ES"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s-ES"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1−0,006</m:t>
                                  </m:r>
                                </m:e>
                              </m:d>
                            </m:e>
                            <m:sup>
                              <m:r>
                                <a:rPr lang="es-EC" i="1">
                                  <a:latin typeface="Cambria Math" panose="02040503050406030204" pitchFamily="18" charset="0"/>
                                  <a:ea typeface="Calibri" panose="020F0502020204030204" pitchFamily="34" charset="0"/>
                                  <a:cs typeface="Times New Roman" panose="02020603050405020304" pitchFamily="18" charset="0"/>
                                </a:rPr>
                                <m:t>1</m:t>
                              </m:r>
                            </m:sup>
                          </m:sSup>
                        </m:den>
                      </m:f>
                      <m:r>
                        <a:rPr lang="es-EC" i="1">
                          <a:latin typeface="Cambria Math" panose="02040503050406030204" pitchFamily="18" charset="0"/>
                          <a:ea typeface="Calibri" panose="020F0502020204030204" pitchFamily="34" charset="0"/>
                          <a:cs typeface="Times New Roman" panose="02020603050405020304" pitchFamily="18" charset="0"/>
                        </a:rPr>
                        <m:t>−</m:t>
                      </m:r>
                      <m:r>
                        <a:rPr lang="es-EC">
                          <a:latin typeface="Cambria Math" panose="02040503050406030204" pitchFamily="18" charset="0"/>
                          <a:ea typeface="Times New Roman" panose="02020603050405020304" pitchFamily="18" charset="0"/>
                          <a:cs typeface="Times New Roman" panose="02020603050405020304" pitchFamily="18" charset="0"/>
                        </a:rPr>
                        <m:t>3194,04</m:t>
                      </m:r>
                    </m:oMath>
                  </m:oMathPara>
                </a14:m>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𝑉𝐴𝑁</m:t>
                      </m:r>
                      <m:r>
                        <a:rPr lang="es-EC" i="1">
                          <a:latin typeface="Cambria Math" panose="02040503050406030204" pitchFamily="18" charset="0"/>
                          <a:ea typeface="Calibri" panose="020F0502020204030204" pitchFamily="34" charset="0"/>
                          <a:cs typeface="Times New Roman" panose="02020603050405020304" pitchFamily="18" charset="0"/>
                        </a:rPr>
                        <m:t>=</m:t>
                      </m:r>
                      <m:r>
                        <a:rPr lang="es-ES" sz="16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5052,68</m:t>
                      </m:r>
                    </m:oMath>
                  </m:oMathPara>
                </a14:m>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1" name="Rectángulo 30">
                <a:extLst>
                  <a:ext uri="{FF2B5EF4-FFF2-40B4-BE49-F238E27FC236}">
                    <a16:creationId xmlns:a16="http://schemas.microsoft.com/office/drawing/2014/main" id="{10B7B47B-92B5-476B-B8A4-F1551A5DAD1E}"/>
                  </a:ext>
                </a:extLst>
              </p:cNvPr>
              <p:cNvSpPr>
                <a:spLocks noRot="1" noChangeAspect="1" noMove="1" noResize="1" noEditPoints="1" noAdjustHandles="1" noChangeArrowheads="1" noChangeShapeType="1" noTextEdit="1"/>
              </p:cNvSpPr>
              <p:nvPr/>
            </p:nvSpPr>
            <p:spPr>
              <a:xfrm>
                <a:off x="6096000" y="1713934"/>
                <a:ext cx="6096000" cy="2895536"/>
              </a:xfrm>
              <a:prstGeom prst="rect">
                <a:avLst/>
              </a:prstGeom>
              <a:blipFill>
                <a:blip r:embed="rId6"/>
                <a:stretch>
                  <a:fillRect/>
                </a:stretch>
              </a:blipFill>
            </p:spPr>
            <p:txBody>
              <a:bodyPr/>
              <a:lstStyle/>
              <a:p>
                <a:r>
                  <a:rPr lang="es-ES">
                    <a:noFill/>
                  </a:rPr>
                  <a:t> </a:t>
                </a:r>
              </a:p>
            </p:txBody>
          </p:sp>
        </mc:Fallback>
      </mc:AlternateContent>
      <p:sp>
        <p:nvSpPr>
          <p:cNvPr id="32" name="Elipse 31">
            <a:extLst>
              <a:ext uri="{FF2B5EF4-FFF2-40B4-BE49-F238E27FC236}">
                <a16:creationId xmlns:a16="http://schemas.microsoft.com/office/drawing/2014/main" id="{70608D42-F151-45BD-BD73-EFAE5CADABFC}"/>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Elipse 32">
            <a:extLst>
              <a:ext uri="{FF2B5EF4-FFF2-40B4-BE49-F238E27FC236}">
                <a16:creationId xmlns:a16="http://schemas.microsoft.com/office/drawing/2014/main" id="{1358C9A2-E94F-4AE6-A150-000AE78CABA9}"/>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ángulo 33">
            <a:extLst>
              <a:ext uri="{FF2B5EF4-FFF2-40B4-BE49-F238E27FC236}">
                <a16:creationId xmlns:a16="http://schemas.microsoft.com/office/drawing/2014/main" id="{04C43C14-F41A-4B69-A3BF-0BD9C91B3D33}"/>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5" name="Rectángulo 34">
            <a:extLst>
              <a:ext uri="{FF2B5EF4-FFF2-40B4-BE49-F238E27FC236}">
                <a16:creationId xmlns:a16="http://schemas.microsoft.com/office/drawing/2014/main" id="{749A351E-91C4-4691-983C-F6F9B985B142}"/>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6" name="Elipse 35">
            <a:extLst>
              <a:ext uri="{FF2B5EF4-FFF2-40B4-BE49-F238E27FC236}">
                <a16:creationId xmlns:a16="http://schemas.microsoft.com/office/drawing/2014/main" id="{BE91993E-5F00-45F4-8FF1-3200589F21D1}"/>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Elipse 36">
            <a:extLst>
              <a:ext uri="{FF2B5EF4-FFF2-40B4-BE49-F238E27FC236}">
                <a16:creationId xmlns:a16="http://schemas.microsoft.com/office/drawing/2014/main" id="{DF952D88-500D-468B-A009-338D486F7203}"/>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ángulo 37">
            <a:extLst>
              <a:ext uri="{FF2B5EF4-FFF2-40B4-BE49-F238E27FC236}">
                <a16:creationId xmlns:a16="http://schemas.microsoft.com/office/drawing/2014/main" id="{58E2FBE7-66DA-4DD9-8A03-97D3A89D7181}"/>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9" name="Rectángulo 38">
            <a:extLst>
              <a:ext uri="{FF2B5EF4-FFF2-40B4-BE49-F238E27FC236}">
                <a16:creationId xmlns:a16="http://schemas.microsoft.com/office/drawing/2014/main" id="{7FD0DE4F-A497-4D0C-B595-0867914E940D}"/>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40" name="CuadroTexto 39">
            <a:extLst>
              <a:ext uri="{FF2B5EF4-FFF2-40B4-BE49-F238E27FC236}">
                <a16:creationId xmlns:a16="http://schemas.microsoft.com/office/drawing/2014/main" id="{99D746A1-F90F-476C-9D73-1D00A8082BFC}"/>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41" name="Elipse 40">
            <a:extLst>
              <a:ext uri="{FF2B5EF4-FFF2-40B4-BE49-F238E27FC236}">
                <a16:creationId xmlns:a16="http://schemas.microsoft.com/office/drawing/2014/main" id="{8DDB5E78-B96B-4DE5-B464-6F12AC95B8D7}"/>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Elipse 41">
            <a:extLst>
              <a:ext uri="{FF2B5EF4-FFF2-40B4-BE49-F238E27FC236}">
                <a16:creationId xmlns:a16="http://schemas.microsoft.com/office/drawing/2014/main" id="{4CBF1E9C-360D-4F84-ABC8-478B7BB30FB1}"/>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ángulo 42">
            <a:extLst>
              <a:ext uri="{FF2B5EF4-FFF2-40B4-BE49-F238E27FC236}">
                <a16:creationId xmlns:a16="http://schemas.microsoft.com/office/drawing/2014/main" id="{ABBAD15B-A61E-40B5-9EED-9C50317C3016}"/>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4" name="Rectángulo 43">
            <a:extLst>
              <a:ext uri="{FF2B5EF4-FFF2-40B4-BE49-F238E27FC236}">
                <a16:creationId xmlns:a16="http://schemas.microsoft.com/office/drawing/2014/main" id="{13A1285E-C2F2-4A1A-B644-C6DFCD4BC373}"/>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5" name="Elipse 44">
            <a:extLst>
              <a:ext uri="{FF2B5EF4-FFF2-40B4-BE49-F238E27FC236}">
                <a16:creationId xmlns:a16="http://schemas.microsoft.com/office/drawing/2014/main" id="{BAC2C54C-5F05-48C5-9880-BB34352B1A63}"/>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Elipse 45">
            <a:extLst>
              <a:ext uri="{FF2B5EF4-FFF2-40B4-BE49-F238E27FC236}">
                <a16:creationId xmlns:a16="http://schemas.microsoft.com/office/drawing/2014/main" id="{7DC50B3B-4BE6-4960-BA7A-B0F5BA2AA4D6}"/>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ángulo 46">
            <a:extLst>
              <a:ext uri="{FF2B5EF4-FFF2-40B4-BE49-F238E27FC236}">
                <a16:creationId xmlns:a16="http://schemas.microsoft.com/office/drawing/2014/main" id="{34A1A701-E14F-4F2B-A133-25CE38F3CDE0}"/>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48" name="Rectángulo 47">
            <a:extLst>
              <a:ext uri="{FF2B5EF4-FFF2-40B4-BE49-F238E27FC236}">
                <a16:creationId xmlns:a16="http://schemas.microsoft.com/office/drawing/2014/main" id="{DBC35819-46BD-46CF-8781-BFE8DC02BE00}"/>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49" name="Elipse 48">
            <a:extLst>
              <a:ext uri="{FF2B5EF4-FFF2-40B4-BE49-F238E27FC236}">
                <a16:creationId xmlns:a16="http://schemas.microsoft.com/office/drawing/2014/main" id="{C61C302E-00A1-4FA2-A5D4-DF3752B3A701}"/>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Elipse 49">
            <a:extLst>
              <a:ext uri="{FF2B5EF4-FFF2-40B4-BE49-F238E27FC236}">
                <a16:creationId xmlns:a16="http://schemas.microsoft.com/office/drawing/2014/main" id="{0A514AE4-31B8-4DB3-B434-4EB36721FC28}"/>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ángulo 50">
            <a:extLst>
              <a:ext uri="{FF2B5EF4-FFF2-40B4-BE49-F238E27FC236}">
                <a16:creationId xmlns:a16="http://schemas.microsoft.com/office/drawing/2014/main" id="{316AB9FC-3804-43DC-95F5-ED5676FA71AB}"/>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52" name="Rectángulo 51">
            <a:extLst>
              <a:ext uri="{FF2B5EF4-FFF2-40B4-BE49-F238E27FC236}">
                <a16:creationId xmlns:a16="http://schemas.microsoft.com/office/drawing/2014/main" id="{BFC21D64-044E-4B5A-81D3-D70B0AB94FBF}"/>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53" name="Elipse 52">
            <a:extLst>
              <a:ext uri="{FF2B5EF4-FFF2-40B4-BE49-F238E27FC236}">
                <a16:creationId xmlns:a16="http://schemas.microsoft.com/office/drawing/2014/main" id="{32C2F10C-EDFA-477F-BAF1-9A1B6CB267F8}"/>
              </a:ext>
            </a:extLst>
          </p:cNvPr>
          <p:cNvSpPr/>
          <p:nvPr/>
        </p:nvSpPr>
        <p:spPr>
          <a:xfrm>
            <a:off x="5489727" y="5491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Elipse 53">
            <a:extLst>
              <a:ext uri="{FF2B5EF4-FFF2-40B4-BE49-F238E27FC236}">
                <a16:creationId xmlns:a16="http://schemas.microsoft.com/office/drawing/2014/main" id="{526B8AB2-6D9F-4FF8-A925-4F429FD0B1EF}"/>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Rectángulo 54">
            <a:extLst>
              <a:ext uri="{FF2B5EF4-FFF2-40B4-BE49-F238E27FC236}">
                <a16:creationId xmlns:a16="http://schemas.microsoft.com/office/drawing/2014/main" id="{203E7E80-585A-4B63-A71D-BF8611720159}"/>
              </a:ext>
            </a:extLst>
          </p:cNvPr>
          <p:cNvSpPr/>
          <p:nvPr/>
        </p:nvSpPr>
        <p:spPr>
          <a:xfrm>
            <a:off x="5623636" y="10511"/>
            <a:ext cx="1409360" cy="246221"/>
          </a:xfrm>
          <a:prstGeom prst="rect">
            <a:avLst/>
          </a:prstGeom>
        </p:spPr>
        <p:txBody>
          <a:bodyPr wrap="none">
            <a:spAutoFit/>
          </a:bodyPr>
          <a:lstStyle/>
          <a:p>
            <a:r>
              <a:rPr lang="es-EC" sz="1000" dirty="0">
                <a:solidFill>
                  <a:schemeClr val="bg1"/>
                </a:solidFill>
                <a:latin typeface="Times New Roman" panose="02020603050405020304" pitchFamily="18" charset="0"/>
              </a:rPr>
              <a:t>Estudio de Factibilidad</a:t>
            </a:r>
            <a:endParaRPr lang="en-US" sz="1000" dirty="0">
              <a:solidFill>
                <a:schemeClr val="bg1"/>
              </a:solidFill>
              <a:latin typeface="Times New Roman" panose="02020603050405020304" pitchFamily="18" charset="0"/>
            </a:endParaRPr>
          </a:p>
        </p:txBody>
      </p:sp>
      <p:sp>
        <p:nvSpPr>
          <p:cNvPr id="56" name="Rectángulo 55">
            <a:extLst>
              <a:ext uri="{FF2B5EF4-FFF2-40B4-BE49-F238E27FC236}">
                <a16:creationId xmlns:a16="http://schemas.microsoft.com/office/drawing/2014/main" id="{DE87162E-34CF-43E7-886A-C0D217BC3691}"/>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5" name="Marcador de número de diapositiva 4">
            <a:extLst>
              <a:ext uri="{FF2B5EF4-FFF2-40B4-BE49-F238E27FC236}">
                <a16:creationId xmlns:a16="http://schemas.microsoft.com/office/drawing/2014/main" id="{03359EBC-BFC5-4710-A0BB-8AA3B5169E0F}"/>
              </a:ext>
            </a:extLst>
          </p:cNvPr>
          <p:cNvSpPr>
            <a:spLocks noGrp="1"/>
          </p:cNvSpPr>
          <p:nvPr>
            <p:ph type="sldNum" sz="quarter" idx="12"/>
          </p:nvPr>
        </p:nvSpPr>
        <p:spPr>
          <a:xfrm>
            <a:off x="3661528" y="6357741"/>
            <a:ext cx="2743200" cy="365125"/>
          </a:xfrm>
        </p:spPr>
        <p:txBody>
          <a:bodyPr/>
          <a:lstStyle/>
          <a:p>
            <a:fld id="{FB2BFC7A-67A2-4DD0-96C7-E23A81F51A78}" type="slidenum">
              <a:rPr lang="es-ES" smtClean="0"/>
              <a:t>18</a:t>
            </a:fld>
            <a:endParaRPr lang="es-ES" dirty="0"/>
          </a:p>
        </p:txBody>
      </p:sp>
    </p:spTree>
    <p:extLst>
      <p:ext uri="{BB962C8B-B14F-4D97-AF65-F5344CB8AC3E}">
        <p14:creationId xmlns:p14="http://schemas.microsoft.com/office/powerpoint/2010/main" val="1915692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Estudio de Factibilidad</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9DCC3EB-7213-4861-8D56-C18091B63F38}"/>
              </a:ext>
            </a:extLst>
          </p:cNvPr>
          <p:cNvSpPr/>
          <p:nvPr/>
        </p:nvSpPr>
        <p:spPr>
          <a:xfrm>
            <a:off x="-127381" y="1088871"/>
            <a:ext cx="6223379" cy="718466"/>
          </a:xfrm>
          <a:prstGeom prst="rect">
            <a:avLst/>
          </a:prstGeom>
        </p:spPr>
        <p:txBody>
          <a:bodyPr wrap="square">
            <a:spAutoFit/>
          </a:bodyPr>
          <a:lstStyle/>
          <a:p>
            <a:pPr lvl="1">
              <a:lnSpc>
                <a:spcPct val="200000"/>
              </a:lnSpc>
              <a:spcBef>
                <a:spcPts val="1000"/>
              </a:spcBef>
              <a:spcAft>
                <a:spcPts val="0"/>
              </a:spcAft>
              <a:buSzPts val="1200"/>
            </a:pPr>
            <a:r>
              <a:rPr lang="es-ES" sz="24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Rentabilidad</a:t>
            </a:r>
          </a:p>
        </p:txBody>
      </p:sp>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DBA60453-DC2E-4024-B72D-CF2E389D8FC1}"/>
                  </a:ext>
                </a:extLst>
              </p:cNvPr>
              <p:cNvSpPr/>
              <p:nvPr/>
            </p:nvSpPr>
            <p:spPr>
              <a:xfrm>
                <a:off x="423081" y="1825840"/>
                <a:ext cx="10795379" cy="4114396"/>
              </a:xfrm>
              <a:prstGeom prst="rect">
                <a:avLst/>
              </a:prstGeom>
            </p:spPr>
            <p:txBody>
              <a:bodyPr wrap="square">
                <a:spAutoFit/>
              </a:bodyPr>
              <a:lstStyle/>
              <a:p>
                <a:pPr algn="just">
                  <a:lnSpc>
                    <a:spcPct val="20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flujo de caja se considera la suma entre del costo de mantenimiento y el valor de la inversión inicial que da un valor de </a:t>
                </a:r>
                <a14:m>
                  <m:oMath xmlns:m="http://schemas.openxmlformats.org/officeDocument/2006/math">
                    <m:r>
                      <a:rPr lang="es-EC" sz="1600" i="1">
                        <a:latin typeface="Cambria Math" panose="02040503050406030204" pitchFamily="18" charset="0"/>
                        <a:ea typeface="Calibri" panose="020F0502020204030204" pitchFamily="34" charset="0"/>
                        <a:cs typeface="Times New Roman" panose="02020603050405020304" pitchFamily="18" charset="0"/>
                      </a:rPr>
                      <m:t>$</m:t>
                    </m:r>
                    <m:r>
                      <a:rPr lang="es-EC" sz="1600">
                        <a:latin typeface="Cambria Math" panose="02040503050406030204" pitchFamily="18" charset="0"/>
                        <a:ea typeface="Times New Roman" panose="02020603050405020304" pitchFamily="18" charset="0"/>
                        <a:cs typeface="Times New Roman" panose="02020603050405020304" pitchFamily="18" charset="0"/>
                      </a:rPr>
                      <m:t>8194,04</m:t>
                    </m:r>
                  </m:oMath>
                </a14:m>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ea typeface="Calibri" panose="020F0502020204030204" pitchFamily="34" charset="0"/>
                          <a:cs typeface="Times New Roman" panose="02020603050405020304" pitchFamily="18" charset="0"/>
                        </a:rPr>
                        <m:t>𝑇𝐼𝑅</m:t>
                      </m:r>
                      <m:r>
                        <a:rPr lang="es-EC" sz="1600" i="1">
                          <a:latin typeface="Cambria Math" panose="02040503050406030204" pitchFamily="18" charset="0"/>
                          <a:ea typeface="Calibri" panose="020F0502020204030204" pitchFamily="34" charset="0"/>
                          <a:cs typeface="Times New Roman" panose="02020603050405020304" pitchFamily="18" charset="0"/>
                        </a:rPr>
                        <m:t>=−</m:t>
                      </m:r>
                      <m:r>
                        <a:rPr lang="es-ES" sz="1600">
                          <a:solidFill>
                            <a:srgbClr val="000000"/>
                          </a:solidFill>
                          <a:latin typeface="Cambria Math" panose="02040503050406030204" pitchFamily="18" charset="0"/>
                          <a:ea typeface="Times New Roman" panose="02020603050405020304" pitchFamily="18" charset="0"/>
                          <a:cs typeface="Calibri" panose="020F0502020204030204" pitchFamily="34" charset="0"/>
                        </a:rPr>
                        <m:t>5052,68</m:t>
                      </m:r>
                      <m:r>
                        <a:rPr lang="es-EC" sz="1600" i="1">
                          <a:latin typeface="Cambria Math" panose="02040503050406030204" pitchFamily="18" charset="0"/>
                          <a:ea typeface="Calibri" panose="020F0502020204030204" pitchFamily="34" charset="0"/>
                          <a:cs typeface="Times New Roman" panose="02020603050405020304" pitchFamily="18" charset="0"/>
                        </a:rPr>
                        <m:t>+</m:t>
                      </m:r>
                      <m:f>
                        <m:fPr>
                          <m:ctrlPr>
                            <a:rPr lang="es-ES" sz="1600" i="1">
                              <a:latin typeface="Cambria Math" panose="02040503050406030204" pitchFamily="18" charset="0"/>
                              <a:ea typeface="Calibri" panose="020F0502020204030204" pitchFamily="34" charset="0"/>
                              <a:cs typeface="Times New Roman" panose="02020603050405020304" pitchFamily="18" charset="0"/>
                            </a:rPr>
                          </m:ctrlPr>
                        </m:fPr>
                        <m:num>
                          <m:r>
                            <a:rPr lang="es-EC" sz="1600">
                              <a:latin typeface="Cambria Math" panose="02040503050406030204" pitchFamily="18" charset="0"/>
                              <a:ea typeface="Times New Roman" panose="02020603050405020304" pitchFamily="18" charset="0"/>
                              <a:cs typeface="Times New Roman" panose="02020603050405020304" pitchFamily="18" charset="0"/>
                            </a:rPr>
                            <m:t>8194,04</m:t>
                          </m:r>
                        </m:num>
                        <m:den>
                          <m:sSup>
                            <m:sSupPr>
                              <m:ctrlPr>
                                <a:rPr lang="es-ES" sz="1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s-ES" sz="1600" i="1">
                                      <a:latin typeface="Cambria Math" panose="02040503050406030204" pitchFamily="18" charset="0"/>
                                      <a:ea typeface="Calibri" panose="020F0502020204030204" pitchFamily="34" charset="0"/>
                                      <a:cs typeface="Times New Roman" panose="02020603050405020304" pitchFamily="18" charset="0"/>
                                    </a:rPr>
                                  </m:ctrlPr>
                                </m:dPr>
                                <m:e>
                                  <m:r>
                                    <a:rPr lang="es-EC" sz="1600" i="1">
                                      <a:latin typeface="Cambria Math" panose="02040503050406030204" pitchFamily="18" charset="0"/>
                                      <a:ea typeface="Calibri" panose="020F0502020204030204" pitchFamily="34" charset="0"/>
                                      <a:cs typeface="Times New Roman" panose="02020603050405020304" pitchFamily="18" charset="0"/>
                                    </a:rPr>
                                    <m:t>1+</m:t>
                                  </m:r>
                                  <m:r>
                                    <a:rPr lang="es-EC" sz="1600" i="1">
                                      <a:latin typeface="Cambria Math" panose="02040503050406030204" pitchFamily="18" charset="0"/>
                                      <a:ea typeface="Calibri" panose="020F0502020204030204" pitchFamily="34" charset="0"/>
                                      <a:cs typeface="Times New Roman" panose="02020603050405020304" pitchFamily="18" charset="0"/>
                                    </a:rPr>
                                    <m:t>𝑟</m:t>
                                  </m:r>
                                </m:e>
                              </m:d>
                            </m:e>
                            <m:sup>
                              <m:r>
                                <a:rPr lang="es-EC" sz="1600" i="1">
                                  <a:latin typeface="Cambria Math" panose="02040503050406030204" pitchFamily="18" charset="0"/>
                                  <a:ea typeface="Calibri" panose="020F0502020204030204" pitchFamily="34" charset="0"/>
                                  <a:cs typeface="Times New Roman" panose="02020603050405020304" pitchFamily="18" charset="0"/>
                                </a:rPr>
                                <m:t>1</m:t>
                              </m:r>
                            </m:sup>
                          </m:sSup>
                        </m:den>
                      </m:f>
                      <m:r>
                        <a:rPr lang="es-EC" sz="1600" i="1">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Se resuelve la ecuación y resulta que r es:</a:t>
                </a:r>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𝑟</m:t>
                      </m:r>
                      <m:r>
                        <a:rPr lang="es-EC" i="1">
                          <a:latin typeface="Cambria Math" panose="02040503050406030204" pitchFamily="18" charset="0"/>
                          <a:ea typeface="Calibri" panose="020F0502020204030204" pitchFamily="34" charset="0"/>
                          <a:cs typeface="Times New Roman" panose="02020603050405020304" pitchFamily="18" charset="0"/>
                        </a:rPr>
                        <m:t>=0,62 </m:t>
                      </m:r>
                    </m:oMath>
                  </m:oMathPara>
                </a14:m>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La TIR tiene una rentabilidad del 62%.</a:t>
                </a: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DBA60453-DC2E-4024-B72D-CF2E389D8FC1}"/>
                  </a:ext>
                </a:extLst>
              </p:cNvPr>
              <p:cNvSpPr>
                <a:spLocks noRot="1" noChangeAspect="1" noMove="1" noResize="1" noEditPoints="1" noAdjustHandles="1" noChangeArrowheads="1" noChangeShapeType="1" noTextEdit="1"/>
              </p:cNvSpPr>
              <p:nvPr/>
            </p:nvSpPr>
            <p:spPr>
              <a:xfrm>
                <a:off x="423081" y="1825840"/>
                <a:ext cx="10795379" cy="4114396"/>
              </a:xfrm>
              <a:prstGeom prst="rect">
                <a:avLst/>
              </a:prstGeom>
              <a:blipFill>
                <a:blip r:embed="rId5"/>
                <a:stretch>
                  <a:fillRect l="-452" r="-508"/>
                </a:stretch>
              </a:blipFill>
            </p:spPr>
            <p:txBody>
              <a:bodyPr/>
              <a:lstStyle/>
              <a:p>
                <a:r>
                  <a:rPr lang="es-ES">
                    <a:noFill/>
                  </a:rPr>
                  <a:t> </a:t>
                </a:r>
              </a:p>
            </p:txBody>
          </p:sp>
        </mc:Fallback>
      </mc:AlternateContent>
      <p:sp>
        <p:nvSpPr>
          <p:cNvPr id="29" name="Elipse 28">
            <a:extLst>
              <a:ext uri="{FF2B5EF4-FFF2-40B4-BE49-F238E27FC236}">
                <a16:creationId xmlns:a16="http://schemas.microsoft.com/office/drawing/2014/main" id="{99AB603A-7FBC-411A-9868-2E2957EC4EBA}"/>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Elipse 29">
            <a:extLst>
              <a:ext uri="{FF2B5EF4-FFF2-40B4-BE49-F238E27FC236}">
                <a16:creationId xmlns:a16="http://schemas.microsoft.com/office/drawing/2014/main" id="{C1435748-766C-41A1-8EF9-22C29CA26165}"/>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ángulo 30">
            <a:extLst>
              <a:ext uri="{FF2B5EF4-FFF2-40B4-BE49-F238E27FC236}">
                <a16:creationId xmlns:a16="http://schemas.microsoft.com/office/drawing/2014/main" id="{619FC424-0291-41DA-92F2-BFFD9A007E46}"/>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2" name="Rectángulo 31">
            <a:extLst>
              <a:ext uri="{FF2B5EF4-FFF2-40B4-BE49-F238E27FC236}">
                <a16:creationId xmlns:a16="http://schemas.microsoft.com/office/drawing/2014/main" id="{772680F8-236E-4B4C-80CF-43332EB564D9}"/>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3" name="Elipse 32">
            <a:extLst>
              <a:ext uri="{FF2B5EF4-FFF2-40B4-BE49-F238E27FC236}">
                <a16:creationId xmlns:a16="http://schemas.microsoft.com/office/drawing/2014/main" id="{42240835-EEE5-4797-97E0-B0224D00F252}"/>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Elipse 33">
            <a:extLst>
              <a:ext uri="{FF2B5EF4-FFF2-40B4-BE49-F238E27FC236}">
                <a16:creationId xmlns:a16="http://schemas.microsoft.com/office/drawing/2014/main" id="{C81FA496-B1E6-4E13-9C98-F2F64E52F6A2}"/>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Rectángulo 34">
            <a:extLst>
              <a:ext uri="{FF2B5EF4-FFF2-40B4-BE49-F238E27FC236}">
                <a16:creationId xmlns:a16="http://schemas.microsoft.com/office/drawing/2014/main" id="{2090433D-2924-4E22-8D0E-A4D40B9A22C9}"/>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6" name="Rectángulo 35">
            <a:extLst>
              <a:ext uri="{FF2B5EF4-FFF2-40B4-BE49-F238E27FC236}">
                <a16:creationId xmlns:a16="http://schemas.microsoft.com/office/drawing/2014/main" id="{D3C611E8-51EE-4F70-A877-A3D0626F5D3D}"/>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37" name="CuadroTexto 36">
            <a:extLst>
              <a:ext uri="{FF2B5EF4-FFF2-40B4-BE49-F238E27FC236}">
                <a16:creationId xmlns:a16="http://schemas.microsoft.com/office/drawing/2014/main" id="{10FAB153-BE41-42E3-8EF3-BBB078F9C1DE}"/>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8" name="Elipse 37">
            <a:extLst>
              <a:ext uri="{FF2B5EF4-FFF2-40B4-BE49-F238E27FC236}">
                <a16:creationId xmlns:a16="http://schemas.microsoft.com/office/drawing/2014/main" id="{D740D43F-F276-4E93-B314-19FE8C9CB312}"/>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Elipse 38">
            <a:extLst>
              <a:ext uri="{FF2B5EF4-FFF2-40B4-BE49-F238E27FC236}">
                <a16:creationId xmlns:a16="http://schemas.microsoft.com/office/drawing/2014/main" id="{EE2ED68B-8222-4AEC-8935-BA041ABE32E1}"/>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Rectángulo 39">
            <a:extLst>
              <a:ext uri="{FF2B5EF4-FFF2-40B4-BE49-F238E27FC236}">
                <a16:creationId xmlns:a16="http://schemas.microsoft.com/office/drawing/2014/main" id="{368B9AB3-34C7-4E76-8955-B084EE941EE1}"/>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1" name="Rectángulo 40">
            <a:extLst>
              <a:ext uri="{FF2B5EF4-FFF2-40B4-BE49-F238E27FC236}">
                <a16:creationId xmlns:a16="http://schemas.microsoft.com/office/drawing/2014/main" id="{13C6589E-F7EF-4066-B78D-3C7CA104D6D5}"/>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2" name="Elipse 41">
            <a:extLst>
              <a:ext uri="{FF2B5EF4-FFF2-40B4-BE49-F238E27FC236}">
                <a16:creationId xmlns:a16="http://schemas.microsoft.com/office/drawing/2014/main" id="{F8D6A342-256A-4097-BEF8-A8AB873372B1}"/>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Elipse 42">
            <a:extLst>
              <a:ext uri="{FF2B5EF4-FFF2-40B4-BE49-F238E27FC236}">
                <a16:creationId xmlns:a16="http://schemas.microsoft.com/office/drawing/2014/main" id="{0CB75659-C343-4540-9B11-EEBCDAE23F5C}"/>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Rectángulo 43">
            <a:extLst>
              <a:ext uri="{FF2B5EF4-FFF2-40B4-BE49-F238E27FC236}">
                <a16:creationId xmlns:a16="http://schemas.microsoft.com/office/drawing/2014/main" id="{DB129456-4607-41A9-A7DC-4F92293276F5}"/>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45" name="Rectángulo 44">
            <a:extLst>
              <a:ext uri="{FF2B5EF4-FFF2-40B4-BE49-F238E27FC236}">
                <a16:creationId xmlns:a16="http://schemas.microsoft.com/office/drawing/2014/main" id="{3EC88C04-9413-4975-9517-9777E222F16F}"/>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46" name="Elipse 45">
            <a:extLst>
              <a:ext uri="{FF2B5EF4-FFF2-40B4-BE49-F238E27FC236}">
                <a16:creationId xmlns:a16="http://schemas.microsoft.com/office/drawing/2014/main" id="{E8774851-248A-43CF-89A9-8C0F11F280F9}"/>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Elipse 46">
            <a:extLst>
              <a:ext uri="{FF2B5EF4-FFF2-40B4-BE49-F238E27FC236}">
                <a16:creationId xmlns:a16="http://schemas.microsoft.com/office/drawing/2014/main" id="{A660230D-070D-4F68-A936-FE7759A287A2}"/>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ángulo 47">
            <a:extLst>
              <a:ext uri="{FF2B5EF4-FFF2-40B4-BE49-F238E27FC236}">
                <a16:creationId xmlns:a16="http://schemas.microsoft.com/office/drawing/2014/main" id="{26EA420D-D3F4-42E6-80BB-2584FBF1A8E3}"/>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9" name="Rectángulo 48">
            <a:extLst>
              <a:ext uri="{FF2B5EF4-FFF2-40B4-BE49-F238E27FC236}">
                <a16:creationId xmlns:a16="http://schemas.microsoft.com/office/drawing/2014/main" id="{F048B1D1-EDC0-4C70-80B8-4BD1C8FE0AC2}"/>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50" name="Elipse 49">
            <a:extLst>
              <a:ext uri="{FF2B5EF4-FFF2-40B4-BE49-F238E27FC236}">
                <a16:creationId xmlns:a16="http://schemas.microsoft.com/office/drawing/2014/main" id="{D68076DE-1DA6-4079-94B0-37D2753FDAE8}"/>
              </a:ext>
            </a:extLst>
          </p:cNvPr>
          <p:cNvSpPr/>
          <p:nvPr/>
        </p:nvSpPr>
        <p:spPr>
          <a:xfrm>
            <a:off x="5489727" y="5491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Elipse 50">
            <a:extLst>
              <a:ext uri="{FF2B5EF4-FFF2-40B4-BE49-F238E27FC236}">
                <a16:creationId xmlns:a16="http://schemas.microsoft.com/office/drawing/2014/main" id="{BD4873DC-4A33-4836-9609-FC1A7108B68A}"/>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ectángulo 51">
            <a:extLst>
              <a:ext uri="{FF2B5EF4-FFF2-40B4-BE49-F238E27FC236}">
                <a16:creationId xmlns:a16="http://schemas.microsoft.com/office/drawing/2014/main" id="{05CE0FAF-07FA-42E7-9F4A-459F2F29D648}"/>
              </a:ext>
            </a:extLst>
          </p:cNvPr>
          <p:cNvSpPr/>
          <p:nvPr/>
        </p:nvSpPr>
        <p:spPr>
          <a:xfrm>
            <a:off x="5623636" y="10511"/>
            <a:ext cx="1409360" cy="246221"/>
          </a:xfrm>
          <a:prstGeom prst="rect">
            <a:avLst/>
          </a:prstGeom>
        </p:spPr>
        <p:txBody>
          <a:bodyPr wrap="none">
            <a:spAutoFit/>
          </a:bodyPr>
          <a:lstStyle/>
          <a:p>
            <a:r>
              <a:rPr lang="es-EC" sz="1000" dirty="0">
                <a:solidFill>
                  <a:schemeClr val="bg1"/>
                </a:solidFill>
                <a:latin typeface="Times New Roman" panose="02020603050405020304" pitchFamily="18" charset="0"/>
              </a:rPr>
              <a:t>Estudio de Factibilidad</a:t>
            </a:r>
            <a:endParaRPr lang="en-US" sz="1000" dirty="0">
              <a:solidFill>
                <a:schemeClr val="bg1"/>
              </a:solidFill>
              <a:latin typeface="Times New Roman" panose="02020603050405020304" pitchFamily="18" charset="0"/>
            </a:endParaRPr>
          </a:p>
        </p:txBody>
      </p:sp>
      <p:sp>
        <p:nvSpPr>
          <p:cNvPr id="53" name="Rectángulo 52">
            <a:extLst>
              <a:ext uri="{FF2B5EF4-FFF2-40B4-BE49-F238E27FC236}">
                <a16:creationId xmlns:a16="http://schemas.microsoft.com/office/drawing/2014/main" id="{5CBEE9DB-4E9A-4E3F-8C6E-EBA564938692}"/>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8" name="Marcador de número de diapositiva 7">
            <a:extLst>
              <a:ext uri="{FF2B5EF4-FFF2-40B4-BE49-F238E27FC236}">
                <a16:creationId xmlns:a16="http://schemas.microsoft.com/office/drawing/2014/main" id="{313A4700-65E4-47E7-8BEA-D1288422533E}"/>
              </a:ext>
            </a:extLst>
          </p:cNvPr>
          <p:cNvSpPr>
            <a:spLocks noGrp="1"/>
          </p:cNvSpPr>
          <p:nvPr>
            <p:ph type="sldNum" sz="quarter" idx="12"/>
          </p:nvPr>
        </p:nvSpPr>
        <p:spPr>
          <a:xfrm>
            <a:off x="3527619" y="6360242"/>
            <a:ext cx="2743200" cy="365125"/>
          </a:xfrm>
        </p:spPr>
        <p:txBody>
          <a:bodyPr/>
          <a:lstStyle/>
          <a:p>
            <a:fld id="{FB2BFC7A-67A2-4DD0-96C7-E23A81F51A78}" type="slidenum">
              <a:rPr lang="es-ES" smtClean="0"/>
              <a:t>19</a:t>
            </a:fld>
            <a:endParaRPr lang="es-ES" dirty="0"/>
          </a:p>
        </p:txBody>
      </p:sp>
    </p:spTree>
    <p:extLst>
      <p:ext uri="{BB962C8B-B14F-4D97-AF65-F5344CB8AC3E}">
        <p14:creationId xmlns:p14="http://schemas.microsoft.com/office/powerpoint/2010/main" val="3866137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graphicFrame>
        <p:nvGraphicFramePr>
          <p:cNvPr id="9" name="Diagrama 8">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3852349196"/>
              </p:ext>
            </p:extLst>
          </p:nvPr>
        </p:nvGraphicFramePr>
        <p:xfrm>
          <a:off x="715617" y="1378227"/>
          <a:ext cx="10747513" cy="42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a:extLst>
              <a:ext uri="{FF2B5EF4-FFF2-40B4-BE49-F238E27FC236}">
                <a16:creationId xmlns:a16="http://schemas.microsoft.com/office/drawing/2014/main" id="{BAA0CA17-B735-4AD8-97BC-B6DC046182AC}"/>
              </a:ext>
            </a:extLst>
          </p:cNvPr>
          <p:cNvSpPr txBox="1"/>
          <p:nvPr/>
        </p:nvSpPr>
        <p:spPr>
          <a:xfrm>
            <a:off x="0" y="21285"/>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Contenido</a:t>
            </a:r>
          </a:p>
        </p:txBody>
      </p:sp>
      <p:pic>
        <p:nvPicPr>
          <p:cNvPr id="10"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7102" y="6355559"/>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p:cNvSpPr/>
          <p:nvPr/>
        </p:nvSpPr>
        <p:spPr>
          <a:xfrm>
            <a:off x="82659" y="60158"/>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Rectángulo 2"/>
          <p:cNvSpPr/>
          <p:nvPr/>
        </p:nvSpPr>
        <p:spPr>
          <a:xfrm>
            <a:off x="176542" y="29320"/>
            <a:ext cx="753732" cy="246221"/>
          </a:xfrm>
          <a:prstGeom prst="rect">
            <a:avLst/>
          </a:prstGeom>
        </p:spPr>
        <p:txBody>
          <a:bodyPr wrap="none">
            <a:spAutoFit/>
          </a:bodyPr>
          <a:lstStyle/>
          <a:p>
            <a:r>
              <a:rPr lang="es-EC" sz="1000" b="1" dirty="0">
                <a:solidFill>
                  <a:schemeClr val="bg1"/>
                </a:solidFill>
                <a:latin typeface="Times New Roman" panose="02020603050405020304" pitchFamily="18" charset="0"/>
              </a:rPr>
              <a:t>Contenido</a:t>
            </a:r>
            <a:endParaRPr lang="en-US" sz="1000" b="1" dirty="0">
              <a:solidFill>
                <a:schemeClr val="bg1"/>
              </a:solidFill>
            </a:endParaRPr>
          </a:p>
        </p:txBody>
      </p:sp>
      <p:sp>
        <p:nvSpPr>
          <p:cNvPr id="14" name="Rectángulo 13"/>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15" name="Elipse 14"/>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1193834"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18" name="Rectángulo 17"/>
          <p:cNvSpPr/>
          <p:nvPr/>
        </p:nvSpPr>
        <p:spPr>
          <a:xfrm>
            <a:off x="1287717" y="255900"/>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19" name="Elipse 18"/>
          <p:cNvSpPr/>
          <p:nvPr/>
        </p:nvSpPr>
        <p:spPr>
          <a:xfrm>
            <a:off x="3527620"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Elipse 19"/>
          <p:cNvSpPr/>
          <p:nvPr/>
        </p:nvSpPr>
        <p:spPr>
          <a:xfrm>
            <a:off x="3527619" y="29128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ángulo 20"/>
          <p:cNvSpPr/>
          <p:nvPr/>
        </p:nvSpPr>
        <p:spPr>
          <a:xfrm>
            <a:off x="3621503" y="27252"/>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22" name="Rectángulo 21"/>
          <p:cNvSpPr/>
          <p:nvPr/>
        </p:nvSpPr>
        <p:spPr>
          <a:xfrm>
            <a:off x="3621502" y="255900"/>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23" name="Elipse 22"/>
          <p:cNvSpPr/>
          <p:nvPr/>
        </p:nvSpPr>
        <p:spPr>
          <a:xfrm>
            <a:off x="5489727" y="8302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Elipse 23"/>
          <p:cNvSpPr/>
          <p:nvPr/>
        </p:nvSpPr>
        <p:spPr>
          <a:xfrm>
            <a:off x="5489727" y="34330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ángulo 24"/>
          <p:cNvSpPr/>
          <p:nvPr/>
        </p:nvSpPr>
        <p:spPr>
          <a:xfrm>
            <a:off x="5623636" y="38619"/>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26" name="Rectángulo 25"/>
          <p:cNvSpPr/>
          <p:nvPr/>
        </p:nvSpPr>
        <p:spPr>
          <a:xfrm>
            <a:off x="5611737" y="295480"/>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pic>
        <p:nvPicPr>
          <p:cNvPr id="27" name="Picture 6" descr="Resultado de imagen para ocp ecuador provincias">
            <a:extLst>
              <a:ext uri="{FF2B5EF4-FFF2-40B4-BE49-F238E27FC236}">
                <a16:creationId xmlns:a16="http://schemas.microsoft.com/office/drawing/2014/main" id="{AD04B3CC-D154-4926-B2A3-F08C4F05B4D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a:extLst>
              <a:ext uri="{FF2B5EF4-FFF2-40B4-BE49-F238E27FC236}">
                <a16:creationId xmlns:a16="http://schemas.microsoft.com/office/drawing/2014/main" id="{45F35A7B-EA84-41F4-9D66-6D7D469F0B56}"/>
              </a:ext>
            </a:extLst>
          </p:cNvPr>
          <p:cNvSpPr>
            <a:spLocks noGrp="1"/>
          </p:cNvSpPr>
          <p:nvPr>
            <p:ph type="sldNum" sz="quarter" idx="12"/>
          </p:nvPr>
        </p:nvSpPr>
        <p:spPr>
          <a:xfrm>
            <a:off x="3268130" y="6465623"/>
            <a:ext cx="2743200" cy="365125"/>
          </a:xfrm>
        </p:spPr>
        <p:txBody>
          <a:bodyPr/>
          <a:lstStyle/>
          <a:p>
            <a:fld id="{FB2BFC7A-67A2-4DD0-96C7-E23A81F51A78}" type="slidenum">
              <a:rPr lang="es-ES" smtClean="0"/>
              <a:t>2</a:t>
            </a:fld>
            <a:endParaRPr lang="es-ES" dirty="0"/>
          </a:p>
        </p:txBody>
      </p:sp>
    </p:spTree>
    <p:extLst>
      <p:ext uri="{BB962C8B-B14F-4D97-AF65-F5344CB8AC3E}">
        <p14:creationId xmlns:p14="http://schemas.microsoft.com/office/powerpoint/2010/main" val="191036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Conclusiones</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4BA1D2B-08B5-4BBD-8664-14283CA84DC7}"/>
              </a:ext>
            </a:extLst>
          </p:cNvPr>
          <p:cNvSpPr/>
          <p:nvPr/>
        </p:nvSpPr>
        <p:spPr>
          <a:xfrm>
            <a:off x="216567" y="1188759"/>
            <a:ext cx="11752520" cy="5146922"/>
          </a:xfrm>
          <a:prstGeom prst="rect">
            <a:avLst/>
          </a:prstGeom>
        </p:spPr>
        <p:txBody>
          <a:bodyPr wrap="square">
            <a:spAutoFit/>
          </a:bodyPr>
          <a:lstStyle/>
          <a:p>
            <a:pPr indent="228600" algn="just">
              <a:lnSpc>
                <a:spcPct val="20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En el diseño de la herramienta, resultó de importancia establecer el funcionamiento del regulador de velocidad para motores de combustión interna, ya que en el caso de la empresa Oleoducto de Crudos Pesados (OCP) Ecuador S.A., utilizan bombas centrífugas que funcionan a través de este tipo de motores; estas bombas centrífugas dan la energía necesaria para que el crudo sea desplazado hasta la siguiente estación de bombeo. </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El governor es un regulador de velocidad de aire compensado por presión, este actuador está compuesto por una serie de mecanismos </a:t>
            </a:r>
            <a:r>
              <a:rPr lang="es-EC" sz="1600"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regulando la cantidad de combustible suministrado al motor primario, para evaluar este equipo, se consideran </a:t>
            </a:r>
            <a:r>
              <a:rPr lang="es-ES" sz="1600" dirty="0">
                <a:latin typeface="Times New Roman" panose="02020603050405020304" pitchFamily="18" charset="0"/>
                <a:ea typeface="Calibri" panose="020F0502020204030204" pitchFamily="34" charset="0"/>
                <a:cs typeface="Times New Roman" panose="02020603050405020304" pitchFamily="18" charset="0"/>
              </a:rPr>
              <a:t>4 niveles de operación, en función de la presión, estableciendo que para una presión de 0 bar se tendrá una velocidad de 425 RPM, esta es   parada mínima, para 1.57 bar la velocidad será de 438 RPM esta es baja velocidad, para 5 bar la velocidad será de 938 RPM , esta es alta velocidad y finalmente a 5,5 bar la velocidad será 990 RPM esta es  parada máxima.</a:t>
            </a:r>
          </a:p>
          <a:p>
            <a:pPr indent="457200" algn="just">
              <a:lnSpc>
                <a:spcPct val="20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a:t>
            </a: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Elipse 27">
            <a:extLst>
              <a:ext uri="{FF2B5EF4-FFF2-40B4-BE49-F238E27FC236}">
                <a16:creationId xmlns:a16="http://schemas.microsoft.com/office/drawing/2014/main" id="{05E80B38-4E1B-4C88-8988-2C4CDC02ADDC}"/>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Elipse 28">
            <a:extLst>
              <a:ext uri="{FF2B5EF4-FFF2-40B4-BE49-F238E27FC236}">
                <a16:creationId xmlns:a16="http://schemas.microsoft.com/office/drawing/2014/main" id="{AB8055CC-052F-41A7-A453-FECEFBDF4F9F}"/>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ángulo 29">
            <a:extLst>
              <a:ext uri="{FF2B5EF4-FFF2-40B4-BE49-F238E27FC236}">
                <a16:creationId xmlns:a16="http://schemas.microsoft.com/office/drawing/2014/main" id="{71228799-D93C-4580-AA0D-A4BF30D63072}"/>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1" name="Rectángulo 30">
            <a:extLst>
              <a:ext uri="{FF2B5EF4-FFF2-40B4-BE49-F238E27FC236}">
                <a16:creationId xmlns:a16="http://schemas.microsoft.com/office/drawing/2014/main" id="{29B0A53D-FEF6-4D81-9E7D-304ABB810DD6}"/>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2" name="Elipse 31">
            <a:extLst>
              <a:ext uri="{FF2B5EF4-FFF2-40B4-BE49-F238E27FC236}">
                <a16:creationId xmlns:a16="http://schemas.microsoft.com/office/drawing/2014/main" id="{E7995AEB-5614-45A2-BA83-F62E6FD91BA9}"/>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Elipse 32">
            <a:extLst>
              <a:ext uri="{FF2B5EF4-FFF2-40B4-BE49-F238E27FC236}">
                <a16:creationId xmlns:a16="http://schemas.microsoft.com/office/drawing/2014/main" id="{198D1E10-0E91-45DE-A06D-00A5234A9489}"/>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ángulo 33">
            <a:extLst>
              <a:ext uri="{FF2B5EF4-FFF2-40B4-BE49-F238E27FC236}">
                <a16:creationId xmlns:a16="http://schemas.microsoft.com/office/drawing/2014/main" id="{0423FFE3-E889-4BB3-B6C2-76356D72B934}"/>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5" name="Rectángulo 34">
            <a:extLst>
              <a:ext uri="{FF2B5EF4-FFF2-40B4-BE49-F238E27FC236}">
                <a16:creationId xmlns:a16="http://schemas.microsoft.com/office/drawing/2014/main" id="{43F73CDD-CBA2-4ABB-BA31-03B49D402E26}"/>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36" name="CuadroTexto 35">
            <a:extLst>
              <a:ext uri="{FF2B5EF4-FFF2-40B4-BE49-F238E27FC236}">
                <a16:creationId xmlns:a16="http://schemas.microsoft.com/office/drawing/2014/main" id="{B5E46610-689D-45E8-89F3-4AB03509A46B}"/>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7" name="Elipse 36">
            <a:extLst>
              <a:ext uri="{FF2B5EF4-FFF2-40B4-BE49-F238E27FC236}">
                <a16:creationId xmlns:a16="http://schemas.microsoft.com/office/drawing/2014/main" id="{CC0D154F-944C-4DD2-B44C-B859D5FE0C35}"/>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Elipse 37">
            <a:extLst>
              <a:ext uri="{FF2B5EF4-FFF2-40B4-BE49-F238E27FC236}">
                <a16:creationId xmlns:a16="http://schemas.microsoft.com/office/drawing/2014/main" id="{DC77E873-8825-4592-B408-95DCD0644D26}"/>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ángulo 38">
            <a:extLst>
              <a:ext uri="{FF2B5EF4-FFF2-40B4-BE49-F238E27FC236}">
                <a16:creationId xmlns:a16="http://schemas.microsoft.com/office/drawing/2014/main" id="{18478A47-2E87-4F43-AE71-E6105EEE5B96}"/>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0" name="Rectángulo 39">
            <a:extLst>
              <a:ext uri="{FF2B5EF4-FFF2-40B4-BE49-F238E27FC236}">
                <a16:creationId xmlns:a16="http://schemas.microsoft.com/office/drawing/2014/main" id="{4E114F8D-316B-4BB7-9D6A-27019EEFC479}"/>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1" name="Elipse 40">
            <a:extLst>
              <a:ext uri="{FF2B5EF4-FFF2-40B4-BE49-F238E27FC236}">
                <a16:creationId xmlns:a16="http://schemas.microsoft.com/office/drawing/2014/main" id="{1BF12FF3-D81B-4241-9DB4-F02DA7DE973E}"/>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Elipse 41">
            <a:extLst>
              <a:ext uri="{FF2B5EF4-FFF2-40B4-BE49-F238E27FC236}">
                <a16:creationId xmlns:a16="http://schemas.microsoft.com/office/drawing/2014/main" id="{558B1468-46DF-4F12-B6D4-40F9E2CE1EDC}"/>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ángulo 42">
            <a:extLst>
              <a:ext uri="{FF2B5EF4-FFF2-40B4-BE49-F238E27FC236}">
                <a16:creationId xmlns:a16="http://schemas.microsoft.com/office/drawing/2014/main" id="{A8C539D9-B4BF-4EC8-991C-C3FB946D21F5}"/>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44" name="Rectángulo 43">
            <a:extLst>
              <a:ext uri="{FF2B5EF4-FFF2-40B4-BE49-F238E27FC236}">
                <a16:creationId xmlns:a16="http://schemas.microsoft.com/office/drawing/2014/main" id="{DF05538B-1B04-4F71-A28A-C1A8CA0D0AA3}"/>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45" name="Elipse 44">
            <a:extLst>
              <a:ext uri="{FF2B5EF4-FFF2-40B4-BE49-F238E27FC236}">
                <a16:creationId xmlns:a16="http://schemas.microsoft.com/office/drawing/2014/main" id="{F6B838CC-96DD-4233-9455-52FE92CFB868}"/>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Elipse 45">
            <a:extLst>
              <a:ext uri="{FF2B5EF4-FFF2-40B4-BE49-F238E27FC236}">
                <a16:creationId xmlns:a16="http://schemas.microsoft.com/office/drawing/2014/main" id="{022AAC60-82C5-4596-AA46-9C2A1F92C254}"/>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ángulo 46">
            <a:extLst>
              <a:ext uri="{FF2B5EF4-FFF2-40B4-BE49-F238E27FC236}">
                <a16:creationId xmlns:a16="http://schemas.microsoft.com/office/drawing/2014/main" id="{C2C130EF-7258-4098-824C-CAF6505A647D}"/>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8" name="Rectángulo 47">
            <a:extLst>
              <a:ext uri="{FF2B5EF4-FFF2-40B4-BE49-F238E27FC236}">
                <a16:creationId xmlns:a16="http://schemas.microsoft.com/office/drawing/2014/main" id="{7729432F-8D81-4AF7-9AA0-D5E204BB1B9C}"/>
              </a:ext>
            </a:extLst>
          </p:cNvPr>
          <p:cNvSpPr/>
          <p:nvPr/>
        </p:nvSpPr>
        <p:spPr>
          <a:xfrm>
            <a:off x="3621502" y="184930"/>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49" name="Elipse 48">
            <a:extLst>
              <a:ext uri="{FF2B5EF4-FFF2-40B4-BE49-F238E27FC236}">
                <a16:creationId xmlns:a16="http://schemas.microsoft.com/office/drawing/2014/main" id="{128EE5E4-A418-462A-91D2-0BFC82416043}"/>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Elipse 49">
            <a:extLst>
              <a:ext uri="{FF2B5EF4-FFF2-40B4-BE49-F238E27FC236}">
                <a16:creationId xmlns:a16="http://schemas.microsoft.com/office/drawing/2014/main" id="{1273A7F6-3999-48CF-A096-F94DC3CF5901}"/>
              </a:ext>
            </a:extLst>
          </p:cNvPr>
          <p:cNvSpPr/>
          <p:nvPr/>
        </p:nvSpPr>
        <p:spPr>
          <a:xfrm>
            <a:off x="5489727" y="31519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ángulo 50">
            <a:extLst>
              <a:ext uri="{FF2B5EF4-FFF2-40B4-BE49-F238E27FC236}">
                <a16:creationId xmlns:a16="http://schemas.microsoft.com/office/drawing/2014/main" id="{18B760F8-BE7D-478B-B7AA-3F2496BF4BF0}"/>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latin typeface="Times New Roman" panose="02020603050405020304" pitchFamily="18" charset="0"/>
            </a:endParaRPr>
          </a:p>
        </p:txBody>
      </p:sp>
      <p:sp>
        <p:nvSpPr>
          <p:cNvPr id="52" name="Rectángulo 51">
            <a:extLst>
              <a:ext uri="{FF2B5EF4-FFF2-40B4-BE49-F238E27FC236}">
                <a16:creationId xmlns:a16="http://schemas.microsoft.com/office/drawing/2014/main" id="{A9205418-8267-4B94-8962-FB49D23FBB26}"/>
              </a:ext>
            </a:extLst>
          </p:cNvPr>
          <p:cNvSpPr/>
          <p:nvPr/>
        </p:nvSpPr>
        <p:spPr>
          <a:xfrm>
            <a:off x="5611737" y="267372"/>
            <a:ext cx="1939955" cy="246221"/>
          </a:xfrm>
          <a:prstGeom prst="rect">
            <a:avLst/>
          </a:prstGeom>
        </p:spPr>
        <p:txBody>
          <a:bodyPr wrap="none">
            <a:spAutoFit/>
          </a:bodyPr>
          <a:lstStyle/>
          <a:p>
            <a:r>
              <a:rPr lang="es-EC" sz="1000">
                <a:solidFill>
                  <a:schemeClr val="bg1"/>
                </a:solidFill>
                <a:latin typeface="Times New Roman" panose="02020603050405020304" pitchFamily="18" charset="0"/>
              </a:rPr>
              <a:t>Conclusiones y Recomendaciones</a:t>
            </a:r>
            <a:endParaRPr lang="en-US" sz="1000" dirty="0">
              <a:solidFill>
                <a:schemeClr val="bg1"/>
              </a:solidFill>
              <a:latin typeface="Times New Roman" panose="02020603050405020304" pitchFamily="18" charset="0"/>
            </a:endParaRPr>
          </a:p>
        </p:txBody>
      </p:sp>
      <p:sp>
        <p:nvSpPr>
          <p:cNvPr id="8" name="Marcador de número de diapositiva 7">
            <a:extLst>
              <a:ext uri="{FF2B5EF4-FFF2-40B4-BE49-F238E27FC236}">
                <a16:creationId xmlns:a16="http://schemas.microsoft.com/office/drawing/2014/main" id="{98F7510D-F0E6-45B5-BC40-F65600A15D80}"/>
              </a:ext>
            </a:extLst>
          </p:cNvPr>
          <p:cNvSpPr>
            <a:spLocks noGrp="1"/>
          </p:cNvSpPr>
          <p:nvPr>
            <p:ph type="sldNum" sz="quarter" idx="12"/>
          </p:nvPr>
        </p:nvSpPr>
        <p:spPr>
          <a:xfrm>
            <a:off x="3349627" y="6412260"/>
            <a:ext cx="2743200" cy="365125"/>
          </a:xfrm>
        </p:spPr>
        <p:txBody>
          <a:bodyPr/>
          <a:lstStyle/>
          <a:p>
            <a:fld id="{FB2BFC7A-67A2-4DD0-96C7-E23A81F51A78}" type="slidenum">
              <a:rPr lang="es-ES" smtClean="0"/>
              <a:t>20</a:t>
            </a:fld>
            <a:endParaRPr lang="es-ES" dirty="0"/>
          </a:p>
        </p:txBody>
      </p:sp>
    </p:spTree>
    <p:extLst>
      <p:ext uri="{BB962C8B-B14F-4D97-AF65-F5344CB8AC3E}">
        <p14:creationId xmlns:p14="http://schemas.microsoft.com/office/powerpoint/2010/main" val="1894296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Conclusiones</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4BA1D2B-08B5-4BBD-8664-14283CA84DC7}"/>
              </a:ext>
            </a:extLst>
          </p:cNvPr>
          <p:cNvSpPr/>
          <p:nvPr/>
        </p:nvSpPr>
        <p:spPr>
          <a:xfrm>
            <a:off x="216567" y="1188759"/>
            <a:ext cx="11752520" cy="4592924"/>
          </a:xfrm>
          <a:prstGeom prst="rect">
            <a:avLst/>
          </a:prstGeom>
        </p:spPr>
        <p:txBody>
          <a:bodyPr wrap="square">
            <a:spAutoFit/>
          </a:bodyPr>
          <a:lstStyle/>
          <a:p>
            <a:pPr indent="228600" algn="just">
              <a:lnSpc>
                <a:spcPct val="200000"/>
              </a:lnSpc>
              <a:spcAft>
                <a:spcPts val="800"/>
              </a:spcAft>
            </a:pPr>
            <a:r>
              <a:rPr lang="es-EC" dirty="0">
                <a:latin typeface="Times New Roman" panose="02020603050405020304" pitchFamily="18" charset="0"/>
                <a:cs typeface="Times New Roman" panose="02020603050405020304" pitchFamily="18" charset="0"/>
              </a:rPr>
              <a:t>El funcionamiento del regulador de velocidad puede estar limitado debido a diversas fallas, entre las cuales se encuentra que no regula a la velocidad requerida pudiendo ir más lento o rápido de lo establecido; otra falla es que no mantiene la velocidad dentro de un determinado tiempo. Estos inconvenientes pueden afectar la operación normal del oleoducto, por lo tanto, se evaluó las variables más relevantes, escogiendo así la presión, posición y velocidad</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p>
          <a:p>
            <a:pPr indent="228600" algn="just">
              <a:lnSpc>
                <a:spcPct val="200000"/>
              </a:lnSpc>
              <a:spcAft>
                <a:spcPts val="800"/>
              </a:spcAft>
            </a:pPr>
            <a:r>
              <a:rPr lang="es-EC" dirty="0">
                <a:latin typeface="Times New Roman" panose="02020603050405020304" pitchFamily="18" charset="0"/>
                <a:cs typeface="Times New Roman" panose="02020603050405020304" pitchFamily="18" charset="0"/>
              </a:rPr>
              <a:t>De acuerdo con la factibilidad técnica y económica se determinó que el proyecto es viable para su futura implementación, además el cálculo de los valores del VAN y TIR muestran una rentabilidad del 62%. En este análisis se incluyó los recursos humanos y la instrumentación. </a:t>
            </a:r>
            <a:endParaRPr lang="es-ES" dirty="0">
              <a:latin typeface="Times New Roman" panose="02020603050405020304" pitchFamily="18" charset="0"/>
              <a:cs typeface="Times New Roman" panose="02020603050405020304" pitchFamily="18" charset="0"/>
            </a:endParaRPr>
          </a:p>
          <a:p>
            <a:pPr indent="228600" algn="just">
              <a:lnSpc>
                <a:spcPct val="200000"/>
              </a:lnSpc>
              <a:spcAft>
                <a:spcPts val="800"/>
              </a:spcAft>
            </a:pPr>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Elipse 27">
            <a:extLst>
              <a:ext uri="{FF2B5EF4-FFF2-40B4-BE49-F238E27FC236}">
                <a16:creationId xmlns:a16="http://schemas.microsoft.com/office/drawing/2014/main" id="{C280BA77-FF03-4589-9325-F9E9B0136E59}"/>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Elipse 28">
            <a:extLst>
              <a:ext uri="{FF2B5EF4-FFF2-40B4-BE49-F238E27FC236}">
                <a16:creationId xmlns:a16="http://schemas.microsoft.com/office/drawing/2014/main" id="{9686DED8-90EE-475B-A6AF-EBA9228148E1}"/>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ángulo 29">
            <a:extLst>
              <a:ext uri="{FF2B5EF4-FFF2-40B4-BE49-F238E27FC236}">
                <a16:creationId xmlns:a16="http://schemas.microsoft.com/office/drawing/2014/main" id="{D9614B70-D845-4DFF-B3BE-304ACA7D0384}"/>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1" name="Rectángulo 30">
            <a:extLst>
              <a:ext uri="{FF2B5EF4-FFF2-40B4-BE49-F238E27FC236}">
                <a16:creationId xmlns:a16="http://schemas.microsoft.com/office/drawing/2014/main" id="{AEAC61C3-FC23-4BEC-9E04-5F98C3F8351F}"/>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2" name="Elipse 31">
            <a:extLst>
              <a:ext uri="{FF2B5EF4-FFF2-40B4-BE49-F238E27FC236}">
                <a16:creationId xmlns:a16="http://schemas.microsoft.com/office/drawing/2014/main" id="{79755305-6CF3-4F3F-BC1E-F2C0E0937A78}"/>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Elipse 32">
            <a:extLst>
              <a:ext uri="{FF2B5EF4-FFF2-40B4-BE49-F238E27FC236}">
                <a16:creationId xmlns:a16="http://schemas.microsoft.com/office/drawing/2014/main" id="{F694DA54-E71E-4F5E-841B-5F745EDB5C23}"/>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ángulo 33">
            <a:extLst>
              <a:ext uri="{FF2B5EF4-FFF2-40B4-BE49-F238E27FC236}">
                <a16:creationId xmlns:a16="http://schemas.microsoft.com/office/drawing/2014/main" id="{4B4977C2-11B6-4442-9060-F9486ED35FDF}"/>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5" name="Rectángulo 34">
            <a:extLst>
              <a:ext uri="{FF2B5EF4-FFF2-40B4-BE49-F238E27FC236}">
                <a16:creationId xmlns:a16="http://schemas.microsoft.com/office/drawing/2014/main" id="{2EF8C296-0F0A-4D2A-84D4-474A8482E671}"/>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36" name="CuadroTexto 35">
            <a:extLst>
              <a:ext uri="{FF2B5EF4-FFF2-40B4-BE49-F238E27FC236}">
                <a16:creationId xmlns:a16="http://schemas.microsoft.com/office/drawing/2014/main" id="{C254D278-ED24-40D9-A0B4-F460A2493B29}"/>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7" name="Elipse 36">
            <a:extLst>
              <a:ext uri="{FF2B5EF4-FFF2-40B4-BE49-F238E27FC236}">
                <a16:creationId xmlns:a16="http://schemas.microsoft.com/office/drawing/2014/main" id="{60815D7E-FEBA-4F62-A067-38A63C11A71B}"/>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Elipse 37">
            <a:extLst>
              <a:ext uri="{FF2B5EF4-FFF2-40B4-BE49-F238E27FC236}">
                <a16:creationId xmlns:a16="http://schemas.microsoft.com/office/drawing/2014/main" id="{B7BE7DA6-6A79-4D04-A71A-6BE9F6EB9AB9}"/>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ángulo 38">
            <a:extLst>
              <a:ext uri="{FF2B5EF4-FFF2-40B4-BE49-F238E27FC236}">
                <a16:creationId xmlns:a16="http://schemas.microsoft.com/office/drawing/2014/main" id="{5F25EA3A-70BD-4AA3-BADE-CB9B8ADB5C57}"/>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0" name="Rectángulo 39">
            <a:extLst>
              <a:ext uri="{FF2B5EF4-FFF2-40B4-BE49-F238E27FC236}">
                <a16:creationId xmlns:a16="http://schemas.microsoft.com/office/drawing/2014/main" id="{ED509691-3587-4749-8A48-243C92F1EC51}"/>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1" name="Elipse 40">
            <a:extLst>
              <a:ext uri="{FF2B5EF4-FFF2-40B4-BE49-F238E27FC236}">
                <a16:creationId xmlns:a16="http://schemas.microsoft.com/office/drawing/2014/main" id="{8380B781-44A3-44A7-8B9D-51CE7F04EEC9}"/>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Elipse 41">
            <a:extLst>
              <a:ext uri="{FF2B5EF4-FFF2-40B4-BE49-F238E27FC236}">
                <a16:creationId xmlns:a16="http://schemas.microsoft.com/office/drawing/2014/main" id="{75B3E90B-64AF-4E2E-AB7B-2B8373FD2289}"/>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ángulo 42">
            <a:extLst>
              <a:ext uri="{FF2B5EF4-FFF2-40B4-BE49-F238E27FC236}">
                <a16:creationId xmlns:a16="http://schemas.microsoft.com/office/drawing/2014/main" id="{ABB1F59F-7846-4E20-B46B-850D59608079}"/>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44" name="Rectángulo 43">
            <a:extLst>
              <a:ext uri="{FF2B5EF4-FFF2-40B4-BE49-F238E27FC236}">
                <a16:creationId xmlns:a16="http://schemas.microsoft.com/office/drawing/2014/main" id="{1C90C890-D3B9-4FB4-9216-27159CF65ECE}"/>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45" name="Elipse 44">
            <a:extLst>
              <a:ext uri="{FF2B5EF4-FFF2-40B4-BE49-F238E27FC236}">
                <a16:creationId xmlns:a16="http://schemas.microsoft.com/office/drawing/2014/main" id="{17267D30-299C-4512-86C6-803DD2E4217D}"/>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Elipse 45">
            <a:extLst>
              <a:ext uri="{FF2B5EF4-FFF2-40B4-BE49-F238E27FC236}">
                <a16:creationId xmlns:a16="http://schemas.microsoft.com/office/drawing/2014/main" id="{50524675-2720-41C6-9291-F3DCFC573AD0}"/>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ángulo 46">
            <a:extLst>
              <a:ext uri="{FF2B5EF4-FFF2-40B4-BE49-F238E27FC236}">
                <a16:creationId xmlns:a16="http://schemas.microsoft.com/office/drawing/2014/main" id="{F253CE98-8E67-44E5-9329-427733CE5326}"/>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8" name="Rectángulo 47">
            <a:extLst>
              <a:ext uri="{FF2B5EF4-FFF2-40B4-BE49-F238E27FC236}">
                <a16:creationId xmlns:a16="http://schemas.microsoft.com/office/drawing/2014/main" id="{3A6F605C-6AA3-4BA2-BDB4-F95C7DCD5AE3}"/>
              </a:ext>
            </a:extLst>
          </p:cNvPr>
          <p:cNvSpPr/>
          <p:nvPr/>
        </p:nvSpPr>
        <p:spPr>
          <a:xfrm>
            <a:off x="3621502" y="184930"/>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49" name="Elipse 48">
            <a:extLst>
              <a:ext uri="{FF2B5EF4-FFF2-40B4-BE49-F238E27FC236}">
                <a16:creationId xmlns:a16="http://schemas.microsoft.com/office/drawing/2014/main" id="{A1962042-FAD4-49BA-B189-B06C9773B40C}"/>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Elipse 49">
            <a:extLst>
              <a:ext uri="{FF2B5EF4-FFF2-40B4-BE49-F238E27FC236}">
                <a16:creationId xmlns:a16="http://schemas.microsoft.com/office/drawing/2014/main" id="{BD2B8ECB-6DA6-4197-A4B1-B386ADFD7D16}"/>
              </a:ext>
            </a:extLst>
          </p:cNvPr>
          <p:cNvSpPr/>
          <p:nvPr/>
        </p:nvSpPr>
        <p:spPr>
          <a:xfrm>
            <a:off x="5489727" y="31519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ángulo 50">
            <a:extLst>
              <a:ext uri="{FF2B5EF4-FFF2-40B4-BE49-F238E27FC236}">
                <a16:creationId xmlns:a16="http://schemas.microsoft.com/office/drawing/2014/main" id="{CAB5E6B7-4FA5-4724-9BD4-2AF0C85DBDBE}"/>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latin typeface="Times New Roman" panose="02020603050405020304" pitchFamily="18" charset="0"/>
            </a:endParaRPr>
          </a:p>
        </p:txBody>
      </p:sp>
      <p:sp>
        <p:nvSpPr>
          <p:cNvPr id="52" name="Rectángulo 51">
            <a:extLst>
              <a:ext uri="{FF2B5EF4-FFF2-40B4-BE49-F238E27FC236}">
                <a16:creationId xmlns:a16="http://schemas.microsoft.com/office/drawing/2014/main" id="{CF2BD7C4-E6F4-4723-A515-9C65C1DB4AB9}"/>
              </a:ext>
            </a:extLst>
          </p:cNvPr>
          <p:cNvSpPr/>
          <p:nvPr/>
        </p:nvSpPr>
        <p:spPr>
          <a:xfrm>
            <a:off x="5611737" y="267372"/>
            <a:ext cx="1939955" cy="246221"/>
          </a:xfrm>
          <a:prstGeom prst="rect">
            <a:avLst/>
          </a:prstGeom>
        </p:spPr>
        <p:txBody>
          <a:bodyPr wrap="none">
            <a:spAutoFit/>
          </a:bodyPr>
          <a:lstStyle/>
          <a:p>
            <a:r>
              <a:rPr lang="es-EC" sz="1000">
                <a:solidFill>
                  <a:schemeClr val="bg1"/>
                </a:solidFill>
                <a:latin typeface="Times New Roman" panose="02020603050405020304" pitchFamily="18" charset="0"/>
              </a:rPr>
              <a:t>Conclusiones y Recomendaciones</a:t>
            </a:r>
            <a:endParaRPr lang="en-US" sz="1000" dirty="0">
              <a:solidFill>
                <a:schemeClr val="bg1"/>
              </a:solidFill>
              <a:latin typeface="Times New Roman" panose="02020603050405020304" pitchFamily="18" charset="0"/>
            </a:endParaRPr>
          </a:p>
        </p:txBody>
      </p:sp>
      <p:sp>
        <p:nvSpPr>
          <p:cNvPr id="8" name="Marcador de número de diapositiva 7">
            <a:extLst>
              <a:ext uri="{FF2B5EF4-FFF2-40B4-BE49-F238E27FC236}">
                <a16:creationId xmlns:a16="http://schemas.microsoft.com/office/drawing/2014/main" id="{FAB5F551-E539-462C-BECF-615338C00BD9}"/>
              </a:ext>
            </a:extLst>
          </p:cNvPr>
          <p:cNvSpPr>
            <a:spLocks noGrp="1"/>
          </p:cNvSpPr>
          <p:nvPr>
            <p:ph type="sldNum" sz="quarter" idx="12"/>
          </p:nvPr>
        </p:nvSpPr>
        <p:spPr>
          <a:xfrm>
            <a:off x="3661528" y="6417741"/>
            <a:ext cx="2743200" cy="365125"/>
          </a:xfrm>
        </p:spPr>
        <p:txBody>
          <a:bodyPr/>
          <a:lstStyle/>
          <a:p>
            <a:fld id="{FB2BFC7A-67A2-4DD0-96C7-E23A81F51A78}" type="slidenum">
              <a:rPr lang="es-ES" smtClean="0"/>
              <a:t>21</a:t>
            </a:fld>
            <a:endParaRPr lang="es-ES" dirty="0"/>
          </a:p>
        </p:txBody>
      </p:sp>
    </p:spTree>
    <p:extLst>
      <p:ext uri="{BB962C8B-B14F-4D97-AF65-F5344CB8AC3E}">
        <p14:creationId xmlns:p14="http://schemas.microsoft.com/office/powerpoint/2010/main" val="3471494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Recomendaciones</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4BA1D2B-08B5-4BBD-8664-14283CA84DC7}"/>
              </a:ext>
            </a:extLst>
          </p:cNvPr>
          <p:cNvSpPr/>
          <p:nvPr/>
        </p:nvSpPr>
        <p:spPr>
          <a:xfrm>
            <a:off x="216567" y="1395831"/>
            <a:ext cx="11752520" cy="3434530"/>
          </a:xfrm>
          <a:prstGeom prst="rect">
            <a:avLst/>
          </a:prstGeom>
        </p:spPr>
        <p:txBody>
          <a:bodyPr wrap="square">
            <a:spAutoFit/>
          </a:bodyPr>
          <a:lstStyle/>
          <a:p>
            <a:pPr indent="228600" algn="just">
              <a:lnSpc>
                <a:spcPct val="200000"/>
              </a:lnSpc>
              <a:spcAft>
                <a:spcPts val="800"/>
              </a:spcAft>
            </a:pPr>
            <a:r>
              <a:rPr lang="es-EC" dirty="0">
                <a:latin typeface="Times New Roman" panose="02020603050405020304" pitchFamily="18" charset="0"/>
                <a:cs typeface="Times New Roman" panose="02020603050405020304" pitchFamily="18" charset="0"/>
              </a:rPr>
              <a:t>La herramienta puede incluir otra señal como es la cantidad de caudal que se debe inyectar a los cilindros, siempre y cuando se analice la utilidad de esta variable, y se disponga de datos que permitan establecer comparaciones que evalúen el funcionamiento y de esta manera determinar fallas en el equipo. </a:t>
            </a:r>
          </a:p>
          <a:p>
            <a:pPr indent="228600" algn="just">
              <a:lnSpc>
                <a:spcPct val="200000"/>
              </a:lnSpc>
              <a:spcAft>
                <a:spcPts val="800"/>
              </a:spcAft>
            </a:pPr>
            <a:r>
              <a:rPr lang="es-EC" dirty="0">
                <a:latin typeface="Times New Roman" panose="02020603050405020304" pitchFamily="18" charset="0"/>
                <a:cs typeface="Times New Roman" panose="02020603050405020304" pitchFamily="18" charset="0"/>
              </a:rPr>
              <a:t>Para su correcto funcionamiento esta herramienta debe incluir una base de datos en el que se registren los valores que se obtienen luego de que el equipo haya finalizado el proceso de calibración, para posterior realizar un análisis, que permita determinar rangos máximos en los cuales el equipo pueda sufrir alguna falla</a:t>
            </a:r>
            <a:endParaRPr lang="es-ES" dirty="0">
              <a:latin typeface="Times New Roman" panose="02020603050405020304" pitchFamily="18" charset="0"/>
              <a:cs typeface="Times New Roman" panose="02020603050405020304" pitchFamily="18" charset="0"/>
            </a:endParaRPr>
          </a:p>
        </p:txBody>
      </p:sp>
      <p:sp>
        <p:nvSpPr>
          <p:cNvPr id="28" name="Elipse 27">
            <a:extLst>
              <a:ext uri="{FF2B5EF4-FFF2-40B4-BE49-F238E27FC236}">
                <a16:creationId xmlns:a16="http://schemas.microsoft.com/office/drawing/2014/main" id="{180FB8AF-4B95-4DFD-A3F8-0E2C39F90BFE}"/>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Elipse 28">
            <a:extLst>
              <a:ext uri="{FF2B5EF4-FFF2-40B4-BE49-F238E27FC236}">
                <a16:creationId xmlns:a16="http://schemas.microsoft.com/office/drawing/2014/main" id="{A1698732-A8C8-49B8-8B4A-79C077E32B30}"/>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ángulo 29">
            <a:extLst>
              <a:ext uri="{FF2B5EF4-FFF2-40B4-BE49-F238E27FC236}">
                <a16:creationId xmlns:a16="http://schemas.microsoft.com/office/drawing/2014/main" id="{8F5B6396-F72C-467E-960F-7BDD62788F78}"/>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1" name="Rectángulo 30">
            <a:extLst>
              <a:ext uri="{FF2B5EF4-FFF2-40B4-BE49-F238E27FC236}">
                <a16:creationId xmlns:a16="http://schemas.microsoft.com/office/drawing/2014/main" id="{2012269A-C60B-4F71-814C-FC4CF7FDC3A5}"/>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2" name="Elipse 31">
            <a:extLst>
              <a:ext uri="{FF2B5EF4-FFF2-40B4-BE49-F238E27FC236}">
                <a16:creationId xmlns:a16="http://schemas.microsoft.com/office/drawing/2014/main" id="{EF3C6772-5299-4552-9390-B2B8D8A4307F}"/>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Elipse 32">
            <a:extLst>
              <a:ext uri="{FF2B5EF4-FFF2-40B4-BE49-F238E27FC236}">
                <a16:creationId xmlns:a16="http://schemas.microsoft.com/office/drawing/2014/main" id="{46F89291-B455-4A64-86E5-D61D442EF282}"/>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ángulo 33">
            <a:extLst>
              <a:ext uri="{FF2B5EF4-FFF2-40B4-BE49-F238E27FC236}">
                <a16:creationId xmlns:a16="http://schemas.microsoft.com/office/drawing/2014/main" id="{4D16F82F-C826-479F-AA15-5E50B91929C7}"/>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5" name="Rectángulo 34">
            <a:extLst>
              <a:ext uri="{FF2B5EF4-FFF2-40B4-BE49-F238E27FC236}">
                <a16:creationId xmlns:a16="http://schemas.microsoft.com/office/drawing/2014/main" id="{26977ED0-84ED-4051-A451-44DE5A6981D9}"/>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36" name="CuadroTexto 35">
            <a:extLst>
              <a:ext uri="{FF2B5EF4-FFF2-40B4-BE49-F238E27FC236}">
                <a16:creationId xmlns:a16="http://schemas.microsoft.com/office/drawing/2014/main" id="{A6AFB387-171C-4ECD-865D-683EC4CDD5F8}"/>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7" name="Elipse 36">
            <a:extLst>
              <a:ext uri="{FF2B5EF4-FFF2-40B4-BE49-F238E27FC236}">
                <a16:creationId xmlns:a16="http://schemas.microsoft.com/office/drawing/2014/main" id="{B179E975-1775-4EE4-ADB3-1D87BD25BDC5}"/>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Elipse 37">
            <a:extLst>
              <a:ext uri="{FF2B5EF4-FFF2-40B4-BE49-F238E27FC236}">
                <a16:creationId xmlns:a16="http://schemas.microsoft.com/office/drawing/2014/main" id="{C92C1088-6287-4DE7-A2E1-10F24777371F}"/>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ángulo 38">
            <a:extLst>
              <a:ext uri="{FF2B5EF4-FFF2-40B4-BE49-F238E27FC236}">
                <a16:creationId xmlns:a16="http://schemas.microsoft.com/office/drawing/2014/main" id="{BB198E8E-900B-4E80-93F8-6EDFA52F6DE4}"/>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0" name="Rectángulo 39">
            <a:extLst>
              <a:ext uri="{FF2B5EF4-FFF2-40B4-BE49-F238E27FC236}">
                <a16:creationId xmlns:a16="http://schemas.microsoft.com/office/drawing/2014/main" id="{8CADD5F1-637C-4716-B7DE-A6F8D3D22A5C}"/>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1" name="Elipse 40">
            <a:extLst>
              <a:ext uri="{FF2B5EF4-FFF2-40B4-BE49-F238E27FC236}">
                <a16:creationId xmlns:a16="http://schemas.microsoft.com/office/drawing/2014/main" id="{6B7CCAF3-51CD-4EE7-B547-903EE576EB9E}"/>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Elipse 41">
            <a:extLst>
              <a:ext uri="{FF2B5EF4-FFF2-40B4-BE49-F238E27FC236}">
                <a16:creationId xmlns:a16="http://schemas.microsoft.com/office/drawing/2014/main" id="{2FE85024-2750-440C-94D1-E77790C950A4}"/>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ángulo 42">
            <a:extLst>
              <a:ext uri="{FF2B5EF4-FFF2-40B4-BE49-F238E27FC236}">
                <a16:creationId xmlns:a16="http://schemas.microsoft.com/office/drawing/2014/main" id="{3762EEA3-C56E-44A0-AFD2-B47708841C4A}"/>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44" name="Rectángulo 43">
            <a:extLst>
              <a:ext uri="{FF2B5EF4-FFF2-40B4-BE49-F238E27FC236}">
                <a16:creationId xmlns:a16="http://schemas.microsoft.com/office/drawing/2014/main" id="{26855B2D-A97C-4E8E-901E-352AB6E72BD9}"/>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45" name="Elipse 44">
            <a:extLst>
              <a:ext uri="{FF2B5EF4-FFF2-40B4-BE49-F238E27FC236}">
                <a16:creationId xmlns:a16="http://schemas.microsoft.com/office/drawing/2014/main" id="{633FBC13-33CE-41BA-889B-C667C5E81FCE}"/>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Elipse 45">
            <a:extLst>
              <a:ext uri="{FF2B5EF4-FFF2-40B4-BE49-F238E27FC236}">
                <a16:creationId xmlns:a16="http://schemas.microsoft.com/office/drawing/2014/main" id="{9753F61A-9848-4398-8FB7-660143040335}"/>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ángulo 46">
            <a:extLst>
              <a:ext uri="{FF2B5EF4-FFF2-40B4-BE49-F238E27FC236}">
                <a16:creationId xmlns:a16="http://schemas.microsoft.com/office/drawing/2014/main" id="{FC600EBF-9D23-4575-943A-9098D4AAEF9A}"/>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8" name="Rectángulo 47">
            <a:extLst>
              <a:ext uri="{FF2B5EF4-FFF2-40B4-BE49-F238E27FC236}">
                <a16:creationId xmlns:a16="http://schemas.microsoft.com/office/drawing/2014/main" id="{F0922C3F-A5A3-4392-B04F-E3D8B9570A37}"/>
              </a:ext>
            </a:extLst>
          </p:cNvPr>
          <p:cNvSpPr/>
          <p:nvPr/>
        </p:nvSpPr>
        <p:spPr>
          <a:xfrm>
            <a:off x="3621502" y="184930"/>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49" name="Elipse 48">
            <a:extLst>
              <a:ext uri="{FF2B5EF4-FFF2-40B4-BE49-F238E27FC236}">
                <a16:creationId xmlns:a16="http://schemas.microsoft.com/office/drawing/2014/main" id="{B67D6F7B-FE20-4396-8E40-6C55E1B05E80}"/>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Elipse 49">
            <a:extLst>
              <a:ext uri="{FF2B5EF4-FFF2-40B4-BE49-F238E27FC236}">
                <a16:creationId xmlns:a16="http://schemas.microsoft.com/office/drawing/2014/main" id="{46D1B18B-EA38-455C-B2E3-5AA9964ADBD8}"/>
              </a:ext>
            </a:extLst>
          </p:cNvPr>
          <p:cNvSpPr/>
          <p:nvPr/>
        </p:nvSpPr>
        <p:spPr>
          <a:xfrm>
            <a:off x="5489727" y="31519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ángulo 50">
            <a:extLst>
              <a:ext uri="{FF2B5EF4-FFF2-40B4-BE49-F238E27FC236}">
                <a16:creationId xmlns:a16="http://schemas.microsoft.com/office/drawing/2014/main" id="{BE5C745A-2239-468C-BEE1-13FE90D85F15}"/>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latin typeface="Times New Roman" panose="02020603050405020304" pitchFamily="18" charset="0"/>
            </a:endParaRPr>
          </a:p>
        </p:txBody>
      </p:sp>
      <p:sp>
        <p:nvSpPr>
          <p:cNvPr id="52" name="Rectángulo 51">
            <a:extLst>
              <a:ext uri="{FF2B5EF4-FFF2-40B4-BE49-F238E27FC236}">
                <a16:creationId xmlns:a16="http://schemas.microsoft.com/office/drawing/2014/main" id="{298FA252-64EE-47F2-8A78-5A7FD658174F}"/>
              </a:ext>
            </a:extLst>
          </p:cNvPr>
          <p:cNvSpPr/>
          <p:nvPr/>
        </p:nvSpPr>
        <p:spPr>
          <a:xfrm>
            <a:off x="5611737" y="267372"/>
            <a:ext cx="1939955" cy="246221"/>
          </a:xfrm>
          <a:prstGeom prst="rect">
            <a:avLst/>
          </a:prstGeom>
        </p:spPr>
        <p:txBody>
          <a:bodyPr wrap="none">
            <a:spAutoFit/>
          </a:bodyPr>
          <a:lstStyle/>
          <a:p>
            <a:r>
              <a:rPr lang="es-EC" sz="1000">
                <a:solidFill>
                  <a:schemeClr val="bg1"/>
                </a:solidFill>
                <a:latin typeface="Times New Roman" panose="02020603050405020304" pitchFamily="18" charset="0"/>
              </a:rPr>
              <a:t>Conclusiones y Recomendaciones</a:t>
            </a:r>
            <a:endParaRPr lang="en-US" sz="1000" dirty="0">
              <a:solidFill>
                <a:schemeClr val="bg1"/>
              </a:solidFill>
              <a:latin typeface="Times New Roman" panose="02020603050405020304" pitchFamily="18" charset="0"/>
            </a:endParaRPr>
          </a:p>
        </p:txBody>
      </p:sp>
      <p:sp>
        <p:nvSpPr>
          <p:cNvPr id="8" name="Marcador de número de diapositiva 7">
            <a:extLst>
              <a:ext uri="{FF2B5EF4-FFF2-40B4-BE49-F238E27FC236}">
                <a16:creationId xmlns:a16="http://schemas.microsoft.com/office/drawing/2014/main" id="{57FF0E33-D9B0-4922-84BA-DF1207CF41B1}"/>
              </a:ext>
            </a:extLst>
          </p:cNvPr>
          <p:cNvSpPr>
            <a:spLocks noGrp="1"/>
          </p:cNvSpPr>
          <p:nvPr>
            <p:ph type="sldNum" sz="quarter" idx="12"/>
          </p:nvPr>
        </p:nvSpPr>
        <p:spPr>
          <a:xfrm>
            <a:off x="3838514" y="6490507"/>
            <a:ext cx="2743200" cy="365125"/>
          </a:xfrm>
        </p:spPr>
        <p:txBody>
          <a:bodyPr/>
          <a:lstStyle/>
          <a:p>
            <a:fld id="{FB2BFC7A-67A2-4DD0-96C7-E23A81F51A78}" type="slidenum">
              <a:rPr lang="es-ES" smtClean="0"/>
              <a:t>22</a:t>
            </a:fld>
            <a:endParaRPr lang="es-ES" dirty="0"/>
          </a:p>
        </p:txBody>
      </p:sp>
    </p:spTree>
    <p:extLst>
      <p:ext uri="{BB962C8B-B14F-4D97-AF65-F5344CB8AC3E}">
        <p14:creationId xmlns:p14="http://schemas.microsoft.com/office/powerpoint/2010/main" val="3884285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1749288" y="2351494"/>
            <a:ext cx="8069378" cy="1323439"/>
          </a:xfrm>
          <a:prstGeom prst="rect">
            <a:avLst/>
          </a:prstGeom>
          <a:noFill/>
        </p:spPr>
        <p:txBody>
          <a:bodyPr wrap="square" rtlCol="0">
            <a:spAutoFit/>
          </a:bodyPr>
          <a:lstStyle/>
          <a:p>
            <a:pPr algn="ctr"/>
            <a:r>
              <a:rPr lang="es-ES" sz="80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GRACIAS</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28" name="Elipse 27">
            <a:extLst>
              <a:ext uri="{FF2B5EF4-FFF2-40B4-BE49-F238E27FC236}">
                <a16:creationId xmlns:a16="http://schemas.microsoft.com/office/drawing/2014/main" id="{180FB8AF-4B95-4DFD-A3F8-0E2C39F90BFE}"/>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Elipse 28">
            <a:extLst>
              <a:ext uri="{FF2B5EF4-FFF2-40B4-BE49-F238E27FC236}">
                <a16:creationId xmlns:a16="http://schemas.microsoft.com/office/drawing/2014/main" id="{A1698732-A8C8-49B8-8B4A-79C077E32B30}"/>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ángulo 29">
            <a:extLst>
              <a:ext uri="{FF2B5EF4-FFF2-40B4-BE49-F238E27FC236}">
                <a16:creationId xmlns:a16="http://schemas.microsoft.com/office/drawing/2014/main" id="{8F5B6396-F72C-467E-960F-7BDD62788F78}"/>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1" name="Rectángulo 30">
            <a:extLst>
              <a:ext uri="{FF2B5EF4-FFF2-40B4-BE49-F238E27FC236}">
                <a16:creationId xmlns:a16="http://schemas.microsoft.com/office/drawing/2014/main" id="{2012269A-C60B-4F71-814C-FC4CF7FDC3A5}"/>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2" name="Elipse 31">
            <a:extLst>
              <a:ext uri="{FF2B5EF4-FFF2-40B4-BE49-F238E27FC236}">
                <a16:creationId xmlns:a16="http://schemas.microsoft.com/office/drawing/2014/main" id="{EF3C6772-5299-4552-9390-B2B8D8A4307F}"/>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Elipse 32">
            <a:extLst>
              <a:ext uri="{FF2B5EF4-FFF2-40B4-BE49-F238E27FC236}">
                <a16:creationId xmlns:a16="http://schemas.microsoft.com/office/drawing/2014/main" id="{46F89291-B455-4A64-86E5-D61D442EF282}"/>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ángulo 33">
            <a:extLst>
              <a:ext uri="{FF2B5EF4-FFF2-40B4-BE49-F238E27FC236}">
                <a16:creationId xmlns:a16="http://schemas.microsoft.com/office/drawing/2014/main" id="{4D16F82F-C826-479F-AA15-5E50B91929C7}"/>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5" name="Rectángulo 34">
            <a:extLst>
              <a:ext uri="{FF2B5EF4-FFF2-40B4-BE49-F238E27FC236}">
                <a16:creationId xmlns:a16="http://schemas.microsoft.com/office/drawing/2014/main" id="{26977ED0-84ED-4051-A451-44DE5A6981D9}"/>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36" name="CuadroTexto 35">
            <a:extLst>
              <a:ext uri="{FF2B5EF4-FFF2-40B4-BE49-F238E27FC236}">
                <a16:creationId xmlns:a16="http://schemas.microsoft.com/office/drawing/2014/main" id="{A6AFB387-171C-4ECD-865D-683EC4CDD5F8}"/>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7" name="Elipse 36">
            <a:extLst>
              <a:ext uri="{FF2B5EF4-FFF2-40B4-BE49-F238E27FC236}">
                <a16:creationId xmlns:a16="http://schemas.microsoft.com/office/drawing/2014/main" id="{B179E975-1775-4EE4-ADB3-1D87BD25BDC5}"/>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Elipse 37">
            <a:extLst>
              <a:ext uri="{FF2B5EF4-FFF2-40B4-BE49-F238E27FC236}">
                <a16:creationId xmlns:a16="http://schemas.microsoft.com/office/drawing/2014/main" id="{C92C1088-6287-4DE7-A2E1-10F24777371F}"/>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ángulo 38">
            <a:extLst>
              <a:ext uri="{FF2B5EF4-FFF2-40B4-BE49-F238E27FC236}">
                <a16:creationId xmlns:a16="http://schemas.microsoft.com/office/drawing/2014/main" id="{BB198E8E-900B-4E80-93F8-6EDFA52F6DE4}"/>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0" name="Rectángulo 39">
            <a:extLst>
              <a:ext uri="{FF2B5EF4-FFF2-40B4-BE49-F238E27FC236}">
                <a16:creationId xmlns:a16="http://schemas.microsoft.com/office/drawing/2014/main" id="{8CADD5F1-637C-4716-B7DE-A6F8D3D22A5C}"/>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1" name="Elipse 40">
            <a:extLst>
              <a:ext uri="{FF2B5EF4-FFF2-40B4-BE49-F238E27FC236}">
                <a16:creationId xmlns:a16="http://schemas.microsoft.com/office/drawing/2014/main" id="{6B7CCAF3-51CD-4EE7-B547-903EE576EB9E}"/>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Elipse 41">
            <a:extLst>
              <a:ext uri="{FF2B5EF4-FFF2-40B4-BE49-F238E27FC236}">
                <a16:creationId xmlns:a16="http://schemas.microsoft.com/office/drawing/2014/main" id="{2FE85024-2750-440C-94D1-E77790C950A4}"/>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ángulo 42">
            <a:extLst>
              <a:ext uri="{FF2B5EF4-FFF2-40B4-BE49-F238E27FC236}">
                <a16:creationId xmlns:a16="http://schemas.microsoft.com/office/drawing/2014/main" id="{3762EEA3-C56E-44A0-AFD2-B47708841C4A}"/>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44" name="Rectángulo 43">
            <a:extLst>
              <a:ext uri="{FF2B5EF4-FFF2-40B4-BE49-F238E27FC236}">
                <a16:creationId xmlns:a16="http://schemas.microsoft.com/office/drawing/2014/main" id="{26855B2D-A97C-4E8E-901E-352AB6E72BD9}"/>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45" name="Elipse 44">
            <a:extLst>
              <a:ext uri="{FF2B5EF4-FFF2-40B4-BE49-F238E27FC236}">
                <a16:creationId xmlns:a16="http://schemas.microsoft.com/office/drawing/2014/main" id="{633FBC13-33CE-41BA-889B-C667C5E81FCE}"/>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Elipse 45">
            <a:extLst>
              <a:ext uri="{FF2B5EF4-FFF2-40B4-BE49-F238E27FC236}">
                <a16:creationId xmlns:a16="http://schemas.microsoft.com/office/drawing/2014/main" id="{9753F61A-9848-4398-8FB7-660143040335}"/>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ángulo 46">
            <a:extLst>
              <a:ext uri="{FF2B5EF4-FFF2-40B4-BE49-F238E27FC236}">
                <a16:creationId xmlns:a16="http://schemas.microsoft.com/office/drawing/2014/main" id="{FC600EBF-9D23-4575-943A-9098D4AAEF9A}"/>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8" name="Rectángulo 47">
            <a:extLst>
              <a:ext uri="{FF2B5EF4-FFF2-40B4-BE49-F238E27FC236}">
                <a16:creationId xmlns:a16="http://schemas.microsoft.com/office/drawing/2014/main" id="{F0922C3F-A5A3-4392-B04F-E3D8B9570A37}"/>
              </a:ext>
            </a:extLst>
          </p:cNvPr>
          <p:cNvSpPr/>
          <p:nvPr/>
        </p:nvSpPr>
        <p:spPr>
          <a:xfrm>
            <a:off x="3621502" y="184930"/>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49" name="Elipse 48">
            <a:extLst>
              <a:ext uri="{FF2B5EF4-FFF2-40B4-BE49-F238E27FC236}">
                <a16:creationId xmlns:a16="http://schemas.microsoft.com/office/drawing/2014/main" id="{B67D6F7B-FE20-4396-8E40-6C55E1B05E80}"/>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Elipse 49">
            <a:extLst>
              <a:ext uri="{FF2B5EF4-FFF2-40B4-BE49-F238E27FC236}">
                <a16:creationId xmlns:a16="http://schemas.microsoft.com/office/drawing/2014/main" id="{46D1B18B-EA38-455C-B2E3-5AA9964ADBD8}"/>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ángulo 50">
            <a:extLst>
              <a:ext uri="{FF2B5EF4-FFF2-40B4-BE49-F238E27FC236}">
                <a16:creationId xmlns:a16="http://schemas.microsoft.com/office/drawing/2014/main" id="{BE5C745A-2239-468C-BEE1-13FE90D85F15}"/>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latin typeface="Times New Roman" panose="02020603050405020304" pitchFamily="18" charset="0"/>
            </a:endParaRPr>
          </a:p>
        </p:txBody>
      </p:sp>
      <p:sp>
        <p:nvSpPr>
          <p:cNvPr id="52" name="Rectángulo 51">
            <a:extLst>
              <a:ext uri="{FF2B5EF4-FFF2-40B4-BE49-F238E27FC236}">
                <a16:creationId xmlns:a16="http://schemas.microsoft.com/office/drawing/2014/main" id="{298FA252-64EE-47F2-8A78-5A7FD658174F}"/>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rPr>
              <a:t>Conclusiones y Recomendaciones</a:t>
            </a:r>
            <a:endParaRPr lang="en-US" sz="1000" dirty="0">
              <a:latin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209F744F-81A3-44D6-A456-DE8CAD8B3BF9}"/>
              </a:ext>
            </a:extLst>
          </p:cNvPr>
          <p:cNvSpPr>
            <a:spLocks noGrp="1"/>
          </p:cNvSpPr>
          <p:nvPr>
            <p:ph type="sldNum" sz="quarter" idx="12"/>
          </p:nvPr>
        </p:nvSpPr>
        <p:spPr/>
        <p:txBody>
          <a:bodyPr/>
          <a:lstStyle/>
          <a:p>
            <a:fld id="{FB2BFC7A-67A2-4DD0-96C7-E23A81F51A78}" type="slidenum">
              <a:rPr lang="es-ES" smtClean="0"/>
              <a:t>23</a:t>
            </a:fld>
            <a:endParaRPr lang="es-ES"/>
          </a:p>
        </p:txBody>
      </p:sp>
    </p:spTree>
    <p:extLst>
      <p:ext uri="{BB962C8B-B14F-4D97-AF65-F5344CB8AC3E}">
        <p14:creationId xmlns:p14="http://schemas.microsoft.com/office/powerpoint/2010/main" val="336605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Introducción</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2000" y="6393118"/>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n relacionada">
            <a:extLst>
              <a:ext uri="{FF2B5EF4-FFF2-40B4-BE49-F238E27FC236}">
                <a16:creationId xmlns:a16="http://schemas.microsoft.com/office/drawing/2014/main" id="{AC93719B-C6F3-4370-B1D9-FDA1D0D3D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3773"/>
            <a:ext cx="12153363" cy="26640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ocp ecuador">
            <a:extLst>
              <a:ext uri="{FF2B5EF4-FFF2-40B4-BE49-F238E27FC236}">
                <a16:creationId xmlns:a16="http://schemas.microsoft.com/office/drawing/2014/main" id="{D83CE2BD-FACF-4A04-B865-11983BB55B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51" b="10935"/>
          <a:stretch/>
        </p:blipFill>
        <p:spPr bwMode="auto">
          <a:xfrm>
            <a:off x="256180" y="1253743"/>
            <a:ext cx="2143125" cy="16398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id="{2AB02017-1401-4C2A-819E-D5A4EDA09A1B}"/>
              </a:ext>
            </a:extLst>
          </p:cNvPr>
          <p:cNvGraphicFramePr/>
          <p:nvPr>
            <p:extLst>
              <p:ext uri="{D42A27DB-BD31-4B8C-83A1-F6EECF244321}">
                <p14:modId xmlns:p14="http://schemas.microsoft.com/office/powerpoint/2010/main" val="2821388234"/>
              </p:ext>
            </p:extLst>
          </p:nvPr>
        </p:nvGraphicFramePr>
        <p:xfrm>
          <a:off x="2678900" y="1049749"/>
          <a:ext cx="8128000" cy="20477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a:extLst>
              <a:ext uri="{FF2B5EF4-FFF2-40B4-BE49-F238E27FC236}">
                <a16:creationId xmlns:a16="http://schemas.microsoft.com/office/drawing/2014/main" id="{D249B018-5EE5-44A3-9A3D-D0AA12778CF0}"/>
              </a:ext>
            </a:extLst>
          </p:cNvPr>
          <p:cNvGraphicFramePr/>
          <p:nvPr>
            <p:extLst>
              <p:ext uri="{D42A27DB-BD31-4B8C-83A1-F6EECF244321}">
                <p14:modId xmlns:p14="http://schemas.microsoft.com/office/powerpoint/2010/main" val="4249410288"/>
              </p:ext>
            </p:extLst>
          </p:nvPr>
        </p:nvGraphicFramePr>
        <p:xfrm>
          <a:off x="217295" y="815846"/>
          <a:ext cx="8128000"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30" name="Picture 6" descr="Resultado de imagen para ocp ecuador provincias">
            <a:extLst>
              <a:ext uri="{FF2B5EF4-FFF2-40B4-BE49-F238E27FC236}">
                <a16:creationId xmlns:a16="http://schemas.microsoft.com/office/drawing/2014/main" id="{06776D30-854B-4763-AFF0-91EB0F149407}"/>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46D6BA8C-6DB8-40A1-840E-53EF15951421}"/>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8" name="Elipse 27">
            <a:extLst>
              <a:ext uri="{FF2B5EF4-FFF2-40B4-BE49-F238E27FC236}">
                <a16:creationId xmlns:a16="http://schemas.microsoft.com/office/drawing/2014/main" id="{595E28F9-AE06-472C-9FB3-BF7BC82A9693}"/>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Elipse 28">
            <a:extLst>
              <a:ext uri="{FF2B5EF4-FFF2-40B4-BE49-F238E27FC236}">
                <a16:creationId xmlns:a16="http://schemas.microsoft.com/office/drawing/2014/main" id="{2630062F-4742-4906-B5E2-1BBBDD70E926}"/>
              </a:ext>
            </a:extLst>
          </p:cNvPr>
          <p:cNvSpPr/>
          <p:nvPr/>
        </p:nvSpPr>
        <p:spPr>
          <a:xfrm>
            <a:off x="82658" y="26524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ángulo 29">
            <a:extLst>
              <a:ext uri="{FF2B5EF4-FFF2-40B4-BE49-F238E27FC236}">
                <a16:creationId xmlns:a16="http://schemas.microsoft.com/office/drawing/2014/main" id="{A42C51F1-1FC6-4254-AB3F-DF4B4446820C}"/>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1" name="Rectángulo 30">
            <a:extLst>
              <a:ext uri="{FF2B5EF4-FFF2-40B4-BE49-F238E27FC236}">
                <a16:creationId xmlns:a16="http://schemas.microsoft.com/office/drawing/2014/main" id="{A830FFC1-67FF-4063-BB97-32A33D020B9B}"/>
              </a:ext>
            </a:extLst>
          </p:cNvPr>
          <p:cNvSpPr/>
          <p:nvPr/>
        </p:nvSpPr>
        <p:spPr>
          <a:xfrm>
            <a:off x="176541" y="229860"/>
            <a:ext cx="873957" cy="246221"/>
          </a:xfrm>
          <a:prstGeom prst="rect">
            <a:avLst/>
          </a:prstGeom>
        </p:spPr>
        <p:txBody>
          <a:bodyPr wrap="none">
            <a:spAutoFit/>
          </a:bodyPr>
          <a:lstStyle/>
          <a:p>
            <a:r>
              <a:rPr lang="es-EC" sz="1000" dirty="0">
                <a:solidFill>
                  <a:schemeClr val="bg1"/>
                </a:solidFill>
                <a:latin typeface="Times New Roman" panose="02020603050405020304" pitchFamily="18" charset="0"/>
              </a:rPr>
              <a:t>Introducción </a:t>
            </a:r>
            <a:endParaRPr lang="en-US" sz="1000" dirty="0">
              <a:solidFill>
                <a:schemeClr val="bg1"/>
              </a:solidFill>
            </a:endParaRPr>
          </a:p>
        </p:txBody>
      </p:sp>
      <p:sp>
        <p:nvSpPr>
          <p:cNvPr id="32" name="Elipse 31">
            <a:extLst>
              <a:ext uri="{FF2B5EF4-FFF2-40B4-BE49-F238E27FC236}">
                <a16:creationId xmlns:a16="http://schemas.microsoft.com/office/drawing/2014/main" id="{EA67FE3F-6CB1-49AB-9014-F8B44DF058E1}"/>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Elipse 32">
            <a:extLst>
              <a:ext uri="{FF2B5EF4-FFF2-40B4-BE49-F238E27FC236}">
                <a16:creationId xmlns:a16="http://schemas.microsoft.com/office/drawing/2014/main" id="{5E211E17-50BA-4F64-911E-FD4DFA8D8E92}"/>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ángulo 33">
            <a:extLst>
              <a:ext uri="{FF2B5EF4-FFF2-40B4-BE49-F238E27FC236}">
                <a16:creationId xmlns:a16="http://schemas.microsoft.com/office/drawing/2014/main" id="{A913E028-FAF6-4723-AEC0-9C66B23944FF}"/>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5" name="Rectángulo 34">
            <a:extLst>
              <a:ext uri="{FF2B5EF4-FFF2-40B4-BE49-F238E27FC236}">
                <a16:creationId xmlns:a16="http://schemas.microsoft.com/office/drawing/2014/main" id="{02582D6B-D621-4DFE-8E8D-4BA2C6CF48B5}"/>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36" name="Elipse 35">
            <a:extLst>
              <a:ext uri="{FF2B5EF4-FFF2-40B4-BE49-F238E27FC236}">
                <a16:creationId xmlns:a16="http://schemas.microsoft.com/office/drawing/2014/main" id="{2F4BE481-C636-4B08-BA99-8F4A867320D2}"/>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Elipse 36">
            <a:extLst>
              <a:ext uri="{FF2B5EF4-FFF2-40B4-BE49-F238E27FC236}">
                <a16:creationId xmlns:a16="http://schemas.microsoft.com/office/drawing/2014/main" id="{8D4C5AEE-A25B-4300-9602-C0749BC9F226}"/>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ángulo 37">
            <a:extLst>
              <a:ext uri="{FF2B5EF4-FFF2-40B4-BE49-F238E27FC236}">
                <a16:creationId xmlns:a16="http://schemas.microsoft.com/office/drawing/2014/main" id="{4E15147E-E825-42F1-8A3F-CA294E9F5E19}"/>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39" name="Rectángulo 38">
            <a:extLst>
              <a:ext uri="{FF2B5EF4-FFF2-40B4-BE49-F238E27FC236}">
                <a16:creationId xmlns:a16="http://schemas.microsoft.com/office/drawing/2014/main" id="{BC8833B2-DEEA-4245-B5DE-4730390C355A}"/>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40" name="Elipse 39">
            <a:extLst>
              <a:ext uri="{FF2B5EF4-FFF2-40B4-BE49-F238E27FC236}">
                <a16:creationId xmlns:a16="http://schemas.microsoft.com/office/drawing/2014/main" id="{98FBD947-FB2F-4E55-A9D8-BBBAC15482B4}"/>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Elipse 40">
            <a:extLst>
              <a:ext uri="{FF2B5EF4-FFF2-40B4-BE49-F238E27FC236}">
                <a16:creationId xmlns:a16="http://schemas.microsoft.com/office/drawing/2014/main" id="{013312EE-BE0F-427D-BBE1-AF4C61780447}"/>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ectángulo 41">
            <a:extLst>
              <a:ext uri="{FF2B5EF4-FFF2-40B4-BE49-F238E27FC236}">
                <a16:creationId xmlns:a16="http://schemas.microsoft.com/office/drawing/2014/main" id="{8906B527-BB66-4B13-82CE-0D7480ABD957}"/>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43" name="Rectángulo 42">
            <a:extLst>
              <a:ext uri="{FF2B5EF4-FFF2-40B4-BE49-F238E27FC236}">
                <a16:creationId xmlns:a16="http://schemas.microsoft.com/office/drawing/2014/main" id="{C9C6FA66-908F-48E0-A301-4B177C9519E2}"/>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3" name="Marcador de número de diapositiva 2">
            <a:extLst>
              <a:ext uri="{FF2B5EF4-FFF2-40B4-BE49-F238E27FC236}">
                <a16:creationId xmlns:a16="http://schemas.microsoft.com/office/drawing/2014/main" id="{FAD7A9BF-9B18-4122-825D-B841E4601185}"/>
              </a:ext>
            </a:extLst>
          </p:cNvPr>
          <p:cNvSpPr>
            <a:spLocks noGrp="1"/>
          </p:cNvSpPr>
          <p:nvPr>
            <p:ph type="sldNum" sz="quarter" idx="12"/>
          </p:nvPr>
        </p:nvSpPr>
        <p:spPr>
          <a:xfrm>
            <a:off x="3333481" y="6437960"/>
            <a:ext cx="2743200" cy="365125"/>
          </a:xfrm>
        </p:spPr>
        <p:txBody>
          <a:bodyPr/>
          <a:lstStyle/>
          <a:p>
            <a:fld id="{FB2BFC7A-67A2-4DD0-96C7-E23A81F51A78}" type="slidenum">
              <a:rPr lang="es-ES" smtClean="0"/>
              <a:t>3</a:t>
            </a:fld>
            <a:endParaRPr lang="es-ES" dirty="0"/>
          </a:p>
        </p:txBody>
      </p:sp>
    </p:spTree>
    <p:extLst>
      <p:ext uri="{BB962C8B-B14F-4D97-AF65-F5344CB8AC3E}">
        <p14:creationId xmlns:p14="http://schemas.microsoft.com/office/powerpoint/2010/main" val="2970424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DAACC8F-F270-45C9-B3C2-9941375145F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32B9A6C-838E-4EF1-9688-213EDD91A97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7DD1D562-778E-4B66-A41E-B0EDAE0E76A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747C4B44-7A23-4F23-AD29-549F405C8F6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1CEC3B15-3544-4641-BAD2-2CACF21CA67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EF41154-0DD6-45A2-8904-F9DF43491F6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BA69F9DD-BEA1-4335-A6C6-F9A891BCC85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514A9895-F628-49EA-80EC-E0D0BDD39D0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C66448EF-2B44-4968-879E-D60BEF48C1D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additive="base">
                                        <p:cTn id="39" dur="500" fill="hold"/>
                                        <p:tgtEl>
                                          <p:spTgt spid="1026"/>
                                        </p:tgtEl>
                                        <p:attrNameLst>
                                          <p:attrName>ppt_x</p:attrName>
                                        </p:attrNameLst>
                                      </p:cBhvr>
                                      <p:tavLst>
                                        <p:tav tm="0">
                                          <p:val>
                                            <p:strVal val="#ppt_x"/>
                                          </p:val>
                                        </p:tav>
                                        <p:tav tm="100000">
                                          <p:val>
                                            <p:strVal val="#ppt_x"/>
                                          </p:val>
                                        </p:tav>
                                      </p:tavLst>
                                    </p:anim>
                                    <p:anim calcmode="lin" valueType="num">
                                      <p:cBhvr additive="base">
                                        <p:cTn id="4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AD04B3CC-D154-4926-B2A3-F08C4F05B4D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CD60B823-D52D-4934-B34D-C371C5147E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9" b="89157" l="0" r="99394">
                        <a14:foregroundMark x1="32546" y1="59518" x2="42727" y2="46988"/>
                        <a14:foregroundMark x1="30000" y1="62651" x2="31152" y2="61233"/>
                        <a14:foregroundMark x1="57167" y1="46414" x2="57879" y2="46386"/>
                        <a14:foregroundMark x1="54222" y1="46531" x2="56299" y2="46449"/>
                        <a14:foregroundMark x1="48722" y1="46750" x2="52688" y2="46592"/>
                        <a14:foregroundMark x1="42727" y1="46988" x2="46845" y2="46824"/>
                        <a14:foregroundMark x1="57879" y1="46386" x2="67451" y2="50803"/>
                        <a14:foregroundMark x1="70641" y1="76988" x2="69728" y2="81928"/>
                        <a14:foregroundMark x1="74788" y1="54542" x2="71782" y2="70812"/>
                        <a14:foregroundMark x1="63255" y1="88312" x2="59608" y2="91030"/>
                        <a14:foregroundMark x1="9223" y1="68790" x2="9091" y2="68675"/>
                        <a14:foregroundMark x1="9091" y1="68675" x2="9343" y2="68425"/>
                        <a14:foregroundMark x1="29652" y1="54217" x2="30000" y2="54217"/>
                        <a14:foregroundMark x1="50399" y1="30443" x2="51212" y2="10241"/>
                        <a14:foregroundMark x1="51212" y1="10241" x2="62565" y2="24412"/>
                        <a14:foregroundMark x1="59081" y1="33187" x2="58081" y2="34482"/>
                        <a14:foregroundMark x1="2590" y1="58348" x2="0" y2="58434"/>
                        <a14:foregroundMark x1="83939" y1="59639" x2="99394" y2="60241"/>
                        <a14:backgroundMark x1="34848" y1="85542" x2="26061" y2="75301"/>
                        <a14:backgroundMark x1="25758" y1="77108" x2="30303" y2="89759"/>
                        <a14:backgroundMark x1="66667" y1="87952" x2="70303" y2="77711"/>
                        <a14:backgroundMark x1="63939" y1="85542" x2="70000" y2="79518"/>
                        <a14:backgroundMark x1="35758" y1="95783" x2="54848" y2="96988"/>
                        <a14:backgroundMark x1="54242" y1="93976" x2="59091" y2="92771"/>
                        <a14:backgroundMark x1="69394" y1="87349" x2="70606" y2="79518"/>
                        <a14:backgroundMark x1="69091" y1="81928" x2="69091" y2="87349"/>
                        <a14:backgroundMark x1="30000" y1="86145" x2="15152" y2="73494"/>
                        <a14:backgroundMark x1="15152" y1="73494" x2="24242" y2="86145"/>
                        <a14:backgroundMark x1="15455" y1="55422" x2="28485" y2="51807"/>
                        <a14:backgroundMark x1="48485" y1="32530" x2="51818" y2="43373"/>
                        <a14:backgroundMark x1="57576" y1="40361" x2="64545" y2="25301"/>
                        <a14:backgroundMark x1="70000" y1="51807" x2="71515" y2="54217"/>
                        <a14:backgroundMark x1="72727" y1="50602" x2="72424" y2="53614"/>
                        <a14:backgroundMark x1="28485" y1="53012" x2="27273" y2="57229"/>
                        <a14:backgroundMark x1="7879" y1="72892" x2="16364" y2="73494"/>
                        <a14:backgroundMark x1="34848" y1="92771" x2="36970" y2="95783"/>
                        <a14:backgroundMark x1="72727" y1="81928" x2="70303" y2="75301"/>
                        <a14:backgroundMark x1="55455" y1="37952" x2="56970" y2="37952"/>
                        <a14:backgroundMark x1="50000" y1="31325" x2="49394" y2="28313"/>
                        <a14:backgroundMark x1="16364" y1="57831" x2="2424" y2="57831"/>
                      </a14:backgroundRemoval>
                    </a14:imgEffect>
                  </a14:imgLayer>
                </a14:imgProps>
              </a:ext>
            </a:extLst>
          </a:blip>
          <a:stretch>
            <a:fillRect/>
          </a:stretch>
        </p:blipFill>
        <p:spPr>
          <a:xfrm>
            <a:off x="942066" y="1275446"/>
            <a:ext cx="3143250" cy="1581150"/>
          </a:xfrm>
          <a:prstGeom prst="rect">
            <a:avLst/>
          </a:prstGeom>
        </p:spPr>
      </p:pic>
      <p:pic>
        <p:nvPicPr>
          <p:cNvPr id="5" name="Imagen 4">
            <a:extLst>
              <a:ext uri="{FF2B5EF4-FFF2-40B4-BE49-F238E27FC236}">
                <a16:creationId xmlns:a16="http://schemas.microsoft.com/office/drawing/2014/main" id="{987B44C7-F3ED-466D-82B6-9BC355C1B85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333" b="96154" l="0" r="99000">
                        <a14:foregroundMark x1="30333" y1="36538" x2="31000" y2="36538"/>
                        <a14:foregroundMark x1="44039" y1="45513" x2="44854" y2="44958"/>
                        <a14:foregroundMark x1="37386" y1="50044" x2="44039" y2="45513"/>
                        <a14:foregroundMark x1="24274" y1="58974" x2="36610" y2="50573"/>
                        <a14:foregroundMark x1="23333" y1="59615" x2="24274" y2="58974"/>
                        <a14:foregroundMark x1="83669" y1="57687" x2="83921" y2="57864"/>
                        <a14:foregroundMark x1="57359" y1="39241" x2="58557" y2="40081"/>
                        <a14:foregroundMark x1="0" y1="60256" x2="418" y2="60278"/>
                        <a14:foregroundMark x1="35104" y1="86538" x2="48591" y2="94368"/>
                        <a14:foregroundMark x1="34000" y1="85897" x2="35104" y2="86538"/>
                        <a14:foregroundMark x1="58542" y1="86538" x2="59000" y2="85897"/>
                        <a14:foregroundMark x1="53528" y1="93550" x2="58542" y2="86538"/>
                        <a14:foregroundMark x1="35000" y1="31230" x2="35000" y2="10256"/>
                        <a14:foregroundMark x1="33040" y1="41667" x2="33000" y2="42308"/>
                        <a14:foregroundMark x1="33320" y1="37179" x2="33040" y2="41667"/>
                        <a14:foregroundMark x1="33947" y1="27131" x2="33320" y2="37179"/>
                        <a14:foregroundMark x1="35000" y1="10256" x2="34050" y2="25488"/>
                        <a14:foregroundMark x1="30000" y1="44872" x2="51000" y2="45513"/>
                        <a14:foregroundMark x1="9667" y1="60897" x2="13333" y2="61538"/>
                        <a14:foregroundMark x1="11000" y1="62179" x2="7333" y2="61538"/>
                        <a14:foregroundMark x1="8000" y1="60897" x2="5000" y2="61538"/>
                        <a14:foregroundMark x1="52333" y1="44231" x2="55667" y2="43590"/>
                        <a14:backgroundMark x1="35667" y1="35781" x2="35667" y2="35256"/>
                        <a14:backgroundMark x1="58021" y1="36027" x2="58333" y2="35897"/>
                        <a14:backgroundMark x1="53551" y1="37886" x2="54421" y2="37524"/>
                        <a14:backgroundMark x1="80000" y1="9615" x2="84667" y2="43590"/>
                        <a14:backgroundMark x1="84667" y1="43590" x2="68000" y2="49359"/>
                        <a14:backgroundMark x1="68000" y1="49359" x2="58000" y2="37821"/>
                        <a14:backgroundMark x1="71333" y1="54487" x2="83667" y2="57692"/>
                        <a14:backgroundMark x1="83333" y1="59615" x2="99000" y2="60256"/>
                        <a14:backgroundMark x1="48000" y1="96154" x2="52667" y2="96154"/>
                        <a14:backgroundMark x1="59333" y1="86538" x2="59333" y2="86538"/>
                        <a14:backgroundMark x1="34000" y1="86538" x2="34000" y2="86538"/>
                        <a14:backgroundMark x1="22667" y1="58974" x2="22667" y2="58974"/>
                        <a14:backgroundMark x1="4232" y1="59381" x2="0" y2="58974"/>
                        <a14:backgroundMark x1="30000" y1="37179" x2="30000" y2="37179"/>
                        <a14:backgroundMark x1="57333" y1="43590" x2="57333" y2="43590"/>
                        <a14:backgroundMark x1="57667" y1="40385" x2="57667" y2="40385"/>
                        <a14:backgroundMark x1="57667" y1="40385" x2="57667" y2="40385"/>
                      </a14:backgroundRemoval>
                    </a14:imgEffect>
                  </a14:imgLayer>
                </a14:imgProps>
              </a:ext>
            </a:extLst>
          </a:blip>
          <a:stretch>
            <a:fillRect/>
          </a:stretch>
        </p:blipFill>
        <p:spPr>
          <a:xfrm>
            <a:off x="4085316" y="1292457"/>
            <a:ext cx="2857500" cy="1485900"/>
          </a:xfrm>
          <a:prstGeom prst="rect">
            <a:avLst/>
          </a:prstGeom>
        </p:spPr>
      </p:pic>
      <p:pic>
        <p:nvPicPr>
          <p:cNvPr id="8" name="Imagen 7">
            <a:extLst>
              <a:ext uri="{FF2B5EF4-FFF2-40B4-BE49-F238E27FC236}">
                <a16:creationId xmlns:a16="http://schemas.microsoft.com/office/drawing/2014/main" id="{2AD3E3AE-CB62-4AA9-B7A5-7E0C1ADF1C0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7101" b="95858" l="339" r="98983">
                        <a14:foregroundMark x1="33880" y1="29480" x2="32881" y2="7692"/>
                        <a14:foregroundMark x1="32881" y1="7692" x2="32610" y2="31361"/>
                        <a14:foregroundMark x1="33447" y1="38462" x2="33898" y2="39053"/>
                        <a14:foregroundMark x1="33389" y1="38386" x2="33447" y2="38462"/>
                        <a14:foregroundMark x1="84746" y1="31953" x2="98983" y2="28402"/>
                        <a14:foregroundMark x1="98644" y1="31953" x2="99661" y2="39053"/>
                        <a14:foregroundMark x1="24068" y1="52663" x2="22984" y2="52609"/>
                        <a14:foregroundMark x1="41695" y1="81065" x2="56610" y2="95266"/>
                        <a14:foregroundMark x1="56610" y1="95266" x2="73559" y2="95858"/>
                        <a14:foregroundMark x1="73559" y1="95858" x2="70847" y2="79882"/>
                        <a14:backgroundMark x1="0" y1="50888" x2="9831" y2="52663"/>
                        <a14:backgroundMark x1="9831" y1="52071" x2="23390" y2="51479"/>
                        <a14:backgroundMark x1="34576" y1="35503" x2="34576" y2="35503"/>
                        <a14:backgroundMark x1="34237" y1="36095" x2="34237" y2="36095"/>
                        <a14:backgroundMark x1="33898" y1="37278" x2="33898" y2="37278"/>
                        <a14:backgroundMark x1="33898" y1="32544" x2="33898" y2="32544"/>
                        <a14:backgroundMark x1="33898" y1="38462" x2="33898" y2="38462"/>
                        <a14:backgroundMark x1="34237" y1="31361" x2="34237" y2="31361"/>
                        <a14:backgroundMark x1="34576" y1="33136" x2="34237" y2="37870"/>
                        <a14:backgroundMark x1="29831" y1="35503" x2="32542" y2="39645"/>
                      </a14:backgroundRemoval>
                    </a14:imgEffect>
                  </a14:imgLayer>
                </a14:imgProps>
              </a:ext>
            </a:extLst>
          </a:blip>
          <a:stretch>
            <a:fillRect/>
          </a:stretch>
        </p:blipFill>
        <p:spPr>
          <a:xfrm>
            <a:off x="6862323" y="1327555"/>
            <a:ext cx="2809875" cy="1609725"/>
          </a:xfrm>
          <a:prstGeom prst="rect">
            <a:avLst/>
          </a:prstGeom>
        </p:spPr>
      </p:pic>
      <p:sp>
        <p:nvSpPr>
          <p:cNvPr id="28" name="CuadroTexto 27">
            <a:extLst>
              <a:ext uri="{FF2B5EF4-FFF2-40B4-BE49-F238E27FC236}">
                <a16:creationId xmlns:a16="http://schemas.microsoft.com/office/drawing/2014/main" id="{42FBF80D-DE0E-4E76-87DA-3E856E4CC563}"/>
              </a:ext>
            </a:extLst>
          </p:cNvPr>
          <p:cNvSpPr txBox="1"/>
          <p:nvPr/>
        </p:nvSpPr>
        <p:spPr>
          <a:xfrm>
            <a:off x="2501899" y="623864"/>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Introducción</a:t>
            </a:r>
          </a:p>
        </p:txBody>
      </p:sp>
      <p:graphicFrame>
        <p:nvGraphicFramePr>
          <p:cNvPr id="11" name="Diagrama 10">
            <a:extLst>
              <a:ext uri="{FF2B5EF4-FFF2-40B4-BE49-F238E27FC236}">
                <a16:creationId xmlns:a16="http://schemas.microsoft.com/office/drawing/2014/main" id="{31FF68B9-8B7B-47D7-895A-7DC042C1AC36}"/>
              </a:ext>
            </a:extLst>
          </p:cNvPr>
          <p:cNvGraphicFramePr/>
          <p:nvPr>
            <p:extLst>
              <p:ext uri="{D42A27DB-BD31-4B8C-83A1-F6EECF244321}">
                <p14:modId xmlns:p14="http://schemas.microsoft.com/office/powerpoint/2010/main" val="1247089543"/>
              </p:ext>
            </p:extLst>
          </p:nvPr>
        </p:nvGraphicFramePr>
        <p:xfrm>
          <a:off x="1723137" y="2962812"/>
          <a:ext cx="7754238" cy="60834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0" name="Diagrama 29">
            <a:extLst>
              <a:ext uri="{FF2B5EF4-FFF2-40B4-BE49-F238E27FC236}">
                <a16:creationId xmlns:a16="http://schemas.microsoft.com/office/drawing/2014/main" id="{93CAC587-9335-415E-B54A-840966166D9B}"/>
              </a:ext>
            </a:extLst>
          </p:cNvPr>
          <p:cNvGraphicFramePr/>
          <p:nvPr>
            <p:extLst>
              <p:ext uri="{D42A27DB-BD31-4B8C-83A1-F6EECF244321}">
                <p14:modId xmlns:p14="http://schemas.microsoft.com/office/powerpoint/2010/main" val="1283908488"/>
              </p:ext>
            </p:extLst>
          </p:nvPr>
        </p:nvGraphicFramePr>
        <p:xfrm>
          <a:off x="696036" y="3945021"/>
          <a:ext cx="10795379" cy="211114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9" name="CuadroTexto 28">
            <a:extLst>
              <a:ext uri="{FF2B5EF4-FFF2-40B4-BE49-F238E27FC236}">
                <a16:creationId xmlns:a16="http://schemas.microsoft.com/office/drawing/2014/main" id="{809B7459-82F9-4ABE-8EB3-B4EA4B866B23}"/>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1" name="Elipse 30">
            <a:extLst>
              <a:ext uri="{FF2B5EF4-FFF2-40B4-BE49-F238E27FC236}">
                <a16:creationId xmlns:a16="http://schemas.microsoft.com/office/drawing/2014/main" id="{2AAEB369-6F2C-4D51-AE85-39D9D4AB9266}"/>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Elipse 31">
            <a:extLst>
              <a:ext uri="{FF2B5EF4-FFF2-40B4-BE49-F238E27FC236}">
                <a16:creationId xmlns:a16="http://schemas.microsoft.com/office/drawing/2014/main" id="{1B3F50D2-1D70-413F-96FA-CA6C0DBDBFA2}"/>
              </a:ext>
            </a:extLst>
          </p:cNvPr>
          <p:cNvSpPr/>
          <p:nvPr/>
        </p:nvSpPr>
        <p:spPr>
          <a:xfrm>
            <a:off x="82658" y="26524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ángulo 32">
            <a:extLst>
              <a:ext uri="{FF2B5EF4-FFF2-40B4-BE49-F238E27FC236}">
                <a16:creationId xmlns:a16="http://schemas.microsoft.com/office/drawing/2014/main" id="{1DAE4128-E84C-496A-ABB0-692CF8E2155B}"/>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4" name="Rectángulo 33">
            <a:extLst>
              <a:ext uri="{FF2B5EF4-FFF2-40B4-BE49-F238E27FC236}">
                <a16:creationId xmlns:a16="http://schemas.microsoft.com/office/drawing/2014/main" id="{0B660C4B-720D-499A-95EC-84B28E23EE7A}"/>
              </a:ext>
            </a:extLst>
          </p:cNvPr>
          <p:cNvSpPr/>
          <p:nvPr/>
        </p:nvSpPr>
        <p:spPr>
          <a:xfrm>
            <a:off x="176541" y="229860"/>
            <a:ext cx="873957" cy="246221"/>
          </a:xfrm>
          <a:prstGeom prst="rect">
            <a:avLst/>
          </a:prstGeom>
        </p:spPr>
        <p:txBody>
          <a:bodyPr wrap="none">
            <a:spAutoFit/>
          </a:bodyPr>
          <a:lstStyle/>
          <a:p>
            <a:r>
              <a:rPr lang="es-EC" sz="1000" dirty="0">
                <a:solidFill>
                  <a:schemeClr val="bg1"/>
                </a:solidFill>
                <a:latin typeface="Times New Roman" panose="02020603050405020304" pitchFamily="18" charset="0"/>
              </a:rPr>
              <a:t>Introducción </a:t>
            </a:r>
            <a:endParaRPr lang="en-US" sz="1000" dirty="0">
              <a:solidFill>
                <a:schemeClr val="bg1"/>
              </a:solidFill>
            </a:endParaRPr>
          </a:p>
        </p:txBody>
      </p:sp>
      <p:sp>
        <p:nvSpPr>
          <p:cNvPr id="35" name="Elipse 34">
            <a:extLst>
              <a:ext uri="{FF2B5EF4-FFF2-40B4-BE49-F238E27FC236}">
                <a16:creationId xmlns:a16="http://schemas.microsoft.com/office/drawing/2014/main" id="{98C5C767-3E8F-42F3-9B72-973AB4F87558}"/>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Elipse 35">
            <a:extLst>
              <a:ext uri="{FF2B5EF4-FFF2-40B4-BE49-F238E27FC236}">
                <a16:creationId xmlns:a16="http://schemas.microsoft.com/office/drawing/2014/main" id="{2668332C-54D5-4067-B602-39C5B9ABE9E5}"/>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ángulo 36">
            <a:extLst>
              <a:ext uri="{FF2B5EF4-FFF2-40B4-BE49-F238E27FC236}">
                <a16:creationId xmlns:a16="http://schemas.microsoft.com/office/drawing/2014/main" id="{55BC9A16-574D-4B35-9ADE-E2F161AEAA88}"/>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8" name="Rectángulo 37">
            <a:extLst>
              <a:ext uri="{FF2B5EF4-FFF2-40B4-BE49-F238E27FC236}">
                <a16:creationId xmlns:a16="http://schemas.microsoft.com/office/drawing/2014/main" id="{57CA015A-6AAA-46F5-A065-88E0AB2ADE04}"/>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39" name="Elipse 38">
            <a:extLst>
              <a:ext uri="{FF2B5EF4-FFF2-40B4-BE49-F238E27FC236}">
                <a16:creationId xmlns:a16="http://schemas.microsoft.com/office/drawing/2014/main" id="{AC077E3F-8098-4A6F-9F15-A5C4574E5C3D}"/>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Elipse 39">
            <a:extLst>
              <a:ext uri="{FF2B5EF4-FFF2-40B4-BE49-F238E27FC236}">
                <a16:creationId xmlns:a16="http://schemas.microsoft.com/office/drawing/2014/main" id="{E157F3C7-51A9-4CFF-94F5-7391C8EAFF4B}"/>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Rectángulo 40">
            <a:extLst>
              <a:ext uri="{FF2B5EF4-FFF2-40B4-BE49-F238E27FC236}">
                <a16:creationId xmlns:a16="http://schemas.microsoft.com/office/drawing/2014/main" id="{5C4B8530-2CB6-428A-9FF5-027C065008F3}"/>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2" name="Rectángulo 41">
            <a:extLst>
              <a:ext uri="{FF2B5EF4-FFF2-40B4-BE49-F238E27FC236}">
                <a16:creationId xmlns:a16="http://schemas.microsoft.com/office/drawing/2014/main" id="{C4B17A10-76F7-4B26-9B81-DCCEF6DCD631}"/>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43" name="Elipse 42">
            <a:extLst>
              <a:ext uri="{FF2B5EF4-FFF2-40B4-BE49-F238E27FC236}">
                <a16:creationId xmlns:a16="http://schemas.microsoft.com/office/drawing/2014/main" id="{8403D52F-93A4-4EB5-BB19-D668581B1192}"/>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Elipse 43">
            <a:extLst>
              <a:ext uri="{FF2B5EF4-FFF2-40B4-BE49-F238E27FC236}">
                <a16:creationId xmlns:a16="http://schemas.microsoft.com/office/drawing/2014/main" id="{D841EAA8-D549-44E4-97E3-88A42E226D0B}"/>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ángulo 44">
            <a:extLst>
              <a:ext uri="{FF2B5EF4-FFF2-40B4-BE49-F238E27FC236}">
                <a16:creationId xmlns:a16="http://schemas.microsoft.com/office/drawing/2014/main" id="{7D7F1A00-4BFA-45E3-A96A-5A5BB9C2C459}"/>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46" name="Rectángulo 45">
            <a:extLst>
              <a:ext uri="{FF2B5EF4-FFF2-40B4-BE49-F238E27FC236}">
                <a16:creationId xmlns:a16="http://schemas.microsoft.com/office/drawing/2014/main" id="{FF7C6D8A-BDF9-4E42-B9C8-F82CA1AFB667}"/>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3" name="Marcador de número de diapositiva 2">
            <a:extLst>
              <a:ext uri="{FF2B5EF4-FFF2-40B4-BE49-F238E27FC236}">
                <a16:creationId xmlns:a16="http://schemas.microsoft.com/office/drawing/2014/main" id="{5CDE612D-230B-4632-8BD9-C56E90B4B650}"/>
              </a:ext>
            </a:extLst>
          </p:cNvPr>
          <p:cNvSpPr>
            <a:spLocks noGrp="1"/>
          </p:cNvSpPr>
          <p:nvPr>
            <p:ph type="sldNum" sz="quarter" idx="12"/>
          </p:nvPr>
        </p:nvSpPr>
        <p:spPr>
          <a:xfrm>
            <a:off x="3350525" y="6396185"/>
            <a:ext cx="2743200" cy="365125"/>
          </a:xfrm>
        </p:spPr>
        <p:txBody>
          <a:bodyPr/>
          <a:lstStyle/>
          <a:p>
            <a:fld id="{FB2BFC7A-67A2-4DD0-96C7-E23A81F51A78}" type="slidenum">
              <a:rPr lang="es-ES" smtClean="0"/>
              <a:t>4</a:t>
            </a:fld>
            <a:endParaRPr lang="es-ES" dirty="0"/>
          </a:p>
        </p:txBody>
      </p:sp>
    </p:spTree>
    <p:extLst>
      <p:ext uri="{BB962C8B-B14F-4D97-AF65-F5344CB8AC3E}">
        <p14:creationId xmlns:p14="http://schemas.microsoft.com/office/powerpoint/2010/main" val="3108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FEF2A155-D219-44B7-AC32-5C55834F78A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933A3E5A-F49E-4E18-85B4-E9CCF3F27E0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AE706A5D-B253-4D8D-BE37-8368257F1C5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dgm id="{8570DBD4-3731-4B15-BC2D-2ADCAA5823A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dgm id="{BC625980-FDAB-4CDB-9846-85DD1E5509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3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Objetivos</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532DEB1-C3E4-4D5D-93AA-A00E734654E1}"/>
              </a:ext>
            </a:extLst>
          </p:cNvPr>
          <p:cNvSpPr/>
          <p:nvPr/>
        </p:nvSpPr>
        <p:spPr>
          <a:xfrm>
            <a:off x="824256" y="2584693"/>
            <a:ext cx="10933044" cy="2862322"/>
          </a:xfrm>
          <a:prstGeom prst="rect">
            <a:avLst/>
          </a:prstGeom>
        </p:spPr>
        <p:txBody>
          <a:bodyPr wrap="square">
            <a:spAutoFit/>
          </a:bodyPr>
          <a:lstStyle/>
          <a:p>
            <a:pPr fontAlgn="base"/>
            <a:r>
              <a:rPr lang="es-ES" dirty="0">
                <a:solidFill>
                  <a:srgbClr val="000000"/>
                </a:solidFill>
                <a:latin typeface="Times New Roman" panose="02020603050405020304" pitchFamily="18" charset="0"/>
              </a:rPr>
              <a:t> </a:t>
            </a:r>
            <a:endParaRPr lang="es-ES" b="0" i="0" dirty="0">
              <a:solidFill>
                <a:srgbClr val="000000"/>
              </a:solidFill>
              <a:effectLst/>
              <a:latin typeface="Times New Roman" panose="02020603050405020304" pitchFamily="18" charset="0"/>
            </a:endParaRPr>
          </a:p>
          <a:p>
            <a:pPr marL="285750" indent="-285750" algn="just" fontAlgn="base">
              <a:buFont typeface="Arial" panose="020B0604020202020204" pitchFamily="34" charset="0"/>
              <a:buChar char="•"/>
            </a:pPr>
            <a:r>
              <a:rPr lang="es-ES" dirty="0">
                <a:solidFill>
                  <a:srgbClr val="000000"/>
                </a:solidFill>
                <a:latin typeface="Times New Roman" panose="02020603050405020304" pitchFamily="18" charset="0"/>
              </a:rPr>
              <a:t>Definir la solución que se adapte a comprobar el funcionamiento de los reguladores de velocidad Woodward PGA 58, que ejecutan el control de revoluciones de los motores Wartsila Vasa 32. </a:t>
            </a:r>
          </a:p>
          <a:p>
            <a:pPr algn="just" fontAlgn="base"/>
            <a:endParaRPr lang="es-ES" dirty="0">
              <a:solidFill>
                <a:srgbClr val="000000"/>
              </a:solidFill>
              <a:latin typeface="Times New Roman" panose="02020603050405020304" pitchFamily="18" charset="0"/>
            </a:endParaRPr>
          </a:p>
          <a:p>
            <a:pPr marL="285750" indent="-285750" algn="just" fontAlgn="base">
              <a:buFont typeface="Arial" panose="020B0604020202020204" pitchFamily="34" charset="0"/>
              <a:buChar char="•"/>
            </a:pPr>
            <a:r>
              <a:rPr lang="es-ES" dirty="0">
                <a:solidFill>
                  <a:srgbClr val="000000"/>
                </a:solidFill>
                <a:latin typeface="Times New Roman" panose="02020603050405020304" pitchFamily="18" charset="0"/>
              </a:rPr>
              <a:t>Establecer las principales variables de control a ser evaluadas del regulador de velocidad.</a:t>
            </a:r>
          </a:p>
          <a:p>
            <a:pPr algn="just" fontAlgn="base"/>
            <a:endParaRPr lang="es-ES" dirty="0">
              <a:solidFill>
                <a:srgbClr val="000000"/>
              </a:solidFill>
              <a:latin typeface="Times New Roman" panose="02020603050405020304" pitchFamily="18" charset="0"/>
            </a:endParaRPr>
          </a:p>
          <a:p>
            <a:pPr marL="285750" indent="-285750" algn="just" fontAlgn="base">
              <a:buFont typeface="Arial" panose="020B0604020202020204" pitchFamily="34" charset="0"/>
              <a:buChar char="•"/>
            </a:pPr>
            <a:r>
              <a:rPr lang="es-ES" dirty="0">
                <a:solidFill>
                  <a:srgbClr val="000000"/>
                </a:solidFill>
                <a:latin typeface="Times New Roman" panose="02020603050405020304" pitchFamily="18" charset="0"/>
              </a:rPr>
              <a:t>Diseñar una herramienta portátil para reguladores de velocidad de motores Wartsila, definiendo técnica y económicamente la factibilidad de implementarlo en la empresa OCP Ecuador S.A. después de este estudio.</a:t>
            </a:r>
          </a:p>
          <a:p>
            <a:pPr algn="just" fontAlgn="base"/>
            <a:endParaRPr lang="es-ES" dirty="0">
              <a:solidFill>
                <a:srgbClr val="000000"/>
              </a:solidFill>
              <a:latin typeface="Times New Roman" panose="02020603050405020304" pitchFamily="18" charset="0"/>
            </a:endParaRPr>
          </a:p>
          <a:p>
            <a:pPr marL="285750" indent="-285750" algn="just" fontAlgn="base">
              <a:buFont typeface="Arial" panose="020B0604020202020204" pitchFamily="34" charset="0"/>
              <a:buChar char="•"/>
            </a:pPr>
            <a:r>
              <a:rPr lang="es-ES" dirty="0">
                <a:solidFill>
                  <a:srgbClr val="000000"/>
                </a:solidFill>
                <a:latin typeface="Times New Roman" panose="02020603050405020304" pitchFamily="18" charset="0"/>
              </a:rPr>
              <a:t>Analizar los elementos que se requieren para la herramienta portátil y establecer la compatibilidad entre estos. </a:t>
            </a:r>
          </a:p>
        </p:txBody>
      </p:sp>
      <p:sp>
        <p:nvSpPr>
          <p:cNvPr id="5" name="Rectángulo 4">
            <a:extLst>
              <a:ext uri="{FF2B5EF4-FFF2-40B4-BE49-F238E27FC236}">
                <a16:creationId xmlns:a16="http://schemas.microsoft.com/office/drawing/2014/main" id="{A9B3018C-4E11-43F6-B354-D905ED5F99E1}"/>
              </a:ext>
            </a:extLst>
          </p:cNvPr>
          <p:cNvSpPr/>
          <p:nvPr/>
        </p:nvSpPr>
        <p:spPr>
          <a:xfrm>
            <a:off x="503583" y="1410985"/>
            <a:ext cx="11359735" cy="1015663"/>
          </a:xfrm>
          <a:prstGeom prst="rect">
            <a:avLst/>
          </a:prstGeom>
        </p:spPr>
        <p:txBody>
          <a:bodyPr wrap="square">
            <a:spAutoFit/>
          </a:bodyPr>
          <a:lstStyle/>
          <a:p>
            <a:pPr algn="just" fontAlgn="base"/>
            <a:r>
              <a:rPr lang="es-ES" sz="2000" dirty="0">
                <a:solidFill>
                  <a:srgbClr val="000000"/>
                </a:solidFill>
                <a:latin typeface="Times New Roman" panose="02020603050405020304" pitchFamily="18" charset="0"/>
              </a:rPr>
              <a:t>Diseñar la solución que se ajuste a comprobar el funcionamiento de los reguladores de velocidad para motores Wartsila Vasa 32, analizando la factibilidad para su futura aplicación práctica en la empresa OCP Ecuador S.A </a:t>
            </a:r>
          </a:p>
        </p:txBody>
      </p:sp>
      <p:pic>
        <p:nvPicPr>
          <p:cNvPr id="27" name="Picture 6" descr="Resultado de imagen para ocp ecuador provincias">
            <a:extLst>
              <a:ext uri="{FF2B5EF4-FFF2-40B4-BE49-F238E27FC236}">
                <a16:creationId xmlns:a16="http://schemas.microsoft.com/office/drawing/2014/main" id="{C6A64AD4-9D38-440E-889B-3663222419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891F5138-FD86-4DE7-B32D-13D4295486F6}"/>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Elipse 28">
            <a:extLst>
              <a:ext uri="{FF2B5EF4-FFF2-40B4-BE49-F238E27FC236}">
                <a16:creationId xmlns:a16="http://schemas.microsoft.com/office/drawing/2014/main" id="{0D927F74-5FCF-4A56-A8C8-E0F32D8DFB72}"/>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Elipse 29">
            <a:extLst>
              <a:ext uri="{FF2B5EF4-FFF2-40B4-BE49-F238E27FC236}">
                <a16:creationId xmlns:a16="http://schemas.microsoft.com/office/drawing/2014/main" id="{DB93A368-BFB6-4C88-B398-E0004CFE6FBA}"/>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ángulo 30">
            <a:extLst>
              <a:ext uri="{FF2B5EF4-FFF2-40B4-BE49-F238E27FC236}">
                <a16:creationId xmlns:a16="http://schemas.microsoft.com/office/drawing/2014/main" id="{0754B627-4028-4BB9-B175-6959F3562B97}"/>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2" name="Rectángulo 31">
            <a:extLst>
              <a:ext uri="{FF2B5EF4-FFF2-40B4-BE49-F238E27FC236}">
                <a16:creationId xmlns:a16="http://schemas.microsoft.com/office/drawing/2014/main" id="{04041B17-42E7-4515-A2D2-A42B2A908B63}"/>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3" name="Elipse 32">
            <a:extLst>
              <a:ext uri="{FF2B5EF4-FFF2-40B4-BE49-F238E27FC236}">
                <a16:creationId xmlns:a16="http://schemas.microsoft.com/office/drawing/2014/main" id="{4DC4ECEC-2D6E-4C22-A422-7CF8F63E74BC}"/>
              </a:ext>
            </a:extLst>
          </p:cNvPr>
          <p:cNvSpPr/>
          <p:nvPr/>
        </p:nvSpPr>
        <p:spPr>
          <a:xfrm>
            <a:off x="1193835" y="29982"/>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Elipse 33">
            <a:extLst>
              <a:ext uri="{FF2B5EF4-FFF2-40B4-BE49-F238E27FC236}">
                <a16:creationId xmlns:a16="http://schemas.microsoft.com/office/drawing/2014/main" id="{958803A5-2515-42D8-A730-B955BB47BC6E}"/>
              </a:ext>
            </a:extLst>
          </p:cNvPr>
          <p:cNvSpPr/>
          <p:nvPr/>
        </p:nvSpPr>
        <p:spPr>
          <a:xfrm>
            <a:off x="1193834"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Rectángulo 34">
            <a:extLst>
              <a:ext uri="{FF2B5EF4-FFF2-40B4-BE49-F238E27FC236}">
                <a16:creationId xmlns:a16="http://schemas.microsoft.com/office/drawing/2014/main" id="{B45B26B3-EE95-46DE-9DD0-4D3C539861D9}"/>
              </a:ext>
            </a:extLst>
          </p:cNvPr>
          <p:cNvSpPr/>
          <p:nvPr/>
        </p:nvSpPr>
        <p:spPr>
          <a:xfrm>
            <a:off x="1287718" y="-856"/>
            <a:ext cx="683200" cy="246221"/>
          </a:xfrm>
          <a:prstGeom prst="rect">
            <a:avLst/>
          </a:prstGeom>
        </p:spPr>
        <p:txBody>
          <a:bodyPr wrap="none">
            <a:spAutoFit/>
          </a:bodyPr>
          <a:lstStyle/>
          <a:p>
            <a:r>
              <a:rPr lang="es-EC" sz="1000" dirty="0">
                <a:solidFill>
                  <a:schemeClr val="bg1"/>
                </a:solidFill>
                <a:latin typeface="Times New Roman" panose="02020603050405020304" pitchFamily="18" charset="0"/>
              </a:rPr>
              <a:t>Objetivos</a:t>
            </a:r>
            <a:endParaRPr lang="en-US" sz="1000" dirty="0">
              <a:solidFill>
                <a:schemeClr val="bg1"/>
              </a:solidFill>
            </a:endParaRPr>
          </a:p>
        </p:txBody>
      </p:sp>
      <p:sp>
        <p:nvSpPr>
          <p:cNvPr id="36" name="Rectángulo 35">
            <a:extLst>
              <a:ext uri="{FF2B5EF4-FFF2-40B4-BE49-F238E27FC236}">
                <a16:creationId xmlns:a16="http://schemas.microsoft.com/office/drawing/2014/main" id="{A85C65F4-4B5D-4CF0-A455-F7DDCF7209E5}"/>
              </a:ext>
            </a:extLst>
          </p:cNvPr>
          <p:cNvSpPr/>
          <p:nvPr/>
        </p:nvSpPr>
        <p:spPr>
          <a:xfrm>
            <a:off x="1287717" y="227792"/>
            <a:ext cx="1467068" cy="246221"/>
          </a:xfrm>
          <a:prstGeom prst="rect">
            <a:avLst/>
          </a:prstGeom>
        </p:spPr>
        <p:txBody>
          <a:bodyPr wrap="none">
            <a:spAutoFit/>
          </a:bodyPr>
          <a:lstStyle/>
          <a:p>
            <a:r>
              <a:rPr lang="es-EC" sz="1000" dirty="0">
                <a:latin typeface="Times New Roman" panose="02020603050405020304" pitchFamily="18" charset="0"/>
              </a:rPr>
              <a:t>Fundamentación Teórica</a:t>
            </a:r>
            <a:endParaRPr lang="en-US" sz="1000" dirty="0"/>
          </a:p>
        </p:txBody>
      </p:sp>
      <p:sp>
        <p:nvSpPr>
          <p:cNvPr id="37" name="Elipse 36">
            <a:extLst>
              <a:ext uri="{FF2B5EF4-FFF2-40B4-BE49-F238E27FC236}">
                <a16:creationId xmlns:a16="http://schemas.microsoft.com/office/drawing/2014/main" id="{D295A0AD-6A29-44E0-96A1-8E823EFD601C}"/>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Elipse 37">
            <a:extLst>
              <a:ext uri="{FF2B5EF4-FFF2-40B4-BE49-F238E27FC236}">
                <a16:creationId xmlns:a16="http://schemas.microsoft.com/office/drawing/2014/main" id="{94469A77-AA62-4325-AEA0-9888B49C038C}"/>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ángulo 38">
            <a:extLst>
              <a:ext uri="{FF2B5EF4-FFF2-40B4-BE49-F238E27FC236}">
                <a16:creationId xmlns:a16="http://schemas.microsoft.com/office/drawing/2014/main" id="{7A2EC9EB-13A3-48AD-9254-82BDECA5627F}"/>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0" name="Rectángulo 39">
            <a:extLst>
              <a:ext uri="{FF2B5EF4-FFF2-40B4-BE49-F238E27FC236}">
                <a16:creationId xmlns:a16="http://schemas.microsoft.com/office/drawing/2014/main" id="{F344D371-0537-4679-9C82-4D34D6B862AB}"/>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41" name="Elipse 40">
            <a:extLst>
              <a:ext uri="{FF2B5EF4-FFF2-40B4-BE49-F238E27FC236}">
                <a16:creationId xmlns:a16="http://schemas.microsoft.com/office/drawing/2014/main" id="{305DF69B-E2F3-4019-B894-345CBD3E4674}"/>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Elipse 41">
            <a:extLst>
              <a:ext uri="{FF2B5EF4-FFF2-40B4-BE49-F238E27FC236}">
                <a16:creationId xmlns:a16="http://schemas.microsoft.com/office/drawing/2014/main" id="{D7B6EE2B-23DF-4625-9D2E-574112571431}"/>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ángulo 42">
            <a:extLst>
              <a:ext uri="{FF2B5EF4-FFF2-40B4-BE49-F238E27FC236}">
                <a16:creationId xmlns:a16="http://schemas.microsoft.com/office/drawing/2014/main" id="{B51BF25D-4CA8-4EC0-9666-F21512A22072}"/>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44" name="Rectángulo 43">
            <a:extLst>
              <a:ext uri="{FF2B5EF4-FFF2-40B4-BE49-F238E27FC236}">
                <a16:creationId xmlns:a16="http://schemas.microsoft.com/office/drawing/2014/main" id="{78CBD661-183F-41FC-8E27-2AC2D5EE8A0D}"/>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3" name="Marcador de número de diapositiva 2">
            <a:extLst>
              <a:ext uri="{FF2B5EF4-FFF2-40B4-BE49-F238E27FC236}">
                <a16:creationId xmlns:a16="http://schemas.microsoft.com/office/drawing/2014/main" id="{08E8AE3F-A572-4940-A66F-F62A00298CC2}"/>
              </a:ext>
            </a:extLst>
          </p:cNvPr>
          <p:cNvSpPr>
            <a:spLocks noGrp="1"/>
          </p:cNvSpPr>
          <p:nvPr>
            <p:ph type="sldNum" sz="quarter" idx="12"/>
          </p:nvPr>
        </p:nvSpPr>
        <p:spPr>
          <a:xfrm>
            <a:off x="3585116" y="6462893"/>
            <a:ext cx="2743200" cy="365125"/>
          </a:xfrm>
        </p:spPr>
        <p:txBody>
          <a:bodyPr/>
          <a:lstStyle/>
          <a:p>
            <a:fld id="{FB2BFC7A-67A2-4DD0-96C7-E23A81F51A78}" type="slidenum">
              <a:rPr lang="es-ES" smtClean="0"/>
              <a:t>5</a:t>
            </a:fld>
            <a:endParaRPr lang="es-ES" dirty="0"/>
          </a:p>
        </p:txBody>
      </p:sp>
    </p:spTree>
    <p:extLst>
      <p:ext uri="{BB962C8B-B14F-4D97-AF65-F5344CB8AC3E}">
        <p14:creationId xmlns:p14="http://schemas.microsoft.com/office/powerpoint/2010/main" val="1773380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255860" y="730272"/>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Fundamentación teórica</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Elipse 12"/>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Rectángulo 2"/>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14" name="Rectángulo 13"/>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15" name="Elipse 14"/>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Elipse 15"/>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ángulo 16"/>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18" name="Rectángulo 17"/>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76D4CB67-98EE-4BD2-A76D-9C2AF9C1AB4E}"/>
              </a:ext>
            </a:extLst>
          </p:cNvPr>
          <p:cNvPicPr>
            <a:picLocks noChangeAspect="1"/>
          </p:cNvPicPr>
          <p:nvPr/>
        </p:nvPicPr>
        <p:blipFill>
          <a:blip r:embed="rId5"/>
          <a:stretch>
            <a:fillRect/>
          </a:stretch>
        </p:blipFill>
        <p:spPr>
          <a:xfrm>
            <a:off x="649757" y="1554268"/>
            <a:ext cx="5095240" cy="1200789"/>
          </a:xfrm>
          <a:prstGeom prst="rect">
            <a:avLst/>
          </a:prstGeom>
        </p:spPr>
      </p:pic>
      <p:pic>
        <p:nvPicPr>
          <p:cNvPr id="35" name="Imagen 34" descr="figura-5-elementos-fundamentales-base-logica">
            <a:extLst>
              <a:ext uri="{FF2B5EF4-FFF2-40B4-BE49-F238E27FC236}">
                <a16:creationId xmlns:a16="http://schemas.microsoft.com/office/drawing/2014/main" id="{BB7C018E-9930-4D9F-8D59-724414F47A8E}"/>
              </a:ext>
            </a:extLst>
          </p:cNvPr>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824" t="2307" r="1546" b="1309"/>
          <a:stretch/>
        </p:blipFill>
        <p:spPr bwMode="auto">
          <a:xfrm>
            <a:off x="7086600" y="1631610"/>
            <a:ext cx="4522597" cy="3700057"/>
          </a:xfrm>
          <a:prstGeom prst="rect">
            <a:avLst/>
          </a:prstGeom>
          <a:noFill/>
          <a:ln>
            <a:noFill/>
          </a:ln>
          <a:extLst>
            <a:ext uri="{53640926-AAD7-44D8-BBD7-CCE9431645EC}">
              <a14:shadowObscured xmlns:a14="http://schemas.microsoft.com/office/drawing/2010/main"/>
            </a:ext>
          </a:extLst>
        </p:spPr>
      </p:pic>
      <p:graphicFrame>
        <p:nvGraphicFramePr>
          <p:cNvPr id="28" name="Diagrama 27">
            <a:extLst>
              <a:ext uri="{FF2B5EF4-FFF2-40B4-BE49-F238E27FC236}">
                <a16:creationId xmlns:a16="http://schemas.microsoft.com/office/drawing/2014/main" id="{B58B233C-0B01-4BAA-9533-A3E5E9CDA0A8}"/>
              </a:ext>
            </a:extLst>
          </p:cNvPr>
          <p:cNvGraphicFramePr/>
          <p:nvPr>
            <p:extLst>
              <p:ext uri="{D42A27DB-BD31-4B8C-83A1-F6EECF244321}">
                <p14:modId xmlns:p14="http://schemas.microsoft.com/office/powerpoint/2010/main" val="120646981"/>
              </p:ext>
            </p:extLst>
          </p:nvPr>
        </p:nvGraphicFramePr>
        <p:xfrm>
          <a:off x="266431" y="2990366"/>
          <a:ext cx="6656284" cy="2188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CuadroTexto 28">
            <a:extLst>
              <a:ext uri="{FF2B5EF4-FFF2-40B4-BE49-F238E27FC236}">
                <a16:creationId xmlns:a16="http://schemas.microsoft.com/office/drawing/2014/main" id="{B4D5966B-B832-44E4-8AEE-36A9419EF7E5}"/>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0" name="Elipse 29">
            <a:extLst>
              <a:ext uri="{FF2B5EF4-FFF2-40B4-BE49-F238E27FC236}">
                <a16:creationId xmlns:a16="http://schemas.microsoft.com/office/drawing/2014/main" id="{22FF89C4-E795-4683-A5B5-7714BBFB18E1}"/>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Elipse 31">
            <a:extLst>
              <a:ext uri="{FF2B5EF4-FFF2-40B4-BE49-F238E27FC236}">
                <a16:creationId xmlns:a16="http://schemas.microsoft.com/office/drawing/2014/main" id="{4784724D-6C4C-471D-8FA4-9E085C68B624}"/>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ángulo 32">
            <a:extLst>
              <a:ext uri="{FF2B5EF4-FFF2-40B4-BE49-F238E27FC236}">
                <a16:creationId xmlns:a16="http://schemas.microsoft.com/office/drawing/2014/main" id="{ABB99638-BFBB-489D-AB4C-DF338DC74D82}"/>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4" name="Rectángulo 33">
            <a:extLst>
              <a:ext uri="{FF2B5EF4-FFF2-40B4-BE49-F238E27FC236}">
                <a16:creationId xmlns:a16="http://schemas.microsoft.com/office/drawing/2014/main" id="{33469D56-0E2B-45E7-954C-7E1FC609DEE0}"/>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6" name="Elipse 35">
            <a:extLst>
              <a:ext uri="{FF2B5EF4-FFF2-40B4-BE49-F238E27FC236}">
                <a16:creationId xmlns:a16="http://schemas.microsoft.com/office/drawing/2014/main" id="{F451B7C6-11AC-40B3-9232-5516A36018DF}"/>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Elipse 36">
            <a:extLst>
              <a:ext uri="{FF2B5EF4-FFF2-40B4-BE49-F238E27FC236}">
                <a16:creationId xmlns:a16="http://schemas.microsoft.com/office/drawing/2014/main" id="{314E6397-7CD9-49D8-914A-743B6C47DE4B}"/>
              </a:ext>
            </a:extLst>
          </p:cNvPr>
          <p:cNvSpPr/>
          <p:nvPr/>
        </p:nvSpPr>
        <p:spPr>
          <a:xfrm>
            <a:off x="1193834" y="263177"/>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ectángulo 37">
            <a:extLst>
              <a:ext uri="{FF2B5EF4-FFF2-40B4-BE49-F238E27FC236}">
                <a16:creationId xmlns:a16="http://schemas.microsoft.com/office/drawing/2014/main" id="{0BE94834-9A2F-40E8-97AD-91159A3E5631}"/>
              </a:ext>
            </a:extLst>
          </p:cNvPr>
          <p:cNvSpPr/>
          <p:nvPr/>
        </p:nvSpPr>
        <p:spPr>
          <a:xfrm>
            <a:off x="1287718" y="-856"/>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9" name="Rectángulo 38">
            <a:extLst>
              <a:ext uri="{FF2B5EF4-FFF2-40B4-BE49-F238E27FC236}">
                <a16:creationId xmlns:a16="http://schemas.microsoft.com/office/drawing/2014/main" id="{AFF16069-D0F6-4BF8-9044-F5093EE06D16}"/>
              </a:ext>
            </a:extLst>
          </p:cNvPr>
          <p:cNvSpPr/>
          <p:nvPr/>
        </p:nvSpPr>
        <p:spPr>
          <a:xfrm>
            <a:off x="1287717" y="227792"/>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 Teórica</a:t>
            </a:r>
            <a:endParaRPr lang="en-US" sz="1000" dirty="0">
              <a:solidFill>
                <a:schemeClr val="bg1"/>
              </a:solidFill>
            </a:endParaRPr>
          </a:p>
        </p:txBody>
      </p:sp>
      <p:sp>
        <p:nvSpPr>
          <p:cNvPr id="40" name="Elipse 39">
            <a:extLst>
              <a:ext uri="{FF2B5EF4-FFF2-40B4-BE49-F238E27FC236}">
                <a16:creationId xmlns:a16="http://schemas.microsoft.com/office/drawing/2014/main" id="{964DFA73-119F-4FC5-B00D-306A1108A67B}"/>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Elipse 40">
            <a:extLst>
              <a:ext uri="{FF2B5EF4-FFF2-40B4-BE49-F238E27FC236}">
                <a16:creationId xmlns:a16="http://schemas.microsoft.com/office/drawing/2014/main" id="{3D28A1EA-CC9F-4555-A94D-A8A33917B668}"/>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ectángulo 41">
            <a:extLst>
              <a:ext uri="{FF2B5EF4-FFF2-40B4-BE49-F238E27FC236}">
                <a16:creationId xmlns:a16="http://schemas.microsoft.com/office/drawing/2014/main" id="{25165E3B-0E72-4A61-871D-E364C4606BAE}"/>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3" name="Rectángulo 42">
            <a:extLst>
              <a:ext uri="{FF2B5EF4-FFF2-40B4-BE49-F238E27FC236}">
                <a16:creationId xmlns:a16="http://schemas.microsoft.com/office/drawing/2014/main" id="{74DB38D5-EC41-4AAD-8A5B-62F4E2BCC10B}"/>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44" name="Elipse 43">
            <a:extLst>
              <a:ext uri="{FF2B5EF4-FFF2-40B4-BE49-F238E27FC236}">
                <a16:creationId xmlns:a16="http://schemas.microsoft.com/office/drawing/2014/main" id="{1F02CCE5-575E-47A3-9C67-24BD45B1E089}"/>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Elipse 44">
            <a:extLst>
              <a:ext uri="{FF2B5EF4-FFF2-40B4-BE49-F238E27FC236}">
                <a16:creationId xmlns:a16="http://schemas.microsoft.com/office/drawing/2014/main" id="{918F8B19-C8CC-452C-A09E-7DD82AEC4694}"/>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ectángulo 45">
            <a:extLst>
              <a:ext uri="{FF2B5EF4-FFF2-40B4-BE49-F238E27FC236}">
                <a16:creationId xmlns:a16="http://schemas.microsoft.com/office/drawing/2014/main" id="{AE729E86-52BB-4B02-9A4D-E2049ADDA9CA}"/>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47" name="Rectángulo 46">
            <a:extLst>
              <a:ext uri="{FF2B5EF4-FFF2-40B4-BE49-F238E27FC236}">
                <a16:creationId xmlns:a16="http://schemas.microsoft.com/office/drawing/2014/main" id="{BFDF032A-EEDC-4CD8-A6E6-9B9B2EABDB2A}"/>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5" name="Marcador de número de diapositiva 4">
            <a:extLst>
              <a:ext uri="{FF2B5EF4-FFF2-40B4-BE49-F238E27FC236}">
                <a16:creationId xmlns:a16="http://schemas.microsoft.com/office/drawing/2014/main" id="{F841A280-7307-46C9-9DBA-83FE47DF1262}"/>
              </a:ext>
            </a:extLst>
          </p:cNvPr>
          <p:cNvSpPr>
            <a:spLocks noGrp="1"/>
          </p:cNvSpPr>
          <p:nvPr>
            <p:ph type="sldNum" sz="quarter" idx="12"/>
          </p:nvPr>
        </p:nvSpPr>
        <p:spPr>
          <a:xfrm>
            <a:off x="3585116" y="6349479"/>
            <a:ext cx="2743200" cy="365125"/>
          </a:xfrm>
        </p:spPr>
        <p:txBody>
          <a:bodyPr/>
          <a:lstStyle/>
          <a:p>
            <a:fld id="{FB2BFC7A-67A2-4DD0-96C7-E23A81F51A78}" type="slidenum">
              <a:rPr lang="es-ES" smtClean="0"/>
              <a:t>6</a:t>
            </a:fld>
            <a:endParaRPr lang="es-ES" dirty="0"/>
          </a:p>
        </p:txBody>
      </p:sp>
    </p:spTree>
    <p:extLst>
      <p:ext uri="{BB962C8B-B14F-4D97-AF65-F5344CB8AC3E}">
        <p14:creationId xmlns:p14="http://schemas.microsoft.com/office/powerpoint/2010/main" val="1380147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Fundamentación teórica</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78B3F430-A1CB-4DAA-9D9C-B1FFC90F06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Diagrama 28">
            <a:extLst>
              <a:ext uri="{FF2B5EF4-FFF2-40B4-BE49-F238E27FC236}">
                <a16:creationId xmlns:a16="http://schemas.microsoft.com/office/drawing/2014/main" id="{979A499C-ED94-4949-A319-C6A0C7C13ECF}"/>
              </a:ext>
            </a:extLst>
          </p:cNvPr>
          <p:cNvGraphicFramePr/>
          <p:nvPr>
            <p:extLst>
              <p:ext uri="{D42A27DB-BD31-4B8C-83A1-F6EECF244321}">
                <p14:modId xmlns:p14="http://schemas.microsoft.com/office/powerpoint/2010/main" val="2481263138"/>
              </p:ext>
            </p:extLst>
          </p:nvPr>
        </p:nvGraphicFramePr>
        <p:xfrm>
          <a:off x="647537" y="1602569"/>
          <a:ext cx="5894072" cy="3689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Elipse 27">
            <a:extLst>
              <a:ext uri="{FF2B5EF4-FFF2-40B4-BE49-F238E27FC236}">
                <a16:creationId xmlns:a16="http://schemas.microsoft.com/office/drawing/2014/main" id="{EB21FF2D-E265-4223-B753-DC443F17023C}"/>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Elipse 29">
            <a:extLst>
              <a:ext uri="{FF2B5EF4-FFF2-40B4-BE49-F238E27FC236}">
                <a16:creationId xmlns:a16="http://schemas.microsoft.com/office/drawing/2014/main" id="{BAD84BC3-EC1B-40B2-A8B3-847D0641269B}"/>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ángulo 30">
            <a:extLst>
              <a:ext uri="{FF2B5EF4-FFF2-40B4-BE49-F238E27FC236}">
                <a16:creationId xmlns:a16="http://schemas.microsoft.com/office/drawing/2014/main" id="{33D0EC50-7009-4AF9-B44C-DD647D8AF268}"/>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32" name="Rectángulo 31">
            <a:extLst>
              <a:ext uri="{FF2B5EF4-FFF2-40B4-BE49-F238E27FC236}">
                <a16:creationId xmlns:a16="http://schemas.microsoft.com/office/drawing/2014/main" id="{64B2B383-21A2-4852-AF7C-9736D0799996}"/>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33" name="Elipse 32">
            <a:extLst>
              <a:ext uri="{FF2B5EF4-FFF2-40B4-BE49-F238E27FC236}">
                <a16:creationId xmlns:a16="http://schemas.microsoft.com/office/drawing/2014/main" id="{322DEDE6-089E-40E6-A3A4-A26B204977D2}"/>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Elipse 33">
            <a:extLst>
              <a:ext uri="{FF2B5EF4-FFF2-40B4-BE49-F238E27FC236}">
                <a16:creationId xmlns:a16="http://schemas.microsoft.com/office/drawing/2014/main" id="{A3490D16-F1D8-4E9A-BC9F-8087C4DF30B0}"/>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Rectángulo 34">
            <a:extLst>
              <a:ext uri="{FF2B5EF4-FFF2-40B4-BE49-F238E27FC236}">
                <a16:creationId xmlns:a16="http://schemas.microsoft.com/office/drawing/2014/main" id="{397A3942-2655-4F1C-9A60-04554BC2F762}"/>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36" name="Rectángulo 35">
            <a:extLst>
              <a:ext uri="{FF2B5EF4-FFF2-40B4-BE49-F238E27FC236}">
                <a16:creationId xmlns:a16="http://schemas.microsoft.com/office/drawing/2014/main" id="{78F4CEBF-FBE6-4D3C-B906-58254DC107C3}"/>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37" name="CuadroTexto 36">
            <a:extLst>
              <a:ext uri="{FF2B5EF4-FFF2-40B4-BE49-F238E27FC236}">
                <a16:creationId xmlns:a16="http://schemas.microsoft.com/office/drawing/2014/main" id="{C495074B-EA1D-4800-B663-B662D80AC9FE}"/>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38" name="Elipse 37">
            <a:extLst>
              <a:ext uri="{FF2B5EF4-FFF2-40B4-BE49-F238E27FC236}">
                <a16:creationId xmlns:a16="http://schemas.microsoft.com/office/drawing/2014/main" id="{983FB416-CF83-481F-96F3-F1027F1491E8}"/>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Elipse 38">
            <a:extLst>
              <a:ext uri="{FF2B5EF4-FFF2-40B4-BE49-F238E27FC236}">
                <a16:creationId xmlns:a16="http://schemas.microsoft.com/office/drawing/2014/main" id="{0304B05C-C266-4DFE-91F1-4BA62C45DC1D}"/>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Rectángulo 39">
            <a:extLst>
              <a:ext uri="{FF2B5EF4-FFF2-40B4-BE49-F238E27FC236}">
                <a16:creationId xmlns:a16="http://schemas.microsoft.com/office/drawing/2014/main" id="{277F8FFD-0E83-44E6-96BC-8D783453D2E7}"/>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41" name="Rectángulo 40">
            <a:extLst>
              <a:ext uri="{FF2B5EF4-FFF2-40B4-BE49-F238E27FC236}">
                <a16:creationId xmlns:a16="http://schemas.microsoft.com/office/drawing/2014/main" id="{64F51F3B-DFAB-4E48-99C1-424C0F7F21D4}"/>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42" name="Elipse 41">
            <a:extLst>
              <a:ext uri="{FF2B5EF4-FFF2-40B4-BE49-F238E27FC236}">
                <a16:creationId xmlns:a16="http://schemas.microsoft.com/office/drawing/2014/main" id="{74FB2C66-6340-45E3-AE2E-505155162251}"/>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Elipse 42">
            <a:extLst>
              <a:ext uri="{FF2B5EF4-FFF2-40B4-BE49-F238E27FC236}">
                <a16:creationId xmlns:a16="http://schemas.microsoft.com/office/drawing/2014/main" id="{E327C209-FBA6-4BAE-871E-EACA78A59941}"/>
              </a:ext>
            </a:extLst>
          </p:cNvPr>
          <p:cNvSpPr/>
          <p:nvPr/>
        </p:nvSpPr>
        <p:spPr>
          <a:xfrm>
            <a:off x="1193834" y="263177"/>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Rectángulo 43">
            <a:extLst>
              <a:ext uri="{FF2B5EF4-FFF2-40B4-BE49-F238E27FC236}">
                <a16:creationId xmlns:a16="http://schemas.microsoft.com/office/drawing/2014/main" id="{488F124A-1B56-4AA7-B3BE-54EC26483A5E}"/>
              </a:ext>
            </a:extLst>
          </p:cNvPr>
          <p:cNvSpPr/>
          <p:nvPr/>
        </p:nvSpPr>
        <p:spPr>
          <a:xfrm>
            <a:off x="1287718" y="-856"/>
            <a:ext cx="683200" cy="246221"/>
          </a:xfrm>
          <a:prstGeom prst="rect">
            <a:avLst/>
          </a:prstGeom>
        </p:spPr>
        <p:txBody>
          <a:bodyPr wrap="square">
            <a:spAutoFit/>
          </a:bodyPr>
          <a:lstStyle/>
          <a:p>
            <a:r>
              <a:rPr lang="es-EC" sz="1000" dirty="0">
                <a:latin typeface="Times New Roman" panose="02020603050405020304" pitchFamily="18" charset="0"/>
              </a:rPr>
              <a:t>Objetivos</a:t>
            </a:r>
            <a:endParaRPr lang="en-US" sz="1000" dirty="0"/>
          </a:p>
        </p:txBody>
      </p:sp>
      <p:sp>
        <p:nvSpPr>
          <p:cNvPr id="45" name="Rectángulo 44">
            <a:extLst>
              <a:ext uri="{FF2B5EF4-FFF2-40B4-BE49-F238E27FC236}">
                <a16:creationId xmlns:a16="http://schemas.microsoft.com/office/drawing/2014/main" id="{7785387B-45E9-4384-87DA-5336EF2DCAE1}"/>
              </a:ext>
            </a:extLst>
          </p:cNvPr>
          <p:cNvSpPr/>
          <p:nvPr/>
        </p:nvSpPr>
        <p:spPr>
          <a:xfrm>
            <a:off x="1287717" y="227792"/>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 Teórica</a:t>
            </a:r>
            <a:endParaRPr lang="en-US" sz="1000" dirty="0">
              <a:solidFill>
                <a:schemeClr val="bg1"/>
              </a:solidFill>
            </a:endParaRPr>
          </a:p>
        </p:txBody>
      </p:sp>
      <p:sp>
        <p:nvSpPr>
          <p:cNvPr id="46" name="Elipse 45">
            <a:extLst>
              <a:ext uri="{FF2B5EF4-FFF2-40B4-BE49-F238E27FC236}">
                <a16:creationId xmlns:a16="http://schemas.microsoft.com/office/drawing/2014/main" id="{B405FF36-93CF-4C34-BEB4-6B80FC2B68C1}"/>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Elipse 46">
            <a:extLst>
              <a:ext uri="{FF2B5EF4-FFF2-40B4-BE49-F238E27FC236}">
                <a16:creationId xmlns:a16="http://schemas.microsoft.com/office/drawing/2014/main" id="{BD25EA3C-9CE1-4E1F-89E0-DEFEA8121702}"/>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ángulo 47">
            <a:extLst>
              <a:ext uri="{FF2B5EF4-FFF2-40B4-BE49-F238E27FC236}">
                <a16:creationId xmlns:a16="http://schemas.microsoft.com/office/drawing/2014/main" id="{5338FCC6-727D-48D1-9CA9-610204AB1FE2}"/>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49" name="Rectángulo 48">
            <a:extLst>
              <a:ext uri="{FF2B5EF4-FFF2-40B4-BE49-F238E27FC236}">
                <a16:creationId xmlns:a16="http://schemas.microsoft.com/office/drawing/2014/main" id="{A8A0F528-0C06-4D87-927A-DA28D4A012F0}"/>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50" name="Elipse 49">
            <a:extLst>
              <a:ext uri="{FF2B5EF4-FFF2-40B4-BE49-F238E27FC236}">
                <a16:creationId xmlns:a16="http://schemas.microsoft.com/office/drawing/2014/main" id="{5DCEB805-62AA-424C-8129-17CDDC311104}"/>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Elipse 50">
            <a:extLst>
              <a:ext uri="{FF2B5EF4-FFF2-40B4-BE49-F238E27FC236}">
                <a16:creationId xmlns:a16="http://schemas.microsoft.com/office/drawing/2014/main" id="{9A6F6BF4-5643-46E0-86E2-0B4D255A9E07}"/>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ectángulo 51">
            <a:extLst>
              <a:ext uri="{FF2B5EF4-FFF2-40B4-BE49-F238E27FC236}">
                <a16:creationId xmlns:a16="http://schemas.microsoft.com/office/drawing/2014/main" id="{D7844E6B-44A0-466A-B538-87DFEBB4CC56}"/>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53" name="Rectángulo 52">
            <a:extLst>
              <a:ext uri="{FF2B5EF4-FFF2-40B4-BE49-F238E27FC236}">
                <a16:creationId xmlns:a16="http://schemas.microsoft.com/office/drawing/2014/main" id="{0FD52714-27FC-4FEC-9D4C-DF16875F53FB}"/>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pic>
        <p:nvPicPr>
          <p:cNvPr id="54" name="Imagen 53">
            <a:extLst>
              <a:ext uri="{FF2B5EF4-FFF2-40B4-BE49-F238E27FC236}">
                <a16:creationId xmlns:a16="http://schemas.microsoft.com/office/drawing/2014/main" id="{8CC2E65A-5D41-444F-9036-F1BE1C7D1CF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7447003" y="1419975"/>
            <a:ext cx="3327013" cy="4222859"/>
          </a:xfrm>
          <a:prstGeom prst="rect">
            <a:avLst/>
          </a:prstGeom>
          <a:noFill/>
          <a:ln>
            <a:noFill/>
          </a:ln>
        </p:spPr>
      </p:pic>
      <p:sp>
        <p:nvSpPr>
          <p:cNvPr id="56" name="Marcador de número de diapositiva 55">
            <a:extLst>
              <a:ext uri="{FF2B5EF4-FFF2-40B4-BE49-F238E27FC236}">
                <a16:creationId xmlns:a16="http://schemas.microsoft.com/office/drawing/2014/main" id="{77C8E4AE-2027-4A2C-A472-5502B53D8056}"/>
              </a:ext>
            </a:extLst>
          </p:cNvPr>
          <p:cNvSpPr>
            <a:spLocks noGrp="1"/>
          </p:cNvSpPr>
          <p:nvPr>
            <p:ph type="sldNum" sz="quarter" idx="12"/>
          </p:nvPr>
        </p:nvSpPr>
        <p:spPr>
          <a:xfrm>
            <a:off x="4002557" y="6396185"/>
            <a:ext cx="2743200" cy="365125"/>
          </a:xfrm>
        </p:spPr>
        <p:txBody>
          <a:bodyPr/>
          <a:lstStyle/>
          <a:p>
            <a:fld id="{FB2BFC7A-67A2-4DD0-96C7-E23A81F51A78}" type="slidenum">
              <a:rPr lang="es-ES" smtClean="0"/>
              <a:t>7</a:t>
            </a:fld>
            <a:endParaRPr lang="es-ES" dirty="0"/>
          </a:p>
        </p:txBody>
      </p:sp>
    </p:spTree>
    <p:extLst>
      <p:ext uri="{BB962C8B-B14F-4D97-AF65-F5344CB8AC3E}">
        <p14:creationId xmlns:p14="http://schemas.microsoft.com/office/powerpoint/2010/main" val="433717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C6A64AD4-9D38-440E-889B-3663222419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8C837A1A-2A87-4249-9035-170446CD9255}"/>
              </a:ext>
            </a:extLst>
          </p:cNvPr>
          <p:cNvGraphicFramePr>
            <a:graphicFrameLocks noGrp="1"/>
          </p:cNvGraphicFramePr>
          <p:nvPr>
            <p:extLst>
              <p:ext uri="{D42A27DB-BD31-4B8C-83A1-F6EECF244321}">
                <p14:modId xmlns:p14="http://schemas.microsoft.com/office/powerpoint/2010/main" val="2864520536"/>
              </p:ext>
            </p:extLst>
          </p:nvPr>
        </p:nvGraphicFramePr>
        <p:xfrm>
          <a:off x="259532" y="1371108"/>
          <a:ext cx="6641332" cy="4415330"/>
        </p:xfrm>
        <a:graphic>
          <a:graphicData uri="http://schemas.openxmlformats.org/drawingml/2006/table">
            <a:tbl>
              <a:tblPr firstRow="1" firstCol="1" bandRow="1">
                <a:tableStyleId>{68D230F3-CF80-4859-8CE7-A43EE81993B5}</a:tableStyleId>
              </a:tblPr>
              <a:tblGrid>
                <a:gridCol w="2820066">
                  <a:extLst>
                    <a:ext uri="{9D8B030D-6E8A-4147-A177-3AD203B41FA5}">
                      <a16:colId xmlns:a16="http://schemas.microsoft.com/office/drawing/2014/main" val="2568298588"/>
                    </a:ext>
                  </a:extLst>
                </a:gridCol>
                <a:gridCol w="3821266">
                  <a:extLst>
                    <a:ext uri="{9D8B030D-6E8A-4147-A177-3AD203B41FA5}">
                      <a16:colId xmlns:a16="http://schemas.microsoft.com/office/drawing/2014/main" val="1975501276"/>
                    </a:ext>
                  </a:extLst>
                </a:gridCol>
              </a:tblGrid>
              <a:tr h="381114">
                <a:tc>
                  <a:txBody>
                    <a:bodyPr/>
                    <a:lstStyle/>
                    <a:p>
                      <a:pPr algn="just">
                        <a:lnSpc>
                          <a:spcPct val="2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a:effectLst/>
                        </a:rPr>
                        <a:t>Componentes</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a:effectLst/>
                        </a:rPr>
                        <a:t>Acción</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0990399"/>
                  </a:ext>
                </a:extLst>
              </a:tr>
              <a:tr h="523197">
                <a:tc>
                  <a:txBody>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dirty="0">
                          <a:effectLst/>
                        </a:rPr>
                        <a:t>Acumulador</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a:effectLst/>
                        </a:rPr>
                        <a:t>Mantienen una presión de aceite uniforme.</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0364801"/>
                  </a:ext>
                </a:extLst>
              </a:tr>
              <a:tr h="799573">
                <a:tc>
                  <a:txBody>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dirty="0">
                          <a:effectLst/>
                        </a:rPr>
                        <a:t>Válvula de cabeza y piloto de peso mosca centrífuga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a:effectLst/>
                        </a:rPr>
                        <a:t>Controla el flujo de aceite hacia y desde el conjunto del cilindro de potencia del gobernador.</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27941"/>
                  </a:ext>
                </a:extLst>
              </a:tr>
              <a:tr h="1075949">
                <a:tc>
                  <a:txBody>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dirty="0">
                          <a:effectLst/>
                        </a:rPr>
                        <a:t>Un conjunto de cilindro de potencia, </a:t>
                      </a:r>
                    </a:p>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dirty="0">
                          <a:effectLst/>
                        </a:rPr>
                        <a:t>Válvula de combustible</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br>
                        <a:rPr lang="es-EC" sz="1400">
                          <a:effectLst/>
                        </a:rPr>
                      </a:br>
                      <a:r>
                        <a:rPr lang="es-EC" sz="1400">
                          <a:effectLst/>
                        </a:rPr>
                        <a:t>Posiciona las rejillas de combustible.</a:t>
                      </a:r>
                      <a:endParaRPr lang="es-E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4550535"/>
                  </a:ext>
                </a:extLst>
              </a:tr>
              <a:tr h="1004320">
                <a:tc>
                  <a:txBody>
                    <a:bodyPr/>
                    <a:lstStyle/>
                    <a:p>
                      <a:pPr algn="just">
                        <a:lnSpc>
                          <a:spcPct val="2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dirty="0">
                          <a:effectLst/>
                        </a:rPr>
                        <a:t>Sistema de compensación</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s-ES" sz="1400" dirty="0">
                          <a:effectLst/>
                        </a:rPr>
                        <a:t>Estabiliza el sistema de gobernador. </a:t>
                      </a:r>
                      <a:endParaRPr lang="es-ES" sz="1400" dirty="0">
                        <a:effectLst/>
                        <a:latin typeface="Calibri" panose="020F0502020204030204" pitchFamily="34" charset="0"/>
                      </a:endParaRPr>
                    </a:p>
                  </a:txBody>
                  <a:tcPr marL="68580" marR="68580" marT="0" marB="0"/>
                </a:tc>
                <a:extLst>
                  <a:ext uri="{0D108BD9-81ED-4DB2-BD59-A6C34878D82A}">
                    <a16:rowId xmlns:a16="http://schemas.microsoft.com/office/drawing/2014/main" val="1394186304"/>
                  </a:ext>
                </a:extLst>
              </a:tr>
              <a:tr h="631177">
                <a:tc>
                  <a:txBody>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dirty="0">
                          <a:effectLst/>
                        </a:rPr>
                        <a:t>Ajuste neumático de la velocidad</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400" dirty="0">
                          <a:effectLst/>
                        </a:rPr>
                        <a:t>Se utiliza para ajustar el ajuste de la velocidad del regulador de forma remota.</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1915833"/>
                  </a:ext>
                </a:extLst>
              </a:tr>
            </a:tbl>
          </a:graphicData>
        </a:graphic>
      </p:graphicFrame>
      <p:sp>
        <p:nvSpPr>
          <p:cNvPr id="45" name="Cuadro de texto 94">
            <a:extLst>
              <a:ext uri="{FF2B5EF4-FFF2-40B4-BE49-F238E27FC236}">
                <a16:creationId xmlns:a16="http://schemas.microsoft.com/office/drawing/2014/main" id="{F0E092B8-6F72-4FA3-8734-7A6F19DE1697}"/>
              </a:ext>
            </a:extLst>
          </p:cNvPr>
          <p:cNvSpPr txBox="1"/>
          <p:nvPr/>
        </p:nvSpPr>
        <p:spPr>
          <a:xfrm>
            <a:off x="8269222" y="11118617"/>
            <a:ext cx="1635192" cy="55268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CONTINÚA </a:t>
            </a:r>
          </a:p>
        </p:txBody>
      </p:sp>
      <p:sp>
        <p:nvSpPr>
          <p:cNvPr id="26" name="CuadroTexto 25">
            <a:extLst>
              <a:ext uri="{FF2B5EF4-FFF2-40B4-BE49-F238E27FC236}">
                <a16:creationId xmlns:a16="http://schemas.microsoft.com/office/drawing/2014/main" id="{42C8973C-478E-428E-ABA7-24D84189F451}"/>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Fundamentación teórica</a:t>
            </a:r>
          </a:p>
        </p:txBody>
      </p:sp>
      <p:pic>
        <p:nvPicPr>
          <p:cNvPr id="46" name="Imagen 45">
            <a:extLst>
              <a:ext uri="{FF2B5EF4-FFF2-40B4-BE49-F238E27FC236}">
                <a16:creationId xmlns:a16="http://schemas.microsoft.com/office/drawing/2014/main" id="{4394D47F-0CCF-415A-BA4E-4C8D4D9B5C5E}"/>
              </a:ext>
            </a:extLst>
          </p:cNvPr>
          <p:cNvPicPr/>
          <p:nvPr/>
        </p:nvPicPr>
        <p:blipFill rotWithShape="1">
          <a:blip r:embed="rId5"/>
          <a:srcRect r="2481" b="7664"/>
          <a:stretch/>
        </p:blipFill>
        <p:spPr bwMode="auto">
          <a:xfrm>
            <a:off x="7032996" y="1795991"/>
            <a:ext cx="4711329" cy="3266017"/>
          </a:xfrm>
          <a:prstGeom prst="rect">
            <a:avLst/>
          </a:prstGeom>
          <a:ln>
            <a:noFill/>
          </a:ln>
          <a:extLst>
            <a:ext uri="{53640926-AAD7-44D8-BBD7-CCE9431645EC}">
              <a14:shadowObscured xmlns:a14="http://schemas.microsoft.com/office/drawing/2010/main"/>
            </a:ext>
          </a:extLst>
        </p:spPr>
      </p:pic>
      <p:sp>
        <p:nvSpPr>
          <p:cNvPr id="47" name="Elipse 46">
            <a:extLst>
              <a:ext uri="{FF2B5EF4-FFF2-40B4-BE49-F238E27FC236}">
                <a16:creationId xmlns:a16="http://schemas.microsoft.com/office/drawing/2014/main" id="{879DC398-EEBA-4F55-AC33-66359F061DAB}"/>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Elipse 47">
            <a:extLst>
              <a:ext uri="{FF2B5EF4-FFF2-40B4-BE49-F238E27FC236}">
                <a16:creationId xmlns:a16="http://schemas.microsoft.com/office/drawing/2014/main" id="{6AE052F5-5B16-4579-98F3-8D8E2E37F57F}"/>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ángulo 48">
            <a:extLst>
              <a:ext uri="{FF2B5EF4-FFF2-40B4-BE49-F238E27FC236}">
                <a16:creationId xmlns:a16="http://schemas.microsoft.com/office/drawing/2014/main" id="{6FA7652C-34A3-4501-B042-5981B19EB004}"/>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50" name="Rectángulo 49">
            <a:extLst>
              <a:ext uri="{FF2B5EF4-FFF2-40B4-BE49-F238E27FC236}">
                <a16:creationId xmlns:a16="http://schemas.microsoft.com/office/drawing/2014/main" id="{6AF0635B-752A-4268-9CBC-71F101F2750C}"/>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51" name="Elipse 50">
            <a:extLst>
              <a:ext uri="{FF2B5EF4-FFF2-40B4-BE49-F238E27FC236}">
                <a16:creationId xmlns:a16="http://schemas.microsoft.com/office/drawing/2014/main" id="{B0E090B5-2C52-4537-AD73-78B46BFAE70F}"/>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Elipse 51">
            <a:extLst>
              <a:ext uri="{FF2B5EF4-FFF2-40B4-BE49-F238E27FC236}">
                <a16:creationId xmlns:a16="http://schemas.microsoft.com/office/drawing/2014/main" id="{65B83310-3327-47D1-8277-FF2611D6CBAF}"/>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Rectángulo 52">
            <a:extLst>
              <a:ext uri="{FF2B5EF4-FFF2-40B4-BE49-F238E27FC236}">
                <a16:creationId xmlns:a16="http://schemas.microsoft.com/office/drawing/2014/main" id="{251D5682-B4A7-4814-A028-CC207A1117D9}"/>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54" name="Rectángulo 53">
            <a:extLst>
              <a:ext uri="{FF2B5EF4-FFF2-40B4-BE49-F238E27FC236}">
                <a16:creationId xmlns:a16="http://schemas.microsoft.com/office/drawing/2014/main" id="{D21FB442-DCE0-43C9-9A52-DBD7A6E28FD1}"/>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55" name="CuadroTexto 54">
            <a:extLst>
              <a:ext uri="{FF2B5EF4-FFF2-40B4-BE49-F238E27FC236}">
                <a16:creationId xmlns:a16="http://schemas.microsoft.com/office/drawing/2014/main" id="{7967E0C3-1110-4C49-A17B-839D4978CFF0}"/>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56" name="Elipse 55">
            <a:extLst>
              <a:ext uri="{FF2B5EF4-FFF2-40B4-BE49-F238E27FC236}">
                <a16:creationId xmlns:a16="http://schemas.microsoft.com/office/drawing/2014/main" id="{B054D7F4-CD24-4E2B-BD58-40F4ABFA72AC}"/>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Elipse 56">
            <a:extLst>
              <a:ext uri="{FF2B5EF4-FFF2-40B4-BE49-F238E27FC236}">
                <a16:creationId xmlns:a16="http://schemas.microsoft.com/office/drawing/2014/main" id="{A5D54867-EF3E-47FE-94A9-ACB60C3F33DE}"/>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Rectángulo 57">
            <a:extLst>
              <a:ext uri="{FF2B5EF4-FFF2-40B4-BE49-F238E27FC236}">
                <a16:creationId xmlns:a16="http://schemas.microsoft.com/office/drawing/2014/main" id="{7BAA072A-BE7F-4801-81EA-47560698725A}"/>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59" name="Rectángulo 58">
            <a:extLst>
              <a:ext uri="{FF2B5EF4-FFF2-40B4-BE49-F238E27FC236}">
                <a16:creationId xmlns:a16="http://schemas.microsoft.com/office/drawing/2014/main" id="{4B76BE98-4EAF-4FC9-8565-689D5F083FB6}"/>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60" name="Elipse 59">
            <a:extLst>
              <a:ext uri="{FF2B5EF4-FFF2-40B4-BE49-F238E27FC236}">
                <a16:creationId xmlns:a16="http://schemas.microsoft.com/office/drawing/2014/main" id="{E3C1F87C-C1C1-4FFB-B168-38FB76E25371}"/>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Elipse 60">
            <a:extLst>
              <a:ext uri="{FF2B5EF4-FFF2-40B4-BE49-F238E27FC236}">
                <a16:creationId xmlns:a16="http://schemas.microsoft.com/office/drawing/2014/main" id="{B1A86808-C97B-4D6E-8255-A3D9DADC02D7}"/>
              </a:ext>
            </a:extLst>
          </p:cNvPr>
          <p:cNvSpPr/>
          <p:nvPr/>
        </p:nvSpPr>
        <p:spPr>
          <a:xfrm>
            <a:off x="1193834" y="263177"/>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ángulo 61">
            <a:extLst>
              <a:ext uri="{FF2B5EF4-FFF2-40B4-BE49-F238E27FC236}">
                <a16:creationId xmlns:a16="http://schemas.microsoft.com/office/drawing/2014/main" id="{442442B0-05BD-468D-8F24-9E5C41ACD649}"/>
              </a:ext>
            </a:extLst>
          </p:cNvPr>
          <p:cNvSpPr/>
          <p:nvPr/>
        </p:nvSpPr>
        <p:spPr>
          <a:xfrm>
            <a:off x="1287718" y="-856"/>
            <a:ext cx="683200" cy="246221"/>
          </a:xfrm>
          <a:prstGeom prst="rect">
            <a:avLst/>
          </a:prstGeom>
        </p:spPr>
        <p:txBody>
          <a:bodyPr wrap="square">
            <a:spAutoFit/>
          </a:bodyPr>
          <a:lstStyle/>
          <a:p>
            <a:r>
              <a:rPr lang="es-EC" sz="1000" dirty="0">
                <a:latin typeface="Times New Roman" panose="02020603050405020304" pitchFamily="18" charset="0"/>
              </a:rPr>
              <a:t>Objetivos</a:t>
            </a:r>
            <a:endParaRPr lang="en-US" sz="1000" dirty="0"/>
          </a:p>
        </p:txBody>
      </p:sp>
      <p:sp>
        <p:nvSpPr>
          <p:cNvPr id="63" name="Rectángulo 62">
            <a:extLst>
              <a:ext uri="{FF2B5EF4-FFF2-40B4-BE49-F238E27FC236}">
                <a16:creationId xmlns:a16="http://schemas.microsoft.com/office/drawing/2014/main" id="{DF27C148-939C-4534-B321-45B92CF8EA69}"/>
              </a:ext>
            </a:extLst>
          </p:cNvPr>
          <p:cNvSpPr/>
          <p:nvPr/>
        </p:nvSpPr>
        <p:spPr>
          <a:xfrm>
            <a:off x="1287717" y="227792"/>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 Teórica</a:t>
            </a:r>
            <a:endParaRPr lang="en-US" sz="1000" dirty="0">
              <a:solidFill>
                <a:schemeClr val="bg1"/>
              </a:solidFill>
            </a:endParaRPr>
          </a:p>
        </p:txBody>
      </p:sp>
      <p:sp>
        <p:nvSpPr>
          <p:cNvPr id="64" name="Elipse 63">
            <a:extLst>
              <a:ext uri="{FF2B5EF4-FFF2-40B4-BE49-F238E27FC236}">
                <a16:creationId xmlns:a16="http://schemas.microsoft.com/office/drawing/2014/main" id="{39E6247A-CF42-42E3-880D-C00409F2CE97}"/>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Elipse 64">
            <a:extLst>
              <a:ext uri="{FF2B5EF4-FFF2-40B4-BE49-F238E27FC236}">
                <a16:creationId xmlns:a16="http://schemas.microsoft.com/office/drawing/2014/main" id="{9BBA9E60-5920-4CFF-BDFC-254B3AA8A1F6}"/>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ángulo 65">
            <a:extLst>
              <a:ext uri="{FF2B5EF4-FFF2-40B4-BE49-F238E27FC236}">
                <a16:creationId xmlns:a16="http://schemas.microsoft.com/office/drawing/2014/main" id="{94BDEB35-EC41-4BD3-9353-176D13EF4E45}"/>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67" name="Rectángulo 66">
            <a:extLst>
              <a:ext uri="{FF2B5EF4-FFF2-40B4-BE49-F238E27FC236}">
                <a16:creationId xmlns:a16="http://schemas.microsoft.com/office/drawing/2014/main" id="{87B5D8AB-53B2-4752-8A90-D3FA24F640D3}"/>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68" name="Elipse 67">
            <a:extLst>
              <a:ext uri="{FF2B5EF4-FFF2-40B4-BE49-F238E27FC236}">
                <a16:creationId xmlns:a16="http://schemas.microsoft.com/office/drawing/2014/main" id="{EC13407A-4301-4C66-8D44-C5E9F1E57C4D}"/>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Elipse 68">
            <a:extLst>
              <a:ext uri="{FF2B5EF4-FFF2-40B4-BE49-F238E27FC236}">
                <a16:creationId xmlns:a16="http://schemas.microsoft.com/office/drawing/2014/main" id="{FE6BFD5B-3FCB-4377-A9BE-686C6446E72F}"/>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ectángulo 69">
            <a:extLst>
              <a:ext uri="{FF2B5EF4-FFF2-40B4-BE49-F238E27FC236}">
                <a16:creationId xmlns:a16="http://schemas.microsoft.com/office/drawing/2014/main" id="{50B6EBAC-11AD-4B9E-A5D0-58883922F16A}"/>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71" name="Rectángulo 70">
            <a:extLst>
              <a:ext uri="{FF2B5EF4-FFF2-40B4-BE49-F238E27FC236}">
                <a16:creationId xmlns:a16="http://schemas.microsoft.com/office/drawing/2014/main" id="{42E7F0B7-E4E1-4795-ADD2-8FABADE7D246}"/>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5" name="Marcador de número de diapositiva 4">
            <a:extLst>
              <a:ext uri="{FF2B5EF4-FFF2-40B4-BE49-F238E27FC236}">
                <a16:creationId xmlns:a16="http://schemas.microsoft.com/office/drawing/2014/main" id="{55E69D3C-F6B5-41CF-892E-082597EF81BF}"/>
              </a:ext>
            </a:extLst>
          </p:cNvPr>
          <p:cNvSpPr>
            <a:spLocks noGrp="1"/>
          </p:cNvSpPr>
          <p:nvPr>
            <p:ph type="sldNum" sz="quarter" idx="12"/>
          </p:nvPr>
        </p:nvSpPr>
        <p:spPr>
          <a:xfrm>
            <a:off x="3895776" y="6452523"/>
            <a:ext cx="2743200" cy="365125"/>
          </a:xfrm>
        </p:spPr>
        <p:txBody>
          <a:bodyPr/>
          <a:lstStyle/>
          <a:p>
            <a:fld id="{FB2BFC7A-67A2-4DD0-96C7-E23A81F51A78}" type="slidenum">
              <a:rPr lang="es-ES" smtClean="0"/>
              <a:t>8</a:t>
            </a:fld>
            <a:endParaRPr lang="es-ES" dirty="0"/>
          </a:p>
        </p:txBody>
      </p:sp>
    </p:spTree>
    <p:extLst>
      <p:ext uri="{BB962C8B-B14F-4D97-AF65-F5344CB8AC3E}">
        <p14:creationId xmlns:p14="http://schemas.microsoft.com/office/powerpoint/2010/main" val="2770410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n para ocp ecuador provincias">
            <a:extLst>
              <a:ext uri="{FF2B5EF4-FFF2-40B4-BE49-F238E27FC236}">
                <a16:creationId xmlns:a16="http://schemas.microsoft.com/office/drawing/2014/main" id="{C6A64AD4-9D38-440E-889B-3663222419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92" b="98718" l="2000" r="96000">
                        <a14:foregroundMark x1="58000" y1="25641" x2="50667" y2="51282"/>
                        <a14:foregroundMark x1="2000" y1="84615" x2="77333" y2="73077"/>
                        <a14:foregroundMark x1="77333" y1="73077" x2="25333" y2="98718"/>
                        <a14:foregroundMark x1="25333" y1="98718" x2="2000" y2="82051"/>
                        <a14:foregroundMark x1="42000" y1="93590" x2="79333" y2="96154"/>
                        <a14:foregroundMark x1="79333" y1="96154" x2="69333" y2="79487"/>
                        <a14:foregroundMark x1="74667" y1="75641" x2="96000" y2="96154"/>
                      </a14:backgroundRemoval>
                    </a14:imgEffect>
                  </a14:imgLayer>
                </a14:imgProps>
              </a:ext>
              <a:ext uri="{28A0092B-C50C-407E-A947-70E740481C1C}">
                <a14:useLocalDpi xmlns:a14="http://schemas.microsoft.com/office/drawing/2010/main" val="0"/>
              </a:ext>
            </a:extLst>
          </a:blip>
          <a:srcRect/>
          <a:stretch>
            <a:fillRect/>
          </a:stretch>
        </p:blipFill>
        <p:spPr bwMode="auto">
          <a:xfrm>
            <a:off x="0" y="6299497"/>
            <a:ext cx="1299514" cy="558503"/>
          </a:xfrm>
          <a:prstGeom prst="rect">
            <a:avLst/>
          </a:prstGeom>
          <a:noFill/>
          <a:extLst>
            <a:ext uri="{909E8E84-426E-40DD-AFC4-6F175D3DCCD1}">
              <a14:hiddenFill xmlns:a14="http://schemas.microsoft.com/office/drawing/2010/main">
                <a:solidFill>
                  <a:srgbClr val="FFFFFF"/>
                </a:solidFill>
              </a14:hiddenFill>
            </a:ext>
          </a:extLst>
        </p:spPr>
      </p:pic>
      <p:sp>
        <p:nvSpPr>
          <p:cNvPr id="45" name="Cuadro de texto 94">
            <a:extLst>
              <a:ext uri="{FF2B5EF4-FFF2-40B4-BE49-F238E27FC236}">
                <a16:creationId xmlns:a16="http://schemas.microsoft.com/office/drawing/2014/main" id="{F0E092B8-6F72-4FA3-8734-7A6F19DE1697}"/>
              </a:ext>
            </a:extLst>
          </p:cNvPr>
          <p:cNvSpPr txBox="1"/>
          <p:nvPr/>
        </p:nvSpPr>
        <p:spPr>
          <a:xfrm>
            <a:off x="8269222" y="11118617"/>
            <a:ext cx="1635192" cy="55268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CONTINÚA </a:t>
            </a:r>
          </a:p>
        </p:txBody>
      </p:sp>
      <p:sp>
        <p:nvSpPr>
          <p:cNvPr id="26" name="CuadroTexto 25">
            <a:extLst>
              <a:ext uri="{FF2B5EF4-FFF2-40B4-BE49-F238E27FC236}">
                <a16:creationId xmlns:a16="http://schemas.microsoft.com/office/drawing/2014/main" id="{42C8973C-478E-428E-ABA7-24D84189F451}"/>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solidFill>
                    <a:schemeClr val="accent6">
                      <a:lumMod val="50000"/>
                    </a:schemeClr>
                  </a:solidFill>
                </a:ln>
                <a:solidFill>
                  <a:schemeClr val="accent6">
                    <a:lumMod val="50000"/>
                  </a:schemeClr>
                </a:solidFill>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Fundamentación teórica</a:t>
            </a:r>
          </a:p>
        </p:txBody>
      </p:sp>
      <p:graphicFrame>
        <p:nvGraphicFramePr>
          <p:cNvPr id="50" name="Diagrama 49">
            <a:extLst>
              <a:ext uri="{FF2B5EF4-FFF2-40B4-BE49-F238E27FC236}">
                <a16:creationId xmlns:a16="http://schemas.microsoft.com/office/drawing/2014/main" id="{2DB63AEE-7252-4EE8-A301-FB1BAC91F78E}"/>
              </a:ext>
            </a:extLst>
          </p:cNvPr>
          <p:cNvGraphicFramePr/>
          <p:nvPr>
            <p:extLst>
              <p:ext uri="{D42A27DB-BD31-4B8C-83A1-F6EECF244321}">
                <p14:modId xmlns:p14="http://schemas.microsoft.com/office/powerpoint/2010/main" val="50420094"/>
              </p:ext>
            </p:extLst>
          </p:nvPr>
        </p:nvGraphicFramePr>
        <p:xfrm>
          <a:off x="216567" y="1678845"/>
          <a:ext cx="5561381" cy="37071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1" name="Imagen 50">
            <a:extLst>
              <a:ext uri="{FF2B5EF4-FFF2-40B4-BE49-F238E27FC236}">
                <a16:creationId xmlns:a16="http://schemas.microsoft.com/office/drawing/2014/main" id="{D0C7CA3F-31F6-4340-8C23-DED07B43907C}"/>
              </a:ext>
            </a:extLst>
          </p:cNvPr>
          <p:cNvPicPr/>
          <p:nvPr/>
        </p:nvPicPr>
        <p:blipFill rotWithShape="1">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t="1708"/>
          <a:stretch/>
        </p:blipFill>
        <p:spPr bwMode="auto">
          <a:xfrm>
            <a:off x="6096000" y="1663950"/>
            <a:ext cx="5813532" cy="3707127"/>
          </a:xfrm>
          <a:prstGeom prst="rect">
            <a:avLst/>
          </a:prstGeom>
          <a:noFill/>
          <a:ln>
            <a:noFill/>
          </a:ln>
          <a:extLst>
            <a:ext uri="{53640926-AAD7-44D8-BBD7-CCE9431645EC}">
              <a14:shadowObscured xmlns:a14="http://schemas.microsoft.com/office/drawing/2010/main"/>
            </a:ext>
          </a:extLst>
        </p:spPr>
      </p:pic>
      <p:sp>
        <p:nvSpPr>
          <p:cNvPr id="52" name="Elipse 51">
            <a:extLst>
              <a:ext uri="{FF2B5EF4-FFF2-40B4-BE49-F238E27FC236}">
                <a16:creationId xmlns:a16="http://schemas.microsoft.com/office/drawing/2014/main" id="{BDA47482-B2B3-4F3B-8091-043F466F23DD}"/>
              </a:ext>
            </a:extLst>
          </p:cNvPr>
          <p:cNvSpPr/>
          <p:nvPr/>
        </p:nvSpPr>
        <p:spPr>
          <a:xfrm>
            <a:off x="82659" y="6015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Elipse 52">
            <a:extLst>
              <a:ext uri="{FF2B5EF4-FFF2-40B4-BE49-F238E27FC236}">
                <a16:creationId xmlns:a16="http://schemas.microsoft.com/office/drawing/2014/main" id="{4E0604AC-1122-4429-9989-0552F42A6644}"/>
              </a:ext>
            </a:extLst>
          </p:cNvPr>
          <p:cNvSpPr/>
          <p:nvPr/>
        </p:nvSpPr>
        <p:spPr>
          <a:xfrm>
            <a:off x="82658" y="293353"/>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Rectángulo 53">
            <a:extLst>
              <a:ext uri="{FF2B5EF4-FFF2-40B4-BE49-F238E27FC236}">
                <a16:creationId xmlns:a16="http://schemas.microsoft.com/office/drawing/2014/main" id="{339ED407-0680-4AFC-9ABD-988872B0622B}"/>
              </a:ext>
            </a:extLst>
          </p:cNvPr>
          <p:cNvSpPr/>
          <p:nvPr/>
        </p:nvSpPr>
        <p:spPr>
          <a:xfrm>
            <a:off x="176542" y="2932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55" name="Rectángulo 54">
            <a:extLst>
              <a:ext uri="{FF2B5EF4-FFF2-40B4-BE49-F238E27FC236}">
                <a16:creationId xmlns:a16="http://schemas.microsoft.com/office/drawing/2014/main" id="{0CACD63C-C434-4392-9269-70D10B007856}"/>
              </a:ext>
            </a:extLst>
          </p:cNvPr>
          <p:cNvSpPr/>
          <p:nvPr/>
        </p:nvSpPr>
        <p:spPr>
          <a:xfrm>
            <a:off x="176541" y="257968"/>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56" name="Elipse 55">
            <a:extLst>
              <a:ext uri="{FF2B5EF4-FFF2-40B4-BE49-F238E27FC236}">
                <a16:creationId xmlns:a16="http://schemas.microsoft.com/office/drawing/2014/main" id="{183A0581-831E-4B4C-9187-CABB5D19E157}"/>
              </a:ext>
            </a:extLst>
          </p:cNvPr>
          <p:cNvSpPr/>
          <p:nvPr/>
        </p:nvSpPr>
        <p:spPr>
          <a:xfrm>
            <a:off x="1193835" y="58090"/>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Elipse 56">
            <a:extLst>
              <a:ext uri="{FF2B5EF4-FFF2-40B4-BE49-F238E27FC236}">
                <a16:creationId xmlns:a16="http://schemas.microsoft.com/office/drawing/2014/main" id="{90A62B75-00CF-4052-A7A0-FBD241A4C93C}"/>
              </a:ext>
            </a:extLst>
          </p:cNvPr>
          <p:cNvSpPr/>
          <p:nvPr/>
        </p:nvSpPr>
        <p:spPr>
          <a:xfrm>
            <a:off x="1193834" y="291285"/>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Rectángulo 57">
            <a:extLst>
              <a:ext uri="{FF2B5EF4-FFF2-40B4-BE49-F238E27FC236}">
                <a16:creationId xmlns:a16="http://schemas.microsoft.com/office/drawing/2014/main" id="{850824EC-D4AC-4A6B-BEF0-6EEDE49C2774}"/>
              </a:ext>
            </a:extLst>
          </p:cNvPr>
          <p:cNvSpPr/>
          <p:nvPr/>
        </p:nvSpPr>
        <p:spPr>
          <a:xfrm>
            <a:off x="1287718" y="27252"/>
            <a:ext cx="683200" cy="246221"/>
          </a:xfrm>
          <a:prstGeom prst="rect">
            <a:avLst/>
          </a:prstGeom>
        </p:spPr>
        <p:txBody>
          <a:bodyPr wrap="none">
            <a:spAutoFit/>
          </a:bodyPr>
          <a:lstStyle/>
          <a:p>
            <a:r>
              <a:rPr lang="es-EC" sz="1000" dirty="0">
                <a:latin typeface="Times New Roman" panose="02020603050405020304" pitchFamily="18" charset="0"/>
              </a:rPr>
              <a:t>Objetivos</a:t>
            </a:r>
            <a:endParaRPr lang="en-US" sz="1000" dirty="0"/>
          </a:p>
        </p:txBody>
      </p:sp>
      <p:sp>
        <p:nvSpPr>
          <p:cNvPr id="59" name="Rectángulo 58">
            <a:extLst>
              <a:ext uri="{FF2B5EF4-FFF2-40B4-BE49-F238E27FC236}">
                <a16:creationId xmlns:a16="http://schemas.microsoft.com/office/drawing/2014/main" id="{E2377510-9149-477E-96CC-9D51AFA35C73}"/>
              </a:ext>
            </a:extLst>
          </p:cNvPr>
          <p:cNvSpPr/>
          <p:nvPr/>
        </p:nvSpPr>
        <p:spPr>
          <a:xfrm>
            <a:off x="1287717" y="255900"/>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a:t>
            </a:r>
            <a:r>
              <a:rPr lang="es-EC" sz="1000" dirty="0">
                <a:latin typeface="Times New Roman" panose="02020603050405020304" pitchFamily="18" charset="0"/>
              </a:rPr>
              <a:t> </a:t>
            </a:r>
            <a:r>
              <a:rPr lang="es-EC" sz="1000" dirty="0">
                <a:solidFill>
                  <a:schemeClr val="bg1"/>
                </a:solidFill>
                <a:latin typeface="Times New Roman" panose="02020603050405020304" pitchFamily="18" charset="0"/>
              </a:rPr>
              <a:t>Teórica</a:t>
            </a:r>
            <a:endParaRPr lang="en-US" sz="1000" dirty="0">
              <a:solidFill>
                <a:schemeClr val="bg1"/>
              </a:solidFill>
              <a:latin typeface="Times New Roman" panose="02020603050405020304" pitchFamily="18" charset="0"/>
            </a:endParaRPr>
          </a:p>
        </p:txBody>
      </p:sp>
      <p:sp>
        <p:nvSpPr>
          <p:cNvPr id="60" name="CuadroTexto 59">
            <a:extLst>
              <a:ext uri="{FF2B5EF4-FFF2-40B4-BE49-F238E27FC236}">
                <a16:creationId xmlns:a16="http://schemas.microsoft.com/office/drawing/2014/main" id="{7F2A9CE7-30D7-48BA-AC3E-AA48F199A37E}"/>
              </a:ext>
            </a:extLst>
          </p:cNvPr>
          <p:cNvSpPr txBox="1"/>
          <p:nvPr/>
        </p:nvSpPr>
        <p:spPr>
          <a:xfrm>
            <a:off x="0" y="-6823"/>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61" name="Elipse 60">
            <a:extLst>
              <a:ext uri="{FF2B5EF4-FFF2-40B4-BE49-F238E27FC236}">
                <a16:creationId xmlns:a16="http://schemas.microsoft.com/office/drawing/2014/main" id="{54D08E89-EA6E-45B8-9C10-BA40E8AF0592}"/>
              </a:ext>
            </a:extLst>
          </p:cNvPr>
          <p:cNvSpPr/>
          <p:nvPr/>
        </p:nvSpPr>
        <p:spPr>
          <a:xfrm>
            <a:off x="82659" y="18798"/>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Elipse 61">
            <a:extLst>
              <a:ext uri="{FF2B5EF4-FFF2-40B4-BE49-F238E27FC236}">
                <a16:creationId xmlns:a16="http://schemas.microsoft.com/office/drawing/2014/main" id="{45AE5FA5-4283-4E7F-BADC-39E13133494F}"/>
              </a:ext>
            </a:extLst>
          </p:cNvPr>
          <p:cNvSpPr/>
          <p:nvPr/>
        </p:nvSpPr>
        <p:spPr>
          <a:xfrm>
            <a:off x="82658" y="26524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ángulo 62">
            <a:extLst>
              <a:ext uri="{FF2B5EF4-FFF2-40B4-BE49-F238E27FC236}">
                <a16:creationId xmlns:a16="http://schemas.microsoft.com/office/drawing/2014/main" id="{BB97F659-6BCE-49A6-A61A-9E1729C43054}"/>
              </a:ext>
            </a:extLst>
          </p:cNvPr>
          <p:cNvSpPr/>
          <p:nvPr/>
        </p:nvSpPr>
        <p:spPr>
          <a:xfrm>
            <a:off x="176542" y="-12040"/>
            <a:ext cx="718466" cy="246221"/>
          </a:xfrm>
          <a:prstGeom prst="rect">
            <a:avLst/>
          </a:prstGeom>
        </p:spPr>
        <p:txBody>
          <a:bodyPr wrap="none">
            <a:spAutoFit/>
          </a:bodyPr>
          <a:lstStyle/>
          <a:p>
            <a:r>
              <a:rPr lang="es-EC" sz="1000" dirty="0">
                <a:latin typeface="Times New Roman" panose="02020603050405020304" pitchFamily="18" charset="0"/>
              </a:rPr>
              <a:t>Contenido</a:t>
            </a:r>
            <a:endParaRPr lang="en-US" sz="1000" dirty="0"/>
          </a:p>
        </p:txBody>
      </p:sp>
      <p:sp>
        <p:nvSpPr>
          <p:cNvPr id="64" name="Rectángulo 63">
            <a:extLst>
              <a:ext uri="{FF2B5EF4-FFF2-40B4-BE49-F238E27FC236}">
                <a16:creationId xmlns:a16="http://schemas.microsoft.com/office/drawing/2014/main" id="{7D28C30E-A91B-4011-98FE-EC42C930380F}"/>
              </a:ext>
            </a:extLst>
          </p:cNvPr>
          <p:cNvSpPr/>
          <p:nvPr/>
        </p:nvSpPr>
        <p:spPr>
          <a:xfrm>
            <a:off x="176541" y="229860"/>
            <a:ext cx="873957" cy="246221"/>
          </a:xfrm>
          <a:prstGeom prst="rect">
            <a:avLst/>
          </a:prstGeom>
        </p:spPr>
        <p:txBody>
          <a:bodyPr wrap="none">
            <a:spAutoFit/>
          </a:bodyPr>
          <a:lstStyle/>
          <a:p>
            <a:r>
              <a:rPr lang="es-EC" sz="1000" dirty="0">
                <a:latin typeface="Times New Roman" panose="02020603050405020304" pitchFamily="18" charset="0"/>
              </a:rPr>
              <a:t>Introducción </a:t>
            </a:r>
            <a:endParaRPr lang="en-US" sz="1000" dirty="0"/>
          </a:p>
        </p:txBody>
      </p:sp>
      <p:sp>
        <p:nvSpPr>
          <p:cNvPr id="65" name="Elipse 64">
            <a:extLst>
              <a:ext uri="{FF2B5EF4-FFF2-40B4-BE49-F238E27FC236}">
                <a16:creationId xmlns:a16="http://schemas.microsoft.com/office/drawing/2014/main" id="{6BC7C492-D7AC-4C5D-8438-97BD86591C3F}"/>
              </a:ext>
            </a:extLst>
          </p:cNvPr>
          <p:cNvSpPr/>
          <p:nvPr/>
        </p:nvSpPr>
        <p:spPr>
          <a:xfrm>
            <a:off x="1193835"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Elipse 65">
            <a:extLst>
              <a:ext uri="{FF2B5EF4-FFF2-40B4-BE49-F238E27FC236}">
                <a16:creationId xmlns:a16="http://schemas.microsoft.com/office/drawing/2014/main" id="{4BA8BBC3-7345-40C1-858C-C5357F76193E}"/>
              </a:ext>
            </a:extLst>
          </p:cNvPr>
          <p:cNvSpPr/>
          <p:nvPr/>
        </p:nvSpPr>
        <p:spPr>
          <a:xfrm>
            <a:off x="1193834" y="263177"/>
            <a:ext cx="133909" cy="1323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Rectángulo 66">
            <a:extLst>
              <a:ext uri="{FF2B5EF4-FFF2-40B4-BE49-F238E27FC236}">
                <a16:creationId xmlns:a16="http://schemas.microsoft.com/office/drawing/2014/main" id="{122A9AF4-AEAA-4A60-9EF6-F3F9FF924D9F}"/>
              </a:ext>
            </a:extLst>
          </p:cNvPr>
          <p:cNvSpPr/>
          <p:nvPr/>
        </p:nvSpPr>
        <p:spPr>
          <a:xfrm>
            <a:off x="1287718" y="-856"/>
            <a:ext cx="683200" cy="246221"/>
          </a:xfrm>
          <a:prstGeom prst="rect">
            <a:avLst/>
          </a:prstGeom>
        </p:spPr>
        <p:txBody>
          <a:bodyPr wrap="square">
            <a:spAutoFit/>
          </a:bodyPr>
          <a:lstStyle/>
          <a:p>
            <a:r>
              <a:rPr lang="es-EC" sz="1000" dirty="0">
                <a:latin typeface="Times New Roman" panose="02020603050405020304" pitchFamily="18" charset="0"/>
              </a:rPr>
              <a:t>Objetivos</a:t>
            </a:r>
            <a:endParaRPr lang="en-US" sz="1000" dirty="0"/>
          </a:p>
        </p:txBody>
      </p:sp>
      <p:sp>
        <p:nvSpPr>
          <p:cNvPr id="68" name="Rectángulo 67">
            <a:extLst>
              <a:ext uri="{FF2B5EF4-FFF2-40B4-BE49-F238E27FC236}">
                <a16:creationId xmlns:a16="http://schemas.microsoft.com/office/drawing/2014/main" id="{984C0C03-E3D6-4DA2-86AF-3E75DE9E33FA}"/>
              </a:ext>
            </a:extLst>
          </p:cNvPr>
          <p:cNvSpPr/>
          <p:nvPr/>
        </p:nvSpPr>
        <p:spPr>
          <a:xfrm>
            <a:off x="1287717" y="227792"/>
            <a:ext cx="1467068" cy="246221"/>
          </a:xfrm>
          <a:prstGeom prst="rect">
            <a:avLst/>
          </a:prstGeom>
        </p:spPr>
        <p:txBody>
          <a:bodyPr wrap="none">
            <a:spAutoFit/>
          </a:bodyPr>
          <a:lstStyle/>
          <a:p>
            <a:r>
              <a:rPr lang="es-EC" sz="1000" dirty="0">
                <a:solidFill>
                  <a:schemeClr val="bg1"/>
                </a:solidFill>
                <a:latin typeface="Times New Roman" panose="02020603050405020304" pitchFamily="18" charset="0"/>
              </a:rPr>
              <a:t>Fundamentación Teórica</a:t>
            </a:r>
            <a:endParaRPr lang="en-US" sz="1000" dirty="0">
              <a:solidFill>
                <a:schemeClr val="bg1"/>
              </a:solidFill>
            </a:endParaRPr>
          </a:p>
        </p:txBody>
      </p:sp>
      <p:sp>
        <p:nvSpPr>
          <p:cNvPr id="69" name="Elipse 68">
            <a:extLst>
              <a:ext uri="{FF2B5EF4-FFF2-40B4-BE49-F238E27FC236}">
                <a16:creationId xmlns:a16="http://schemas.microsoft.com/office/drawing/2014/main" id="{683109FE-C959-425F-B5AB-E6AA4B0668A9}"/>
              </a:ext>
            </a:extLst>
          </p:cNvPr>
          <p:cNvSpPr/>
          <p:nvPr/>
        </p:nvSpPr>
        <p:spPr>
          <a:xfrm>
            <a:off x="3527620" y="29982"/>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Elipse 69">
            <a:extLst>
              <a:ext uri="{FF2B5EF4-FFF2-40B4-BE49-F238E27FC236}">
                <a16:creationId xmlns:a16="http://schemas.microsoft.com/office/drawing/2014/main" id="{1223C65D-2A7E-43D1-A636-96A32DDDBF63}"/>
              </a:ext>
            </a:extLst>
          </p:cNvPr>
          <p:cNvSpPr/>
          <p:nvPr/>
        </p:nvSpPr>
        <p:spPr>
          <a:xfrm>
            <a:off x="3527619" y="263177"/>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Rectángulo 70">
            <a:extLst>
              <a:ext uri="{FF2B5EF4-FFF2-40B4-BE49-F238E27FC236}">
                <a16:creationId xmlns:a16="http://schemas.microsoft.com/office/drawing/2014/main" id="{5C55C222-A408-458E-B9BD-49CC9A7FE989}"/>
              </a:ext>
            </a:extLst>
          </p:cNvPr>
          <p:cNvSpPr/>
          <p:nvPr/>
        </p:nvSpPr>
        <p:spPr>
          <a:xfrm>
            <a:off x="3621503" y="-856"/>
            <a:ext cx="1018227" cy="246221"/>
          </a:xfrm>
          <a:prstGeom prst="rect">
            <a:avLst/>
          </a:prstGeom>
        </p:spPr>
        <p:txBody>
          <a:bodyPr wrap="none">
            <a:spAutoFit/>
          </a:bodyPr>
          <a:lstStyle/>
          <a:p>
            <a:r>
              <a:rPr lang="es-EC" sz="1000" dirty="0">
                <a:latin typeface="Times New Roman" panose="02020603050405020304" pitchFamily="18" charset="0"/>
              </a:rPr>
              <a:t>Funcionamiento</a:t>
            </a:r>
            <a:endParaRPr lang="en-US" sz="1000" dirty="0"/>
          </a:p>
        </p:txBody>
      </p:sp>
      <p:sp>
        <p:nvSpPr>
          <p:cNvPr id="72" name="Rectángulo 71">
            <a:extLst>
              <a:ext uri="{FF2B5EF4-FFF2-40B4-BE49-F238E27FC236}">
                <a16:creationId xmlns:a16="http://schemas.microsoft.com/office/drawing/2014/main" id="{2C49B535-F0DA-484E-AE49-E2EC9FA0226A}"/>
              </a:ext>
            </a:extLst>
          </p:cNvPr>
          <p:cNvSpPr/>
          <p:nvPr/>
        </p:nvSpPr>
        <p:spPr>
          <a:xfrm>
            <a:off x="3621502" y="227792"/>
            <a:ext cx="548548"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Diseño</a:t>
            </a:r>
            <a:endParaRPr lang="en-US" sz="1000" dirty="0"/>
          </a:p>
        </p:txBody>
      </p:sp>
      <p:sp>
        <p:nvSpPr>
          <p:cNvPr id="73" name="Elipse 72">
            <a:extLst>
              <a:ext uri="{FF2B5EF4-FFF2-40B4-BE49-F238E27FC236}">
                <a16:creationId xmlns:a16="http://schemas.microsoft.com/office/drawing/2014/main" id="{857F0362-F2C6-4858-B37E-BEF37BFD7B0F}"/>
              </a:ext>
            </a:extLst>
          </p:cNvPr>
          <p:cNvSpPr/>
          <p:nvPr/>
        </p:nvSpPr>
        <p:spPr>
          <a:xfrm>
            <a:off x="5489727" y="5491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Elipse 73">
            <a:extLst>
              <a:ext uri="{FF2B5EF4-FFF2-40B4-BE49-F238E27FC236}">
                <a16:creationId xmlns:a16="http://schemas.microsoft.com/office/drawing/2014/main" id="{E8E61562-CF6D-43DE-A974-0B30C6990D0D}"/>
              </a:ext>
            </a:extLst>
          </p:cNvPr>
          <p:cNvSpPr/>
          <p:nvPr/>
        </p:nvSpPr>
        <p:spPr>
          <a:xfrm>
            <a:off x="5489727" y="315195"/>
            <a:ext cx="133909" cy="1323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Rectángulo 74">
            <a:extLst>
              <a:ext uri="{FF2B5EF4-FFF2-40B4-BE49-F238E27FC236}">
                <a16:creationId xmlns:a16="http://schemas.microsoft.com/office/drawing/2014/main" id="{AB60065E-B63C-4F21-939B-41BE046DF2B7}"/>
              </a:ext>
            </a:extLst>
          </p:cNvPr>
          <p:cNvSpPr/>
          <p:nvPr/>
        </p:nvSpPr>
        <p:spPr>
          <a:xfrm>
            <a:off x="5623636" y="10511"/>
            <a:ext cx="1409360" cy="246221"/>
          </a:xfrm>
          <a:prstGeom prst="rect">
            <a:avLst/>
          </a:prstGeom>
        </p:spPr>
        <p:txBody>
          <a:bodyPr wrap="none">
            <a:spAutoFit/>
          </a:bodyPr>
          <a:lstStyle/>
          <a:p>
            <a:r>
              <a:rPr lang="es-EC" sz="1000" dirty="0">
                <a:latin typeface="Times New Roman" panose="02020603050405020304" pitchFamily="18" charset="0"/>
              </a:rPr>
              <a:t>Estudio de Factibilidad</a:t>
            </a:r>
            <a:endParaRPr lang="en-US" sz="1000" dirty="0"/>
          </a:p>
        </p:txBody>
      </p:sp>
      <p:sp>
        <p:nvSpPr>
          <p:cNvPr id="76" name="Rectángulo 75">
            <a:extLst>
              <a:ext uri="{FF2B5EF4-FFF2-40B4-BE49-F238E27FC236}">
                <a16:creationId xmlns:a16="http://schemas.microsoft.com/office/drawing/2014/main" id="{8B780D2B-23EB-434C-AFC6-4DDA249EA543}"/>
              </a:ext>
            </a:extLst>
          </p:cNvPr>
          <p:cNvSpPr/>
          <p:nvPr/>
        </p:nvSpPr>
        <p:spPr>
          <a:xfrm>
            <a:off x="5611737" y="267372"/>
            <a:ext cx="1939955" cy="246221"/>
          </a:xfrm>
          <a:prstGeom prst="rect">
            <a:avLst/>
          </a:prstGeom>
        </p:spPr>
        <p:txBody>
          <a:bodyPr wrap="none">
            <a:spAutoFit/>
          </a:bodyPr>
          <a:lstStyle/>
          <a:p>
            <a:r>
              <a:rPr lang="es-EC" sz="1000" dirty="0">
                <a:latin typeface="Times New Roman" panose="02020603050405020304" pitchFamily="18" charset="0"/>
                <a:ea typeface="Calibri" panose="020F0502020204030204" pitchFamily="34" charset="0"/>
              </a:rPr>
              <a:t>Conclusiones y Recomendaciones</a:t>
            </a:r>
            <a:endParaRPr lang="en-US" sz="1000" dirty="0"/>
          </a:p>
        </p:txBody>
      </p:sp>
      <p:sp>
        <p:nvSpPr>
          <p:cNvPr id="4" name="Marcador de número de diapositiva 3">
            <a:extLst>
              <a:ext uri="{FF2B5EF4-FFF2-40B4-BE49-F238E27FC236}">
                <a16:creationId xmlns:a16="http://schemas.microsoft.com/office/drawing/2014/main" id="{C87DBF4B-69DA-443C-BABD-C51F18AE2423}"/>
              </a:ext>
            </a:extLst>
          </p:cNvPr>
          <p:cNvSpPr>
            <a:spLocks noGrp="1"/>
          </p:cNvSpPr>
          <p:nvPr>
            <p:ph type="sldNum" sz="quarter" idx="12"/>
          </p:nvPr>
        </p:nvSpPr>
        <p:spPr>
          <a:xfrm>
            <a:off x="3527619" y="6482364"/>
            <a:ext cx="2743200" cy="365125"/>
          </a:xfrm>
        </p:spPr>
        <p:txBody>
          <a:bodyPr/>
          <a:lstStyle/>
          <a:p>
            <a:fld id="{FB2BFC7A-67A2-4DD0-96C7-E23A81F51A78}" type="slidenum">
              <a:rPr lang="es-ES" smtClean="0"/>
              <a:t>9</a:t>
            </a:fld>
            <a:endParaRPr lang="es-ES" dirty="0"/>
          </a:p>
        </p:txBody>
      </p:sp>
    </p:spTree>
    <p:extLst>
      <p:ext uri="{BB962C8B-B14F-4D97-AF65-F5344CB8AC3E}">
        <p14:creationId xmlns:p14="http://schemas.microsoft.com/office/powerpoint/2010/main" val="206663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1674</Words>
  <Application>Microsoft Office PowerPoint</Application>
  <PresentationFormat>Panorámica</PresentationFormat>
  <Paragraphs>512</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Cambria Math</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Libeth Pazmiño</dc:creator>
  <cp:lastModifiedBy>Libeth Pazmiño</cp:lastModifiedBy>
  <cp:revision>43</cp:revision>
  <dcterms:created xsi:type="dcterms:W3CDTF">2019-07-14T18:28:13Z</dcterms:created>
  <dcterms:modified xsi:type="dcterms:W3CDTF">2019-07-17T13:41:52Z</dcterms:modified>
</cp:coreProperties>
</file>