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  <p:sldId id="260" r:id="rId4"/>
    <p:sldId id="271" r:id="rId5"/>
    <p:sldId id="272" r:id="rId6"/>
    <p:sldId id="278" r:id="rId7"/>
    <p:sldId id="274" r:id="rId8"/>
    <p:sldId id="275" r:id="rId9"/>
    <p:sldId id="276" r:id="rId10"/>
    <p:sldId id="302" r:id="rId11"/>
    <p:sldId id="277" r:id="rId12"/>
    <p:sldId id="261" r:id="rId13"/>
    <p:sldId id="263" r:id="rId14"/>
    <p:sldId id="269" r:id="rId15"/>
    <p:sldId id="264" r:id="rId16"/>
    <p:sldId id="303" r:id="rId17"/>
    <p:sldId id="282" r:id="rId18"/>
    <p:sldId id="283" r:id="rId19"/>
    <p:sldId id="285" r:id="rId20"/>
    <p:sldId id="284" r:id="rId21"/>
    <p:sldId id="286" r:id="rId22"/>
    <p:sldId id="287" r:id="rId23"/>
    <p:sldId id="288" r:id="rId24"/>
    <p:sldId id="289" r:id="rId25"/>
    <p:sldId id="290" r:id="rId26"/>
    <p:sldId id="292" r:id="rId27"/>
    <p:sldId id="293" r:id="rId28"/>
    <p:sldId id="294" r:id="rId29"/>
    <p:sldId id="295" r:id="rId30"/>
    <p:sldId id="296" r:id="rId31"/>
    <p:sldId id="297" r:id="rId32"/>
    <p:sldId id="265" r:id="rId33"/>
    <p:sldId id="300" r:id="rId34"/>
    <p:sldId id="301" r:id="rId35"/>
    <p:sldId id="266" r:id="rId36"/>
    <p:sldId id="267" r:id="rId37"/>
    <p:sldId id="305" r:id="rId38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AE43"/>
    <a:srgbClr val="44546A"/>
    <a:srgbClr val="82AD43"/>
    <a:srgbClr val="27242B"/>
    <a:srgbClr val="95622F"/>
    <a:srgbClr val="8A7B3A"/>
    <a:srgbClr val="594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F6CE94-2D01-4380-89FA-6D3E4FE66E53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CO"/>
        </a:p>
      </dgm:t>
    </dgm:pt>
    <dgm:pt modelId="{E6C23B6F-65E9-48D7-B433-EC0693170A47}">
      <dgm:prSet phldrT="[Texto]"/>
      <dgm:spPr/>
      <dgm:t>
        <a:bodyPr/>
        <a:lstStyle/>
        <a:p>
          <a:r>
            <a:rPr lang="es-CO" dirty="0"/>
            <a:t>Introducción</a:t>
          </a:r>
        </a:p>
      </dgm:t>
    </dgm:pt>
    <dgm:pt modelId="{02273965-A254-4350-A413-0C3BE269761E}" type="parTrans" cxnId="{3D0B0EF9-2892-4ADF-93E1-10ABFE4EBE0D}">
      <dgm:prSet/>
      <dgm:spPr/>
      <dgm:t>
        <a:bodyPr/>
        <a:lstStyle/>
        <a:p>
          <a:endParaRPr lang="es-CO"/>
        </a:p>
      </dgm:t>
    </dgm:pt>
    <dgm:pt modelId="{4BADE235-A8BC-4FA5-AF45-A0BC28BF4C51}" type="sibTrans" cxnId="{3D0B0EF9-2892-4ADF-93E1-10ABFE4EBE0D}">
      <dgm:prSet/>
      <dgm:spPr/>
      <dgm:t>
        <a:bodyPr/>
        <a:lstStyle/>
        <a:p>
          <a:endParaRPr lang="es-CO"/>
        </a:p>
      </dgm:t>
    </dgm:pt>
    <dgm:pt modelId="{3B820B7E-B401-433E-A256-98B24449F694}">
      <dgm:prSet phldrT="[Texto]"/>
      <dgm:spPr/>
      <dgm:t>
        <a:bodyPr/>
        <a:lstStyle/>
        <a:p>
          <a:r>
            <a:rPr lang="es-CO" dirty="0"/>
            <a:t>Área de Estudio</a:t>
          </a:r>
        </a:p>
      </dgm:t>
    </dgm:pt>
    <dgm:pt modelId="{54A463B7-8EA9-4084-BFB4-BC034FED77D8}" type="parTrans" cxnId="{3E5A7959-063A-4F13-9296-09F7F5ABD9B6}">
      <dgm:prSet/>
      <dgm:spPr/>
      <dgm:t>
        <a:bodyPr/>
        <a:lstStyle/>
        <a:p>
          <a:endParaRPr lang="es-CO"/>
        </a:p>
      </dgm:t>
    </dgm:pt>
    <dgm:pt modelId="{666ADFC4-97D7-4C0B-8C4A-0DE80DA6F1E1}" type="sibTrans" cxnId="{3E5A7959-063A-4F13-9296-09F7F5ABD9B6}">
      <dgm:prSet/>
      <dgm:spPr/>
      <dgm:t>
        <a:bodyPr/>
        <a:lstStyle/>
        <a:p>
          <a:endParaRPr lang="es-CO"/>
        </a:p>
      </dgm:t>
    </dgm:pt>
    <dgm:pt modelId="{72A21273-64EF-4454-A7A3-086A6C961EBC}">
      <dgm:prSet phldrT="[Texto]"/>
      <dgm:spPr/>
      <dgm:t>
        <a:bodyPr/>
        <a:lstStyle/>
        <a:p>
          <a:r>
            <a:rPr lang="es-CO" dirty="0"/>
            <a:t>Objetivos</a:t>
          </a:r>
        </a:p>
      </dgm:t>
    </dgm:pt>
    <dgm:pt modelId="{E1615071-1F23-42A4-B4AD-F47FA02D738F}" type="parTrans" cxnId="{DBB23463-4B2B-427B-84EA-9DC1DA3E26DC}">
      <dgm:prSet/>
      <dgm:spPr/>
      <dgm:t>
        <a:bodyPr/>
        <a:lstStyle/>
        <a:p>
          <a:endParaRPr lang="es-CO"/>
        </a:p>
      </dgm:t>
    </dgm:pt>
    <dgm:pt modelId="{FF274E9D-8069-4C5F-8008-3C00975B9D37}" type="sibTrans" cxnId="{DBB23463-4B2B-427B-84EA-9DC1DA3E26DC}">
      <dgm:prSet/>
      <dgm:spPr/>
      <dgm:t>
        <a:bodyPr/>
        <a:lstStyle/>
        <a:p>
          <a:endParaRPr lang="es-CO"/>
        </a:p>
      </dgm:t>
    </dgm:pt>
    <dgm:pt modelId="{79D1E915-D3BC-428A-95DA-328B291F0FFF}">
      <dgm:prSet phldrT="[Texto]"/>
      <dgm:spPr/>
      <dgm:t>
        <a:bodyPr/>
        <a:lstStyle/>
        <a:p>
          <a:r>
            <a:rPr lang="es-CO" dirty="0"/>
            <a:t>Metodología</a:t>
          </a:r>
        </a:p>
      </dgm:t>
    </dgm:pt>
    <dgm:pt modelId="{BAADAAD0-3044-4F3F-8750-959EE7E1029C}" type="parTrans" cxnId="{ECFE7A99-5796-4C57-A243-F02365BFB33D}">
      <dgm:prSet/>
      <dgm:spPr/>
      <dgm:t>
        <a:bodyPr/>
        <a:lstStyle/>
        <a:p>
          <a:endParaRPr lang="es-CO"/>
        </a:p>
      </dgm:t>
    </dgm:pt>
    <dgm:pt modelId="{4C433915-F8DA-4503-9E8E-311D5929E0BE}" type="sibTrans" cxnId="{ECFE7A99-5796-4C57-A243-F02365BFB33D}">
      <dgm:prSet/>
      <dgm:spPr/>
      <dgm:t>
        <a:bodyPr/>
        <a:lstStyle/>
        <a:p>
          <a:endParaRPr lang="es-CO"/>
        </a:p>
      </dgm:t>
    </dgm:pt>
    <dgm:pt modelId="{F1F81FE0-83E9-408E-9B0F-F465DA0B1D22}">
      <dgm:prSet phldrT="[Texto]"/>
      <dgm:spPr/>
      <dgm:t>
        <a:bodyPr/>
        <a:lstStyle/>
        <a:p>
          <a:r>
            <a:rPr lang="es-CO" dirty="0"/>
            <a:t>Resultados</a:t>
          </a:r>
        </a:p>
      </dgm:t>
    </dgm:pt>
    <dgm:pt modelId="{04EE8168-C68A-4B62-A0FB-7D64D069C37E}" type="parTrans" cxnId="{0576D7E6-B3A6-4D24-8EC6-3FB2E160FF0A}">
      <dgm:prSet/>
      <dgm:spPr/>
      <dgm:t>
        <a:bodyPr/>
        <a:lstStyle/>
        <a:p>
          <a:endParaRPr lang="es-CO"/>
        </a:p>
      </dgm:t>
    </dgm:pt>
    <dgm:pt modelId="{9737BDC4-ACE8-448E-8A87-EB6776BD3786}" type="sibTrans" cxnId="{0576D7E6-B3A6-4D24-8EC6-3FB2E160FF0A}">
      <dgm:prSet/>
      <dgm:spPr/>
      <dgm:t>
        <a:bodyPr/>
        <a:lstStyle/>
        <a:p>
          <a:endParaRPr lang="es-CO"/>
        </a:p>
      </dgm:t>
    </dgm:pt>
    <dgm:pt modelId="{04E4C46A-F48D-44DC-A1BC-B0B711453CD7}">
      <dgm:prSet phldrT="[Texto]"/>
      <dgm:spPr/>
      <dgm:t>
        <a:bodyPr/>
        <a:lstStyle/>
        <a:p>
          <a:r>
            <a:rPr lang="es-CO" dirty="0"/>
            <a:t>Conclusiones</a:t>
          </a:r>
        </a:p>
      </dgm:t>
    </dgm:pt>
    <dgm:pt modelId="{584CEF3C-B7F2-4BA4-8B61-5E5A8CBE4DD3}" type="parTrans" cxnId="{159EB58F-F9D2-4945-B456-7446F2E42A21}">
      <dgm:prSet/>
      <dgm:spPr/>
      <dgm:t>
        <a:bodyPr/>
        <a:lstStyle/>
        <a:p>
          <a:endParaRPr lang="es-CO"/>
        </a:p>
      </dgm:t>
    </dgm:pt>
    <dgm:pt modelId="{057928EA-5053-418B-ADEE-735DF367A1B7}" type="sibTrans" cxnId="{159EB58F-F9D2-4945-B456-7446F2E42A21}">
      <dgm:prSet/>
      <dgm:spPr/>
      <dgm:t>
        <a:bodyPr/>
        <a:lstStyle/>
        <a:p>
          <a:endParaRPr lang="es-CO"/>
        </a:p>
      </dgm:t>
    </dgm:pt>
    <dgm:pt modelId="{6F40325F-342C-4EFA-8BBB-5DC1DFB50A26}">
      <dgm:prSet phldrT="[Texto]"/>
      <dgm:spPr/>
      <dgm:t>
        <a:bodyPr/>
        <a:lstStyle/>
        <a:p>
          <a:r>
            <a:rPr lang="es-CO" dirty="0"/>
            <a:t>Recomendaciones</a:t>
          </a:r>
        </a:p>
      </dgm:t>
    </dgm:pt>
    <dgm:pt modelId="{4015AF7A-9AE2-4580-A637-973AA66D98A6}" type="parTrans" cxnId="{4FCB1118-3F1E-4A9F-97CA-3258D3FD5F4C}">
      <dgm:prSet/>
      <dgm:spPr/>
      <dgm:t>
        <a:bodyPr/>
        <a:lstStyle/>
        <a:p>
          <a:endParaRPr lang="es-CO"/>
        </a:p>
      </dgm:t>
    </dgm:pt>
    <dgm:pt modelId="{A637C6DA-90BC-4BC7-9923-1ACF3D47960C}" type="sibTrans" cxnId="{4FCB1118-3F1E-4A9F-97CA-3258D3FD5F4C}">
      <dgm:prSet/>
      <dgm:spPr/>
      <dgm:t>
        <a:bodyPr/>
        <a:lstStyle/>
        <a:p>
          <a:endParaRPr lang="es-CO"/>
        </a:p>
      </dgm:t>
    </dgm:pt>
    <dgm:pt modelId="{9086A6EC-3FA7-4721-AA6D-F26D4EA6111D}" type="pres">
      <dgm:prSet presAssocID="{46F6CE94-2D01-4380-89FA-6D3E4FE66E5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BE0C5EE6-EDFF-4D35-B668-17C7DF659326}" type="pres">
      <dgm:prSet presAssocID="{46F6CE94-2D01-4380-89FA-6D3E4FE66E53}" presName="Name1" presStyleCnt="0"/>
      <dgm:spPr/>
    </dgm:pt>
    <dgm:pt modelId="{96127EC2-1B5C-4DD6-93F7-B62B337B1920}" type="pres">
      <dgm:prSet presAssocID="{46F6CE94-2D01-4380-89FA-6D3E4FE66E53}" presName="cycle" presStyleCnt="0"/>
      <dgm:spPr/>
    </dgm:pt>
    <dgm:pt modelId="{4062F13C-B903-4872-9D1D-CBC7410A4A8B}" type="pres">
      <dgm:prSet presAssocID="{46F6CE94-2D01-4380-89FA-6D3E4FE66E53}" presName="srcNode" presStyleLbl="node1" presStyleIdx="0" presStyleCnt="7"/>
      <dgm:spPr/>
    </dgm:pt>
    <dgm:pt modelId="{D0E27D3C-D6E4-45F8-9D13-969FC8888886}" type="pres">
      <dgm:prSet presAssocID="{46F6CE94-2D01-4380-89FA-6D3E4FE66E53}" presName="conn" presStyleLbl="parChTrans1D2" presStyleIdx="0" presStyleCnt="1"/>
      <dgm:spPr/>
      <dgm:t>
        <a:bodyPr/>
        <a:lstStyle/>
        <a:p>
          <a:endParaRPr lang="es-CO"/>
        </a:p>
      </dgm:t>
    </dgm:pt>
    <dgm:pt modelId="{F957F97E-9D85-49A1-8771-EA56C9645E87}" type="pres">
      <dgm:prSet presAssocID="{46F6CE94-2D01-4380-89FA-6D3E4FE66E53}" presName="extraNode" presStyleLbl="node1" presStyleIdx="0" presStyleCnt="7"/>
      <dgm:spPr/>
    </dgm:pt>
    <dgm:pt modelId="{34CE4172-2F9B-4636-8A87-5827FB5C964D}" type="pres">
      <dgm:prSet presAssocID="{46F6CE94-2D01-4380-89FA-6D3E4FE66E53}" presName="dstNode" presStyleLbl="node1" presStyleIdx="0" presStyleCnt="7"/>
      <dgm:spPr/>
    </dgm:pt>
    <dgm:pt modelId="{48378241-B29C-4B8A-A142-B0CA772959A3}" type="pres">
      <dgm:prSet presAssocID="{E6C23B6F-65E9-48D7-B433-EC0693170A47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2CD49B2-63D8-435F-B6F8-273BEA66EE1B}" type="pres">
      <dgm:prSet presAssocID="{E6C23B6F-65E9-48D7-B433-EC0693170A47}" presName="accent_1" presStyleCnt="0"/>
      <dgm:spPr/>
    </dgm:pt>
    <dgm:pt modelId="{A607370E-D9E1-45E9-BD25-F16B3FD4B89E}" type="pres">
      <dgm:prSet presAssocID="{E6C23B6F-65E9-48D7-B433-EC0693170A47}" presName="accentRepeatNode" presStyleLbl="solidFgAcc1" presStyleIdx="0" presStyleCnt="7"/>
      <dgm:spPr/>
    </dgm:pt>
    <dgm:pt modelId="{3797CBA0-0AFD-4562-B31C-3DF2FB37D177}" type="pres">
      <dgm:prSet presAssocID="{3B820B7E-B401-433E-A256-98B24449F694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AF0A027-5902-493E-A6E4-E17E1A196BFD}" type="pres">
      <dgm:prSet presAssocID="{3B820B7E-B401-433E-A256-98B24449F694}" presName="accent_2" presStyleCnt="0"/>
      <dgm:spPr/>
    </dgm:pt>
    <dgm:pt modelId="{958F21A8-CFCE-4567-936D-C9C47BE4B05F}" type="pres">
      <dgm:prSet presAssocID="{3B820B7E-B401-433E-A256-98B24449F694}" presName="accentRepeatNode" presStyleLbl="solidFgAcc1" presStyleIdx="1" presStyleCnt="7"/>
      <dgm:spPr/>
    </dgm:pt>
    <dgm:pt modelId="{6031FF87-C511-4C1B-92A9-1048DC4277BA}" type="pres">
      <dgm:prSet presAssocID="{72A21273-64EF-4454-A7A3-086A6C961EB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313C502-61FD-40EA-A77E-FABD00C7F845}" type="pres">
      <dgm:prSet presAssocID="{72A21273-64EF-4454-A7A3-086A6C961EBC}" presName="accent_3" presStyleCnt="0"/>
      <dgm:spPr/>
    </dgm:pt>
    <dgm:pt modelId="{9A14834F-094C-4282-9E40-6DDDF3C955DA}" type="pres">
      <dgm:prSet presAssocID="{72A21273-64EF-4454-A7A3-086A6C961EBC}" presName="accentRepeatNode" presStyleLbl="solidFgAcc1" presStyleIdx="2" presStyleCnt="7"/>
      <dgm:spPr/>
    </dgm:pt>
    <dgm:pt modelId="{F2777CC6-CD17-4A66-9662-AEA04F28FCF9}" type="pres">
      <dgm:prSet presAssocID="{79D1E915-D3BC-428A-95DA-328B291F0FFF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C4B1BA7-EBE9-4ACD-AD6C-5402153813F0}" type="pres">
      <dgm:prSet presAssocID="{79D1E915-D3BC-428A-95DA-328B291F0FFF}" presName="accent_4" presStyleCnt="0"/>
      <dgm:spPr/>
    </dgm:pt>
    <dgm:pt modelId="{FA087743-32F8-40EE-A4C6-F4F97B4B4939}" type="pres">
      <dgm:prSet presAssocID="{79D1E915-D3BC-428A-95DA-328B291F0FFF}" presName="accentRepeatNode" presStyleLbl="solidFgAcc1" presStyleIdx="3" presStyleCnt="7"/>
      <dgm:spPr/>
    </dgm:pt>
    <dgm:pt modelId="{413B0FF7-ACCD-4DD2-8C34-896118B67B85}" type="pres">
      <dgm:prSet presAssocID="{F1F81FE0-83E9-408E-9B0F-F465DA0B1D22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555FE75-757B-4AE5-AE49-E347FEACD2EF}" type="pres">
      <dgm:prSet presAssocID="{F1F81FE0-83E9-408E-9B0F-F465DA0B1D22}" presName="accent_5" presStyleCnt="0"/>
      <dgm:spPr/>
    </dgm:pt>
    <dgm:pt modelId="{5373998B-BE49-4C8F-8329-7AF0308241FB}" type="pres">
      <dgm:prSet presAssocID="{F1F81FE0-83E9-408E-9B0F-F465DA0B1D22}" presName="accentRepeatNode" presStyleLbl="solidFgAcc1" presStyleIdx="4" presStyleCnt="7"/>
      <dgm:spPr/>
    </dgm:pt>
    <dgm:pt modelId="{FA4084CD-0E90-4FD7-AF07-E6C4C876816B}" type="pres">
      <dgm:prSet presAssocID="{04E4C46A-F48D-44DC-A1BC-B0B711453CD7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71C7E1D-CD4D-483C-8089-FBEBF31F9ADC}" type="pres">
      <dgm:prSet presAssocID="{04E4C46A-F48D-44DC-A1BC-B0B711453CD7}" presName="accent_6" presStyleCnt="0"/>
      <dgm:spPr/>
    </dgm:pt>
    <dgm:pt modelId="{E6110B55-8295-42E5-B986-877123209B58}" type="pres">
      <dgm:prSet presAssocID="{04E4C46A-F48D-44DC-A1BC-B0B711453CD7}" presName="accentRepeatNode" presStyleLbl="solidFgAcc1" presStyleIdx="5" presStyleCnt="7"/>
      <dgm:spPr/>
    </dgm:pt>
    <dgm:pt modelId="{B8390460-8F01-40A5-AA98-4C529038BCB0}" type="pres">
      <dgm:prSet presAssocID="{6F40325F-342C-4EFA-8BBB-5DC1DFB50A26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CBFDE65-BC06-459A-BFB2-8A1784D0019A}" type="pres">
      <dgm:prSet presAssocID="{6F40325F-342C-4EFA-8BBB-5DC1DFB50A26}" presName="accent_7" presStyleCnt="0"/>
      <dgm:spPr/>
    </dgm:pt>
    <dgm:pt modelId="{3B2243ED-74CC-47FE-9DCF-F44382E5EF09}" type="pres">
      <dgm:prSet presAssocID="{6F40325F-342C-4EFA-8BBB-5DC1DFB50A26}" presName="accentRepeatNode" presStyleLbl="solidFgAcc1" presStyleIdx="6" presStyleCnt="7"/>
      <dgm:spPr/>
    </dgm:pt>
  </dgm:ptLst>
  <dgm:cxnLst>
    <dgm:cxn modelId="{C02A5043-5B9A-4609-8319-9484FCAA61BE}" type="presOf" srcId="{79D1E915-D3BC-428A-95DA-328B291F0FFF}" destId="{F2777CC6-CD17-4A66-9662-AEA04F28FCF9}" srcOrd="0" destOrd="0" presId="urn:microsoft.com/office/officeart/2008/layout/VerticalCurvedList"/>
    <dgm:cxn modelId="{098FF554-BF28-4A05-9CFA-D22C6B9DADE9}" type="presOf" srcId="{4BADE235-A8BC-4FA5-AF45-A0BC28BF4C51}" destId="{D0E27D3C-D6E4-45F8-9D13-969FC8888886}" srcOrd="0" destOrd="0" presId="urn:microsoft.com/office/officeart/2008/layout/VerticalCurvedList"/>
    <dgm:cxn modelId="{3E5A7959-063A-4F13-9296-09F7F5ABD9B6}" srcId="{46F6CE94-2D01-4380-89FA-6D3E4FE66E53}" destId="{3B820B7E-B401-433E-A256-98B24449F694}" srcOrd="1" destOrd="0" parTransId="{54A463B7-8EA9-4084-BFB4-BC034FED77D8}" sibTransId="{666ADFC4-97D7-4C0B-8C4A-0DE80DA6F1E1}"/>
    <dgm:cxn modelId="{93F30812-C21C-4EFB-A08B-970BF204D915}" type="presOf" srcId="{F1F81FE0-83E9-408E-9B0F-F465DA0B1D22}" destId="{413B0FF7-ACCD-4DD2-8C34-896118B67B85}" srcOrd="0" destOrd="0" presId="urn:microsoft.com/office/officeart/2008/layout/VerticalCurvedList"/>
    <dgm:cxn modelId="{EC5B80F8-FCFF-40CD-876B-6B4B5DB08A8B}" type="presOf" srcId="{04E4C46A-F48D-44DC-A1BC-B0B711453CD7}" destId="{FA4084CD-0E90-4FD7-AF07-E6C4C876816B}" srcOrd="0" destOrd="0" presId="urn:microsoft.com/office/officeart/2008/layout/VerticalCurvedList"/>
    <dgm:cxn modelId="{0576D7E6-B3A6-4D24-8EC6-3FB2E160FF0A}" srcId="{46F6CE94-2D01-4380-89FA-6D3E4FE66E53}" destId="{F1F81FE0-83E9-408E-9B0F-F465DA0B1D22}" srcOrd="4" destOrd="0" parTransId="{04EE8168-C68A-4B62-A0FB-7D64D069C37E}" sibTransId="{9737BDC4-ACE8-448E-8A87-EB6776BD3786}"/>
    <dgm:cxn modelId="{22F1B77C-ACFD-4A13-9B4F-E0E145DE203A}" type="presOf" srcId="{6F40325F-342C-4EFA-8BBB-5DC1DFB50A26}" destId="{B8390460-8F01-40A5-AA98-4C529038BCB0}" srcOrd="0" destOrd="0" presId="urn:microsoft.com/office/officeart/2008/layout/VerticalCurvedList"/>
    <dgm:cxn modelId="{CA7E3F3A-1A79-4A82-9FE1-240C3081650E}" type="presOf" srcId="{3B820B7E-B401-433E-A256-98B24449F694}" destId="{3797CBA0-0AFD-4562-B31C-3DF2FB37D177}" srcOrd="0" destOrd="0" presId="urn:microsoft.com/office/officeart/2008/layout/VerticalCurvedList"/>
    <dgm:cxn modelId="{ECFE7A99-5796-4C57-A243-F02365BFB33D}" srcId="{46F6CE94-2D01-4380-89FA-6D3E4FE66E53}" destId="{79D1E915-D3BC-428A-95DA-328B291F0FFF}" srcOrd="3" destOrd="0" parTransId="{BAADAAD0-3044-4F3F-8750-959EE7E1029C}" sibTransId="{4C433915-F8DA-4503-9E8E-311D5929E0BE}"/>
    <dgm:cxn modelId="{8871C94D-1F71-4C29-858D-BD7722FE37D9}" type="presOf" srcId="{72A21273-64EF-4454-A7A3-086A6C961EBC}" destId="{6031FF87-C511-4C1B-92A9-1048DC4277BA}" srcOrd="0" destOrd="0" presId="urn:microsoft.com/office/officeart/2008/layout/VerticalCurvedList"/>
    <dgm:cxn modelId="{159EB58F-F9D2-4945-B456-7446F2E42A21}" srcId="{46F6CE94-2D01-4380-89FA-6D3E4FE66E53}" destId="{04E4C46A-F48D-44DC-A1BC-B0B711453CD7}" srcOrd="5" destOrd="0" parTransId="{584CEF3C-B7F2-4BA4-8B61-5E5A8CBE4DD3}" sibTransId="{057928EA-5053-418B-ADEE-735DF367A1B7}"/>
    <dgm:cxn modelId="{DBB23463-4B2B-427B-84EA-9DC1DA3E26DC}" srcId="{46F6CE94-2D01-4380-89FA-6D3E4FE66E53}" destId="{72A21273-64EF-4454-A7A3-086A6C961EBC}" srcOrd="2" destOrd="0" parTransId="{E1615071-1F23-42A4-B4AD-F47FA02D738F}" sibTransId="{FF274E9D-8069-4C5F-8008-3C00975B9D37}"/>
    <dgm:cxn modelId="{3D0B0EF9-2892-4ADF-93E1-10ABFE4EBE0D}" srcId="{46F6CE94-2D01-4380-89FA-6D3E4FE66E53}" destId="{E6C23B6F-65E9-48D7-B433-EC0693170A47}" srcOrd="0" destOrd="0" parTransId="{02273965-A254-4350-A413-0C3BE269761E}" sibTransId="{4BADE235-A8BC-4FA5-AF45-A0BC28BF4C51}"/>
    <dgm:cxn modelId="{E9C13A52-CA3B-451F-B7D1-538A8B7D3F71}" type="presOf" srcId="{46F6CE94-2D01-4380-89FA-6D3E4FE66E53}" destId="{9086A6EC-3FA7-4721-AA6D-F26D4EA6111D}" srcOrd="0" destOrd="0" presId="urn:microsoft.com/office/officeart/2008/layout/VerticalCurvedList"/>
    <dgm:cxn modelId="{65098ABA-977F-4D2D-B1BF-15EC78E5F249}" type="presOf" srcId="{E6C23B6F-65E9-48D7-B433-EC0693170A47}" destId="{48378241-B29C-4B8A-A142-B0CA772959A3}" srcOrd="0" destOrd="0" presId="urn:microsoft.com/office/officeart/2008/layout/VerticalCurvedList"/>
    <dgm:cxn modelId="{4FCB1118-3F1E-4A9F-97CA-3258D3FD5F4C}" srcId="{46F6CE94-2D01-4380-89FA-6D3E4FE66E53}" destId="{6F40325F-342C-4EFA-8BBB-5DC1DFB50A26}" srcOrd="6" destOrd="0" parTransId="{4015AF7A-9AE2-4580-A637-973AA66D98A6}" sibTransId="{A637C6DA-90BC-4BC7-9923-1ACF3D47960C}"/>
    <dgm:cxn modelId="{245DD761-61A1-46B0-A625-0F1D6CC60C98}" type="presParOf" srcId="{9086A6EC-3FA7-4721-AA6D-F26D4EA6111D}" destId="{BE0C5EE6-EDFF-4D35-B668-17C7DF659326}" srcOrd="0" destOrd="0" presId="urn:microsoft.com/office/officeart/2008/layout/VerticalCurvedList"/>
    <dgm:cxn modelId="{426BB5AE-4499-4437-8BC3-89B1055F1E5E}" type="presParOf" srcId="{BE0C5EE6-EDFF-4D35-B668-17C7DF659326}" destId="{96127EC2-1B5C-4DD6-93F7-B62B337B1920}" srcOrd="0" destOrd="0" presId="urn:microsoft.com/office/officeart/2008/layout/VerticalCurvedList"/>
    <dgm:cxn modelId="{A6A56DE1-50C2-4E6A-AB6B-1E1F57F236A1}" type="presParOf" srcId="{96127EC2-1B5C-4DD6-93F7-B62B337B1920}" destId="{4062F13C-B903-4872-9D1D-CBC7410A4A8B}" srcOrd="0" destOrd="0" presId="urn:microsoft.com/office/officeart/2008/layout/VerticalCurvedList"/>
    <dgm:cxn modelId="{D4AF3A59-B740-431A-8AE7-3B3D4B345861}" type="presParOf" srcId="{96127EC2-1B5C-4DD6-93F7-B62B337B1920}" destId="{D0E27D3C-D6E4-45F8-9D13-969FC8888886}" srcOrd="1" destOrd="0" presId="urn:microsoft.com/office/officeart/2008/layout/VerticalCurvedList"/>
    <dgm:cxn modelId="{3EB82587-7809-444C-B412-96D213441418}" type="presParOf" srcId="{96127EC2-1B5C-4DD6-93F7-B62B337B1920}" destId="{F957F97E-9D85-49A1-8771-EA56C9645E87}" srcOrd="2" destOrd="0" presId="urn:microsoft.com/office/officeart/2008/layout/VerticalCurvedList"/>
    <dgm:cxn modelId="{F9F6C863-7117-4011-8EA0-B76DFB0D4A94}" type="presParOf" srcId="{96127EC2-1B5C-4DD6-93F7-B62B337B1920}" destId="{34CE4172-2F9B-4636-8A87-5827FB5C964D}" srcOrd="3" destOrd="0" presId="urn:microsoft.com/office/officeart/2008/layout/VerticalCurvedList"/>
    <dgm:cxn modelId="{4138653C-235A-46EC-8942-6257BCBBDCF1}" type="presParOf" srcId="{BE0C5EE6-EDFF-4D35-B668-17C7DF659326}" destId="{48378241-B29C-4B8A-A142-B0CA772959A3}" srcOrd="1" destOrd="0" presId="urn:microsoft.com/office/officeart/2008/layout/VerticalCurvedList"/>
    <dgm:cxn modelId="{A6170E71-A744-4844-BC75-CFCFC8225F41}" type="presParOf" srcId="{BE0C5EE6-EDFF-4D35-B668-17C7DF659326}" destId="{E2CD49B2-63D8-435F-B6F8-273BEA66EE1B}" srcOrd="2" destOrd="0" presId="urn:microsoft.com/office/officeart/2008/layout/VerticalCurvedList"/>
    <dgm:cxn modelId="{3A8B5F59-2AB3-4845-9354-52DA3A93F279}" type="presParOf" srcId="{E2CD49B2-63D8-435F-B6F8-273BEA66EE1B}" destId="{A607370E-D9E1-45E9-BD25-F16B3FD4B89E}" srcOrd="0" destOrd="0" presId="urn:microsoft.com/office/officeart/2008/layout/VerticalCurvedList"/>
    <dgm:cxn modelId="{3F13DED1-4DEA-4C8D-A54D-76002A6DA063}" type="presParOf" srcId="{BE0C5EE6-EDFF-4D35-B668-17C7DF659326}" destId="{3797CBA0-0AFD-4562-B31C-3DF2FB37D177}" srcOrd="3" destOrd="0" presId="urn:microsoft.com/office/officeart/2008/layout/VerticalCurvedList"/>
    <dgm:cxn modelId="{0036E212-4BDF-4475-9C3A-78AB96A19F2C}" type="presParOf" srcId="{BE0C5EE6-EDFF-4D35-B668-17C7DF659326}" destId="{0AF0A027-5902-493E-A6E4-E17E1A196BFD}" srcOrd="4" destOrd="0" presId="urn:microsoft.com/office/officeart/2008/layout/VerticalCurvedList"/>
    <dgm:cxn modelId="{B6AC416A-B665-45A8-9421-8B263CAFF3DF}" type="presParOf" srcId="{0AF0A027-5902-493E-A6E4-E17E1A196BFD}" destId="{958F21A8-CFCE-4567-936D-C9C47BE4B05F}" srcOrd="0" destOrd="0" presId="urn:microsoft.com/office/officeart/2008/layout/VerticalCurvedList"/>
    <dgm:cxn modelId="{B1F8AF30-B312-46F4-AE75-A2B8FD30E6A8}" type="presParOf" srcId="{BE0C5EE6-EDFF-4D35-B668-17C7DF659326}" destId="{6031FF87-C511-4C1B-92A9-1048DC4277BA}" srcOrd="5" destOrd="0" presId="urn:microsoft.com/office/officeart/2008/layout/VerticalCurvedList"/>
    <dgm:cxn modelId="{57B9FEEB-DAF7-429A-91D4-7CF87CBAB56C}" type="presParOf" srcId="{BE0C5EE6-EDFF-4D35-B668-17C7DF659326}" destId="{5313C502-61FD-40EA-A77E-FABD00C7F845}" srcOrd="6" destOrd="0" presId="urn:microsoft.com/office/officeart/2008/layout/VerticalCurvedList"/>
    <dgm:cxn modelId="{44ABAF74-AEE4-486C-A844-01886D314ACB}" type="presParOf" srcId="{5313C502-61FD-40EA-A77E-FABD00C7F845}" destId="{9A14834F-094C-4282-9E40-6DDDF3C955DA}" srcOrd="0" destOrd="0" presId="urn:microsoft.com/office/officeart/2008/layout/VerticalCurvedList"/>
    <dgm:cxn modelId="{2AA8C1B9-F6D9-4642-AB51-8D0CD0375F84}" type="presParOf" srcId="{BE0C5EE6-EDFF-4D35-B668-17C7DF659326}" destId="{F2777CC6-CD17-4A66-9662-AEA04F28FCF9}" srcOrd="7" destOrd="0" presId="urn:microsoft.com/office/officeart/2008/layout/VerticalCurvedList"/>
    <dgm:cxn modelId="{2E627923-FCC0-4D32-B6D5-066D045D7126}" type="presParOf" srcId="{BE0C5EE6-EDFF-4D35-B668-17C7DF659326}" destId="{4C4B1BA7-EBE9-4ACD-AD6C-5402153813F0}" srcOrd="8" destOrd="0" presId="urn:microsoft.com/office/officeart/2008/layout/VerticalCurvedList"/>
    <dgm:cxn modelId="{19D09A52-E260-438C-8061-B3D31A9A07D0}" type="presParOf" srcId="{4C4B1BA7-EBE9-4ACD-AD6C-5402153813F0}" destId="{FA087743-32F8-40EE-A4C6-F4F97B4B4939}" srcOrd="0" destOrd="0" presId="urn:microsoft.com/office/officeart/2008/layout/VerticalCurvedList"/>
    <dgm:cxn modelId="{70743D82-62B2-4902-A110-B64CA430D6EE}" type="presParOf" srcId="{BE0C5EE6-EDFF-4D35-B668-17C7DF659326}" destId="{413B0FF7-ACCD-4DD2-8C34-896118B67B85}" srcOrd="9" destOrd="0" presId="urn:microsoft.com/office/officeart/2008/layout/VerticalCurvedList"/>
    <dgm:cxn modelId="{075381AF-DC9D-4080-B054-54E1CC7B2B9C}" type="presParOf" srcId="{BE0C5EE6-EDFF-4D35-B668-17C7DF659326}" destId="{D555FE75-757B-4AE5-AE49-E347FEACD2EF}" srcOrd="10" destOrd="0" presId="urn:microsoft.com/office/officeart/2008/layout/VerticalCurvedList"/>
    <dgm:cxn modelId="{DA182E18-D899-4B5F-8548-A888DFAE8C59}" type="presParOf" srcId="{D555FE75-757B-4AE5-AE49-E347FEACD2EF}" destId="{5373998B-BE49-4C8F-8329-7AF0308241FB}" srcOrd="0" destOrd="0" presId="urn:microsoft.com/office/officeart/2008/layout/VerticalCurvedList"/>
    <dgm:cxn modelId="{A8822B4C-2AB7-4D16-A0A6-25D0BEB39187}" type="presParOf" srcId="{BE0C5EE6-EDFF-4D35-B668-17C7DF659326}" destId="{FA4084CD-0E90-4FD7-AF07-E6C4C876816B}" srcOrd="11" destOrd="0" presId="urn:microsoft.com/office/officeart/2008/layout/VerticalCurvedList"/>
    <dgm:cxn modelId="{55ABF2AD-9632-4415-A678-576804A3A441}" type="presParOf" srcId="{BE0C5EE6-EDFF-4D35-B668-17C7DF659326}" destId="{871C7E1D-CD4D-483C-8089-FBEBF31F9ADC}" srcOrd="12" destOrd="0" presId="urn:microsoft.com/office/officeart/2008/layout/VerticalCurvedList"/>
    <dgm:cxn modelId="{F4DAE30E-5B4B-488E-8228-5DC66FA0FE5E}" type="presParOf" srcId="{871C7E1D-CD4D-483C-8089-FBEBF31F9ADC}" destId="{E6110B55-8295-42E5-B986-877123209B58}" srcOrd="0" destOrd="0" presId="urn:microsoft.com/office/officeart/2008/layout/VerticalCurvedList"/>
    <dgm:cxn modelId="{090BCAF0-F697-4B63-898C-C66E455C5BEB}" type="presParOf" srcId="{BE0C5EE6-EDFF-4D35-B668-17C7DF659326}" destId="{B8390460-8F01-40A5-AA98-4C529038BCB0}" srcOrd="13" destOrd="0" presId="urn:microsoft.com/office/officeart/2008/layout/VerticalCurvedList"/>
    <dgm:cxn modelId="{0DA33759-7B68-4DE4-BAA9-1E1FE030394C}" type="presParOf" srcId="{BE0C5EE6-EDFF-4D35-B668-17C7DF659326}" destId="{1CBFDE65-BC06-459A-BFB2-8A1784D0019A}" srcOrd="14" destOrd="0" presId="urn:microsoft.com/office/officeart/2008/layout/VerticalCurvedList"/>
    <dgm:cxn modelId="{6241BD89-6A9A-459A-A616-F99D5AC435BA}" type="presParOf" srcId="{1CBFDE65-BC06-459A-BFB2-8A1784D0019A}" destId="{3B2243ED-74CC-47FE-9DCF-F44382E5EF0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7126C9-0C29-4BC9-89C6-10FACA6E4286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BD41862F-4FE2-4B0D-81DE-2D8C5ECA341C}">
      <dgm:prSet phldrT="[Texto]" custT="1"/>
      <dgm:spPr>
        <a:solidFill>
          <a:srgbClr val="44546A"/>
        </a:solidFill>
      </dgm:spPr>
      <dgm:t>
        <a:bodyPr/>
        <a:lstStyle/>
        <a:p>
          <a:r>
            <a:rPr lang="es-CO" sz="1400" dirty="0"/>
            <a:t>Grandes cambios en el planeta tierra</a:t>
          </a:r>
        </a:p>
      </dgm:t>
    </dgm:pt>
    <dgm:pt modelId="{96D25A5C-F378-4D79-846B-8246F4FDFA5D}" type="parTrans" cxnId="{D10575C0-AB26-4349-B905-150DF8E5C55D}">
      <dgm:prSet/>
      <dgm:spPr/>
      <dgm:t>
        <a:bodyPr/>
        <a:lstStyle/>
        <a:p>
          <a:endParaRPr lang="es-CO" sz="2400"/>
        </a:p>
      </dgm:t>
    </dgm:pt>
    <dgm:pt modelId="{64772546-4FCE-4875-95A7-08504E292BD1}" type="sibTrans" cxnId="{D10575C0-AB26-4349-B905-150DF8E5C55D}">
      <dgm:prSet custT="1"/>
      <dgm:spPr/>
      <dgm:t>
        <a:bodyPr/>
        <a:lstStyle/>
        <a:p>
          <a:endParaRPr lang="es-CO" sz="3200"/>
        </a:p>
      </dgm:t>
    </dgm:pt>
    <dgm:pt modelId="{EFE853A5-4CF8-415C-97D7-CA3A08AEC8F0}">
      <dgm:prSet phldrT="[Texto]" custT="1"/>
      <dgm:spPr>
        <a:solidFill>
          <a:srgbClr val="44546A"/>
        </a:solidFill>
      </dgm:spPr>
      <dgm:t>
        <a:bodyPr/>
        <a:lstStyle/>
        <a:p>
          <a:r>
            <a:rPr lang="es-CO" sz="1400" dirty="0"/>
            <a:t>Empeorando cada vez más la situación</a:t>
          </a:r>
        </a:p>
      </dgm:t>
    </dgm:pt>
    <dgm:pt modelId="{2AC495F4-392B-4737-ACC0-9D49650E4429}" type="parTrans" cxnId="{78929EB8-81B8-4936-B0C0-42C0EE528D11}">
      <dgm:prSet/>
      <dgm:spPr/>
      <dgm:t>
        <a:bodyPr/>
        <a:lstStyle/>
        <a:p>
          <a:endParaRPr lang="es-CO" sz="2400"/>
        </a:p>
      </dgm:t>
    </dgm:pt>
    <dgm:pt modelId="{542307F8-FF44-44E4-A8C2-D7FD2D45E96C}" type="sibTrans" cxnId="{78929EB8-81B8-4936-B0C0-42C0EE528D11}">
      <dgm:prSet custT="1"/>
      <dgm:spPr/>
      <dgm:t>
        <a:bodyPr/>
        <a:lstStyle/>
        <a:p>
          <a:endParaRPr lang="es-CO" sz="2400"/>
        </a:p>
      </dgm:t>
    </dgm:pt>
    <dgm:pt modelId="{5BDEB3E2-A926-4A60-A7CC-64ECCCBD1420}">
      <dgm:prSet phldrT="[Texto]" custT="1"/>
      <dgm:spPr>
        <a:solidFill>
          <a:srgbClr val="44546A"/>
        </a:solidFill>
      </dgm:spPr>
      <dgm:t>
        <a:bodyPr/>
        <a:lstStyle/>
        <a:p>
          <a:r>
            <a:rPr lang="es-CO" sz="1400" dirty="0"/>
            <a:t>Atmósfera terrestre y Espacio Ultraterrestre</a:t>
          </a:r>
        </a:p>
      </dgm:t>
    </dgm:pt>
    <dgm:pt modelId="{B440B450-2650-4A43-A7BE-2DB6F2473ED6}" type="parTrans" cxnId="{7D529DD0-0ADF-4AF9-9285-5DF65D329740}">
      <dgm:prSet/>
      <dgm:spPr/>
      <dgm:t>
        <a:bodyPr/>
        <a:lstStyle/>
        <a:p>
          <a:endParaRPr lang="es-CO" sz="2000"/>
        </a:p>
      </dgm:t>
    </dgm:pt>
    <dgm:pt modelId="{70A9EBD1-0C05-49F4-9A4C-F4B6166D15CA}" type="sibTrans" cxnId="{7D529DD0-0ADF-4AF9-9285-5DF65D329740}">
      <dgm:prSet custT="1"/>
      <dgm:spPr/>
      <dgm:t>
        <a:bodyPr/>
        <a:lstStyle/>
        <a:p>
          <a:endParaRPr lang="es-CO" sz="2400"/>
        </a:p>
      </dgm:t>
    </dgm:pt>
    <dgm:pt modelId="{4756C059-96DA-4260-BB7E-5B301D95E18A}">
      <dgm:prSet phldrT="[Texto]" custT="1"/>
      <dgm:spPr>
        <a:solidFill>
          <a:srgbClr val="44546A"/>
        </a:solidFill>
      </dgm:spPr>
      <dgm:t>
        <a:bodyPr/>
        <a:lstStyle/>
        <a:p>
          <a:r>
            <a:rPr lang="es-CO" sz="1400" dirty="0"/>
            <a:t>Generando Contaminación</a:t>
          </a:r>
        </a:p>
      </dgm:t>
    </dgm:pt>
    <dgm:pt modelId="{EFEB0FCF-0349-471C-994F-F0EB5ECBF48F}" type="parTrans" cxnId="{A785C686-2A9D-46D6-8B41-E8CF764482CF}">
      <dgm:prSet/>
      <dgm:spPr/>
      <dgm:t>
        <a:bodyPr/>
        <a:lstStyle/>
        <a:p>
          <a:endParaRPr lang="es-CO" sz="2000"/>
        </a:p>
      </dgm:t>
    </dgm:pt>
    <dgm:pt modelId="{0B06743A-7652-405A-A31D-8CCC80C32B46}" type="sibTrans" cxnId="{A785C686-2A9D-46D6-8B41-E8CF764482CF}">
      <dgm:prSet/>
      <dgm:spPr/>
      <dgm:t>
        <a:bodyPr/>
        <a:lstStyle/>
        <a:p>
          <a:endParaRPr lang="es-CO" sz="2000"/>
        </a:p>
      </dgm:t>
    </dgm:pt>
    <dgm:pt modelId="{0C32A268-DC77-41FA-A183-B636D178EA47}">
      <dgm:prSet phldrT="[Texto]" custT="1"/>
      <dgm:spPr>
        <a:solidFill>
          <a:srgbClr val="44546A"/>
        </a:solidFill>
      </dgm:spPr>
      <dgm:t>
        <a:bodyPr/>
        <a:lstStyle/>
        <a:p>
          <a:r>
            <a:rPr lang="es-CO" sz="1400" dirty="0"/>
            <a:t>Interés del ser humano por conocer el medio en el que se desarrolla</a:t>
          </a:r>
        </a:p>
      </dgm:t>
    </dgm:pt>
    <dgm:pt modelId="{F4F4B77B-9556-4A04-A73C-C94176DD0157}" type="parTrans" cxnId="{F6403899-9918-4F0C-BBD8-FDA5250F3C71}">
      <dgm:prSet/>
      <dgm:spPr/>
      <dgm:t>
        <a:bodyPr/>
        <a:lstStyle/>
        <a:p>
          <a:endParaRPr lang="es-CO"/>
        </a:p>
      </dgm:t>
    </dgm:pt>
    <dgm:pt modelId="{18FA952B-6A95-4E2F-B21F-B8B433514688}" type="sibTrans" cxnId="{F6403899-9918-4F0C-BBD8-FDA5250F3C71}">
      <dgm:prSet/>
      <dgm:spPr/>
      <dgm:t>
        <a:bodyPr/>
        <a:lstStyle/>
        <a:p>
          <a:endParaRPr lang="es-CO"/>
        </a:p>
      </dgm:t>
    </dgm:pt>
    <dgm:pt modelId="{9B2A6FAB-AF84-45DC-90C5-CDECC8924B36}" type="pres">
      <dgm:prSet presAssocID="{A17126C9-0C29-4BC9-89C6-10FACA6E4286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994A9BA-0F44-4CD6-B156-73DBE3DFACF7}" type="pres">
      <dgm:prSet presAssocID="{A17126C9-0C29-4BC9-89C6-10FACA6E4286}" presName="dummyMaxCanvas" presStyleCnt="0">
        <dgm:presLayoutVars/>
      </dgm:prSet>
      <dgm:spPr/>
    </dgm:pt>
    <dgm:pt modelId="{03312F47-59C3-4544-B89C-950B950FB100}" type="pres">
      <dgm:prSet presAssocID="{A17126C9-0C29-4BC9-89C6-10FACA6E4286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DBBCD68-E064-4BC7-8DE9-905320C45F41}" type="pres">
      <dgm:prSet presAssocID="{A17126C9-0C29-4BC9-89C6-10FACA6E4286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0FAEE28-1AF5-4B9B-918B-48DFE5A7E5CA}" type="pres">
      <dgm:prSet presAssocID="{A17126C9-0C29-4BC9-89C6-10FACA6E4286}" presName="FiveNodes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60A455D-11EC-4944-88EA-52C2F3FC79C3}" type="pres">
      <dgm:prSet presAssocID="{A17126C9-0C29-4BC9-89C6-10FACA6E4286}" presName="FiveNodes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722B389-AD96-48AC-8AE9-C042C469D7A4}" type="pres">
      <dgm:prSet presAssocID="{A17126C9-0C29-4BC9-89C6-10FACA6E4286}" presName="FiveNodes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D89FE7C-ACAF-470D-A977-B6D8315E8BFF}" type="pres">
      <dgm:prSet presAssocID="{A17126C9-0C29-4BC9-89C6-10FACA6E4286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B6FC6B4-09A5-4273-966A-897733701FA4}" type="pres">
      <dgm:prSet presAssocID="{A17126C9-0C29-4BC9-89C6-10FACA6E4286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C77FB72-4510-43B2-8032-33532A8CB4B8}" type="pres">
      <dgm:prSet presAssocID="{A17126C9-0C29-4BC9-89C6-10FACA6E4286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D9F3433-3FB8-43C7-BF92-9D42C0BAFEEB}" type="pres">
      <dgm:prSet presAssocID="{A17126C9-0C29-4BC9-89C6-10FACA6E4286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EC5A468-9EC6-4054-9194-C6803486B649}" type="pres">
      <dgm:prSet presAssocID="{A17126C9-0C29-4BC9-89C6-10FACA6E4286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A996933-C123-4206-B24C-474D24754E53}" type="pres">
      <dgm:prSet presAssocID="{A17126C9-0C29-4BC9-89C6-10FACA6E4286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2E5AA7F-BE44-4E4A-9D89-2715A66AE7DD}" type="pres">
      <dgm:prSet presAssocID="{A17126C9-0C29-4BC9-89C6-10FACA6E4286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06CAED2-6B89-4890-B869-7DCC309B4864}" type="pres">
      <dgm:prSet presAssocID="{A17126C9-0C29-4BC9-89C6-10FACA6E4286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89AA14E-74A9-49BC-9E42-8445130EA744}" type="pres">
      <dgm:prSet presAssocID="{A17126C9-0C29-4BC9-89C6-10FACA6E4286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2B2F2362-38EA-48A6-ABFF-31EAD83EAF91}" type="presOf" srcId="{4756C059-96DA-4260-BB7E-5B301D95E18A}" destId="{3722B389-AD96-48AC-8AE9-C042C469D7A4}" srcOrd="0" destOrd="0" presId="urn:microsoft.com/office/officeart/2005/8/layout/vProcess5"/>
    <dgm:cxn modelId="{597FBC97-CB25-40A5-A68A-4951F0B84C65}" type="presOf" srcId="{5BDEB3E2-A926-4A60-A7CC-64ECCCBD1420}" destId="{606CAED2-6B89-4890-B869-7DCC309B4864}" srcOrd="1" destOrd="0" presId="urn:microsoft.com/office/officeart/2005/8/layout/vProcess5"/>
    <dgm:cxn modelId="{F6403899-9918-4F0C-BBD8-FDA5250F3C71}" srcId="{A17126C9-0C29-4BC9-89C6-10FACA6E4286}" destId="{0C32A268-DC77-41FA-A183-B636D178EA47}" srcOrd="0" destOrd="0" parTransId="{F4F4B77B-9556-4A04-A73C-C94176DD0157}" sibTransId="{18FA952B-6A95-4E2F-B21F-B8B433514688}"/>
    <dgm:cxn modelId="{3ACF4F90-E12C-4C5E-88F2-47DFC86867C4}" type="presOf" srcId="{0C32A268-DC77-41FA-A183-B636D178EA47}" destId="{AEC5A468-9EC6-4054-9194-C6803486B649}" srcOrd="1" destOrd="0" presId="urn:microsoft.com/office/officeart/2005/8/layout/vProcess5"/>
    <dgm:cxn modelId="{78929EB8-81B8-4936-B0C0-42C0EE528D11}" srcId="{A17126C9-0C29-4BC9-89C6-10FACA6E4286}" destId="{EFE853A5-4CF8-415C-97D7-CA3A08AEC8F0}" srcOrd="2" destOrd="0" parTransId="{2AC495F4-392B-4737-ACC0-9D49650E4429}" sibTransId="{542307F8-FF44-44E4-A8C2-D7FD2D45E96C}"/>
    <dgm:cxn modelId="{A785C686-2A9D-46D6-8B41-E8CF764482CF}" srcId="{A17126C9-0C29-4BC9-89C6-10FACA6E4286}" destId="{4756C059-96DA-4260-BB7E-5B301D95E18A}" srcOrd="4" destOrd="0" parTransId="{EFEB0FCF-0349-471C-994F-F0EB5ECBF48F}" sibTransId="{0B06743A-7652-405A-A31D-8CCC80C32B46}"/>
    <dgm:cxn modelId="{6ED783FB-4DB9-4971-B979-3EFDB1C27439}" type="presOf" srcId="{64772546-4FCE-4875-95A7-08504E292BD1}" destId="{6B6FC6B4-09A5-4273-966A-897733701FA4}" srcOrd="0" destOrd="0" presId="urn:microsoft.com/office/officeart/2005/8/layout/vProcess5"/>
    <dgm:cxn modelId="{238F7931-460E-40D3-9E5F-97D1CFC079AB}" type="presOf" srcId="{542307F8-FF44-44E4-A8C2-D7FD2D45E96C}" destId="{BC77FB72-4510-43B2-8032-33532A8CB4B8}" srcOrd="0" destOrd="0" presId="urn:microsoft.com/office/officeart/2005/8/layout/vProcess5"/>
    <dgm:cxn modelId="{6BFCFCC2-0493-4C0A-9D50-60EE2ACDD70C}" type="presOf" srcId="{5BDEB3E2-A926-4A60-A7CC-64ECCCBD1420}" destId="{B60A455D-11EC-4944-88EA-52C2F3FC79C3}" srcOrd="0" destOrd="0" presId="urn:microsoft.com/office/officeart/2005/8/layout/vProcess5"/>
    <dgm:cxn modelId="{5B0FCEC1-430D-45CE-9229-01FEA983BA27}" type="presOf" srcId="{18FA952B-6A95-4E2F-B21F-B8B433514688}" destId="{0D89FE7C-ACAF-470D-A977-B6D8315E8BFF}" srcOrd="0" destOrd="0" presId="urn:microsoft.com/office/officeart/2005/8/layout/vProcess5"/>
    <dgm:cxn modelId="{8D9A9B1B-3F71-422F-8D82-72C0362FFB4A}" type="presOf" srcId="{0C32A268-DC77-41FA-A183-B636D178EA47}" destId="{03312F47-59C3-4544-B89C-950B950FB100}" srcOrd="0" destOrd="0" presId="urn:microsoft.com/office/officeart/2005/8/layout/vProcess5"/>
    <dgm:cxn modelId="{C6CD071D-4582-4EE4-B1B1-53BC5297752D}" type="presOf" srcId="{BD41862F-4FE2-4B0D-81DE-2D8C5ECA341C}" destId="{5DBBCD68-E064-4BC7-8DE9-905320C45F41}" srcOrd="0" destOrd="0" presId="urn:microsoft.com/office/officeart/2005/8/layout/vProcess5"/>
    <dgm:cxn modelId="{2197A40D-4DDA-4892-9FA5-416D67F50016}" type="presOf" srcId="{4756C059-96DA-4260-BB7E-5B301D95E18A}" destId="{089AA14E-74A9-49BC-9E42-8445130EA744}" srcOrd="1" destOrd="0" presId="urn:microsoft.com/office/officeart/2005/8/layout/vProcess5"/>
    <dgm:cxn modelId="{CF3410D8-B042-4A73-B247-1C8E57B9A2B6}" type="presOf" srcId="{A17126C9-0C29-4BC9-89C6-10FACA6E4286}" destId="{9B2A6FAB-AF84-45DC-90C5-CDECC8924B36}" srcOrd="0" destOrd="0" presId="urn:microsoft.com/office/officeart/2005/8/layout/vProcess5"/>
    <dgm:cxn modelId="{D10575C0-AB26-4349-B905-150DF8E5C55D}" srcId="{A17126C9-0C29-4BC9-89C6-10FACA6E4286}" destId="{BD41862F-4FE2-4B0D-81DE-2D8C5ECA341C}" srcOrd="1" destOrd="0" parTransId="{96D25A5C-F378-4D79-846B-8246F4FDFA5D}" sibTransId="{64772546-4FCE-4875-95A7-08504E292BD1}"/>
    <dgm:cxn modelId="{BC71430A-379C-4D5B-B9FC-205718F1728E}" type="presOf" srcId="{70A9EBD1-0C05-49F4-9A4C-F4B6166D15CA}" destId="{8D9F3433-3FB8-43C7-BF92-9D42C0BAFEEB}" srcOrd="0" destOrd="0" presId="urn:microsoft.com/office/officeart/2005/8/layout/vProcess5"/>
    <dgm:cxn modelId="{E180DE80-C8C9-49D9-A647-9D618342F321}" type="presOf" srcId="{EFE853A5-4CF8-415C-97D7-CA3A08AEC8F0}" destId="{B2E5AA7F-BE44-4E4A-9D89-2715A66AE7DD}" srcOrd="1" destOrd="0" presId="urn:microsoft.com/office/officeart/2005/8/layout/vProcess5"/>
    <dgm:cxn modelId="{952AE910-597D-4B5B-91DB-A27ECD786025}" type="presOf" srcId="{BD41862F-4FE2-4B0D-81DE-2D8C5ECA341C}" destId="{EA996933-C123-4206-B24C-474D24754E53}" srcOrd="1" destOrd="0" presId="urn:microsoft.com/office/officeart/2005/8/layout/vProcess5"/>
    <dgm:cxn modelId="{403D6AA8-B8FC-458A-AEDC-561447CB8038}" type="presOf" srcId="{EFE853A5-4CF8-415C-97D7-CA3A08AEC8F0}" destId="{F0FAEE28-1AF5-4B9B-918B-48DFE5A7E5CA}" srcOrd="0" destOrd="0" presId="urn:microsoft.com/office/officeart/2005/8/layout/vProcess5"/>
    <dgm:cxn modelId="{7D529DD0-0ADF-4AF9-9285-5DF65D329740}" srcId="{A17126C9-0C29-4BC9-89C6-10FACA6E4286}" destId="{5BDEB3E2-A926-4A60-A7CC-64ECCCBD1420}" srcOrd="3" destOrd="0" parTransId="{B440B450-2650-4A43-A7BE-2DB6F2473ED6}" sibTransId="{70A9EBD1-0C05-49F4-9A4C-F4B6166D15CA}"/>
    <dgm:cxn modelId="{CA493D0A-8D4A-44CB-949B-7087AA55CA49}" type="presParOf" srcId="{9B2A6FAB-AF84-45DC-90C5-CDECC8924B36}" destId="{A994A9BA-0F44-4CD6-B156-73DBE3DFACF7}" srcOrd="0" destOrd="0" presId="urn:microsoft.com/office/officeart/2005/8/layout/vProcess5"/>
    <dgm:cxn modelId="{8B658939-4378-4ED3-866C-02C8680B03A4}" type="presParOf" srcId="{9B2A6FAB-AF84-45DC-90C5-CDECC8924B36}" destId="{03312F47-59C3-4544-B89C-950B950FB100}" srcOrd="1" destOrd="0" presId="urn:microsoft.com/office/officeart/2005/8/layout/vProcess5"/>
    <dgm:cxn modelId="{E8FD92F8-26BD-4A2F-B433-51647187D5D0}" type="presParOf" srcId="{9B2A6FAB-AF84-45DC-90C5-CDECC8924B36}" destId="{5DBBCD68-E064-4BC7-8DE9-905320C45F41}" srcOrd="2" destOrd="0" presId="urn:microsoft.com/office/officeart/2005/8/layout/vProcess5"/>
    <dgm:cxn modelId="{CB767BF8-AA17-4BB8-A009-A7E1743551CD}" type="presParOf" srcId="{9B2A6FAB-AF84-45DC-90C5-CDECC8924B36}" destId="{F0FAEE28-1AF5-4B9B-918B-48DFE5A7E5CA}" srcOrd="3" destOrd="0" presId="urn:microsoft.com/office/officeart/2005/8/layout/vProcess5"/>
    <dgm:cxn modelId="{3730466F-87A3-4352-BD47-C094660F8941}" type="presParOf" srcId="{9B2A6FAB-AF84-45DC-90C5-CDECC8924B36}" destId="{B60A455D-11EC-4944-88EA-52C2F3FC79C3}" srcOrd="4" destOrd="0" presId="urn:microsoft.com/office/officeart/2005/8/layout/vProcess5"/>
    <dgm:cxn modelId="{BA1DBB54-BCAD-4A7D-A80C-5613B3C6C706}" type="presParOf" srcId="{9B2A6FAB-AF84-45DC-90C5-CDECC8924B36}" destId="{3722B389-AD96-48AC-8AE9-C042C469D7A4}" srcOrd="5" destOrd="0" presId="urn:microsoft.com/office/officeart/2005/8/layout/vProcess5"/>
    <dgm:cxn modelId="{93B6E5C7-C6AA-45AC-8F38-71B72F7917CC}" type="presParOf" srcId="{9B2A6FAB-AF84-45DC-90C5-CDECC8924B36}" destId="{0D89FE7C-ACAF-470D-A977-B6D8315E8BFF}" srcOrd="6" destOrd="0" presId="urn:microsoft.com/office/officeart/2005/8/layout/vProcess5"/>
    <dgm:cxn modelId="{9D141655-9125-455C-834D-0A47A5E7D042}" type="presParOf" srcId="{9B2A6FAB-AF84-45DC-90C5-CDECC8924B36}" destId="{6B6FC6B4-09A5-4273-966A-897733701FA4}" srcOrd="7" destOrd="0" presId="urn:microsoft.com/office/officeart/2005/8/layout/vProcess5"/>
    <dgm:cxn modelId="{D549C7C6-47FF-4EA0-8EEB-B6AB45BD5E34}" type="presParOf" srcId="{9B2A6FAB-AF84-45DC-90C5-CDECC8924B36}" destId="{BC77FB72-4510-43B2-8032-33532A8CB4B8}" srcOrd="8" destOrd="0" presId="urn:microsoft.com/office/officeart/2005/8/layout/vProcess5"/>
    <dgm:cxn modelId="{73936101-3C8C-4DF0-937E-E9EDC98A6AB8}" type="presParOf" srcId="{9B2A6FAB-AF84-45DC-90C5-CDECC8924B36}" destId="{8D9F3433-3FB8-43C7-BF92-9D42C0BAFEEB}" srcOrd="9" destOrd="0" presId="urn:microsoft.com/office/officeart/2005/8/layout/vProcess5"/>
    <dgm:cxn modelId="{049B6833-24A2-4E5D-A9CB-D818404A456D}" type="presParOf" srcId="{9B2A6FAB-AF84-45DC-90C5-CDECC8924B36}" destId="{AEC5A468-9EC6-4054-9194-C6803486B649}" srcOrd="10" destOrd="0" presId="urn:microsoft.com/office/officeart/2005/8/layout/vProcess5"/>
    <dgm:cxn modelId="{22644D28-80E9-4DF6-A9F8-5BFB0BDCECAD}" type="presParOf" srcId="{9B2A6FAB-AF84-45DC-90C5-CDECC8924B36}" destId="{EA996933-C123-4206-B24C-474D24754E53}" srcOrd="11" destOrd="0" presId="urn:microsoft.com/office/officeart/2005/8/layout/vProcess5"/>
    <dgm:cxn modelId="{505A074B-5763-4826-ABF7-8F0E6DD7373C}" type="presParOf" srcId="{9B2A6FAB-AF84-45DC-90C5-CDECC8924B36}" destId="{B2E5AA7F-BE44-4E4A-9D89-2715A66AE7DD}" srcOrd="12" destOrd="0" presId="urn:microsoft.com/office/officeart/2005/8/layout/vProcess5"/>
    <dgm:cxn modelId="{1FA29084-34D1-4072-A425-BA7FDA7745A1}" type="presParOf" srcId="{9B2A6FAB-AF84-45DC-90C5-CDECC8924B36}" destId="{606CAED2-6B89-4890-B869-7DCC309B4864}" srcOrd="13" destOrd="0" presId="urn:microsoft.com/office/officeart/2005/8/layout/vProcess5"/>
    <dgm:cxn modelId="{5EB4500D-D7E5-4FAA-A7DF-C77A7C528B08}" type="presParOf" srcId="{9B2A6FAB-AF84-45DC-90C5-CDECC8924B36}" destId="{089AA14E-74A9-49BC-9E42-8445130EA744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FBB17A-E2E3-4A73-90F5-DC5CCE33A61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63582ED-8318-4E0A-9E1D-B88F752F928A}">
      <dgm:prSet phldrT="[Texto]"/>
      <dgm:spPr>
        <a:solidFill>
          <a:srgbClr val="44546A"/>
        </a:solidFill>
      </dgm:spPr>
      <dgm:t>
        <a:bodyPr/>
        <a:lstStyle/>
        <a:p>
          <a:r>
            <a:rPr lang="es-CO" dirty="0"/>
            <a:t>Máximo solar</a:t>
          </a:r>
        </a:p>
      </dgm:t>
    </dgm:pt>
    <dgm:pt modelId="{F6B72A3F-27A3-48E8-B6AF-BFF86E4C633F}" type="parTrans" cxnId="{950E393D-E376-4376-9B1F-AA8DEEC1D154}">
      <dgm:prSet/>
      <dgm:spPr/>
      <dgm:t>
        <a:bodyPr/>
        <a:lstStyle/>
        <a:p>
          <a:endParaRPr lang="es-CO"/>
        </a:p>
      </dgm:t>
    </dgm:pt>
    <dgm:pt modelId="{A5ED3826-F186-47C3-BF70-79404000093E}" type="sibTrans" cxnId="{950E393D-E376-4376-9B1F-AA8DEEC1D154}">
      <dgm:prSet/>
      <dgm:spPr>
        <a:solidFill>
          <a:schemeClr val="tx1"/>
        </a:solidFill>
      </dgm:spPr>
      <dgm:t>
        <a:bodyPr/>
        <a:lstStyle/>
        <a:p>
          <a:endParaRPr lang="es-CO" dirty="0"/>
        </a:p>
      </dgm:t>
    </dgm:pt>
    <dgm:pt modelId="{780D458B-9274-45D6-BD27-876192B31F27}">
      <dgm:prSet phldrT="[Texto]"/>
      <dgm:spPr>
        <a:solidFill>
          <a:srgbClr val="44546A"/>
        </a:solidFill>
      </dgm:spPr>
      <dgm:t>
        <a:bodyPr/>
        <a:lstStyle/>
        <a:p>
          <a:r>
            <a:rPr lang="es-CO" dirty="0"/>
            <a:t>Aumento de fricción</a:t>
          </a:r>
        </a:p>
      </dgm:t>
    </dgm:pt>
    <dgm:pt modelId="{BE337946-A8DE-42DA-B00F-3B41A7DAE7C3}" type="sibTrans" cxnId="{8E560617-04F4-46DE-9B83-02786A123784}">
      <dgm:prSet/>
      <dgm:spPr>
        <a:solidFill>
          <a:schemeClr val="tx1"/>
        </a:solidFill>
      </dgm:spPr>
      <dgm:t>
        <a:bodyPr/>
        <a:lstStyle/>
        <a:p>
          <a:endParaRPr lang="es-CO"/>
        </a:p>
      </dgm:t>
    </dgm:pt>
    <dgm:pt modelId="{8F6D3C77-654A-4321-A194-2E17E4A412D7}" type="parTrans" cxnId="{8E560617-04F4-46DE-9B83-02786A123784}">
      <dgm:prSet/>
      <dgm:spPr/>
      <dgm:t>
        <a:bodyPr/>
        <a:lstStyle/>
        <a:p>
          <a:endParaRPr lang="es-CO"/>
        </a:p>
      </dgm:t>
    </dgm:pt>
    <dgm:pt modelId="{1E639468-CEDA-4544-9B6E-094337B6155D}">
      <dgm:prSet phldrT="[Texto]"/>
      <dgm:spPr>
        <a:solidFill>
          <a:srgbClr val="44546A"/>
        </a:solidFill>
      </dgm:spPr>
      <dgm:t>
        <a:bodyPr/>
        <a:lstStyle/>
        <a:p>
          <a:r>
            <a:rPr lang="es-CO" dirty="0"/>
            <a:t>Acelera descomposición basura</a:t>
          </a:r>
        </a:p>
      </dgm:t>
    </dgm:pt>
    <dgm:pt modelId="{CF61284D-B5ED-4881-AE44-DD9E7EA3973B}" type="parTrans" cxnId="{359308DB-5BD9-49CC-AD00-9E8B0E2985D2}">
      <dgm:prSet/>
      <dgm:spPr/>
      <dgm:t>
        <a:bodyPr/>
        <a:lstStyle/>
        <a:p>
          <a:endParaRPr lang="es-CO"/>
        </a:p>
      </dgm:t>
    </dgm:pt>
    <dgm:pt modelId="{4A0FB48C-6CD1-4A0F-8CDF-65185E2200B3}" type="sibTrans" cxnId="{359308DB-5BD9-49CC-AD00-9E8B0E2985D2}">
      <dgm:prSet/>
      <dgm:spPr/>
      <dgm:t>
        <a:bodyPr/>
        <a:lstStyle/>
        <a:p>
          <a:endParaRPr lang="es-CO"/>
        </a:p>
      </dgm:t>
    </dgm:pt>
    <dgm:pt modelId="{B3495947-BDE2-4A3E-B3E5-A072BF7CA389}" type="pres">
      <dgm:prSet presAssocID="{83FBB17A-E2E3-4A73-90F5-DC5CCE33A614}" presName="Name0" presStyleCnt="0">
        <dgm:presLayoutVars>
          <dgm:dir/>
          <dgm:resizeHandles val="exact"/>
        </dgm:presLayoutVars>
      </dgm:prSet>
      <dgm:spPr/>
    </dgm:pt>
    <dgm:pt modelId="{5E8CAF5E-18BC-437A-8CBA-49115E3074B3}" type="pres">
      <dgm:prSet presAssocID="{A63582ED-8318-4E0A-9E1D-B88F752F928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A59741A-979B-4973-8E87-D8E1D50BF950}" type="pres">
      <dgm:prSet presAssocID="{A5ED3826-F186-47C3-BF70-79404000093E}" presName="sibTrans" presStyleLbl="sibTrans2D1" presStyleIdx="0" presStyleCnt="2"/>
      <dgm:spPr/>
      <dgm:t>
        <a:bodyPr/>
        <a:lstStyle/>
        <a:p>
          <a:endParaRPr lang="es-CO"/>
        </a:p>
      </dgm:t>
    </dgm:pt>
    <dgm:pt modelId="{7CAD0DBD-A602-455D-AB15-EE3A919B7B81}" type="pres">
      <dgm:prSet presAssocID="{A5ED3826-F186-47C3-BF70-79404000093E}" presName="connectorText" presStyleLbl="sibTrans2D1" presStyleIdx="0" presStyleCnt="2"/>
      <dgm:spPr/>
      <dgm:t>
        <a:bodyPr/>
        <a:lstStyle/>
        <a:p>
          <a:endParaRPr lang="es-CO"/>
        </a:p>
      </dgm:t>
    </dgm:pt>
    <dgm:pt modelId="{094AF331-32CF-4A14-B52C-F942AEFF916C}" type="pres">
      <dgm:prSet presAssocID="{780D458B-9274-45D6-BD27-876192B31F2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33AD3F8-22FB-43D3-A78F-350F245F1D7B}" type="pres">
      <dgm:prSet presAssocID="{BE337946-A8DE-42DA-B00F-3B41A7DAE7C3}" presName="sibTrans" presStyleLbl="sibTrans2D1" presStyleIdx="1" presStyleCnt="2"/>
      <dgm:spPr/>
      <dgm:t>
        <a:bodyPr/>
        <a:lstStyle/>
        <a:p>
          <a:endParaRPr lang="es-CO"/>
        </a:p>
      </dgm:t>
    </dgm:pt>
    <dgm:pt modelId="{09A1EFB9-E89C-49D8-9B3A-7FF8794180BE}" type="pres">
      <dgm:prSet presAssocID="{BE337946-A8DE-42DA-B00F-3B41A7DAE7C3}" presName="connectorText" presStyleLbl="sibTrans2D1" presStyleIdx="1" presStyleCnt="2"/>
      <dgm:spPr/>
      <dgm:t>
        <a:bodyPr/>
        <a:lstStyle/>
        <a:p>
          <a:endParaRPr lang="es-CO"/>
        </a:p>
      </dgm:t>
    </dgm:pt>
    <dgm:pt modelId="{B119488D-6407-46E5-A250-3A4CCC450FE0}" type="pres">
      <dgm:prSet presAssocID="{1E639468-CEDA-4544-9B6E-094337B6155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950E393D-E376-4376-9B1F-AA8DEEC1D154}" srcId="{83FBB17A-E2E3-4A73-90F5-DC5CCE33A614}" destId="{A63582ED-8318-4E0A-9E1D-B88F752F928A}" srcOrd="0" destOrd="0" parTransId="{F6B72A3F-27A3-48E8-B6AF-BFF86E4C633F}" sibTransId="{A5ED3826-F186-47C3-BF70-79404000093E}"/>
    <dgm:cxn modelId="{15353CD4-3C28-4C53-BA09-5C383F86F1DA}" type="presOf" srcId="{780D458B-9274-45D6-BD27-876192B31F27}" destId="{094AF331-32CF-4A14-B52C-F942AEFF916C}" srcOrd="0" destOrd="0" presId="urn:microsoft.com/office/officeart/2005/8/layout/process1"/>
    <dgm:cxn modelId="{36D71288-E6C2-4A31-A890-98C6525CDBD2}" type="presOf" srcId="{1E639468-CEDA-4544-9B6E-094337B6155D}" destId="{B119488D-6407-46E5-A250-3A4CCC450FE0}" srcOrd="0" destOrd="0" presId="urn:microsoft.com/office/officeart/2005/8/layout/process1"/>
    <dgm:cxn modelId="{22BA12F7-68B9-46C6-A465-381C4A160294}" type="presOf" srcId="{A5ED3826-F186-47C3-BF70-79404000093E}" destId="{7CAD0DBD-A602-455D-AB15-EE3A919B7B81}" srcOrd="1" destOrd="0" presId="urn:microsoft.com/office/officeart/2005/8/layout/process1"/>
    <dgm:cxn modelId="{359308DB-5BD9-49CC-AD00-9E8B0E2985D2}" srcId="{83FBB17A-E2E3-4A73-90F5-DC5CCE33A614}" destId="{1E639468-CEDA-4544-9B6E-094337B6155D}" srcOrd="2" destOrd="0" parTransId="{CF61284D-B5ED-4881-AE44-DD9E7EA3973B}" sibTransId="{4A0FB48C-6CD1-4A0F-8CDF-65185E2200B3}"/>
    <dgm:cxn modelId="{BE17CCE3-F194-4653-AEEF-4F3AAF05964C}" type="presOf" srcId="{83FBB17A-E2E3-4A73-90F5-DC5CCE33A614}" destId="{B3495947-BDE2-4A3E-B3E5-A072BF7CA389}" srcOrd="0" destOrd="0" presId="urn:microsoft.com/office/officeart/2005/8/layout/process1"/>
    <dgm:cxn modelId="{E37376B7-877D-4B6F-AA13-016AB56EA67E}" type="presOf" srcId="{BE337946-A8DE-42DA-B00F-3B41A7DAE7C3}" destId="{09A1EFB9-E89C-49D8-9B3A-7FF8794180BE}" srcOrd="1" destOrd="0" presId="urn:microsoft.com/office/officeart/2005/8/layout/process1"/>
    <dgm:cxn modelId="{3888487C-B645-4624-8B32-347A57650ED6}" type="presOf" srcId="{A63582ED-8318-4E0A-9E1D-B88F752F928A}" destId="{5E8CAF5E-18BC-437A-8CBA-49115E3074B3}" srcOrd="0" destOrd="0" presId="urn:microsoft.com/office/officeart/2005/8/layout/process1"/>
    <dgm:cxn modelId="{DCAE55C2-277F-4A8C-9690-B1C6A38E46B6}" type="presOf" srcId="{A5ED3826-F186-47C3-BF70-79404000093E}" destId="{5A59741A-979B-4973-8E87-D8E1D50BF950}" srcOrd="0" destOrd="0" presId="urn:microsoft.com/office/officeart/2005/8/layout/process1"/>
    <dgm:cxn modelId="{8E560617-04F4-46DE-9B83-02786A123784}" srcId="{83FBB17A-E2E3-4A73-90F5-DC5CCE33A614}" destId="{780D458B-9274-45D6-BD27-876192B31F27}" srcOrd="1" destOrd="0" parTransId="{8F6D3C77-654A-4321-A194-2E17E4A412D7}" sibTransId="{BE337946-A8DE-42DA-B00F-3B41A7DAE7C3}"/>
    <dgm:cxn modelId="{8DAA8180-00B0-4AF5-8A9F-FB95E2BF416D}" type="presOf" srcId="{BE337946-A8DE-42DA-B00F-3B41A7DAE7C3}" destId="{533AD3F8-22FB-43D3-A78F-350F245F1D7B}" srcOrd="0" destOrd="0" presId="urn:microsoft.com/office/officeart/2005/8/layout/process1"/>
    <dgm:cxn modelId="{976E1F5B-C2DE-4B96-B458-1BEDB720ADA3}" type="presParOf" srcId="{B3495947-BDE2-4A3E-B3E5-A072BF7CA389}" destId="{5E8CAF5E-18BC-437A-8CBA-49115E3074B3}" srcOrd="0" destOrd="0" presId="urn:microsoft.com/office/officeart/2005/8/layout/process1"/>
    <dgm:cxn modelId="{E9BB47CE-B808-44F8-BA69-8D718B2463AE}" type="presParOf" srcId="{B3495947-BDE2-4A3E-B3E5-A072BF7CA389}" destId="{5A59741A-979B-4973-8E87-D8E1D50BF950}" srcOrd="1" destOrd="0" presId="urn:microsoft.com/office/officeart/2005/8/layout/process1"/>
    <dgm:cxn modelId="{FD0A8265-1F93-4DE9-B7EE-3AF5E81C8364}" type="presParOf" srcId="{5A59741A-979B-4973-8E87-D8E1D50BF950}" destId="{7CAD0DBD-A602-455D-AB15-EE3A919B7B81}" srcOrd="0" destOrd="0" presId="urn:microsoft.com/office/officeart/2005/8/layout/process1"/>
    <dgm:cxn modelId="{E92D372E-9E36-45D1-A528-7DDD78002B89}" type="presParOf" srcId="{B3495947-BDE2-4A3E-B3E5-A072BF7CA389}" destId="{094AF331-32CF-4A14-B52C-F942AEFF916C}" srcOrd="2" destOrd="0" presId="urn:microsoft.com/office/officeart/2005/8/layout/process1"/>
    <dgm:cxn modelId="{97973102-46AB-41AD-A3EE-CB47C77780A9}" type="presParOf" srcId="{B3495947-BDE2-4A3E-B3E5-A072BF7CA389}" destId="{533AD3F8-22FB-43D3-A78F-350F245F1D7B}" srcOrd="3" destOrd="0" presId="urn:microsoft.com/office/officeart/2005/8/layout/process1"/>
    <dgm:cxn modelId="{4B467AF2-850B-4389-A1B2-F3EF76F03C23}" type="presParOf" srcId="{533AD3F8-22FB-43D3-A78F-350F245F1D7B}" destId="{09A1EFB9-E89C-49D8-9B3A-7FF8794180BE}" srcOrd="0" destOrd="0" presId="urn:microsoft.com/office/officeart/2005/8/layout/process1"/>
    <dgm:cxn modelId="{62D2399E-166C-41D5-A2D5-BB3499C59BA2}" type="presParOf" srcId="{B3495947-BDE2-4A3E-B3E5-A072BF7CA389}" destId="{B119488D-6407-46E5-A250-3A4CCC450FE0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FBB17A-E2E3-4A73-90F5-DC5CCE33A614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63582ED-8318-4E0A-9E1D-B88F752F928A}">
      <dgm:prSet phldrT="[Texto]"/>
      <dgm:spPr>
        <a:solidFill>
          <a:srgbClr val="44546A"/>
        </a:solidFill>
      </dgm:spPr>
      <dgm:t>
        <a:bodyPr/>
        <a:lstStyle/>
        <a:p>
          <a:r>
            <a:rPr lang="es-CO" dirty="0"/>
            <a:t>Mínimo solar</a:t>
          </a:r>
        </a:p>
      </dgm:t>
    </dgm:pt>
    <dgm:pt modelId="{F6B72A3F-27A3-48E8-B6AF-BFF86E4C633F}" type="parTrans" cxnId="{950E393D-E376-4376-9B1F-AA8DEEC1D154}">
      <dgm:prSet/>
      <dgm:spPr/>
      <dgm:t>
        <a:bodyPr/>
        <a:lstStyle/>
        <a:p>
          <a:endParaRPr lang="es-CO"/>
        </a:p>
      </dgm:t>
    </dgm:pt>
    <dgm:pt modelId="{A5ED3826-F186-47C3-BF70-79404000093E}" type="sibTrans" cxnId="{950E393D-E376-4376-9B1F-AA8DEEC1D154}">
      <dgm:prSet/>
      <dgm:spPr>
        <a:solidFill>
          <a:schemeClr val="tx1"/>
        </a:solidFill>
      </dgm:spPr>
      <dgm:t>
        <a:bodyPr/>
        <a:lstStyle/>
        <a:p>
          <a:endParaRPr lang="es-CO" dirty="0"/>
        </a:p>
      </dgm:t>
    </dgm:pt>
    <dgm:pt modelId="{780D458B-9274-45D6-BD27-876192B31F27}">
      <dgm:prSet phldrT="[Texto]"/>
      <dgm:spPr>
        <a:solidFill>
          <a:srgbClr val="44546A"/>
        </a:solidFill>
      </dgm:spPr>
      <dgm:t>
        <a:bodyPr/>
        <a:lstStyle/>
        <a:p>
          <a:r>
            <a:rPr lang="es-CO" dirty="0"/>
            <a:t>Disminución de fricción</a:t>
          </a:r>
        </a:p>
      </dgm:t>
    </dgm:pt>
    <dgm:pt modelId="{8F6D3C77-654A-4321-A194-2E17E4A412D7}" type="parTrans" cxnId="{8E560617-04F4-46DE-9B83-02786A123784}">
      <dgm:prSet/>
      <dgm:spPr/>
      <dgm:t>
        <a:bodyPr/>
        <a:lstStyle/>
        <a:p>
          <a:endParaRPr lang="es-CO"/>
        </a:p>
      </dgm:t>
    </dgm:pt>
    <dgm:pt modelId="{BE337946-A8DE-42DA-B00F-3B41A7DAE7C3}" type="sibTrans" cxnId="{8E560617-04F4-46DE-9B83-02786A123784}">
      <dgm:prSet/>
      <dgm:spPr>
        <a:solidFill>
          <a:schemeClr val="tx1"/>
        </a:solidFill>
      </dgm:spPr>
      <dgm:t>
        <a:bodyPr/>
        <a:lstStyle/>
        <a:p>
          <a:endParaRPr lang="es-CO"/>
        </a:p>
      </dgm:t>
    </dgm:pt>
    <dgm:pt modelId="{01DE46C5-F7E3-4C9E-8599-8EE3788125A6}">
      <dgm:prSet phldrT="[Texto]"/>
      <dgm:spPr>
        <a:solidFill>
          <a:srgbClr val="44546A"/>
        </a:solidFill>
      </dgm:spPr>
      <dgm:t>
        <a:bodyPr/>
        <a:lstStyle/>
        <a:p>
          <a:r>
            <a:rPr lang="es-CO" dirty="0"/>
            <a:t>Retraso descomposición basura</a:t>
          </a:r>
        </a:p>
      </dgm:t>
    </dgm:pt>
    <dgm:pt modelId="{EB6C3BA8-558B-4FB9-80B5-C731AAAED6EC}" type="parTrans" cxnId="{3226C1EB-E745-49C9-B445-3B0D213D51DF}">
      <dgm:prSet/>
      <dgm:spPr/>
      <dgm:t>
        <a:bodyPr/>
        <a:lstStyle/>
        <a:p>
          <a:endParaRPr lang="es-CO"/>
        </a:p>
      </dgm:t>
    </dgm:pt>
    <dgm:pt modelId="{F8206252-B35E-45ED-8D2E-98AB8DFC5FFC}" type="sibTrans" cxnId="{3226C1EB-E745-49C9-B445-3B0D213D51DF}">
      <dgm:prSet/>
      <dgm:spPr/>
      <dgm:t>
        <a:bodyPr/>
        <a:lstStyle/>
        <a:p>
          <a:endParaRPr lang="es-CO"/>
        </a:p>
      </dgm:t>
    </dgm:pt>
    <dgm:pt modelId="{B3495947-BDE2-4A3E-B3E5-A072BF7CA389}" type="pres">
      <dgm:prSet presAssocID="{83FBB17A-E2E3-4A73-90F5-DC5CCE33A614}" presName="Name0" presStyleCnt="0">
        <dgm:presLayoutVars>
          <dgm:dir/>
          <dgm:resizeHandles val="exact"/>
        </dgm:presLayoutVars>
      </dgm:prSet>
      <dgm:spPr/>
    </dgm:pt>
    <dgm:pt modelId="{5E8CAF5E-18BC-437A-8CBA-49115E3074B3}" type="pres">
      <dgm:prSet presAssocID="{A63582ED-8318-4E0A-9E1D-B88F752F928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A59741A-979B-4973-8E87-D8E1D50BF950}" type="pres">
      <dgm:prSet presAssocID="{A5ED3826-F186-47C3-BF70-79404000093E}" presName="sibTrans" presStyleLbl="sibTrans2D1" presStyleIdx="0" presStyleCnt="2"/>
      <dgm:spPr/>
      <dgm:t>
        <a:bodyPr/>
        <a:lstStyle/>
        <a:p>
          <a:endParaRPr lang="es-CO"/>
        </a:p>
      </dgm:t>
    </dgm:pt>
    <dgm:pt modelId="{7CAD0DBD-A602-455D-AB15-EE3A919B7B81}" type="pres">
      <dgm:prSet presAssocID="{A5ED3826-F186-47C3-BF70-79404000093E}" presName="connectorText" presStyleLbl="sibTrans2D1" presStyleIdx="0" presStyleCnt="2"/>
      <dgm:spPr/>
      <dgm:t>
        <a:bodyPr/>
        <a:lstStyle/>
        <a:p>
          <a:endParaRPr lang="es-CO"/>
        </a:p>
      </dgm:t>
    </dgm:pt>
    <dgm:pt modelId="{094AF331-32CF-4A14-B52C-F942AEFF916C}" type="pres">
      <dgm:prSet presAssocID="{780D458B-9274-45D6-BD27-876192B31F2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0CF0BAB-FA5A-4A09-9F20-3168533487EE}" type="pres">
      <dgm:prSet presAssocID="{BE337946-A8DE-42DA-B00F-3B41A7DAE7C3}" presName="sibTrans" presStyleLbl="sibTrans2D1" presStyleIdx="1" presStyleCnt="2"/>
      <dgm:spPr/>
      <dgm:t>
        <a:bodyPr/>
        <a:lstStyle/>
        <a:p>
          <a:endParaRPr lang="es-CO"/>
        </a:p>
      </dgm:t>
    </dgm:pt>
    <dgm:pt modelId="{56934043-782F-40E2-B0B9-2F1982E5066C}" type="pres">
      <dgm:prSet presAssocID="{BE337946-A8DE-42DA-B00F-3B41A7DAE7C3}" presName="connectorText" presStyleLbl="sibTrans2D1" presStyleIdx="1" presStyleCnt="2"/>
      <dgm:spPr/>
      <dgm:t>
        <a:bodyPr/>
        <a:lstStyle/>
        <a:p>
          <a:endParaRPr lang="es-CO"/>
        </a:p>
      </dgm:t>
    </dgm:pt>
    <dgm:pt modelId="{B458049C-5172-4BD2-B8D6-797EBD0DF112}" type="pres">
      <dgm:prSet presAssocID="{01DE46C5-F7E3-4C9E-8599-8EE3788125A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3B341027-ABE5-4391-AB70-5B1F6BAAFAFE}" type="presOf" srcId="{83FBB17A-E2E3-4A73-90F5-DC5CCE33A614}" destId="{B3495947-BDE2-4A3E-B3E5-A072BF7CA389}" srcOrd="0" destOrd="0" presId="urn:microsoft.com/office/officeart/2005/8/layout/process1"/>
    <dgm:cxn modelId="{8B54AD5C-C27E-4C77-89BB-79FA7F0D3721}" type="presOf" srcId="{A63582ED-8318-4E0A-9E1D-B88F752F928A}" destId="{5E8CAF5E-18BC-437A-8CBA-49115E3074B3}" srcOrd="0" destOrd="0" presId="urn:microsoft.com/office/officeart/2005/8/layout/process1"/>
    <dgm:cxn modelId="{33063BCF-DB1F-4E05-B0B2-E1642A3367EC}" type="presOf" srcId="{01DE46C5-F7E3-4C9E-8599-8EE3788125A6}" destId="{B458049C-5172-4BD2-B8D6-797EBD0DF112}" srcOrd="0" destOrd="0" presId="urn:microsoft.com/office/officeart/2005/8/layout/process1"/>
    <dgm:cxn modelId="{D4557404-094C-43CE-B0C8-E8A3F5BB6ADF}" type="presOf" srcId="{A5ED3826-F186-47C3-BF70-79404000093E}" destId="{7CAD0DBD-A602-455D-AB15-EE3A919B7B81}" srcOrd="1" destOrd="0" presId="urn:microsoft.com/office/officeart/2005/8/layout/process1"/>
    <dgm:cxn modelId="{356AF4C5-11C9-41B2-8536-89B32FA7E7AB}" type="presOf" srcId="{780D458B-9274-45D6-BD27-876192B31F27}" destId="{094AF331-32CF-4A14-B52C-F942AEFF916C}" srcOrd="0" destOrd="0" presId="urn:microsoft.com/office/officeart/2005/8/layout/process1"/>
    <dgm:cxn modelId="{950E393D-E376-4376-9B1F-AA8DEEC1D154}" srcId="{83FBB17A-E2E3-4A73-90F5-DC5CCE33A614}" destId="{A63582ED-8318-4E0A-9E1D-B88F752F928A}" srcOrd="0" destOrd="0" parTransId="{F6B72A3F-27A3-48E8-B6AF-BFF86E4C633F}" sibTransId="{A5ED3826-F186-47C3-BF70-79404000093E}"/>
    <dgm:cxn modelId="{98E788C0-8CEC-4D0F-A3DF-18D24C79DA9C}" type="presOf" srcId="{A5ED3826-F186-47C3-BF70-79404000093E}" destId="{5A59741A-979B-4973-8E87-D8E1D50BF950}" srcOrd="0" destOrd="0" presId="urn:microsoft.com/office/officeart/2005/8/layout/process1"/>
    <dgm:cxn modelId="{AF445A7B-06E1-4954-B838-09D86266CBE9}" type="presOf" srcId="{BE337946-A8DE-42DA-B00F-3B41A7DAE7C3}" destId="{30CF0BAB-FA5A-4A09-9F20-3168533487EE}" srcOrd="0" destOrd="0" presId="urn:microsoft.com/office/officeart/2005/8/layout/process1"/>
    <dgm:cxn modelId="{3226C1EB-E745-49C9-B445-3B0D213D51DF}" srcId="{83FBB17A-E2E3-4A73-90F5-DC5CCE33A614}" destId="{01DE46C5-F7E3-4C9E-8599-8EE3788125A6}" srcOrd="2" destOrd="0" parTransId="{EB6C3BA8-558B-4FB9-80B5-C731AAAED6EC}" sibTransId="{F8206252-B35E-45ED-8D2E-98AB8DFC5FFC}"/>
    <dgm:cxn modelId="{8E560617-04F4-46DE-9B83-02786A123784}" srcId="{83FBB17A-E2E3-4A73-90F5-DC5CCE33A614}" destId="{780D458B-9274-45D6-BD27-876192B31F27}" srcOrd="1" destOrd="0" parTransId="{8F6D3C77-654A-4321-A194-2E17E4A412D7}" sibTransId="{BE337946-A8DE-42DA-B00F-3B41A7DAE7C3}"/>
    <dgm:cxn modelId="{D542C79E-66C6-4B82-BD43-18ADF9FDC21C}" type="presOf" srcId="{BE337946-A8DE-42DA-B00F-3B41A7DAE7C3}" destId="{56934043-782F-40E2-B0B9-2F1982E5066C}" srcOrd="1" destOrd="0" presId="urn:microsoft.com/office/officeart/2005/8/layout/process1"/>
    <dgm:cxn modelId="{0A0FBC4C-D51B-429A-BCB9-84BF2A8F1EF9}" type="presParOf" srcId="{B3495947-BDE2-4A3E-B3E5-A072BF7CA389}" destId="{5E8CAF5E-18BC-437A-8CBA-49115E3074B3}" srcOrd="0" destOrd="0" presId="urn:microsoft.com/office/officeart/2005/8/layout/process1"/>
    <dgm:cxn modelId="{169ED683-7ADE-4A0A-80C2-7E4DB7B19F8C}" type="presParOf" srcId="{B3495947-BDE2-4A3E-B3E5-A072BF7CA389}" destId="{5A59741A-979B-4973-8E87-D8E1D50BF950}" srcOrd="1" destOrd="0" presId="urn:microsoft.com/office/officeart/2005/8/layout/process1"/>
    <dgm:cxn modelId="{7D7A4CEB-E45B-4490-A101-3DF0797CB4A5}" type="presParOf" srcId="{5A59741A-979B-4973-8E87-D8E1D50BF950}" destId="{7CAD0DBD-A602-455D-AB15-EE3A919B7B81}" srcOrd="0" destOrd="0" presId="urn:microsoft.com/office/officeart/2005/8/layout/process1"/>
    <dgm:cxn modelId="{B387BE2E-6112-46B7-94E7-6BF119481C89}" type="presParOf" srcId="{B3495947-BDE2-4A3E-B3E5-A072BF7CA389}" destId="{094AF331-32CF-4A14-B52C-F942AEFF916C}" srcOrd="2" destOrd="0" presId="urn:microsoft.com/office/officeart/2005/8/layout/process1"/>
    <dgm:cxn modelId="{13F63892-1A4D-47D1-BB0A-448787980899}" type="presParOf" srcId="{B3495947-BDE2-4A3E-B3E5-A072BF7CA389}" destId="{30CF0BAB-FA5A-4A09-9F20-3168533487EE}" srcOrd="3" destOrd="0" presId="urn:microsoft.com/office/officeart/2005/8/layout/process1"/>
    <dgm:cxn modelId="{2C3810AC-5629-4B94-A77E-104CC9FE0B97}" type="presParOf" srcId="{30CF0BAB-FA5A-4A09-9F20-3168533487EE}" destId="{56934043-782F-40E2-B0B9-2F1982E5066C}" srcOrd="0" destOrd="0" presId="urn:microsoft.com/office/officeart/2005/8/layout/process1"/>
    <dgm:cxn modelId="{CE40DD29-8C6D-4E7F-8A03-195786851497}" type="presParOf" srcId="{B3495947-BDE2-4A3E-B3E5-A072BF7CA389}" destId="{B458049C-5172-4BD2-B8D6-797EBD0DF112}" srcOrd="4" destOrd="0" presId="urn:microsoft.com/office/officeart/2005/8/layout/process1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2BCE-7D4C-45D3-8B4A-FBBED50CD176}" type="datetimeFigureOut">
              <a:rPr lang="es-CO" smtClean="0"/>
              <a:t>23/07/2019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CD73F-DA5E-47FA-95D1-680526E2D6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2997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2BCE-7D4C-45D3-8B4A-FBBED50CD176}" type="datetimeFigureOut">
              <a:rPr lang="es-CO" smtClean="0"/>
              <a:t>23/07/2019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CD73F-DA5E-47FA-95D1-680526E2D6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7098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2BCE-7D4C-45D3-8B4A-FBBED50CD176}" type="datetimeFigureOut">
              <a:rPr lang="es-CO" smtClean="0"/>
              <a:t>23/07/2019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CD73F-DA5E-47FA-95D1-680526E2D6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41226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2BCE-7D4C-45D3-8B4A-FBBED50CD176}" type="datetimeFigureOut">
              <a:rPr lang="es-CO" smtClean="0"/>
              <a:t>23/07/2019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CD73F-DA5E-47FA-95D1-680526E2D6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7409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2BCE-7D4C-45D3-8B4A-FBBED50CD176}" type="datetimeFigureOut">
              <a:rPr lang="es-CO" smtClean="0"/>
              <a:t>23/07/2019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CD73F-DA5E-47FA-95D1-680526E2D6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7465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2BCE-7D4C-45D3-8B4A-FBBED50CD176}" type="datetimeFigureOut">
              <a:rPr lang="es-CO" smtClean="0"/>
              <a:t>23/07/2019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CD73F-DA5E-47FA-95D1-680526E2D6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79153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2BCE-7D4C-45D3-8B4A-FBBED50CD176}" type="datetimeFigureOut">
              <a:rPr lang="es-CO" smtClean="0"/>
              <a:t>23/07/2019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CD73F-DA5E-47FA-95D1-680526E2D6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9322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2BCE-7D4C-45D3-8B4A-FBBED50CD176}" type="datetimeFigureOut">
              <a:rPr lang="es-CO" smtClean="0"/>
              <a:t>23/07/2019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CD73F-DA5E-47FA-95D1-680526E2D6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76030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2BCE-7D4C-45D3-8B4A-FBBED50CD176}" type="datetimeFigureOut">
              <a:rPr lang="es-CO" smtClean="0"/>
              <a:t>23/07/2019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CD73F-DA5E-47FA-95D1-680526E2D6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8967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2BCE-7D4C-45D3-8B4A-FBBED50CD176}" type="datetimeFigureOut">
              <a:rPr lang="es-CO" smtClean="0"/>
              <a:t>23/07/2019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CD73F-DA5E-47FA-95D1-680526E2D6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723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D2BCE-7D4C-45D3-8B4A-FBBED50CD176}" type="datetimeFigureOut">
              <a:rPr lang="es-CO" smtClean="0"/>
              <a:t>23/07/2019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CD73F-DA5E-47FA-95D1-680526E2D6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0966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D2BCE-7D4C-45D3-8B4A-FBBED50CD176}" type="datetimeFigureOut">
              <a:rPr lang="es-CO" smtClean="0"/>
              <a:t>23/07/2019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CD73F-DA5E-47FA-95D1-680526E2D6B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451625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4.png"/><Relationship Id="rId7" Type="http://schemas.openxmlformats.org/officeDocument/2006/relationships/diagramData" Target="../diagrams/data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microsoft.com/office/2007/relationships/diagramDrawing" Target="../diagrams/drawing2.xml"/><Relationship Id="rId5" Type="http://schemas.openxmlformats.org/officeDocument/2006/relationships/image" Target="../media/image6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5.png"/><Relationship Id="rId9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microsoft.com/office/2007/relationships/diagramDrawing" Target="../diagrams/drawing4.xml"/><Relationship Id="rId3" Type="http://schemas.openxmlformats.org/officeDocument/2006/relationships/image" Target="../media/image21.png"/><Relationship Id="rId7" Type="http://schemas.openxmlformats.org/officeDocument/2006/relationships/diagramColors" Target="../diagrams/colors3.xml"/><Relationship Id="rId12" Type="http://schemas.openxmlformats.org/officeDocument/2006/relationships/diagramColors" Target="../diagrams/colors4.xml"/><Relationship Id="rId2" Type="http://schemas.openxmlformats.org/officeDocument/2006/relationships/image" Target="../media/image2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diagramQuickStyle" Target="../diagrams/quickStyle4.xml"/><Relationship Id="rId5" Type="http://schemas.openxmlformats.org/officeDocument/2006/relationships/diagramLayout" Target="../diagrams/layout3.xml"/><Relationship Id="rId15" Type="http://schemas.openxmlformats.org/officeDocument/2006/relationships/image" Target="../media/image23.png"/><Relationship Id="rId10" Type="http://schemas.openxmlformats.org/officeDocument/2006/relationships/diagramLayout" Target="../diagrams/layout4.xml"/><Relationship Id="rId4" Type="http://schemas.openxmlformats.org/officeDocument/2006/relationships/diagramData" Target="../diagrams/data3.xml"/><Relationship Id="rId9" Type="http://schemas.openxmlformats.org/officeDocument/2006/relationships/diagramData" Target="../diagrams/data4.xml"/><Relationship Id="rId1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"/>
          <a:stretch/>
        </p:blipFill>
        <p:spPr>
          <a:xfrm>
            <a:off x="-633046" y="0"/>
            <a:ext cx="1282504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3693090" y="27456"/>
            <a:ext cx="4172755" cy="14230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365793" y="1335613"/>
            <a:ext cx="4827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dirty="0"/>
              <a:t>DEPARTAMENTO DE CIENCIAS DE LA TIERRA Y CONSTRUCCIÓN</a:t>
            </a:r>
          </a:p>
          <a:p>
            <a:pPr algn="ctr"/>
            <a:r>
              <a:rPr lang="es-CO" sz="1400" dirty="0"/>
              <a:t>CARRERA DE INGENIERÍA GEOGRÁFICA Y DEL MEDIO AMBIENTE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-299362" y="1939901"/>
            <a:ext cx="12157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/>
              <a:t>“SPACE DEBRIS: ESTUDIO DE LA CONTAMINACIÓN ESPACIAL Y DISEÑO DE LA RED ECUATORIANA DE TELEOBSERVACIÓN, EN APOYO AL SISTEMA GLOBAL DE EMERGENCIAS POR CAÍDA DE OBJETOS DEL ESPACIO.”</a:t>
            </a:r>
            <a:endParaRPr lang="es-CO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2728024" y="3221298"/>
            <a:ext cx="6102889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/>
              <a:t>AUTOR:</a:t>
            </a:r>
          </a:p>
          <a:p>
            <a:pPr algn="ctr"/>
            <a:r>
              <a:rPr lang="es-CO" dirty="0" smtClean="0"/>
              <a:t>TORRES VELOZ, XIMENA ALEJANDRA</a:t>
            </a:r>
            <a:endParaRPr lang="es-CO" dirty="0"/>
          </a:p>
          <a:p>
            <a:pPr algn="ctr"/>
            <a:endParaRPr lang="es-CO" dirty="0"/>
          </a:p>
          <a:p>
            <a:pPr algn="ctr"/>
            <a:r>
              <a:rPr lang="es-CO" b="1" dirty="0" smtClean="0"/>
              <a:t>DIRECTOR DE CARRERA:</a:t>
            </a:r>
          </a:p>
          <a:p>
            <a:pPr algn="ctr"/>
            <a:r>
              <a:rPr lang="es-CO" dirty="0" smtClean="0"/>
              <a:t>Ing. </a:t>
            </a:r>
            <a:r>
              <a:rPr lang="es-CO" dirty="0" smtClean="0"/>
              <a:t>ROBAYO NIETO, ALEXANDER ALFREDO, </a:t>
            </a:r>
            <a:r>
              <a:rPr lang="es-CO" dirty="0" smtClean="0"/>
              <a:t>MSc.</a:t>
            </a:r>
            <a:endParaRPr lang="es-CO" dirty="0"/>
          </a:p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DIRECTOR DE PROYECTO:</a:t>
            </a:r>
            <a:endParaRPr lang="es-CO" b="1" dirty="0"/>
          </a:p>
          <a:p>
            <a:pPr algn="ctr"/>
            <a:r>
              <a:rPr lang="es-CO" dirty="0" err="1"/>
              <a:t>Tcrn</a:t>
            </a:r>
            <a:r>
              <a:rPr lang="es-CO" dirty="0"/>
              <a:t>. IGEO Ing. </a:t>
            </a:r>
            <a:r>
              <a:rPr lang="es-CO" dirty="0" smtClean="0"/>
              <a:t>ESTRELLA PAREDES, CARLOS MANUEL, </a:t>
            </a:r>
            <a:r>
              <a:rPr lang="es-CO" dirty="0" smtClean="0"/>
              <a:t>MSc. </a:t>
            </a:r>
            <a:r>
              <a:rPr lang="es-CO" dirty="0"/>
              <a:t>(</a:t>
            </a:r>
            <a:r>
              <a:rPr lang="es-CO" dirty="0" err="1"/>
              <a:t>ae</a:t>
            </a:r>
            <a:r>
              <a:rPr lang="es-CO" dirty="0" smtClean="0"/>
              <a:t>)</a:t>
            </a:r>
          </a:p>
          <a:p>
            <a:pPr algn="ctr"/>
            <a:endParaRPr lang="es-CO" dirty="0"/>
          </a:p>
          <a:p>
            <a:pPr algn="ctr"/>
            <a:r>
              <a:rPr lang="es-CO" b="1" dirty="0" smtClean="0"/>
              <a:t>DOCENTE EVALUADOR:</a:t>
            </a:r>
          </a:p>
          <a:p>
            <a:pPr algn="ctr"/>
            <a:r>
              <a:rPr lang="es-CO" dirty="0" smtClean="0"/>
              <a:t>Dr. </a:t>
            </a:r>
            <a:r>
              <a:rPr lang="es-CO" dirty="0" smtClean="0"/>
              <a:t>LUNA LUDEÑA, MARCO PATRICIO</a:t>
            </a:r>
            <a:endParaRPr lang="es-CO" b="1" dirty="0"/>
          </a:p>
          <a:p>
            <a:pPr algn="ctr"/>
            <a:endParaRPr lang="es-CO" sz="2800" dirty="0"/>
          </a:p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5112331" y="6521533"/>
            <a:ext cx="13342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200" dirty="0" smtClean="0"/>
              <a:t>SANGOLQUÍ, 2019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4292392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INTRODUCCIÓN</a:t>
            </a:r>
          </a:p>
        </p:txBody>
      </p:sp>
      <p:sp>
        <p:nvSpPr>
          <p:cNvPr id="10" name="Cuadro de texto 42"/>
          <p:cNvSpPr txBox="1"/>
          <p:nvPr/>
        </p:nvSpPr>
        <p:spPr>
          <a:xfrm>
            <a:off x="9987374" y="4340181"/>
            <a:ext cx="1191488" cy="61818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Ciclo Solar 24</a:t>
            </a:r>
            <a:endParaRPr lang="es-CO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 de texto 42"/>
          <p:cNvSpPr txBox="1"/>
          <p:nvPr/>
        </p:nvSpPr>
        <p:spPr>
          <a:xfrm>
            <a:off x="7821576" y="3500908"/>
            <a:ext cx="1191488" cy="61818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Ciclo Solar 23</a:t>
            </a:r>
            <a:endParaRPr lang="es-CO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803099" y="4510416"/>
            <a:ext cx="2780018" cy="2077128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500" dirty="0"/>
              <a:t>22 de Junio de 2019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Asteroide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Sur de Puerto Rico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Tamaño aproximado de un automóvil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Fuerza entre 3 y 5 kilotones, una fuerza similar a la bomba lanzada en Hiroshima</a:t>
            </a:r>
          </a:p>
        </p:txBody>
      </p:sp>
      <p:pic>
        <p:nvPicPr>
          <p:cNvPr id="1026" name="Picture 2" descr="Resultado de imagen para asteroide puerto ri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4" y="2663369"/>
            <a:ext cx="5957000" cy="327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asteroide puerto ri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735" y="1480508"/>
            <a:ext cx="4576747" cy="263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7755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INTRODUCCIÓN</a:t>
            </a:r>
          </a:p>
        </p:txBody>
      </p:sp>
      <p:sp>
        <p:nvSpPr>
          <p:cNvPr id="10" name="Cuadro de texto 42"/>
          <p:cNvSpPr txBox="1"/>
          <p:nvPr/>
        </p:nvSpPr>
        <p:spPr>
          <a:xfrm>
            <a:off x="9987374" y="4340181"/>
            <a:ext cx="1191488" cy="61818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Ciclo Solar 24</a:t>
            </a:r>
            <a:endParaRPr lang="es-CO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 de texto 42"/>
          <p:cNvSpPr txBox="1"/>
          <p:nvPr/>
        </p:nvSpPr>
        <p:spPr>
          <a:xfrm>
            <a:off x="7821576" y="3500908"/>
            <a:ext cx="1191488" cy="61818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Ciclo Solar 23</a:t>
            </a:r>
            <a:endParaRPr lang="es-CO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Imagen 12"/>
          <p:cNvPicPr/>
          <p:nvPr/>
        </p:nvPicPr>
        <p:blipFill>
          <a:blip r:embed="rId3"/>
          <a:stretch>
            <a:fillRect/>
          </a:stretch>
        </p:blipFill>
        <p:spPr>
          <a:xfrm>
            <a:off x="679791" y="1350621"/>
            <a:ext cx="5211649" cy="4460830"/>
          </a:xfrm>
          <a:prstGeom prst="rect">
            <a:avLst/>
          </a:prstGeom>
        </p:spPr>
      </p:pic>
      <p:pic>
        <p:nvPicPr>
          <p:cNvPr id="14" name="Imagen 13"/>
          <p:cNvPicPr/>
          <p:nvPr/>
        </p:nvPicPr>
        <p:blipFill>
          <a:blip r:embed="rId4"/>
          <a:stretch>
            <a:fillRect/>
          </a:stretch>
        </p:blipFill>
        <p:spPr>
          <a:xfrm>
            <a:off x="6168980" y="2265139"/>
            <a:ext cx="5287422" cy="4150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ángulo 8"/>
          <p:cNvSpPr/>
          <p:nvPr/>
        </p:nvSpPr>
        <p:spPr>
          <a:xfrm>
            <a:off x="1895606" y="5899942"/>
            <a:ext cx="2780018" cy="876009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500" dirty="0"/>
              <a:t>09 de Diciembre de 1995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Meteorito </a:t>
            </a:r>
            <a:r>
              <a:rPr lang="es-CO" sz="1500" dirty="0" err="1"/>
              <a:t>Miguir</a:t>
            </a:r>
            <a:r>
              <a:rPr lang="es-CO" sz="1500" dirty="0"/>
              <a:t> Cajas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Parque Nacional Cajas - Azuay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7215862" y="1280552"/>
            <a:ext cx="3193657" cy="876009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500" dirty="0"/>
              <a:t>23 de marzo de 2008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Meteorito (4 fragmentos de 6kg)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Ciudad de Daule</a:t>
            </a:r>
          </a:p>
        </p:txBody>
      </p:sp>
    </p:spTree>
    <p:extLst>
      <p:ext uri="{BB962C8B-B14F-4D97-AF65-F5344CB8AC3E}">
        <p14:creationId xmlns:p14="http://schemas.microsoft.com/office/powerpoint/2010/main" val="39831205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ÁREA DE ESTUDIO</a:t>
            </a:r>
          </a:p>
        </p:txBody>
      </p:sp>
      <p:pic>
        <p:nvPicPr>
          <p:cNvPr id="6" name="Imagen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" t="13795" r="35750" b="8545"/>
          <a:stretch/>
        </p:blipFill>
        <p:spPr>
          <a:xfrm>
            <a:off x="682580" y="2240925"/>
            <a:ext cx="5164428" cy="37863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n 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t="8497" r="36978" b="4616"/>
          <a:stretch/>
        </p:blipFill>
        <p:spPr>
          <a:xfrm>
            <a:off x="7029042" y="1848118"/>
            <a:ext cx="4539010" cy="4572000"/>
          </a:xfrm>
          <a:prstGeom prst="rect">
            <a:avLst/>
          </a:prstGeom>
        </p:spPr>
      </p:pic>
      <p:sp>
        <p:nvSpPr>
          <p:cNvPr id="9" name="Flecha derecha 8"/>
          <p:cNvSpPr/>
          <p:nvPr/>
        </p:nvSpPr>
        <p:spPr>
          <a:xfrm>
            <a:off x="6141811" y="3951205"/>
            <a:ext cx="592428" cy="365826"/>
          </a:xfrm>
          <a:prstGeom prst="rightArrow">
            <a:avLst/>
          </a:prstGeom>
          <a:solidFill>
            <a:srgbClr val="83AE43"/>
          </a:solidFill>
          <a:ln>
            <a:solidFill>
              <a:srgbClr val="83AE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33964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OBJETIVOS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47859" y="2193701"/>
            <a:ext cx="3608231" cy="607455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rgbClr val="83AE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OBJETIVO GENERAL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416677" y="3436511"/>
            <a:ext cx="949173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83AE43"/>
              </a:buClr>
              <a:buFont typeface="Arial" panose="020B0604020202020204" pitchFamily="34" charset="0"/>
              <a:buChar char="•"/>
            </a:pPr>
            <a:r>
              <a:rPr lang="es-CO" sz="2000" dirty="0"/>
              <a:t>Diseñar una metodología para implementar una Red de Teleobservación en el Ecuador Continental, mediante modelos digitales de superficie o cotas, para establecer los puntos de control de los teleobservadores, como herramienta de apoyo al proceso de toma decisiones del Sistema Global de Emergencias por Caída de Objetos del Espacio.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2694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OBJETIVOS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47859" y="2193701"/>
            <a:ext cx="3904445" cy="607455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ln>
            <a:solidFill>
              <a:srgbClr val="83AE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OBJETIVOS ESPECÍFICOS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1416677" y="3436511"/>
            <a:ext cx="949173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Clr>
                <a:srgbClr val="83AE43"/>
              </a:buClr>
              <a:buFont typeface="Arial" panose="020B0604020202020204" pitchFamily="34" charset="0"/>
              <a:buChar char="•"/>
            </a:pPr>
            <a:r>
              <a:rPr lang="es-CO" sz="2000" dirty="0"/>
              <a:t>Caracterizar la Contaminación Espacial para la identificación de los desechos espaciales de acuerdo a la categorización de objetos en función de los datos que existen alrededor del mundo.</a:t>
            </a:r>
          </a:p>
          <a:p>
            <a:pPr marL="342900" lvl="0" indent="-342900" algn="just">
              <a:buClr>
                <a:srgbClr val="83AE43"/>
              </a:buClr>
              <a:buFont typeface="Arial" panose="020B0604020202020204" pitchFamily="34" charset="0"/>
              <a:buChar char="•"/>
            </a:pPr>
            <a:endParaRPr lang="es-CO" sz="2000" dirty="0"/>
          </a:p>
          <a:p>
            <a:pPr marL="342900" lvl="0" indent="-342900" algn="just">
              <a:buClr>
                <a:srgbClr val="83AE43"/>
              </a:buClr>
              <a:buFont typeface="Arial" panose="020B0604020202020204" pitchFamily="34" charset="0"/>
              <a:buChar char="•"/>
            </a:pPr>
            <a:r>
              <a:rPr lang="es-CO" sz="2000" dirty="0"/>
              <a:t>Realizar el diseño de la Red Ecuatoriana de Teleobservación mediante un mapa de áreas de densificación para unificarla al Sistema Global de Emergencias.</a:t>
            </a:r>
          </a:p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246627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METODOLOGÍA</a:t>
            </a:r>
          </a:p>
        </p:txBody>
      </p:sp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1178014" y="2005010"/>
            <a:ext cx="5519000" cy="419382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Rectángulo 8"/>
          <p:cNvSpPr/>
          <p:nvPr/>
        </p:nvSpPr>
        <p:spPr>
          <a:xfrm>
            <a:off x="7920506" y="2028422"/>
            <a:ext cx="3335629" cy="4146997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s-EC" sz="1500" dirty="0"/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Proximidad a Núcleos Urbanos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Proximidad a Cursos Fluviales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Proximidad a Bosques y Selvas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Proximidad a Volcanes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Movimientos en Masa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Pendiente del Terreno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Elevación del Terreno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Proximidad a Vías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Proximidad al Sistema de Extracciones y Represas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Servicio de Energía Eléctrica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Redes de Cobertura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Nubosidad</a:t>
            </a:r>
          </a:p>
        </p:txBody>
      </p:sp>
    </p:spTree>
    <p:extLst>
      <p:ext uri="{BB962C8B-B14F-4D97-AF65-F5344CB8AC3E}">
        <p14:creationId xmlns:p14="http://schemas.microsoft.com/office/powerpoint/2010/main" val="1188147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METODOLOGÍA</a:t>
            </a:r>
          </a:p>
        </p:txBody>
      </p:sp>
      <p:pic>
        <p:nvPicPr>
          <p:cNvPr id="7" name="Imagen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57" y="1805858"/>
            <a:ext cx="5141899" cy="436312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n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08" y="2426616"/>
            <a:ext cx="5348709" cy="316281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39926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METODOLOGÍA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96214" y="1564782"/>
            <a:ext cx="4306783" cy="434499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Proximidad a Núcleos Urbanos</a:t>
            </a:r>
          </a:p>
        </p:txBody>
      </p:sp>
      <p:pic>
        <p:nvPicPr>
          <p:cNvPr id="10" name="Imagen 9"/>
          <p:cNvPicPr/>
          <p:nvPr/>
        </p:nvPicPr>
        <p:blipFill>
          <a:blip r:embed="rId3"/>
          <a:stretch>
            <a:fillRect/>
          </a:stretch>
        </p:blipFill>
        <p:spPr>
          <a:xfrm>
            <a:off x="644894" y="2379207"/>
            <a:ext cx="3608845" cy="379566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1" name="Imagen 10"/>
          <p:cNvPicPr/>
          <p:nvPr/>
        </p:nvPicPr>
        <p:blipFill>
          <a:blip r:embed="rId4"/>
          <a:stretch>
            <a:fillRect/>
          </a:stretch>
        </p:blipFill>
        <p:spPr>
          <a:xfrm>
            <a:off x="7713339" y="1782031"/>
            <a:ext cx="4098008" cy="47446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Rectángulo 11"/>
          <p:cNvSpPr/>
          <p:nvPr/>
        </p:nvSpPr>
        <p:spPr>
          <a:xfrm>
            <a:off x="1255946" y="5670323"/>
            <a:ext cx="2386739" cy="504551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200" dirty="0">
                <a:solidFill>
                  <a:schemeClr val="tx1"/>
                </a:solidFill>
              </a:rPr>
              <a:t>Mapa de Contaminación Mundial</a:t>
            </a:r>
          </a:p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200" dirty="0">
                <a:solidFill>
                  <a:schemeClr val="tx1"/>
                </a:solidFill>
              </a:rPr>
              <a:t>(NASA)</a:t>
            </a:r>
          </a:p>
        </p:txBody>
      </p:sp>
      <p:pic>
        <p:nvPicPr>
          <p:cNvPr id="14" name="Imagen 1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93679" y="2937502"/>
            <a:ext cx="5341784" cy="230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104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METODOLOGÍA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96214" y="1580279"/>
            <a:ext cx="4275786" cy="434499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Proximidad a Cursos Fluviales</a:t>
            </a:r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80" y="1797529"/>
            <a:ext cx="4018591" cy="4744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Imagen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369" y="3121039"/>
            <a:ext cx="4602996" cy="260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12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METODOLOGÍA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96214" y="1595778"/>
            <a:ext cx="4275786" cy="434499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Proximidad a Bosques y Selvas</a:t>
            </a:r>
          </a:p>
        </p:txBody>
      </p:sp>
      <p:pic>
        <p:nvPicPr>
          <p:cNvPr id="15" name="Imagen 14"/>
          <p:cNvPicPr/>
          <p:nvPr/>
        </p:nvPicPr>
        <p:blipFill>
          <a:blip r:embed="rId3"/>
          <a:stretch>
            <a:fillRect/>
          </a:stretch>
        </p:blipFill>
        <p:spPr>
          <a:xfrm>
            <a:off x="6168980" y="1813027"/>
            <a:ext cx="4002438" cy="4744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n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9610" y="3187431"/>
            <a:ext cx="4608992" cy="257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900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4424816"/>
              </p:ext>
            </p:extLst>
          </p:nvPr>
        </p:nvGraphicFramePr>
        <p:xfrm>
          <a:off x="5088236" y="1584101"/>
          <a:ext cx="5227749" cy="49197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686" y="2000518"/>
            <a:ext cx="3810000" cy="381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015971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METODOLOGÍA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296214" y="1564782"/>
            <a:ext cx="4368776" cy="434499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Proximidad a Volcanes y Nevados</a:t>
            </a:r>
          </a:p>
        </p:txBody>
      </p:sp>
      <p:pic>
        <p:nvPicPr>
          <p:cNvPr id="10" name="Imagen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80" y="1782031"/>
            <a:ext cx="4018591" cy="4744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Imagen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1555" y="3168897"/>
            <a:ext cx="4118093" cy="253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49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METODOLOGÍA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96214" y="1582738"/>
            <a:ext cx="4275786" cy="434499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Movimientos en Masa</a:t>
            </a:r>
          </a:p>
        </p:txBody>
      </p:sp>
      <p:pic>
        <p:nvPicPr>
          <p:cNvPr id="11" name="Imagen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168980" y="1691226"/>
            <a:ext cx="4018591" cy="4744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091" y="3279362"/>
            <a:ext cx="4324029" cy="235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100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METODOLOGÍA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96214" y="1582738"/>
            <a:ext cx="4275786" cy="434499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Elevación del Terreno</a:t>
            </a:r>
          </a:p>
        </p:txBody>
      </p:sp>
      <p:pic>
        <p:nvPicPr>
          <p:cNvPr id="11" name="Imagen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168980" y="1691226"/>
            <a:ext cx="4018591" cy="4744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n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264" y="2714964"/>
            <a:ext cx="4337685" cy="3411855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 rotWithShape="1">
          <a:blip r:embed="rId5"/>
          <a:srcRect l="24885" t="18995" r="39389" b="11770"/>
          <a:stretch/>
        </p:blipFill>
        <p:spPr bwMode="auto">
          <a:xfrm>
            <a:off x="6168979" y="1691224"/>
            <a:ext cx="4018591" cy="4744801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465203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METODOLOGÍA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96214" y="1582738"/>
            <a:ext cx="4275786" cy="434499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Pendiente del Terreno</a:t>
            </a:r>
          </a:p>
        </p:txBody>
      </p:sp>
      <p:pic>
        <p:nvPicPr>
          <p:cNvPr id="11" name="Imagen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168980" y="1691226"/>
            <a:ext cx="4018591" cy="47448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Imagen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874" y="2967038"/>
            <a:ext cx="4736465" cy="3045460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1" t="19516" r="39389" b="11250"/>
          <a:stretch/>
        </p:blipFill>
        <p:spPr bwMode="auto">
          <a:xfrm>
            <a:off x="6168979" y="1691224"/>
            <a:ext cx="4018591" cy="4744801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35692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METODOLOGÍA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96213" y="1582738"/>
            <a:ext cx="4276800" cy="757506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Primer Mapa de Emplazamientos Óptimos</a:t>
            </a:r>
          </a:p>
        </p:txBody>
      </p:sp>
      <p:pic>
        <p:nvPicPr>
          <p:cNvPr id="10" name="Imagen 9"/>
          <p:cNvPicPr/>
          <p:nvPr/>
        </p:nvPicPr>
        <p:blipFill>
          <a:blip r:embed="rId3"/>
          <a:stretch>
            <a:fillRect/>
          </a:stretch>
        </p:blipFill>
        <p:spPr>
          <a:xfrm>
            <a:off x="6557478" y="1799987"/>
            <a:ext cx="4100583" cy="47280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Imagen 12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83"/>
          <a:stretch/>
        </p:blipFill>
        <p:spPr bwMode="auto">
          <a:xfrm>
            <a:off x="581428" y="2943860"/>
            <a:ext cx="5069205" cy="27990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3" b="9470"/>
          <a:stretch/>
        </p:blipFill>
        <p:spPr bwMode="auto">
          <a:xfrm>
            <a:off x="6928835" y="2062991"/>
            <a:ext cx="3333453" cy="4483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50359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METODOLOGÍA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96213" y="1582738"/>
            <a:ext cx="3159909" cy="434499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Proximidad a Vías</a:t>
            </a:r>
          </a:p>
        </p:txBody>
      </p:sp>
      <p:pic>
        <p:nvPicPr>
          <p:cNvPr id="15" name="Imagen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742" y="3211618"/>
            <a:ext cx="4540727" cy="2488565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4"/>
          <a:stretch>
            <a:fillRect/>
          </a:stretch>
        </p:blipFill>
        <p:spPr>
          <a:xfrm>
            <a:off x="6168978" y="1678343"/>
            <a:ext cx="4018592" cy="47576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9" name="Rectángulo 18"/>
          <p:cNvSpPr/>
          <p:nvPr/>
        </p:nvSpPr>
        <p:spPr>
          <a:xfrm>
            <a:off x="296214" y="1582738"/>
            <a:ext cx="4275786" cy="434499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Proximidad a Vías</a:t>
            </a:r>
          </a:p>
        </p:txBody>
      </p:sp>
    </p:spTree>
    <p:extLst>
      <p:ext uri="{BB962C8B-B14F-4D97-AF65-F5344CB8AC3E}">
        <p14:creationId xmlns:p14="http://schemas.microsoft.com/office/powerpoint/2010/main" val="1809739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METODOLOGÍA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96213" y="1582738"/>
            <a:ext cx="3159909" cy="434499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Proximidad a Vías</a:t>
            </a:r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6943" y="3243792"/>
            <a:ext cx="4355338" cy="2697993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96213" y="1582739"/>
            <a:ext cx="4276800" cy="680014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Proximidad a Sistemas de Extracción y Represas</a:t>
            </a:r>
          </a:p>
        </p:txBody>
      </p:sp>
      <p:pic>
        <p:nvPicPr>
          <p:cNvPr id="11" name="Imagen 10"/>
          <p:cNvPicPr/>
          <p:nvPr/>
        </p:nvPicPr>
        <p:blipFill>
          <a:blip r:embed="rId4"/>
          <a:stretch>
            <a:fillRect/>
          </a:stretch>
        </p:blipFill>
        <p:spPr>
          <a:xfrm>
            <a:off x="6168980" y="1676003"/>
            <a:ext cx="4018592" cy="47705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68220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METODOLOGÍA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96213" y="1582738"/>
            <a:ext cx="3159909" cy="434499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Proximidad a Vías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96213" y="1582739"/>
            <a:ext cx="4276800" cy="435600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Servicio de Energía Eléctrica</a:t>
            </a:r>
          </a:p>
        </p:txBody>
      </p:sp>
      <p:pic>
        <p:nvPicPr>
          <p:cNvPr id="11" name="Imagen 10"/>
          <p:cNvPicPr/>
          <p:nvPr/>
        </p:nvPicPr>
        <p:blipFill>
          <a:blip r:embed="rId3"/>
          <a:stretch>
            <a:fillRect/>
          </a:stretch>
        </p:blipFill>
        <p:spPr>
          <a:xfrm>
            <a:off x="6168980" y="1676003"/>
            <a:ext cx="4018592" cy="47705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Imagen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8935" y="3163678"/>
            <a:ext cx="4491355" cy="2596515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5"/>
          <a:stretch>
            <a:fillRect/>
          </a:stretch>
        </p:blipFill>
        <p:spPr>
          <a:xfrm>
            <a:off x="6168980" y="1676002"/>
            <a:ext cx="4018592" cy="47705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8374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METODOLOGÍA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96213" y="1582738"/>
            <a:ext cx="4276800" cy="757506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Segundo Mapa de Emplazamientos Óptimos</a:t>
            </a:r>
          </a:p>
        </p:txBody>
      </p:sp>
      <p:pic>
        <p:nvPicPr>
          <p:cNvPr id="10" name="Imagen 9"/>
          <p:cNvPicPr/>
          <p:nvPr/>
        </p:nvPicPr>
        <p:blipFill>
          <a:blip r:embed="rId3"/>
          <a:stretch>
            <a:fillRect/>
          </a:stretch>
        </p:blipFill>
        <p:spPr>
          <a:xfrm>
            <a:off x="6557478" y="1799987"/>
            <a:ext cx="4100583" cy="47280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Imagen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420" y="3131219"/>
            <a:ext cx="4302385" cy="2965202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477" y="1799986"/>
            <a:ext cx="4100583" cy="47280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Imagen 1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823" y="2462627"/>
            <a:ext cx="3517889" cy="356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6586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METODOLOGÍA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96213" y="1582738"/>
            <a:ext cx="3159909" cy="434499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Proximidad a Vías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96213" y="1582739"/>
            <a:ext cx="4276800" cy="435600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Redes de Cobertura</a:t>
            </a:r>
          </a:p>
        </p:txBody>
      </p:sp>
      <p:pic>
        <p:nvPicPr>
          <p:cNvPr id="15" name="Imagen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96214" y="2415121"/>
            <a:ext cx="3500872" cy="317976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Imagen 15"/>
          <p:cNvPicPr/>
          <p:nvPr/>
        </p:nvPicPr>
        <p:blipFill>
          <a:blip r:embed="rId4"/>
          <a:stretch>
            <a:fillRect/>
          </a:stretch>
        </p:blipFill>
        <p:spPr>
          <a:xfrm>
            <a:off x="4301978" y="2415119"/>
            <a:ext cx="3500873" cy="317977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7" name="Imagen 16"/>
          <p:cNvPicPr/>
          <p:nvPr/>
        </p:nvPicPr>
        <p:blipFill>
          <a:blip r:embed="rId5"/>
          <a:stretch>
            <a:fillRect/>
          </a:stretch>
        </p:blipFill>
        <p:spPr>
          <a:xfrm>
            <a:off x="8307743" y="2415119"/>
            <a:ext cx="3500873" cy="317977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8" name="Rectángulo 17"/>
          <p:cNvSpPr/>
          <p:nvPr/>
        </p:nvSpPr>
        <p:spPr>
          <a:xfrm>
            <a:off x="1389280" y="5754957"/>
            <a:ext cx="973773" cy="473428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CNT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5565527" y="5733286"/>
            <a:ext cx="973773" cy="473428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CLARO</a:t>
            </a:r>
          </a:p>
        </p:txBody>
      </p:sp>
      <p:sp>
        <p:nvSpPr>
          <p:cNvPr id="20" name="Rectángulo 19"/>
          <p:cNvSpPr/>
          <p:nvPr/>
        </p:nvSpPr>
        <p:spPr>
          <a:xfrm>
            <a:off x="9411669" y="5754957"/>
            <a:ext cx="1293020" cy="473428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MOVISTAR</a:t>
            </a:r>
          </a:p>
        </p:txBody>
      </p:sp>
    </p:spTree>
    <p:extLst>
      <p:ext uri="{BB962C8B-B14F-4D97-AF65-F5344CB8AC3E}">
        <p14:creationId xmlns:p14="http://schemas.microsoft.com/office/powerpoint/2010/main" val="1445750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INTRODUCCIÓN</a:t>
            </a:r>
          </a:p>
        </p:txBody>
      </p:sp>
      <p:pic>
        <p:nvPicPr>
          <p:cNvPr id="10" name="Imagen 9"/>
          <p:cNvPicPr/>
          <p:nvPr/>
        </p:nvPicPr>
        <p:blipFill>
          <a:blip r:embed="rId3"/>
          <a:stretch>
            <a:fillRect/>
          </a:stretch>
        </p:blipFill>
        <p:spPr>
          <a:xfrm>
            <a:off x="3971052" y="1670365"/>
            <a:ext cx="2196845" cy="1915909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4"/>
          <a:stretch>
            <a:fillRect/>
          </a:stretch>
        </p:blipFill>
        <p:spPr>
          <a:xfrm>
            <a:off x="6782813" y="1670365"/>
            <a:ext cx="2062557" cy="1915909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 rotWithShape="1">
          <a:blip r:embed="rId5"/>
          <a:srcRect t="3661" r="7115" b="10332"/>
          <a:stretch/>
        </p:blipFill>
        <p:spPr bwMode="auto">
          <a:xfrm>
            <a:off x="9454530" y="1670365"/>
            <a:ext cx="2118752" cy="191590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896" y="4390568"/>
            <a:ext cx="3306203" cy="2003760"/>
          </a:xfrm>
          <a:prstGeom prst="rect">
            <a:avLst/>
          </a:prstGeom>
        </p:spPr>
      </p:pic>
      <p:sp>
        <p:nvSpPr>
          <p:cNvPr id="26" name="Flecha derecha 25"/>
          <p:cNvSpPr/>
          <p:nvPr/>
        </p:nvSpPr>
        <p:spPr>
          <a:xfrm rot="5400000">
            <a:off x="7573264" y="3857869"/>
            <a:ext cx="555026" cy="350790"/>
          </a:xfrm>
          <a:prstGeom prst="rightArrow">
            <a:avLst/>
          </a:prstGeom>
          <a:solidFill>
            <a:srgbClr val="83AE43"/>
          </a:solidFill>
          <a:ln>
            <a:solidFill>
              <a:srgbClr val="83AE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Flecha derecha 26"/>
          <p:cNvSpPr/>
          <p:nvPr/>
        </p:nvSpPr>
        <p:spPr>
          <a:xfrm rot="3000594">
            <a:off x="4848065" y="3965491"/>
            <a:ext cx="894358" cy="350790"/>
          </a:xfrm>
          <a:prstGeom prst="rightArrow">
            <a:avLst/>
          </a:prstGeom>
          <a:solidFill>
            <a:srgbClr val="82AD43"/>
          </a:solidFill>
          <a:ln>
            <a:solidFill>
              <a:srgbClr val="83AE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Flecha derecha 28"/>
          <p:cNvSpPr/>
          <p:nvPr/>
        </p:nvSpPr>
        <p:spPr>
          <a:xfrm rot="7828887">
            <a:off x="10105529" y="3957393"/>
            <a:ext cx="894358" cy="350790"/>
          </a:xfrm>
          <a:prstGeom prst="rightArrow">
            <a:avLst/>
          </a:prstGeom>
          <a:solidFill>
            <a:srgbClr val="83AE43"/>
          </a:solidFill>
          <a:ln>
            <a:solidFill>
              <a:srgbClr val="83AE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217806031"/>
              </p:ext>
            </p:extLst>
          </p:nvPr>
        </p:nvGraphicFramePr>
        <p:xfrm>
          <a:off x="296214" y="2393738"/>
          <a:ext cx="3535997" cy="3420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7468760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METODOLOGÍA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296213" y="1582738"/>
            <a:ext cx="3159909" cy="434499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Proximidad a Vías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296213" y="1582739"/>
            <a:ext cx="4276800" cy="435600"/>
          </a:xfrm>
          <a:prstGeom prst="rect">
            <a:avLst/>
          </a:prstGeom>
          <a:solidFill>
            <a:srgbClr val="44546A"/>
          </a:solidFill>
          <a:ln>
            <a:solidFill>
              <a:srgbClr val="82AD43"/>
            </a:solidFill>
          </a:ln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400" dirty="0"/>
              <a:t>Nubosidad</a:t>
            </a:r>
          </a:p>
        </p:txBody>
      </p:sp>
      <p:pic>
        <p:nvPicPr>
          <p:cNvPr id="13" name="Imagen 12"/>
          <p:cNvPicPr/>
          <p:nvPr/>
        </p:nvPicPr>
        <p:blipFill rotWithShape="1">
          <a:blip r:embed="rId3"/>
          <a:srcRect l="-2726" t="-3477" r="-1334" b="-2456"/>
          <a:stretch/>
        </p:blipFill>
        <p:spPr bwMode="auto">
          <a:xfrm>
            <a:off x="502226" y="2137894"/>
            <a:ext cx="3587115" cy="2794482"/>
          </a:xfrm>
          <a:prstGeom prst="rect">
            <a:avLst/>
          </a:prstGeom>
          <a:ln w="127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en 20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6" t="-4862" r="-2401" b="-6357"/>
          <a:stretch/>
        </p:blipFill>
        <p:spPr bwMode="auto">
          <a:xfrm>
            <a:off x="296213" y="5051931"/>
            <a:ext cx="4049790" cy="1806069"/>
          </a:xfrm>
          <a:prstGeom prst="rect">
            <a:avLst/>
          </a:prstGeom>
          <a:ln w="12700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4775" y="1582737"/>
            <a:ext cx="3352800" cy="507563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3013" y="3006831"/>
            <a:ext cx="3788847" cy="222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21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RESULTADOS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717" y="1396984"/>
            <a:ext cx="5911402" cy="5363245"/>
          </a:xfrm>
          <a:prstGeom prst="rect">
            <a:avLst/>
          </a:prstGeom>
        </p:spPr>
      </p:pic>
      <p:pic>
        <p:nvPicPr>
          <p:cNvPr id="15" name="Imagen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92" y="1396984"/>
            <a:ext cx="4737294" cy="53632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Imagen 1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37" y="2140416"/>
            <a:ext cx="4064123" cy="404080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1878" y="4687910"/>
            <a:ext cx="1933756" cy="161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739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RESULTADOS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142" y="1430210"/>
            <a:ext cx="6191123" cy="523236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8741916" y="3627011"/>
            <a:ext cx="1796931" cy="838764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500" dirty="0"/>
              <a:t>Redundancia de datos en 22 Provincias</a:t>
            </a:r>
          </a:p>
        </p:txBody>
      </p:sp>
    </p:spTree>
    <p:extLst>
      <p:ext uri="{BB962C8B-B14F-4D97-AF65-F5344CB8AC3E}">
        <p14:creationId xmlns:p14="http://schemas.microsoft.com/office/powerpoint/2010/main" val="5492421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RESULTADOS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142" y="1430210"/>
            <a:ext cx="6191123" cy="523236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8741916" y="3627011"/>
            <a:ext cx="1796931" cy="838764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500" dirty="0"/>
              <a:t>Redundancia de datos en 16 Provincias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142" y="1430210"/>
            <a:ext cx="6191124" cy="523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34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RESULTADOS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5142" y="1430210"/>
            <a:ext cx="6191123" cy="5232366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8741916" y="3627011"/>
            <a:ext cx="1796931" cy="838764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1500" dirty="0"/>
              <a:t>Redundancia de datos en 18 Provincias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142" y="1430209"/>
            <a:ext cx="6239778" cy="523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747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CONCLUSIONES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1558344"/>
            <a:ext cx="10515600" cy="498412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CO" sz="1800" dirty="0" smtClean="0"/>
              <a:t>Se logró </a:t>
            </a:r>
            <a:r>
              <a:rPr lang="es-CO" sz="1800" dirty="0"/>
              <a:t>diseñar una metodología para la implementación de la Red Ecuatoriana de Teleobservación, con la finalidad de mejorar el monitoreo de la basura </a:t>
            </a:r>
            <a:r>
              <a:rPr lang="es-CO" sz="1800" dirty="0" smtClean="0"/>
              <a:t>espacial, para garantizar </a:t>
            </a:r>
            <a:r>
              <a:rPr lang="es-CO" sz="1800" dirty="0"/>
              <a:t>el acceso seguro, sustentable y sostenible del espacio </a:t>
            </a:r>
            <a:r>
              <a:rPr lang="es-CO" sz="1800" dirty="0" smtClean="0"/>
              <a:t>ultraterrestre.</a:t>
            </a:r>
            <a:endParaRPr lang="es-CO" sz="1800" dirty="0"/>
          </a:p>
          <a:p>
            <a:pPr algn="just"/>
            <a:r>
              <a:rPr lang="es-CO" sz="1800" dirty="0"/>
              <a:t>De esta manera se logró obtener la mayor información para poder comprender la importancia que tiene la contaminación espacial, identificando los factores que afectan o que generan que ésta se vuelva cada vez más peligrosa para la atmósfera </a:t>
            </a:r>
            <a:r>
              <a:rPr lang="es-CO" sz="1800" dirty="0" smtClean="0"/>
              <a:t>terrestre.</a:t>
            </a:r>
            <a:endParaRPr lang="es-CO" sz="1800" dirty="0"/>
          </a:p>
          <a:p>
            <a:pPr algn="just"/>
            <a:r>
              <a:rPr lang="es-EC" sz="1800" dirty="0"/>
              <a:t>Se determinó que la tendencia de caída de objetos incrementa durante los años </a:t>
            </a:r>
            <a:r>
              <a:rPr lang="es-EC" sz="1800" dirty="0" smtClean="0"/>
              <a:t>de </a:t>
            </a:r>
            <a:r>
              <a:rPr lang="es-EC" sz="1800" dirty="0"/>
              <a:t>mínimos solares, sin embargo, no se descarta la posibilidad de precipitación de fragmentos fuera de dichos rangos</a:t>
            </a:r>
            <a:r>
              <a:rPr lang="es-EC" sz="1800" dirty="0" smtClean="0"/>
              <a:t>.</a:t>
            </a:r>
          </a:p>
          <a:p>
            <a:pPr algn="just"/>
            <a:r>
              <a:rPr lang="es-CO" sz="1800" dirty="0" smtClean="0"/>
              <a:t>Se seleccionó </a:t>
            </a:r>
            <a:r>
              <a:rPr lang="es-CO" sz="1800" dirty="0"/>
              <a:t>las variables más importantes que se adaptaron de mejor manera a la realidad del nuestro país, logrando obtener de esta manera, los criterios necesarios para el diseño y construcción de observatorios astronómicos, </a:t>
            </a:r>
            <a:r>
              <a:rPr lang="es-CO" sz="1800" dirty="0" smtClean="0"/>
              <a:t>determinando </a:t>
            </a:r>
            <a:r>
              <a:rPr lang="es-CO" sz="1800" dirty="0"/>
              <a:t>un total de tres áreas con las mejores condiciones geográficas en todo el </a:t>
            </a:r>
            <a:r>
              <a:rPr lang="es-CO" sz="1800" dirty="0" smtClean="0"/>
              <a:t>Ecuador.</a:t>
            </a:r>
            <a:endParaRPr lang="es-CO" sz="1800" dirty="0"/>
          </a:p>
          <a:p>
            <a:pPr algn="just"/>
            <a:r>
              <a:rPr lang="es-CO" sz="1800" dirty="0"/>
              <a:t>Se determinó que </a:t>
            </a:r>
            <a:r>
              <a:rPr lang="es-CO" sz="1800" dirty="0" smtClean="0"/>
              <a:t>es </a:t>
            </a:r>
            <a:r>
              <a:rPr lang="es-EC" sz="1800" dirty="0" smtClean="0"/>
              <a:t>necesaria </a:t>
            </a:r>
            <a:r>
              <a:rPr lang="es-EC" sz="1800" dirty="0"/>
              <a:t>la implantación de tres radiotelescopios</a:t>
            </a:r>
            <a:r>
              <a:rPr lang="es-CO" sz="1800" dirty="0"/>
              <a:t>, ya que se trata de una Red de Primer Orden que cubrirá todo el territorio continental </a:t>
            </a:r>
            <a:r>
              <a:rPr lang="es-CO" sz="1800" dirty="0" smtClean="0"/>
              <a:t>ecuatoriano</a:t>
            </a:r>
            <a:r>
              <a:rPr lang="es-EC" sz="1800" dirty="0" smtClean="0"/>
              <a:t>.</a:t>
            </a:r>
          </a:p>
          <a:p>
            <a:pPr algn="just"/>
            <a:r>
              <a:rPr lang="es-CO" sz="1800" dirty="0" smtClean="0"/>
              <a:t>Se </a:t>
            </a:r>
            <a:r>
              <a:rPr lang="es-CO" sz="1800" dirty="0"/>
              <a:t>logró generar un conjunto de procedimientos y un protocolo de activación de la Red de Teleobservación, con la finalidad de apoyar al GDACS a través de la Secretaría Nacional de Riesgos y </a:t>
            </a:r>
            <a:r>
              <a:rPr lang="es-CO" sz="1800" dirty="0" smtClean="0"/>
              <a:t>Emergencias y del Centro de Comando y Control para Emergencias </a:t>
            </a:r>
            <a:r>
              <a:rPr lang="es-CO" sz="1800" dirty="0"/>
              <a:t>del Comando Conjunto de las Fuerzas </a:t>
            </a:r>
            <a:r>
              <a:rPr lang="es-CO" sz="1800" dirty="0" smtClean="0"/>
              <a:t>Armadas.</a:t>
            </a:r>
          </a:p>
          <a:p>
            <a:pPr algn="just"/>
            <a:r>
              <a:rPr lang="es-CO" sz="1800" dirty="0" smtClean="0"/>
              <a:t>Se </a:t>
            </a:r>
            <a:r>
              <a:rPr lang="es-CO" sz="1800" dirty="0"/>
              <a:t>estableció que la Red de Teleobservación propuesta tiene un alcance que va más allá del monitoreo de basura </a:t>
            </a:r>
            <a:r>
              <a:rPr lang="es-CO" sz="1800" dirty="0" smtClean="0"/>
              <a:t>espacial, </a:t>
            </a:r>
            <a:r>
              <a:rPr lang="es-CO" sz="1800" dirty="0"/>
              <a:t>ya que, permitiría que el Ecuador se convierta un ente capaz fortalecer la infraestructura nacional y de desarrollar tecnologías con la capacidad de ofrecer servicios de observación de pronta respuesta a otros países, mejorando los dominios de Defensa, Seguridad, Sociedad y Gestión de Riesgos.</a:t>
            </a:r>
          </a:p>
          <a:p>
            <a:pPr algn="just"/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31939770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001556" y="257576"/>
            <a:ext cx="3232596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RECOMENDACIONES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838200" y="2318197"/>
            <a:ext cx="10515600" cy="4288663"/>
          </a:xfrm>
        </p:spPr>
        <p:txBody>
          <a:bodyPr>
            <a:normAutofit/>
          </a:bodyPr>
          <a:lstStyle/>
          <a:p>
            <a:pPr algn="just"/>
            <a:r>
              <a:rPr lang="es-EC" sz="1800" dirty="0"/>
              <a:t>En cuanto a la selección de los emplazamientos óptimos para el diseño de una red, se recomienda considerar como criterios indispensables a la Accesibilidad, Seguridad y Comunicación, con las que debe contar cualquier red de teleobservación o de transmisión de datos.</a:t>
            </a:r>
            <a:endParaRPr lang="es-CO" sz="1800" dirty="0"/>
          </a:p>
          <a:p>
            <a:pPr algn="just"/>
            <a:r>
              <a:rPr lang="es-EC" sz="1800" dirty="0"/>
              <a:t>Se recomienda la implementación de</a:t>
            </a:r>
            <a:r>
              <a:rPr lang="es-CO" sz="1800" dirty="0"/>
              <a:t> tres radiotelescopios en las áreas óptimas, para generar una técnica de interferometría, monitoreando datos con mejor resolución.</a:t>
            </a:r>
          </a:p>
          <a:p>
            <a:pPr algn="just"/>
            <a:r>
              <a:rPr lang="es-CO" sz="1800" dirty="0"/>
              <a:t>Se propone presentar el presente proyecto de investigación a las Instituciones y Organismos encargados de fortalecer el bienestar de la sociedad, indicando de esta manera la importancia que tiene la contaminación espacial y la amenaza que ésta </a:t>
            </a:r>
            <a:r>
              <a:rPr lang="es-CO" sz="1800" dirty="0" smtClean="0"/>
              <a:t>constituye.</a:t>
            </a:r>
          </a:p>
          <a:p>
            <a:pPr algn="just"/>
            <a:r>
              <a:rPr lang="es-CO" sz="1800" dirty="0" smtClean="0"/>
              <a:t>Se </a:t>
            </a:r>
            <a:r>
              <a:rPr lang="es-CO" sz="1800" dirty="0"/>
              <a:t>plantea que para un próximo análisis de emplazamientos óptimos para una red de teleobservación, se realice una primera densificación de la metodología propuesta, generando una Red de Segundo </a:t>
            </a:r>
            <a:r>
              <a:rPr lang="es-CO" sz="1800" dirty="0" smtClean="0"/>
              <a:t>Orden</a:t>
            </a:r>
            <a:r>
              <a:rPr lang="es-CO" sz="1800" dirty="0"/>
              <a:t>.</a:t>
            </a:r>
          </a:p>
          <a:p>
            <a:pPr algn="just"/>
            <a:endParaRPr lang="es-CO" sz="1800" dirty="0"/>
          </a:p>
        </p:txBody>
      </p:sp>
    </p:spTree>
    <p:extLst>
      <p:ext uri="{BB962C8B-B14F-4D97-AF65-F5344CB8AC3E}">
        <p14:creationId xmlns:p14="http://schemas.microsoft.com/office/powerpoint/2010/main" val="22281653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"/>
          <a:stretch/>
        </p:blipFill>
        <p:spPr>
          <a:xfrm>
            <a:off x="-633046" y="0"/>
            <a:ext cx="12825046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3693090" y="27456"/>
            <a:ext cx="4172755" cy="1423049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3365793" y="1335613"/>
            <a:ext cx="4827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1400" dirty="0"/>
              <a:t>DEPARTAMENTO DE CIENCIAS DE LA TIERRA Y CONSTRUCCIÓN</a:t>
            </a:r>
          </a:p>
          <a:p>
            <a:pPr algn="ctr"/>
            <a:r>
              <a:rPr lang="es-CO" sz="1400" dirty="0"/>
              <a:t>CARRERA DE INGENIERÍA GEOGRÁFICA Y DEL MEDIO AMBIENTE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-299362" y="1939901"/>
            <a:ext cx="121576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 smtClean="0"/>
              <a:t>“SPACE DEBRIS: ESTUDIO DE LA CONTAMINACIÓN ESPACIAL Y DISEÑO DE LA RED ECUATORIANA DE TELEOBSERVACIÓN, EN APOYO AL SISTEMA GLOBAL DE EMERGENCIAS POR CAÍDA DE OBJETOS DEL ESPACIO.”</a:t>
            </a:r>
            <a:endParaRPr lang="es-CO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2728024" y="3221298"/>
            <a:ext cx="6102889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b="1" dirty="0"/>
              <a:t>AUTOR:</a:t>
            </a:r>
          </a:p>
          <a:p>
            <a:pPr algn="ctr"/>
            <a:r>
              <a:rPr lang="es-CO" dirty="0" smtClean="0"/>
              <a:t>TORRES VELOZ, XIMENA ALEJANDRA</a:t>
            </a:r>
            <a:endParaRPr lang="es-CO" dirty="0"/>
          </a:p>
          <a:p>
            <a:pPr algn="ctr"/>
            <a:endParaRPr lang="es-CO" dirty="0"/>
          </a:p>
          <a:p>
            <a:pPr algn="ctr"/>
            <a:r>
              <a:rPr lang="es-CO" b="1" dirty="0" smtClean="0"/>
              <a:t>DIRECTOR DE CARRERA:</a:t>
            </a:r>
          </a:p>
          <a:p>
            <a:pPr algn="ctr"/>
            <a:r>
              <a:rPr lang="es-CO" dirty="0" smtClean="0"/>
              <a:t>Ing. </a:t>
            </a:r>
            <a:r>
              <a:rPr lang="es-CO" dirty="0" smtClean="0"/>
              <a:t>ROBAYO NIETO, ALEXANDER ALFREDO, </a:t>
            </a:r>
            <a:r>
              <a:rPr lang="es-CO" dirty="0" smtClean="0"/>
              <a:t>MSc.</a:t>
            </a:r>
            <a:endParaRPr lang="es-CO" dirty="0"/>
          </a:p>
          <a:p>
            <a:pPr algn="ctr"/>
            <a:endParaRPr lang="es-CO" b="1" dirty="0" smtClean="0"/>
          </a:p>
          <a:p>
            <a:pPr algn="ctr"/>
            <a:r>
              <a:rPr lang="es-CO" b="1" dirty="0" smtClean="0"/>
              <a:t>DIRECTOR DE PROYECTO:</a:t>
            </a:r>
            <a:endParaRPr lang="es-CO" b="1" dirty="0"/>
          </a:p>
          <a:p>
            <a:pPr algn="ctr"/>
            <a:r>
              <a:rPr lang="es-CO" dirty="0" err="1"/>
              <a:t>Tcrn</a:t>
            </a:r>
            <a:r>
              <a:rPr lang="es-CO" dirty="0"/>
              <a:t>. IGEO Ing. </a:t>
            </a:r>
            <a:r>
              <a:rPr lang="es-CO" dirty="0" smtClean="0"/>
              <a:t>ESTRELLA PAREDES, CARLOS MANUEL, </a:t>
            </a:r>
            <a:r>
              <a:rPr lang="es-CO" dirty="0" smtClean="0"/>
              <a:t>MSc. </a:t>
            </a:r>
            <a:r>
              <a:rPr lang="es-CO" dirty="0"/>
              <a:t>(</a:t>
            </a:r>
            <a:r>
              <a:rPr lang="es-CO" dirty="0" err="1"/>
              <a:t>ae</a:t>
            </a:r>
            <a:r>
              <a:rPr lang="es-CO" dirty="0" smtClean="0"/>
              <a:t>)</a:t>
            </a:r>
          </a:p>
          <a:p>
            <a:pPr algn="ctr"/>
            <a:endParaRPr lang="es-CO" dirty="0"/>
          </a:p>
          <a:p>
            <a:pPr algn="ctr"/>
            <a:r>
              <a:rPr lang="es-CO" b="1" dirty="0" smtClean="0"/>
              <a:t>DOCENTE EVALUADOR:</a:t>
            </a:r>
          </a:p>
          <a:p>
            <a:pPr algn="ctr"/>
            <a:r>
              <a:rPr lang="es-CO" dirty="0" smtClean="0"/>
              <a:t>Dr. </a:t>
            </a:r>
            <a:r>
              <a:rPr lang="es-CO" dirty="0" smtClean="0"/>
              <a:t>LUNA LUDEÑA, MARCO PATRICIO</a:t>
            </a:r>
            <a:endParaRPr lang="es-CO" b="1" dirty="0"/>
          </a:p>
          <a:p>
            <a:pPr algn="ctr"/>
            <a:endParaRPr lang="es-CO" sz="2800" dirty="0"/>
          </a:p>
          <a:p>
            <a:pPr algn="ctr"/>
            <a:endParaRPr lang="es-CO" dirty="0"/>
          </a:p>
        </p:txBody>
      </p:sp>
      <p:sp>
        <p:nvSpPr>
          <p:cNvPr id="7" name="Rectángulo 6"/>
          <p:cNvSpPr/>
          <p:nvPr/>
        </p:nvSpPr>
        <p:spPr>
          <a:xfrm>
            <a:off x="5112331" y="6521533"/>
            <a:ext cx="13342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O" sz="1200" dirty="0" smtClean="0"/>
              <a:t>SANGOLQUÍ, 2019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1975622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INTRODUCCIÓN</a:t>
            </a: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49" y="1676387"/>
            <a:ext cx="2871079" cy="1942706"/>
          </a:xfrm>
          <a:prstGeom prst="rect">
            <a:avLst/>
          </a:prstGeom>
        </p:spPr>
      </p:pic>
      <p:sp>
        <p:nvSpPr>
          <p:cNvPr id="26" name="Flecha derecha 25"/>
          <p:cNvSpPr/>
          <p:nvPr/>
        </p:nvSpPr>
        <p:spPr>
          <a:xfrm rot="5400000">
            <a:off x="1744174" y="3927711"/>
            <a:ext cx="592428" cy="365826"/>
          </a:xfrm>
          <a:prstGeom prst="rightArrow">
            <a:avLst/>
          </a:prstGeom>
          <a:solidFill>
            <a:srgbClr val="83AE43"/>
          </a:solidFill>
          <a:ln>
            <a:solidFill>
              <a:srgbClr val="83AE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Flecha derecha 12"/>
          <p:cNvSpPr/>
          <p:nvPr/>
        </p:nvSpPr>
        <p:spPr>
          <a:xfrm>
            <a:off x="3781728" y="2464827"/>
            <a:ext cx="592428" cy="365826"/>
          </a:xfrm>
          <a:prstGeom prst="rightArrow">
            <a:avLst/>
          </a:prstGeom>
          <a:solidFill>
            <a:srgbClr val="83AE43"/>
          </a:solidFill>
          <a:ln>
            <a:solidFill>
              <a:srgbClr val="83AE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6698" y="1676387"/>
            <a:ext cx="6944062" cy="2231724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26" y="4602155"/>
            <a:ext cx="2687123" cy="2004238"/>
          </a:xfrm>
          <a:prstGeom prst="rect">
            <a:avLst/>
          </a:prstGeom>
        </p:spPr>
      </p:pic>
      <p:sp>
        <p:nvSpPr>
          <p:cNvPr id="18" name="Flecha derecha 17"/>
          <p:cNvSpPr/>
          <p:nvPr/>
        </p:nvSpPr>
        <p:spPr>
          <a:xfrm rot="2633705">
            <a:off x="3523283" y="3775630"/>
            <a:ext cx="592428" cy="365826"/>
          </a:xfrm>
          <a:prstGeom prst="rightArrow">
            <a:avLst/>
          </a:prstGeom>
          <a:solidFill>
            <a:srgbClr val="83AE43"/>
          </a:solidFill>
          <a:ln>
            <a:solidFill>
              <a:srgbClr val="83AE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63"/>
          <a:stretch/>
        </p:blipFill>
        <p:spPr>
          <a:xfrm>
            <a:off x="4282711" y="4602155"/>
            <a:ext cx="3600181" cy="2004238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8781655" y="4743824"/>
            <a:ext cx="2780018" cy="2004238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Daños operacionales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Daños atmosféricos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Fragmentación de objetos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Residuos dañinos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Efluentes de combustibles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Explosiones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EC" sz="1500" dirty="0"/>
              <a:t>Colisiones</a:t>
            </a:r>
            <a:endParaRPr lang="es-CO" sz="1500" dirty="0"/>
          </a:p>
        </p:txBody>
      </p:sp>
      <p:sp>
        <p:nvSpPr>
          <p:cNvPr id="17" name="Rectángulo 16"/>
          <p:cNvSpPr/>
          <p:nvPr/>
        </p:nvSpPr>
        <p:spPr>
          <a:xfrm>
            <a:off x="5181474" y="4214536"/>
            <a:ext cx="2919337" cy="20042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54890" tIns="58420" rIns="58420" bIns="58420" numCol="1" spcCol="1270" anchor="ctr" anchorCtr="0">
            <a:noAutofit/>
          </a:bodyPr>
          <a:lstStyle/>
          <a:p>
            <a:pPr lvl="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s-CO" sz="1600" kern="1200" dirty="0"/>
          </a:p>
        </p:txBody>
      </p:sp>
      <p:sp>
        <p:nvSpPr>
          <p:cNvPr id="14" name="Rectángulo 13"/>
          <p:cNvSpPr/>
          <p:nvPr/>
        </p:nvSpPr>
        <p:spPr>
          <a:xfrm>
            <a:off x="776797" y="1268301"/>
            <a:ext cx="2527179" cy="371027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1600" b="1" dirty="0"/>
              <a:t>SPUTNIK – 04 Oct 1957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FA4C9584-2943-438D-BDBC-554A3620446B}"/>
              </a:ext>
            </a:extLst>
          </p:cNvPr>
          <p:cNvSpPr/>
          <p:nvPr/>
        </p:nvSpPr>
        <p:spPr>
          <a:xfrm>
            <a:off x="8308841" y="4295730"/>
            <a:ext cx="3737202" cy="307139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500" dirty="0"/>
              <a:t>Basura Espacial de Índole </a:t>
            </a:r>
            <a:r>
              <a:rPr lang="es-CO" sz="1500" dirty="0" smtClean="0"/>
              <a:t>Natural y Antrópica</a:t>
            </a:r>
            <a:endParaRPr lang="es-CO" sz="1500" dirty="0"/>
          </a:p>
        </p:txBody>
      </p:sp>
    </p:spTree>
    <p:extLst>
      <p:ext uri="{BB962C8B-B14F-4D97-AF65-F5344CB8AC3E}">
        <p14:creationId xmlns:p14="http://schemas.microsoft.com/office/powerpoint/2010/main" val="1534530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INTRODUCCIÓN</a:t>
            </a:r>
          </a:p>
        </p:txBody>
      </p:sp>
      <p:pic>
        <p:nvPicPr>
          <p:cNvPr id="16" name="Imagen 15"/>
          <p:cNvPicPr/>
          <p:nvPr/>
        </p:nvPicPr>
        <p:blipFill>
          <a:blip r:embed="rId3"/>
          <a:stretch>
            <a:fillRect/>
          </a:stretch>
        </p:blipFill>
        <p:spPr>
          <a:xfrm>
            <a:off x="489849" y="1828270"/>
            <a:ext cx="7379595" cy="451002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/>
          <a:srcRect t="7477" r="4270" b="711"/>
          <a:stretch/>
        </p:blipFill>
        <p:spPr>
          <a:xfrm>
            <a:off x="8488787" y="1566210"/>
            <a:ext cx="3089320" cy="503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01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INTRODUCCIÓN</a:t>
            </a:r>
          </a:p>
        </p:txBody>
      </p:sp>
      <p:pic>
        <p:nvPicPr>
          <p:cNvPr id="15" name="Imagen 14"/>
          <p:cNvPicPr/>
          <p:nvPr/>
        </p:nvPicPr>
        <p:blipFill>
          <a:blip r:embed="rId3"/>
          <a:stretch>
            <a:fillRect/>
          </a:stretch>
        </p:blipFill>
        <p:spPr>
          <a:xfrm>
            <a:off x="217936" y="1411676"/>
            <a:ext cx="6428435" cy="4074724"/>
          </a:xfrm>
          <a:prstGeom prst="rect">
            <a:avLst/>
          </a:prstGeom>
        </p:spPr>
      </p:pic>
      <p:pic>
        <p:nvPicPr>
          <p:cNvPr id="1026" name="Picture 2" descr="Resultado de imagen para nas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145" y="5522938"/>
            <a:ext cx="1174076" cy="117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esa agencia espacial europe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56" y="5813361"/>
            <a:ext cx="1530653" cy="55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/>
          <p:cNvPicPr/>
          <p:nvPr/>
        </p:nvPicPr>
        <p:blipFill rotWithShape="1">
          <a:blip r:embed="rId6"/>
          <a:srcRect r="10054"/>
          <a:stretch/>
        </p:blipFill>
        <p:spPr bwMode="auto">
          <a:xfrm rot="5400000">
            <a:off x="7393405" y="2072844"/>
            <a:ext cx="3660099" cy="5588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65CE9A85-D95B-4D13-BCE0-D2B885EE5EB3}"/>
              </a:ext>
            </a:extLst>
          </p:cNvPr>
          <p:cNvSpPr/>
          <p:nvPr/>
        </p:nvSpPr>
        <p:spPr>
          <a:xfrm>
            <a:off x="7833445" y="1808860"/>
            <a:ext cx="2780018" cy="591168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500" dirty="0"/>
              <a:t>1 pieza diaria</a:t>
            </a:r>
          </a:p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500" dirty="0"/>
              <a:t>50 – 100 toneladas anuales</a:t>
            </a:r>
          </a:p>
        </p:txBody>
      </p:sp>
    </p:spTree>
    <p:extLst>
      <p:ext uri="{BB962C8B-B14F-4D97-AF65-F5344CB8AC3E}">
        <p14:creationId xmlns:p14="http://schemas.microsoft.com/office/powerpoint/2010/main" val="3623409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INTRODUCCIÓN</a:t>
            </a:r>
          </a:p>
        </p:txBody>
      </p:sp>
      <p:pic>
        <p:nvPicPr>
          <p:cNvPr id="12" name="Imagen 11" descr="Image result for orbitas leo geo meo basura espacial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214" y="2132839"/>
            <a:ext cx="4043966" cy="3849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Resultado de imagen para el universal de la ciencia objetos a la deriv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43" y="1379564"/>
            <a:ext cx="6001555" cy="388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831616" y="6105009"/>
            <a:ext cx="2973161" cy="488552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500" dirty="0"/>
              <a:t>70% de la basura espacial se encuentra en las órbitas LEO y GEO</a:t>
            </a:r>
          </a:p>
        </p:txBody>
      </p:sp>
      <p:pic>
        <p:nvPicPr>
          <p:cNvPr id="9" name="Imagen 8"/>
          <p:cNvPicPr/>
          <p:nvPr/>
        </p:nvPicPr>
        <p:blipFill>
          <a:blip r:embed="rId5"/>
          <a:stretch>
            <a:fillRect/>
          </a:stretch>
        </p:blipFill>
        <p:spPr>
          <a:xfrm>
            <a:off x="5859280" y="6038718"/>
            <a:ext cx="4714875" cy="581025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6294710" y="5569876"/>
            <a:ext cx="3844017" cy="318871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500" dirty="0"/>
              <a:t>Tiempo de vida de objetos en órbitas circulares</a:t>
            </a:r>
          </a:p>
        </p:txBody>
      </p:sp>
    </p:spTree>
    <p:extLst>
      <p:ext uri="{BB962C8B-B14F-4D97-AF65-F5344CB8AC3E}">
        <p14:creationId xmlns:p14="http://schemas.microsoft.com/office/powerpoint/2010/main" val="36896661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INTRODUCCIÓN</a:t>
            </a:r>
          </a:p>
        </p:txBody>
      </p:sp>
      <p:pic>
        <p:nvPicPr>
          <p:cNvPr id="9" name="Imagen 8"/>
          <p:cNvPicPr/>
          <p:nvPr/>
        </p:nvPicPr>
        <p:blipFill rotWithShape="1">
          <a:blip r:embed="rId3"/>
          <a:srcRect b="402"/>
          <a:stretch/>
        </p:blipFill>
        <p:spPr bwMode="auto">
          <a:xfrm>
            <a:off x="585804" y="2161319"/>
            <a:ext cx="5990388" cy="3825022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 de texto 42"/>
          <p:cNvSpPr txBox="1"/>
          <p:nvPr/>
        </p:nvSpPr>
        <p:spPr>
          <a:xfrm>
            <a:off x="4533142" y="3583603"/>
            <a:ext cx="1279908" cy="65106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Ciclo Solar 24</a:t>
            </a:r>
            <a:endParaRPr lang="es-CO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 de texto 42"/>
          <p:cNvSpPr txBox="1"/>
          <p:nvPr/>
        </p:nvSpPr>
        <p:spPr>
          <a:xfrm>
            <a:off x="2109766" y="2769871"/>
            <a:ext cx="1279908" cy="651068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Ciclo Solar 23</a:t>
            </a:r>
            <a:endParaRPr lang="es-CO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377522173"/>
              </p:ext>
            </p:extLst>
          </p:nvPr>
        </p:nvGraphicFramePr>
        <p:xfrm>
          <a:off x="7053157" y="1369821"/>
          <a:ext cx="4130166" cy="792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1570018103"/>
              </p:ext>
            </p:extLst>
          </p:nvPr>
        </p:nvGraphicFramePr>
        <p:xfrm>
          <a:off x="7053157" y="4073830"/>
          <a:ext cx="4130167" cy="7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074" name="Picture 2" descr="Resultado de imagen para maximos y minimos solare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379" y="2327149"/>
            <a:ext cx="2835724" cy="158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n para maximos y minimos solare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379" y="5005955"/>
            <a:ext cx="2835724" cy="159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6096728" y="5005955"/>
            <a:ext cx="278315" cy="27896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6" name="Picture 2" descr="Resultado de imagen para nasa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483" y="1411593"/>
            <a:ext cx="709092" cy="70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Resultado de imagen para nasa"/>
          <p:cNvPicPr>
            <a:picLocks noChangeAspect="1" noChangeArrowheads="1"/>
          </p:cNvPicPr>
          <p:nvPr/>
        </p:nvPicPr>
        <p:blipFill>
          <a:blip r:embed="rId1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483" y="4099304"/>
            <a:ext cx="709092" cy="709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5965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96214" y="257577"/>
            <a:ext cx="8937938" cy="927279"/>
          </a:xfrm>
          <a:prstGeom prst="rect">
            <a:avLst/>
          </a:prstGeom>
          <a:solidFill>
            <a:srgbClr val="44546A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2800" b="1" dirty="0"/>
              <a:t>CONTENIDO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r="8607"/>
          <a:stretch/>
        </p:blipFill>
        <p:spPr>
          <a:xfrm>
            <a:off x="9298547" y="270456"/>
            <a:ext cx="2719028" cy="927279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68980" y="257576"/>
            <a:ext cx="3065171" cy="927279"/>
          </a:xfrm>
          <a:prstGeom prst="rect">
            <a:avLst/>
          </a:prstGeom>
          <a:solidFill>
            <a:srgbClr val="83AE43"/>
          </a:solidFill>
          <a:ln>
            <a:solidFill>
              <a:srgbClr val="44546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/>
              <a:t>INTRODUCCIÓN</a:t>
            </a:r>
          </a:p>
        </p:txBody>
      </p:sp>
      <p:sp>
        <p:nvSpPr>
          <p:cNvPr id="10" name="Cuadro de texto 42"/>
          <p:cNvSpPr txBox="1"/>
          <p:nvPr/>
        </p:nvSpPr>
        <p:spPr>
          <a:xfrm>
            <a:off x="9987374" y="4340181"/>
            <a:ext cx="1191488" cy="61818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1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Ciclo Solar 24</a:t>
            </a:r>
            <a:endParaRPr lang="es-CO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 de texto 42"/>
          <p:cNvSpPr txBox="1"/>
          <p:nvPr/>
        </p:nvSpPr>
        <p:spPr>
          <a:xfrm>
            <a:off x="7821576" y="3500908"/>
            <a:ext cx="1191488" cy="618186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C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Ciclo Solar 23</a:t>
            </a:r>
            <a:endParaRPr lang="es-CO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70" y="1641262"/>
            <a:ext cx="3612727" cy="2698920"/>
          </a:xfrm>
          <a:prstGeom prst="rect">
            <a:avLst/>
          </a:prstGeom>
        </p:spPr>
      </p:pic>
      <p:pic>
        <p:nvPicPr>
          <p:cNvPr id="12" name="Imagen 11" descr="Image result for meteorito en la regiÃ³n rusa de CheliÃ¡binsk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4"/>
          <a:stretch/>
        </p:blipFill>
        <p:spPr bwMode="auto">
          <a:xfrm>
            <a:off x="4155730" y="3687153"/>
            <a:ext cx="3889847" cy="3048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1010" y="1641262"/>
            <a:ext cx="3612727" cy="2710258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4710644" y="1340762"/>
            <a:ext cx="2780018" cy="2190482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500" dirty="0"/>
              <a:t>15 de Febrero de 2013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Meteorito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Región Rusa de </a:t>
            </a:r>
            <a:r>
              <a:rPr lang="es-CO" sz="1500" dirty="0" err="1"/>
              <a:t>Cheliábinsk</a:t>
            </a:r>
            <a:endParaRPr lang="es-CO" sz="1500" dirty="0"/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30 km/s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Energía 30 veces mayor que la bomba de Hiroshima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Más de mil heridos y daños en seis ciudades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823924" y="4780872"/>
            <a:ext cx="2780018" cy="1550048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500" dirty="0"/>
              <a:t>27 de Enero de 2018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Cuatro esferas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Lima - Perú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Pesos entre 40 y 17 kg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Diámetros entre 2 y 1.2m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8663642" y="4649274"/>
            <a:ext cx="2780018" cy="2004238"/>
          </a:xfrm>
          <a:prstGeom prst="rect">
            <a:avLst/>
          </a:prstGeom>
          <a:solidFill>
            <a:srgbClr val="44546A"/>
          </a:solidFill>
        </p:spPr>
        <p:style>
          <a:lnRef idx="2">
            <a:schemeClr val="lt2">
              <a:hueOff val="0"/>
              <a:satOff val="0"/>
              <a:lumOff val="0"/>
              <a:alphaOff val="0"/>
            </a:schemeClr>
          </a:lnRef>
          <a:fillRef idx="1">
            <a:schemeClr val="dk2">
              <a:hueOff val="0"/>
              <a:satOff val="0"/>
              <a:lumOff val="0"/>
              <a:alphaOff val="0"/>
            </a:schemeClr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500" dirty="0"/>
              <a:t>01 de Abril de 2018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Estación China </a:t>
            </a:r>
            <a:r>
              <a:rPr lang="es-CO" sz="1500" dirty="0" err="1"/>
              <a:t>Tiangong</a:t>
            </a:r>
            <a:r>
              <a:rPr lang="es-CO" sz="1500" dirty="0"/>
              <a:t> 1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Océano Pacífico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Peso de 8.5 toneladas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Diámetro 3.4m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r>
              <a:rPr lang="es-CO" sz="1500" dirty="0"/>
              <a:t>Largo 10.5m</a:t>
            </a:r>
          </a:p>
          <a:p>
            <a:pPr marL="285750" lvl="0" indent="-285750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Arial" panose="020B0604020202020204" pitchFamily="34" charset="0"/>
              <a:buChar char="•"/>
            </a:pPr>
            <a:endParaRPr lang="es-CO" sz="1500" dirty="0"/>
          </a:p>
        </p:txBody>
      </p:sp>
    </p:spTree>
    <p:extLst>
      <p:ext uri="{BB962C8B-B14F-4D97-AF65-F5344CB8AC3E}">
        <p14:creationId xmlns:p14="http://schemas.microsoft.com/office/powerpoint/2010/main" val="1472145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946</TotalTime>
  <Words>1254</Words>
  <Application>Microsoft Office PowerPoint</Application>
  <PresentationFormat>Panorámica</PresentationFormat>
  <Paragraphs>223</Paragraphs>
  <Slides>37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Alejandra Torres</dc:creator>
  <cp:lastModifiedBy>Alejandra Torres</cp:lastModifiedBy>
  <cp:revision>61</cp:revision>
  <dcterms:created xsi:type="dcterms:W3CDTF">2019-06-21T09:33:23Z</dcterms:created>
  <dcterms:modified xsi:type="dcterms:W3CDTF">2019-07-23T23:12:08Z</dcterms:modified>
</cp:coreProperties>
</file>