
<file path=[Content_Types].xml><?xml version="1.0" encoding="utf-8"?>
<Types xmlns="http://schemas.openxmlformats.org/package/2006/content-types">
  <Default Extension="PNG" ContentType="image/png"/>
  <Default Extension="MTS" ContentType="video/mp2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7" r:id="rId2"/>
    <p:sldId id="259" r:id="rId3"/>
    <p:sldId id="261" r:id="rId4"/>
    <p:sldId id="260" r:id="rId5"/>
    <p:sldId id="267" r:id="rId6"/>
    <p:sldId id="268" r:id="rId7"/>
    <p:sldId id="295" r:id="rId8"/>
    <p:sldId id="296" r:id="rId9"/>
    <p:sldId id="262" r:id="rId10"/>
    <p:sldId id="298" r:id="rId11"/>
    <p:sldId id="299" r:id="rId12"/>
    <p:sldId id="300" r:id="rId13"/>
    <p:sldId id="301" r:id="rId14"/>
    <p:sldId id="297" r:id="rId15"/>
    <p:sldId id="289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264" r:id="rId24"/>
    <p:sldId id="310" r:id="rId25"/>
    <p:sldId id="311" r:id="rId26"/>
    <p:sldId id="312" r:id="rId27"/>
    <p:sldId id="313" r:id="rId28"/>
    <p:sldId id="314" r:id="rId29"/>
    <p:sldId id="315" r:id="rId30"/>
    <p:sldId id="323" r:id="rId31"/>
    <p:sldId id="316" r:id="rId32"/>
    <p:sldId id="317" r:id="rId33"/>
    <p:sldId id="318" r:id="rId34"/>
    <p:sldId id="319" r:id="rId35"/>
    <p:sldId id="320" r:id="rId36"/>
    <p:sldId id="321" r:id="rId37"/>
    <p:sldId id="265" r:id="rId38"/>
    <p:sldId id="287" r:id="rId39"/>
    <p:sldId id="266" r:id="rId40"/>
    <p:sldId id="293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91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371493-151E-4A6F-A60B-880C777C70A7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52EBFBF-349C-47FC-B7C1-E0C01DA4F9D5}">
      <dgm:prSet phldrT="[Texto]" custT="1"/>
      <dgm:spPr/>
      <dgm:t>
        <a:bodyPr/>
        <a:lstStyle/>
        <a:p>
          <a:r>
            <a:rPr lang="es-EC" sz="2400" b="1" dirty="0">
              <a:solidFill>
                <a:schemeClr val="tx1"/>
              </a:solidFill>
            </a:rPr>
            <a:t>1</a:t>
          </a:r>
        </a:p>
      </dgm:t>
    </dgm:pt>
    <dgm:pt modelId="{15C56E62-4C3D-493D-8863-440CB3265CF7}" type="parTrans" cxnId="{FD47E850-27F3-4007-ACA1-5C59AD767A51}">
      <dgm:prSet/>
      <dgm:spPr/>
      <dgm:t>
        <a:bodyPr/>
        <a:lstStyle/>
        <a:p>
          <a:endParaRPr lang="es-EC"/>
        </a:p>
      </dgm:t>
    </dgm:pt>
    <dgm:pt modelId="{F68F9CF6-0DEA-4618-A185-8C6C392FE0FB}" type="sibTrans" cxnId="{FD47E850-27F3-4007-ACA1-5C59AD767A51}">
      <dgm:prSet/>
      <dgm:spPr/>
      <dgm:t>
        <a:bodyPr/>
        <a:lstStyle/>
        <a:p>
          <a:endParaRPr lang="es-EC"/>
        </a:p>
      </dgm:t>
    </dgm:pt>
    <dgm:pt modelId="{21FE7DAD-52C5-4BEE-BF5B-C21E98C57BC8}">
      <dgm:prSet phldrT="[Texto]"/>
      <dgm:spPr/>
      <dgm:t>
        <a:bodyPr/>
        <a:lstStyle/>
        <a:p>
          <a:r>
            <a:rPr lang="es-EC" dirty="0"/>
            <a:t>INTROUCCIÓN</a:t>
          </a:r>
        </a:p>
      </dgm:t>
    </dgm:pt>
    <dgm:pt modelId="{11371314-031C-4CEC-9291-81BD85F83B1C}" type="parTrans" cxnId="{659961AE-83AA-4AF6-8DFF-EB18DEDC9C94}">
      <dgm:prSet/>
      <dgm:spPr/>
      <dgm:t>
        <a:bodyPr/>
        <a:lstStyle/>
        <a:p>
          <a:endParaRPr lang="es-EC"/>
        </a:p>
      </dgm:t>
    </dgm:pt>
    <dgm:pt modelId="{C2BF8AB9-F019-4426-8F2D-C1704F38C531}" type="sibTrans" cxnId="{659961AE-83AA-4AF6-8DFF-EB18DEDC9C94}">
      <dgm:prSet/>
      <dgm:spPr/>
      <dgm:t>
        <a:bodyPr/>
        <a:lstStyle/>
        <a:p>
          <a:endParaRPr lang="es-EC"/>
        </a:p>
      </dgm:t>
    </dgm:pt>
    <dgm:pt modelId="{FB26E595-AE7F-435F-85B7-3C0F06A15D10}">
      <dgm:prSet phldrT="[Texto]" custT="1"/>
      <dgm:spPr/>
      <dgm:t>
        <a:bodyPr/>
        <a:lstStyle/>
        <a:p>
          <a:r>
            <a:rPr lang="es-EC" sz="2400" b="1" dirty="0">
              <a:solidFill>
                <a:schemeClr val="tx1"/>
              </a:solidFill>
            </a:rPr>
            <a:t>2</a:t>
          </a:r>
        </a:p>
      </dgm:t>
    </dgm:pt>
    <dgm:pt modelId="{322FEC54-D956-438F-A461-2A69672908B0}" type="parTrans" cxnId="{A238B3B6-6925-47BE-8960-3D814ED90ADB}">
      <dgm:prSet/>
      <dgm:spPr/>
      <dgm:t>
        <a:bodyPr/>
        <a:lstStyle/>
        <a:p>
          <a:endParaRPr lang="es-EC"/>
        </a:p>
      </dgm:t>
    </dgm:pt>
    <dgm:pt modelId="{006C70E6-727B-45F9-A1A2-9D7024EBD6FF}" type="sibTrans" cxnId="{A238B3B6-6925-47BE-8960-3D814ED90ADB}">
      <dgm:prSet/>
      <dgm:spPr/>
      <dgm:t>
        <a:bodyPr/>
        <a:lstStyle/>
        <a:p>
          <a:endParaRPr lang="es-EC"/>
        </a:p>
      </dgm:t>
    </dgm:pt>
    <dgm:pt modelId="{F3C3DE29-D7DE-4E96-828A-C8198756421B}">
      <dgm:prSet phldrT="[Texto]"/>
      <dgm:spPr/>
      <dgm:t>
        <a:bodyPr/>
        <a:lstStyle/>
        <a:p>
          <a:r>
            <a:rPr lang="es-EC" dirty="0"/>
            <a:t>GENERALIDADES</a:t>
          </a:r>
        </a:p>
      </dgm:t>
    </dgm:pt>
    <dgm:pt modelId="{E0F5BE0A-737C-4098-9744-5F03347AD95C}" type="parTrans" cxnId="{599C3370-CB6E-46D4-AC27-E9153D34CB1C}">
      <dgm:prSet/>
      <dgm:spPr/>
      <dgm:t>
        <a:bodyPr/>
        <a:lstStyle/>
        <a:p>
          <a:endParaRPr lang="es-EC"/>
        </a:p>
      </dgm:t>
    </dgm:pt>
    <dgm:pt modelId="{C63C1F00-5895-4AC1-B725-51D159252742}" type="sibTrans" cxnId="{599C3370-CB6E-46D4-AC27-E9153D34CB1C}">
      <dgm:prSet/>
      <dgm:spPr/>
      <dgm:t>
        <a:bodyPr/>
        <a:lstStyle/>
        <a:p>
          <a:endParaRPr lang="es-EC"/>
        </a:p>
      </dgm:t>
    </dgm:pt>
    <dgm:pt modelId="{61B18694-BBBE-4579-999D-0EAC83995315}">
      <dgm:prSet phldrT="[Texto]" custT="1"/>
      <dgm:spPr/>
      <dgm:t>
        <a:bodyPr/>
        <a:lstStyle/>
        <a:p>
          <a:r>
            <a:rPr lang="es-EC" sz="2400" b="1" dirty="0">
              <a:solidFill>
                <a:schemeClr val="tx1"/>
              </a:solidFill>
            </a:rPr>
            <a:t>3</a:t>
          </a:r>
        </a:p>
      </dgm:t>
    </dgm:pt>
    <dgm:pt modelId="{F856CB9B-7B02-456B-99F6-3F8050F5FDAA}" type="parTrans" cxnId="{B06B7A21-A717-4BB4-BE0F-562A22AC59FB}">
      <dgm:prSet/>
      <dgm:spPr/>
      <dgm:t>
        <a:bodyPr/>
        <a:lstStyle/>
        <a:p>
          <a:endParaRPr lang="es-EC"/>
        </a:p>
      </dgm:t>
    </dgm:pt>
    <dgm:pt modelId="{4AA97C9E-A921-4FB8-B420-41CBDB46A2EC}" type="sibTrans" cxnId="{B06B7A21-A717-4BB4-BE0F-562A22AC59FB}">
      <dgm:prSet/>
      <dgm:spPr/>
      <dgm:t>
        <a:bodyPr/>
        <a:lstStyle/>
        <a:p>
          <a:endParaRPr lang="es-EC"/>
        </a:p>
      </dgm:t>
    </dgm:pt>
    <dgm:pt modelId="{735335E2-D418-4D2A-8707-31D327B70B06}">
      <dgm:prSet phldrT="[Texto]"/>
      <dgm:spPr/>
      <dgm:t>
        <a:bodyPr/>
        <a:lstStyle/>
        <a:p>
          <a:r>
            <a:rPr lang="es-EC" dirty="0"/>
            <a:t>EXPERIMENTACIÓN</a:t>
          </a:r>
        </a:p>
      </dgm:t>
    </dgm:pt>
    <dgm:pt modelId="{741CD4A1-3F9D-469C-AD29-5E310DD1D6CC}" type="parTrans" cxnId="{6ED1A041-05C5-4267-9120-40AA629E9C50}">
      <dgm:prSet/>
      <dgm:spPr/>
      <dgm:t>
        <a:bodyPr/>
        <a:lstStyle/>
        <a:p>
          <a:endParaRPr lang="es-EC"/>
        </a:p>
      </dgm:t>
    </dgm:pt>
    <dgm:pt modelId="{00F8D306-A85E-4C9E-AB6D-C0D5B89F585D}" type="sibTrans" cxnId="{6ED1A041-05C5-4267-9120-40AA629E9C50}">
      <dgm:prSet/>
      <dgm:spPr/>
      <dgm:t>
        <a:bodyPr/>
        <a:lstStyle/>
        <a:p>
          <a:endParaRPr lang="es-EC"/>
        </a:p>
      </dgm:t>
    </dgm:pt>
    <dgm:pt modelId="{5DC02543-C7E6-4056-9C71-07D014A9DB23}">
      <dgm:prSet phldrT="[Texto]" custT="1"/>
      <dgm:spPr/>
      <dgm:t>
        <a:bodyPr/>
        <a:lstStyle/>
        <a:p>
          <a:r>
            <a:rPr lang="es-EC" sz="2400" b="1" dirty="0">
              <a:solidFill>
                <a:schemeClr val="tx1"/>
              </a:solidFill>
            </a:rPr>
            <a:t>4</a:t>
          </a:r>
        </a:p>
      </dgm:t>
    </dgm:pt>
    <dgm:pt modelId="{4C1B74ED-D6A5-4E56-8454-5E8B251FE568}" type="parTrans" cxnId="{1CA7E9DE-0E9E-46FB-8AB0-CF48370EBF80}">
      <dgm:prSet/>
      <dgm:spPr/>
      <dgm:t>
        <a:bodyPr/>
        <a:lstStyle/>
        <a:p>
          <a:endParaRPr lang="es-EC"/>
        </a:p>
      </dgm:t>
    </dgm:pt>
    <dgm:pt modelId="{669A90F1-4201-4444-8A2E-CF341FF93598}" type="sibTrans" cxnId="{1CA7E9DE-0E9E-46FB-8AB0-CF48370EBF80}">
      <dgm:prSet/>
      <dgm:spPr/>
      <dgm:t>
        <a:bodyPr/>
        <a:lstStyle/>
        <a:p>
          <a:endParaRPr lang="es-EC"/>
        </a:p>
      </dgm:t>
    </dgm:pt>
    <dgm:pt modelId="{252B8A1E-B15B-4566-BDB7-24EB29896A2D}">
      <dgm:prSet phldrT="[Texto]"/>
      <dgm:spPr/>
      <dgm:t>
        <a:bodyPr/>
        <a:lstStyle/>
        <a:p>
          <a:r>
            <a:rPr lang="es-EC" dirty="0"/>
            <a:t>DISCUSIÓN DE RESULTADOS </a:t>
          </a:r>
        </a:p>
      </dgm:t>
    </dgm:pt>
    <dgm:pt modelId="{ADF39D8D-ADA4-49B4-ABCD-F621E4F641CF}" type="parTrans" cxnId="{650BA417-ABD9-4757-BCA2-0D8F3D743FAA}">
      <dgm:prSet/>
      <dgm:spPr/>
      <dgm:t>
        <a:bodyPr/>
        <a:lstStyle/>
        <a:p>
          <a:endParaRPr lang="es-EC"/>
        </a:p>
      </dgm:t>
    </dgm:pt>
    <dgm:pt modelId="{48AFB960-CA3F-400D-9F60-66FD147823A5}" type="sibTrans" cxnId="{650BA417-ABD9-4757-BCA2-0D8F3D743FAA}">
      <dgm:prSet/>
      <dgm:spPr/>
      <dgm:t>
        <a:bodyPr/>
        <a:lstStyle/>
        <a:p>
          <a:endParaRPr lang="es-EC"/>
        </a:p>
      </dgm:t>
    </dgm:pt>
    <dgm:pt modelId="{01A376D0-7FB5-4A44-9175-54CD9C7D1681}">
      <dgm:prSet phldrT="[Texto]" custT="1"/>
      <dgm:spPr/>
      <dgm:t>
        <a:bodyPr/>
        <a:lstStyle/>
        <a:p>
          <a:r>
            <a:rPr lang="es-EC" sz="2400" b="1" dirty="0">
              <a:solidFill>
                <a:schemeClr val="tx1"/>
              </a:solidFill>
            </a:rPr>
            <a:t>5</a:t>
          </a:r>
        </a:p>
      </dgm:t>
    </dgm:pt>
    <dgm:pt modelId="{C0AA4A0D-DC4E-48D1-ACD2-2A1562FD6937}" type="parTrans" cxnId="{5AB47DA4-C259-49B4-8BD8-5F305A321F15}">
      <dgm:prSet/>
      <dgm:spPr/>
      <dgm:t>
        <a:bodyPr/>
        <a:lstStyle/>
        <a:p>
          <a:endParaRPr lang="es-EC"/>
        </a:p>
      </dgm:t>
    </dgm:pt>
    <dgm:pt modelId="{0A01F14E-8F30-4030-9614-22B25389D49C}" type="sibTrans" cxnId="{5AB47DA4-C259-49B4-8BD8-5F305A321F15}">
      <dgm:prSet/>
      <dgm:spPr/>
      <dgm:t>
        <a:bodyPr/>
        <a:lstStyle/>
        <a:p>
          <a:endParaRPr lang="es-EC"/>
        </a:p>
      </dgm:t>
    </dgm:pt>
    <dgm:pt modelId="{E0712053-16AC-49F8-A7E0-A3F5DFE79C62}">
      <dgm:prSet phldrT="[Texto]"/>
      <dgm:spPr/>
      <dgm:t>
        <a:bodyPr/>
        <a:lstStyle/>
        <a:p>
          <a:r>
            <a:rPr lang="es-EC" dirty="0"/>
            <a:t>CONCLUSIONES Y RECOMENDACIONES </a:t>
          </a:r>
        </a:p>
      </dgm:t>
    </dgm:pt>
    <dgm:pt modelId="{6122D421-ED90-443B-AA0E-209507ECB974}" type="parTrans" cxnId="{38675B78-BE3B-4C73-86AE-225058A82D36}">
      <dgm:prSet/>
      <dgm:spPr/>
      <dgm:t>
        <a:bodyPr/>
        <a:lstStyle/>
        <a:p>
          <a:endParaRPr lang="es-EC"/>
        </a:p>
      </dgm:t>
    </dgm:pt>
    <dgm:pt modelId="{16E5EDDB-FD93-4336-8BC0-F3205E509267}" type="sibTrans" cxnId="{38675B78-BE3B-4C73-86AE-225058A82D36}">
      <dgm:prSet/>
      <dgm:spPr/>
      <dgm:t>
        <a:bodyPr/>
        <a:lstStyle/>
        <a:p>
          <a:endParaRPr lang="es-EC"/>
        </a:p>
      </dgm:t>
    </dgm:pt>
    <dgm:pt modelId="{50B06759-03BD-4D77-9796-DD30F2E1040D}">
      <dgm:prSet phldrT="[Texto]" custT="1"/>
      <dgm:spPr/>
      <dgm:t>
        <a:bodyPr/>
        <a:lstStyle/>
        <a:p>
          <a:r>
            <a:rPr lang="es-EC" sz="2400" b="1">
              <a:solidFill>
                <a:schemeClr val="tx1"/>
              </a:solidFill>
            </a:rPr>
            <a:t>6</a:t>
          </a:r>
          <a:endParaRPr lang="es-EC" sz="2400" b="1" dirty="0">
            <a:solidFill>
              <a:schemeClr val="tx1"/>
            </a:solidFill>
          </a:endParaRPr>
        </a:p>
      </dgm:t>
    </dgm:pt>
    <dgm:pt modelId="{DE7377AA-E0CB-48CB-9FEE-603A14237520}" type="parTrans" cxnId="{A9D0F348-D5BC-4DB3-896A-0C98C6C04C5F}">
      <dgm:prSet/>
      <dgm:spPr/>
      <dgm:t>
        <a:bodyPr/>
        <a:lstStyle/>
        <a:p>
          <a:endParaRPr lang="es-EC"/>
        </a:p>
      </dgm:t>
    </dgm:pt>
    <dgm:pt modelId="{3B6610C6-E5C0-45C5-995A-CE4F2DA0F578}" type="sibTrans" cxnId="{A9D0F348-D5BC-4DB3-896A-0C98C6C04C5F}">
      <dgm:prSet/>
      <dgm:spPr/>
      <dgm:t>
        <a:bodyPr/>
        <a:lstStyle/>
        <a:p>
          <a:endParaRPr lang="es-EC"/>
        </a:p>
      </dgm:t>
    </dgm:pt>
    <dgm:pt modelId="{ED11130B-8A40-4198-914C-7CF2C7592FF5}">
      <dgm:prSet phldrT="[Texto]"/>
      <dgm:spPr/>
      <dgm:t>
        <a:bodyPr/>
        <a:lstStyle/>
        <a:p>
          <a:r>
            <a:rPr lang="es-EC" dirty="0"/>
            <a:t>TRABAJOS FUTUROS</a:t>
          </a:r>
        </a:p>
      </dgm:t>
    </dgm:pt>
    <dgm:pt modelId="{051F8F77-3CA0-4DE2-BE94-ACFB421698D2}" type="parTrans" cxnId="{A63220E6-4A05-4C53-809F-03A94AD80DD8}">
      <dgm:prSet/>
      <dgm:spPr/>
      <dgm:t>
        <a:bodyPr/>
        <a:lstStyle/>
        <a:p>
          <a:endParaRPr lang="es-EC"/>
        </a:p>
      </dgm:t>
    </dgm:pt>
    <dgm:pt modelId="{4A2B252E-AD2D-44B7-BA8C-2BDD790EEE48}" type="sibTrans" cxnId="{A63220E6-4A05-4C53-809F-03A94AD80DD8}">
      <dgm:prSet/>
      <dgm:spPr/>
      <dgm:t>
        <a:bodyPr/>
        <a:lstStyle/>
        <a:p>
          <a:endParaRPr lang="es-EC"/>
        </a:p>
      </dgm:t>
    </dgm:pt>
    <dgm:pt modelId="{A39D9AB4-AFDB-447A-BB96-7FD4E2125766}" type="pres">
      <dgm:prSet presAssocID="{8B371493-151E-4A6F-A60B-880C777C70A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US"/>
        </a:p>
      </dgm:t>
    </dgm:pt>
    <dgm:pt modelId="{CBB78995-C97B-4C00-B0E5-56C16F8ABB65}" type="pres">
      <dgm:prSet presAssocID="{652EBFBF-349C-47FC-B7C1-E0C01DA4F9D5}" presName="composite" presStyleCnt="0"/>
      <dgm:spPr/>
    </dgm:pt>
    <dgm:pt modelId="{F4C119C0-4A58-4EB0-A322-52A30AE54D16}" type="pres">
      <dgm:prSet presAssocID="{652EBFBF-349C-47FC-B7C1-E0C01DA4F9D5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A4109464-2837-4AE4-8D68-7481DCA90284}" type="pres">
      <dgm:prSet presAssocID="{652EBFBF-349C-47FC-B7C1-E0C01DA4F9D5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F8AAF014-DFBF-46CA-9E36-729032BB0A82}" type="pres">
      <dgm:prSet presAssocID="{F68F9CF6-0DEA-4618-A185-8C6C392FE0FB}" presName="sp" presStyleCnt="0"/>
      <dgm:spPr/>
    </dgm:pt>
    <dgm:pt modelId="{5E23BE6A-C379-4E38-9524-DF61C56EDA87}" type="pres">
      <dgm:prSet presAssocID="{FB26E595-AE7F-435F-85B7-3C0F06A15D10}" presName="composite" presStyleCnt="0"/>
      <dgm:spPr/>
    </dgm:pt>
    <dgm:pt modelId="{9D011329-32F0-4A30-94E2-573D3F4BBE5B}" type="pres">
      <dgm:prSet presAssocID="{FB26E595-AE7F-435F-85B7-3C0F06A15D10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B60F620E-8A80-441A-AD9B-F85812160B31}" type="pres">
      <dgm:prSet presAssocID="{FB26E595-AE7F-435F-85B7-3C0F06A15D10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F7FD1330-B164-4DF3-86AF-8CC15F0AA947}" type="pres">
      <dgm:prSet presAssocID="{006C70E6-727B-45F9-A1A2-9D7024EBD6FF}" presName="sp" presStyleCnt="0"/>
      <dgm:spPr/>
    </dgm:pt>
    <dgm:pt modelId="{81555852-4B00-4736-B587-F6242FE00544}" type="pres">
      <dgm:prSet presAssocID="{61B18694-BBBE-4579-999D-0EAC83995315}" presName="composite" presStyleCnt="0"/>
      <dgm:spPr/>
    </dgm:pt>
    <dgm:pt modelId="{26C4E309-753F-4568-989A-E782FE466C62}" type="pres">
      <dgm:prSet presAssocID="{61B18694-BBBE-4579-999D-0EAC83995315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C551774E-9C97-414D-95BF-E510E283E5FE}" type="pres">
      <dgm:prSet presAssocID="{61B18694-BBBE-4579-999D-0EAC83995315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C8C13016-7F13-46F1-B3BC-BF01E7259DF7}" type="pres">
      <dgm:prSet presAssocID="{4AA97C9E-A921-4FB8-B420-41CBDB46A2EC}" presName="sp" presStyleCnt="0"/>
      <dgm:spPr/>
    </dgm:pt>
    <dgm:pt modelId="{64304ED3-7178-43CB-926E-B807A7435E80}" type="pres">
      <dgm:prSet presAssocID="{5DC02543-C7E6-4056-9C71-07D014A9DB23}" presName="composite" presStyleCnt="0"/>
      <dgm:spPr/>
    </dgm:pt>
    <dgm:pt modelId="{987346EE-1876-4835-A9FE-C98740365B2E}" type="pres">
      <dgm:prSet presAssocID="{5DC02543-C7E6-4056-9C71-07D014A9DB23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5CEB5181-81E0-4F6E-9F51-A620846C2C1D}" type="pres">
      <dgm:prSet presAssocID="{5DC02543-C7E6-4056-9C71-07D014A9DB23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0C748927-72CF-444E-82D5-C6D62744D33D}" type="pres">
      <dgm:prSet presAssocID="{669A90F1-4201-4444-8A2E-CF341FF93598}" presName="sp" presStyleCnt="0"/>
      <dgm:spPr/>
    </dgm:pt>
    <dgm:pt modelId="{B4CAF1F4-E849-4DC0-81E6-3E3C5AC0703E}" type="pres">
      <dgm:prSet presAssocID="{01A376D0-7FB5-4A44-9175-54CD9C7D1681}" presName="composite" presStyleCnt="0"/>
      <dgm:spPr/>
    </dgm:pt>
    <dgm:pt modelId="{1E97BC37-76DA-48E6-9113-D52F44472184}" type="pres">
      <dgm:prSet presAssocID="{01A376D0-7FB5-4A44-9175-54CD9C7D1681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A1E63D39-39CC-4169-908E-1762643792B3}" type="pres">
      <dgm:prSet presAssocID="{01A376D0-7FB5-4A44-9175-54CD9C7D1681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47F90C1C-79EA-420E-9EED-A6D58FD5217A}" type="pres">
      <dgm:prSet presAssocID="{0A01F14E-8F30-4030-9614-22B25389D49C}" presName="sp" presStyleCnt="0"/>
      <dgm:spPr/>
    </dgm:pt>
    <dgm:pt modelId="{33CE7A9F-262C-4E3F-A47E-10002660AF30}" type="pres">
      <dgm:prSet presAssocID="{50B06759-03BD-4D77-9796-DD30F2E1040D}" presName="composite" presStyleCnt="0"/>
      <dgm:spPr/>
    </dgm:pt>
    <dgm:pt modelId="{A997125A-1AF0-4DA7-824A-C10686075B51}" type="pres">
      <dgm:prSet presAssocID="{50B06759-03BD-4D77-9796-DD30F2E1040D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6F1DAD4A-E4A4-4763-B872-A173ED1EF85A}" type="pres">
      <dgm:prSet presAssocID="{50B06759-03BD-4D77-9796-DD30F2E1040D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s-US"/>
        </a:p>
      </dgm:t>
    </dgm:pt>
  </dgm:ptLst>
  <dgm:cxnLst>
    <dgm:cxn modelId="{A9D0F348-D5BC-4DB3-896A-0C98C6C04C5F}" srcId="{8B371493-151E-4A6F-A60B-880C777C70A7}" destId="{50B06759-03BD-4D77-9796-DD30F2E1040D}" srcOrd="5" destOrd="0" parTransId="{DE7377AA-E0CB-48CB-9FEE-603A14237520}" sibTransId="{3B6610C6-E5C0-45C5-995A-CE4F2DA0F578}"/>
    <dgm:cxn modelId="{5AB47DA4-C259-49B4-8BD8-5F305A321F15}" srcId="{8B371493-151E-4A6F-A60B-880C777C70A7}" destId="{01A376D0-7FB5-4A44-9175-54CD9C7D1681}" srcOrd="4" destOrd="0" parTransId="{C0AA4A0D-DC4E-48D1-ACD2-2A1562FD6937}" sibTransId="{0A01F14E-8F30-4030-9614-22B25389D49C}"/>
    <dgm:cxn modelId="{6F758356-E9C2-405A-834C-4ACF5D3C1669}" type="presOf" srcId="{50B06759-03BD-4D77-9796-DD30F2E1040D}" destId="{A997125A-1AF0-4DA7-824A-C10686075B51}" srcOrd="0" destOrd="0" presId="urn:microsoft.com/office/officeart/2005/8/layout/chevron2"/>
    <dgm:cxn modelId="{659961AE-83AA-4AF6-8DFF-EB18DEDC9C94}" srcId="{652EBFBF-349C-47FC-B7C1-E0C01DA4F9D5}" destId="{21FE7DAD-52C5-4BEE-BF5B-C21E98C57BC8}" srcOrd="0" destOrd="0" parTransId="{11371314-031C-4CEC-9291-81BD85F83B1C}" sibTransId="{C2BF8AB9-F019-4426-8F2D-C1704F38C531}"/>
    <dgm:cxn modelId="{1CA7E9DE-0E9E-46FB-8AB0-CF48370EBF80}" srcId="{8B371493-151E-4A6F-A60B-880C777C70A7}" destId="{5DC02543-C7E6-4056-9C71-07D014A9DB23}" srcOrd="3" destOrd="0" parTransId="{4C1B74ED-D6A5-4E56-8454-5E8B251FE568}" sibTransId="{669A90F1-4201-4444-8A2E-CF341FF93598}"/>
    <dgm:cxn modelId="{F00DA33E-AB04-4E9D-96E5-59D54639AA2A}" type="presOf" srcId="{5DC02543-C7E6-4056-9C71-07D014A9DB23}" destId="{987346EE-1876-4835-A9FE-C98740365B2E}" srcOrd="0" destOrd="0" presId="urn:microsoft.com/office/officeart/2005/8/layout/chevron2"/>
    <dgm:cxn modelId="{F424BC2B-1DC4-4F9F-A769-BC8810F010FB}" type="presOf" srcId="{F3C3DE29-D7DE-4E96-828A-C8198756421B}" destId="{B60F620E-8A80-441A-AD9B-F85812160B31}" srcOrd="0" destOrd="0" presId="urn:microsoft.com/office/officeart/2005/8/layout/chevron2"/>
    <dgm:cxn modelId="{FD47E850-27F3-4007-ACA1-5C59AD767A51}" srcId="{8B371493-151E-4A6F-A60B-880C777C70A7}" destId="{652EBFBF-349C-47FC-B7C1-E0C01DA4F9D5}" srcOrd="0" destOrd="0" parTransId="{15C56E62-4C3D-493D-8863-440CB3265CF7}" sibTransId="{F68F9CF6-0DEA-4618-A185-8C6C392FE0FB}"/>
    <dgm:cxn modelId="{A63220E6-4A05-4C53-809F-03A94AD80DD8}" srcId="{50B06759-03BD-4D77-9796-DD30F2E1040D}" destId="{ED11130B-8A40-4198-914C-7CF2C7592FF5}" srcOrd="0" destOrd="0" parTransId="{051F8F77-3CA0-4DE2-BE94-ACFB421698D2}" sibTransId="{4A2B252E-AD2D-44B7-BA8C-2BDD790EEE48}"/>
    <dgm:cxn modelId="{16BC44F1-4117-44D6-B908-776F2BF6E615}" type="presOf" srcId="{735335E2-D418-4D2A-8707-31D327B70B06}" destId="{C551774E-9C97-414D-95BF-E510E283E5FE}" srcOrd="0" destOrd="0" presId="urn:microsoft.com/office/officeart/2005/8/layout/chevron2"/>
    <dgm:cxn modelId="{6ED1A041-05C5-4267-9120-40AA629E9C50}" srcId="{61B18694-BBBE-4579-999D-0EAC83995315}" destId="{735335E2-D418-4D2A-8707-31D327B70B06}" srcOrd="0" destOrd="0" parTransId="{741CD4A1-3F9D-469C-AD29-5E310DD1D6CC}" sibTransId="{00F8D306-A85E-4C9E-AB6D-C0D5B89F585D}"/>
    <dgm:cxn modelId="{89426766-E5C8-4321-9D9E-1259D7FFADA7}" type="presOf" srcId="{61B18694-BBBE-4579-999D-0EAC83995315}" destId="{26C4E309-753F-4568-989A-E782FE466C62}" srcOrd="0" destOrd="0" presId="urn:microsoft.com/office/officeart/2005/8/layout/chevron2"/>
    <dgm:cxn modelId="{650BA417-ABD9-4757-BCA2-0D8F3D743FAA}" srcId="{5DC02543-C7E6-4056-9C71-07D014A9DB23}" destId="{252B8A1E-B15B-4566-BDB7-24EB29896A2D}" srcOrd="0" destOrd="0" parTransId="{ADF39D8D-ADA4-49B4-ABCD-F621E4F641CF}" sibTransId="{48AFB960-CA3F-400D-9F60-66FD147823A5}"/>
    <dgm:cxn modelId="{B06B7A21-A717-4BB4-BE0F-562A22AC59FB}" srcId="{8B371493-151E-4A6F-A60B-880C777C70A7}" destId="{61B18694-BBBE-4579-999D-0EAC83995315}" srcOrd="2" destOrd="0" parTransId="{F856CB9B-7B02-456B-99F6-3F8050F5FDAA}" sibTransId="{4AA97C9E-A921-4FB8-B420-41CBDB46A2EC}"/>
    <dgm:cxn modelId="{A238B3B6-6925-47BE-8960-3D814ED90ADB}" srcId="{8B371493-151E-4A6F-A60B-880C777C70A7}" destId="{FB26E595-AE7F-435F-85B7-3C0F06A15D10}" srcOrd="1" destOrd="0" parTransId="{322FEC54-D956-438F-A461-2A69672908B0}" sibTransId="{006C70E6-727B-45F9-A1A2-9D7024EBD6FF}"/>
    <dgm:cxn modelId="{FF8104B3-5EA5-45AC-8FF2-88F62442C8A1}" type="presOf" srcId="{21FE7DAD-52C5-4BEE-BF5B-C21E98C57BC8}" destId="{A4109464-2837-4AE4-8D68-7481DCA90284}" srcOrd="0" destOrd="0" presId="urn:microsoft.com/office/officeart/2005/8/layout/chevron2"/>
    <dgm:cxn modelId="{599C3370-CB6E-46D4-AC27-E9153D34CB1C}" srcId="{FB26E595-AE7F-435F-85B7-3C0F06A15D10}" destId="{F3C3DE29-D7DE-4E96-828A-C8198756421B}" srcOrd="0" destOrd="0" parTransId="{E0F5BE0A-737C-4098-9744-5F03347AD95C}" sibTransId="{C63C1F00-5895-4AC1-B725-51D159252742}"/>
    <dgm:cxn modelId="{815B247B-3723-44D7-A722-79A33F0DA12D}" type="presOf" srcId="{FB26E595-AE7F-435F-85B7-3C0F06A15D10}" destId="{9D011329-32F0-4A30-94E2-573D3F4BBE5B}" srcOrd="0" destOrd="0" presId="urn:microsoft.com/office/officeart/2005/8/layout/chevron2"/>
    <dgm:cxn modelId="{7E21E4AB-AB33-4FA3-83C4-B5183CBAD3C5}" type="presOf" srcId="{252B8A1E-B15B-4566-BDB7-24EB29896A2D}" destId="{5CEB5181-81E0-4F6E-9F51-A620846C2C1D}" srcOrd="0" destOrd="0" presId="urn:microsoft.com/office/officeart/2005/8/layout/chevron2"/>
    <dgm:cxn modelId="{9298DADC-73DF-4FA3-BF38-10F6C54531FC}" type="presOf" srcId="{652EBFBF-349C-47FC-B7C1-E0C01DA4F9D5}" destId="{F4C119C0-4A58-4EB0-A322-52A30AE54D16}" srcOrd="0" destOrd="0" presId="urn:microsoft.com/office/officeart/2005/8/layout/chevron2"/>
    <dgm:cxn modelId="{E916651C-16B7-47ED-8F6B-EE2E96BE340F}" type="presOf" srcId="{01A376D0-7FB5-4A44-9175-54CD9C7D1681}" destId="{1E97BC37-76DA-48E6-9113-D52F44472184}" srcOrd="0" destOrd="0" presId="urn:microsoft.com/office/officeart/2005/8/layout/chevron2"/>
    <dgm:cxn modelId="{F8F63F31-51B5-4371-B442-E145C7C20A78}" type="presOf" srcId="{8B371493-151E-4A6F-A60B-880C777C70A7}" destId="{A39D9AB4-AFDB-447A-BB96-7FD4E2125766}" srcOrd="0" destOrd="0" presId="urn:microsoft.com/office/officeart/2005/8/layout/chevron2"/>
    <dgm:cxn modelId="{38675B78-BE3B-4C73-86AE-225058A82D36}" srcId="{01A376D0-7FB5-4A44-9175-54CD9C7D1681}" destId="{E0712053-16AC-49F8-A7E0-A3F5DFE79C62}" srcOrd="0" destOrd="0" parTransId="{6122D421-ED90-443B-AA0E-209507ECB974}" sibTransId="{16E5EDDB-FD93-4336-8BC0-F3205E509267}"/>
    <dgm:cxn modelId="{64D0BD8E-2823-498A-84F6-3A6B26E07906}" type="presOf" srcId="{ED11130B-8A40-4198-914C-7CF2C7592FF5}" destId="{6F1DAD4A-E4A4-4763-B872-A173ED1EF85A}" srcOrd="0" destOrd="0" presId="urn:microsoft.com/office/officeart/2005/8/layout/chevron2"/>
    <dgm:cxn modelId="{82B73BEA-B2D5-45C1-BF2C-31114CA4B2A0}" type="presOf" srcId="{E0712053-16AC-49F8-A7E0-A3F5DFE79C62}" destId="{A1E63D39-39CC-4169-908E-1762643792B3}" srcOrd="0" destOrd="0" presId="urn:microsoft.com/office/officeart/2005/8/layout/chevron2"/>
    <dgm:cxn modelId="{4323811E-EEA3-4B87-8F57-324D484B31B5}" type="presParOf" srcId="{A39D9AB4-AFDB-447A-BB96-7FD4E2125766}" destId="{CBB78995-C97B-4C00-B0E5-56C16F8ABB65}" srcOrd="0" destOrd="0" presId="urn:microsoft.com/office/officeart/2005/8/layout/chevron2"/>
    <dgm:cxn modelId="{5493897F-D268-4070-969E-6445C595452A}" type="presParOf" srcId="{CBB78995-C97B-4C00-B0E5-56C16F8ABB65}" destId="{F4C119C0-4A58-4EB0-A322-52A30AE54D16}" srcOrd="0" destOrd="0" presId="urn:microsoft.com/office/officeart/2005/8/layout/chevron2"/>
    <dgm:cxn modelId="{E84EA693-1736-4A95-855D-9C45D8A5AAD9}" type="presParOf" srcId="{CBB78995-C97B-4C00-B0E5-56C16F8ABB65}" destId="{A4109464-2837-4AE4-8D68-7481DCA90284}" srcOrd="1" destOrd="0" presId="urn:microsoft.com/office/officeart/2005/8/layout/chevron2"/>
    <dgm:cxn modelId="{A418288E-860E-4E4B-B23E-64C6C5850C27}" type="presParOf" srcId="{A39D9AB4-AFDB-447A-BB96-7FD4E2125766}" destId="{F8AAF014-DFBF-46CA-9E36-729032BB0A82}" srcOrd="1" destOrd="0" presId="urn:microsoft.com/office/officeart/2005/8/layout/chevron2"/>
    <dgm:cxn modelId="{3FC54D01-733B-495B-953E-CBDDD6CC1595}" type="presParOf" srcId="{A39D9AB4-AFDB-447A-BB96-7FD4E2125766}" destId="{5E23BE6A-C379-4E38-9524-DF61C56EDA87}" srcOrd="2" destOrd="0" presId="urn:microsoft.com/office/officeart/2005/8/layout/chevron2"/>
    <dgm:cxn modelId="{405C09FF-D6AF-464E-AE91-D589F7EF7903}" type="presParOf" srcId="{5E23BE6A-C379-4E38-9524-DF61C56EDA87}" destId="{9D011329-32F0-4A30-94E2-573D3F4BBE5B}" srcOrd="0" destOrd="0" presId="urn:microsoft.com/office/officeart/2005/8/layout/chevron2"/>
    <dgm:cxn modelId="{657FAA83-C5DF-415D-850C-CF227F43BE24}" type="presParOf" srcId="{5E23BE6A-C379-4E38-9524-DF61C56EDA87}" destId="{B60F620E-8A80-441A-AD9B-F85812160B31}" srcOrd="1" destOrd="0" presId="urn:microsoft.com/office/officeart/2005/8/layout/chevron2"/>
    <dgm:cxn modelId="{46309E7E-90B5-44AF-903C-6C1EDE625A99}" type="presParOf" srcId="{A39D9AB4-AFDB-447A-BB96-7FD4E2125766}" destId="{F7FD1330-B164-4DF3-86AF-8CC15F0AA947}" srcOrd="3" destOrd="0" presId="urn:microsoft.com/office/officeart/2005/8/layout/chevron2"/>
    <dgm:cxn modelId="{DBD026D8-8FE3-4906-8CA7-A52F0346F869}" type="presParOf" srcId="{A39D9AB4-AFDB-447A-BB96-7FD4E2125766}" destId="{81555852-4B00-4736-B587-F6242FE00544}" srcOrd="4" destOrd="0" presId="urn:microsoft.com/office/officeart/2005/8/layout/chevron2"/>
    <dgm:cxn modelId="{FB8260E4-7E46-48E7-B251-987FDED71E2C}" type="presParOf" srcId="{81555852-4B00-4736-B587-F6242FE00544}" destId="{26C4E309-753F-4568-989A-E782FE466C62}" srcOrd="0" destOrd="0" presId="urn:microsoft.com/office/officeart/2005/8/layout/chevron2"/>
    <dgm:cxn modelId="{0B536900-AB3E-4609-8BDC-DF9BB61B083D}" type="presParOf" srcId="{81555852-4B00-4736-B587-F6242FE00544}" destId="{C551774E-9C97-414D-95BF-E510E283E5FE}" srcOrd="1" destOrd="0" presId="urn:microsoft.com/office/officeart/2005/8/layout/chevron2"/>
    <dgm:cxn modelId="{CF44DCB4-17B8-4E25-9073-D0D6AF073400}" type="presParOf" srcId="{A39D9AB4-AFDB-447A-BB96-7FD4E2125766}" destId="{C8C13016-7F13-46F1-B3BC-BF01E7259DF7}" srcOrd="5" destOrd="0" presId="urn:microsoft.com/office/officeart/2005/8/layout/chevron2"/>
    <dgm:cxn modelId="{68CC73E6-4CAA-4625-A5AC-A75767E11498}" type="presParOf" srcId="{A39D9AB4-AFDB-447A-BB96-7FD4E2125766}" destId="{64304ED3-7178-43CB-926E-B807A7435E80}" srcOrd="6" destOrd="0" presId="urn:microsoft.com/office/officeart/2005/8/layout/chevron2"/>
    <dgm:cxn modelId="{0FDC7BEF-4F8A-497E-93E0-04373C0E3583}" type="presParOf" srcId="{64304ED3-7178-43CB-926E-B807A7435E80}" destId="{987346EE-1876-4835-A9FE-C98740365B2E}" srcOrd="0" destOrd="0" presId="urn:microsoft.com/office/officeart/2005/8/layout/chevron2"/>
    <dgm:cxn modelId="{0EC58EDD-ABD6-4989-95D9-3C2FDB2939B0}" type="presParOf" srcId="{64304ED3-7178-43CB-926E-B807A7435E80}" destId="{5CEB5181-81E0-4F6E-9F51-A620846C2C1D}" srcOrd="1" destOrd="0" presId="urn:microsoft.com/office/officeart/2005/8/layout/chevron2"/>
    <dgm:cxn modelId="{CFA7CCE9-095C-42A9-ADC2-717EA5F4E128}" type="presParOf" srcId="{A39D9AB4-AFDB-447A-BB96-7FD4E2125766}" destId="{0C748927-72CF-444E-82D5-C6D62744D33D}" srcOrd="7" destOrd="0" presId="urn:microsoft.com/office/officeart/2005/8/layout/chevron2"/>
    <dgm:cxn modelId="{834C5468-BEFB-4D56-BF65-CC0910D06507}" type="presParOf" srcId="{A39D9AB4-AFDB-447A-BB96-7FD4E2125766}" destId="{B4CAF1F4-E849-4DC0-81E6-3E3C5AC0703E}" srcOrd="8" destOrd="0" presId="urn:microsoft.com/office/officeart/2005/8/layout/chevron2"/>
    <dgm:cxn modelId="{74844A66-F60A-4549-A8CC-4EB1D731D49D}" type="presParOf" srcId="{B4CAF1F4-E849-4DC0-81E6-3E3C5AC0703E}" destId="{1E97BC37-76DA-48E6-9113-D52F44472184}" srcOrd="0" destOrd="0" presId="urn:microsoft.com/office/officeart/2005/8/layout/chevron2"/>
    <dgm:cxn modelId="{74EBD30C-9B30-44F9-803C-04156F74C565}" type="presParOf" srcId="{B4CAF1F4-E849-4DC0-81E6-3E3C5AC0703E}" destId="{A1E63D39-39CC-4169-908E-1762643792B3}" srcOrd="1" destOrd="0" presId="urn:microsoft.com/office/officeart/2005/8/layout/chevron2"/>
    <dgm:cxn modelId="{2D6035CA-3C68-4232-B659-B57CFD0BA95C}" type="presParOf" srcId="{A39D9AB4-AFDB-447A-BB96-7FD4E2125766}" destId="{47F90C1C-79EA-420E-9EED-A6D58FD5217A}" srcOrd="9" destOrd="0" presId="urn:microsoft.com/office/officeart/2005/8/layout/chevron2"/>
    <dgm:cxn modelId="{562251F2-F6DC-4889-A936-275254A30CEF}" type="presParOf" srcId="{A39D9AB4-AFDB-447A-BB96-7FD4E2125766}" destId="{33CE7A9F-262C-4E3F-A47E-10002660AF30}" srcOrd="10" destOrd="0" presId="urn:microsoft.com/office/officeart/2005/8/layout/chevron2"/>
    <dgm:cxn modelId="{2130E514-832B-4765-8AC6-F1D2E2B4033C}" type="presParOf" srcId="{33CE7A9F-262C-4E3F-A47E-10002660AF30}" destId="{A997125A-1AF0-4DA7-824A-C10686075B51}" srcOrd="0" destOrd="0" presId="urn:microsoft.com/office/officeart/2005/8/layout/chevron2"/>
    <dgm:cxn modelId="{E3958F1D-4F48-4E45-917C-2DFD3487FCED}" type="presParOf" srcId="{33CE7A9F-262C-4E3F-A47E-10002660AF30}" destId="{6F1DAD4A-E4A4-4763-B872-A173ED1EF85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5AC0EB-3D03-489F-86A8-EEA7B68AE6E5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E73B0A34-3297-4615-9864-BE9C43F02664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sz="2000" b="1" dirty="0">
              <a:solidFill>
                <a:schemeClr val="tx2"/>
              </a:solidFill>
            </a:rPr>
            <a:t>INFLUENCIA DE LA CONCENTRACIÓN </a:t>
          </a:r>
        </a:p>
      </dgm:t>
    </dgm:pt>
    <dgm:pt modelId="{BB8EBBBD-04CC-48E4-A8A6-10B86FC51662}" type="parTrans" cxnId="{CAA099B8-079F-4391-AC9A-FD58C39CE257}">
      <dgm:prSet/>
      <dgm:spPr/>
      <dgm:t>
        <a:bodyPr/>
        <a:lstStyle/>
        <a:p>
          <a:endParaRPr lang="es-EC"/>
        </a:p>
      </dgm:t>
    </dgm:pt>
    <dgm:pt modelId="{D4C78548-D1E9-457B-AD00-9392189CF974}" type="sibTrans" cxnId="{CAA099B8-079F-4391-AC9A-FD58C39CE257}">
      <dgm:prSet/>
      <dgm:spPr/>
      <dgm:t>
        <a:bodyPr/>
        <a:lstStyle/>
        <a:p>
          <a:endParaRPr lang="es-EC"/>
        </a:p>
      </dgm:t>
    </dgm:pt>
    <dgm:pt modelId="{5C6ECEFE-CB66-4EF3-B98C-ECC06D4E895D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sz="2000" b="1" dirty="0">
              <a:solidFill>
                <a:schemeClr val="tx2"/>
              </a:solidFill>
            </a:rPr>
            <a:t>CARACTERIZACIÓN ESTRUCTURAL</a:t>
          </a:r>
        </a:p>
      </dgm:t>
    </dgm:pt>
    <dgm:pt modelId="{25E146A3-813E-4C16-9448-B27D676E4CA0}" type="parTrans" cxnId="{1D5C3F27-5E7C-4129-AFDE-012C48125111}">
      <dgm:prSet/>
      <dgm:spPr/>
      <dgm:t>
        <a:bodyPr/>
        <a:lstStyle/>
        <a:p>
          <a:endParaRPr lang="es-EC"/>
        </a:p>
      </dgm:t>
    </dgm:pt>
    <dgm:pt modelId="{FA3B4533-CF5E-4FFF-97C5-BC3E25362142}" type="sibTrans" cxnId="{1D5C3F27-5E7C-4129-AFDE-012C48125111}">
      <dgm:prSet/>
      <dgm:spPr/>
      <dgm:t>
        <a:bodyPr/>
        <a:lstStyle/>
        <a:p>
          <a:endParaRPr lang="es-EC"/>
        </a:p>
      </dgm:t>
    </dgm:pt>
    <dgm:pt modelId="{107557A3-7150-4C28-891E-0B26E84D3151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s-EC" sz="2000" b="1" dirty="0">
              <a:solidFill>
                <a:schemeClr val="tx2"/>
              </a:solidFill>
            </a:rPr>
            <a:t>CARACTERIZACIÓN REOLÓGICA</a:t>
          </a:r>
        </a:p>
      </dgm:t>
    </dgm:pt>
    <dgm:pt modelId="{BD04C01B-3437-4D52-9241-14BD50D3CBA1}" type="parTrans" cxnId="{D378E92A-BCA0-4F22-B155-72CADF390F51}">
      <dgm:prSet/>
      <dgm:spPr/>
      <dgm:t>
        <a:bodyPr/>
        <a:lstStyle/>
        <a:p>
          <a:endParaRPr lang="es-EC"/>
        </a:p>
      </dgm:t>
    </dgm:pt>
    <dgm:pt modelId="{F0ACF6FC-3118-468F-A307-79675CF4B8CC}" type="sibTrans" cxnId="{D378E92A-BCA0-4F22-B155-72CADF390F51}">
      <dgm:prSet/>
      <dgm:spPr/>
      <dgm:t>
        <a:bodyPr/>
        <a:lstStyle/>
        <a:p>
          <a:endParaRPr lang="es-EC"/>
        </a:p>
      </dgm:t>
    </dgm:pt>
    <dgm:pt modelId="{7EDBE83B-962D-4F27-83E0-E6D86BE3D088}" type="pres">
      <dgm:prSet presAssocID="{F95AC0EB-3D03-489F-86A8-EEA7B68AE6E5}" presName="Name0" presStyleCnt="0">
        <dgm:presLayoutVars>
          <dgm:dir/>
          <dgm:resizeHandles val="exact"/>
        </dgm:presLayoutVars>
      </dgm:prSet>
      <dgm:spPr/>
    </dgm:pt>
    <dgm:pt modelId="{D1225035-E885-4F89-910C-1B21274A281B}" type="pres">
      <dgm:prSet presAssocID="{F95AC0EB-3D03-489F-86A8-EEA7B68AE6E5}" presName="bkgdShp" presStyleLbl="alignAccFollowNode1" presStyleIdx="0" presStyleCnt="1" custScaleY="181852" custLinFactNeighborX="476" custLinFactNeighborY="16592"/>
      <dgm:spPr/>
    </dgm:pt>
    <dgm:pt modelId="{9F710E60-0E35-41F3-A2F4-031511FA0607}" type="pres">
      <dgm:prSet presAssocID="{F95AC0EB-3D03-489F-86A8-EEA7B68AE6E5}" presName="linComp" presStyleCnt="0"/>
      <dgm:spPr/>
    </dgm:pt>
    <dgm:pt modelId="{61465770-2755-49C8-93E4-9F78900F330A}" type="pres">
      <dgm:prSet presAssocID="{E73B0A34-3297-4615-9864-BE9C43F02664}" presName="compNode" presStyleCnt="0"/>
      <dgm:spPr/>
    </dgm:pt>
    <dgm:pt modelId="{6945374B-3F7E-480F-A285-4CE4E7CB8989}" type="pres">
      <dgm:prSet presAssocID="{E73B0A34-3297-4615-9864-BE9C43F02664}" presName="node" presStyleLbl="node1" presStyleIdx="0" presStyleCnt="3" custScaleX="81305" custScaleY="28236" custLinFactNeighborX="-3336" custLinFactNeighborY="-8769">
        <dgm:presLayoutVars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BAAECDE0-2AC1-4675-863F-23F55C4E21C8}" type="pres">
      <dgm:prSet presAssocID="{E73B0A34-3297-4615-9864-BE9C43F02664}" presName="invisiNode" presStyleLbl="node1" presStyleIdx="0" presStyleCnt="3"/>
      <dgm:spPr/>
    </dgm:pt>
    <dgm:pt modelId="{6E4C5349-F1F1-40D8-B17E-EB3E421088A5}" type="pres">
      <dgm:prSet presAssocID="{E73B0A34-3297-4615-9864-BE9C43F02664}" presName="imagNode" presStyleLbl="fgImgPlace1" presStyleIdx="0" presStyleCnt="3" custScaleX="70905" custScaleY="156970" custLinFactNeighborX="-3686" custLinFactNeighborY="-27286"/>
      <dgm:spPr/>
    </dgm:pt>
    <dgm:pt modelId="{C2336F65-8C8A-40EC-980C-CFE1210FB5BA}" type="pres">
      <dgm:prSet presAssocID="{D4C78548-D1E9-457B-AD00-9392189CF974}" presName="sibTrans" presStyleLbl="sibTrans2D1" presStyleIdx="0" presStyleCnt="0"/>
      <dgm:spPr/>
      <dgm:t>
        <a:bodyPr/>
        <a:lstStyle/>
        <a:p>
          <a:endParaRPr lang="es-US"/>
        </a:p>
      </dgm:t>
    </dgm:pt>
    <dgm:pt modelId="{DEAE7927-8296-4DEE-8A9F-096E6B63066A}" type="pres">
      <dgm:prSet presAssocID="{5C6ECEFE-CB66-4EF3-B98C-ECC06D4E895D}" presName="compNode" presStyleCnt="0"/>
      <dgm:spPr/>
    </dgm:pt>
    <dgm:pt modelId="{257061B9-1EE9-4F47-9FB8-139FF3F8CD82}" type="pres">
      <dgm:prSet presAssocID="{5C6ECEFE-CB66-4EF3-B98C-ECC06D4E895D}" presName="node" presStyleLbl="node1" presStyleIdx="1" presStyleCnt="3" custScaleY="28236" custLinFactNeighborX="4095" custLinFactNeighborY="-5678">
        <dgm:presLayoutVars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4F722A46-A77D-4EBA-992D-FF8D1C03C1CE}" type="pres">
      <dgm:prSet presAssocID="{5C6ECEFE-CB66-4EF3-B98C-ECC06D4E895D}" presName="invisiNode" presStyleLbl="node1" presStyleIdx="1" presStyleCnt="3"/>
      <dgm:spPr/>
    </dgm:pt>
    <dgm:pt modelId="{28230015-41F5-42E1-AABC-B131CD2A68DC}" type="pres">
      <dgm:prSet presAssocID="{5C6ECEFE-CB66-4EF3-B98C-ECC06D4E895D}" presName="imagNode" presStyleLbl="fgImgPlace1" presStyleIdx="1" presStyleCnt="3" custScaleX="94579" custScaleY="102595" custLinFactNeighborX="3739" custLinFactNeighborY="-5308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15C66BF2-C745-4074-A72A-2A2DFC841BC1}" type="pres">
      <dgm:prSet presAssocID="{FA3B4533-CF5E-4FFF-97C5-BC3E25362142}" presName="sibTrans" presStyleLbl="sibTrans2D1" presStyleIdx="0" presStyleCnt="0"/>
      <dgm:spPr/>
      <dgm:t>
        <a:bodyPr/>
        <a:lstStyle/>
        <a:p>
          <a:endParaRPr lang="es-US"/>
        </a:p>
      </dgm:t>
    </dgm:pt>
    <dgm:pt modelId="{A155A596-C2EC-48F8-AB22-9B431DC3DADE}" type="pres">
      <dgm:prSet presAssocID="{107557A3-7150-4C28-891E-0B26E84D3151}" presName="compNode" presStyleCnt="0"/>
      <dgm:spPr/>
    </dgm:pt>
    <dgm:pt modelId="{DCB44109-C5B4-4698-9B52-BD9D8CC7070C}" type="pres">
      <dgm:prSet presAssocID="{107557A3-7150-4C28-891E-0B26E84D3151}" presName="node" presStyleLbl="node1" presStyleIdx="2" presStyleCnt="3" custScaleY="28236" custLinFactNeighborX="8259" custLinFactNeighborY="-16611">
        <dgm:presLayoutVars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513B95D0-A7DC-41C8-A6B0-0813DCAAFFB2}" type="pres">
      <dgm:prSet presAssocID="{107557A3-7150-4C28-891E-0B26E84D3151}" presName="invisiNode" presStyleLbl="node1" presStyleIdx="2" presStyleCnt="3"/>
      <dgm:spPr/>
    </dgm:pt>
    <dgm:pt modelId="{7C6D0629-0BDA-4148-95FD-DAFFBECCB060}" type="pres">
      <dgm:prSet presAssocID="{107557A3-7150-4C28-891E-0B26E84D3151}" presName="imagNode" presStyleLbl="fgImgPlace1" presStyleIdx="2" presStyleCnt="3" custScaleX="108618" custScaleY="209250" custLinFactNeighborX="5406" custLinFactNeighborY="-29850"/>
      <dgm:spPr>
        <a:blipFill rotWithShape="1">
          <a:blip xmlns:r="http://schemas.openxmlformats.org/officeDocument/2006/relationships" r:embed="rId2"/>
          <a:srcRect/>
          <a:stretch>
            <a:fillRect t="-20000" b="-20000"/>
          </a:stretch>
        </a:blipFill>
      </dgm:spPr>
    </dgm:pt>
  </dgm:ptLst>
  <dgm:cxnLst>
    <dgm:cxn modelId="{D378E92A-BCA0-4F22-B155-72CADF390F51}" srcId="{F95AC0EB-3D03-489F-86A8-EEA7B68AE6E5}" destId="{107557A3-7150-4C28-891E-0B26E84D3151}" srcOrd="2" destOrd="0" parTransId="{BD04C01B-3437-4D52-9241-14BD50D3CBA1}" sibTransId="{F0ACF6FC-3118-468F-A307-79675CF4B8CC}"/>
    <dgm:cxn modelId="{1D5C3F27-5E7C-4129-AFDE-012C48125111}" srcId="{F95AC0EB-3D03-489F-86A8-EEA7B68AE6E5}" destId="{5C6ECEFE-CB66-4EF3-B98C-ECC06D4E895D}" srcOrd="1" destOrd="0" parTransId="{25E146A3-813E-4C16-9448-B27D676E4CA0}" sibTransId="{FA3B4533-CF5E-4FFF-97C5-BC3E25362142}"/>
    <dgm:cxn modelId="{1591B1A3-CDAE-43BE-9B71-F49388900752}" type="presOf" srcId="{5C6ECEFE-CB66-4EF3-B98C-ECC06D4E895D}" destId="{257061B9-1EE9-4F47-9FB8-139FF3F8CD82}" srcOrd="0" destOrd="0" presId="urn:microsoft.com/office/officeart/2005/8/layout/pList2"/>
    <dgm:cxn modelId="{0656BFB8-245E-4C62-8F65-87E60AFB22CE}" type="presOf" srcId="{D4C78548-D1E9-457B-AD00-9392189CF974}" destId="{C2336F65-8C8A-40EC-980C-CFE1210FB5BA}" srcOrd="0" destOrd="0" presId="urn:microsoft.com/office/officeart/2005/8/layout/pList2"/>
    <dgm:cxn modelId="{73D56EAB-FBC7-4888-A4F5-1D3DACBF713C}" type="presOf" srcId="{107557A3-7150-4C28-891E-0B26E84D3151}" destId="{DCB44109-C5B4-4698-9B52-BD9D8CC7070C}" srcOrd="0" destOrd="0" presId="urn:microsoft.com/office/officeart/2005/8/layout/pList2"/>
    <dgm:cxn modelId="{CAA099B8-079F-4391-AC9A-FD58C39CE257}" srcId="{F95AC0EB-3D03-489F-86A8-EEA7B68AE6E5}" destId="{E73B0A34-3297-4615-9864-BE9C43F02664}" srcOrd="0" destOrd="0" parTransId="{BB8EBBBD-04CC-48E4-A8A6-10B86FC51662}" sibTransId="{D4C78548-D1E9-457B-AD00-9392189CF974}"/>
    <dgm:cxn modelId="{2F8F03E3-37FA-4BD9-B6F4-31BFCA5D2AEF}" type="presOf" srcId="{E73B0A34-3297-4615-9864-BE9C43F02664}" destId="{6945374B-3F7E-480F-A285-4CE4E7CB8989}" srcOrd="0" destOrd="0" presId="urn:microsoft.com/office/officeart/2005/8/layout/pList2"/>
    <dgm:cxn modelId="{21D2AA8D-55D6-4F9A-978A-138C37614404}" type="presOf" srcId="{F95AC0EB-3D03-489F-86A8-EEA7B68AE6E5}" destId="{7EDBE83B-962D-4F27-83E0-E6D86BE3D088}" srcOrd="0" destOrd="0" presId="urn:microsoft.com/office/officeart/2005/8/layout/pList2"/>
    <dgm:cxn modelId="{A0EF2604-FBCF-4861-868D-EC0F86746286}" type="presOf" srcId="{FA3B4533-CF5E-4FFF-97C5-BC3E25362142}" destId="{15C66BF2-C745-4074-A72A-2A2DFC841BC1}" srcOrd="0" destOrd="0" presId="urn:microsoft.com/office/officeart/2005/8/layout/pList2"/>
    <dgm:cxn modelId="{DB747411-29B5-4546-A1C1-4816CF56CDA1}" type="presParOf" srcId="{7EDBE83B-962D-4F27-83E0-E6D86BE3D088}" destId="{D1225035-E885-4F89-910C-1B21274A281B}" srcOrd="0" destOrd="0" presId="urn:microsoft.com/office/officeart/2005/8/layout/pList2"/>
    <dgm:cxn modelId="{D9837CBB-6B6E-4F43-8DE3-DAE2FA6A2A2D}" type="presParOf" srcId="{7EDBE83B-962D-4F27-83E0-E6D86BE3D088}" destId="{9F710E60-0E35-41F3-A2F4-031511FA0607}" srcOrd="1" destOrd="0" presId="urn:microsoft.com/office/officeart/2005/8/layout/pList2"/>
    <dgm:cxn modelId="{5E724F6B-2E9B-4176-B410-0AAAB08020A7}" type="presParOf" srcId="{9F710E60-0E35-41F3-A2F4-031511FA0607}" destId="{61465770-2755-49C8-93E4-9F78900F330A}" srcOrd="0" destOrd="0" presId="urn:microsoft.com/office/officeart/2005/8/layout/pList2"/>
    <dgm:cxn modelId="{A7A3B1B8-57D1-4C01-BCB6-D8EB49E1CA6C}" type="presParOf" srcId="{61465770-2755-49C8-93E4-9F78900F330A}" destId="{6945374B-3F7E-480F-A285-4CE4E7CB8989}" srcOrd="0" destOrd="0" presId="urn:microsoft.com/office/officeart/2005/8/layout/pList2"/>
    <dgm:cxn modelId="{232F7104-FD2F-480C-B07B-CFFB9382D94D}" type="presParOf" srcId="{61465770-2755-49C8-93E4-9F78900F330A}" destId="{BAAECDE0-2AC1-4675-863F-23F55C4E21C8}" srcOrd="1" destOrd="0" presId="urn:microsoft.com/office/officeart/2005/8/layout/pList2"/>
    <dgm:cxn modelId="{0C9530A1-830B-4916-A15B-55AF945EBF83}" type="presParOf" srcId="{61465770-2755-49C8-93E4-9F78900F330A}" destId="{6E4C5349-F1F1-40D8-B17E-EB3E421088A5}" srcOrd="2" destOrd="0" presId="urn:microsoft.com/office/officeart/2005/8/layout/pList2"/>
    <dgm:cxn modelId="{7D966560-6B00-480D-9A40-ED4ABF6F4365}" type="presParOf" srcId="{9F710E60-0E35-41F3-A2F4-031511FA0607}" destId="{C2336F65-8C8A-40EC-980C-CFE1210FB5BA}" srcOrd="1" destOrd="0" presId="urn:microsoft.com/office/officeart/2005/8/layout/pList2"/>
    <dgm:cxn modelId="{60ED137B-056D-4478-BAB5-4B7B0D3F27B1}" type="presParOf" srcId="{9F710E60-0E35-41F3-A2F4-031511FA0607}" destId="{DEAE7927-8296-4DEE-8A9F-096E6B63066A}" srcOrd="2" destOrd="0" presId="urn:microsoft.com/office/officeart/2005/8/layout/pList2"/>
    <dgm:cxn modelId="{B8ED5184-626E-4E89-B0CD-31973B84DB3E}" type="presParOf" srcId="{DEAE7927-8296-4DEE-8A9F-096E6B63066A}" destId="{257061B9-1EE9-4F47-9FB8-139FF3F8CD82}" srcOrd="0" destOrd="0" presId="urn:microsoft.com/office/officeart/2005/8/layout/pList2"/>
    <dgm:cxn modelId="{7CA11025-7137-413A-885D-9A7BCC451268}" type="presParOf" srcId="{DEAE7927-8296-4DEE-8A9F-096E6B63066A}" destId="{4F722A46-A77D-4EBA-992D-FF8D1C03C1CE}" srcOrd="1" destOrd="0" presId="urn:microsoft.com/office/officeart/2005/8/layout/pList2"/>
    <dgm:cxn modelId="{3815075E-7152-4C3D-A3E5-02BFE6FA8C31}" type="presParOf" srcId="{DEAE7927-8296-4DEE-8A9F-096E6B63066A}" destId="{28230015-41F5-42E1-AABC-B131CD2A68DC}" srcOrd="2" destOrd="0" presId="urn:microsoft.com/office/officeart/2005/8/layout/pList2"/>
    <dgm:cxn modelId="{54D7EB71-0B7B-4196-97DD-5924930B7795}" type="presParOf" srcId="{9F710E60-0E35-41F3-A2F4-031511FA0607}" destId="{15C66BF2-C745-4074-A72A-2A2DFC841BC1}" srcOrd="3" destOrd="0" presId="urn:microsoft.com/office/officeart/2005/8/layout/pList2"/>
    <dgm:cxn modelId="{82AEB365-750E-49B1-AA1D-9FC31396D1D0}" type="presParOf" srcId="{9F710E60-0E35-41F3-A2F4-031511FA0607}" destId="{A155A596-C2EC-48F8-AB22-9B431DC3DADE}" srcOrd="4" destOrd="0" presId="urn:microsoft.com/office/officeart/2005/8/layout/pList2"/>
    <dgm:cxn modelId="{AA05DAAE-FA79-439A-AB1A-048E765E1A01}" type="presParOf" srcId="{A155A596-C2EC-48F8-AB22-9B431DC3DADE}" destId="{DCB44109-C5B4-4698-9B52-BD9D8CC7070C}" srcOrd="0" destOrd="0" presId="urn:microsoft.com/office/officeart/2005/8/layout/pList2"/>
    <dgm:cxn modelId="{843DC1FF-FD1F-4A76-8595-CAAEFC49CA88}" type="presParOf" srcId="{A155A596-C2EC-48F8-AB22-9B431DC3DADE}" destId="{513B95D0-A7DC-41C8-A6B0-0813DCAAFFB2}" srcOrd="1" destOrd="0" presId="urn:microsoft.com/office/officeart/2005/8/layout/pList2"/>
    <dgm:cxn modelId="{E8C53AC9-83D4-446A-B4B1-755E0492DFAE}" type="presParOf" srcId="{A155A596-C2EC-48F8-AB22-9B431DC3DADE}" destId="{7C6D0629-0BDA-4148-95FD-DAFFBECCB06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08B321-AB69-4AA2-97AD-44C8BC18A47A}" type="doc">
      <dgm:prSet loTypeId="urn:microsoft.com/office/officeart/2005/8/layout/list1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EC"/>
        </a:p>
      </dgm:t>
    </dgm:pt>
    <dgm:pt modelId="{4464E3AF-050F-4AE5-B852-C4443162783E}">
      <dgm:prSet phldrT="[Texto]" custT="1"/>
      <dgm:spPr/>
      <dgm:t>
        <a:bodyPr/>
        <a:lstStyle/>
        <a:p>
          <a:r>
            <a:rPr lang="es-EC" sz="2000" b="1" dirty="0">
              <a:solidFill>
                <a:schemeClr val="tx1"/>
              </a:solidFill>
            </a:rPr>
            <a:t>Exfoliación de vermiculita</a:t>
          </a:r>
        </a:p>
      </dgm:t>
    </dgm:pt>
    <dgm:pt modelId="{E8840764-3372-454D-A851-09DAEDE875E9}" type="parTrans" cxnId="{925033DE-CBB2-4924-8DEB-8FFFCB6885E7}">
      <dgm:prSet/>
      <dgm:spPr/>
      <dgm:t>
        <a:bodyPr/>
        <a:lstStyle/>
        <a:p>
          <a:endParaRPr lang="es-EC" sz="2400" b="1">
            <a:solidFill>
              <a:schemeClr val="tx1"/>
            </a:solidFill>
          </a:endParaRPr>
        </a:p>
      </dgm:t>
    </dgm:pt>
    <dgm:pt modelId="{B65FE8CC-2487-45E8-9EF4-CC62CAB81066}" type="sibTrans" cxnId="{925033DE-CBB2-4924-8DEB-8FFFCB6885E7}">
      <dgm:prSet/>
      <dgm:spPr/>
      <dgm:t>
        <a:bodyPr/>
        <a:lstStyle/>
        <a:p>
          <a:endParaRPr lang="es-EC" sz="2400" b="1">
            <a:solidFill>
              <a:schemeClr val="tx1"/>
            </a:solidFill>
          </a:endParaRPr>
        </a:p>
      </dgm:t>
    </dgm:pt>
    <dgm:pt modelId="{D693DC54-A478-47BF-BF93-91A9FC5DB9AA}">
      <dgm:prSet phldrT="[Texto]" custT="1"/>
      <dgm:spPr/>
      <dgm:t>
        <a:bodyPr/>
        <a:lstStyle/>
        <a:p>
          <a:r>
            <a:rPr lang="es-EC" sz="2000" b="1">
              <a:solidFill>
                <a:schemeClr val="tx1"/>
              </a:solidFill>
            </a:rPr>
            <a:t>Formulación de Fluidos Complejos</a:t>
          </a:r>
          <a:endParaRPr lang="es-EC" sz="2000" b="1" dirty="0">
            <a:solidFill>
              <a:schemeClr val="tx1"/>
            </a:solidFill>
          </a:endParaRPr>
        </a:p>
      </dgm:t>
    </dgm:pt>
    <dgm:pt modelId="{AE4F1F07-1B91-4ECE-8704-88C2616153A6}" type="parTrans" cxnId="{3061CFFC-091E-415B-B316-DCE07DA16CC4}">
      <dgm:prSet/>
      <dgm:spPr/>
      <dgm:t>
        <a:bodyPr/>
        <a:lstStyle/>
        <a:p>
          <a:endParaRPr lang="es-EC" sz="2400" b="1">
            <a:solidFill>
              <a:schemeClr val="tx1"/>
            </a:solidFill>
          </a:endParaRPr>
        </a:p>
      </dgm:t>
    </dgm:pt>
    <dgm:pt modelId="{CBAAAE87-792B-4C9B-9950-97ABB3330627}" type="sibTrans" cxnId="{3061CFFC-091E-415B-B316-DCE07DA16CC4}">
      <dgm:prSet/>
      <dgm:spPr/>
      <dgm:t>
        <a:bodyPr/>
        <a:lstStyle/>
        <a:p>
          <a:endParaRPr lang="es-EC" sz="2400" b="1">
            <a:solidFill>
              <a:schemeClr val="tx1"/>
            </a:solidFill>
          </a:endParaRPr>
        </a:p>
      </dgm:t>
    </dgm:pt>
    <dgm:pt modelId="{1EBE40BD-CC0E-4D46-8A14-F15C3EE6D69F}">
      <dgm:prSet phldrT="[Texto]" custT="1"/>
      <dgm:spPr/>
      <dgm:t>
        <a:bodyPr/>
        <a:lstStyle/>
        <a:p>
          <a:r>
            <a:rPr lang="es-EC" sz="2000" b="1" dirty="0">
              <a:solidFill>
                <a:schemeClr val="tx1"/>
              </a:solidFill>
            </a:rPr>
            <a:t>Microscopía Óptica no polarizada</a:t>
          </a:r>
        </a:p>
      </dgm:t>
    </dgm:pt>
    <dgm:pt modelId="{D084BEEA-0F50-4BE1-AEF8-43E55BE038D4}" type="parTrans" cxnId="{F70590D6-E5C6-41A4-8072-13E9B1AA9FE2}">
      <dgm:prSet/>
      <dgm:spPr/>
      <dgm:t>
        <a:bodyPr/>
        <a:lstStyle/>
        <a:p>
          <a:endParaRPr lang="es-EC" sz="2400" b="1">
            <a:solidFill>
              <a:schemeClr val="tx1"/>
            </a:solidFill>
          </a:endParaRPr>
        </a:p>
      </dgm:t>
    </dgm:pt>
    <dgm:pt modelId="{9DC8146E-4D06-4718-844C-4951501080CC}" type="sibTrans" cxnId="{F70590D6-E5C6-41A4-8072-13E9B1AA9FE2}">
      <dgm:prSet/>
      <dgm:spPr/>
      <dgm:t>
        <a:bodyPr/>
        <a:lstStyle/>
        <a:p>
          <a:endParaRPr lang="es-EC" sz="2400" b="1">
            <a:solidFill>
              <a:schemeClr val="tx1"/>
            </a:solidFill>
          </a:endParaRPr>
        </a:p>
      </dgm:t>
    </dgm:pt>
    <dgm:pt modelId="{0CAA70B4-E7B0-4EE5-9D18-1B2112895EE2}">
      <dgm:prSet phldrT="[Texto]" custT="1"/>
      <dgm:spPr/>
      <dgm:t>
        <a:bodyPr/>
        <a:lstStyle/>
        <a:p>
          <a:r>
            <a:rPr lang="es-EC" sz="2000" b="1" dirty="0">
              <a:solidFill>
                <a:schemeClr val="tx1"/>
              </a:solidFill>
            </a:rPr>
            <a:t>Microscopía Electrónica de Barrido (SEM) de Óxido de Grafeno</a:t>
          </a:r>
        </a:p>
      </dgm:t>
    </dgm:pt>
    <dgm:pt modelId="{E4EDDA5C-CE34-4969-BB91-260D2FD3AC97}" type="parTrans" cxnId="{0A7FD890-D0BC-4DB0-A641-765DA6F94BBA}">
      <dgm:prSet/>
      <dgm:spPr/>
      <dgm:t>
        <a:bodyPr/>
        <a:lstStyle/>
        <a:p>
          <a:endParaRPr lang="es-EC" sz="2400" b="1">
            <a:solidFill>
              <a:schemeClr val="tx1"/>
            </a:solidFill>
          </a:endParaRPr>
        </a:p>
      </dgm:t>
    </dgm:pt>
    <dgm:pt modelId="{F7D45E8D-F209-4BA7-B184-E10D17550F23}" type="sibTrans" cxnId="{0A7FD890-D0BC-4DB0-A641-765DA6F94BBA}">
      <dgm:prSet/>
      <dgm:spPr/>
      <dgm:t>
        <a:bodyPr/>
        <a:lstStyle/>
        <a:p>
          <a:endParaRPr lang="es-EC" sz="2400" b="1">
            <a:solidFill>
              <a:schemeClr val="tx1"/>
            </a:solidFill>
          </a:endParaRPr>
        </a:p>
      </dgm:t>
    </dgm:pt>
    <dgm:pt modelId="{0658090A-BFFD-4F6B-9BCC-B89E6FECAF7E}">
      <dgm:prSet phldrT="[Texto]" custT="1"/>
      <dgm:spPr/>
      <dgm:t>
        <a:bodyPr/>
        <a:lstStyle/>
        <a:p>
          <a:r>
            <a:rPr lang="es-EC" sz="2000" b="1" dirty="0">
              <a:solidFill>
                <a:schemeClr val="tx1"/>
              </a:solidFill>
            </a:rPr>
            <a:t>Espectroscopia Raman de Óxido de Grafeno</a:t>
          </a:r>
        </a:p>
      </dgm:t>
    </dgm:pt>
    <dgm:pt modelId="{01E29303-E929-4F1F-80DF-C4D5EA936743}" type="parTrans" cxnId="{5A78F109-4A4C-4A4E-84B5-8942E247D63C}">
      <dgm:prSet/>
      <dgm:spPr/>
      <dgm:t>
        <a:bodyPr/>
        <a:lstStyle/>
        <a:p>
          <a:endParaRPr lang="es-EC" sz="2400" b="1">
            <a:solidFill>
              <a:schemeClr val="tx1"/>
            </a:solidFill>
          </a:endParaRPr>
        </a:p>
      </dgm:t>
    </dgm:pt>
    <dgm:pt modelId="{7B02C631-406B-4FCE-8543-B61C3E549C97}" type="sibTrans" cxnId="{5A78F109-4A4C-4A4E-84B5-8942E247D63C}">
      <dgm:prSet/>
      <dgm:spPr/>
      <dgm:t>
        <a:bodyPr/>
        <a:lstStyle/>
        <a:p>
          <a:endParaRPr lang="es-EC" sz="2400" b="1">
            <a:solidFill>
              <a:schemeClr val="tx1"/>
            </a:solidFill>
          </a:endParaRPr>
        </a:p>
      </dgm:t>
    </dgm:pt>
    <dgm:pt modelId="{C58964CF-9B71-4957-8E3F-C9ABDFB899AA}">
      <dgm:prSet phldrT="[Texto]" custT="1"/>
      <dgm:spPr/>
      <dgm:t>
        <a:bodyPr/>
        <a:lstStyle/>
        <a:p>
          <a:r>
            <a:rPr lang="es-EC" sz="2000" b="1">
              <a:solidFill>
                <a:schemeClr val="tx1"/>
              </a:solidFill>
            </a:rPr>
            <a:t>Caracterización Reológica</a:t>
          </a:r>
          <a:endParaRPr lang="es-EC" sz="2000" b="1" dirty="0">
            <a:solidFill>
              <a:schemeClr val="tx1"/>
            </a:solidFill>
          </a:endParaRPr>
        </a:p>
      </dgm:t>
    </dgm:pt>
    <dgm:pt modelId="{154F77E3-456E-4550-A03A-84224B581E80}" type="parTrans" cxnId="{28AD7DCB-EB5F-47C4-91F0-DB09DBC5AB9F}">
      <dgm:prSet/>
      <dgm:spPr/>
      <dgm:t>
        <a:bodyPr/>
        <a:lstStyle/>
        <a:p>
          <a:endParaRPr lang="es-EC" sz="2400" b="1">
            <a:solidFill>
              <a:schemeClr val="tx1"/>
            </a:solidFill>
          </a:endParaRPr>
        </a:p>
      </dgm:t>
    </dgm:pt>
    <dgm:pt modelId="{7231D501-0D0B-45EC-AABB-437B1AB98291}" type="sibTrans" cxnId="{28AD7DCB-EB5F-47C4-91F0-DB09DBC5AB9F}">
      <dgm:prSet/>
      <dgm:spPr/>
      <dgm:t>
        <a:bodyPr/>
        <a:lstStyle/>
        <a:p>
          <a:endParaRPr lang="es-EC" sz="2400" b="1">
            <a:solidFill>
              <a:schemeClr val="tx1"/>
            </a:solidFill>
          </a:endParaRPr>
        </a:p>
      </dgm:t>
    </dgm:pt>
    <dgm:pt modelId="{6834F04F-0179-4A9D-B28F-CF090A204798}" type="pres">
      <dgm:prSet presAssocID="{C208B321-AB69-4AA2-97AD-44C8BC18A47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US"/>
        </a:p>
      </dgm:t>
    </dgm:pt>
    <dgm:pt modelId="{D9BC23A0-606F-4D90-BDC2-146223658387}" type="pres">
      <dgm:prSet presAssocID="{4464E3AF-050F-4AE5-B852-C4443162783E}" presName="parentLin" presStyleCnt="0"/>
      <dgm:spPr/>
    </dgm:pt>
    <dgm:pt modelId="{05095EEE-0D2E-4ECF-940C-143BA022B71D}" type="pres">
      <dgm:prSet presAssocID="{4464E3AF-050F-4AE5-B852-C4443162783E}" presName="parentLeftMargin" presStyleLbl="node1" presStyleIdx="0" presStyleCnt="6"/>
      <dgm:spPr/>
      <dgm:t>
        <a:bodyPr/>
        <a:lstStyle/>
        <a:p>
          <a:endParaRPr lang="es-US"/>
        </a:p>
      </dgm:t>
    </dgm:pt>
    <dgm:pt modelId="{02987D53-C6CD-4B7B-9C90-06F6FAD7CC24}" type="pres">
      <dgm:prSet presAssocID="{4464E3AF-050F-4AE5-B852-C4443162783E}" presName="parentText" presStyleLbl="node1" presStyleIdx="0" presStyleCnt="6" custScaleX="120514">
        <dgm:presLayoutVars>
          <dgm:chMax val="0"/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7FBA5AA7-98FE-49DC-82EA-1C721CC5B945}" type="pres">
      <dgm:prSet presAssocID="{4464E3AF-050F-4AE5-B852-C4443162783E}" presName="negativeSpace" presStyleCnt="0"/>
      <dgm:spPr/>
    </dgm:pt>
    <dgm:pt modelId="{418A6B29-294C-4D3E-AD6B-102AB66E084A}" type="pres">
      <dgm:prSet presAssocID="{4464E3AF-050F-4AE5-B852-C4443162783E}" presName="childText" presStyleLbl="conFgAcc1" presStyleIdx="0" presStyleCnt="6">
        <dgm:presLayoutVars>
          <dgm:bulletEnabled val="1"/>
        </dgm:presLayoutVars>
      </dgm:prSet>
      <dgm:spPr/>
    </dgm:pt>
    <dgm:pt modelId="{3191EFD4-13C1-4F7A-AA9B-9BD871B6DA71}" type="pres">
      <dgm:prSet presAssocID="{B65FE8CC-2487-45E8-9EF4-CC62CAB81066}" presName="spaceBetweenRectangles" presStyleCnt="0"/>
      <dgm:spPr/>
    </dgm:pt>
    <dgm:pt modelId="{A3A04AD3-E54A-4479-BBAB-00FA7BC32F60}" type="pres">
      <dgm:prSet presAssocID="{D693DC54-A478-47BF-BF93-91A9FC5DB9AA}" presName="parentLin" presStyleCnt="0"/>
      <dgm:spPr/>
    </dgm:pt>
    <dgm:pt modelId="{3725A80E-6589-41E7-A536-8CD1A5DE2681}" type="pres">
      <dgm:prSet presAssocID="{D693DC54-A478-47BF-BF93-91A9FC5DB9AA}" presName="parentLeftMargin" presStyleLbl="node1" presStyleIdx="0" presStyleCnt="6"/>
      <dgm:spPr/>
      <dgm:t>
        <a:bodyPr/>
        <a:lstStyle/>
        <a:p>
          <a:endParaRPr lang="es-US"/>
        </a:p>
      </dgm:t>
    </dgm:pt>
    <dgm:pt modelId="{D4609CF2-232C-419E-A2A2-330A223A44A0}" type="pres">
      <dgm:prSet presAssocID="{D693DC54-A478-47BF-BF93-91A9FC5DB9AA}" presName="parentText" presStyleLbl="node1" presStyleIdx="1" presStyleCnt="6" custScaleX="120514">
        <dgm:presLayoutVars>
          <dgm:chMax val="0"/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063D14B2-5AE4-46CE-BC48-84E2A6F1B945}" type="pres">
      <dgm:prSet presAssocID="{D693DC54-A478-47BF-BF93-91A9FC5DB9AA}" presName="negativeSpace" presStyleCnt="0"/>
      <dgm:spPr/>
    </dgm:pt>
    <dgm:pt modelId="{2CBB34B0-22CC-49C3-A90B-0CD4A82C1E48}" type="pres">
      <dgm:prSet presAssocID="{D693DC54-A478-47BF-BF93-91A9FC5DB9AA}" presName="childText" presStyleLbl="conFgAcc1" presStyleIdx="1" presStyleCnt="6">
        <dgm:presLayoutVars>
          <dgm:bulletEnabled val="1"/>
        </dgm:presLayoutVars>
      </dgm:prSet>
      <dgm:spPr/>
    </dgm:pt>
    <dgm:pt modelId="{E94B1C25-ECD8-43AF-B9FA-7D718CD43922}" type="pres">
      <dgm:prSet presAssocID="{CBAAAE87-792B-4C9B-9950-97ABB3330627}" presName="spaceBetweenRectangles" presStyleCnt="0"/>
      <dgm:spPr/>
    </dgm:pt>
    <dgm:pt modelId="{B6B4E481-DE03-406F-BFB7-4750BE79CFEA}" type="pres">
      <dgm:prSet presAssocID="{1EBE40BD-CC0E-4D46-8A14-F15C3EE6D69F}" presName="parentLin" presStyleCnt="0"/>
      <dgm:spPr/>
    </dgm:pt>
    <dgm:pt modelId="{03EE4076-BC2F-4EFC-93D5-73BF5B2732A8}" type="pres">
      <dgm:prSet presAssocID="{1EBE40BD-CC0E-4D46-8A14-F15C3EE6D69F}" presName="parentLeftMargin" presStyleLbl="node1" presStyleIdx="1" presStyleCnt="6"/>
      <dgm:spPr/>
      <dgm:t>
        <a:bodyPr/>
        <a:lstStyle/>
        <a:p>
          <a:endParaRPr lang="es-US"/>
        </a:p>
      </dgm:t>
    </dgm:pt>
    <dgm:pt modelId="{F72D61F2-6866-4120-8154-8480176611DA}" type="pres">
      <dgm:prSet presAssocID="{1EBE40BD-CC0E-4D46-8A14-F15C3EE6D69F}" presName="parentText" presStyleLbl="node1" presStyleIdx="2" presStyleCnt="6" custScaleX="120514">
        <dgm:presLayoutVars>
          <dgm:chMax val="0"/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5F1DBF13-0FAF-48B3-A36E-0DA68696F07D}" type="pres">
      <dgm:prSet presAssocID="{1EBE40BD-CC0E-4D46-8A14-F15C3EE6D69F}" presName="negativeSpace" presStyleCnt="0"/>
      <dgm:spPr/>
    </dgm:pt>
    <dgm:pt modelId="{A2D19CFD-C6A6-49A3-A157-8B6B22789CF1}" type="pres">
      <dgm:prSet presAssocID="{1EBE40BD-CC0E-4D46-8A14-F15C3EE6D69F}" presName="childText" presStyleLbl="conFgAcc1" presStyleIdx="2" presStyleCnt="6">
        <dgm:presLayoutVars>
          <dgm:bulletEnabled val="1"/>
        </dgm:presLayoutVars>
      </dgm:prSet>
      <dgm:spPr/>
    </dgm:pt>
    <dgm:pt modelId="{13D7B694-DD70-466E-835E-5D157831EEB9}" type="pres">
      <dgm:prSet presAssocID="{9DC8146E-4D06-4718-844C-4951501080CC}" presName="spaceBetweenRectangles" presStyleCnt="0"/>
      <dgm:spPr/>
    </dgm:pt>
    <dgm:pt modelId="{17677902-6366-42B6-BA83-E00FB3ADF389}" type="pres">
      <dgm:prSet presAssocID="{0CAA70B4-E7B0-4EE5-9D18-1B2112895EE2}" presName="parentLin" presStyleCnt="0"/>
      <dgm:spPr/>
    </dgm:pt>
    <dgm:pt modelId="{223A9725-E30A-43AA-A6F0-506DBEE2D925}" type="pres">
      <dgm:prSet presAssocID="{0CAA70B4-E7B0-4EE5-9D18-1B2112895EE2}" presName="parentLeftMargin" presStyleLbl="node1" presStyleIdx="2" presStyleCnt="6"/>
      <dgm:spPr/>
      <dgm:t>
        <a:bodyPr/>
        <a:lstStyle/>
        <a:p>
          <a:endParaRPr lang="es-US"/>
        </a:p>
      </dgm:t>
    </dgm:pt>
    <dgm:pt modelId="{B6BFD7DE-D053-44C6-BD9F-41F2A07C8D83}" type="pres">
      <dgm:prSet presAssocID="{0CAA70B4-E7B0-4EE5-9D18-1B2112895EE2}" presName="parentText" presStyleLbl="node1" presStyleIdx="3" presStyleCnt="6" custScaleX="120514">
        <dgm:presLayoutVars>
          <dgm:chMax val="0"/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7ED32912-D001-4CA8-BD87-9FF09891A3A4}" type="pres">
      <dgm:prSet presAssocID="{0CAA70B4-E7B0-4EE5-9D18-1B2112895EE2}" presName="negativeSpace" presStyleCnt="0"/>
      <dgm:spPr/>
    </dgm:pt>
    <dgm:pt modelId="{0A069BE0-9F6C-4EE3-B1E0-7DD790D76870}" type="pres">
      <dgm:prSet presAssocID="{0CAA70B4-E7B0-4EE5-9D18-1B2112895EE2}" presName="childText" presStyleLbl="conFgAcc1" presStyleIdx="3" presStyleCnt="6">
        <dgm:presLayoutVars>
          <dgm:bulletEnabled val="1"/>
        </dgm:presLayoutVars>
      </dgm:prSet>
      <dgm:spPr/>
    </dgm:pt>
    <dgm:pt modelId="{C52D1720-0139-42AC-A319-6732797EAAF5}" type="pres">
      <dgm:prSet presAssocID="{F7D45E8D-F209-4BA7-B184-E10D17550F23}" presName="spaceBetweenRectangles" presStyleCnt="0"/>
      <dgm:spPr/>
    </dgm:pt>
    <dgm:pt modelId="{C30C1270-5C95-47BC-85BB-8C55E449F3BF}" type="pres">
      <dgm:prSet presAssocID="{0658090A-BFFD-4F6B-9BCC-B89E6FECAF7E}" presName="parentLin" presStyleCnt="0"/>
      <dgm:spPr/>
    </dgm:pt>
    <dgm:pt modelId="{BFA210DB-E15F-4F01-BCC9-4B3B1D164770}" type="pres">
      <dgm:prSet presAssocID="{0658090A-BFFD-4F6B-9BCC-B89E6FECAF7E}" presName="parentLeftMargin" presStyleLbl="node1" presStyleIdx="3" presStyleCnt="6"/>
      <dgm:spPr/>
      <dgm:t>
        <a:bodyPr/>
        <a:lstStyle/>
        <a:p>
          <a:endParaRPr lang="es-US"/>
        </a:p>
      </dgm:t>
    </dgm:pt>
    <dgm:pt modelId="{17E10F9A-DA09-4386-BBE6-9139DB580D56}" type="pres">
      <dgm:prSet presAssocID="{0658090A-BFFD-4F6B-9BCC-B89E6FECAF7E}" presName="parentText" presStyleLbl="node1" presStyleIdx="4" presStyleCnt="6" custScaleX="120514">
        <dgm:presLayoutVars>
          <dgm:chMax val="0"/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BA07C8B0-5DC3-4B50-A8A6-9B4C9AB029F0}" type="pres">
      <dgm:prSet presAssocID="{0658090A-BFFD-4F6B-9BCC-B89E6FECAF7E}" presName="negativeSpace" presStyleCnt="0"/>
      <dgm:spPr/>
    </dgm:pt>
    <dgm:pt modelId="{29D0DAF7-8343-4530-A1B0-2BC274E5C3F8}" type="pres">
      <dgm:prSet presAssocID="{0658090A-BFFD-4F6B-9BCC-B89E6FECAF7E}" presName="childText" presStyleLbl="conFgAcc1" presStyleIdx="4" presStyleCnt="6">
        <dgm:presLayoutVars>
          <dgm:bulletEnabled val="1"/>
        </dgm:presLayoutVars>
      </dgm:prSet>
      <dgm:spPr/>
    </dgm:pt>
    <dgm:pt modelId="{90E14DB5-EE1B-4974-9E57-79F9C6508051}" type="pres">
      <dgm:prSet presAssocID="{7B02C631-406B-4FCE-8543-B61C3E549C97}" presName="spaceBetweenRectangles" presStyleCnt="0"/>
      <dgm:spPr/>
    </dgm:pt>
    <dgm:pt modelId="{09C84F4C-6FE4-43DB-827E-D9F4DCC768CF}" type="pres">
      <dgm:prSet presAssocID="{C58964CF-9B71-4957-8E3F-C9ABDFB899AA}" presName="parentLin" presStyleCnt="0"/>
      <dgm:spPr/>
    </dgm:pt>
    <dgm:pt modelId="{1DEC90B7-9F0C-480C-AD86-0B52E266A0A6}" type="pres">
      <dgm:prSet presAssocID="{C58964CF-9B71-4957-8E3F-C9ABDFB899AA}" presName="parentLeftMargin" presStyleLbl="node1" presStyleIdx="4" presStyleCnt="6"/>
      <dgm:spPr/>
      <dgm:t>
        <a:bodyPr/>
        <a:lstStyle/>
        <a:p>
          <a:endParaRPr lang="es-US"/>
        </a:p>
      </dgm:t>
    </dgm:pt>
    <dgm:pt modelId="{86C05D22-06AC-49F6-BBF8-B986E6F51B07}" type="pres">
      <dgm:prSet presAssocID="{C58964CF-9B71-4957-8E3F-C9ABDFB899AA}" presName="parentText" presStyleLbl="node1" presStyleIdx="5" presStyleCnt="6" custScaleX="120514">
        <dgm:presLayoutVars>
          <dgm:chMax val="0"/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84B70DEE-938B-409A-B592-A18A98EB8B9F}" type="pres">
      <dgm:prSet presAssocID="{C58964CF-9B71-4957-8E3F-C9ABDFB899AA}" presName="negativeSpace" presStyleCnt="0"/>
      <dgm:spPr/>
    </dgm:pt>
    <dgm:pt modelId="{5CBE0410-998E-4F70-B398-BE616D92C3E7}" type="pres">
      <dgm:prSet presAssocID="{C58964CF-9B71-4957-8E3F-C9ABDFB899AA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A46D9A4B-9187-48F0-9A47-7DD24F20F1C5}" type="presOf" srcId="{1EBE40BD-CC0E-4D46-8A14-F15C3EE6D69F}" destId="{F72D61F2-6866-4120-8154-8480176611DA}" srcOrd="1" destOrd="0" presId="urn:microsoft.com/office/officeart/2005/8/layout/list1"/>
    <dgm:cxn modelId="{BEFEDE85-EDE7-41F9-90B8-7403A19551A4}" type="presOf" srcId="{C58964CF-9B71-4957-8E3F-C9ABDFB899AA}" destId="{86C05D22-06AC-49F6-BBF8-B986E6F51B07}" srcOrd="1" destOrd="0" presId="urn:microsoft.com/office/officeart/2005/8/layout/list1"/>
    <dgm:cxn modelId="{28AD7DCB-EB5F-47C4-91F0-DB09DBC5AB9F}" srcId="{C208B321-AB69-4AA2-97AD-44C8BC18A47A}" destId="{C58964CF-9B71-4957-8E3F-C9ABDFB899AA}" srcOrd="5" destOrd="0" parTransId="{154F77E3-456E-4550-A03A-84224B581E80}" sibTransId="{7231D501-0D0B-45EC-AABB-437B1AB98291}"/>
    <dgm:cxn modelId="{1B33B259-503A-4D5E-A803-B2862F649F48}" type="presOf" srcId="{4464E3AF-050F-4AE5-B852-C4443162783E}" destId="{02987D53-C6CD-4B7B-9C90-06F6FAD7CC24}" srcOrd="1" destOrd="0" presId="urn:microsoft.com/office/officeart/2005/8/layout/list1"/>
    <dgm:cxn modelId="{0A7FD890-D0BC-4DB0-A641-765DA6F94BBA}" srcId="{C208B321-AB69-4AA2-97AD-44C8BC18A47A}" destId="{0CAA70B4-E7B0-4EE5-9D18-1B2112895EE2}" srcOrd="3" destOrd="0" parTransId="{E4EDDA5C-CE34-4969-BB91-260D2FD3AC97}" sibTransId="{F7D45E8D-F209-4BA7-B184-E10D17550F23}"/>
    <dgm:cxn modelId="{50BBDBBD-99FB-40B9-84A7-952AE8CD32BE}" type="presOf" srcId="{C58964CF-9B71-4957-8E3F-C9ABDFB899AA}" destId="{1DEC90B7-9F0C-480C-AD86-0B52E266A0A6}" srcOrd="0" destOrd="0" presId="urn:microsoft.com/office/officeart/2005/8/layout/list1"/>
    <dgm:cxn modelId="{F70590D6-E5C6-41A4-8072-13E9B1AA9FE2}" srcId="{C208B321-AB69-4AA2-97AD-44C8BC18A47A}" destId="{1EBE40BD-CC0E-4D46-8A14-F15C3EE6D69F}" srcOrd="2" destOrd="0" parTransId="{D084BEEA-0F50-4BE1-AEF8-43E55BE038D4}" sibTransId="{9DC8146E-4D06-4718-844C-4951501080CC}"/>
    <dgm:cxn modelId="{8A6B30BD-F139-4A02-B67B-01D2346910FD}" type="presOf" srcId="{0CAA70B4-E7B0-4EE5-9D18-1B2112895EE2}" destId="{223A9725-E30A-43AA-A6F0-506DBEE2D925}" srcOrd="0" destOrd="0" presId="urn:microsoft.com/office/officeart/2005/8/layout/list1"/>
    <dgm:cxn modelId="{F6D3DDD7-DD55-42FE-9D9D-0A4C57089098}" type="presOf" srcId="{0CAA70B4-E7B0-4EE5-9D18-1B2112895EE2}" destId="{B6BFD7DE-D053-44C6-BD9F-41F2A07C8D83}" srcOrd="1" destOrd="0" presId="urn:microsoft.com/office/officeart/2005/8/layout/list1"/>
    <dgm:cxn modelId="{A7C35F0C-B418-4750-992A-117D5AC6004F}" type="presOf" srcId="{4464E3AF-050F-4AE5-B852-C4443162783E}" destId="{05095EEE-0D2E-4ECF-940C-143BA022B71D}" srcOrd="0" destOrd="0" presId="urn:microsoft.com/office/officeart/2005/8/layout/list1"/>
    <dgm:cxn modelId="{5A78F109-4A4C-4A4E-84B5-8942E247D63C}" srcId="{C208B321-AB69-4AA2-97AD-44C8BC18A47A}" destId="{0658090A-BFFD-4F6B-9BCC-B89E6FECAF7E}" srcOrd="4" destOrd="0" parTransId="{01E29303-E929-4F1F-80DF-C4D5EA936743}" sibTransId="{7B02C631-406B-4FCE-8543-B61C3E549C97}"/>
    <dgm:cxn modelId="{7CA380E2-4731-4D82-804D-C2FCCB9BD3E6}" type="presOf" srcId="{0658090A-BFFD-4F6B-9BCC-B89E6FECAF7E}" destId="{17E10F9A-DA09-4386-BBE6-9139DB580D56}" srcOrd="1" destOrd="0" presId="urn:microsoft.com/office/officeart/2005/8/layout/list1"/>
    <dgm:cxn modelId="{0BDC8387-D4A8-41FE-A349-AF4682B20E33}" type="presOf" srcId="{D693DC54-A478-47BF-BF93-91A9FC5DB9AA}" destId="{D4609CF2-232C-419E-A2A2-330A223A44A0}" srcOrd="1" destOrd="0" presId="urn:microsoft.com/office/officeart/2005/8/layout/list1"/>
    <dgm:cxn modelId="{9A83DE48-3D52-4B19-96B5-247F9DC736CE}" type="presOf" srcId="{D693DC54-A478-47BF-BF93-91A9FC5DB9AA}" destId="{3725A80E-6589-41E7-A536-8CD1A5DE2681}" srcOrd="0" destOrd="0" presId="urn:microsoft.com/office/officeart/2005/8/layout/list1"/>
    <dgm:cxn modelId="{6285A042-B81A-4465-960C-9A7B258CBAE9}" type="presOf" srcId="{1EBE40BD-CC0E-4D46-8A14-F15C3EE6D69F}" destId="{03EE4076-BC2F-4EFC-93D5-73BF5B2732A8}" srcOrd="0" destOrd="0" presId="urn:microsoft.com/office/officeart/2005/8/layout/list1"/>
    <dgm:cxn modelId="{3061CFFC-091E-415B-B316-DCE07DA16CC4}" srcId="{C208B321-AB69-4AA2-97AD-44C8BC18A47A}" destId="{D693DC54-A478-47BF-BF93-91A9FC5DB9AA}" srcOrd="1" destOrd="0" parTransId="{AE4F1F07-1B91-4ECE-8704-88C2616153A6}" sibTransId="{CBAAAE87-792B-4C9B-9950-97ABB3330627}"/>
    <dgm:cxn modelId="{925033DE-CBB2-4924-8DEB-8FFFCB6885E7}" srcId="{C208B321-AB69-4AA2-97AD-44C8BC18A47A}" destId="{4464E3AF-050F-4AE5-B852-C4443162783E}" srcOrd="0" destOrd="0" parTransId="{E8840764-3372-454D-A851-09DAEDE875E9}" sibTransId="{B65FE8CC-2487-45E8-9EF4-CC62CAB81066}"/>
    <dgm:cxn modelId="{CEC03DB8-6711-4A21-A8B8-C6CA20A733FB}" type="presOf" srcId="{0658090A-BFFD-4F6B-9BCC-B89E6FECAF7E}" destId="{BFA210DB-E15F-4F01-BCC9-4B3B1D164770}" srcOrd="0" destOrd="0" presId="urn:microsoft.com/office/officeart/2005/8/layout/list1"/>
    <dgm:cxn modelId="{A371FBF0-5EAB-460F-9DFF-ECC41CB984E1}" type="presOf" srcId="{C208B321-AB69-4AA2-97AD-44C8BC18A47A}" destId="{6834F04F-0179-4A9D-B28F-CF090A204798}" srcOrd="0" destOrd="0" presId="urn:microsoft.com/office/officeart/2005/8/layout/list1"/>
    <dgm:cxn modelId="{130A13F3-EE1F-46FF-94E7-DBFE77DF531A}" type="presParOf" srcId="{6834F04F-0179-4A9D-B28F-CF090A204798}" destId="{D9BC23A0-606F-4D90-BDC2-146223658387}" srcOrd="0" destOrd="0" presId="urn:microsoft.com/office/officeart/2005/8/layout/list1"/>
    <dgm:cxn modelId="{EA8D5B6D-3F48-4660-8074-DE278B584CDE}" type="presParOf" srcId="{D9BC23A0-606F-4D90-BDC2-146223658387}" destId="{05095EEE-0D2E-4ECF-940C-143BA022B71D}" srcOrd="0" destOrd="0" presId="urn:microsoft.com/office/officeart/2005/8/layout/list1"/>
    <dgm:cxn modelId="{D369F044-8E61-4C19-B508-8ED803F03B03}" type="presParOf" srcId="{D9BC23A0-606F-4D90-BDC2-146223658387}" destId="{02987D53-C6CD-4B7B-9C90-06F6FAD7CC24}" srcOrd="1" destOrd="0" presId="urn:microsoft.com/office/officeart/2005/8/layout/list1"/>
    <dgm:cxn modelId="{80F6D515-205B-4CD1-9E3B-14E0C573CA80}" type="presParOf" srcId="{6834F04F-0179-4A9D-B28F-CF090A204798}" destId="{7FBA5AA7-98FE-49DC-82EA-1C721CC5B945}" srcOrd="1" destOrd="0" presId="urn:microsoft.com/office/officeart/2005/8/layout/list1"/>
    <dgm:cxn modelId="{5CC63689-C3BC-48E2-8969-CF509D29F3FD}" type="presParOf" srcId="{6834F04F-0179-4A9D-B28F-CF090A204798}" destId="{418A6B29-294C-4D3E-AD6B-102AB66E084A}" srcOrd="2" destOrd="0" presId="urn:microsoft.com/office/officeart/2005/8/layout/list1"/>
    <dgm:cxn modelId="{96466249-C832-4587-85E4-26D34EC8EC56}" type="presParOf" srcId="{6834F04F-0179-4A9D-B28F-CF090A204798}" destId="{3191EFD4-13C1-4F7A-AA9B-9BD871B6DA71}" srcOrd="3" destOrd="0" presId="urn:microsoft.com/office/officeart/2005/8/layout/list1"/>
    <dgm:cxn modelId="{3E08EFF2-DF14-4B21-AC51-F21205405628}" type="presParOf" srcId="{6834F04F-0179-4A9D-B28F-CF090A204798}" destId="{A3A04AD3-E54A-4479-BBAB-00FA7BC32F60}" srcOrd="4" destOrd="0" presId="urn:microsoft.com/office/officeart/2005/8/layout/list1"/>
    <dgm:cxn modelId="{B3DCC61C-8D87-489F-8CE6-3E08286AF3F8}" type="presParOf" srcId="{A3A04AD3-E54A-4479-BBAB-00FA7BC32F60}" destId="{3725A80E-6589-41E7-A536-8CD1A5DE2681}" srcOrd="0" destOrd="0" presId="urn:microsoft.com/office/officeart/2005/8/layout/list1"/>
    <dgm:cxn modelId="{DD44E525-8C13-4A2A-8C7E-98A8FCA744FE}" type="presParOf" srcId="{A3A04AD3-E54A-4479-BBAB-00FA7BC32F60}" destId="{D4609CF2-232C-419E-A2A2-330A223A44A0}" srcOrd="1" destOrd="0" presId="urn:microsoft.com/office/officeart/2005/8/layout/list1"/>
    <dgm:cxn modelId="{86F6A0D8-91FA-420A-A2EE-45DFA9C7A20C}" type="presParOf" srcId="{6834F04F-0179-4A9D-B28F-CF090A204798}" destId="{063D14B2-5AE4-46CE-BC48-84E2A6F1B945}" srcOrd="5" destOrd="0" presId="urn:microsoft.com/office/officeart/2005/8/layout/list1"/>
    <dgm:cxn modelId="{AD00320D-09F9-437D-BCE0-B69E31E6A4FE}" type="presParOf" srcId="{6834F04F-0179-4A9D-B28F-CF090A204798}" destId="{2CBB34B0-22CC-49C3-A90B-0CD4A82C1E48}" srcOrd="6" destOrd="0" presId="urn:microsoft.com/office/officeart/2005/8/layout/list1"/>
    <dgm:cxn modelId="{91C90525-51FC-4D6F-9EC4-BA3306DD9C6F}" type="presParOf" srcId="{6834F04F-0179-4A9D-B28F-CF090A204798}" destId="{E94B1C25-ECD8-43AF-B9FA-7D718CD43922}" srcOrd="7" destOrd="0" presId="urn:microsoft.com/office/officeart/2005/8/layout/list1"/>
    <dgm:cxn modelId="{4BF27978-0192-411F-829C-9E2CDB5906A9}" type="presParOf" srcId="{6834F04F-0179-4A9D-B28F-CF090A204798}" destId="{B6B4E481-DE03-406F-BFB7-4750BE79CFEA}" srcOrd="8" destOrd="0" presId="urn:microsoft.com/office/officeart/2005/8/layout/list1"/>
    <dgm:cxn modelId="{A8EDACED-E5B6-440D-B47B-BA43B13C1BE0}" type="presParOf" srcId="{B6B4E481-DE03-406F-BFB7-4750BE79CFEA}" destId="{03EE4076-BC2F-4EFC-93D5-73BF5B2732A8}" srcOrd="0" destOrd="0" presId="urn:microsoft.com/office/officeart/2005/8/layout/list1"/>
    <dgm:cxn modelId="{F2298368-D6D0-4592-A1B6-CCD6AA5AD6D5}" type="presParOf" srcId="{B6B4E481-DE03-406F-BFB7-4750BE79CFEA}" destId="{F72D61F2-6866-4120-8154-8480176611DA}" srcOrd="1" destOrd="0" presId="urn:microsoft.com/office/officeart/2005/8/layout/list1"/>
    <dgm:cxn modelId="{E0EB0635-C61A-4A6A-AFC0-932A6096D693}" type="presParOf" srcId="{6834F04F-0179-4A9D-B28F-CF090A204798}" destId="{5F1DBF13-0FAF-48B3-A36E-0DA68696F07D}" srcOrd="9" destOrd="0" presId="urn:microsoft.com/office/officeart/2005/8/layout/list1"/>
    <dgm:cxn modelId="{A57514BF-F6AC-4925-BE6E-210AAF510581}" type="presParOf" srcId="{6834F04F-0179-4A9D-B28F-CF090A204798}" destId="{A2D19CFD-C6A6-49A3-A157-8B6B22789CF1}" srcOrd="10" destOrd="0" presId="urn:microsoft.com/office/officeart/2005/8/layout/list1"/>
    <dgm:cxn modelId="{AE7F1E82-6BF7-4763-9507-87402874CFDF}" type="presParOf" srcId="{6834F04F-0179-4A9D-B28F-CF090A204798}" destId="{13D7B694-DD70-466E-835E-5D157831EEB9}" srcOrd="11" destOrd="0" presId="urn:microsoft.com/office/officeart/2005/8/layout/list1"/>
    <dgm:cxn modelId="{82C2F76A-4E2D-4536-B047-84021F80C0A8}" type="presParOf" srcId="{6834F04F-0179-4A9D-B28F-CF090A204798}" destId="{17677902-6366-42B6-BA83-E00FB3ADF389}" srcOrd="12" destOrd="0" presId="urn:microsoft.com/office/officeart/2005/8/layout/list1"/>
    <dgm:cxn modelId="{9F8C4D2F-5A8B-4ADA-AA2E-B74B7BD2CA8F}" type="presParOf" srcId="{17677902-6366-42B6-BA83-E00FB3ADF389}" destId="{223A9725-E30A-43AA-A6F0-506DBEE2D925}" srcOrd="0" destOrd="0" presId="urn:microsoft.com/office/officeart/2005/8/layout/list1"/>
    <dgm:cxn modelId="{86CB4203-23F8-4422-86F0-C83FF268640E}" type="presParOf" srcId="{17677902-6366-42B6-BA83-E00FB3ADF389}" destId="{B6BFD7DE-D053-44C6-BD9F-41F2A07C8D83}" srcOrd="1" destOrd="0" presId="urn:microsoft.com/office/officeart/2005/8/layout/list1"/>
    <dgm:cxn modelId="{211888B7-62C5-4DAA-BCD8-6201BDB5C0E4}" type="presParOf" srcId="{6834F04F-0179-4A9D-B28F-CF090A204798}" destId="{7ED32912-D001-4CA8-BD87-9FF09891A3A4}" srcOrd="13" destOrd="0" presId="urn:microsoft.com/office/officeart/2005/8/layout/list1"/>
    <dgm:cxn modelId="{4D79107D-B1A4-45CD-B4D9-66C3B8147BCB}" type="presParOf" srcId="{6834F04F-0179-4A9D-B28F-CF090A204798}" destId="{0A069BE0-9F6C-4EE3-B1E0-7DD790D76870}" srcOrd="14" destOrd="0" presId="urn:microsoft.com/office/officeart/2005/8/layout/list1"/>
    <dgm:cxn modelId="{B45B7C39-0FC5-42B5-884E-5E90BE5994A5}" type="presParOf" srcId="{6834F04F-0179-4A9D-B28F-CF090A204798}" destId="{C52D1720-0139-42AC-A319-6732797EAAF5}" srcOrd="15" destOrd="0" presId="urn:microsoft.com/office/officeart/2005/8/layout/list1"/>
    <dgm:cxn modelId="{9CD2FC9E-EC1E-4508-884B-CD1A94F32290}" type="presParOf" srcId="{6834F04F-0179-4A9D-B28F-CF090A204798}" destId="{C30C1270-5C95-47BC-85BB-8C55E449F3BF}" srcOrd="16" destOrd="0" presId="urn:microsoft.com/office/officeart/2005/8/layout/list1"/>
    <dgm:cxn modelId="{81637D39-FEC7-4C28-9F16-F6DFD12F4DF1}" type="presParOf" srcId="{C30C1270-5C95-47BC-85BB-8C55E449F3BF}" destId="{BFA210DB-E15F-4F01-BCC9-4B3B1D164770}" srcOrd="0" destOrd="0" presId="urn:microsoft.com/office/officeart/2005/8/layout/list1"/>
    <dgm:cxn modelId="{F6EB6EC0-3767-4856-BF2B-1385307F5721}" type="presParOf" srcId="{C30C1270-5C95-47BC-85BB-8C55E449F3BF}" destId="{17E10F9A-DA09-4386-BBE6-9139DB580D56}" srcOrd="1" destOrd="0" presId="urn:microsoft.com/office/officeart/2005/8/layout/list1"/>
    <dgm:cxn modelId="{C1BC4BB6-BAD9-484B-AD81-BE1D92113189}" type="presParOf" srcId="{6834F04F-0179-4A9D-B28F-CF090A204798}" destId="{BA07C8B0-5DC3-4B50-A8A6-9B4C9AB029F0}" srcOrd="17" destOrd="0" presId="urn:microsoft.com/office/officeart/2005/8/layout/list1"/>
    <dgm:cxn modelId="{A1EF9234-C359-4CD4-A566-99039FBF10D7}" type="presParOf" srcId="{6834F04F-0179-4A9D-B28F-CF090A204798}" destId="{29D0DAF7-8343-4530-A1B0-2BC274E5C3F8}" srcOrd="18" destOrd="0" presId="urn:microsoft.com/office/officeart/2005/8/layout/list1"/>
    <dgm:cxn modelId="{8750966F-DB51-48D6-AA88-9D95659072D7}" type="presParOf" srcId="{6834F04F-0179-4A9D-B28F-CF090A204798}" destId="{90E14DB5-EE1B-4974-9E57-79F9C6508051}" srcOrd="19" destOrd="0" presId="urn:microsoft.com/office/officeart/2005/8/layout/list1"/>
    <dgm:cxn modelId="{7E6116CC-F496-49D0-A284-D5F2BE328B6F}" type="presParOf" srcId="{6834F04F-0179-4A9D-B28F-CF090A204798}" destId="{09C84F4C-6FE4-43DB-827E-D9F4DCC768CF}" srcOrd="20" destOrd="0" presId="urn:microsoft.com/office/officeart/2005/8/layout/list1"/>
    <dgm:cxn modelId="{5B60D1C7-DE7C-4D75-B6A2-FB391394420F}" type="presParOf" srcId="{09C84F4C-6FE4-43DB-827E-D9F4DCC768CF}" destId="{1DEC90B7-9F0C-480C-AD86-0B52E266A0A6}" srcOrd="0" destOrd="0" presId="urn:microsoft.com/office/officeart/2005/8/layout/list1"/>
    <dgm:cxn modelId="{9BB09AE2-4B8E-4E80-BE44-294BD09B8786}" type="presParOf" srcId="{09C84F4C-6FE4-43DB-827E-D9F4DCC768CF}" destId="{86C05D22-06AC-49F6-BBF8-B986E6F51B07}" srcOrd="1" destOrd="0" presId="urn:microsoft.com/office/officeart/2005/8/layout/list1"/>
    <dgm:cxn modelId="{85D7900A-5FCB-4E42-B7AF-703A1164AE2A}" type="presParOf" srcId="{6834F04F-0179-4A9D-B28F-CF090A204798}" destId="{84B70DEE-938B-409A-B592-A18A98EB8B9F}" srcOrd="21" destOrd="0" presId="urn:microsoft.com/office/officeart/2005/8/layout/list1"/>
    <dgm:cxn modelId="{E9F7FED5-42B2-46E4-AB95-C83E98E12675}" type="presParOf" srcId="{6834F04F-0179-4A9D-B28F-CF090A204798}" destId="{5CBE0410-998E-4F70-B398-BE616D92C3E7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F7F32B-F1B0-43E7-B40B-7742ABE7AE38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C0622BD-7DB9-4B95-9E3E-9AADDE93BA85}">
      <dgm:prSet phldrT="[Texto]"/>
      <dgm:spPr/>
      <dgm:t>
        <a:bodyPr/>
        <a:lstStyle/>
        <a:p>
          <a:r>
            <a:rPr lang="es-EC" dirty="0"/>
            <a:t>Líquidos viscosos </a:t>
          </a:r>
        </a:p>
      </dgm:t>
    </dgm:pt>
    <dgm:pt modelId="{69944F9F-F467-4162-A56E-3185E6E7EDF7}" type="parTrans" cxnId="{7AF30D70-34AF-4BAF-AEBC-B7772FE59E3E}">
      <dgm:prSet/>
      <dgm:spPr/>
      <dgm:t>
        <a:bodyPr/>
        <a:lstStyle/>
        <a:p>
          <a:endParaRPr lang="es-EC"/>
        </a:p>
      </dgm:t>
    </dgm:pt>
    <dgm:pt modelId="{58D2EAAE-8C81-4F37-A2BB-B6C206136E0E}" type="sibTrans" cxnId="{7AF30D70-34AF-4BAF-AEBC-B7772FE59E3E}">
      <dgm:prSet/>
      <dgm:spPr/>
      <dgm:t>
        <a:bodyPr/>
        <a:lstStyle/>
        <a:p>
          <a:endParaRPr lang="es-EC"/>
        </a:p>
      </dgm:t>
    </dgm:pt>
    <dgm:pt modelId="{81F01139-DC3D-485B-B048-D3A84540C086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952D6B31-7FA5-4894-830F-64FA7BF9F60D}" type="parTrans" cxnId="{0A20FA56-5D9E-474C-BBEF-2FAD1859EF32}">
      <dgm:prSet/>
      <dgm:spPr/>
      <dgm:t>
        <a:bodyPr/>
        <a:lstStyle/>
        <a:p>
          <a:endParaRPr lang="es-EC"/>
        </a:p>
      </dgm:t>
    </dgm:pt>
    <dgm:pt modelId="{8221794E-2ED6-46A8-87DE-083DC4B04F02}" type="sibTrans" cxnId="{0A20FA56-5D9E-474C-BBEF-2FAD1859EF32}">
      <dgm:prSet/>
      <dgm:spPr/>
      <dgm:t>
        <a:bodyPr/>
        <a:lstStyle/>
        <a:p>
          <a:endParaRPr lang="es-EC"/>
        </a:p>
      </dgm:t>
    </dgm:pt>
    <dgm:pt modelId="{1F4B422A-5A23-4D80-BF8B-E70747AEEEE0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D287C511-6158-4F72-86AD-1C3C072C259B}" type="parTrans" cxnId="{8F038EB3-5CBA-4E12-BDE8-4B35BA55142B}">
      <dgm:prSet/>
      <dgm:spPr/>
      <dgm:t>
        <a:bodyPr/>
        <a:lstStyle/>
        <a:p>
          <a:endParaRPr lang="es-EC"/>
        </a:p>
      </dgm:t>
    </dgm:pt>
    <dgm:pt modelId="{0A2B6925-938D-42F3-B1BE-A6B0009263B3}" type="sibTrans" cxnId="{8F038EB3-5CBA-4E12-BDE8-4B35BA55142B}">
      <dgm:prSet/>
      <dgm:spPr/>
      <dgm:t>
        <a:bodyPr/>
        <a:lstStyle/>
        <a:p>
          <a:endParaRPr lang="es-EC"/>
        </a:p>
      </dgm:t>
    </dgm:pt>
    <dgm:pt modelId="{AF2A6208-EDA6-4BA4-86B6-B44A6E2DCB59}">
      <dgm:prSet phldrT="[Texto]"/>
      <dgm:spPr/>
      <dgm:t>
        <a:bodyPr/>
        <a:lstStyle/>
        <a:p>
          <a:r>
            <a:rPr lang="es-EC" dirty="0"/>
            <a:t>Líquidos viscoelásticos</a:t>
          </a:r>
        </a:p>
      </dgm:t>
    </dgm:pt>
    <dgm:pt modelId="{F654CF40-2D23-4E9D-88CD-180640BE918A}" type="parTrans" cxnId="{5A9A7626-C924-4A4E-8C28-EB5332FBC0D6}">
      <dgm:prSet/>
      <dgm:spPr/>
      <dgm:t>
        <a:bodyPr/>
        <a:lstStyle/>
        <a:p>
          <a:endParaRPr lang="es-EC"/>
        </a:p>
      </dgm:t>
    </dgm:pt>
    <dgm:pt modelId="{5BAAA913-0764-457D-948A-8D4983C01DAC}" type="sibTrans" cxnId="{5A9A7626-C924-4A4E-8C28-EB5332FBC0D6}">
      <dgm:prSet/>
      <dgm:spPr/>
      <dgm:t>
        <a:bodyPr/>
        <a:lstStyle/>
        <a:p>
          <a:endParaRPr lang="es-EC"/>
        </a:p>
      </dgm:t>
    </dgm:pt>
    <dgm:pt modelId="{E26FCD6E-E7CD-430E-8433-4C9E4DF5B815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22E4DCDD-4C5B-4130-AB55-A9E6626ACE97}" type="parTrans" cxnId="{81E82783-A739-44DA-93B0-B48EACFA64A0}">
      <dgm:prSet/>
      <dgm:spPr/>
      <dgm:t>
        <a:bodyPr/>
        <a:lstStyle/>
        <a:p>
          <a:endParaRPr lang="es-EC"/>
        </a:p>
      </dgm:t>
    </dgm:pt>
    <dgm:pt modelId="{26EA54CE-46F9-4070-808F-B9DC13A44AA0}" type="sibTrans" cxnId="{81E82783-A739-44DA-93B0-B48EACFA64A0}">
      <dgm:prSet/>
      <dgm:spPr/>
      <dgm:t>
        <a:bodyPr/>
        <a:lstStyle/>
        <a:p>
          <a:endParaRPr lang="es-EC"/>
        </a:p>
      </dgm:t>
    </dgm:pt>
    <dgm:pt modelId="{F264F314-0773-47F1-BD81-A2613A76241B}">
      <dgm:prSet phldrT="[Texto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447151B5-A36F-4BAF-A392-3580ABF9F296}" type="parTrans" cxnId="{D16FBC11-0282-44D1-8526-DC5EEE44CC63}">
      <dgm:prSet/>
      <dgm:spPr/>
      <dgm:t>
        <a:bodyPr/>
        <a:lstStyle/>
        <a:p>
          <a:endParaRPr lang="es-EC"/>
        </a:p>
      </dgm:t>
    </dgm:pt>
    <dgm:pt modelId="{D2837158-AAF6-4BFC-A753-6658CA90555A}" type="sibTrans" cxnId="{D16FBC11-0282-44D1-8526-DC5EEE44CC63}">
      <dgm:prSet/>
      <dgm:spPr/>
      <dgm:t>
        <a:bodyPr/>
        <a:lstStyle/>
        <a:p>
          <a:endParaRPr lang="es-EC"/>
        </a:p>
      </dgm:t>
    </dgm:pt>
    <dgm:pt modelId="{E782E98A-35F1-4932-9507-D22FEEAF743C}">
      <dgm:prSet phldrT="[Texto]"/>
      <dgm:spPr/>
      <dgm:t>
        <a:bodyPr/>
        <a:lstStyle/>
        <a:p>
          <a:r>
            <a:rPr lang="es-EC" dirty="0"/>
            <a:t>Sólidos viscoelásticos</a:t>
          </a:r>
        </a:p>
      </dgm:t>
    </dgm:pt>
    <dgm:pt modelId="{66C1E7BE-299E-450C-8350-A652E1A35719}" type="parTrans" cxnId="{39AF21E6-0359-48D6-ADF5-0D7191B32DD5}">
      <dgm:prSet/>
      <dgm:spPr/>
      <dgm:t>
        <a:bodyPr/>
        <a:lstStyle/>
        <a:p>
          <a:endParaRPr lang="es-EC"/>
        </a:p>
      </dgm:t>
    </dgm:pt>
    <dgm:pt modelId="{D6D23BFE-319A-4C6D-BE91-A62FF35CE5C5}" type="sibTrans" cxnId="{39AF21E6-0359-48D6-ADF5-0D7191B32DD5}">
      <dgm:prSet/>
      <dgm:spPr/>
      <dgm:t>
        <a:bodyPr/>
        <a:lstStyle/>
        <a:p>
          <a:endParaRPr lang="es-EC"/>
        </a:p>
      </dgm:t>
    </dgm:pt>
    <dgm:pt modelId="{55FFE58C-6620-48FD-9066-4375F8F7DB32}">
      <dgm:prSet phldrT="[Texto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BBF4A9ED-44A1-4D99-BD1A-0C2828628D7A}" type="parTrans" cxnId="{6F75F413-CE6F-436C-A858-D1B85D34717A}">
      <dgm:prSet/>
      <dgm:spPr/>
      <dgm:t>
        <a:bodyPr/>
        <a:lstStyle/>
        <a:p>
          <a:endParaRPr lang="es-EC"/>
        </a:p>
      </dgm:t>
    </dgm:pt>
    <dgm:pt modelId="{8484BB08-316D-403E-9C38-EFF7E71EAF77}" type="sibTrans" cxnId="{6F75F413-CE6F-436C-A858-D1B85D34717A}">
      <dgm:prSet/>
      <dgm:spPr/>
      <dgm:t>
        <a:bodyPr/>
        <a:lstStyle/>
        <a:p>
          <a:endParaRPr lang="es-EC"/>
        </a:p>
      </dgm:t>
    </dgm:pt>
    <dgm:pt modelId="{6AB4DCF7-CBAF-4CF7-9153-B22F98D7CFDC}">
      <dgm:prSet phldrT="[Texto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ECA545E3-2665-40EA-B9CE-AFF0F4C72B30}" type="parTrans" cxnId="{DA0FCF39-6509-481B-8F80-AEB7A3ADAA6F}">
      <dgm:prSet/>
      <dgm:spPr/>
      <dgm:t>
        <a:bodyPr/>
        <a:lstStyle/>
        <a:p>
          <a:endParaRPr lang="es-EC"/>
        </a:p>
      </dgm:t>
    </dgm:pt>
    <dgm:pt modelId="{6DE64873-FD07-4EC8-86FD-59A80A932363}" type="sibTrans" cxnId="{DA0FCF39-6509-481B-8F80-AEB7A3ADAA6F}">
      <dgm:prSet/>
      <dgm:spPr/>
      <dgm:t>
        <a:bodyPr/>
        <a:lstStyle/>
        <a:p>
          <a:endParaRPr lang="es-EC"/>
        </a:p>
      </dgm:t>
    </dgm:pt>
    <dgm:pt modelId="{E9D274C1-3FBC-4F08-97C5-4193E8EE01AA}">
      <dgm:prSet phldrT="[Texto]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85C1BB8C-7ACB-4F77-BE59-19654CC375FF}" type="parTrans" cxnId="{42A82986-042E-42B5-B0E8-DF47EC0F01B1}">
      <dgm:prSet/>
      <dgm:spPr/>
      <dgm:t>
        <a:bodyPr/>
        <a:lstStyle/>
        <a:p>
          <a:endParaRPr lang="es-EC"/>
        </a:p>
      </dgm:t>
    </dgm:pt>
    <dgm:pt modelId="{41881535-E673-4DA8-A713-F9060A14DBD3}" type="sibTrans" cxnId="{42A82986-042E-42B5-B0E8-DF47EC0F01B1}">
      <dgm:prSet/>
      <dgm:spPr/>
      <dgm:t>
        <a:bodyPr/>
        <a:lstStyle/>
        <a:p>
          <a:endParaRPr lang="es-EC"/>
        </a:p>
      </dgm:t>
    </dgm:pt>
    <dgm:pt modelId="{A05C4704-0F3E-4A2C-8230-577E9D53F1FA}">
      <dgm:prSet phldrT="[Texto]"/>
      <dgm:spPr/>
      <dgm:t>
        <a:bodyPr/>
        <a:lstStyle/>
        <a:p>
          <a:r>
            <a:rPr lang="es-EC" dirty="0"/>
            <a:t>Solidos Elásticos</a:t>
          </a:r>
        </a:p>
      </dgm:t>
    </dgm:pt>
    <dgm:pt modelId="{5B6C4815-C2C3-4D25-9E4B-C52391D0D2B9}" type="parTrans" cxnId="{34807D8E-662F-4480-80F6-67E42039C2C9}">
      <dgm:prSet/>
      <dgm:spPr/>
      <dgm:t>
        <a:bodyPr/>
        <a:lstStyle/>
        <a:p>
          <a:endParaRPr lang="es-EC"/>
        </a:p>
      </dgm:t>
    </dgm:pt>
    <dgm:pt modelId="{9E279F5D-9769-47DA-86CA-2C35A85C9C9C}" type="sibTrans" cxnId="{34807D8E-662F-4480-80F6-67E42039C2C9}">
      <dgm:prSet/>
      <dgm:spPr/>
      <dgm:t>
        <a:bodyPr/>
        <a:lstStyle/>
        <a:p>
          <a:endParaRPr lang="es-EC"/>
        </a:p>
      </dgm:t>
    </dgm:pt>
    <dgm:pt modelId="{F23F8395-8096-4E78-8483-28EF42B2EC5D}">
      <dgm:prSet phldrT="[Texto]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s-EC" dirty="0"/>
        </a:p>
      </dgm:t>
    </dgm:pt>
    <dgm:pt modelId="{A0E3069D-AA12-4DDE-ABCC-E8C0723E774B}" type="parTrans" cxnId="{E9A031AF-3CB4-4718-A922-5AE75C6C473F}">
      <dgm:prSet/>
      <dgm:spPr/>
      <dgm:t>
        <a:bodyPr/>
        <a:lstStyle/>
        <a:p>
          <a:endParaRPr lang="es-EC"/>
        </a:p>
      </dgm:t>
    </dgm:pt>
    <dgm:pt modelId="{A8B0F53C-9E1F-4B76-BBE3-17574D4C1701}" type="sibTrans" cxnId="{E9A031AF-3CB4-4718-A922-5AE75C6C473F}">
      <dgm:prSet/>
      <dgm:spPr/>
      <dgm:t>
        <a:bodyPr/>
        <a:lstStyle/>
        <a:p>
          <a:endParaRPr lang="es-EC"/>
        </a:p>
      </dgm:t>
    </dgm:pt>
    <dgm:pt modelId="{A99A80EF-A5B6-46A8-A10D-35EE2C98E29B}" type="pres">
      <dgm:prSet presAssocID="{B3F7F32B-F1B0-43E7-B40B-7742ABE7AE38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US"/>
        </a:p>
      </dgm:t>
    </dgm:pt>
    <dgm:pt modelId="{7F82F01D-DC6A-475E-B715-31225B90A390}" type="pres">
      <dgm:prSet presAssocID="{CC0622BD-7DB9-4B95-9E3E-9AADDE93BA85}" presName="compNode" presStyleCnt="0"/>
      <dgm:spPr/>
    </dgm:pt>
    <dgm:pt modelId="{FEB5D1CC-4E78-48DD-B25A-5D52A50D7136}" type="pres">
      <dgm:prSet presAssocID="{CC0622BD-7DB9-4B95-9E3E-9AADDE93BA85}" presName="aNode" presStyleLbl="bgShp" presStyleIdx="0" presStyleCnt="4"/>
      <dgm:spPr/>
      <dgm:t>
        <a:bodyPr/>
        <a:lstStyle/>
        <a:p>
          <a:endParaRPr lang="es-US"/>
        </a:p>
      </dgm:t>
    </dgm:pt>
    <dgm:pt modelId="{25BAF11A-1D73-4741-A154-B33BCA6AD78D}" type="pres">
      <dgm:prSet presAssocID="{CC0622BD-7DB9-4B95-9E3E-9AADDE93BA85}" presName="textNode" presStyleLbl="bgShp" presStyleIdx="0" presStyleCnt="4"/>
      <dgm:spPr/>
      <dgm:t>
        <a:bodyPr/>
        <a:lstStyle/>
        <a:p>
          <a:endParaRPr lang="es-US"/>
        </a:p>
      </dgm:t>
    </dgm:pt>
    <dgm:pt modelId="{76F5C609-2962-4BF3-A1B2-4D9D167796E5}" type="pres">
      <dgm:prSet presAssocID="{CC0622BD-7DB9-4B95-9E3E-9AADDE93BA85}" presName="compChildNode" presStyleCnt="0"/>
      <dgm:spPr/>
    </dgm:pt>
    <dgm:pt modelId="{AA944D37-D35A-4F2D-B6E9-F69C21AFACE7}" type="pres">
      <dgm:prSet presAssocID="{CC0622BD-7DB9-4B95-9E3E-9AADDE93BA85}" presName="theInnerList" presStyleCnt="0"/>
      <dgm:spPr/>
    </dgm:pt>
    <dgm:pt modelId="{C4CCDB97-6B3E-449E-9CB1-3DC2A7443ADF}" type="pres">
      <dgm:prSet presAssocID="{81F01139-DC3D-485B-B048-D3A84540C086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4ED11762-74EA-4338-A08F-26C6F81B3255}" type="pres">
      <dgm:prSet presAssocID="{81F01139-DC3D-485B-B048-D3A84540C086}" presName="aSpace2" presStyleCnt="0"/>
      <dgm:spPr/>
    </dgm:pt>
    <dgm:pt modelId="{46E78287-53CA-4C7D-BD25-291EE29B4532}" type="pres">
      <dgm:prSet presAssocID="{1F4B422A-5A23-4D80-BF8B-E70747AEEEE0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F560EC7A-3BC5-4B34-A8C7-18C632D50542}" type="pres">
      <dgm:prSet presAssocID="{CC0622BD-7DB9-4B95-9E3E-9AADDE93BA85}" presName="aSpace" presStyleCnt="0"/>
      <dgm:spPr/>
    </dgm:pt>
    <dgm:pt modelId="{321DAD78-305E-494E-819A-366FC14D9C29}" type="pres">
      <dgm:prSet presAssocID="{AF2A6208-EDA6-4BA4-86B6-B44A6E2DCB59}" presName="compNode" presStyleCnt="0"/>
      <dgm:spPr/>
    </dgm:pt>
    <dgm:pt modelId="{708D9BB8-DC40-4193-99D6-2521A2F62F98}" type="pres">
      <dgm:prSet presAssocID="{AF2A6208-EDA6-4BA4-86B6-B44A6E2DCB59}" presName="aNode" presStyleLbl="bgShp" presStyleIdx="1" presStyleCnt="4"/>
      <dgm:spPr/>
      <dgm:t>
        <a:bodyPr/>
        <a:lstStyle/>
        <a:p>
          <a:endParaRPr lang="es-US"/>
        </a:p>
      </dgm:t>
    </dgm:pt>
    <dgm:pt modelId="{E3BB1EA1-BE2B-4BA4-995C-6D63774EC528}" type="pres">
      <dgm:prSet presAssocID="{AF2A6208-EDA6-4BA4-86B6-B44A6E2DCB59}" presName="textNode" presStyleLbl="bgShp" presStyleIdx="1" presStyleCnt="4"/>
      <dgm:spPr/>
      <dgm:t>
        <a:bodyPr/>
        <a:lstStyle/>
        <a:p>
          <a:endParaRPr lang="es-US"/>
        </a:p>
      </dgm:t>
    </dgm:pt>
    <dgm:pt modelId="{A94E4909-3BBD-4AA1-8573-B0026589041B}" type="pres">
      <dgm:prSet presAssocID="{AF2A6208-EDA6-4BA4-86B6-B44A6E2DCB59}" presName="compChildNode" presStyleCnt="0"/>
      <dgm:spPr/>
    </dgm:pt>
    <dgm:pt modelId="{40C5C99A-35F3-4378-AF19-849392930EE8}" type="pres">
      <dgm:prSet presAssocID="{AF2A6208-EDA6-4BA4-86B6-B44A6E2DCB59}" presName="theInnerList" presStyleCnt="0"/>
      <dgm:spPr/>
    </dgm:pt>
    <dgm:pt modelId="{BDC3D0C0-B5C7-4DC3-8A8C-21AB6E7AD6F5}" type="pres">
      <dgm:prSet presAssocID="{E26FCD6E-E7CD-430E-8433-4C9E4DF5B815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70AF570C-8BA2-47AC-9879-DCA257A9A8AC}" type="pres">
      <dgm:prSet presAssocID="{E26FCD6E-E7CD-430E-8433-4C9E4DF5B815}" presName="aSpace2" presStyleCnt="0"/>
      <dgm:spPr/>
    </dgm:pt>
    <dgm:pt modelId="{546BC6F0-F60D-448A-B3FE-FC72EBBAA2E4}" type="pres">
      <dgm:prSet presAssocID="{F264F314-0773-47F1-BD81-A2613A76241B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C2EEBE10-038F-4C86-97DB-F429AE764197}" type="pres">
      <dgm:prSet presAssocID="{AF2A6208-EDA6-4BA4-86B6-B44A6E2DCB59}" presName="aSpace" presStyleCnt="0"/>
      <dgm:spPr/>
    </dgm:pt>
    <dgm:pt modelId="{185EBF7A-9A8D-41AD-9F75-3D4A00507BF0}" type="pres">
      <dgm:prSet presAssocID="{E782E98A-35F1-4932-9507-D22FEEAF743C}" presName="compNode" presStyleCnt="0"/>
      <dgm:spPr/>
    </dgm:pt>
    <dgm:pt modelId="{6D8F7BEA-DF96-4EFC-8454-B950AC1E3DCA}" type="pres">
      <dgm:prSet presAssocID="{E782E98A-35F1-4932-9507-D22FEEAF743C}" presName="aNode" presStyleLbl="bgShp" presStyleIdx="2" presStyleCnt="4"/>
      <dgm:spPr/>
      <dgm:t>
        <a:bodyPr/>
        <a:lstStyle/>
        <a:p>
          <a:endParaRPr lang="es-US"/>
        </a:p>
      </dgm:t>
    </dgm:pt>
    <dgm:pt modelId="{83B4969D-504D-491A-817E-8C630BE4A7D7}" type="pres">
      <dgm:prSet presAssocID="{E782E98A-35F1-4932-9507-D22FEEAF743C}" presName="textNode" presStyleLbl="bgShp" presStyleIdx="2" presStyleCnt="4"/>
      <dgm:spPr/>
      <dgm:t>
        <a:bodyPr/>
        <a:lstStyle/>
        <a:p>
          <a:endParaRPr lang="es-US"/>
        </a:p>
      </dgm:t>
    </dgm:pt>
    <dgm:pt modelId="{0F3AB419-7A1F-4B4D-8943-CCC63E11D725}" type="pres">
      <dgm:prSet presAssocID="{E782E98A-35F1-4932-9507-D22FEEAF743C}" presName="compChildNode" presStyleCnt="0"/>
      <dgm:spPr/>
    </dgm:pt>
    <dgm:pt modelId="{2695A237-0995-46C4-8E34-703C3BE2F898}" type="pres">
      <dgm:prSet presAssocID="{E782E98A-35F1-4932-9507-D22FEEAF743C}" presName="theInnerList" presStyleCnt="0"/>
      <dgm:spPr/>
    </dgm:pt>
    <dgm:pt modelId="{51B77E75-3191-4917-B172-592AA6220775}" type="pres">
      <dgm:prSet presAssocID="{55FFE58C-6620-48FD-9066-4375F8F7DB32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F5FE89D9-2491-4FA8-8BC7-24783B35777C}" type="pres">
      <dgm:prSet presAssocID="{55FFE58C-6620-48FD-9066-4375F8F7DB32}" presName="aSpace2" presStyleCnt="0"/>
      <dgm:spPr/>
    </dgm:pt>
    <dgm:pt modelId="{B4BAD05E-005F-4B32-9DD3-65F1411CB322}" type="pres">
      <dgm:prSet presAssocID="{6AB4DCF7-CBAF-4CF7-9153-B22F98D7CFDC}" presName="childNode" presStyleLbl="node1" presStyleIdx="5" presStyleCnt="8" custLinFactNeighborX="-701" custLinFactNeighborY="36246">
        <dgm:presLayoutVars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16B0E6C8-CB7E-4D2D-8EC2-0E5A67A62988}" type="pres">
      <dgm:prSet presAssocID="{E782E98A-35F1-4932-9507-D22FEEAF743C}" presName="aSpace" presStyleCnt="0"/>
      <dgm:spPr/>
    </dgm:pt>
    <dgm:pt modelId="{201549BE-5673-48AE-ACB6-96E0E4B76F8D}" type="pres">
      <dgm:prSet presAssocID="{A05C4704-0F3E-4A2C-8230-577E9D53F1FA}" presName="compNode" presStyleCnt="0"/>
      <dgm:spPr/>
    </dgm:pt>
    <dgm:pt modelId="{BE64A6FD-CDA4-4FA6-AE48-ABDA5EAC2D31}" type="pres">
      <dgm:prSet presAssocID="{A05C4704-0F3E-4A2C-8230-577E9D53F1FA}" presName="aNode" presStyleLbl="bgShp" presStyleIdx="3" presStyleCnt="4"/>
      <dgm:spPr/>
      <dgm:t>
        <a:bodyPr/>
        <a:lstStyle/>
        <a:p>
          <a:endParaRPr lang="es-US"/>
        </a:p>
      </dgm:t>
    </dgm:pt>
    <dgm:pt modelId="{F5F6826C-94F4-4E5A-B031-01606FE03497}" type="pres">
      <dgm:prSet presAssocID="{A05C4704-0F3E-4A2C-8230-577E9D53F1FA}" presName="textNode" presStyleLbl="bgShp" presStyleIdx="3" presStyleCnt="4"/>
      <dgm:spPr/>
      <dgm:t>
        <a:bodyPr/>
        <a:lstStyle/>
        <a:p>
          <a:endParaRPr lang="es-US"/>
        </a:p>
      </dgm:t>
    </dgm:pt>
    <dgm:pt modelId="{D3BCFD40-3CBD-49C4-85E2-D788BB51E2B4}" type="pres">
      <dgm:prSet presAssocID="{A05C4704-0F3E-4A2C-8230-577E9D53F1FA}" presName="compChildNode" presStyleCnt="0"/>
      <dgm:spPr/>
    </dgm:pt>
    <dgm:pt modelId="{BBF9E975-4081-4A8A-A092-A6F9804F5BFF}" type="pres">
      <dgm:prSet presAssocID="{A05C4704-0F3E-4A2C-8230-577E9D53F1FA}" presName="theInnerList" presStyleCnt="0"/>
      <dgm:spPr/>
    </dgm:pt>
    <dgm:pt modelId="{6A4DE4A0-0995-4D4E-8324-589C3BCFB3A1}" type="pres">
      <dgm:prSet presAssocID="{F23F8395-8096-4E78-8483-28EF42B2EC5D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US"/>
        </a:p>
      </dgm:t>
    </dgm:pt>
    <dgm:pt modelId="{5DCDE398-566D-475E-A809-4CC9F389F3FC}" type="pres">
      <dgm:prSet presAssocID="{F23F8395-8096-4E78-8483-28EF42B2EC5D}" presName="aSpace2" presStyleCnt="0"/>
      <dgm:spPr/>
    </dgm:pt>
    <dgm:pt modelId="{E04B67BF-7415-45F7-83B0-7D199A6C8E60}" type="pres">
      <dgm:prSet presAssocID="{E9D274C1-3FBC-4F08-97C5-4193E8EE01AA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US"/>
        </a:p>
      </dgm:t>
    </dgm:pt>
  </dgm:ptLst>
  <dgm:cxnLst>
    <dgm:cxn modelId="{C89641D0-3A21-4FFF-A804-34BCB3BAD666}" type="presOf" srcId="{1F4B422A-5A23-4D80-BF8B-E70747AEEEE0}" destId="{46E78287-53CA-4C7D-BD25-291EE29B4532}" srcOrd="0" destOrd="0" presId="urn:microsoft.com/office/officeart/2005/8/layout/lProcess2"/>
    <dgm:cxn modelId="{5A9A7626-C924-4A4E-8C28-EB5332FBC0D6}" srcId="{B3F7F32B-F1B0-43E7-B40B-7742ABE7AE38}" destId="{AF2A6208-EDA6-4BA4-86B6-B44A6E2DCB59}" srcOrd="1" destOrd="0" parTransId="{F654CF40-2D23-4E9D-88CD-180640BE918A}" sibTransId="{5BAAA913-0764-457D-948A-8D4983C01DAC}"/>
    <dgm:cxn modelId="{CC8C670A-868C-4D61-8BC4-FCCE74EB7D7D}" type="presOf" srcId="{A05C4704-0F3E-4A2C-8230-577E9D53F1FA}" destId="{BE64A6FD-CDA4-4FA6-AE48-ABDA5EAC2D31}" srcOrd="0" destOrd="0" presId="urn:microsoft.com/office/officeart/2005/8/layout/lProcess2"/>
    <dgm:cxn modelId="{0A20FA56-5D9E-474C-BBEF-2FAD1859EF32}" srcId="{CC0622BD-7DB9-4B95-9E3E-9AADDE93BA85}" destId="{81F01139-DC3D-485B-B048-D3A84540C086}" srcOrd="0" destOrd="0" parTransId="{952D6B31-7FA5-4894-830F-64FA7BF9F60D}" sibTransId="{8221794E-2ED6-46A8-87DE-083DC4B04F02}"/>
    <dgm:cxn modelId="{BD4F9FDE-EA54-4E43-A4E5-B210BE3D12C1}" type="presOf" srcId="{E782E98A-35F1-4932-9507-D22FEEAF743C}" destId="{83B4969D-504D-491A-817E-8C630BE4A7D7}" srcOrd="1" destOrd="0" presId="urn:microsoft.com/office/officeart/2005/8/layout/lProcess2"/>
    <dgm:cxn modelId="{BD3AA1C8-D76E-41D4-8F20-4C12CDF97AD2}" type="presOf" srcId="{AF2A6208-EDA6-4BA4-86B6-B44A6E2DCB59}" destId="{E3BB1EA1-BE2B-4BA4-995C-6D63774EC528}" srcOrd="1" destOrd="0" presId="urn:microsoft.com/office/officeart/2005/8/layout/lProcess2"/>
    <dgm:cxn modelId="{39AF21E6-0359-48D6-ADF5-0D7191B32DD5}" srcId="{B3F7F32B-F1B0-43E7-B40B-7742ABE7AE38}" destId="{E782E98A-35F1-4932-9507-D22FEEAF743C}" srcOrd="2" destOrd="0" parTransId="{66C1E7BE-299E-450C-8350-A652E1A35719}" sibTransId="{D6D23BFE-319A-4C6D-BE91-A62FF35CE5C5}"/>
    <dgm:cxn modelId="{0F5AB8C0-99BF-480D-B523-D724C36268DA}" type="presOf" srcId="{E9D274C1-3FBC-4F08-97C5-4193E8EE01AA}" destId="{E04B67BF-7415-45F7-83B0-7D199A6C8E60}" srcOrd="0" destOrd="0" presId="urn:microsoft.com/office/officeart/2005/8/layout/lProcess2"/>
    <dgm:cxn modelId="{E9A031AF-3CB4-4718-A922-5AE75C6C473F}" srcId="{A05C4704-0F3E-4A2C-8230-577E9D53F1FA}" destId="{F23F8395-8096-4E78-8483-28EF42B2EC5D}" srcOrd="0" destOrd="0" parTransId="{A0E3069D-AA12-4DDE-ABCC-E8C0723E774B}" sibTransId="{A8B0F53C-9E1F-4B76-BBE3-17574D4C1701}"/>
    <dgm:cxn modelId="{B11E6F0C-0F67-4F87-BE57-D8ABCDDBE0D7}" type="presOf" srcId="{A05C4704-0F3E-4A2C-8230-577E9D53F1FA}" destId="{F5F6826C-94F4-4E5A-B031-01606FE03497}" srcOrd="1" destOrd="0" presId="urn:microsoft.com/office/officeart/2005/8/layout/lProcess2"/>
    <dgm:cxn modelId="{A028529E-D69C-428C-8BB8-A8F35D77A9DF}" type="presOf" srcId="{55FFE58C-6620-48FD-9066-4375F8F7DB32}" destId="{51B77E75-3191-4917-B172-592AA6220775}" srcOrd="0" destOrd="0" presId="urn:microsoft.com/office/officeart/2005/8/layout/lProcess2"/>
    <dgm:cxn modelId="{7AF30D70-34AF-4BAF-AEBC-B7772FE59E3E}" srcId="{B3F7F32B-F1B0-43E7-B40B-7742ABE7AE38}" destId="{CC0622BD-7DB9-4B95-9E3E-9AADDE93BA85}" srcOrd="0" destOrd="0" parTransId="{69944F9F-F467-4162-A56E-3185E6E7EDF7}" sibTransId="{58D2EAAE-8C81-4F37-A2BB-B6C206136E0E}"/>
    <dgm:cxn modelId="{8F038EB3-5CBA-4E12-BDE8-4B35BA55142B}" srcId="{CC0622BD-7DB9-4B95-9E3E-9AADDE93BA85}" destId="{1F4B422A-5A23-4D80-BF8B-E70747AEEEE0}" srcOrd="1" destOrd="0" parTransId="{D287C511-6158-4F72-86AD-1C3C072C259B}" sibTransId="{0A2B6925-938D-42F3-B1BE-A6B0009263B3}"/>
    <dgm:cxn modelId="{6D4217C2-87EA-4A54-943E-A39EF3B657A4}" type="presOf" srcId="{F23F8395-8096-4E78-8483-28EF42B2EC5D}" destId="{6A4DE4A0-0995-4D4E-8324-589C3BCFB3A1}" srcOrd="0" destOrd="0" presId="urn:microsoft.com/office/officeart/2005/8/layout/lProcess2"/>
    <dgm:cxn modelId="{D16FBC11-0282-44D1-8526-DC5EEE44CC63}" srcId="{AF2A6208-EDA6-4BA4-86B6-B44A6E2DCB59}" destId="{F264F314-0773-47F1-BD81-A2613A76241B}" srcOrd="1" destOrd="0" parTransId="{447151B5-A36F-4BAF-A392-3580ABF9F296}" sibTransId="{D2837158-AAF6-4BFC-A753-6658CA90555A}"/>
    <dgm:cxn modelId="{34807D8E-662F-4480-80F6-67E42039C2C9}" srcId="{B3F7F32B-F1B0-43E7-B40B-7742ABE7AE38}" destId="{A05C4704-0F3E-4A2C-8230-577E9D53F1FA}" srcOrd="3" destOrd="0" parTransId="{5B6C4815-C2C3-4D25-9E4B-C52391D0D2B9}" sibTransId="{9E279F5D-9769-47DA-86CA-2C35A85C9C9C}"/>
    <dgm:cxn modelId="{4AC2CD3B-832D-4F99-9FD1-8E451A6055AE}" type="presOf" srcId="{B3F7F32B-F1B0-43E7-B40B-7742ABE7AE38}" destId="{A99A80EF-A5B6-46A8-A10D-35EE2C98E29B}" srcOrd="0" destOrd="0" presId="urn:microsoft.com/office/officeart/2005/8/layout/lProcess2"/>
    <dgm:cxn modelId="{2E1AD9B4-B7AD-43D1-9990-DC6AB4F488F9}" type="presOf" srcId="{AF2A6208-EDA6-4BA4-86B6-B44A6E2DCB59}" destId="{708D9BB8-DC40-4193-99D6-2521A2F62F98}" srcOrd="0" destOrd="0" presId="urn:microsoft.com/office/officeart/2005/8/layout/lProcess2"/>
    <dgm:cxn modelId="{81E82783-A739-44DA-93B0-B48EACFA64A0}" srcId="{AF2A6208-EDA6-4BA4-86B6-B44A6E2DCB59}" destId="{E26FCD6E-E7CD-430E-8433-4C9E4DF5B815}" srcOrd="0" destOrd="0" parTransId="{22E4DCDD-4C5B-4130-AB55-A9E6626ACE97}" sibTransId="{26EA54CE-46F9-4070-808F-B9DC13A44AA0}"/>
    <dgm:cxn modelId="{6F75F413-CE6F-436C-A858-D1B85D34717A}" srcId="{E782E98A-35F1-4932-9507-D22FEEAF743C}" destId="{55FFE58C-6620-48FD-9066-4375F8F7DB32}" srcOrd="0" destOrd="0" parTransId="{BBF4A9ED-44A1-4D99-BD1A-0C2828628D7A}" sibTransId="{8484BB08-316D-403E-9C38-EFF7E71EAF77}"/>
    <dgm:cxn modelId="{2B83A478-1891-481A-9E27-71C57A540C8F}" type="presOf" srcId="{81F01139-DC3D-485B-B048-D3A84540C086}" destId="{C4CCDB97-6B3E-449E-9CB1-3DC2A7443ADF}" srcOrd="0" destOrd="0" presId="urn:microsoft.com/office/officeart/2005/8/layout/lProcess2"/>
    <dgm:cxn modelId="{E536D70A-20AD-4F0A-9945-BC7B6C4C7625}" type="presOf" srcId="{CC0622BD-7DB9-4B95-9E3E-9AADDE93BA85}" destId="{FEB5D1CC-4E78-48DD-B25A-5D52A50D7136}" srcOrd="0" destOrd="0" presId="urn:microsoft.com/office/officeart/2005/8/layout/lProcess2"/>
    <dgm:cxn modelId="{42A82986-042E-42B5-B0E8-DF47EC0F01B1}" srcId="{A05C4704-0F3E-4A2C-8230-577E9D53F1FA}" destId="{E9D274C1-3FBC-4F08-97C5-4193E8EE01AA}" srcOrd="1" destOrd="0" parTransId="{85C1BB8C-7ACB-4F77-BE59-19654CC375FF}" sibTransId="{41881535-E673-4DA8-A713-F9060A14DBD3}"/>
    <dgm:cxn modelId="{8158A9AB-DDC1-45D2-9F5A-719B4BEE144A}" type="presOf" srcId="{E26FCD6E-E7CD-430E-8433-4C9E4DF5B815}" destId="{BDC3D0C0-B5C7-4DC3-8A8C-21AB6E7AD6F5}" srcOrd="0" destOrd="0" presId="urn:microsoft.com/office/officeart/2005/8/layout/lProcess2"/>
    <dgm:cxn modelId="{DA0FCF39-6509-481B-8F80-AEB7A3ADAA6F}" srcId="{E782E98A-35F1-4932-9507-D22FEEAF743C}" destId="{6AB4DCF7-CBAF-4CF7-9153-B22F98D7CFDC}" srcOrd="1" destOrd="0" parTransId="{ECA545E3-2665-40EA-B9CE-AFF0F4C72B30}" sibTransId="{6DE64873-FD07-4EC8-86FD-59A80A932363}"/>
    <dgm:cxn modelId="{F884D76F-BF51-4C35-8D62-93450B250070}" type="presOf" srcId="{6AB4DCF7-CBAF-4CF7-9153-B22F98D7CFDC}" destId="{B4BAD05E-005F-4B32-9DD3-65F1411CB322}" srcOrd="0" destOrd="0" presId="urn:microsoft.com/office/officeart/2005/8/layout/lProcess2"/>
    <dgm:cxn modelId="{A9285726-DE70-460C-BDF5-0F01B7296837}" type="presOf" srcId="{F264F314-0773-47F1-BD81-A2613A76241B}" destId="{546BC6F0-F60D-448A-B3FE-FC72EBBAA2E4}" srcOrd="0" destOrd="0" presId="urn:microsoft.com/office/officeart/2005/8/layout/lProcess2"/>
    <dgm:cxn modelId="{D40121C5-FFAF-4CDD-92AC-09C80D353EA7}" type="presOf" srcId="{E782E98A-35F1-4932-9507-D22FEEAF743C}" destId="{6D8F7BEA-DF96-4EFC-8454-B950AC1E3DCA}" srcOrd="0" destOrd="0" presId="urn:microsoft.com/office/officeart/2005/8/layout/lProcess2"/>
    <dgm:cxn modelId="{0ACEDFD9-BD2B-4FBE-B2A9-657C301D9C99}" type="presOf" srcId="{CC0622BD-7DB9-4B95-9E3E-9AADDE93BA85}" destId="{25BAF11A-1D73-4741-A154-B33BCA6AD78D}" srcOrd="1" destOrd="0" presId="urn:microsoft.com/office/officeart/2005/8/layout/lProcess2"/>
    <dgm:cxn modelId="{96F2EB88-14E5-4953-A13E-42337403CAEB}" type="presParOf" srcId="{A99A80EF-A5B6-46A8-A10D-35EE2C98E29B}" destId="{7F82F01D-DC6A-475E-B715-31225B90A390}" srcOrd="0" destOrd="0" presId="urn:microsoft.com/office/officeart/2005/8/layout/lProcess2"/>
    <dgm:cxn modelId="{57F3271A-950B-43CE-82E2-321E2F438F9F}" type="presParOf" srcId="{7F82F01D-DC6A-475E-B715-31225B90A390}" destId="{FEB5D1CC-4E78-48DD-B25A-5D52A50D7136}" srcOrd="0" destOrd="0" presId="urn:microsoft.com/office/officeart/2005/8/layout/lProcess2"/>
    <dgm:cxn modelId="{C920C6CA-616F-4BFA-99B7-173BA5576075}" type="presParOf" srcId="{7F82F01D-DC6A-475E-B715-31225B90A390}" destId="{25BAF11A-1D73-4741-A154-B33BCA6AD78D}" srcOrd="1" destOrd="0" presId="urn:microsoft.com/office/officeart/2005/8/layout/lProcess2"/>
    <dgm:cxn modelId="{7E05BAE8-B85E-4142-BD7E-A5C8D8883305}" type="presParOf" srcId="{7F82F01D-DC6A-475E-B715-31225B90A390}" destId="{76F5C609-2962-4BF3-A1B2-4D9D167796E5}" srcOrd="2" destOrd="0" presId="urn:microsoft.com/office/officeart/2005/8/layout/lProcess2"/>
    <dgm:cxn modelId="{0CE92109-8783-4708-B0D1-DAFC824AC6A5}" type="presParOf" srcId="{76F5C609-2962-4BF3-A1B2-4D9D167796E5}" destId="{AA944D37-D35A-4F2D-B6E9-F69C21AFACE7}" srcOrd="0" destOrd="0" presId="urn:microsoft.com/office/officeart/2005/8/layout/lProcess2"/>
    <dgm:cxn modelId="{D7EB12B5-4CCB-4D87-A1BE-8087E9388889}" type="presParOf" srcId="{AA944D37-D35A-4F2D-B6E9-F69C21AFACE7}" destId="{C4CCDB97-6B3E-449E-9CB1-3DC2A7443ADF}" srcOrd="0" destOrd="0" presId="urn:microsoft.com/office/officeart/2005/8/layout/lProcess2"/>
    <dgm:cxn modelId="{C84B2120-B5C8-43CB-AE13-9940FD2FCD99}" type="presParOf" srcId="{AA944D37-D35A-4F2D-B6E9-F69C21AFACE7}" destId="{4ED11762-74EA-4338-A08F-26C6F81B3255}" srcOrd="1" destOrd="0" presId="urn:microsoft.com/office/officeart/2005/8/layout/lProcess2"/>
    <dgm:cxn modelId="{D996FF93-7722-43A4-98F4-5E82A7F01009}" type="presParOf" srcId="{AA944D37-D35A-4F2D-B6E9-F69C21AFACE7}" destId="{46E78287-53CA-4C7D-BD25-291EE29B4532}" srcOrd="2" destOrd="0" presId="urn:microsoft.com/office/officeart/2005/8/layout/lProcess2"/>
    <dgm:cxn modelId="{66EE79FE-0D9A-4301-B5AE-D88AF055B775}" type="presParOf" srcId="{A99A80EF-A5B6-46A8-A10D-35EE2C98E29B}" destId="{F560EC7A-3BC5-4B34-A8C7-18C632D50542}" srcOrd="1" destOrd="0" presId="urn:microsoft.com/office/officeart/2005/8/layout/lProcess2"/>
    <dgm:cxn modelId="{DA530763-5EF6-44C2-960D-C434B8C6A5B4}" type="presParOf" srcId="{A99A80EF-A5B6-46A8-A10D-35EE2C98E29B}" destId="{321DAD78-305E-494E-819A-366FC14D9C29}" srcOrd="2" destOrd="0" presId="urn:microsoft.com/office/officeart/2005/8/layout/lProcess2"/>
    <dgm:cxn modelId="{0C9C224A-289B-4A87-AD14-9119C85C13DC}" type="presParOf" srcId="{321DAD78-305E-494E-819A-366FC14D9C29}" destId="{708D9BB8-DC40-4193-99D6-2521A2F62F98}" srcOrd="0" destOrd="0" presId="urn:microsoft.com/office/officeart/2005/8/layout/lProcess2"/>
    <dgm:cxn modelId="{8B4D5A29-CA49-4899-8F2C-70214035CEB5}" type="presParOf" srcId="{321DAD78-305E-494E-819A-366FC14D9C29}" destId="{E3BB1EA1-BE2B-4BA4-995C-6D63774EC528}" srcOrd="1" destOrd="0" presId="urn:microsoft.com/office/officeart/2005/8/layout/lProcess2"/>
    <dgm:cxn modelId="{C82E078E-B625-499D-8A9F-7665E61FC4D3}" type="presParOf" srcId="{321DAD78-305E-494E-819A-366FC14D9C29}" destId="{A94E4909-3BBD-4AA1-8573-B0026589041B}" srcOrd="2" destOrd="0" presId="urn:microsoft.com/office/officeart/2005/8/layout/lProcess2"/>
    <dgm:cxn modelId="{88525C84-1C13-4211-A097-4E9B71D118ED}" type="presParOf" srcId="{A94E4909-3BBD-4AA1-8573-B0026589041B}" destId="{40C5C99A-35F3-4378-AF19-849392930EE8}" srcOrd="0" destOrd="0" presId="urn:microsoft.com/office/officeart/2005/8/layout/lProcess2"/>
    <dgm:cxn modelId="{8067DA49-FC7E-4D58-AEE4-D1ACAE500435}" type="presParOf" srcId="{40C5C99A-35F3-4378-AF19-849392930EE8}" destId="{BDC3D0C0-B5C7-4DC3-8A8C-21AB6E7AD6F5}" srcOrd="0" destOrd="0" presId="urn:microsoft.com/office/officeart/2005/8/layout/lProcess2"/>
    <dgm:cxn modelId="{56269F71-4012-4A21-A1CE-B23D4165CD05}" type="presParOf" srcId="{40C5C99A-35F3-4378-AF19-849392930EE8}" destId="{70AF570C-8BA2-47AC-9879-DCA257A9A8AC}" srcOrd="1" destOrd="0" presId="urn:microsoft.com/office/officeart/2005/8/layout/lProcess2"/>
    <dgm:cxn modelId="{EBB78A88-0984-48E9-8AE1-E64AB3B7FDFE}" type="presParOf" srcId="{40C5C99A-35F3-4378-AF19-849392930EE8}" destId="{546BC6F0-F60D-448A-B3FE-FC72EBBAA2E4}" srcOrd="2" destOrd="0" presId="urn:microsoft.com/office/officeart/2005/8/layout/lProcess2"/>
    <dgm:cxn modelId="{56F23E0B-53E0-418E-8F6D-DE389B00B73D}" type="presParOf" srcId="{A99A80EF-A5B6-46A8-A10D-35EE2C98E29B}" destId="{C2EEBE10-038F-4C86-97DB-F429AE764197}" srcOrd="3" destOrd="0" presId="urn:microsoft.com/office/officeart/2005/8/layout/lProcess2"/>
    <dgm:cxn modelId="{B85A763E-1A53-440E-806D-003DB968E1B3}" type="presParOf" srcId="{A99A80EF-A5B6-46A8-A10D-35EE2C98E29B}" destId="{185EBF7A-9A8D-41AD-9F75-3D4A00507BF0}" srcOrd="4" destOrd="0" presId="urn:microsoft.com/office/officeart/2005/8/layout/lProcess2"/>
    <dgm:cxn modelId="{6E6823DA-238A-4761-8B3B-74F41A0993B4}" type="presParOf" srcId="{185EBF7A-9A8D-41AD-9F75-3D4A00507BF0}" destId="{6D8F7BEA-DF96-4EFC-8454-B950AC1E3DCA}" srcOrd="0" destOrd="0" presId="urn:microsoft.com/office/officeart/2005/8/layout/lProcess2"/>
    <dgm:cxn modelId="{E13A8514-F49A-48BC-A0D2-2F3183EED213}" type="presParOf" srcId="{185EBF7A-9A8D-41AD-9F75-3D4A00507BF0}" destId="{83B4969D-504D-491A-817E-8C630BE4A7D7}" srcOrd="1" destOrd="0" presId="urn:microsoft.com/office/officeart/2005/8/layout/lProcess2"/>
    <dgm:cxn modelId="{B23F7D81-8821-4479-80C9-AD5A4228DB1F}" type="presParOf" srcId="{185EBF7A-9A8D-41AD-9F75-3D4A00507BF0}" destId="{0F3AB419-7A1F-4B4D-8943-CCC63E11D725}" srcOrd="2" destOrd="0" presId="urn:microsoft.com/office/officeart/2005/8/layout/lProcess2"/>
    <dgm:cxn modelId="{9490EAB8-5913-4B61-807C-75853516059F}" type="presParOf" srcId="{0F3AB419-7A1F-4B4D-8943-CCC63E11D725}" destId="{2695A237-0995-46C4-8E34-703C3BE2F898}" srcOrd="0" destOrd="0" presId="urn:microsoft.com/office/officeart/2005/8/layout/lProcess2"/>
    <dgm:cxn modelId="{094F26C9-DDD2-4C7C-B160-F533346FA986}" type="presParOf" srcId="{2695A237-0995-46C4-8E34-703C3BE2F898}" destId="{51B77E75-3191-4917-B172-592AA6220775}" srcOrd="0" destOrd="0" presId="urn:microsoft.com/office/officeart/2005/8/layout/lProcess2"/>
    <dgm:cxn modelId="{2743BD08-1C8F-447D-9F40-2B5E358C0CD0}" type="presParOf" srcId="{2695A237-0995-46C4-8E34-703C3BE2F898}" destId="{F5FE89D9-2491-4FA8-8BC7-24783B35777C}" srcOrd="1" destOrd="0" presId="urn:microsoft.com/office/officeart/2005/8/layout/lProcess2"/>
    <dgm:cxn modelId="{B31AC006-0D4A-42C0-99C5-162186C8F6B2}" type="presParOf" srcId="{2695A237-0995-46C4-8E34-703C3BE2F898}" destId="{B4BAD05E-005F-4B32-9DD3-65F1411CB322}" srcOrd="2" destOrd="0" presId="urn:microsoft.com/office/officeart/2005/8/layout/lProcess2"/>
    <dgm:cxn modelId="{0A9A78E3-D159-41D3-AE41-45C9D6FA7A33}" type="presParOf" srcId="{A99A80EF-A5B6-46A8-A10D-35EE2C98E29B}" destId="{16B0E6C8-CB7E-4D2D-8EC2-0E5A67A62988}" srcOrd="5" destOrd="0" presId="urn:microsoft.com/office/officeart/2005/8/layout/lProcess2"/>
    <dgm:cxn modelId="{FC1F41D9-6F30-427E-BDEF-2157DEF07D77}" type="presParOf" srcId="{A99A80EF-A5B6-46A8-A10D-35EE2C98E29B}" destId="{201549BE-5673-48AE-ACB6-96E0E4B76F8D}" srcOrd="6" destOrd="0" presId="urn:microsoft.com/office/officeart/2005/8/layout/lProcess2"/>
    <dgm:cxn modelId="{83DA09B4-F854-4759-ACB4-8424B28D4975}" type="presParOf" srcId="{201549BE-5673-48AE-ACB6-96E0E4B76F8D}" destId="{BE64A6FD-CDA4-4FA6-AE48-ABDA5EAC2D31}" srcOrd="0" destOrd="0" presId="urn:microsoft.com/office/officeart/2005/8/layout/lProcess2"/>
    <dgm:cxn modelId="{E45BD6A2-68F5-4B1E-BF35-00E4E6A25A50}" type="presParOf" srcId="{201549BE-5673-48AE-ACB6-96E0E4B76F8D}" destId="{F5F6826C-94F4-4E5A-B031-01606FE03497}" srcOrd="1" destOrd="0" presId="urn:microsoft.com/office/officeart/2005/8/layout/lProcess2"/>
    <dgm:cxn modelId="{72CF6EEE-BCC7-418F-A9EC-0CE2B9281145}" type="presParOf" srcId="{201549BE-5673-48AE-ACB6-96E0E4B76F8D}" destId="{D3BCFD40-3CBD-49C4-85E2-D788BB51E2B4}" srcOrd="2" destOrd="0" presId="urn:microsoft.com/office/officeart/2005/8/layout/lProcess2"/>
    <dgm:cxn modelId="{CC63256C-C0DB-4A2C-A0DA-35A84812300B}" type="presParOf" srcId="{D3BCFD40-3CBD-49C4-85E2-D788BB51E2B4}" destId="{BBF9E975-4081-4A8A-A092-A6F9804F5BFF}" srcOrd="0" destOrd="0" presId="urn:microsoft.com/office/officeart/2005/8/layout/lProcess2"/>
    <dgm:cxn modelId="{18D0738D-58FD-4FD7-B9B7-56FE3588B79E}" type="presParOf" srcId="{BBF9E975-4081-4A8A-A092-A6F9804F5BFF}" destId="{6A4DE4A0-0995-4D4E-8324-589C3BCFB3A1}" srcOrd="0" destOrd="0" presId="urn:microsoft.com/office/officeart/2005/8/layout/lProcess2"/>
    <dgm:cxn modelId="{99BA147C-567E-49A9-B2A8-D8E2183E5E94}" type="presParOf" srcId="{BBF9E975-4081-4A8A-A092-A6F9804F5BFF}" destId="{5DCDE398-566D-475E-A809-4CC9F389F3FC}" srcOrd="1" destOrd="0" presId="urn:microsoft.com/office/officeart/2005/8/layout/lProcess2"/>
    <dgm:cxn modelId="{797E0615-E4FE-4E76-8A39-D44E9BAD4FB6}" type="presParOf" srcId="{BBF9E975-4081-4A8A-A092-A6F9804F5BFF}" destId="{E04B67BF-7415-45F7-83B0-7D199A6C8E60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117D-4CA3-448A-BF24-B3C94EF2AAA0}" type="datetimeFigureOut">
              <a:rPr lang="es-EC" smtClean="0"/>
              <a:t>30/07/2019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2FC6-C4C0-4EB3-ADEE-7DFF59C8B755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07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117D-4CA3-448A-BF24-B3C94EF2AAA0}" type="datetimeFigureOut">
              <a:rPr lang="es-EC" smtClean="0"/>
              <a:t>30/07/2019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2FC6-C4C0-4EB3-ADEE-7DFF59C8B7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98475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117D-4CA3-448A-BF24-B3C94EF2AAA0}" type="datetimeFigureOut">
              <a:rPr lang="es-EC" smtClean="0"/>
              <a:t>30/07/2019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2FC6-C4C0-4EB3-ADEE-7DFF59C8B7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65468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117D-4CA3-448A-BF24-B3C94EF2AAA0}" type="datetimeFigureOut">
              <a:rPr lang="es-EC" smtClean="0"/>
              <a:t>30/07/2019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2FC6-C4C0-4EB3-ADEE-7DFF59C8B755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57333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117D-4CA3-448A-BF24-B3C94EF2AAA0}" type="datetimeFigureOut">
              <a:rPr lang="es-EC" smtClean="0"/>
              <a:t>30/07/2019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2FC6-C4C0-4EB3-ADEE-7DFF59C8B755}" type="slidenum">
              <a:rPr lang="es-EC" smtClean="0"/>
              <a:t>‹Nº›</a:t>
            </a:fld>
            <a:endParaRPr lang="es-EC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698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117D-4CA3-448A-BF24-B3C94EF2AAA0}" type="datetimeFigureOut">
              <a:rPr lang="es-EC" smtClean="0"/>
              <a:t>30/07/2019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2FC6-C4C0-4EB3-ADEE-7DFF59C8B7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7983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117D-4CA3-448A-BF24-B3C94EF2AAA0}" type="datetimeFigureOut">
              <a:rPr lang="es-EC" smtClean="0"/>
              <a:t>30/07/2019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2FC6-C4C0-4EB3-ADEE-7DFF59C8B7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0668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117D-4CA3-448A-BF24-B3C94EF2AAA0}" type="datetimeFigureOut">
              <a:rPr lang="es-EC" smtClean="0"/>
              <a:t>30/07/2019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2FC6-C4C0-4EB3-ADEE-7DFF59C8B7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66299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117D-4CA3-448A-BF24-B3C94EF2AAA0}" type="datetimeFigureOut">
              <a:rPr lang="es-EC" smtClean="0"/>
              <a:t>30/07/2019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2FC6-C4C0-4EB3-ADEE-7DFF59C8B7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34307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D9C117D-4CA3-448A-BF24-B3C94EF2AAA0}" type="datetimeFigureOut">
              <a:rPr lang="es-EC" smtClean="0"/>
              <a:t>30/07/2019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36F2FC6-C4C0-4EB3-ADEE-7DFF59C8B7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3985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117D-4CA3-448A-BF24-B3C94EF2AAA0}" type="datetimeFigureOut">
              <a:rPr lang="es-EC" smtClean="0"/>
              <a:t>30/07/2019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2FC6-C4C0-4EB3-ADEE-7DFF59C8B75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48490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9C117D-4CA3-448A-BF24-B3C94EF2AAA0}" type="datetimeFigureOut">
              <a:rPr lang="es-EC" smtClean="0"/>
              <a:t>30/07/2019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36F2FC6-C4C0-4EB3-ADEE-7DFF59C8B755}" type="slidenum">
              <a:rPr lang="es-EC" smtClean="0"/>
              <a:t>‹Nº›</a:t>
            </a:fld>
            <a:endParaRPr lang="es-EC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3275DB12-053C-4D57-8F5D-99C9A9239B5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53321" cy="103837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7B42F825-5809-435F-BB66-147AA15F35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994" y="27280"/>
            <a:ext cx="2476846" cy="10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8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video" Target="../media/media1.MTS"/><Relationship Id="rId1" Type="http://schemas.microsoft.com/office/2007/relationships/media" Target="../media/media1.MTS"/><Relationship Id="rId6" Type="http://schemas.openxmlformats.org/officeDocument/2006/relationships/image" Target="../media/image49.png"/><Relationship Id="rId5" Type="http://schemas.openxmlformats.org/officeDocument/2006/relationships/image" Target="../media/image41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video" Target="../media/media1.MTS"/><Relationship Id="rId1" Type="http://schemas.microsoft.com/office/2007/relationships/media" Target="../media/media1.MTS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6F48C9F-644B-4327-A9A2-DE543B8FA744}"/>
              </a:ext>
            </a:extLst>
          </p:cNvPr>
          <p:cNvSpPr/>
          <p:nvPr/>
        </p:nvSpPr>
        <p:spPr>
          <a:xfrm>
            <a:off x="2734199" y="5390322"/>
            <a:ext cx="6096000" cy="8710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SANGOLQUÍ </a:t>
            </a:r>
            <a:endParaRPr lang="es-E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endParaRPr lang="es-E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98CBEF0C-A1D5-4E28-A0C0-2B06F2F9DDD2}"/>
              </a:ext>
            </a:extLst>
          </p:cNvPr>
          <p:cNvSpPr/>
          <p:nvPr/>
        </p:nvSpPr>
        <p:spPr>
          <a:xfrm>
            <a:off x="1726973" y="3693199"/>
            <a:ext cx="8110452" cy="1047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ctr">
              <a:lnSpc>
                <a:spcPct val="150000"/>
              </a:lnSpc>
              <a:spcAft>
                <a:spcPts val="0"/>
              </a:spcAft>
            </a:pPr>
            <a:r>
              <a:rPr lang="es-ES_tradnl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TRABAJO DE TITULACIÓN PREVIO A LA OBTENCIÓN DEL TÍTULO DE INGENIERO MECÁNICO</a:t>
            </a:r>
            <a:endParaRPr lang="es-E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293;p53">
            <a:extLst>
              <a:ext uri="{FF2B5EF4-FFF2-40B4-BE49-F238E27FC236}">
                <a16:creationId xmlns:a16="http://schemas.microsoft.com/office/drawing/2014/main" xmlns="" id="{0BCCD293-305F-49AA-857F-98080ECB0E31}"/>
              </a:ext>
            </a:extLst>
          </p:cNvPr>
          <p:cNvSpPr txBox="1">
            <a:spLocks/>
          </p:cNvSpPr>
          <p:nvPr/>
        </p:nvSpPr>
        <p:spPr>
          <a:xfrm>
            <a:off x="808511" y="1802296"/>
            <a:ext cx="9634452" cy="125572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CO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ENERGÍA Y MECÁNICA</a:t>
            </a:r>
            <a:br>
              <a:rPr lang="es-CO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MECÁNICA</a:t>
            </a:r>
            <a:endParaRPr lang="es-CO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es-CO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77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0C7A5CEB-181A-4D65-96B0-2B9C9AF82E28}"/>
              </a:ext>
            </a:extLst>
          </p:cNvPr>
          <p:cNvGrpSpPr/>
          <p:nvPr/>
        </p:nvGrpSpPr>
        <p:grpSpPr>
          <a:xfrm>
            <a:off x="4176643" y="-11325"/>
            <a:ext cx="570472" cy="814961"/>
            <a:chOff x="1" y="719974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7A3E199D-0DAD-49AF-A838-07403577CC40}"/>
                </a:ext>
              </a:extLst>
            </p:cNvPr>
            <p:cNvSpPr/>
            <p:nvPr/>
          </p:nvSpPr>
          <p:spPr>
            <a:xfrm rot="5400000">
              <a:off x="-122244" y="842219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28F47D02-C03A-4635-AABF-1C13AA2A1E05}"/>
                </a:ext>
              </a:extLst>
            </p:cNvPr>
            <p:cNvSpPr txBox="1"/>
            <p:nvPr/>
          </p:nvSpPr>
          <p:spPr>
            <a:xfrm>
              <a:off x="1" y="1005210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C4663727-1893-4914-B07F-149D3DEDFC8F}"/>
              </a:ext>
            </a:extLst>
          </p:cNvPr>
          <p:cNvGrpSpPr/>
          <p:nvPr/>
        </p:nvGrpSpPr>
        <p:grpSpPr>
          <a:xfrm>
            <a:off x="4747115" y="-11324"/>
            <a:ext cx="3389720" cy="529724"/>
            <a:chOff x="570472" y="719976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F41A3E53-C879-4EA8-B4CC-F2F008A1D3EE}"/>
                </a:ext>
              </a:extLst>
            </p:cNvPr>
            <p:cNvSpPr/>
            <p:nvPr/>
          </p:nvSpPr>
          <p:spPr>
            <a:xfrm rot="5400000">
              <a:off x="3901052" y="-2610604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7394A855-DC8F-4EA4-A140-6617787709FA}"/>
                </a:ext>
              </a:extLst>
            </p:cNvPr>
            <p:cNvSpPr txBox="1"/>
            <p:nvPr/>
          </p:nvSpPr>
          <p:spPr>
            <a:xfrm>
              <a:off x="570473" y="745834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GENERALIDADES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5BF9881-56AF-4E16-A581-2F12D363416A}"/>
              </a:ext>
            </a:extLst>
          </p:cNvPr>
          <p:cNvSpPr txBox="1"/>
          <p:nvPr/>
        </p:nvSpPr>
        <p:spPr>
          <a:xfrm>
            <a:off x="1139685" y="1285461"/>
            <a:ext cx="481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LODOS DE PERFORACIÓN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82806CA-A619-4C68-93DD-65F168196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00" y="1808680"/>
            <a:ext cx="5650480" cy="4141545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A8CD1937-A9CD-4289-9002-9DE10EE5A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4322" y="2194505"/>
            <a:ext cx="5354826" cy="3682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EC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Transportar</a:t>
            </a:r>
          </a:p>
          <a:p>
            <a:pPr marL="0" marR="0" lvl="0" indent="0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EC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Extracción y limpieza del detritus</a:t>
            </a:r>
          </a:p>
          <a:p>
            <a:pPr marL="0" marR="0" lvl="0" indent="0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EC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Enfriar y lubricar</a:t>
            </a:r>
          </a:p>
          <a:p>
            <a:pPr marL="0" marR="0" lvl="0" indent="0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EC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Prevenir derrumbamiento</a:t>
            </a:r>
          </a:p>
          <a:p>
            <a:pPr marL="0" marR="0" lvl="0" indent="0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EC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Controlar las filtraciones</a:t>
            </a:r>
            <a:endParaRPr kumimoji="0" lang="es-MX" altLang="es-EC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9678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0C7A5CEB-181A-4D65-96B0-2B9C9AF82E28}"/>
              </a:ext>
            </a:extLst>
          </p:cNvPr>
          <p:cNvGrpSpPr/>
          <p:nvPr/>
        </p:nvGrpSpPr>
        <p:grpSpPr>
          <a:xfrm>
            <a:off x="4176643" y="-11325"/>
            <a:ext cx="570472" cy="814961"/>
            <a:chOff x="1" y="719974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7A3E199D-0DAD-49AF-A838-07403577CC40}"/>
                </a:ext>
              </a:extLst>
            </p:cNvPr>
            <p:cNvSpPr/>
            <p:nvPr/>
          </p:nvSpPr>
          <p:spPr>
            <a:xfrm rot="5400000">
              <a:off x="-122244" y="842219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28F47D02-C03A-4635-AABF-1C13AA2A1E05}"/>
                </a:ext>
              </a:extLst>
            </p:cNvPr>
            <p:cNvSpPr txBox="1"/>
            <p:nvPr/>
          </p:nvSpPr>
          <p:spPr>
            <a:xfrm>
              <a:off x="1" y="1005210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C4663727-1893-4914-B07F-149D3DEDFC8F}"/>
              </a:ext>
            </a:extLst>
          </p:cNvPr>
          <p:cNvGrpSpPr/>
          <p:nvPr/>
        </p:nvGrpSpPr>
        <p:grpSpPr>
          <a:xfrm>
            <a:off x="4747115" y="-11324"/>
            <a:ext cx="3389720" cy="529724"/>
            <a:chOff x="570472" y="719976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F41A3E53-C879-4EA8-B4CC-F2F008A1D3EE}"/>
                </a:ext>
              </a:extLst>
            </p:cNvPr>
            <p:cNvSpPr/>
            <p:nvPr/>
          </p:nvSpPr>
          <p:spPr>
            <a:xfrm rot="5400000">
              <a:off x="3901052" y="-2610604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7394A855-DC8F-4EA4-A140-6617787709FA}"/>
                </a:ext>
              </a:extLst>
            </p:cNvPr>
            <p:cNvSpPr txBox="1"/>
            <p:nvPr/>
          </p:nvSpPr>
          <p:spPr>
            <a:xfrm>
              <a:off x="570473" y="745834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GENERALIDADES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5BF9881-56AF-4E16-A581-2F12D363416A}"/>
              </a:ext>
            </a:extLst>
          </p:cNvPr>
          <p:cNvSpPr txBox="1"/>
          <p:nvPr/>
        </p:nvSpPr>
        <p:spPr>
          <a:xfrm>
            <a:off x="1139685" y="1285461"/>
            <a:ext cx="481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VERMICULITA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957A78F1-596D-4863-8A01-6AE0CCC5B3FB}"/>
              </a:ext>
            </a:extLst>
          </p:cNvPr>
          <p:cNvSpPr/>
          <p:nvPr/>
        </p:nvSpPr>
        <p:spPr>
          <a:xfrm>
            <a:off x="993103" y="1983120"/>
            <a:ext cx="7131542" cy="1711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Proviene del latín “</a:t>
            </a:r>
            <a:r>
              <a:rPr lang="es-MX" dirty="0" err="1"/>
              <a:t>Vermiculus</a:t>
            </a:r>
            <a:r>
              <a:rPr lang="es-MX" dirty="0"/>
              <a:t>”</a:t>
            </a:r>
            <a:endParaRPr lang="es-MX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>
                <a:ea typeface="Calibri" panose="020F0502020204030204" pitchFamily="34" charset="0"/>
                <a:cs typeface="Times New Roman" panose="02020603050405020304" pitchFamily="18" charset="0"/>
              </a:rPr>
              <a:t>Formado por aluminisilicatos de magnesio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Aplicaciones industriales como: construcción civil, agricultura, industria química, pinturas</a:t>
            </a:r>
            <a:endParaRPr lang="es-EC" dirty="0"/>
          </a:p>
        </p:txBody>
      </p:sp>
      <p:pic>
        <p:nvPicPr>
          <p:cNvPr id="1026" name="Picture 2" descr="Resultado de imagen para vermiculita">
            <a:extLst>
              <a:ext uri="{FF2B5EF4-FFF2-40B4-BE49-F238E27FC236}">
                <a16:creationId xmlns:a16="http://schemas.microsoft.com/office/drawing/2014/main" xmlns="" id="{F4EBB2C0-DFFC-4BE7-A00C-F57112AB9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839" y="1791770"/>
            <a:ext cx="2711913" cy="195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vermiculita agricultura">
            <a:extLst>
              <a:ext uri="{FF2B5EF4-FFF2-40B4-BE49-F238E27FC236}">
                <a16:creationId xmlns:a16="http://schemas.microsoft.com/office/drawing/2014/main" xmlns="" id="{4A46AA01-0353-4303-97EB-C177DA4C1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04" y="4086928"/>
            <a:ext cx="3352038" cy="223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n relacionada">
            <a:extLst>
              <a:ext uri="{FF2B5EF4-FFF2-40B4-BE49-F238E27FC236}">
                <a16:creationId xmlns:a16="http://schemas.microsoft.com/office/drawing/2014/main" xmlns="" id="{D6CB178B-64B9-4CD4-B30B-040C7B414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114" y="4086928"/>
            <a:ext cx="3813789" cy="22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n relacionada">
            <a:extLst>
              <a:ext uri="{FF2B5EF4-FFF2-40B4-BE49-F238E27FC236}">
                <a16:creationId xmlns:a16="http://schemas.microsoft.com/office/drawing/2014/main" xmlns="" id="{25949D0A-7C1E-4A9A-B79C-1917E4505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157" y="4086928"/>
            <a:ext cx="2773278" cy="206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183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0C7A5CEB-181A-4D65-96B0-2B9C9AF82E28}"/>
              </a:ext>
            </a:extLst>
          </p:cNvPr>
          <p:cNvGrpSpPr/>
          <p:nvPr/>
        </p:nvGrpSpPr>
        <p:grpSpPr>
          <a:xfrm>
            <a:off x="4176643" y="-11325"/>
            <a:ext cx="570472" cy="814961"/>
            <a:chOff x="1" y="719974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7A3E199D-0DAD-49AF-A838-07403577CC40}"/>
                </a:ext>
              </a:extLst>
            </p:cNvPr>
            <p:cNvSpPr/>
            <p:nvPr/>
          </p:nvSpPr>
          <p:spPr>
            <a:xfrm rot="5400000">
              <a:off x="-122244" y="842219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28F47D02-C03A-4635-AABF-1C13AA2A1E05}"/>
                </a:ext>
              </a:extLst>
            </p:cNvPr>
            <p:cNvSpPr txBox="1"/>
            <p:nvPr/>
          </p:nvSpPr>
          <p:spPr>
            <a:xfrm>
              <a:off x="1" y="1005210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C4663727-1893-4914-B07F-149D3DEDFC8F}"/>
              </a:ext>
            </a:extLst>
          </p:cNvPr>
          <p:cNvGrpSpPr/>
          <p:nvPr/>
        </p:nvGrpSpPr>
        <p:grpSpPr>
          <a:xfrm>
            <a:off x="4747115" y="-11324"/>
            <a:ext cx="3389720" cy="529724"/>
            <a:chOff x="570472" y="719976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F41A3E53-C879-4EA8-B4CC-F2F008A1D3EE}"/>
                </a:ext>
              </a:extLst>
            </p:cNvPr>
            <p:cNvSpPr/>
            <p:nvPr/>
          </p:nvSpPr>
          <p:spPr>
            <a:xfrm rot="5400000">
              <a:off x="3901052" y="-2610604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7394A855-DC8F-4EA4-A140-6617787709FA}"/>
                </a:ext>
              </a:extLst>
            </p:cNvPr>
            <p:cNvSpPr txBox="1"/>
            <p:nvPr/>
          </p:nvSpPr>
          <p:spPr>
            <a:xfrm>
              <a:off x="570473" y="745834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GENERALIDADES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5BF9881-56AF-4E16-A581-2F12D363416A}"/>
              </a:ext>
            </a:extLst>
          </p:cNvPr>
          <p:cNvSpPr txBox="1"/>
          <p:nvPr/>
        </p:nvSpPr>
        <p:spPr>
          <a:xfrm>
            <a:off x="1139685" y="1285461"/>
            <a:ext cx="481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ÓXIDO DE GRAFENO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A206D08A-4334-4775-B4D4-F350345DD216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9685" y="2004819"/>
            <a:ext cx="5791202" cy="415744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xmlns="" id="{AD9E4106-9193-417D-994A-9259CF99B32D}"/>
                  </a:ext>
                </a:extLst>
              </p:cNvPr>
              <p:cNvSpPr/>
              <p:nvPr/>
            </p:nvSpPr>
            <p:spPr>
              <a:xfrm>
                <a:off x="7116417" y="2561411"/>
                <a:ext cx="4943061" cy="32755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s-MX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Método </a:t>
                </a:r>
                <a:r>
                  <a:rPr lang="es-MX" sz="20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Hummer</a:t>
                </a:r>
                <a:r>
                  <a:rPr lang="es-MX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MX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oxidar el polvo de grafito con </a:t>
                </a:r>
                <a14:m>
                  <m:oMath xmlns:m="http://schemas.openxmlformats.org/officeDocument/2006/math">
                    <m:r>
                      <a:rPr lang="es-MX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𝑁𝑎</m:t>
                    </m:r>
                    <m:sSub>
                      <m:sSubPr>
                        <m:ctrlPr>
                          <a:rPr lang="es-EC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𝑁𝑂</m:t>
                        </m:r>
                      </m:e>
                      <m:sub>
                        <m:r>
                          <a:rPr lang="es-MX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s-MX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(Nitrato de Sodio) 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s-MX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s-MX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sSub>
                      <m:sSubPr>
                        <m:ctrlPr>
                          <a:rPr lang="es-EC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b>
                        <m:r>
                          <a:rPr lang="es-MX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s-EC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(ácido sulfúrico)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MX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Añadir </a:t>
                </a:r>
                <a14:m>
                  <m:oMath xmlns:m="http://schemas.openxmlformats.org/officeDocument/2006/math">
                    <m:r>
                      <a:rPr lang="es-MX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𝐾𝑀𝑛</m:t>
                    </m:r>
                    <m:sSub>
                      <m:sSubPr>
                        <m:ctrlPr>
                          <a:rPr lang="es-EC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b>
                        <m:r>
                          <a:rPr lang="es-MX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s-MX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(permanganato de potasio), agua destilada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MX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Agregar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s-MX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s-EC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b>
                        <m:r>
                          <a:rPr lang="es-MX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s-EC" sz="2000" dirty="0"/>
                  <a:t> (peróxido de hidrógeno)</a:t>
                </a:r>
              </a:p>
            </p:txBody>
          </p:sp>
        </mc:Choice>
        <mc:Fallback xmlns="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AD9E4106-9193-417D-994A-9259CF99B3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417" y="2561411"/>
                <a:ext cx="4943061" cy="3275512"/>
              </a:xfrm>
              <a:prstGeom prst="rect">
                <a:avLst/>
              </a:prstGeom>
              <a:blipFill>
                <a:blip r:embed="rId4"/>
                <a:stretch>
                  <a:fillRect l="-1233" r="-1480" b="-223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1207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0C7A5CEB-181A-4D65-96B0-2B9C9AF82E28}"/>
              </a:ext>
            </a:extLst>
          </p:cNvPr>
          <p:cNvGrpSpPr/>
          <p:nvPr/>
        </p:nvGrpSpPr>
        <p:grpSpPr>
          <a:xfrm>
            <a:off x="4176643" y="-11325"/>
            <a:ext cx="570472" cy="814961"/>
            <a:chOff x="1" y="719974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7A3E199D-0DAD-49AF-A838-07403577CC40}"/>
                </a:ext>
              </a:extLst>
            </p:cNvPr>
            <p:cNvSpPr/>
            <p:nvPr/>
          </p:nvSpPr>
          <p:spPr>
            <a:xfrm rot="5400000">
              <a:off x="-122244" y="842219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28F47D02-C03A-4635-AABF-1C13AA2A1E05}"/>
                </a:ext>
              </a:extLst>
            </p:cNvPr>
            <p:cNvSpPr txBox="1"/>
            <p:nvPr/>
          </p:nvSpPr>
          <p:spPr>
            <a:xfrm>
              <a:off x="1" y="1005210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C4663727-1893-4914-B07F-149D3DEDFC8F}"/>
              </a:ext>
            </a:extLst>
          </p:cNvPr>
          <p:cNvGrpSpPr/>
          <p:nvPr/>
        </p:nvGrpSpPr>
        <p:grpSpPr>
          <a:xfrm>
            <a:off x="4747115" y="-11324"/>
            <a:ext cx="3389720" cy="529724"/>
            <a:chOff x="570472" y="719976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F41A3E53-C879-4EA8-B4CC-F2F008A1D3EE}"/>
                </a:ext>
              </a:extLst>
            </p:cNvPr>
            <p:cNvSpPr/>
            <p:nvPr/>
          </p:nvSpPr>
          <p:spPr>
            <a:xfrm rot="5400000">
              <a:off x="3901052" y="-2610604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7394A855-DC8F-4EA4-A140-6617787709FA}"/>
                </a:ext>
              </a:extLst>
            </p:cNvPr>
            <p:cNvSpPr txBox="1"/>
            <p:nvPr/>
          </p:nvSpPr>
          <p:spPr>
            <a:xfrm>
              <a:off x="570473" y="745834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GENERALIDADES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5BF9881-56AF-4E16-A581-2F12D363416A}"/>
              </a:ext>
            </a:extLst>
          </p:cNvPr>
          <p:cNvSpPr txBox="1"/>
          <p:nvPr/>
        </p:nvSpPr>
        <p:spPr>
          <a:xfrm>
            <a:off x="1139685" y="1285461"/>
            <a:ext cx="481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XANTHAN GUM</a:t>
            </a:r>
          </a:p>
        </p:txBody>
      </p:sp>
      <p:pic>
        <p:nvPicPr>
          <p:cNvPr id="9" name="Imagen 8" descr="Resultado de imagen para xanthan gum">
            <a:extLst>
              <a:ext uri="{FF2B5EF4-FFF2-40B4-BE49-F238E27FC236}">
                <a16:creationId xmlns:a16="http://schemas.microsoft.com/office/drawing/2014/main" xmlns="" id="{5536CBB0-2FB0-4FE7-98A0-5295D691BD0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892" y="3997474"/>
            <a:ext cx="3599815" cy="199707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3C164B2F-8DEC-41CF-B68E-09C7BA17462C}"/>
              </a:ext>
            </a:extLst>
          </p:cNvPr>
          <p:cNvSpPr/>
          <p:nvPr/>
        </p:nvSpPr>
        <p:spPr>
          <a:xfrm>
            <a:off x="943293" y="1914882"/>
            <a:ext cx="10731872" cy="1891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dirty="0">
                <a:ea typeface="Calibri" panose="020F0502020204030204" pitchFamily="34" charset="0"/>
                <a:cs typeface="Times New Roman" panose="02020603050405020304" pitchFamily="18" charset="0"/>
              </a:rPr>
              <a:t>Este material es un polisacárido natural con un alto peso molecular.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dirty="0"/>
              <a:t>La rigidez de la estructura de sus moléculas genera propiedades poco convencionales como estabilidad al calor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000" dirty="0"/>
              <a:t>Aplicaciones industriales: alimenticia, farmacéutica, cosméticos, agrícola</a:t>
            </a:r>
            <a:endParaRPr lang="es-EC" sz="2000" dirty="0"/>
          </a:p>
        </p:txBody>
      </p:sp>
      <p:pic>
        <p:nvPicPr>
          <p:cNvPr id="2050" name="Picture 2" descr="Resultado de imagen para goma de xantana alimentos">
            <a:extLst>
              <a:ext uri="{FF2B5EF4-FFF2-40B4-BE49-F238E27FC236}">
                <a16:creationId xmlns:a16="http://schemas.microsoft.com/office/drawing/2014/main" xmlns="" id="{B6E532E3-BDEB-4519-A308-B31CBB7B84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3" t="4846" r="24622" b="9313"/>
          <a:stretch/>
        </p:blipFill>
        <p:spPr bwMode="auto">
          <a:xfrm>
            <a:off x="943293" y="3769553"/>
            <a:ext cx="2793822" cy="245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goma de xantana farmaceutica">
            <a:extLst>
              <a:ext uri="{FF2B5EF4-FFF2-40B4-BE49-F238E27FC236}">
                <a16:creationId xmlns:a16="http://schemas.microsoft.com/office/drawing/2014/main" xmlns="" id="{F4B9965B-B6D9-4BBB-BC61-C256ECADF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14" y="3769553"/>
            <a:ext cx="2793822" cy="252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261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0C7A5CEB-181A-4D65-96B0-2B9C9AF82E28}"/>
              </a:ext>
            </a:extLst>
          </p:cNvPr>
          <p:cNvGrpSpPr/>
          <p:nvPr/>
        </p:nvGrpSpPr>
        <p:grpSpPr>
          <a:xfrm>
            <a:off x="4176643" y="-11325"/>
            <a:ext cx="570472" cy="814961"/>
            <a:chOff x="1" y="719974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7A3E199D-0DAD-49AF-A838-07403577CC40}"/>
                </a:ext>
              </a:extLst>
            </p:cNvPr>
            <p:cNvSpPr/>
            <p:nvPr/>
          </p:nvSpPr>
          <p:spPr>
            <a:xfrm rot="5400000">
              <a:off x="-122244" y="842219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28F47D02-C03A-4635-AABF-1C13AA2A1E05}"/>
                </a:ext>
              </a:extLst>
            </p:cNvPr>
            <p:cNvSpPr txBox="1"/>
            <p:nvPr/>
          </p:nvSpPr>
          <p:spPr>
            <a:xfrm>
              <a:off x="1" y="1005210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C4663727-1893-4914-B07F-149D3DEDFC8F}"/>
              </a:ext>
            </a:extLst>
          </p:cNvPr>
          <p:cNvGrpSpPr/>
          <p:nvPr/>
        </p:nvGrpSpPr>
        <p:grpSpPr>
          <a:xfrm>
            <a:off x="4747115" y="-11324"/>
            <a:ext cx="3389720" cy="529724"/>
            <a:chOff x="570472" y="719976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F41A3E53-C879-4EA8-B4CC-F2F008A1D3EE}"/>
                </a:ext>
              </a:extLst>
            </p:cNvPr>
            <p:cNvSpPr/>
            <p:nvPr/>
          </p:nvSpPr>
          <p:spPr>
            <a:xfrm rot="5400000">
              <a:off x="3901052" y="-2610604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7394A855-DC8F-4EA4-A140-6617787709FA}"/>
                </a:ext>
              </a:extLst>
            </p:cNvPr>
            <p:cNvSpPr txBox="1"/>
            <p:nvPr/>
          </p:nvSpPr>
          <p:spPr>
            <a:xfrm>
              <a:off x="570473" y="745834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GENERALIDADES</a:t>
              </a:r>
            </a:p>
          </p:txBody>
        </p:sp>
      </p:grpSp>
      <p:graphicFrame>
        <p:nvGraphicFramePr>
          <p:cNvPr id="8" name="Marcador de contenido 4">
            <a:extLst>
              <a:ext uri="{FF2B5EF4-FFF2-40B4-BE49-F238E27FC236}">
                <a16:creationId xmlns:a16="http://schemas.microsoft.com/office/drawing/2014/main" xmlns="" id="{4FE93B1D-D8F8-4C33-B3B3-C6B769CC13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5423558"/>
              </p:ext>
            </p:extLst>
          </p:nvPr>
        </p:nvGraphicFramePr>
        <p:xfrm>
          <a:off x="1098997" y="1845263"/>
          <a:ext cx="9994006" cy="3940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BB776F47-87A0-41F3-BE4C-E2F8200F78A0}"/>
              </a:ext>
            </a:extLst>
          </p:cNvPr>
          <p:cNvSpPr/>
          <p:nvPr/>
        </p:nvSpPr>
        <p:spPr>
          <a:xfrm>
            <a:off x="2742759" y="6243502"/>
            <a:ext cx="650968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RHEOLOGY</a:t>
            </a:r>
          </a:p>
        </p:txBody>
      </p:sp>
      <p:sp>
        <p:nvSpPr>
          <p:cNvPr id="10" name="Abrir llave 9">
            <a:extLst>
              <a:ext uri="{FF2B5EF4-FFF2-40B4-BE49-F238E27FC236}">
                <a16:creationId xmlns:a16="http://schemas.microsoft.com/office/drawing/2014/main" xmlns="" id="{892EBBEA-4B69-4D04-B824-773D22AFA625}"/>
              </a:ext>
            </a:extLst>
          </p:cNvPr>
          <p:cNvSpPr/>
          <p:nvPr/>
        </p:nvSpPr>
        <p:spPr>
          <a:xfrm rot="16200000">
            <a:off x="5880279" y="3281360"/>
            <a:ext cx="431443" cy="5492840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EED77ED8-0562-4CDE-A6E2-5CBC30F428C3}"/>
              </a:ext>
            </a:extLst>
          </p:cNvPr>
          <p:cNvSpPr txBox="1"/>
          <p:nvPr/>
        </p:nvSpPr>
        <p:spPr>
          <a:xfrm>
            <a:off x="1139685" y="1285461"/>
            <a:ext cx="1736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REOLOGÍA</a:t>
            </a:r>
          </a:p>
        </p:txBody>
      </p:sp>
    </p:spTree>
    <p:extLst>
      <p:ext uri="{BB962C8B-B14F-4D97-AF65-F5344CB8AC3E}">
        <p14:creationId xmlns:p14="http://schemas.microsoft.com/office/powerpoint/2010/main" val="2726401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450AE547-9C4E-465F-8006-F22E62C10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27" y="1748948"/>
            <a:ext cx="10292389" cy="513491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B11BEA3A-A18B-4722-A40E-A26C5FE8BDF7}"/>
              </a:ext>
            </a:extLst>
          </p:cNvPr>
          <p:cNvGrpSpPr/>
          <p:nvPr/>
        </p:nvGrpSpPr>
        <p:grpSpPr>
          <a:xfrm>
            <a:off x="4057374" y="0"/>
            <a:ext cx="570472" cy="814961"/>
            <a:chOff x="1" y="1435769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943B9C55-E6C8-4800-BF1D-EC0DDAEBAE93}"/>
                </a:ext>
              </a:extLst>
            </p:cNvPr>
            <p:cNvSpPr/>
            <p:nvPr/>
          </p:nvSpPr>
          <p:spPr>
            <a:xfrm rot="5400000">
              <a:off x="-122244" y="1558014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A04B91E2-CCBD-4BE0-A61B-0F128237AF58}"/>
                </a:ext>
              </a:extLst>
            </p:cNvPr>
            <p:cNvSpPr txBox="1"/>
            <p:nvPr/>
          </p:nvSpPr>
          <p:spPr>
            <a:xfrm>
              <a:off x="1" y="1721005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71CFBFA8-4C0F-4222-AB75-D920CD8F6CB1}"/>
              </a:ext>
            </a:extLst>
          </p:cNvPr>
          <p:cNvGrpSpPr/>
          <p:nvPr/>
        </p:nvGrpSpPr>
        <p:grpSpPr>
          <a:xfrm>
            <a:off x="4627845" y="3"/>
            <a:ext cx="3721025" cy="529724"/>
            <a:chOff x="570472" y="1435772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1261EE35-3729-4A2F-84CD-53EE8F924492}"/>
                </a:ext>
              </a:extLst>
            </p:cNvPr>
            <p:cNvSpPr/>
            <p:nvPr/>
          </p:nvSpPr>
          <p:spPr>
            <a:xfrm rot="5400000">
              <a:off x="3901052" y="-1894808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3A681DD4-2B7F-4F70-A17F-71440133A678}"/>
                </a:ext>
              </a:extLst>
            </p:cNvPr>
            <p:cNvSpPr txBox="1"/>
            <p:nvPr/>
          </p:nvSpPr>
          <p:spPr>
            <a:xfrm>
              <a:off x="570473" y="1461630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285750" lvl="1" indent="-28575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C" sz="3100" kern="1200" dirty="0"/>
                <a:t>EXPERIMENTACIÓN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8BB1095F-F45E-41E3-BD1D-D2676A5EB042}"/>
              </a:ext>
            </a:extLst>
          </p:cNvPr>
          <p:cNvSpPr txBox="1"/>
          <p:nvPr/>
        </p:nvSpPr>
        <p:spPr>
          <a:xfrm>
            <a:off x="1139685" y="1285461"/>
            <a:ext cx="5671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FORMULACIÓN DE COMPUESTOS</a:t>
            </a:r>
          </a:p>
        </p:txBody>
      </p:sp>
    </p:spTree>
    <p:extLst>
      <p:ext uri="{BB962C8B-B14F-4D97-AF65-F5344CB8AC3E}">
        <p14:creationId xmlns:p14="http://schemas.microsoft.com/office/powerpoint/2010/main" val="2156959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B11BEA3A-A18B-4722-A40E-A26C5FE8BDF7}"/>
              </a:ext>
            </a:extLst>
          </p:cNvPr>
          <p:cNvGrpSpPr/>
          <p:nvPr/>
        </p:nvGrpSpPr>
        <p:grpSpPr>
          <a:xfrm>
            <a:off x="4057374" y="0"/>
            <a:ext cx="570472" cy="814961"/>
            <a:chOff x="1" y="1435769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943B9C55-E6C8-4800-BF1D-EC0DDAEBAE93}"/>
                </a:ext>
              </a:extLst>
            </p:cNvPr>
            <p:cNvSpPr/>
            <p:nvPr/>
          </p:nvSpPr>
          <p:spPr>
            <a:xfrm rot="5400000">
              <a:off x="-122244" y="1558014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A04B91E2-CCBD-4BE0-A61B-0F128237AF58}"/>
                </a:ext>
              </a:extLst>
            </p:cNvPr>
            <p:cNvSpPr txBox="1"/>
            <p:nvPr/>
          </p:nvSpPr>
          <p:spPr>
            <a:xfrm>
              <a:off x="1" y="1721005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71CFBFA8-4C0F-4222-AB75-D920CD8F6CB1}"/>
              </a:ext>
            </a:extLst>
          </p:cNvPr>
          <p:cNvGrpSpPr/>
          <p:nvPr/>
        </p:nvGrpSpPr>
        <p:grpSpPr>
          <a:xfrm>
            <a:off x="4627845" y="3"/>
            <a:ext cx="3721025" cy="529724"/>
            <a:chOff x="570472" y="1435772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1261EE35-3729-4A2F-84CD-53EE8F924492}"/>
                </a:ext>
              </a:extLst>
            </p:cNvPr>
            <p:cNvSpPr/>
            <p:nvPr/>
          </p:nvSpPr>
          <p:spPr>
            <a:xfrm rot="5400000">
              <a:off x="3901052" y="-1894808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3A681DD4-2B7F-4F70-A17F-71440133A678}"/>
                </a:ext>
              </a:extLst>
            </p:cNvPr>
            <p:cNvSpPr txBox="1"/>
            <p:nvPr/>
          </p:nvSpPr>
          <p:spPr>
            <a:xfrm>
              <a:off x="570473" y="1461630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285750" lvl="1" indent="-28575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C" sz="3100" kern="1200" dirty="0"/>
                <a:t>EXPERIMENTACIÓN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8BB1095F-F45E-41E3-BD1D-D2676A5EB042}"/>
              </a:ext>
            </a:extLst>
          </p:cNvPr>
          <p:cNvSpPr txBox="1"/>
          <p:nvPr/>
        </p:nvSpPr>
        <p:spPr>
          <a:xfrm>
            <a:off x="1086677" y="1298714"/>
            <a:ext cx="5671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EXFOLIACIÓN DE VERMICULITA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C303058-BFD0-4FEE-92F6-9ED7FE6FB09A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897" y="2119190"/>
            <a:ext cx="3787286" cy="354338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REFLUJO 1">
            <a:hlinkClick r:id="" action="ppaction://media"/>
            <a:extLst>
              <a:ext uri="{FF2B5EF4-FFF2-40B4-BE49-F238E27FC236}">
                <a16:creationId xmlns:a16="http://schemas.microsoft.com/office/drawing/2014/main" xmlns="" id="{FDC38D0A-B721-4615-95F8-39C736D72B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20000" contrast="-40000"/>
          </a:blip>
          <a:stretch>
            <a:fillRect/>
          </a:stretch>
        </p:blipFill>
        <p:spPr>
          <a:xfrm>
            <a:off x="7349803" y="2208060"/>
            <a:ext cx="4468300" cy="3351226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8F00BD81-9A41-4DFB-A3BC-5419CC5F84E8}"/>
              </a:ext>
            </a:extLst>
          </p:cNvPr>
          <p:cNvSpPr/>
          <p:nvPr/>
        </p:nvSpPr>
        <p:spPr>
          <a:xfrm>
            <a:off x="4317632" y="2119190"/>
            <a:ext cx="2875722" cy="399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b="1" dirty="0"/>
              <a:t>EXFOLIACIÓN CON NaCl</a:t>
            </a:r>
            <a:endParaRPr lang="es-MX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ea typeface="Calibri" panose="020F0502020204030204" pitchFamily="34" charset="0"/>
                <a:cs typeface="Times New Roman" panose="02020603050405020304" pitchFamily="18" charset="0"/>
              </a:rPr>
              <a:t>100 mg de vermiculita</a:t>
            </a:r>
            <a:endParaRPr lang="es-EC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MX" dirty="0">
                <a:ea typeface="Calibri" panose="020F0502020204030204" pitchFamily="34" charset="0"/>
                <a:cs typeface="Times New Roman" panose="02020603050405020304" pitchFamily="18" charset="0"/>
              </a:rPr>
              <a:t>72 gramos de NaCl</a:t>
            </a:r>
            <a:endParaRPr lang="es-EC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MX" dirty="0">
                <a:ea typeface="Calibri" panose="020F0502020204030204" pitchFamily="34" charset="0"/>
                <a:cs typeface="Times New Roman" panose="02020603050405020304" pitchFamily="18" charset="0"/>
              </a:rPr>
              <a:t>175 de H2O destilada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MX" b="1" dirty="0"/>
              <a:t>EXFOLIACIÓN CON </a:t>
            </a:r>
            <a:r>
              <a:rPr lang="es-MX" b="1" dirty="0" err="1"/>
              <a:t>LiCl</a:t>
            </a:r>
            <a:endParaRPr lang="es-MX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100 mg de vermiculita exfoliada con NaCl.</a:t>
            </a:r>
            <a:endParaRPr lang="es-EC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21.197 gramos de </a:t>
            </a:r>
            <a:r>
              <a:rPr lang="es-MX" dirty="0" err="1"/>
              <a:t>LiCl</a:t>
            </a:r>
            <a:r>
              <a:rPr lang="es-MX" dirty="0"/>
              <a:t>.</a:t>
            </a:r>
            <a:endParaRPr lang="es-EC" dirty="0"/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dirty="0"/>
              <a:t>250 g de H2O destilada.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7334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B11BEA3A-A18B-4722-A40E-A26C5FE8BDF7}"/>
              </a:ext>
            </a:extLst>
          </p:cNvPr>
          <p:cNvGrpSpPr/>
          <p:nvPr/>
        </p:nvGrpSpPr>
        <p:grpSpPr>
          <a:xfrm>
            <a:off x="4057374" y="0"/>
            <a:ext cx="570472" cy="814961"/>
            <a:chOff x="1" y="1435769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943B9C55-E6C8-4800-BF1D-EC0DDAEBAE93}"/>
                </a:ext>
              </a:extLst>
            </p:cNvPr>
            <p:cNvSpPr/>
            <p:nvPr/>
          </p:nvSpPr>
          <p:spPr>
            <a:xfrm rot="5400000">
              <a:off x="-122244" y="1558014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A04B91E2-CCBD-4BE0-A61B-0F128237AF58}"/>
                </a:ext>
              </a:extLst>
            </p:cNvPr>
            <p:cNvSpPr txBox="1"/>
            <p:nvPr/>
          </p:nvSpPr>
          <p:spPr>
            <a:xfrm>
              <a:off x="1" y="1721005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71CFBFA8-4C0F-4222-AB75-D920CD8F6CB1}"/>
              </a:ext>
            </a:extLst>
          </p:cNvPr>
          <p:cNvGrpSpPr/>
          <p:nvPr/>
        </p:nvGrpSpPr>
        <p:grpSpPr>
          <a:xfrm>
            <a:off x="4627845" y="3"/>
            <a:ext cx="3721025" cy="529724"/>
            <a:chOff x="570472" y="1435772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1261EE35-3729-4A2F-84CD-53EE8F924492}"/>
                </a:ext>
              </a:extLst>
            </p:cNvPr>
            <p:cNvSpPr/>
            <p:nvPr/>
          </p:nvSpPr>
          <p:spPr>
            <a:xfrm rot="5400000">
              <a:off x="3901052" y="-1894808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3A681DD4-2B7F-4F70-A17F-71440133A678}"/>
                </a:ext>
              </a:extLst>
            </p:cNvPr>
            <p:cNvSpPr txBox="1"/>
            <p:nvPr/>
          </p:nvSpPr>
          <p:spPr>
            <a:xfrm>
              <a:off x="570473" y="1461630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285750" lvl="1" indent="-28575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C" sz="3100" kern="1200" dirty="0"/>
                <a:t>EXPERIMENTACIÓN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8BB1095F-F45E-41E3-BD1D-D2676A5EB042}"/>
              </a:ext>
            </a:extLst>
          </p:cNvPr>
          <p:cNvSpPr txBox="1"/>
          <p:nvPr/>
        </p:nvSpPr>
        <p:spPr>
          <a:xfrm>
            <a:off x="1086677" y="1298714"/>
            <a:ext cx="5671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EXFOLIACIÓN DE VERMICULITA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EB51577A-1295-4B6D-9D46-0571DB48DB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79218" y="2305686"/>
            <a:ext cx="7488922" cy="303494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xmlns="" id="{85A9BBC3-41EA-4C1D-B4AC-2D8E812BFF53}"/>
                  </a:ext>
                </a:extLst>
              </p:cNvPr>
              <p:cNvSpPr txBox="1"/>
              <p:nvPr/>
            </p:nvSpPr>
            <p:spPr>
              <a:xfrm>
                <a:off x="8587409" y="2305686"/>
                <a:ext cx="3207026" cy="3373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EC" i="1">
                        <a:latin typeface="Cambria Math" panose="02040503050406030204" pitchFamily="18" charset="0"/>
                      </a:rPr>
                      <m:t>𝐼𝑚𝑝𝑢𝑟𝑒𝑠𝑎𝑠</m:t>
                    </m:r>
                  </m:oMath>
                </a14:m>
                <a:r>
                  <a:rPr lang="es-EC" dirty="0"/>
                  <a:t> de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C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C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MX" i="1">
                            <a:latin typeface="Cambria Math" panose="02040503050406030204" pitchFamily="18" charset="0"/>
                          </a:rPr>
                          <m:t>𝐴𝑙</m:t>
                        </m:r>
                      </m:e>
                      <m:sup>
                        <m:r>
                          <a:rPr lang="es-MX" i="1">
                            <a:latin typeface="Cambria Math" panose="02040503050406030204" pitchFamily="18" charset="0"/>
                          </a:rPr>
                          <m:t>+3</m:t>
                        </m:r>
                      </m:sup>
                    </m:sSup>
                  </m:oMath>
                </a14:m>
                <a:r>
                  <a:rPr lang="es-EC" dirty="0"/>
                  <a:t>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C" dirty="0"/>
                  <a:t>Cargas negativas equilibradas por cationes entre capa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C" dirty="0"/>
                  <a:t>Choque térmico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C" dirty="0"/>
                  <a:t>Intercambio iónico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EC" dirty="0"/>
                  <a:t>Li+ mayor diámetro de hidratación </a:t>
                </a:r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85A9BBC3-41EA-4C1D-B4AC-2D8E812BF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409" y="2305686"/>
                <a:ext cx="3207026" cy="3373359"/>
              </a:xfrm>
              <a:prstGeom prst="rect">
                <a:avLst/>
              </a:prstGeom>
              <a:blipFill>
                <a:blip r:embed="rId3"/>
                <a:stretch>
                  <a:fillRect l="-1331" r="-285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9378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B11BEA3A-A18B-4722-A40E-A26C5FE8BDF7}"/>
              </a:ext>
            </a:extLst>
          </p:cNvPr>
          <p:cNvGrpSpPr/>
          <p:nvPr/>
        </p:nvGrpSpPr>
        <p:grpSpPr>
          <a:xfrm>
            <a:off x="4057374" y="0"/>
            <a:ext cx="570472" cy="814961"/>
            <a:chOff x="1" y="1435769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943B9C55-E6C8-4800-BF1D-EC0DDAEBAE93}"/>
                </a:ext>
              </a:extLst>
            </p:cNvPr>
            <p:cNvSpPr/>
            <p:nvPr/>
          </p:nvSpPr>
          <p:spPr>
            <a:xfrm rot="5400000">
              <a:off x="-122244" y="1558014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A04B91E2-CCBD-4BE0-A61B-0F128237AF58}"/>
                </a:ext>
              </a:extLst>
            </p:cNvPr>
            <p:cNvSpPr txBox="1"/>
            <p:nvPr/>
          </p:nvSpPr>
          <p:spPr>
            <a:xfrm>
              <a:off x="1" y="1721005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71CFBFA8-4C0F-4222-AB75-D920CD8F6CB1}"/>
              </a:ext>
            </a:extLst>
          </p:cNvPr>
          <p:cNvGrpSpPr/>
          <p:nvPr/>
        </p:nvGrpSpPr>
        <p:grpSpPr>
          <a:xfrm>
            <a:off x="4627845" y="3"/>
            <a:ext cx="3721025" cy="529724"/>
            <a:chOff x="570472" y="1435772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1261EE35-3729-4A2F-84CD-53EE8F924492}"/>
                </a:ext>
              </a:extLst>
            </p:cNvPr>
            <p:cNvSpPr/>
            <p:nvPr/>
          </p:nvSpPr>
          <p:spPr>
            <a:xfrm rot="5400000">
              <a:off x="3901052" y="-1894808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3A681DD4-2B7F-4F70-A17F-71440133A678}"/>
                </a:ext>
              </a:extLst>
            </p:cNvPr>
            <p:cNvSpPr txBox="1"/>
            <p:nvPr/>
          </p:nvSpPr>
          <p:spPr>
            <a:xfrm>
              <a:off x="570473" y="1461630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285750" lvl="1" indent="-28575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C" sz="3100" kern="1200" dirty="0"/>
                <a:t>EXPERIMENTACIÓN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8BB1095F-F45E-41E3-BD1D-D2676A5EB042}"/>
              </a:ext>
            </a:extLst>
          </p:cNvPr>
          <p:cNvSpPr txBox="1"/>
          <p:nvPr/>
        </p:nvSpPr>
        <p:spPr>
          <a:xfrm>
            <a:off x="1086677" y="1298714"/>
            <a:ext cx="5671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EXFOLIACIÓN DE VERMICULITA</a:t>
            </a:r>
          </a:p>
        </p:txBody>
      </p:sp>
      <p:pic>
        <p:nvPicPr>
          <p:cNvPr id="8" name="FILTRACION">
            <a:hlinkClick r:id="" action="ppaction://media"/>
            <a:extLst>
              <a:ext uri="{FF2B5EF4-FFF2-40B4-BE49-F238E27FC236}">
                <a16:creationId xmlns:a16="http://schemas.microsoft.com/office/drawing/2014/main" xmlns="" id="{0047D3AB-FFE2-4D21-BE51-C16F672EE9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521251" y="2387360"/>
            <a:ext cx="4523410" cy="3392558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2CB61F3-009E-4099-8735-8D89AFC6967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317863" y="2097040"/>
            <a:ext cx="5399405" cy="397319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303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B11BEA3A-A18B-4722-A40E-A26C5FE8BDF7}"/>
              </a:ext>
            </a:extLst>
          </p:cNvPr>
          <p:cNvGrpSpPr/>
          <p:nvPr/>
        </p:nvGrpSpPr>
        <p:grpSpPr>
          <a:xfrm>
            <a:off x="4057374" y="0"/>
            <a:ext cx="570472" cy="814961"/>
            <a:chOff x="1" y="1435769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943B9C55-E6C8-4800-BF1D-EC0DDAEBAE93}"/>
                </a:ext>
              </a:extLst>
            </p:cNvPr>
            <p:cNvSpPr/>
            <p:nvPr/>
          </p:nvSpPr>
          <p:spPr>
            <a:xfrm rot="5400000">
              <a:off x="-122244" y="1558014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A04B91E2-CCBD-4BE0-A61B-0F128237AF58}"/>
                </a:ext>
              </a:extLst>
            </p:cNvPr>
            <p:cNvSpPr txBox="1"/>
            <p:nvPr/>
          </p:nvSpPr>
          <p:spPr>
            <a:xfrm>
              <a:off x="1" y="1721005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71CFBFA8-4C0F-4222-AB75-D920CD8F6CB1}"/>
              </a:ext>
            </a:extLst>
          </p:cNvPr>
          <p:cNvGrpSpPr/>
          <p:nvPr/>
        </p:nvGrpSpPr>
        <p:grpSpPr>
          <a:xfrm>
            <a:off x="4627845" y="3"/>
            <a:ext cx="3721025" cy="529724"/>
            <a:chOff x="570472" y="1435772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1261EE35-3729-4A2F-84CD-53EE8F924492}"/>
                </a:ext>
              </a:extLst>
            </p:cNvPr>
            <p:cNvSpPr/>
            <p:nvPr/>
          </p:nvSpPr>
          <p:spPr>
            <a:xfrm rot="5400000">
              <a:off x="3901052" y="-1894808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3A681DD4-2B7F-4F70-A17F-71440133A678}"/>
                </a:ext>
              </a:extLst>
            </p:cNvPr>
            <p:cNvSpPr txBox="1"/>
            <p:nvPr/>
          </p:nvSpPr>
          <p:spPr>
            <a:xfrm>
              <a:off x="570473" y="1461630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285750" lvl="1" indent="-28575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C" sz="3100" kern="1200" dirty="0"/>
                <a:t>EXPERIMENTACIÓN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8BB1095F-F45E-41E3-BD1D-D2676A5EB042}"/>
              </a:ext>
            </a:extLst>
          </p:cNvPr>
          <p:cNvSpPr txBox="1"/>
          <p:nvPr/>
        </p:nvSpPr>
        <p:spPr>
          <a:xfrm>
            <a:off x="1086677" y="1298714"/>
            <a:ext cx="5671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ESTRACTO EN SECO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28440DB-CA40-4A7F-AB03-AE42B2C023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07820" y="2025333"/>
            <a:ext cx="5813964" cy="333055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xmlns="" id="{D6279CAD-FBB4-45E6-968C-4CD302E74D70}"/>
                  </a:ext>
                </a:extLst>
              </p:cNvPr>
              <p:cNvSpPr/>
              <p:nvPr/>
            </p:nvSpPr>
            <p:spPr>
              <a:xfrm>
                <a:off x="1207820" y="5559286"/>
                <a:ext cx="8627164" cy="6790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mtClean="0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𝑤𝑡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𝑉𝑁𝐶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𝑃𝑒𝑠𝑜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𝑑𝑒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𝑒𝑠𝑡𝑟𝑎𝑐𝑡𝑜</m:t>
                              </m:r>
                              <m:r>
                                <a:rPr lang="es-EC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𝑒𝑛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𝑠𝑒𝑐𝑜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𝑚𝑔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"/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𝑃𝑒𝑠𝑜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𝑖𝑛𝑖𝑐𝑖𝑎𝑙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𝑑𝑒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𝑙𝑎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𝑚𝑢𝑒𝑠𝑡𝑟𝑎</m:t>
                              </m:r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𝑚𝑔</m:t>
                              </m:r>
                            </m:e>
                          </m:d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∗100%=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11.5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𝑚𝑔</m:t>
                          </m:r>
                        </m:num>
                        <m:den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1117,6 </m:t>
                          </m:r>
                          <m:r>
                            <a:rPr lang="es-EC" i="1">
                              <a:latin typeface="Cambria Math" panose="02040503050406030204" pitchFamily="18" charset="0"/>
                            </a:rPr>
                            <m:t>𝑚𝑔</m:t>
                          </m:r>
                        </m:den>
                      </m:f>
                      <m:r>
                        <a:rPr lang="es-EC" i="0">
                          <a:latin typeface="Cambria Math" panose="02040503050406030204" pitchFamily="18" charset="0"/>
                        </a:rPr>
                        <m:t>=1,029 </m:t>
                      </m:r>
                      <m:r>
                        <a:rPr lang="es-EC" i="1">
                          <a:latin typeface="Cambria Math" panose="02040503050406030204" pitchFamily="18" charset="0"/>
                        </a:rPr>
                        <m:t>𝑤𝑡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D6279CAD-FBB4-45E6-968C-4CD302E74D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820" y="5559286"/>
                <a:ext cx="8627164" cy="6790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E4B85CE3-FEAC-457F-B859-29FF5CE2F5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2" r="28889" b="-2847"/>
          <a:stretch/>
        </p:blipFill>
        <p:spPr>
          <a:xfrm rot="5400000">
            <a:off x="7660525" y="1905632"/>
            <a:ext cx="3203953" cy="344335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5009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D7EB589-874B-4E6F-8736-868DD7BDFCF1}"/>
              </a:ext>
            </a:extLst>
          </p:cNvPr>
          <p:cNvSpPr/>
          <p:nvPr/>
        </p:nvSpPr>
        <p:spPr>
          <a:xfrm>
            <a:off x="655027" y="905311"/>
            <a:ext cx="10515600" cy="2426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s-C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C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CO" sz="2400" b="1" dirty="0">
                <a:cs typeface="Times New Roman" panose="02020603050405020304" pitchFamily="18" charset="0"/>
              </a:rPr>
              <a:t>TEMA:</a:t>
            </a: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EC" sz="2400" b="1" dirty="0">
                <a:cs typeface="Times New Roman" panose="02020603050405020304" pitchFamily="18" charset="0"/>
              </a:rPr>
              <a:t>“FORMULACIÓN Y CARACTERIZACIÓN REOLÓGICA DE FLUIDOS COMPLEJOS BASADOS EN BIOPOLÍMEROS Y NANOESTRUCTURAS 2D”</a:t>
            </a:r>
            <a:endParaRPr lang="es-CO" sz="2400" b="1" dirty="0"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</a:pPr>
            <a:r>
              <a:rPr lang="es-C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C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295;p53">
            <a:extLst>
              <a:ext uri="{FF2B5EF4-FFF2-40B4-BE49-F238E27FC236}">
                <a16:creationId xmlns:a16="http://schemas.microsoft.com/office/drawing/2014/main" xmlns="" id="{3F279FE4-A0ED-47E1-AA45-D7A59E2AF27A}"/>
              </a:ext>
            </a:extLst>
          </p:cNvPr>
          <p:cNvSpPr txBox="1">
            <a:spLocks/>
          </p:cNvSpPr>
          <p:nvPr/>
        </p:nvSpPr>
        <p:spPr>
          <a:xfrm>
            <a:off x="2019300" y="3428999"/>
            <a:ext cx="8953500" cy="230919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CO" sz="2400" b="1" dirty="0"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CO" sz="2400" b="1" dirty="0">
                <a:solidFill>
                  <a:schemeClr val="tx1"/>
                </a:solidFill>
                <a:ea typeface="Montserrat"/>
                <a:cs typeface="Times New Roman" panose="02020603050405020304" pitchFamily="18" charset="0"/>
                <a:sym typeface="Montserrat"/>
              </a:rPr>
              <a:t>AUTOR: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CO" sz="2400" b="1" dirty="0">
                <a:solidFill>
                  <a:schemeClr val="tx1"/>
                </a:solidFill>
                <a:ea typeface="Montserrat"/>
                <a:cs typeface="Times New Roman" panose="02020603050405020304" pitchFamily="18" charset="0"/>
                <a:sym typeface="Montserrat"/>
              </a:rPr>
              <a:t>		</a:t>
            </a:r>
            <a:r>
              <a:rPr lang="es-CO" sz="2400" dirty="0">
                <a:solidFill>
                  <a:schemeClr val="tx1"/>
                </a:solidFill>
                <a:ea typeface="Montserrat"/>
                <a:cs typeface="Times New Roman" panose="02020603050405020304" pitchFamily="18" charset="0"/>
                <a:sym typeface="Montserrat"/>
              </a:rPr>
              <a:t>ROSERO </a:t>
            </a:r>
            <a:r>
              <a:rPr lang="es-CO" sz="2400" dirty="0" smtClean="0">
                <a:solidFill>
                  <a:schemeClr val="tx1"/>
                </a:solidFill>
                <a:ea typeface="Montserrat"/>
                <a:cs typeface="Times New Roman" panose="02020603050405020304" pitchFamily="18" charset="0"/>
                <a:sym typeface="Montserrat"/>
              </a:rPr>
              <a:t>YÉPEZ</a:t>
            </a:r>
            <a:r>
              <a:rPr lang="es-CO" sz="2400" dirty="0">
                <a:solidFill>
                  <a:schemeClr val="tx1"/>
                </a:solidFill>
                <a:ea typeface="Montserrat"/>
                <a:cs typeface="Times New Roman" panose="02020603050405020304" pitchFamily="18" charset="0"/>
                <a:sym typeface="Montserrat"/>
              </a:rPr>
              <a:t>, ERIK </a:t>
            </a:r>
            <a:r>
              <a:rPr lang="es-CO" sz="2400" dirty="0" smtClean="0">
                <a:solidFill>
                  <a:schemeClr val="tx1"/>
                </a:solidFill>
                <a:ea typeface="Montserrat"/>
                <a:cs typeface="Times New Roman" panose="02020603050405020304" pitchFamily="18" charset="0"/>
                <a:sym typeface="Montserrat"/>
              </a:rPr>
              <a:t>ANDRÉS</a:t>
            </a:r>
            <a:endParaRPr lang="es-CO" sz="2400" dirty="0">
              <a:solidFill>
                <a:schemeClr val="tx1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ctr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CO" sz="2400" b="1" dirty="0"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CO" sz="2400" b="1" dirty="0"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CO" sz="2400" b="1" dirty="0">
                <a:solidFill>
                  <a:schemeClr val="tx1"/>
                </a:solidFill>
                <a:ea typeface="Montserrat"/>
                <a:cs typeface="Times New Roman" panose="02020603050405020304" pitchFamily="18" charset="0"/>
                <a:sym typeface="Montserrat"/>
              </a:rPr>
              <a:t>TUTOR: </a:t>
            </a:r>
            <a:endParaRPr lang="es-CO" sz="2400" b="1" dirty="0"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CO" sz="2400" b="1" dirty="0">
                <a:solidFill>
                  <a:schemeClr val="tx1"/>
                </a:solidFill>
                <a:ea typeface="Montserrat"/>
                <a:cs typeface="Times New Roman" panose="02020603050405020304" pitchFamily="18" charset="0"/>
                <a:sym typeface="Montserrat"/>
              </a:rPr>
              <a:t>		</a:t>
            </a:r>
            <a:r>
              <a:rPr lang="es-CO" sz="2400" dirty="0">
                <a:solidFill>
                  <a:schemeClr val="tx1"/>
                </a:solidFill>
                <a:ea typeface="Montserrat"/>
                <a:cs typeface="Times New Roman" panose="02020603050405020304" pitchFamily="18" charset="0"/>
                <a:sym typeface="Montserrat"/>
              </a:rPr>
              <a:t>ING. NARVÁEZ </a:t>
            </a:r>
            <a:r>
              <a:rPr lang="es-CO" sz="2400" dirty="0" smtClean="0">
                <a:solidFill>
                  <a:schemeClr val="tx1"/>
                </a:solidFill>
                <a:ea typeface="Montserrat"/>
                <a:cs typeface="Times New Roman" panose="02020603050405020304" pitchFamily="18" charset="0"/>
                <a:sym typeface="Montserrat"/>
              </a:rPr>
              <a:t>MUÑOZ, </a:t>
            </a:r>
            <a:r>
              <a:rPr lang="es-CO" sz="2400" dirty="0">
                <a:solidFill>
                  <a:schemeClr val="tx1"/>
                </a:solidFill>
                <a:ea typeface="Montserrat"/>
                <a:cs typeface="Times New Roman" panose="02020603050405020304" pitchFamily="18" charset="0"/>
                <a:sym typeface="Montserrat"/>
              </a:rPr>
              <a:t>CHRISTIAN PATRICIO. </a:t>
            </a:r>
            <a:r>
              <a:rPr lang="es-CO" sz="2400" dirty="0" err="1">
                <a:solidFill>
                  <a:schemeClr val="tx1"/>
                </a:solidFill>
                <a:ea typeface="Montserrat"/>
                <a:cs typeface="Times New Roman" panose="02020603050405020304" pitchFamily="18" charset="0"/>
                <a:sym typeface="Montserrat"/>
              </a:rPr>
              <a:t>MSc</a:t>
            </a:r>
            <a:r>
              <a:rPr lang="es-CO" sz="2400" b="1" dirty="0">
                <a:solidFill>
                  <a:schemeClr val="tx1"/>
                </a:solidFill>
                <a:ea typeface="Montserrat"/>
                <a:cs typeface="Times New Roman" panose="02020603050405020304" pitchFamily="18" charset="0"/>
                <a:sym typeface="Montserrat"/>
              </a:rPr>
              <a:t>.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s-CO" sz="2400" b="1" dirty="0"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CO" sz="2400" b="1" dirty="0">
                <a:ea typeface="Montserrat"/>
                <a:cs typeface="Times New Roman" panose="02020603050405020304" pitchFamily="18" charset="0"/>
                <a:sym typeface="Montserrat"/>
              </a:rPr>
              <a:t>COTUTOR: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s-CO" sz="2400" b="1" dirty="0">
                <a:ea typeface="Montserrat"/>
                <a:cs typeface="Times New Roman" panose="02020603050405020304" pitchFamily="18" charset="0"/>
                <a:sym typeface="Montserrat"/>
              </a:rPr>
              <a:t>		</a:t>
            </a:r>
            <a:r>
              <a:rPr lang="es-EC" sz="2400" cap="all" dirty="0"/>
              <a:t> PH.D. ZAMORA </a:t>
            </a:r>
            <a:r>
              <a:rPr lang="es-EC" sz="2400" cap="all" dirty="0"/>
              <a:t>LEDEZMA, </a:t>
            </a:r>
            <a:r>
              <a:rPr lang="es-EC" sz="2400" cap="all" dirty="0" smtClean="0"/>
              <a:t>CAMILO</a:t>
            </a:r>
            <a:endParaRPr lang="es-CO" sz="2400" dirty="0">
              <a:solidFill>
                <a:schemeClr val="tx1"/>
              </a:solidFill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3883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B11BEA3A-A18B-4722-A40E-A26C5FE8BDF7}"/>
              </a:ext>
            </a:extLst>
          </p:cNvPr>
          <p:cNvGrpSpPr/>
          <p:nvPr/>
        </p:nvGrpSpPr>
        <p:grpSpPr>
          <a:xfrm>
            <a:off x="4057374" y="0"/>
            <a:ext cx="570472" cy="814961"/>
            <a:chOff x="1" y="1435769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943B9C55-E6C8-4800-BF1D-EC0DDAEBAE93}"/>
                </a:ext>
              </a:extLst>
            </p:cNvPr>
            <p:cNvSpPr/>
            <p:nvPr/>
          </p:nvSpPr>
          <p:spPr>
            <a:xfrm rot="5400000">
              <a:off x="-122244" y="1558014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A04B91E2-CCBD-4BE0-A61B-0F128237AF58}"/>
                </a:ext>
              </a:extLst>
            </p:cNvPr>
            <p:cNvSpPr txBox="1"/>
            <p:nvPr/>
          </p:nvSpPr>
          <p:spPr>
            <a:xfrm>
              <a:off x="1" y="1721005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71CFBFA8-4C0F-4222-AB75-D920CD8F6CB1}"/>
              </a:ext>
            </a:extLst>
          </p:cNvPr>
          <p:cNvGrpSpPr/>
          <p:nvPr/>
        </p:nvGrpSpPr>
        <p:grpSpPr>
          <a:xfrm>
            <a:off x="4627845" y="3"/>
            <a:ext cx="3721025" cy="529724"/>
            <a:chOff x="570472" y="1435772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1261EE35-3729-4A2F-84CD-53EE8F924492}"/>
                </a:ext>
              </a:extLst>
            </p:cNvPr>
            <p:cNvSpPr/>
            <p:nvPr/>
          </p:nvSpPr>
          <p:spPr>
            <a:xfrm rot="5400000">
              <a:off x="3901052" y="-1894808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3A681DD4-2B7F-4F70-A17F-71440133A678}"/>
                </a:ext>
              </a:extLst>
            </p:cNvPr>
            <p:cNvSpPr txBox="1"/>
            <p:nvPr/>
          </p:nvSpPr>
          <p:spPr>
            <a:xfrm>
              <a:off x="570473" y="1461630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285750" lvl="1" indent="-28575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C" sz="3100" kern="1200" dirty="0"/>
                <a:t>EXPERIMENTACIÓN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8BB1095F-F45E-41E3-BD1D-D2676A5EB042}"/>
              </a:ext>
            </a:extLst>
          </p:cNvPr>
          <p:cNvSpPr txBox="1"/>
          <p:nvPr/>
        </p:nvSpPr>
        <p:spPr>
          <a:xfrm>
            <a:off x="1089363" y="1300169"/>
            <a:ext cx="6506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MICROSCOPIA OPTICA NO POLARIZADA 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0D09F8C9-4898-407C-813E-705373ACD0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557518" y="4475474"/>
            <a:ext cx="2615609" cy="172454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F6E1C12F-200E-47E2-BA68-B2F9892BB2A9}"/>
              </a:ext>
            </a:extLst>
          </p:cNvPr>
          <p:cNvSpPr txBox="1"/>
          <p:nvPr/>
        </p:nvSpPr>
        <p:spPr>
          <a:xfrm>
            <a:off x="8795447" y="4069521"/>
            <a:ext cx="1855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GO 0,2 </a:t>
            </a:r>
            <a:r>
              <a:rPr lang="es-EC" dirty="0" err="1"/>
              <a:t>wt</a:t>
            </a:r>
            <a:r>
              <a:rPr lang="es-EC" dirty="0"/>
              <a:t>%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3462E895-99FC-4D75-BCDB-ED9639A2D2F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557519" y="2192720"/>
            <a:ext cx="2615610" cy="191342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29600A41-DABF-4C2F-9CE5-2E2957BC9F4B}"/>
              </a:ext>
            </a:extLst>
          </p:cNvPr>
          <p:cNvSpPr txBox="1"/>
          <p:nvPr/>
        </p:nvSpPr>
        <p:spPr>
          <a:xfrm>
            <a:off x="8557519" y="1823389"/>
            <a:ext cx="2456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XG 0,3 </a:t>
            </a:r>
            <a:r>
              <a:rPr lang="es-EC" dirty="0" err="1"/>
              <a:t>wt</a:t>
            </a:r>
            <a:r>
              <a:rPr lang="es-EC" dirty="0"/>
              <a:t>% GO 0,2 </a:t>
            </a:r>
            <a:r>
              <a:rPr lang="es-EC" dirty="0" err="1"/>
              <a:t>wt</a:t>
            </a:r>
            <a:r>
              <a:rPr lang="es-EC" dirty="0"/>
              <a:t>%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11A9856D-8A22-4BF5-9061-76568BAF9D2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119686" y="4405179"/>
            <a:ext cx="2615609" cy="179483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768DD42A-E74A-4D76-843A-0775454AA6A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119687" y="2132936"/>
            <a:ext cx="2615610" cy="1936585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E1334D77-90FA-4ACF-B703-EE63F569A76F}"/>
              </a:ext>
            </a:extLst>
          </p:cNvPr>
          <p:cNvSpPr txBox="1"/>
          <p:nvPr/>
        </p:nvSpPr>
        <p:spPr>
          <a:xfrm>
            <a:off x="4980572" y="1797277"/>
            <a:ext cx="2615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XG 0,3 </a:t>
            </a:r>
            <a:r>
              <a:rPr lang="es-EC" dirty="0" err="1"/>
              <a:t>wt</a:t>
            </a:r>
            <a:r>
              <a:rPr lang="es-EC" dirty="0"/>
              <a:t>% VNC 0,2 </a:t>
            </a:r>
            <a:r>
              <a:rPr lang="es-EC" dirty="0" err="1"/>
              <a:t>wt</a:t>
            </a:r>
            <a:r>
              <a:rPr lang="es-EC" dirty="0"/>
              <a:t>%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EF755CF8-CB5C-4AD5-9A58-645E0A7475EE}"/>
              </a:ext>
            </a:extLst>
          </p:cNvPr>
          <p:cNvSpPr txBox="1"/>
          <p:nvPr/>
        </p:nvSpPr>
        <p:spPr>
          <a:xfrm>
            <a:off x="5360725" y="4106142"/>
            <a:ext cx="1855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VNC 0,2 </a:t>
            </a:r>
            <a:r>
              <a:rPr lang="es-EC" dirty="0" err="1"/>
              <a:t>wt</a:t>
            </a:r>
            <a:r>
              <a:rPr lang="es-EC" dirty="0"/>
              <a:t>%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3D6F4558-0981-44F4-ACFC-369EB2CB937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281035" y="3428375"/>
            <a:ext cx="2615608" cy="1794835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5D405471-0FB1-455B-8281-5C0ED71346E5}"/>
              </a:ext>
            </a:extLst>
          </p:cNvPr>
          <p:cNvSpPr txBox="1"/>
          <p:nvPr/>
        </p:nvSpPr>
        <p:spPr>
          <a:xfrm>
            <a:off x="1661186" y="2964764"/>
            <a:ext cx="1855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XG 0,3 </a:t>
            </a:r>
            <a:r>
              <a:rPr lang="es-EC" dirty="0" err="1"/>
              <a:t>wt</a:t>
            </a:r>
            <a:r>
              <a:rPr lang="es-EC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979732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B11BEA3A-A18B-4722-A40E-A26C5FE8BDF7}"/>
              </a:ext>
            </a:extLst>
          </p:cNvPr>
          <p:cNvGrpSpPr/>
          <p:nvPr/>
        </p:nvGrpSpPr>
        <p:grpSpPr>
          <a:xfrm>
            <a:off x="4057374" y="0"/>
            <a:ext cx="570472" cy="814961"/>
            <a:chOff x="1" y="1435769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943B9C55-E6C8-4800-BF1D-EC0DDAEBAE93}"/>
                </a:ext>
              </a:extLst>
            </p:cNvPr>
            <p:cNvSpPr/>
            <p:nvPr/>
          </p:nvSpPr>
          <p:spPr>
            <a:xfrm rot="5400000">
              <a:off x="-122244" y="1558014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A04B91E2-CCBD-4BE0-A61B-0F128237AF58}"/>
                </a:ext>
              </a:extLst>
            </p:cNvPr>
            <p:cNvSpPr txBox="1"/>
            <p:nvPr/>
          </p:nvSpPr>
          <p:spPr>
            <a:xfrm>
              <a:off x="1" y="1721005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71CFBFA8-4C0F-4222-AB75-D920CD8F6CB1}"/>
              </a:ext>
            </a:extLst>
          </p:cNvPr>
          <p:cNvGrpSpPr/>
          <p:nvPr/>
        </p:nvGrpSpPr>
        <p:grpSpPr>
          <a:xfrm>
            <a:off x="4627845" y="3"/>
            <a:ext cx="3721025" cy="529724"/>
            <a:chOff x="570472" y="1435772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1261EE35-3729-4A2F-84CD-53EE8F924492}"/>
                </a:ext>
              </a:extLst>
            </p:cNvPr>
            <p:cNvSpPr/>
            <p:nvPr/>
          </p:nvSpPr>
          <p:spPr>
            <a:xfrm rot="5400000">
              <a:off x="3901052" y="-1894808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3A681DD4-2B7F-4F70-A17F-71440133A678}"/>
                </a:ext>
              </a:extLst>
            </p:cNvPr>
            <p:cNvSpPr txBox="1"/>
            <p:nvPr/>
          </p:nvSpPr>
          <p:spPr>
            <a:xfrm>
              <a:off x="570473" y="1461630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285750" lvl="1" indent="-28575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C" sz="3100" kern="1200" dirty="0"/>
                <a:t>EXPERIMENTACIÓN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8BB1095F-F45E-41E3-BD1D-D2676A5EB042}"/>
              </a:ext>
            </a:extLst>
          </p:cNvPr>
          <p:cNvSpPr txBox="1"/>
          <p:nvPr/>
        </p:nvSpPr>
        <p:spPr>
          <a:xfrm>
            <a:off x="1060171" y="1258958"/>
            <a:ext cx="7593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MICROSCOPIA ELECTRONICA DE BARRIDO (SEM)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1635F4C1-A4F2-4707-8677-6155D7A94160}"/>
              </a:ext>
            </a:extLst>
          </p:cNvPr>
          <p:cNvPicPr/>
          <p:nvPr/>
        </p:nvPicPr>
        <p:blipFill rotWithShape="1">
          <a:blip r:embed="rId2"/>
          <a:srcRect b="3438"/>
          <a:stretch/>
        </p:blipFill>
        <p:spPr bwMode="auto">
          <a:xfrm>
            <a:off x="2976903" y="2511409"/>
            <a:ext cx="2786762" cy="3083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F758758-0F0F-40E4-9A7A-29EC5871694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935460" y="3417251"/>
            <a:ext cx="2930244" cy="289687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32955989-0302-4294-8469-AEE0D5ED8F36}"/>
              </a:ext>
            </a:extLst>
          </p:cNvPr>
          <p:cNvPicPr/>
          <p:nvPr/>
        </p:nvPicPr>
        <p:blipFill rotWithShape="1">
          <a:blip r:embed="rId4"/>
          <a:srcRect b="3438"/>
          <a:stretch/>
        </p:blipFill>
        <p:spPr bwMode="auto">
          <a:xfrm>
            <a:off x="74974" y="3415988"/>
            <a:ext cx="2786762" cy="2896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E64F11F9-73FD-46DC-B5DD-66CE7349D7A3}"/>
              </a:ext>
            </a:extLst>
          </p:cNvPr>
          <p:cNvPicPr/>
          <p:nvPr/>
        </p:nvPicPr>
        <p:blipFill rotWithShape="1">
          <a:blip r:embed="rId5"/>
          <a:srcRect b="3438"/>
          <a:stretch/>
        </p:blipFill>
        <p:spPr bwMode="auto">
          <a:xfrm>
            <a:off x="9037499" y="2801245"/>
            <a:ext cx="2786762" cy="2896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91DDC88B-0B2C-4EC6-B329-A2706807416C}"/>
              </a:ext>
            </a:extLst>
          </p:cNvPr>
          <p:cNvSpPr txBox="1"/>
          <p:nvPr/>
        </p:nvSpPr>
        <p:spPr>
          <a:xfrm>
            <a:off x="1060171" y="1782178"/>
            <a:ext cx="3346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ÓXIDO DE GRAFENO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ECA44EB1-5894-4CA9-A3D9-74839788313D}"/>
              </a:ext>
            </a:extLst>
          </p:cNvPr>
          <p:cNvSpPr txBox="1"/>
          <p:nvPr/>
        </p:nvSpPr>
        <p:spPr>
          <a:xfrm>
            <a:off x="74974" y="2644845"/>
            <a:ext cx="1515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200 µm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8230CC59-7D1C-4ECB-8C73-559A9E49B006}"/>
              </a:ext>
            </a:extLst>
          </p:cNvPr>
          <p:cNvSpPr txBox="1"/>
          <p:nvPr/>
        </p:nvSpPr>
        <p:spPr>
          <a:xfrm>
            <a:off x="3604525" y="5698115"/>
            <a:ext cx="1515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2 µm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996C4C33-B373-419A-BB41-A926E928E1C9}"/>
              </a:ext>
            </a:extLst>
          </p:cNvPr>
          <p:cNvSpPr txBox="1"/>
          <p:nvPr/>
        </p:nvSpPr>
        <p:spPr>
          <a:xfrm>
            <a:off x="6525478" y="2801245"/>
            <a:ext cx="1515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5 µm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D2338EDF-602D-455F-8160-A2CDD87BFD5A}"/>
              </a:ext>
            </a:extLst>
          </p:cNvPr>
          <p:cNvSpPr txBox="1"/>
          <p:nvPr/>
        </p:nvSpPr>
        <p:spPr>
          <a:xfrm>
            <a:off x="9848452" y="5709537"/>
            <a:ext cx="1515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2 µm</a:t>
            </a:r>
          </a:p>
        </p:txBody>
      </p:sp>
    </p:spTree>
    <p:extLst>
      <p:ext uri="{BB962C8B-B14F-4D97-AF65-F5344CB8AC3E}">
        <p14:creationId xmlns:p14="http://schemas.microsoft.com/office/powerpoint/2010/main" val="1624213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B11BEA3A-A18B-4722-A40E-A26C5FE8BDF7}"/>
              </a:ext>
            </a:extLst>
          </p:cNvPr>
          <p:cNvGrpSpPr/>
          <p:nvPr/>
        </p:nvGrpSpPr>
        <p:grpSpPr>
          <a:xfrm>
            <a:off x="4057374" y="0"/>
            <a:ext cx="570472" cy="814961"/>
            <a:chOff x="1" y="1435769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943B9C55-E6C8-4800-BF1D-EC0DDAEBAE93}"/>
                </a:ext>
              </a:extLst>
            </p:cNvPr>
            <p:cNvSpPr/>
            <p:nvPr/>
          </p:nvSpPr>
          <p:spPr>
            <a:xfrm rot="5400000">
              <a:off x="-122244" y="1558014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A04B91E2-CCBD-4BE0-A61B-0F128237AF58}"/>
                </a:ext>
              </a:extLst>
            </p:cNvPr>
            <p:cNvSpPr txBox="1"/>
            <p:nvPr/>
          </p:nvSpPr>
          <p:spPr>
            <a:xfrm>
              <a:off x="1" y="1721005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71CFBFA8-4C0F-4222-AB75-D920CD8F6CB1}"/>
              </a:ext>
            </a:extLst>
          </p:cNvPr>
          <p:cNvGrpSpPr/>
          <p:nvPr/>
        </p:nvGrpSpPr>
        <p:grpSpPr>
          <a:xfrm>
            <a:off x="4627845" y="3"/>
            <a:ext cx="3721025" cy="529724"/>
            <a:chOff x="570472" y="1435772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1261EE35-3729-4A2F-84CD-53EE8F924492}"/>
                </a:ext>
              </a:extLst>
            </p:cNvPr>
            <p:cNvSpPr/>
            <p:nvPr/>
          </p:nvSpPr>
          <p:spPr>
            <a:xfrm rot="5400000">
              <a:off x="3901052" y="-1894808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3A681DD4-2B7F-4F70-A17F-71440133A678}"/>
                </a:ext>
              </a:extLst>
            </p:cNvPr>
            <p:cNvSpPr txBox="1"/>
            <p:nvPr/>
          </p:nvSpPr>
          <p:spPr>
            <a:xfrm>
              <a:off x="570473" y="1461630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285750" lvl="1" indent="-28575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s-EC" sz="3100" kern="1200" dirty="0"/>
                <a:t>EXPERIMENTACIÓN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8BB1095F-F45E-41E3-BD1D-D2676A5EB042}"/>
              </a:ext>
            </a:extLst>
          </p:cNvPr>
          <p:cNvSpPr txBox="1"/>
          <p:nvPr/>
        </p:nvSpPr>
        <p:spPr>
          <a:xfrm>
            <a:off x="1020416" y="1234450"/>
            <a:ext cx="4028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ESPECTROSCOPIA RAMAN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BB9FB491-F024-4A48-B2E4-2063B7B4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61" y="2177158"/>
            <a:ext cx="5300663" cy="396577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05131A21-A1C9-4789-B137-9C07AD02BD1C}"/>
              </a:ext>
            </a:extLst>
          </p:cNvPr>
          <p:cNvSpPr txBox="1"/>
          <p:nvPr/>
        </p:nvSpPr>
        <p:spPr>
          <a:xfrm>
            <a:off x="1020416" y="1866063"/>
            <a:ext cx="4028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ÓXIDO DE GRAFENO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xmlns="" id="{864D49C1-DC56-4900-BDE9-29ECFB8E4F4D}"/>
                  </a:ext>
                </a:extLst>
              </p:cNvPr>
              <p:cNvSpPr/>
              <p:nvPr/>
            </p:nvSpPr>
            <p:spPr>
              <a:xfrm>
                <a:off x="6096000" y="2107435"/>
                <a:ext cx="5420139" cy="37379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MX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La señal G asociada a vibraciones moleculares de los gases atmosféricos (Señal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b>
                        <m:r>
                          <a:rPr lang="es-MX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s-MX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a 1600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C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s-MX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s-MX" sz="2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r>
                  <a:rPr lang="es-MX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MX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las bandas 2D (2700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C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s-MX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s-MX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) y (3200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C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s-MX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s-MX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) corresponde a los fenómenos de doble resonancia. </a:t>
                </a: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s-MX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señal de banda D de 1350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C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MX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es-MX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s-MX" sz="20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representa el grado de oxidación </a:t>
                </a:r>
                <a:endParaRPr lang="es-EC" sz="2000" dirty="0"/>
              </a:p>
            </p:txBody>
          </p:sp>
        </mc:Choice>
        <mc:Fallback xmlns="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864D49C1-DC56-4900-BDE9-29ECFB8E4F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107435"/>
                <a:ext cx="5420139" cy="3737946"/>
              </a:xfrm>
              <a:prstGeom prst="rect">
                <a:avLst/>
              </a:prstGeom>
              <a:blipFill>
                <a:blip r:embed="rId3"/>
                <a:stretch>
                  <a:fillRect l="-1012" r="-2137" b="-195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4638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0D47D89C-6A7F-4837-A6B7-17F8234064C6}"/>
              </a:ext>
            </a:extLst>
          </p:cNvPr>
          <p:cNvGrpSpPr/>
          <p:nvPr/>
        </p:nvGrpSpPr>
        <p:grpSpPr>
          <a:xfrm>
            <a:off x="3699565" y="0"/>
            <a:ext cx="570472" cy="814961"/>
            <a:chOff x="1" y="2151565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11FD822A-F9EC-429E-AB60-8896C30C302C}"/>
                </a:ext>
              </a:extLst>
            </p:cNvPr>
            <p:cNvSpPr/>
            <p:nvPr/>
          </p:nvSpPr>
          <p:spPr>
            <a:xfrm rot="5400000">
              <a:off x="-122244" y="2273810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21B07003-D979-43F3-AF9D-44D8E95A203B}"/>
                </a:ext>
              </a:extLst>
            </p:cNvPr>
            <p:cNvSpPr txBox="1"/>
            <p:nvPr/>
          </p:nvSpPr>
          <p:spPr>
            <a:xfrm>
              <a:off x="1" y="2436801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7FD43785-158E-45B7-A157-9D80C22B54AC}"/>
              </a:ext>
            </a:extLst>
          </p:cNvPr>
          <p:cNvGrpSpPr/>
          <p:nvPr/>
        </p:nvGrpSpPr>
        <p:grpSpPr>
          <a:xfrm>
            <a:off x="4270036" y="2"/>
            <a:ext cx="5059495" cy="529724"/>
            <a:chOff x="570472" y="2151567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B032E12E-9957-40F9-BB14-F8F6FCADB5E5}"/>
                </a:ext>
              </a:extLst>
            </p:cNvPr>
            <p:cNvSpPr/>
            <p:nvPr/>
          </p:nvSpPr>
          <p:spPr>
            <a:xfrm rot="5400000">
              <a:off x="3901052" y="-1179013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2722B5A0-75EE-4FFE-9796-45EDA600AFBA}"/>
                </a:ext>
              </a:extLst>
            </p:cNvPr>
            <p:cNvSpPr txBox="1"/>
            <p:nvPr/>
          </p:nvSpPr>
          <p:spPr>
            <a:xfrm>
              <a:off x="570473" y="2177425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DISCUSIÓN DE RESULTADOS </a:t>
              </a:r>
            </a:p>
          </p:txBody>
        </p:sp>
      </p:grp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xmlns="" id="{08C30904-08CB-4FDB-9040-3200D2038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13770"/>
              </p:ext>
            </p:extLst>
          </p:nvPr>
        </p:nvGraphicFramePr>
        <p:xfrm>
          <a:off x="65649" y="2060043"/>
          <a:ext cx="4603050" cy="22928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5980">
                  <a:extLst>
                    <a:ext uri="{9D8B030D-6E8A-4147-A177-3AD203B41FA5}">
                      <a16:colId xmlns:a16="http://schemas.microsoft.com/office/drawing/2014/main" xmlns="" val="86442457"/>
                    </a:ext>
                  </a:extLst>
                </a:gridCol>
                <a:gridCol w="604911">
                  <a:extLst>
                    <a:ext uri="{9D8B030D-6E8A-4147-A177-3AD203B41FA5}">
                      <a16:colId xmlns:a16="http://schemas.microsoft.com/office/drawing/2014/main" xmlns="" val="1156997922"/>
                    </a:ext>
                  </a:extLst>
                </a:gridCol>
                <a:gridCol w="633046">
                  <a:extLst>
                    <a:ext uri="{9D8B030D-6E8A-4147-A177-3AD203B41FA5}">
                      <a16:colId xmlns:a16="http://schemas.microsoft.com/office/drawing/2014/main" xmlns="" val="3834149938"/>
                    </a:ext>
                  </a:extLst>
                </a:gridCol>
                <a:gridCol w="590843">
                  <a:extLst>
                    <a:ext uri="{9D8B030D-6E8A-4147-A177-3AD203B41FA5}">
                      <a16:colId xmlns:a16="http://schemas.microsoft.com/office/drawing/2014/main" xmlns="" val="4264387766"/>
                    </a:ext>
                  </a:extLst>
                </a:gridCol>
                <a:gridCol w="689317">
                  <a:extLst>
                    <a:ext uri="{9D8B030D-6E8A-4147-A177-3AD203B41FA5}">
                      <a16:colId xmlns:a16="http://schemas.microsoft.com/office/drawing/2014/main" xmlns="" val="3570190607"/>
                    </a:ext>
                  </a:extLst>
                </a:gridCol>
                <a:gridCol w="703384">
                  <a:extLst>
                    <a:ext uri="{9D8B030D-6E8A-4147-A177-3AD203B41FA5}">
                      <a16:colId xmlns:a16="http://schemas.microsoft.com/office/drawing/2014/main" xmlns="" val="639019915"/>
                    </a:ext>
                  </a:extLst>
                </a:gridCol>
                <a:gridCol w="635569">
                  <a:extLst>
                    <a:ext uri="{9D8B030D-6E8A-4147-A177-3AD203B41FA5}">
                      <a16:colId xmlns:a16="http://schemas.microsoft.com/office/drawing/2014/main" xmlns="" val="3163502516"/>
                    </a:ext>
                  </a:extLst>
                </a:gridCol>
              </a:tblGrid>
              <a:tr h="381000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Modelo de la Ley de Potencia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Viscosidad  a 0,1 (1/s)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Viscosidad a 200 (1/s)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Reducción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8561665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Muestra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Ajuste 𝑅^2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8254845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Unidades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Pa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mPa.s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mPa.s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2309331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</a:rPr>
                        <a:t>XG 0,05</a:t>
                      </a:r>
                      <a:endParaRPr lang="es-EC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0,189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0,494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0,999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78,042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0491267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XG 0,15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0,256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0,473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0,998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77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80,519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9732528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XG 0,30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0,716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0,339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0,995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154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85,714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7134524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XG 0,45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1,454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0,301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1,000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278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87,050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5112531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XG 0,60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3,054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0,200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0,996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457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45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90,153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4033086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PROM.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</a:rPr>
                        <a:t>0,997</a:t>
                      </a:r>
                      <a:endParaRPr lang="es-EC" sz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1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536996434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8BB0A5CE-CA19-4BF2-B9AC-63FEE253CD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668699" y="2352430"/>
            <a:ext cx="7457652" cy="338596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C554B8D-A520-4302-BE3A-61473A6E7D4F}"/>
              </a:ext>
            </a:extLst>
          </p:cNvPr>
          <p:cNvSpPr txBox="1"/>
          <p:nvPr/>
        </p:nvSpPr>
        <p:spPr>
          <a:xfrm>
            <a:off x="1020415" y="1234450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CURVAS DE FLUJO ESTACIONARIO- XANTHAN GUM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xmlns="" id="{738AB982-C3C7-4C12-8A19-0C42DFACA860}"/>
                  </a:ext>
                </a:extLst>
              </p:cNvPr>
              <p:cNvSpPr/>
              <p:nvPr/>
            </p:nvSpPr>
            <p:spPr>
              <a:xfrm>
                <a:off x="1331602" y="5153618"/>
                <a:ext cx="207114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 sz="3200">
                          <a:latin typeface="Cambria Math" panose="02040503050406030204" pitchFamily="18" charset="0"/>
                        </a:rPr>
                        <m:t>τ</m:t>
                      </m:r>
                      <m:r>
                        <a:rPr lang="es-EC" sz="3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EC" sz="3200" i="0"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es-EC" sz="3200" i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s-EC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EC" sz="3200" i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s-EC" sz="3200" i="0">
                              <a:latin typeface="Cambria Math" panose="02040503050406030204" pitchFamily="18" charset="0"/>
                            </a:rPr>
                            <m:t>̇</m:t>
                          </m:r>
                        </m:e>
                        <m:sup>
                          <m:r>
                            <a:rPr lang="es-EC" sz="32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s-EC" sz="3200" dirty="0"/>
              </a:p>
            </p:txBody>
          </p:sp>
        </mc:Choice>
        <mc:Fallback xmlns="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738AB982-C3C7-4C12-8A19-0C42DFACA8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02" y="5153618"/>
                <a:ext cx="2071144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1077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0D47D89C-6A7F-4837-A6B7-17F8234064C6}"/>
              </a:ext>
            </a:extLst>
          </p:cNvPr>
          <p:cNvGrpSpPr/>
          <p:nvPr/>
        </p:nvGrpSpPr>
        <p:grpSpPr>
          <a:xfrm>
            <a:off x="3699565" y="0"/>
            <a:ext cx="570472" cy="814961"/>
            <a:chOff x="1" y="2151565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11FD822A-F9EC-429E-AB60-8896C30C302C}"/>
                </a:ext>
              </a:extLst>
            </p:cNvPr>
            <p:cNvSpPr/>
            <p:nvPr/>
          </p:nvSpPr>
          <p:spPr>
            <a:xfrm rot="5400000">
              <a:off x="-122244" y="2273810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21B07003-D979-43F3-AF9D-44D8E95A203B}"/>
                </a:ext>
              </a:extLst>
            </p:cNvPr>
            <p:cNvSpPr txBox="1"/>
            <p:nvPr/>
          </p:nvSpPr>
          <p:spPr>
            <a:xfrm>
              <a:off x="1" y="2436801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7FD43785-158E-45B7-A157-9D80C22B54AC}"/>
              </a:ext>
            </a:extLst>
          </p:cNvPr>
          <p:cNvGrpSpPr/>
          <p:nvPr/>
        </p:nvGrpSpPr>
        <p:grpSpPr>
          <a:xfrm>
            <a:off x="4270036" y="2"/>
            <a:ext cx="5059495" cy="529724"/>
            <a:chOff x="570472" y="2151567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B032E12E-9957-40F9-BB14-F8F6FCADB5E5}"/>
                </a:ext>
              </a:extLst>
            </p:cNvPr>
            <p:cNvSpPr/>
            <p:nvPr/>
          </p:nvSpPr>
          <p:spPr>
            <a:xfrm rot="5400000">
              <a:off x="3901052" y="-1179013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2722B5A0-75EE-4FFE-9796-45EDA600AFBA}"/>
                </a:ext>
              </a:extLst>
            </p:cNvPr>
            <p:cNvSpPr txBox="1"/>
            <p:nvPr/>
          </p:nvSpPr>
          <p:spPr>
            <a:xfrm>
              <a:off x="570473" y="2177425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DISCUSIÓN DE RESULTADOS 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C554B8D-A520-4302-BE3A-61473A6E7D4F}"/>
              </a:ext>
            </a:extLst>
          </p:cNvPr>
          <p:cNvSpPr txBox="1"/>
          <p:nvPr/>
        </p:nvSpPr>
        <p:spPr>
          <a:xfrm>
            <a:off x="1020415" y="1234450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CURVAS DE FLUJO ESTACIONARIO- VERMICULITA EXFOLIADA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a 9">
                <a:extLst>
                  <a:ext uri="{FF2B5EF4-FFF2-40B4-BE49-F238E27FC236}">
                    <a16:creationId xmlns:a16="http://schemas.microsoft.com/office/drawing/2014/main" xmlns="" id="{3BE82DFE-A722-4035-B52B-FB0E7D6AB9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85922616"/>
                  </p:ext>
                </p:extLst>
              </p:nvPr>
            </p:nvGraphicFramePr>
            <p:xfrm>
              <a:off x="0" y="1979781"/>
              <a:ext cx="4969565" cy="253441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649357">
                      <a:extLst>
                        <a:ext uri="{9D8B030D-6E8A-4147-A177-3AD203B41FA5}">
                          <a16:colId xmlns:a16="http://schemas.microsoft.com/office/drawing/2014/main" xmlns="" val="902253028"/>
                        </a:ext>
                      </a:extLst>
                    </a:gridCol>
                    <a:gridCol w="715617">
                      <a:extLst>
                        <a:ext uri="{9D8B030D-6E8A-4147-A177-3AD203B41FA5}">
                          <a16:colId xmlns:a16="http://schemas.microsoft.com/office/drawing/2014/main" xmlns="" val="30135159"/>
                        </a:ext>
                      </a:extLst>
                    </a:gridCol>
                    <a:gridCol w="755374">
                      <a:extLst>
                        <a:ext uri="{9D8B030D-6E8A-4147-A177-3AD203B41FA5}">
                          <a16:colId xmlns:a16="http://schemas.microsoft.com/office/drawing/2014/main" xmlns="" val="2198644285"/>
                        </a:ext>
                      </a:extLst>
                    </a:gridCol>
                    <a:gridCol w="675861">
                      <a:extLst>
                        <a:ext uri="{9D8B030D-6E8A-4147-A177-3AD203B41FA5}">
                          <a16:colId xmlns:a16="http://schemas.microsoft.com/office/drawing/2014/main" xmlns="" val="3635353259"/>
                        </a:ext>
                      </a:extLst>
                    </a:gridCol>
                    <a:gridCol w="742121">
                      <a:extLst>
                        <a:ext uri="{9D8B030D-6E8A-4147-A177-3AD203B41FA5}">
                          <a16:colId xmlns:a16="http://schemas.microsoft.com/office/drawing/2014/main" xmlns="" val="2891449307"/>
                        </a:ext>
                      </a:extLst>
                    </a:gridCol>
                    <a:gridCol w="715618">
                      <a:extLst>
                        <a:ext uri="{9D8B030D-6E8A-4147-A177-3AD203B41FA5}">
                          <a16:colId xmlns:a16="http://schemas.microsoft.com/office/drawing/2014/main" xmlns="" val="3477498257"/>
                        </a:ext>
                      </a:extLst>
                    </a:gridCol>
                    <a:gridCol w="715617">
                      <a:extLst>
                        <a:ext uri="{9D8B030D-6E8A-4147-A177-3AD203B41FA5}">
                          <a16:colId xmlns:a16="http://schemas.microsoft.com/office/drawing/2014/main" xmlns="" val="1761037259"/>
                        </a:ext>
                      </a:extLst>
                    </a:gridCol>
                  </a:tblGrid>
                  <a:tr h="460066"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Modelo de Bingham</a:t>
                          </a:r>
                          <a:endParaRPr lang="es-EC" sz="24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Viscosidad a 0,1 (1/s)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Viscosidad a 200 (1/s)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Reducción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3118708290"/>
                      </a:ext>
                    </a:extLst>
                  </a:tr>
                  <a:tr h="39052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Muestra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Esfuerzo de fluencia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1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s-EC" sz="1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Viscosidad Plástica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1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µ</m:t>
                                  </m:r>
                                </m:e>
                                <m:sub>
                                  <m:r>
                                    <a:rPr lang="es-EC" sz="11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Ajuste 𝑅^2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3004950747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Unidades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Pa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Pa.s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mPa.s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mPa.s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%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1560521878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VNC 0,01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0,0023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0,0009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0,9987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0,9095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0,9000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1,05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690551647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VNC 0,1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0,0020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0,0009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0,9989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0,9793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0,6667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31,92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3434057793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VNC 0,2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0,0100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0,0010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0,9988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2,2211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1,0899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50,93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3711943831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PROM.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0,999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4021329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a 9">
                <a:extLst>
                  <a:ext uri="{FF2B5EF4-FFF2-40B4-BE49-F238E27FC236}">
                    <a16:creationId xmlns:a16="http://schemas.microsoft.com/office/drawing/2014/main" id="{3BE82DFE-A722-4035-B52B-FB0E7D6AB9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85922616"/>
                  </p:ext>
                </p:extLst>
              </p:nvPr>
            </p:nvGraphicFramePr>
            <p:xfrm>
              <a:off x="0" y="1979781"/>
              <a:ext cx="4969565" cy="23495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649357">
                      <a:extLst>
                        <a:ext uri="{9D8B030D-6E8A-4147-A177-3AD203B41FA5}">
                          <a16:colId xmlns:a16="http://schemas.microsoft.com/office/drawing/2014/main" val="902253028"/>
                        </a:ext>
                      </a:extLst>
                    </a:gridCol>
                    <a:gridCol w="715617">
                      <a:extLst>
                        <a:ext uri="{9D8B030D-6E8A-4147-A177-3AD203B41FA5}">
                          <a16:colId xmlns:a16="http://schemas.microsoft.com/office/drawing/2014/main" val="30135159"/>
                        </a:ext>
                      </a:extLst>
                    </a:gridCol>
                    <a:gridCol w="755374">
                      <a:extLst>
                        <a:ext uri="{9D8B030D-6E8A-4147-A177-3AD203B41FA5}">
                          <a16:colId xmlns:a16="http://schemas.microsoft.com/office/drawing/2014/main" val="2198644285"/>
                        </a:ext>
                      </a:extLst>
                    </a:gridCol>
                    <a:gridCol w="675861">
                      <a:extLst>
                        <a:ext uri="{9D8B030D-6E8A-4147-A177-3AD203B41FA5}">
                          <a16:colId xmlns:a16="http://schemas.microsoft.com/office/drawing/2014/main" val="3635353259"/>
                        </a:ext>
                      </a:extLst>
                    </a:gridCol>
                    <a:gridCol w="742121">
                      <a:extLst>
                        <a:ext uri="{9D8B030D-6E8A-4147-A177-3AD203B41FA5}">
                          <a16:colId xmlns:a16="http://schemas.microsoft.com/office/drawing/2014/main" val="2891449307"/>
                        </a:ext>
                      </a:extLst>
                    </a:gridCol>
                    <a:gridCol w="715618">
                      <a:extLst>
                        <a:ext uri="{9D8B030D-6E8A-4147-A177-3AD203B41FA5}">
                          <a16:colId xmlns:a16="http://schemas.microsoft.com/office/drawing/2014/main" val="3477498257"/>
                        </a:ext>
                      </a:extLst>
                    </a:gridCol>
                    <a:gridCol w="715617">
                      <a:extLst>
                        <a:ext uri="{9D8B030D-6E8A-4147-A177-3AD203B41FA5}">
                          <a16:colId xmlns:a16="http://schemas.microsoft.com/office/drawing/2014/main" val="1761037259"/>
                        </a:ext>
                      </a:extLst>
                    </a:gridCol>
                  </a:tblGrid>
                  <a:tr h="475869"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Modelo de Bingham</a:t>
                          </a:r>
                          <a:endParaRPr lang="es-EC" sz="24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Viscosidad a 0,1 (1/s)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Viscosidad a 200 (1/s)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Reducción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3118708290"/>
                      </a:ext>
                    </a:extLst>
                  </a:tr>
                  <a:tr h="7515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Muestra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93162" t="-63710" r="-509402" b="-1604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44450" marR="44450" marT="0" marB="0" anchor="ctr">
                        <a:blipFill>
                          <a:blip r:embed="rId2"/>
                          <a:stretch>
                            <a:fillRect l="-182258" t="-63710" r="-380645" b="-1604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Ajuste 𝑅^2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3004950747"/>
                      </a:ext>
                    </a:extLst>
                  </a:tr>
                  <a:tr h="22440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Unidades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Pa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Pa.s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mPa.s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mPa.s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%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1560521878"/>
                      </a:ext>
                    </a:extLst>
                  </a:tr>
                  <a:tr h="22440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VNC 0,01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0,0023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0,0009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0,9987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0,9095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0,9000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1,05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690551647"/>
                      </a:ext>
                    </a:extLst>
                  </a:tr>
                  <a:tr h="22440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VNC 0,1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0,0020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0,0009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0,9989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0,9793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0,6667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31,92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3434057793"/>
                      </a:ext>
                    </a:extLst>
                  </a:tr>
                  <a:tr h="22440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VNC 0,2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0,0100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0,0010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0,9988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2,2211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1,0899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50,93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3711943831"/>
                      </a:ext>
                    </a:extLst>
                  </a:tr>
                  <a:tr h="22440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PROM.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</a:rPr>
                            <a:t>0,999</a:t>
                          </a:r>
                          <a:endParaRPr lang="es-EC" sz="16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4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4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40213298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xmlns="" id="{5B7EF9CD-7135-4E6E-984E-E4644B60D1F5}"/>
                  </a:ext>
                </a:extLst>
              </p:cNvPr>
              <p:cNvSpPr/>
              <p:nvPr/>
            </p:nvSpPr>
            <p:spPr>
              <a:xfrm>
                <a:off x="1020415" y="4769025"/>
                <a:ext cx="244541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MX" sz="2800" b="1" i="1">
                        <a:solidFill>
                          <a:srgbClr val="22222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𝛕</m:t>
                    </m:r>
                    <m:r>
                      <a:rPr lang="es-MX" sz="28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s-EC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2800" b="1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𝝉</m:t>
                        </m:r>
                      </m:e>
                      <m:sub>
                        <m:r>
                          <a:rPr lang="es-MX" sz="2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𝒀</m:t>
                        </m:r>
                      </m:sub>
                    </m:sSub>
                    <m:r>
                      <a:rPr lang="es-MX" sz="2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EC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2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µ</m:t>
                        </m:r>
                      </m:e>
                      <m:sub>
                        <m:r>
                          <a:rPr lang="es-MX" sz="2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𝑷</m:t>
                        </m:r>
                      </m:sub>
                    </m:sSub>
                    <m:r>
                      <a:rPr lang="es-MX" sz="2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s-MX" sz="2800" b="1" dirty="0"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γ</a:t>
                </a:r>
                <a:endParaRPr lang="es-EC" sz="2800" b="1" dirty="0"/>
              </a:p>
            </p:txBody>
          </p:sp>
        </mc:Choice>
        <mc:Fallback xmlns=""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5B7EF9CD-7135-4E6E-984E-E4644B60D1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415" y="4769025"/>
                <a:ext cx="2445413" cy="523220"/>
              </a:xfrm>
              <a:prstGeom prst="rect">
                <a:avLst/>
              </a:prstGeom>
              <a:blipFill>
                <a:blip r:embed="rId3"/>
                <a:stretch>
                  <a:fillRect t="-13953" r="-4229" b="-2907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D4B56206-94B0-413A-8FD3-378FAA3146D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035826" y="2376170"/>
            <a:ext cx="7156174" cy="338852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6769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0D47D89C-6A7F-4837-A6B7-17F8234064C6}"/>
              </a:ext>
            </a:extLst>
          </p:cNvPr>
          <p:cNvGrpSpPr/>
          <p:nvPr/>
        </p:nvGrpSpPr>
        <p:grpSpPr>
          <a:xfrm>
            <a:off x="3699565" y="0"/>
            <a:ext cx="570472" cy="814961"/>
            <a:chOff x="1" y="2151565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11FD822A-F9EC-429E-AB60-8896C30C302C}"/>
                </a:ext>
              </a:extLst>
            </p:cNvPr>
            <p:cNvSpPr/>
            <p:nvPr/>
          </p:nvSpPr>
          <p:spPr>
            <a:xfrm rot="5400000">
              <a:off x="-122244" y="2273810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21B07003-D979-43F3-AF9D-44D8E95A203B}"/>
                </a:ext>
              </a:extLst>
            </p:cNvPr>
            <p:cNvSpPr txBox="1"/>
            <p:nvPr/>
          </p:nvSpPr>
          <p:spPr>
            <a:xfrm>
              <a:off x="1" y="2436801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7FD43785-158E-45B7-A157-9D80C22B54AC}"/>
              </a:ext>
            </a:extLst>
          </p:cNvPr>
          <p:cNvGrpSpPr/>
          <p:nvPr/>
        </p:nvGrpSpPr>
        <p:grpSpPr>
          <a:xfrm>
            <a:off x="4270036" y="2"/>
            <a:ext cx="5059495" cy="529724"/>
            <a:chOff x="570472" y="2151567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B032E12E-9957-40F9-BB14-F8F6FCADB5E5}"/>
                </a:ext>
              </a:extLst>
            </p:cNvPr>
            <p:cNvSpPr/>
            <p:nvPr/>
          </p:nvSpPr>
          <p:spPr>
            <a:xfrm rot="5400000">
              <a:off x="3901052" y="-1179013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2722B5A0-75EE-4FFE-9796-45EDA600AFBA}"/>
                </a:ext>
              </a:extLst>
            </p:cNvPr>
            <p:cNvSpPr txBox="1"/>
            <p:nvPr/>
          </p:nvSpPr>
          <p:spPr>
            <a:xfrm>
              <a:off x="570473" y="2177425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DISCUSIÓN DE RESULTADOS 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C554B8D-A520-4302-BE3A-61473A6E7D4F}"/>
              </a:ext>
            </a:extLst>
          </p:cNvPr>
          <p:cNvSpPr txBox="1"/>
          <p:nvPr/>
        </p:nvSpPr>
        <p:spPr>
          <a:xfrm>
            <a:off x="1020415" y="1234450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CURVAS DE FLUJO ESTACIONARIO- ÓXIDO DE GRAFENO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xmlns="" id="{738AB982-C3C7-4C12-8A19-0C42DFACA860}"/>
                  </a:ext>
                </a:extLst>
              </p:cNvPr>
              <p:cNvSpPr/>
              <p:nvPr/>
            </p:nvSpPr>
            <p:spPr>
              <a:xfrm>
                <a:off x="841271" y="4838122"/>
                <a:ext cx="207114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 sz="3200">
                          <a:latin typeface="Cambria Math" panose="02040503050406030204" pitchFamily="18" charset="0"/>
                        </a:rPr>
                        <m:t>τ</m:t>
                      </m:r>
                      <m:r>
                        <a:rPr lang="es-EC" sz="3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EC" sz="3200" i="0"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es-EC" sz="3200" i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s-EC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EC" sz="3200" i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s-EC" sz="3200" i="0">
                              <a:latin typeface="Cambria Math" panose="02040503050406030204" pitchFamily="18" charset="0"/>
                            </a:rPr>
                            <m:t>̇</m:t>
                          </m:r>
                        </m:e>
                        <m:sup>
                          <m:r>
                            <a:rPr lang="es-EC" sz="32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s-EC" sz="3200" dirty="0"/>
              </a:p>
            </p:txBody>
          </p:sp>
        </mc:Choice>
        <mc:Fallback xmlns="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738AB982-C3C7-4C12-8A19-0C42DFACA8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271" y="4838122"/>
                <a:ext cx="2071144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a 7">
                <a:extLst>
                  <a:ext uri="{FF2B5EF4-FFF2-40B4-BE49-F238E27FC236}">
                    <a16:creationId xmlns:a16="http://schemas.microsoft.com/office/drawing/2014/main" xmlns="" id="{A5B772EC-5CB5-4AE3-A7E4-A3B908C3F7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52537901"/>
                  </p:ext>
                </p:extLst>
              </p:nvPr>
            </p:nvGraphicFramePr>
            <p:xfrm>
              <a:off x="0" y="1965123"/>
              <a:ext cx="4916557" cy="325587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689113">
                      <a:extLst>
                        <a:ext uri="{9D8B030D-6E8A-4147-A177-3AD203B41FA5}">
                          <a16:colId xmlns:a16="http://schemas.microsoft.com/office/drawing/2014/main" xmlns="" val="2518442878"/>
                        </a:ext>
                      </a:extLst>
                    </a:gridCol>
                    <a:gridCol w="755374">
                      <a:extLst>
                        <a:ext uri="{9D8B030D-6E8A-4147-A177-3AD203B41FA5}">
                          <a16:colId xmlns:a16="http://schemas.microsoft.com/office/drawing/2014/main" xmlns="" val="1945113799"/>
                        </a:ext>
                      </a:extLst>
                    </a:gridCol>
                    <a:gridCol w="662609">
                      <a:extLst>
                        <a:ext uri="{9D8B030D-6E8A-4147-A177-3AD203B41FA5}">
                          <a16:colId xmlns:a16="http://schemas.microsoft.com/office/drawing/2014/main" xmlns="" val="15371773"/>
                        </a:ext>
                      </a:extLst>
                    </a:gridCol>
                    <a:gridCol w="781878">
                      <a:extLst>
                        <a:ext uri="{9D8B030D-6E8A-4147-A177-3AD203B41FA5}">
                          <a16:colId xmlns:a16="http://schemas.microsoft.com/office/drawing/2014/main" xmlns="" val="33692666"/>
                        </a:ext>
                      </a:extLst>
                    </a:gridCol>
                    <a:gridCol w="689113">
                      <a:extLst>
                        <a:ext uri="{9D8B030D-6E8A-4147-A177-3AD203B41FA5}">
                          <a16:colId xmlns:a16="http://schemas.microsoft.com/office/drawing/2014/main" xmlns="" val="1795950169"/>
                        </a:ext>
                      </a:extLst>
                    </a:gridCol>
                    <a:gridCol w="675861">
                      <a:extLst>
                        <a:ext uri="{9D8B030D-6E8A-4147-A177-3AD203B41FA5}">
                          <a16:colId xmlns:a16="http://schemas.microsoft.com/office/drawing/2014/main" xmlns="" val="281442513"/>
                        </a:ext>
                      </a:extLst>
                    </a:gridCol>
                    <a:gridCol w="662609">
                      <a:extLst>
                        <a:ext uri="{9D8B030D-6E8A-4147-A177-3AD203B41FA5}">
                          <a16:colId xmlns:a16="http://schemas.microsoft.com/office/drawing/2014/main" xmlns="" val="2847492137"/>
                        </a:ext>
                      </a:extLst>
                    </a:gridCol>
                  </a:tblGrid>
                  <a:tr h="554138"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Modelo de Bingham</a:t>
                          </a:r>
                          <a:endParaRPr lang="es-EC" sz="24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Viscosidad a 0,1 (1/s)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Viscosidad a 200 (1/s)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Reducción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320713771"/>
                      </a:ext>
                    </a:extLst>
                  </a:tr>
                  <a:tr h="381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Muestra</a:t>
                          </a:r>
                          <a:endParaRPr lang="es-EC" sz="18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Esfuerzo de fluencia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0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0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s-EC" sz="10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C" sz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Viscosidad Plástica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EC" sz="10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C" sz="10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µ</m:t>
                                  </m:r>
                                </m:e>
                                <m:sub>
                                  <m:r>
                                    <a:rPr lang="es-EC" sz="10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s-EC" sz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)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Ajuste 𝑅^2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41799599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Unidades</a:t>
                          </a:r>
                          <a:endParaRPr lang="es-EC" sz="18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Pa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Pa.s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mPa.s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mPa.s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%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934441659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GO 0,01</a:t>
                          </a:r>
                          <a:endParaRPr lang="es-EC" sz="18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0,003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0,001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0,999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1,454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1,043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28,217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4259503972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GO 0,1</a:t>
                          </a:r>
                          <a:endParaRPr lang="es-EC" sz="18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0,043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0,001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0,998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4,471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1,521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65,971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4085487021"/>
                      </a:ext>
                    </a:extLst>
                  </a:tr>
                  <a:tr h="238125"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Modelo de la Ley de Potencia</a:t>
                          </a:r>
                          <a:endParaRPr lang="es-EC" sz="24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3567140368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Muestra</a:t>
                          </a:r>
                          <a:endParaRPr lang="es-EC" sz="18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K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n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Ajuste 𝑅^2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mPa.s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mPa.s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%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3933817207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GO 0,2</a:t>
                          </a:r>
                          <a:endParaRPr lang="es-EC" sz="18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0,206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0,346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0,995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47,485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5,485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88,450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3228520899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r>
                            <a:rPr lang="es-EC" sz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PROM.</a:t>
                          </a:r>
                          <a:endParaRPr lang="es-EC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r>
                            <a:rPr lang="es-EC" sz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0,997</a:t>
                          </a:r>
                          <a:endParaRPr lang="es-EC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20146291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a 7">
                <a:extLst>
                  <a:ext uri="{FF2B5EF4-FFF2-40B4-BE49-F238E27FC236}">
                    <a16:creationId xmlns:a16="http://schemas.microsoft.com/office/drawing/2014/main" id="{A5B772EC-5CB5-4AE3-A7E4-A3B908C3F73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52537901"/>
                  </p:ext>
                </p:extLst>
              </p:nvPr>
            </p:nvGraphicFramePr>
            <p:xfrm>
              <a:off x="0" y="1965123"/>
              <a:ext cx="4916557" cy="303667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689113">
                      <a:extLst>
                        <a:ext uri="{9D8B030D-6E8A-4147-A177-3AD203B41FA5}">
                          <a16:colId xmlns:a16="http://schemas.microsoft.com/office/drawing/2014/main" val="2518442878"/>
                        </a:ext>
                      </a:extLst>
                    </a:gridCol>
                    <a:gridCol w="755374">
                      <a:extLst>
                        <a:ext uri="{9D8B030D-6E8A-4147-A177-3AD203B41FA5}">
                          <a16:colId xmlns:a16="http://schemas.microsoft.com/office/drawing/2014/main" val="1945113799"/>
                        </a:ext>
                      </a:extLst>
                    </a:gridCol>
                    <a:gridCol w="662609">
                      <a:extLst>
                        <a:ext uri="{9D8B030D-6E8A-4147-A177-3AD203B41FA5}">
                          <a16:colId xmlns:a16="http://schemas.microsoft.com/office/drawing/2014/main" val="15371773"/>
                        </a:ext>
                      </a:extLst>
                    </a:gridCol>
                    <a:gridCol w="781878">
                      <a:extLst>
                        <a:ext uri="{9D8B030D-6E8A-4147-A177-3AD203B41FA5}">
                          <a16:colId xmlns:a16="http://schemas.microsoft.com/office/drawing/2014/main" val="33692666"/>
                        </a:ext>
                      </a:extLst>
                    </a:gridCol>
                    <a:gridCol w="689113">
                      <a:extLst>
                        <a:ext uri="{9D8B030D-6E8A-4147-A177-3AD203B41FA5}">
                          <a16:colId xmlns:a16="http://schemas.microsoft.com/office/drawing/2014/main" val="1795950169"/>
                        </a:ext>
                      </a:extLst>
                    </a:gridCol>
                    <a:gridCol w="675861">
                      <a:extLst>
                        <a:ext uri="{9D8B030D-6E8A-4147-A177-3AD203B41FA5}">
                          <a16:colId xmlns:a16="http://schemas.microsoft.com/office/drawing/2014/main" val="281442513"/>
                        </a:ext>
                      </a:extLst>
                    </a:gridCol>
                    <a:gridCol w="662609">
                      <a:extLst>
                        <a:ext uri="{9D8B030D-6E8A-4147-A177-3AD203B41FA5}">
                          <a16:colId xmlns:a16="http://schemas.microsoft.com/office/drawing/2014/main" val="2847492137"/>
                        </a:ext>
                      </a:extLst>
                    </a:gridCol>
                  </a:tblGrid>
                  <a:tr h="554138"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Modelo de Bingham</a:t>
                          </a:r>
                          <a:endParaRPr lang="es-EC" sz="24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Viscosidad a 0,1 (1/s)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Viscosidad a 200 (1/s)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Reducción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320713771"/>
                      </a:ext>
                    </a:extLst>
                  </a:tr>
                  <a:tr h="68294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Muestra</a:t>
                          </a:r>
                          <a:endParaRPr lang="es-EC" sz="18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44450" marR="44450" marT="0" marB="0" anchor="ctr">
                        <a:blipFill>
                          <a:blip r:embed="rId3"/>
                          <a:stretch>
                            <a:fillRect l="-92742" t="-82143" r="-462903" b="-26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44450" marR="44450" marT="0" marB="0" anchor="ctr">
                        <a:blipFill>
                          <a:blip r:embed="rId3"/>
                          <a:stretch>
                            <a:fillRect l="-219266" t="-82143" r="-426606" b="-26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Ajuste 𝑅^2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41799599"/>
                      </a:ext>
                    </a:extLst>
                  </a:tr>
                  <a:tr h="24479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Unidades</a:t>
                          </a:r>
                          <a:endParaRPr lang="es-EC" sz="18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 dirty="0" err="1">
                              <a:solidFill>
                                <a:schemeClr val="tx1"/>
                              </a:solidFill>
                              <a:effectLst/>
                            </a:rPr>
                            <a:t>Pa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Pa.s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mPa.s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mPa.s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%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934441659"/>
                      </a:ext>
                    </a:extLst>
                  </a:tr>
                  <a:tr h="24479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GO 0,01</a:t>
                          </a:r>
                          <a:endParaRPr lang="es-EC" sz="18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0,003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0,001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0,999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1,454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1,043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28,217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4259503972"/>
                      </a:ext>
                    </a:extLst>
                  </a:tr>
                  <a:tr h="24479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GO 0,1</a:t>
                          </a:r>
                          <a:endParaRPr lang="es-EC" sz="18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0,043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0,001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0,998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4,471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1,521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65,971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4085487021"/>
                      </a:ext>
                    </a:extLst>
                  </a:tr>
                  <a:tr h="326327"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Modelo de la Ley de Potencia</a:t>
                          </a:r>
                          <a:endParaRPr lang="es-EC" sz="24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3567140368"/>
                      </a:ext>
                    </a:extLst>
                  </a:tr>
                  <a:tr h="24479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Muestra</a:t>
                          </a:r>
                          <a:endParaRPr lang="es-EC" sz="18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K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n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Ajuste 𝑅^2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mPa.s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mPa.s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%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3933817207"/>
                      </a:ext>
                    </a:extLst>
                  </a:tr>
                  <a:tr h="24479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200">
                              <a:solidFill>
                                <a:schemeClr val="tx1"/>
                              </a:solidFill>
                              <a:effectLst/>
                            </a:rPr>
                            <a:t>GO 0,2</a:t>
                          </a:r>
                          <a:endParaRPr lang="es-EC" sz="18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0,206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0,346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0,995</a:t>
                          </a:r>
                          <a:endParaRPr lang="es-EC" sz="1200" dirty="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47,485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5,485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s-EC" sz="1000">
                              <a:solidFill>
                                <a:schemeClr val="tx1"/>
                              </a:solidFill>
                              <a:effectLst/>
                            </a:rPr>
                            <a:t>88,450</a:t>
                          </a:r>
                          <a:endParaRPr lang="es-EC" sz="1200">
                            <a:solidFill>
                              <a:schemeClr val="tx1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3228520899"/>
                      </a:ext>
                    </a:extLst>
                  </a:tr>
                  <a:tr h="24930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6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r>
                            <a:rPr lang="es-EC" sz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PROM.</a:t>
                          </a:r>
                          <a:endParaRPr lang="es-EC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r>
                            <a:rPr lang="es-EC" sz="1000" dirty="0">
                              <a:solidFill>
                                <a:schemeClr val="tx1"/>
                              </a:solidFill>
                              <a:effectLst/>
                            </a:rPr>
                            <a:t>0,997</a:t>
                          </a:r>
                          <a:endParaRPr lang="es-EC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</a:pPr>
                          <a:endParaRPr lang="es-EC" sz="1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/>
                    </a:tc>
                    <a:extLst>
                      <a:ext uri="{0D108BD9-81ED-4DB2-BD59-A6C34878D82A}">
                        <a16:rowId xmlns:a16="http://schemas.microsoft.com/office/drawing/2014/main" val="201462916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xmlns="" id="{A637C1A1-981B-4160-AA43-962C0B477D96}"/>
                  </a:ext>
                </a:extLst>
              </p:cNvPr>
              <p:cNvSpPr/>
              <p:nvPr/>
            </p:nvSpPr>
            <p:spPr>
              <a:xfrm>
                <a:off x="841271" y="5573867"/>
                <a:ext cx="244541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MX" sz="2800" b="1" i="1">
                        <a:solidFill>
                          <a:srgbClr val="222222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𝛕</m:t>
                    </m:r>
                    <m:r>
                      <a:rPr lang="es-MX" sz="28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s-EC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2800" b="1" i="1">
                            <a:solidFill>
                              <a:srgbClr val="222222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𝝉</m:t>
                        </m:r>
                      </m:e>
                      <m:sub>
                        <m:r>
                          <a:rPr lang="es-MX" sz="2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𝒀</m:t>
                        </m:r>
                      </m:sub>
                    </m:sSub>
                    <m:r>
                      <a:rPr lang="es-MX" sz="2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es-EC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2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µ</m:t>
                        </m:r>
                      </m:e>
                      <m:sub>
                        <m:r>
                          <a:rPr lang="es-MX" sz="2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𝑷</m:t>
                        </m:r>
                      </m:sub>
                    </m:sSub>
                    <m:r>
                      <a:rPr lang="es-MX" sz="28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∗</m:t>
                    </m:r>
                  </m:oMath>
                </a14:m>
                <a:r>
                  <a:rPr lang="es-MX" sz="2800" b="1" dirty="0"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γ</a:t>
                </a:r>
                <a:endParaRPr lang="es-EC" sz="2800" b="1" dirty="0"/>
              </a:p>
            </p:txBody>
          </p:sp>
        </mc:Choice>
        <mc:Fallback xmlns=""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A637C1A1-981B-4160-AA43-962C0B477D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271" y="5573867"/>
                <a:ext cx="2445413" cy="523220"/>
              </a:xfrm>
              <a:prstGeom prst="rect">
                <a:avLst/>
              </a:prstGeom>
              <a:blipFill>
                <a:blip r:embed="rId4"/>
                <a:stretch>
                  <a:fillRect t="-13953" r="-4489" b="-2907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488A4A0E-CE2C-4F50-8C47-A0D18C9C735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916557" y="2177157"/>
            <a:ext cx="7275443" cy="324573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6084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0D47D89C-6A7F-4837-A6B7-17F8234064C6}"/>
              </a:ext>
            </a:extLst>
          </p:cNvPr>
          <p:cNvGrpSpPr/>
          <p:nvPr/>
        </p:nvGrpSpPr>
        <p:grpSpPr>
          <a:xfrm>
            <a:off x="3699565" y="0"/>
            <a:ext cx="570472" cy="814961"/>
            <a:chOff x="1" y="2151565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11FD822A-F9EC-429E-AB60-8896C30C302C}"/>
                </a:ext>
              </a:extLst>
            </p:cNvPr>
            <p:cNvSpPr/>
            <p:nvPr/>
          </p:nvSpPr>
          <p:spPr>
            <a:xfrm rot="5400000">
              <a:off x="-122244" y="2273810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21B07003-D979-43F3-AF9D-44D8E95A203B}"/>
                </a:ext>
              </a:extLst>
            </p:cNvPr>
            <p:cNvSpPr txBox="1"/>
            <p:nvPr/>
          </p:nvSpPr>
          <p:spPr>
            <a:xfrm>
              <a:off x="1" y="2436801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7FD43785-158E-45B7-A157-9D80C22B54AC}"/>
              </a:ext>
            </a:extLst>
          </p:cNvPr>
          <p:cNvGrpSpPr/>
          <p:nvPr/>
        </p:nvGrpSpPr>
        <p:grpSpPr>
          <a:xfrm>
            <a:off x="4270036" y="2"/>
            <a:ext cx="5059495" cy="529724"/>
            <a:chOff x="570472" y="2151567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B032E12E-9957-40F9-BB14-F8F6FCADB5E5}"/>
                </a:ext>
              </a:extLst>
            </p:cNvPr>
            <p:cNvSpPr/>
            <p:nvPr/>
          </p:nvSpPr>
          <p:spPr>
            <a:xfrm rot="5400000">
              <a:off x="3901052" y="-1179013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2722B5A0-75EE-4FFE-9796-45EDA600AFBA}"/>
                </a:ext>
              </a:extLst>
            </p:cNvPr>
            <p:cNvSpPr txBox="1"/>
            <p:nvPr/>
          </p:nvSpPr>
          <p:spPr>
            <a:xfrm>
              <a:off x="570473" y="2177425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DISCUSIÓN DE RESULTADOS 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C554B8D-A520-4302-BE3A-61473A6E7D4F}"/>
              </a:ext>
            </a:extLst>
          </p:cNvPr>
          <p:cNvSpPr txBox="1"/>
          <p:nvPr/>
        </p:nvSpPr>
        <p:spPr>
          <a:xfrm>
            <a:off x="1020415" y="1234450"/>
            <a:ext cx="102174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600" dirty="0"/>
              <a:t>CURVAS DE FLUJO ESTACIONARIO- ÓXIDO DE GRAFENO Y XANYHAN GUM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xmlns="" id="{738AB982-C3C7-4C12-8A19-0C42DFACA860}"/>
                  </a:ext>
                </a:extLst>
              </p:cNvPr>
              <p:cNvSpPr/>
              <p:nvPr/>
            </p:nvSpPr>
            <p:spPr>
              <a:xfrm>
                <a:off x="1238837" y="5623550"/>
                <a:ext cx="207114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 sz="3200">
                          <a:latin typeface="Cambria Math" panose="02040503050406030204" pitchFamily="18" charset="0"/>
                        </a:rPr>
                        <m:t>τ</m:t>
                      </m:r>
                      <m:r>
                        <a:rPr lang="es-EC" sz="3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EC" sz="3200" i="0"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es-EC" sz="3200" i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s-EC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EC" sz="3200" i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s-EC" sz="3200" i="0">
                              <a:latin typeface="Cambria Math" panose="02040503050406030204" pitchFamily="18" charset="0"/>
                            </a:rPr>
                            <m:t>̇</m:t>
                          </m:r>
                        </m:e>
                        <m:sup>
                          <m:r>
                            <a:rPr lang="es-EC" sz="32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s-EC" sz="3200" dirty="0"/>
              </a:p>
            </p:txBody>
          </p:sp>
        </mc:Choice>
        <mc:Fallback xmlns="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738AB982-C3C7-4C12-8A19-0C42DFACA8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837" y="5623550"/>
                <a:ext cx="2071144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xmlns="" id="{168098B8-001A-4739-BA64-2346BA8F0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718664"/>
              </p:ext>
            </p:extLst>
          </p:nvPr>
        </p:nvGraphicFramePr>
        <p:xfrm>
          <a:off x="0" y="1991539"/>
          <a:ext cx="5380383" cy="34544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0661">
                  <a:extLst>
                    <a:ext uri="{9D8B030D-6E8A-4147-A177-3AD203B41FA5}">
                      <a16:colId xmlns:a16="http://schemas.microsoft.com/office/drawing/2014/main" xmlns="" val="2487311193"/>
                    </a:ext>
                  </a:extLst>
                </a:gridCol>
                <a:gridCol w="583096">
                  <a:extLst>
                    <a:ext uri="{9D8B030D-6E8A-4147-A177-3AD203B41FA5}">
                      <a16:colId xmlns:a16="http://schemas.microsoft.com/office/drawing/2014/main" xmlns="" val="746143147"/>
                    </a:ext>
                  </a:extLst>
                </a:gridCol>
                <a:gridCol w="675860">
                  <a:extLst>
                    <a:ext uri="{9D8B030D-6E8A-4147-A177-3AD203B41FA5}">
                      <a16:colId xmlns:a16="http://schemas.microsoft.com/office/drawing/2014/main" xmlns="" val="1203032511"/>
                    </a:ext>
                  </a:extLst>
                </a:gridCol>
                <a:gridCol w="715618">
                  <a:extLst>
                    <a:ext uri="{9D8B030D-6E8A-4147-A177-3AD203B41FA5}">
                      <a16:colId xmlns:a16="http://schemas.microsoft.com/office/drawing/2014/main" xmlns="" val="1826660570"/>
                    </a:ext>
                  </a:extLst>
                </a:gridCol>
                <a:gridCol w="808382">
                  <a:extLst>
                    <a:ext uri="{9D8B030D-6E8A-4147-A177-3AD203B41FA5}">
                      <a16:colId xmlns:a16="http://schemas.microsoft.com/office/drawing/2014/main" xmlns="" val="2703441112"/>
                    </a:ext>
                  </a:extLst>
                </a:gridCol>
                <a:gridCol w="834887">
                  <a:extLst>
                    <a:ext uri="{9D8B030D-6E8A-4147-A177-3AD203B41FA5}">
                      <a16:colId xmlns:a16="http://schemas.microsoft.com/office/drawing/2014/main" xmlns="" val="2858440348"/>
                    </a:ext>
                  </a:extLst>
                </a:gridCol>
                <a:gridCol w="781879">
                  <a:extLst>
                    <a:ext uri="{9D8B030D-6E8A-4147-A177-3AD203B41FA5}">
                      <a16:colId xmlns:a16="http://schemas.microsoft.com/office/drawing/2014/main" xmlns="" val="1484511117"/>
                    </a:ext>
                  </a:extLst>
                </a:gridCol>
              </a:tblGrid>
              <a:tr h="381000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Modelo de la Ley de Potencia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Viscosidad a 0,1 (1/s)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Viscosidad a 200 (1/s)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Reducción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0886519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Muestra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Ajuste 𝑅^2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5453637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Unidades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Pa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mPa.s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mPa.s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5546791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XG 0,3 GO 0,01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0,848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0,318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0,999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168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86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68179623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XG 0,3 GO 0,10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1,214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0,285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0,998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226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88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3575774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XG 0,3 GO 0,20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1,239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0,309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0,995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244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32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87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52298694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XG 0,30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0,716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0,339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0,995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154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86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425600797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>
                          <a:solidFill>
                            <a:schemeClr val="tx1"/>
                          </a:solidFill>
                          <a:effectLst/>
                        </a:rPr>
                        <a:t>PROM.</a:t>
                      </a:r>
                      <a:endParaRPr lang="es-EC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200" dirty="0">
                          <a:solidFill>
                            <a:schemeClr val="tx1"/>
                          </a:solidFill>
                          <a:effectLst/>
                        </a:rPr>
                        <a:t>0,997</a:t>
                      </a:r>
                      <a:endParaRPr lang="es-EC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983448729"/>
                  </a:ext>
                </a:extLst>
              </a:tr>
            </a:tbl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4116EA15-9F65-4E99-99A0-024004AF1BC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380383" y="2370572"/>
            <a:ext cx="6811617" cy="325297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2618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0D47D89C-6A7F-4837-A6B7-17F8234064C6}"/>
              </a:ext>
            </a:extLst>
          </p:cNvPr>
          <p:cNvGrpSpPr/>
          <p:nvPr/>
        </p:nvGrpSpPr>
        <p:grpSpPr>
          <a:xfrm>
            <a:off x="3699565" y="0"/>
            <a:ext cx="570472" cy="814961"/>
            <a:chOff x="1" y="2151565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11FD822A-F9EC-429E-AB60-8896C30C302C}"/>
                </a:ext>
              </a:extLst>
            </p:cNvPr>
            <p:cNvSpPr/>
            <p:nvPr/>
          </p:nvSpPr>
          <p:spPr>
            <a:xfrm rot="5400000">
              <a:off x="-122244" y="2273810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21B07003-D979-43F3-AF9D-44D8E95A203B}"/>
                </a:ext>
              </a:extLst>
            </p:cNvPr>
            <p:cNvSpPr txBox="1"/>
            <p:nvPr/>
          </p:nvSpPr>
          <p:spPr>
            <a:xfrm>
              <a:off x="1" y="2436801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7FD43785-158E-45B7-A157-9D80C22B54AC}"/>
              </a:ext>
            </a:extLst>
          </p:cNvPr>
          <p:cNvGrpSpPr/>
          <p:nvPr/>
        </p:nvGrpSpPr>
        <p:grpSpPr>
          <a:xfrm>
            <a:off x="4270036" y="2"/>
            <a:ext cx="5059495" cy="529724"/>
            <a:chOff x="570472" y="2151567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B032E12E-9957-40F9-BB14-F8F6FCADB5E5}"/>
                </a:ext>
              </a:extLst>
            </p:cNvPr>
            <p:cNvSpPr/>
            <p:nvPr/>
          </p:nvSpPr>
          <p:spPr>
            <a:xfrm rot="5400000">
              <a:off x="3901052" y="-1179013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2722B5A0-75EE-4FFE-9796-45EDA600AFBA}"/>
                </a:ext>
              </a:extLst>
            </p:cNvPr>
            <p:cNvSpPr txBox="1"/>
            <p:nvPr/>
          </p:nvSpPr>
          <p:spPr>
            <a:xfrm>
              <a:off x="570473" y="2177425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DISCUSIÓN DE RESULTADOS 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C554B8D-A520-4302-BE3A-61473A6E7D4F}"/>
              </a:ext>
            </a:extLst>
          </p:cNvPr>
          <p:cNvSpPr txBox="1"/>
          <p:nvPr/>
        </p:nvSpPr>
        <p:spPr>
          <a:xfrm>
            <a:off x="1020415" y="1234450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CURVAS DE FLUJO ESTACIONARIO- VERMICUITA Y XANTHAN GUM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xmlns="" id="{738AB982-C3C7-4C12-8A19-0C42DFACA860}"/>
                  </a:ext>
                </a:extLst>
              </p:cNvPr>
              <p:cNvSpPr/>
              <p:nvPr/>
            </p:nvSpPr>
            <p:spPr>
              <a:xfrm>
                <a:off x="1132819" y="5623550"/>
                <a:ext cx="207114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 sz="3200">
                          <a:latin typeface="Cambria Math" panose="02040503050406030204" pitchFamily="18" charset="0"/>
                        </a:rPr>
                        <m:t>τ</m:t>
                      </m:r>
                      <m:r>
                        <a:rPr lang="es-EC" sz="32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EC" sz="3200" i="0">
                          <a:latin typeface="Cambria Math" panose="02040503050406030204" pitchFamily="18" charset="0"/>
                        </a:rPr>
                        <m:t>K</m:t>
                      </m:r>
                      <m:r>
                        <a:rPr lang="es-EC" sz="3200" i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s-EC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EC" sz="3200" i="0">
                              <a:latin typeface="Cambria Math" panose="02040503050406030204" pitchFamily="18" charset="0"/>
                            </a:rPr>
                            <m:t>γ</m:t>
                          </m:r>
                          <m:r>
                            <a:rPr lang="es-EC" sz="3200" i="0">
                              <a:latin typeface="Cambria Math" panose="02040503050406030204" pitchFamily="18" charset="0"/>
                            </a:rPr>
                            <m:t>̇</m:t>
                          </m:r>
                        </m:e>
                        <m:sup>
                          <m:r>
                            <a:rPr lang="es-EC" sz="32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s-EC" sz="3200" dirty="0"/>
              </a:p>
            </p:txBody>
          </p:sp>
        </mc:Choice>
        <mc:Fallback xmlns="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738AB982-C3C7-4C12-8A19-0C42DFACA8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819" y="5623550"/>
                <a:ext cx="2071144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xmlns="" id="{C2105A86-B595-4DF2-9D31-8313B265D6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18938"/>
              </p:ext>
            </p:extLst>
          </p:nvPr>
        </p:nvGraphicFramePr>
        <p:xfrm>
          <a:off x="0" y="2013820"/>
          <a:ext cx="4837043" cy="34321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3913">
                  <a:extLst>
                    <a:ext uri="{9D8B030D-6E8A-4147-A177-3AD203B41FA5}">
                      <a16:colId xmlns:a16="http://schemas.microsoft.com/office/drawing/2014/main" xmlns="" val="5220664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980352130"/>
                    </a:ext>
                  </a:extLst>
                </a:gridCol>
                <a:gridCol w="450574">
                  <a:extLst>
                    <a:ext uri="{9D8B030D-6E8A-4147-A177-3AD203B41FA5}">
                      <a16:colId xmlns:a16="http://schemas.microsoft.com/office/drawing/2014/main" xmlns="" val="4001675315"/>
                    </a:ext>
                  </a:extLst>
                </a:gridCol>
                <a:gridCol w="583096">
                  <a:extLst>
                    <a:ext uri="{9D8B030D-6E8A-4147-A177-3AD203B41FA5}">
                      <a16:colId xmlns:a16="http://schemas.microsoft.com/office/drawing/2014/main" xmlns="" val="3428057646"/>
                    </a:ext>
                  </a:extLst>
                </a:gridCol>
                <a:gridCol w="768626">
                  <a:extLst>
                    <a:ext uri="{9D8B030D-6E8A-4147-A177-3AD203B41FA5}">
                      <a16:colId xmlns:a16="http://schemas.microsoft.com/office/drawing/2014/main" xmlns="" val="1843777967"/>
                    </a:ext>
                  </a:extLst>
                </a:gridCol>
                <a:gridCol w="715617">
                  <a:extLst>
                    <a:ext uri="{9D8B030D-6E8A-4147-A177-3AD203B41FA5}">
                      <a16:colId xmlns:a16="http://schemas.microsoft.com/office/drawing/2014/main" xmlns="" val="3125860363"/>
                    </a:ext>
                  </a:extLst>
                </a:gridCol>
                <a:gridCol w="715617">
                  <a:extLst>
                    <a:ext uri="{9D8B030D-6E8A-4147-A177-3AD203B41FA5}">
                      <a16:colId xmlns:a16="http://schemas.microsoft.com/office/drawing/2014/main" xmlns="" val="4249295907"/>
                    </a:ext>
                  </a:extLst>
                </a:gridCol>
              </a:tblGrid>
              <a:tr h="604022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Modelo de la Ley de Potencia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Viscosidad a 0,1 (1/s)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Viscosidad a 200 (1/s)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Reducción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7049968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Muestra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n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Ajuste 𝑅^2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9448456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Unidades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Pa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mPa.s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mPa.s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4025181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XG 0,3 VNV 0,01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0,909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0,290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0,995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170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87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9537340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XG 0,3 VNV 0,10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0,919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0,323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0,998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185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86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3723605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XG 0,3 VNV 0,20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0,953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0,329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0,999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195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86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19571777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XG 0,30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0,716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0,339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0,995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154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86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482203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PROM.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</a:rPr>
                        <a:t>0,997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xmlns="" val="2302978221"/>
                  </a:ext>
                </a:extLst>
              </a:tr>
            </a:tbl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3C4C363C-6E0A-4A18-9BD8-09B2A0FE2A0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837043" y="2359494"/>
            <a:ext cx="7354957" cy="308651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3129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0D47D89C-6A7F-4837-A6B7-17F8234064C6}"/>
              </a:ext>
            </a:extLst>
          </p:cNvPr>
          <p:cNvGrpSpPr/>
          <p:nvPr/>
        </p:nvGrpSpPr>
        <p:grpSpPr>
          <a:xfrm>
            <a:off x="3699565" y="0"/>
            <a:ext cx="570472" cy="814961"/>
            <a:chOff x="1" y="2151565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11FD822A-F9EC-429E-AB60-8896C30C302C}"/>
                </a:ext>
              </a:extLst>
            </p:cNvPr>
            <p:cNvSpPr/>
            <p:nvPr/>
          </p:nvSpPr>
          <p:spPr>
            <a:xfrm rot="5400000">
              <a:off x="-122244" y="2273810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21B07003-D979-43F3-AF9D-44D8E95A203B}"/>
                </a:ext>
              </a:extLst>
            </p:cNvPr>
            <p:cNvSpPr txBox="1"/>
            <p:nvPr/>
          </p:nvSpPr>
          <p:spPr>
            <a:xfrm>
              <a:off x="1" y="2436801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7FD43785-158E-45B7-A157-9D80C22B54AC}"/>
              </a:ext>
            </a:extLst>
          </p:cNvPr>
          <p:cNvGrpSpPr/>
          <p:nvPr/>
        </p:nvGrpSpPr>
        <p:grpSpPr>
          <a:xfrm>
            <a:off x="4270036" y="2"/>
            <a:ext cx="5059495" cy="529724"/>
            <a:chOff x="570472" y="2151567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B032E12E-9957-40F9-BB14-F8F6FCADB5E5}"/>
                </a:ext>
              </a:extLst>
            </p:cNvPr>
            <p:cNvSpPr/>
            <p:nvPr/>
          </p:nvSpPr>
          <p:spPr>
            <a:xfrm rot="5400000">
              <a:off x="3901052" y="-1179013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2722B5A0-75EE-4FFE-9796-45EDA600AFBA}"/>
                </a:ext>
              </a:extLst>
            </p:cNvPr>
            <p:cNvSpPr txBox="1"/>
            <p:nvPr/>
          </p:nvSpPr>
          <p:spPr>
            <a:xfrm>
              <a:off x="570473" y="2177425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DISCUSIÓN DE RESULTADOS 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C554B8D-A520-4302-BE3A-61473A6E7D4F}"/>
              </a:ext>
            </a:extLst>
          </p:cNvPr>
          <p:cNvSpPr txBox="1"/>
          <p:nvPr/>
        </p:nvSpPr>
        <p:spPr>
          <a:xfrm>
            <a:off x="1020415" y="1234450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VISCOSIDAD VS TEMPERATURA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80DBD0B6-527B-48B0-A55E-985DDC206A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20415" y="2177158"/>
            <a:ext cx="10323446" cy="401160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6458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0D47D89C-6A7F-4837-A6B7-17F8234064C6}"/>
              </a:ext>
            </a:extLst>
          </p:cNvPr>
          <p:cNvGrpSpPr/>
          <p:nvPr/>
        </p:nvGrpSpPr>
        <p:grpSpPr>
          <a:xfrm>
            <a:off x="3699565" y="0"/>
            <a:ext cx="570472" cy="814961"/>
            <a:chOff x="1" y="2151565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11FD822A-F9EC-429E-AB60-8896C30C302C}"/>
                </a:ext>
              </a:extLst>
            </p:cNvPr>
            <p:cNvSpPr/>
            <p:nvPr/>
          </p:nvSpPr>
          <p:spPr>
            <a:xfrm rot="5400000">
              <a:off x="-122244" y="2273810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21B07003-D979-43F3-AF9D-44D8E95A203B}"/>
                </a:ext>
              </a:extLst>
            </p:cNvPr>
            <p:cNvSpPr txBox="1"/>
            <p:nvPr/>
          </p:nvSpPr>
          <p:spPr>
            <a:xfrm>
              <a:off x="1" y="2436801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7FD43785-158E-45B7-A157-9D80C22B54AC}"/>
              </a:ext>
            </a:extLst>
          </p:cNvPr>
          <p:cNvGrpSpPr/>
          <p:nvPr/>
        </p:nvGrpSpPr>
        <p:grpSpPr>
          <a:xfrm>
            <a:off x="4270036" y="2"/>
            <a:ext cx="5059495" cy="529724"/>
            <a:chOff x="570472" y="2151567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B032E12E-9957-40F9-BB14-F8F6FCADB5E5}"/>
                </a:ext>
              </a:extLst>
            </p:cNvPr>
            <p:cNvSpPr/>
            <p:nvPr/>
          </p:nvSpPr>
          <p:spPr>
            <a:xfrm rot="5400000">
              <a:off x="3901052" y="-1179013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2722B5A0-75EE-4FFE-9796-45EDA600AFBA}"/>
                </a:ext>
              </a:extLst>
            </p:cNvPr>
            <p:cNvSpPr txBox="1"/>
            <p:nvPr/>
          </p:nvSpPr>
          <p:spPr>
            <a:xfrm>
              <a:off x="570473" y="2177425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DISCUSIÓN DE RESULTADOS 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C554B8D-A520-4302-BE3A-61473A6E7D4F}"/>
              </a:ext>
            </a:extLst>
          </p:cNvPr>
          <p:cNvSpPr txBox="1"/>
          <p:nvPr/>
        </p:nvSpPr>
        <p:spPr>
          <a:xfrm>
            <a:off x="1020415" y="1234450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28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775FC00E-A0C6-4CDC-88E7-7B76946F3318}"/>
              </a:ext>
            </a:extLst>
          </p:cNvPr>
          <p:cNvSpPr txBox="1"/>
          <p:nvPr/>
        </p:nvSpPr>
        <p:spPr>
          <a:xfrm>
            <a:off x="1020415" y="1249699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VISCOELASTICIDAD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xmlns="" id="{18E7FA70-CBAA-4EC0-BB4A-12673CFD4A07}"/>
                  </a:ext>
                </a:extLst>
              </p:cNvPr>
              <p:cNvSpPr/>
              <p:nvPr/>
            </p:nvSpPr>
            <p:spPr>
              <a:xfrm>
                <a:off x="1532671" y="4928991"/>
                <a:ext cx="277380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sz="24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EC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s-EC" sz="24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G</m:t>
                        </m:r>
                      </m:e>
                      <m:sup>
                        <m:r>
                          <a:rPr lang="es-EC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s-EC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s-EC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C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s-EC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s-EC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+</m:t>
                    </m:r>
                    <m:r>
                      <a:rPr lang="es-EC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𝑖</m:t>
                    </m:r>
                    <m:r>
                      <a:rPr lang="es-EC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∗</m:t>
                    </m:r>
                    <m:r>
                      <a:rPr lang="es-EC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𝐺</m:t>
                    </m:r>
                    <m:r>
                      <a:rPr lang="es-EC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′′</m:t>
                    </m:r>
                  </m:oMath>
                </a14:m>
                <a:endParaRPr lang="es-EC" sz="2400" dirty="0"/>
              </a:p>
            </p:txBody>
          </p:sp>
        </mc:Choice>
        <mc:Fallback xmlns=""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18E7FA70-CBAA-4EC0-BB4A-12673CFD4A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671" y="4928991"/>
                <a:ext cx="2773809" cy="461665"/>
              </a:xfrm>
              <a:prstGeom prst="rect">
                <a:avLst/>
              </a:prstGeom>
              <a:blipFill>
                <a:blip r:embed="rId2"/>
                <a:stretch>
                  <a:fillRect l="-3297" t="-12000" b="-29333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xmlns="" id="{20F916AA-88E9-4F85-B510-A4A30AB82AFB}"/>
                  </a:ext>
                </a:extLst>
              </p:cNvPr>
              <p:cNvSpPr/>
              <p:nvPr/>
            </p:nvSpPr>
            <p:spPr>
              <a:xfrm>
                <a:off x="857707" y="2567513"/>
                <a:ext cx="4992072" cy="6118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s-EC"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p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s-EC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EC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EC" i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  <m:r>
                        <a:rPr lang="es-EC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b="0" i="0" smtClean="0">
                          <a:latin typeface="Cambria Math" panose="02040503050406030204" pitchFamily="18" charset="0"/>
                        </a:rPr>
                        <m:t>                                     </m:t>
                      </m:r>
                      <m:r>
                        <m:rPr>
                          <m:sty m:val="p"/>
                        </m:rPr>
                        <a:rPr lang="es-EC" i="0"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s-EC" i="0">
                          <a:latin typeface="Cambria Math" panose="02040503050406030204" pitchFamily="18" charset="0"/>
                        </a:rPr>
                        <m:t>′′=</m:t>
                      </m:r>
                      <m:f>
                        <m:f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EC" i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s-EC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C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EC" i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s-EC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es-EC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sen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s-EC" i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s-EC" i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20F916AA-88E9-4F85-B510-A4A30AB82A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707" y="2567513"/>
                <a:ext cx="4992072" cy="6118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19875784-7836-4312-9693-25A564FF2352}"/>
              </a:ext>
            </a:extLst>
          </p:cNvPr>
          <p:cNvSpPr txBox="1"/>
          <p:nvPr/>
        </p:nvSpPr>
        <p:spPr>
          <a:xfrm>
            <a:off x="695738" y="1931759"/>
            <a:ext cx="575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/>
              <a:t>MÓDULO ESLASTICO 	 	MÓDULO VISCOSO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ECC6F73A-69AD-4417-95FB-38351890E6DD}"/>
              </a:ext>
            </a:extLst>
          </p:cNvPr>
          <p:cNvSpPr txBox="1"/>
          <p:nvPr/>
        </p:nvSpPr>
        <p:spPr>
          <a:xfrm>
            <a:off x="1347881" y="3984228"/>
            <a:ext cx="7911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/>
              <a:t>MÓDULO COMPLEJO</a:t>
            </a: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3A306675-C5ED-459E-9E01-94124FFC0AEB}"/>
              </a:ext>
            </a:extLst>
          </p:cNvPr>
          <p:cNvCxnSpPr/>
          <p:nvPr/>
        </p:nvCxnSpPr>
        <p:spPr>
          <a:xfrm>
            <a:off x="6361044" y="2206606"/>
            <a:ext cx="0" cy="33238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xmlns="" id="{DDC3FC8A-95B7-46B1-A9C0-DDC3F9C510BD}"/>
                  </a:ext>
                </a:extLst>
              </p:cNvPr>
              <p:cNvSpPr/>
              <p:nvPr/>
            </p:nvSpPr>
            <p:spPr>
              <a:xfrm>
                <a:off x="6573081" y="2206606"/>
                <a:ext cx="5372698" cy="30128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20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MX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tan</m:t>
                    </m:r>
                    <m:r>
                      <a:rPr lang="es-MX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s-MX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δ</m:t>
                    </m:r>
                    <m:r>
                      <a:rPr lang="es-MX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EC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MX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𝐺</m:t>
                        </m:r>
                        <m:r>
                          <a:rPr lang="es-MX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′′</m:t>
                        </m:r>
                      </m:num>
                      <m:den>
                        <m:r>
                          <a:rPr lang="es-MX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𝐺</m:t>
                        </m:r>
                        <m:r>
                          <a:rPr lang="es-MX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′</m:t>
                        </m:r>
                      </m:den>
                    </m:f>
                  </m:oMath>
                </a14:m>
                <a:r>
                  <a:rPr lang="es-MX" dirty="0"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 </a:t>
                </a:r>
              </a:p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es-MX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Donde:</a:t>
                </a:r>
                <a:endParaRPr lang="es-EC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200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s-MX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MX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δ</m:t>
                    </m:r>
                    <m:r>
                      <a:rPr lang="es-MX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≅0°</m:t>
                    </m:r>
                  </m:oMath>
                </a14:m>
                <a:r>
                  <a:rPr lang="es-MX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comportamiento elástico </a:t>
                </a:r>
                <a:endParaRPr lang="es-EC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200000"/>
                  </a:lnSpc>
                  <a:spcAft>
                    <a:spcPts val="0"/>
                  </a:spcAft>
                  <a:buFont typeface="Symbol" panose="05050102010706020507" pitchFamily="18" charset="2"/>
                  <a:buChar char=""/>
                </a:pPr>
                <a:r>
                  <a:rPr lang="es-MX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MX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δ</m:t>
                    </m:r>
                    <m:r>
                      <a:rPr lang="es-MX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≅90°</m:t>
                    </m:r>
                  </m:oMath>
                </a14:m>
                <a:r>
                  <a:rPr lang="es-MX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Comportamiento  viscoso.</a:t>
                </a:r>
                <a:endParaRPr lang="es-EC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200000"/>
                  </a:lnSpc>
                  <a:spcAft>
                    <a:spcPts val="800"/>
                  </a:spcAft>
                  <a:buFont typeface="Symbol" panose="05050102010706020507" pitchFamily="18" charset="2"/>
                  <a:buChar char=""/>
                </a:pPr>
                <a:r>
                  <a:rPr lang="es-MX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 </a:t>
                </a:r>
                <a14:m>
                  <m:oMath xmlns:m="http://schemas.openxmlformats.org/officeDocument/2006/math">
                    <m:r>
                      <a:rPr lang="es-MX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0°&lt;</m:t>
                    </m:r>
                    <m:r>
                      <m:rPr>
                        <m:sty m:val="p"/>
                      </m:rPr>
                      <a:rPr lang="es-MX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δ</m:t>
                    </m:r>
                    <m:r>
                      <a:rPr lang="es-MX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&lt;90</m:t>
                    </m:r>
                    <m:r>
                      <a:rPr lang="es-EC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° </m:t>
                    </m:r>
                  </m:oMath>
                </a14:m>
                <a:r>
                  <a:rPr lang="es-MX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Comportamiento viscoelástico </a:t>
                </a:r>
                <a:endParaRPr lang="es-EC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DDC3FC8A-95B7-46B1-A9C0-DDC3F9C510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3081" y="2206606"/>
                <a:ext cx="5372698" cy="3012876"/>
              </a:xfrm>
              <a:prstGeom prst="rect">
                <a:avLst/>
              </a:prstGeom>
              <a:blipFill>
                <a:blip r:embed="rId4"/>
                <a:stretch>
                  <a:fillRect l="-907" b="-242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0592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30BD7183-8581-49E0-AFB0-9D22676E6203}"/>
              </a:ext>
            </a:extLst>
          </p:cNvPr>
          <p:cNvGrpSpPr/>
          <p:nvPr/>
        </p:nvGrpSpPr>
        <p:grpSpPr>
          <a:xfrm>
            <a:off x="4574210" y="0"/>
            <a:ext cx="570472" cy="814961"/>
            <a:chOff x="1" y="4179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AACB71EF-56F1-481D-B0CE-7840F4A98EA2}"/>
                </a:ext>
              </a:extLst>
            </p:cNvPr>
            <p:cNvSpPr/>
            <p:nvPr/>
          </p:nvSpPr>
          <p:spPr>
            <a:xfrm rot="5400000">
              <a:off x="-122244" y="126424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F3E46D03-D2AA-4338-81B0-BE1B935BF039}"/>
                </a:ext>
              </a:extLst>
            </p:cNvPr>
            <p:cNvSpPr txBox="1"/>
            <p:nvPr/>
          </p:nvSpPr>
          <p:spPr>
            <a:xfrm>
              <a:off x="1" y="289415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294748F6-586A-40C2-8CA4-91DAB5C1B1AA}"/>
              </a:ext>
            </a:extLst>
          </p:cNvPr>
          <p:cNvGrpSpPr/>
          <p:nvPr/>
        </p:nvGrpSpPr>
        <p:grpSpPr>
          <a:xfrm>
            <a:off x="5144682" y="20234"/>
            <a:ext cx="2912640" cy="530003"/>
            <a:chOff x="570473" y="4181"/>
            <a:chExt cx="7190884" cy="530003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5264B95B-8A6B-4BCF-8DF4-6AA4A35438B1}"/>
                </a:ext>
              </a:extLst>
            </p:cNvPr>
            <p:cNvSpPr/>
            <p:nvPr/>
          </p:nvSpPr>
          <p:spPr>
            <a:xfrm rot="5400000">
              <a:off x="3900913" y="-3326259"/>
              <a:ext cx="530003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E55739B0-10E9-4545-9CB5-667C2F4EF19F}"/>
                </a:ext>
              </a:extLst>
            </p:cNvPr>
            <p:cNvSpPr txBox="1"/>
            <p:nvPr/>
          </p:nvSpPr>
          <p:spPr>
            <a:xfrm>
              <a:off x="570473" y="30054"/>
              <a:ext cx="7165011" cy="4782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INTROUCCIÓN</a:t>
              </a:r>
            </a:p>
          </p:txBody>
        </p:sp>
      </p:grp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7B33B216-D718-456C-BA93-E8FD209450FA}"/>
              </a:ext>
            </a:extLst>
          </p:cNvPr>
          <p:cNvSpPr/>
          <p:nvPr/>
        </p:nvSpPr>
        <p:spPr>
          <a:xfrm>
            <a:off x="791027" y="2438642"/>
            <a:ext cx="1019092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2800" b="1" dirty="0">
                <a:cs typeface="Times New Roman" panose="02020603050405020304" pitchFamily="18" charset="0"/>
              </a:rPr>
              <a:t>“El experimento es el único juez de la verdad científica”</a:t>
            </a:r>
          </a:p>
          <a:p>
            <a:pPr algn="r"/>
            <a:endParaRPr lang="es-EC" sz="2800" b="1" dirty="0">
              <a:cs typeface="Times New Roman" panose="02020603050405020304" pitchFamily="18" charset="0"/>
            </a:endParaRPr>
          </a:p>
          <a:p>
            <a:pPr algn="r"/>
            <a:r>
              <a:rPr lang="es-EC" sz="2800" b="1" dirty="0">
                <a:cs typeface="Times New Roman" panose="02020603050405020304" pitchFamily="18" charset="0"/>
              </a:rPr>
              <a:t>Richard Feynman</a:t>
            </a:r>
          </a:p>
          <a:p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3575134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0D47D89C-6A7F-4837-A6B7-17F8234064C6}"/>
              </a:ext>
            </a:extLst>
          </p:cNvPr>
          <p:cNvGrpSpPr/>
          <p:nvPr/>
        </p:nvGrpSpPr>
        <p:grpSpPr>
          <a:xfrm>
            <a:off x="3699565" y="0"/>
            <a:ext cx="570472" cy="814961"/>
            <a:chOff x="1" y="2151565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11FD822A-F9EC-429E-AB60-8896C30C302C}"/>
                </a:ext>
              </a:extLst>
            </p:cNvPr>
            <p:cNvSpPr/>
            <p:nvPr/>
          </p:nvSpPr>
          <p:spPr>
            <a:xfrm rot="5400000">
              <a:off x="-122244" y="2273810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21B07003-D979-43F3-AF9D-44D8E95A203B}"/>
                </a:ext>
              </a:extLst>
            </p:cNvPr>
            <p:cNvSpPr txBox="1"/>
            <p:nvPr/>
          </p:nvSpPr>
          <p:spPr>
            <a:xfrm>
              <a:off x="1" y="2436801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7FD43785-158E-45B7-A157-9D80C22B54AC}"/>
              </a:ext>
            </a:extLst>
          </p:cNvPr>
          <p:cNvGrpSpPr/>
          <p:nvPr/>
        </p:nvGrpSpPr>
        <p:grpSpPr>
          <a:xfrm>
            <a:off x="4270036" y="2"/>
            <a:ext cx="5059495" cy="529724"/>
            <a:chOff x="570472" y="2151567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B032E12E-9957-40F9-BB14-F8F6FCADB5E5}"/>
                </a:ext>
              </a:extLst>
            </p:cNvPr>
            <p:cNvSpPr/>
            <p:nvPr/>
          </p:nvSpPr>
          <p:spPr>
            <a:xfrm rot="5400000">
              <a:off x="3901052" y="-1179013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2722B5A0-75EE-4FFE-9796-45EDA600AFBA}"/>
                </a:ext>
              </a:extLst>
            </p:cNvPr>
            <p:cNvSpPr txBox="1"/>
            <p:nvPr/>
          </p:nvSpPr>
          <p:spPr>
            <a:xfrm>
              <a:off x="570473" y="2177425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DISCUSIÓN DE RESULTADOS 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C554B8D-A520-4302-BE3A-61473A6E7D4F}"/>
              </a:ext>
            </a:extLst>
          </p:cNvPr>
          <p:cNvSpPr txBox="1"/>
          <p:nvPr/>
        </p:nvSpPr>
        <p:spPr>
          <a:xfrm>
            <a:off x="1020415" y="1234450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28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EB6DDE5-D841-48DC-8D42-F51ADEB7E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17" y="2601227"/>
            <a:ext cx="5023466" cy="372108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775FC00E-A0C6-4CDC-88E7-7B76946F3318}"/>
              </a:ext>
            </a:extLst>
          </p:cNvPr>
          <p:cNvSpPr txBox="1"/>
          <p:nvPr/>
        </p:nvSpPr>
        <p:spPr>
          <a:xfrm>
            <a:off x="1075631" y="1234450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VISCOELASTICIDAD- XANTHAN GUM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7F5D59C3-EB0E-4A65-9F84-1322E4C5875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44208" y="2743199"/>
            <a:ext cx="5448850" cy="353221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2D8DAF9D-C235-42BE-BD30-56B4DA05E1DF}"/>
              </a:ext>
            </a:extLst>
          </p:cNvPr>
          <p:cNvSpPr txBox="1"/>
          <p:nvPr/>
        </p:nvSpPr>
        <p:spPr>
          <a:xfrm>
            <a:off x="1241283" y="1988824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Barrido de Amplitud                                  Barrido de frecuencia</a:t>
            </a:r>
          </a:p>
        </p:txBody>
      </p:sp>
    </p:spTree>
    <p:extLst>
      <p:ext uri="{BB962C8B-B14F-4D97-AF65-F5344CB8AC3E}">
        <p14:creationId xmlns:p14="http://schemas.microsoft.com/office/powerpoint/2010/main" val="1200287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0D47D89C-6A7F-4837-A6B7-17F8234064C6}"/>
              </a:ext>
            </a:extLst>
          </p:cNvPr>
          <p:cNvGrpSpPr/>
          <p:nvPr/>
        </p:nvGrpSpPr>
        <p:grpSpPr>
          <a:xfrm>
            <a:off x="3699565" y="0"/>
            <a:ext cx="570472" cy="814961"/>
            <a:chOff x="1" y="2151565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11FD822A-F9EC-429E-AB60-8896C30C302C}"/>
                </a:ext>
              </a:extLst>
            </p:cNvPr>
            <p:cNvSpPr/>
            <p:nvPr/>
          </p:nvSpPr>
          <p:spPr>
            <a:xfrm rot="5400000">
              <a:off x="-122244" y="2273810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21B07003-D979-43F3-AF9D-44D8E95A203B}"/>
                </a:ext>
              </a:extLst>
            </p:cNvPr>
            <p:cNvSpPr txBox="1"/>
            <p:nvPr/>
          </p:nvSpPr>
          <p:spPr>
            <a:xfrm>
              <a:off x="1" y="2436801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7FD43785-158E-45B7-A157-9D80C22B54AC}"/>
              </a:ext>
            </a:extLst>
          </p:cNvPr>
          <p:cNvGrpSpPr/>
          <p:nvPr/>
        </p:nvGrpSpPr>
        <p:grpSpPr>
          <a:xfrm>
            <a:off x="4270036" y="2"/>
            <a:ext cx="5059495" cy="529724"/>
            <a:chOff x="570472" y="2151567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B032E12E-9957-40F9-BB14-F8F6FCADB5E5}"/>
                </a:ext>
              </a:extLst>
            </p:cNvPr>
            <p:cNvSpPr/>
            <p:nvPr/>
          </p:nvSpPr>
          <p:spPr>
            <a:xfrm rot="5400000">
              <a:off x="3901052" y="-1179013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2722B5A0-75EE-4FFE-9796-45EDA600AFBA}"/>
                </a:ext>
              </a:extLst>
            </p:cNvPr>
            <p:cNvSpPr txBox="1"/>
            <p:nvPr/>
          </p:nvSpPr>
          <p:spPr>
            <a:xfrm>
              <a:off x="570473" y="2177425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DISCUSIÓN DE RESULTADOS 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C554B8D-A520-4302-BE3A-61473A6E7D4F}"/>
              </a:ext>
            </a:extLst>
          </p:cNvPr>
          <p:cNvSpPr txBox="1"/>
          <p:nvPr/>
        </p:nvSpPr>
        <p:spPr>
          <a:xfrm>
            <a:off x="1020415" y="1234450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28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775FC00E-A0C6-4CDC-88E7-7B76946F3318}"/>
              </a:ext>
            </a:extLst>
          </p:cNvPr>
          <p:cNvSpPr txBox="1"/>
          <p:nvPr/>
        </p:nvSpPr>
        <p:spPr>
          <a:xfrm>
            <a:off x="1075631" y="1234450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VISCOELASTICIDAD- VERMICULITA EXFOLIADA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76C3D866-4925-4B4E-B575-BD9EECA354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54254" y="2667488"/>
            <a:ext cx="5738804" cy="364685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5F7F6035-7774-4C26-8BEE-F943039E0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14" y="2667488"/>
            <a:ext cx="4840848" cy="364685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546B81BB-8EEC-4C99-80B6-2B09CABE29B2}"/>
              </a:ext>
            </a:extLst>
          </p:cNvPr>
          <p:cNvSpPr txBox="1"/>
          <p:nvPr/>
        </p:nvSpPr>
        <p:spPr>
          <a:xfrm>
            <a:off x="1241283" y="1988824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Barrido de Amplitud                                  Barrido de frecuencia</a:t>
            </a:r>
          </a:p>
        </p:txBody>
      </p:sp>
    </p:spTree>
    <p:extLst>
      <p:ext uri="{BB962C8B-B14F-4D97-AF65-F5344CB8AC3E}">
        <p14:creationId xmlns:p14="http://schemas.microsoft.com/office/powerpoint/2010/main" val="113780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0D47D89C-6A7F-4837-A6B7-17F8234064C6}"/>
              </a:ext>
            </a:extLst>
          </p:cNvPr>
          <p:cNvGrpSpPr/>
          <p:nvPr/>
        </p:nvGrpSpPr>
        <p:grpSpPr>
          <a:xfrm>
            <a:off x="3699565" y="0"/>
            <a:ext cx="570472" cy="814961"/>
            <a:chOff x="1" y="2151565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11FD822A-F9EC-429E-AB60-8896C30C302C}"/>
                </a:ext>
              </a:extLst>
            </p:cNvPr>
            <p:cNvSpPr/>
            <p:nvPr/>
          </p:nvSpPr>
          <p:spPr>
            <a:xfrm rot="5400000">
              <a:off x="-122244" y="2273810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21B07003-D979-43F3-AF9D-44D8E95A203B}"/>
                </a:ext>
              </a:extLst>
            </p:cNvPr>
            <p:cNvSpPr txBox="1"/>
            <p:nvPr/>
          </p:nvSpPr>
          <p:spPr>
            <a:xfrm>
              <a:off x="1" y="2436801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7FD43785-158E-45B7-A157-9D80C22B54AC}"/>
              </a:ext>
            </a:extLst>
          </p:cNvPr>
          <p:cNvGrpSpPr/>
          <p:nvPr/>
        </p:nvGrpSpPr>
        <p:grpSpPr>
          <a:xfrm>
            <a:off x="4270036" y="2"/>
            <a:ext cx="5059495" cy="529724"/>
            <a:chOff x="570472" y="2151567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B032E12E-9957-40F9-BB14-F8F6FCADB5E5}"/>
                </a:ext>
              </a:extLst>
            </p:cNvPr>
            <p:cNvSpPr/>
            <p:nvPr/>
          </p:nvSpPr>
          <p:spPr>
            <a:xfrm rot="5400000">
              <a:off x="3901052" y="-1179013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2722B5A0-75EE-4FFE-9796-45EDA600AFBA}"/>
                </a:ext>
              </a:extLst>
            </p:cNvPr>
            <p:cNvSpPr txBox="1"/>
            <p:nvPr/>
          </p:nvSpPr>
          <p:spPr>
            <a:xfrm>
              <a:off x="570473" y="2177425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DISCUSIÓN DE RESULTADOS 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C554B8D-A520-4302-BE3A-61473A6E7D4F}"/>
              </a:ext>
            </a:extLst>
          </p:cNvPr>
          <p:cNvSpPr txBox="1"/>
          <p:nvPr/>
        </p:nvSpPr>
        <p:spPr>
          <a:xfrm>
            <a:off x="1020415" y="1234450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28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775FC00E-A0C6-4CDC-88E7-7B76946F3318}"/>
              </a:ext>
            </a:extLst>
          </p:cNvPr>
          <p:cNvSpPr txBox="1"/>
          <p:nvPr/>
        </p:nvSpPr>
        <p:spPr>
          <a:xfrm>
            <a:off x="1075631" y="1234450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VISCOELASTICIDAD- ÓXIDO DE GRAFENO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CDB6B87D-C996-4FF0-91F3-C2952061F1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37091" y="2747002"/>
            <a:ext cx="4861343" cy="344639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2E305E67-2163-4FA6-8091-C01FAC7F78C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698433" y="2862470"/>
            <a:ext cx="5539409" cy="333092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D6280D65-46EE-47C7-91C4-EB73B15783F9}"/>
              </a:ext>
            </a:extLst>
          </p:cNvPr>
          <p:cNvSpPr txBox="1"/>
          <p:nvPr/>
        </p:nvSpPr>
        <p:spPr>
          <a:xfrm>
            <a:off x="1241283" y="1988824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Barrido de Amplitud                                  Barrido de frecuencia</a:t>
            </a:r>
          </a:p>
        </p:txBody>
      </p:sp>
    </p:spTree>
    <p:extLst>
      <p:ext uri="{BB962C8B-B14F-4D97-AF65-F5344CB8AC3E}">
        <p14:creationId xmlns:p14="http://schemas.microsoft.com/office/powerpoint/2010/main" val="2902437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0D47D89C-6A7F-4837-A6B7-17F8234064C6}"/>
              </a:ext>
            </a:extLst>
          </p:cNvPr>
          <p:cNvGrpSpPr/>
          <p:nvPr/>
        </p:nvGrpSpPr>
        <p:grpSpPr>
          <a:xfrm>
            <a:off x="3699565" y="0"/>
            <a:ext cx="570472" cy="814961"/>
            <a:chOff x="1" y="2151565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11FD822A-F9EC-429E-AB60-8896C30C302C}"/>
                </a:ext>
              </a:extLst>
            </p:cNvPr>
            <p:cNvSpPr/>
            <p:nvPr/>
          </p:nvSpPr>
          <p:spPr>
            <a:xfrm rot="5400000">
              <a:off x="-122244" y="2273810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21B07003-D979-43F3-AF9D-44D8E95A203B}"/>
                </a:ext>
              </a:extLst>
            </p:cNvPr>
            <p:cNvSpPr txBox="1"/>
            <p:nvPr/>
          </p:nvSpPr>
          <p:spPr>
            <a:xfrm>
              <a:off x="1" y="2436801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7FD43785-158E-45B7-A157-9D80C22B54AC}"/>
              </a:ext>
            </a:extLst>
          </p:cNvPr>
          <p:cNvGrpSpPr/>
          <p:nvPr/>
        </p:nvGrpSpPr>
        <p:grpSpPr>
          <a:xfrm>
            <a:off x="4270036" y="2"/>
            <a:ext cx="5059495" cy="529724"/>
            <a:chOff x="570472" y="2151567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B032E12E-9957-40F9-BB14-F8F6FCADB5E5}"/>
                </a:ext>
              </a:extLst>
            </p:cNvPr>
            <p:cNvSpPr/>
            <p:nvPr/>
          </p:nvSpPr>
          <p:spPr>
            <a:xfrm rot="5400000">
              <a:off x="3901052" y="-1179013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2722B5A0-75EE-4FFE-9796-45EDA600AFBA}"/>
                </a:ext>
              </a:extLst>
            </p:cNvPr>
            <p:cNvSpPr txBox="1"/>
            <p:nvPr/>
          </p:nvSpPr>
          <p:spPr>
            <a:xfrm>
              <a:off x="570473" y="2177425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DISCUSIÓN DE RESULTADOS 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C554B8D-A520-4302-BE3A-61473A6E7D4F}"/>
              </a:ext>
            </a:extLst>
          </p:cNvPr>
          <p:cNvSpPr txBox="1"/>
          <p:nvPr/>
        </p:nvSpPr>
        <p:spPr>
          <a:xfrm>
            <a:off x="1020415" y="1234450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28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775FC00E-A0C6-4CDC-88E7-7B76946F3318}"/>
              </a:ext>
            </a:extLst>
          </p:cNvPr>
          <p:cNvSpPr txBox="1"/>
          <p:nvPr/>
        </p:nvSpPr>
        <p:spPr>
          <a:xfrm>
            <a:off x="1075631" y="1234450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VISCOELASTICIDAD- XANTHAN GUM Y VERMICULITA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D2C5A90-98E2-408D-853F-95D1B8BB8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49" y="2640984"/>
            <a:ext cx="4731028" cy="361486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A0F5B6B-D465-4ED9-BA23-28CAEEFE137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72916" y="2668307"/>
            <a:ext cx="5420142" cy="358753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FCD15873-4E2D-4E35-82D8-7331B2984557}"/>
              </a:ext>
            </a:extLst>
          </p:cNvPr>
          <p:cNvSpPr txBox="1"/>
          <p:nvPr/>
        </p:nvSpPr>
        <p:spPr>
          <a:xfrm>
            <a:off x="1241283" y="1988824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Barrido de Amplitud                                  Barrido de frecuencia</a:t>
            </a:r>
          </a:p>
        </p:txBody>
      </p:sp>
    </p:spTree>
    <p:extLst>
      <p:ext uri="{BB962C8B-B14F-4D97-AF65-F5344CB8AC3E}">
        <p14:creationId xmlns:p14="http://schemas.microsoft.com/office/powerpoint/2010/main" val="3493933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0D47D89C-6A7F-4837-A6B7-17F8234064C6}"/>
              </a:ext>
            </a:extLst>
          </p:cNvPr>
          <p:cNvGrpSpPr/>
          <p:nvPr/>
        </p:nvGrpSpPr>
        <p:grpSpPr>
          <a:xfrm>
            <a:off x="3699565" y="0"/>
            <a:ext cx="570472" cy="814961"/>
            <a:chOff x="1" y="2151565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11FD822A-F9EC-429E-AB60-8896C30C302C}"/>
                </a:ext>
              </a:extLst>
            </p:cNvPr>
            <p:cNvSpPr/>
            <p:nvPr/>
          </p:nvSpPr>
          <p:spPr>
            <a:xfrm rot="5400000">
              <a:off x="-122244" y="2273810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21B07003-D979-43F3-AF9D-44D8E95A203B}"/>
                </a:ext>
              </a:extLst>
            </p:cNvPr>
            <p:cNvSpPr txBox="1"/>
            <p:nvPr/>
          </p:nvSpPr>
          <p:spPr>
            <a:xfrm>
              <a:off x="1" y="2436801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7FD43785-158E-45B7-A157-9D80C22B54AC}"/>
              </a:ext>
            </a:extLst>
          </p:cNvPr>
          <p:cNvGrpSpPr/>
          <p:nvPr/>
        </p:nvGrpSpPr>
        <p:grpSpPr>
          <a:xfrm>
            <a:off x="4270036" y="2"/>
            <a:ext cx="5059495" cy="529724"/>
            <a:chOff x="570472" y="2151567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B032E12E-9957-40F9-BB14-F8F6FCADB5E5}"/>
                </a:ext>
              </a:extLst>
            </p:cNvPr>
            <p:cNvSpPr/>
            <p:nvPr/>
          </p:nvSpPr>
          <p:spPr>
            <a:xfrm rot="5400000">
              <a:off x="3901052" y="-1179013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2722B5A0-75EE-4FFE-9796-45EDA600AFBA}"/>
                </a:ext>
              </a:extLst>
            </p:cNvPr>
            <p:cNvSpPr txBox="1"/>
            <p:nvPr/>
          </p:nvSpPr>
          <p:spPr>
            <a:xfrm>
              <a:off x="570473" y="2177425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DISCUSIÓN DE RESULTADOS 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C554B8D-A520-4302-BE3A-61473A6E7D4F}"/>
              </a:ext>
            </a:extLst>
          </p:cNvPr>
          <p:cNvSpPr txBox="1"/>
          <p:nvPr/>
        </p:nvSpPr>
        <p:spPr>
          <a:xfrm>
            <a:off x="1020415" y="1234450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28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775FC00E-A0C6-4CDC-88E7-7B76946F3318}"/>
              </a:ext>
            </a:extLst>
          </p:cNvPr>
          <p:cNvSpPr txBox="1"/>
          <p:nvPr/>
        </p:nvSpPr>
        <p:spPr>
          <a:xfrm>
            <a:off x="1075631" y="1234450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VISCOELASTICIDAD- XANTHAN GUM Y ÓXIDO DE GRAFENO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0C28E81-4420-4388-8A65-9E9450D7B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36" y="2591704"/>
            <a:ext cx="4920247" cy="362819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653A7B1-5A1D-4EDF-AA48-A608B80E3CF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856717" y="2756452"/>
            <a:ext cx="5169092" cy="3405368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821589F9-7531-41E7-AD78-6BDAB0D7AA6C}"/>
              </a:ext>
            </a:extLst>
          </p:cNvPr>
          <p:cNvSpPr txBox="1"/>
          <p:nvPr/>
        </p:nvSpPr>
        <p:spPr>
          <a:xfrm>
            <a:off x="1241283" y="1988824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Barrido de Amplitud                                  Barrido de frecuencia</a:t>
            </a:r>
          </a:p>
        </p:txBody>
      </p:sp>
    </p:spTree>
    <p:extLst>
      <p:ext uri="{BB962C8B-B14F-4D97-AF65-F5344CB8AC3E}">
        <p14:creationId xmlns:p14="http://schemas.microsoft.com/office/powerpoint/2010/main" val="20589447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0D47D89C-6A7F-4837-A6B7-17F8234064C6}"/>
              </a:ext>
            </a:extLst>
          </p:cNvPr>
          <p:cNvGrpSpPr/>
          <p:nvPr/>
        </p:nvGrpSpPr>
        <p:grpSpPr>
          <a:xfrm>
            <a:off x="3699565" y="0"/>
            <a:ext cx="570472" cy="814961"/>
            <a:chOff x="1" y="2151565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11FD822A-F9EC-429E-AB60-8896C30C302C}"/>
                </a:ext>
              </a:extLst>
            </p:cNvPr>
            <p:cNvSpPr/>
            <p:nvPr/>
          </p:nvSpPr>
          <p:spPr>
            <a:xfrm rot="5400000">
              <a:off x="-122244" y="2273810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21B07003-D979-43F3-AF9D-44D8E95A203B}"/>
                </a:ext>
              </a:extLst>
            </p:cNvPr>
            <p:cNvSpPr txBox="1"/>
            <p:nvPr/>
          </p:nvSpPr>
          <p:spPr>
            <a:xfrm>
              <a:off x="1" y="2436801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7FD43785-158E-45B7-A157-9D80C22B54AC}"/>
              </a:ext>
            </a:extLst>
          </p:cNvPr>
          <p:cNvGrpSpPr/>
          <p:nvPr/>
        </p:nvGrpSpPr>
        <p:grpSpPr>
          <a:xfrm>
            <a:off x="4270036" y="2"/>
            <a:ext cx="5059495" cy="529724"/>
            <a:chOff x="570472" y="2151567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B032E12E-9957-40F9-BB14-F8F6FCADB5E5}"/>
                </a:ext>
              </a:extLst>
            </p:cNvPr>
            <p:cNvSpPr/>
            <p:nvPr/>
          </p:nvSpPr>
          <p:spPr>
            <a:xfrm rot="5400000">
              <a:off x="3901052" y="-1179013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2722B5A0-75EE-4FFE-9796-45EDA600AFBA}"/>
                </a:ext>
              </a:extLst>
            </p:cNvPr>
            <p:cNvSpPr txBox="1"/>
            <p:nvPr/>
          </p:nvSpPr>
          <p:spPr>
            <a:xfrm>
              <a:off x="570473" y="2177425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DISCUSIÓN DE RESULTADOS 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C554B8D-A520-4302-BE3A-61473A6E7D4F}"/>
              </a:ext>
            </a:extLst>
          </p:cNvPr>
          <p:cNvSpPr txBox="1"/>
          <p:nvPr/>
        </p:nvSpPr>
        <p:spPr>
          <a:xfrm>
            <a:off x="1020415" y="1234450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28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775FC00E-A0C6-4CDC-88E7-7B76946F3318}"/>
              </a:ext>
            </a:extLst>
          </p:cNvPr>
          <p:cNvSpPr txBox="1"/>
          <p:nvPr/>
        </p:nvSpPr>
        <p:spPr>
          <a:xfrm>
            <a:off x="1075631" y="1234450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DISEÑO DE EXPERIMENTACIÓN ANOVA</a:t>
            </a: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xmlns="" id="{18EACC84-DD3F-43F0-B9FB-C036BB4F27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103829"/>
              </p:ext>
            </p:extLst>
          </p:nvPr>
        </p:nvGraphicFramePr>
        <p:xfrm>
          <a:off x="812792" y="2462394"/>
          <a:ext cx="4357762" cy="229222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752440">
                  <a:extLst>
                    <a:ext uri="{9D8B030D-6E8A-4147-A177-3AD203B41FA5}">
                      <a16:colId xmlns:a16="http://schemas.microsoft.com/office/drawing/2014/main" xmlns="" val="3954632801"/>
                    </a:ext>
                  </a:extLst>
                </a:gridCol>
                <a:gridCol w="911499">
                  <a:extLst>
                    <a:ext uri="{9D8B030D-6E8A-4147-A177-3AD203B41FA5}">
                      <a16:colId xmlns:a16="http://schemas.microsoft.com/office/drawing/2014/main" xmlns="" val="1332835058"/>
                    </a:ext>
                  </a:extLst>
                </a:gridCol>
                <a:gridCol w="752440">
                  <a:extLst>
                    <a:ext uri="{9D8B030D-6E8A-4147-A177-3AD203B41FA5}">
                      <a16:colId xmlns:a16="http://schemas.microsoft.com/office/drawing/2014/main" xmlns="" val="557688586"/>
                    </a:ext>
                  </a:extLst>
                </a:gridCol>
                <a:gridCol w="1041505">
                  <a:extLst>
                    <a:ext uri="{9D8B030D-6E8A-4147-A177-3AD203B41FA5}">
                      <a16:colId xmlns:a16="http://schemas.microsoft.com/office/drawing/2014/main" xmlns="" val="1465677423"/>
                    </a:ext>
                  </a:extLst>
                </a:gridCol>
                <a:gridCol w="899878">
                  <a:extLst>
                    <a:ext uri="{9D8B030D-6E8A-4147-A177-3AD203B41FA5}">
                      <a16:colId xmlns:a16="http://schemas.microsoft.com/office/drawing/2014/main" xmlns="" val="570463500"/>
                    </a:ext>
                  </a:extLst>
                </a:gridCol>
              </a:tblGrid>
              <a:tr h="257096"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Viscosidad Plática (</a:t>
                      </a:r>
                      <a:r>
                        <a:rPr lang="es-EC" sz="1600" dirty="0" err="1">
                          <a:solidFill>
                            <a:schemeClr val="tx1"/>
                          </a:solidFill>
                          <a:effectLst/>
                        </a:rPr>
                        <a:t>Pa.s</a:t>
                      </a: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71152518"/>
                  </a:ext>
                </a:extLst>
              </a:tr>
              <a:tr h="2570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XG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effectLst/>
                        </a:rPr>
                        <a:t>VNC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effectLst/>
                        </a:rPr>
                        <a:t>GO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XG-VNC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effectLst/>
                        </a:rPr>
                        <a:t>XG-GO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40178456"/>
                  </a:ext>
                </a:extLst>
              </a:tr>
              <a:tr h="2570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effectLst/>
                        </a:rPr>
                        <a:t>0,189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effectLst/>
                        </a:rPr>
                        <a:t>0,0009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0,001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effectLst/>
                        </a:rPr>
                        <a:t>0,953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effectLst/>
                        </a:rPr>
                        <a:t>0,848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82069798"/>
                  </a:ext>
                </a:extLst>
              </a:tr>
              <a:tr h="2570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effectLst/>
                        </a:rPr>
                        <a:t>0,256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effectLst/>
                        </a:rPr>
                        <a:t>0,0009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0,001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effectLst/>
                        </a:rPr>
                        <a:t>0,919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effectLst/>
                        </a:rPr>
                        <a:t>1,214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40899725"/>
                  </a:ext>
                </a:extLst>
              </a:tr>
              <a:tr h="2570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effectLst/>
                        </a:rPr>
                        <a:t>0,716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effectLst/>
                        </a:rPr>
                        <a:t>0,001</a:t>
                      </a:r>
                      <a:endParaRPr lang="es-EC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kern="1200" dirty="0">
                          <a:effectLst/>
                        </a:rPr>
                        <a:t>0,346</a:t>
                      </a:r>
                      <a:endParaRPr lang="es-EC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0,909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1,239</a:t>
                      </a:r>
                      <a:endParaRPr lang="es-EC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68155010"/>
                  </a:ext>
                </a:extLst>
              </a:tr>
              <a:tr h="2233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>
                          <a:effectLst/>
                        </a:rPr>
                        <a:t>1,454</a:t>
                      </a:r>
                      <a:endParaRPr lang="es-EC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35495105"/>
                  </a:ext>
                </a:extLst>
              </a:tr>
              <a:tr h="2233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</a:rPr>
                        <a:t>3,054</a:t>
                      </a:r>
                      <a:endParaRPr lang="es-EC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91341475"/>
                  </a:ext>
                </a:extLst>
              </a:tr>
            </a:tbl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5809AA7D-931A-4871-99AD-49CD570953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846505" y="2190356"/>
            <a:ext cx="5455395" cy="343319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33283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0D47D89C-6A7F-4837-A6B7-17F8234064C6}"/>
              </a:ext>
            </a:extLst>
          </p:cNvPr>
          <p:cNvGrpSpPr/>
          <p:nvPr/>
        </p:nvGrpSpPr>
        <p:grpSpPr>
          <a:xfrm>
            <a:off x="3699565" y="0"/>
            <a:ext cx="570472" cy="814961"/>
            <a:chOff x="1" y="2151565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11FD822A-F9EC-429E-AB60-8896C30C302C}"/>
                </a:ext>
              </a:extLst>
            </p:cNvPr>
            <p:cNvSpPr/>
            <p:nvPr/>
          </p:nvSpPr>
          <p:spPr>
            <a:xfrm rot="5400000">
              <a:off x="-122244" y="2273810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21B07003-D979-43F3-AF9D-44D8E95A203B}"/>
                </a:ext>
              </a:extLst>
            </p:cNvPr>
            <p:cNvSpPr txBox="1"/>
            <p:nvPr/>
          </p:nvSpPr>
          <p:spPr>
            <a:xfrm>
              <a:off x="1" y="2436801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7FD43785-158E-45B7-A157-9D80C22B54AC}"/>
              </a:ext>
            </a:extLst>
          </p:cNvPr>
          <p:cNvGrpSpPr/>
          <p:nvPr/>
        </p:nvGrpSpPr>
        <p:grpSpPr>
          <a:xfrm>
            <a:off x="4270036" y="2"/>
            <a:ext cx="5059495" cy="529724"/>
            <a:chOff x="570472" y="2151567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B032E12E-9957-40F9-BB14-F8F6FCADB5E5}"/>
                </a:ext>
              </a:extLst>
            </p:cNvPr>
            <p:cNvSpPr/>
            <p:nvPr/>
          </p:nvSpPr>
          <p:spPr>
            <a:xfrm rot="5400000">
              <a:off x="3901052" y="-1179013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2722B5A0-75EE-4FFE-9796-45EDA600AFBA}"/>
                </a:ext>
              </a:extLst>
            </p:cNvPr>
            <p:cNvSpPr txBox="1"/>
            <p:nvPr/>
          </p:nvSpPr>
          <p:spPr>
            <a:xfrm>
              <a:off x="570473" y="2177425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DISCUSIÓN DE RESULTADOS 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C554B8D-A520-4302-BE3A-61473A6E7D4F}"/>
              </a:ext>
            </a:extLst>
          </p:cNvPr>
          <p:cNvSpPr txBox="1"/>
          <p:nvPr/>
        </p:nvSpPr>
        <p:spPr>
          <a:xfrm>
            <a:off x="1020415" y="1234450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28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775FC00E-A0C6-4CDC-88E7-7B76946F3318}"/>
              </a:ext>
            </a:extLst>
          </p:cNvPr>
          <p:cNvSpPr txBox="1"/>
          <p:nvPr/>
        </p:nvSpPr>
        <p:spPr>
          <a:xfrm>
            <a:off x="1075631" y="1234450"/>
            <a:ext cx="10217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DISEÑO DE EXPERIMENTACIÓN ANOVA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B6D34252-13D7-4C6E-9F16-7D7B95CC2415}"/>
              </a:ext>
            </a:extLst>
          </p:cNvPr>
          <p:cNvPicPr/>
          <p:nvPr/>
        </p:nvPicPr>
        <p:blipFill rotWithShape="1">
          <a:blip r:embed="rId2"/>
          <a:srcRect t="9710"/>
          <a:stretch/>
        </p:blipFill>
        <p:spPr>
          <a:xfrm>
            <a:off x="6427396" y="2523733"/>
            <a:ext cx="5163930" cy="309981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3CB2B0BF-52AC-459B-A087-94537593C32C}"/>
              </a:ext>
            </a:extLst>
          </p:cNvPr>
          <p:cNvPicPr/>
          <p:nvPr/>
        </p:nvPicPr>
        <p:blipFill rotWithShape="1">
          <a:blip r:embed="rId3"/>
          <a:srcRect t="12758"/>
          <a:stretch/>
        </p:blipFill>
        <p:spPr>
          <a:xfrm>
            <a:off x="1049218" y="2663687"/>
            <a:ext cx="4887756" cy="299518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4EDA6099-3979-4DBC-9DDE-8332B093A494}"/>
              </a:ext>
            </a:extLst>
          </p:cNvPr>
          <p:cNvSpPr txBox="1"/>
          <p:nvPr/>
        </p:nvSpPr>
        <p:spPr>
          <a:xfrm>
            <a:off x="2321967" y="2154402"/>
            <a:ext cx="194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Residuo vs Ajuste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53AC95C3-59CA-4728-8CE3-F5E0089C0F71}"/>
              </a:ext>
            </a:extLst>
          </p:cNvPr>
          <p:cNvSpPr txBox="1"/>
          <p:nvPr/>
        </p:nvSpPr>
        <p:spPr>
          <a:xfrm>
            <a:off x="7209183" y="2154402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Grafica de probabilidad normal</a:t>
            </a:r>
          </a:p>
        </p:txBody>
      </p:sp>
    </p:spTree>
    <p:extLst>
      <p:ext uri="{BB962C8B-B14F-4D97-AF65-F5344CB8AC3E}">
        <p14:creationId xmlns:p14="http://schemas.microsoft.com/office/powerpoint/2010/main" val="27935748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echa: cheurón 4">
            <a:extLst>
              <a:ext uri="{FF2B5EF4-FFF2-40B4-BE49-F238E27FC236}">
                <a16:creationId xmlns:a16="http://schemas.microsoft.com/office/drawing/2014/main" xmlns="" id="{E2C6EA1F-40D8-4A8D-AA4A-CCD1B815FF82}"/>
              </a:ext>
            </a:extLst>
          </p:cNvPr>
          <p:cNvSpPr txBox="1"/>
          <p:nvPr/>
        </p:nvSpPr>
        <p:spPr>
          <a:xfrm>
            <a:off x="611809" y="1504459"/>
            <a:ext cx="570472" cy="24448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EC" sz="2400" b="1" kern="1200" dirty="0">
              <a:solidFill>
                <a:schemeClr val="tx1"/>
              </a:solidFill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xmlns="" id="{9662669A-3BC7-4ABE-82E1-FCE6A7958D85}"/>
              </a:ext>
            </a:extLst>
          </p:cNvPr>
          <p:cNvGrpSpPr/>
          <p:nvPr/>
        </p:nvGrpSpPr>
        <p:grpSpPr>
          <a:xfrm>
            <a:off x="4242905" y="-2"/>
            <a:ext cx="570472" cy="814961"/>
            <a:chOff x="1" y="2867360"/>
            <a:chExt cx="570472" cy="814961"/>
          </a:xfrm>
        </p:grpSpPr>
        <p:sp>
          <p:nvSpPr>
            <p:cNvPr id="15" name="Flecha: cheurón 14">
              <a:extLst>
                <a:ext uri="{FF2B5EF4-FFF2-40B4-BE49-F238E27FC236}">
                  <a16:creationId xmlns:a16="http://schemas.microsoft.com/office/drawing/2014/main" xmlns="" id="{887A7AC2-C455-4DDD-B0C7-0075C1BD84A3}"/>
                </a:ext>
              </a:extLst>
            </p:cNvPr>
            <p:cNvSpPr/>
            <p:nvPr/>
          </p:nvSpPr>
          <p:spPr>
            <a:xfrm rot="5400000">
              <a:off x="-122244" y="2989605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Flecha: cheurón 4">
              <a:extLst>
                <a:ext uri="{FF2B5EF4-FFF2-40B4-BE49-F238E27FC236}">
                  <a16:creationId xmlns:a16="http://schemas.microsoft.com/office/drawing/2014/main" xmlns="" id="{FFD71B49-13BC-465F-A0BB-EB60D6E4DB1C}"/>
                </a:ext>
              </a:extLst>
            </p:cNvPr>
            <p:cNvSpPr txBox="1"/>
            <p:nvPr/>
          </p:nvSpPr>
          <p:spPr>
            <a:xfrm>
              <a:off x="1" y="3152596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xmlns="" id="{A7BE158B-E9BF-42B4-B856-4F526897B385}"/>
              </a:ext>
            </a:extLst>
          </p:cNvPr>
          <p:cNvGrpSpPr/>
          <p:nvPr/>
        </p:nvGrpSpPr>
        <p:grpSpPr>
          <a:xfrm>
            <a:off x="4813376" y="0"/>
            <a:ext cx="3084920" cy="529724"/>
            <a:chOff x="570472" y="2867362"/>
            <a:chExt cx="7190884" cy="529724"/>
          </a:xfrm>
        </p:grpSpPr>
        <p:sp>
          <p:nvSpPr>
            <p:cNvPr id="18" name="Rectángulo: esquinas superiores redondeadas 17">
              <a:extLst>
                <a:ext uri="{FF2B5EF4-FFF2-40B4-BE49-F238E27FC236}">
                  <a16:creationId xmlns:a16="http://schemas.microsoft.com/office/drawing/2014/main" xmlns="" id="{BBE7F8EB-AF34-4E96-B908-E0A29EF8EE52}"/>
                </a:ext>
              </a:extLst>
            </p:cNvPr>
            <p:cNvSpPr/>
            <p:nvPr/>
          </p:nvSpPr>
          <p:spPr>
            <a:xfrm rot="5400000">
              <a:off x="3901052" y="-463218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ectángulo: esquinas superiores redondeadas 6">
              <a:extLst>
                <a:ext uri="{FF2B5EF4-FFF2-40B4-BE49-F238E27FC236}">
                  <a16:creationId xmlns:a16="http://schemas.microsoft.com/office/drawing/2014/main" xmlns="" id="{3FFC5BF3-4958-47F0-855F-E9FDBF5C491F}"/>
                </a:ext>
              </a:extLst>
            </p:cNvPr>
            <p:cNvSpPr txBox="1"/>
            <p:nvPr/>
          </p:nvSpPr>
          <p:spPr>
            <a:xfrm>
              <a:off x="570473" y="2893220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CONCLUSIONES</a:t>
              </a:r>
            </a:p>
          </p:txBody>
        </p:sp>
      </p:grpSp>
      <p:pic>
        <p:nvPicPr>
          <p:cNvPr id="2" name="hola video">
            <a:hlinkClick r:id="" action="ppaction://media"/>
            <a:extLst>
              <a:ext uri="{FF2B5EF4-FFF2-40B4-BE49-F238E27FC236}">
                <a16:creationId xmlns:a16="http://schemas.microsoft.com/office/drawing/2014/main" xmlns="" id="{890E2C45-BBA3-4EB4-A42C-8CAD86F2BF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4957"/>
          <a:stretch/>
        </p:blipFill>
        <p:spPr>
          <a:xfrm rot="16200000">
            <a:off x="427990" y="2807268"/>
            <a:ext cx="2770839" cy="183273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6E66717B-A62D-47B0-A6D2-29A2F8BBBC8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153850" y="3429000"/>
            <a:ext cx="2143125" cy="179630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A20D65BC-637F-4C10-8C73-FFBB64A50999}"/>
              </a:ext>
            </a:extLst>
          </p:cNvPr>
          <p:cNvPicPr/>
          <p:nvPr/>
        </p:nvPicPr>
        <p:blipFill rotWithShape="1">
          <a:blip r:embed="rId6"/>
          <a:srcRect l="2765" t="3313" r="51946" b="6660"/>
          <a:stretch/>
        </p:blipFill>
        <p:spPr>
          <a:xfrm>
            <a:off x="5946337" y="2338214"/>
            <a:ext cx="2581337" cy="218157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2A905738-4DD9-4E9B-8393-FEF8D6F18F85}"/>
              </a:ext>
            </a:extLst>
          </p:cNvPr>
          <p:cNvPicPr/>
          <p:nvPr/>
        </p:nvPicPr>
        <p:blipFill rotWithShape="1">
          <a:blip r:embed="rId7"/>
          <a:srcRect t="4660"/>
          <a:stretch/>
        </p:blipFill>
        <p:spPr>
          <a:xfrm>
            <a:off x="8857493" y="3259238"/>
            <a:ext cx="3069463" cy="234643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175E7098-F7BE-4B71-8147-C54F1788BB0A}"/>
              </a:ext>
            </a:extLst>
          </p:cNvPr>
          <p:cNvSpPr txBox="1"/>
          <p:nvPr/>
        </p:nvSpPr>
        <p:spPr>
          <a:xfrm>
            <a:off x="1625250" y="1876548"/>
            <a:ext cx="41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1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D6DBA238-3BF1-4841-91BE-03E54B620539}"/>
              </a:ext>
            </a:extLst>
          </p:cNvPr>
          <p:cNvSpPr txBox="1"/>
          <p:nvPr/>
        </p:nvSpPr>
        <p:spPr>
          <a:xfrm>
            <a:off x="4020003" y="2797574"/>
            <a:ext cx="41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2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29728E34-D1D4-412C-8666-0C617B867BDA}"/>
              </a:ext>
            </a:extLst>
          </p:cNvPr>
          <p:cNvSpPr txBox="1"/>
          <p:nvPr/>
        </p:nvSpPr>
        <p:spPr>
          <a:xfrm>
            <a:off x="7237005" y="1876548"/>
            <a:ext cx="41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3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6A2F75F7-EA27-44A6-863F-7B08B0528D63}"/>
              </a:ext>
            </a:extLst>
          </p:cNvPr>
          <p:cNvSpPr txBox="1"/>
          <p:nvPr/>
        </p:nvSpPr>
        <p:spPr>
          <a:xfrm>
            <a:off x="10561269" y="2566741"/>
            <a:ext cx="41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4033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DC1FDEB3-A2DF-4C93-B8FB-C7B26842F1E5}"/>
              </a:ext>
            </a:extLst>
          </p:cNvPr>
          <p:cNvGrpSpPr/>
          <p:nvPr/>
        </p:nvGrpSpPr>
        <p:grpSpPr>
          <a:xfrm>
            <a:off x="4030869" y="-20374"/>
            <a:ext cx="570472" cy="814961"/>
            <a:chOff x="1" y="2867360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2F392196-56FA-47F2-8F47-BFED88716E1B}"/>
                </a:ext>
              </a:extLst>
            </p:cNvPr>
            <p:cNvSpPr/>
            <p:nvPr/>
          </p:nvSpPr>
          <p:spPr>
            <a:xfrm rot="5400000">
              <a:off x="-122244" y="2989605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4E885F43-87AE-43C4-961B-35938847A7A2}"/>
                </a:ext>
              </a:extLst>
            </p:cNvPr>
            <p:cNvSpPr txBox="1"/>
            <p:nvPr/>
          </p:nvSpPr>
          <p:spPr>
            <a:xfrm>
              <a:off x="1" y="3152596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509E9577-5B76-4D53-B31B-33B34D4EE83B}"/>
              </a:ext>
            </a:extLst>
          </p:cNvPr>
          <p:cNvGrpSpPr/>
          <p:nvPr/>
        </p:nvGrpSpPr>
        <p:grpSpPr>
          <a:xfrm>
            <a:off x="4601341" y="0"/>
            <a:ext cx="3615007" cy="529724"/>
            <a:chOff x="570472" y="2867362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BE816ACF-54B9-4902-803E-620F904ED289}"/>
                </a:ext>
              </a:extLst>
            </p:cNvPr>
            <p:cNvSpPr/>
            <p:nvPr/>
          </p:nvSpPr>
          <p:spPr>
            <a:xfrm rot="5400000">
              <a:off x="3901052" y="-463218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13911C1A-8900-4557-9061-C61A04A35451}"/>
                </a:ext>
              </a:extLst>
            </p:cNvPr>
            <p:cNvSpPr txBox="1"/>
            <p:nvPr/>
          </p:nvSpPr>
          <p:spPr>
            <a:xfrm>
              <a:off x="570473" y="2893220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RECOMENDACIONES </a:t>
              </a:r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239AD31-7ABA-4959-973A-5AA058A34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045" y="2275385"/>
            <a:ext cx="3086100" cy="33528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7A1E7259-AC22-488E-8857-B29ED8EAB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609" y="2415209"/>
            <a:ext cx="3823254" cy="292125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3823D9A9-AE77-4B8B-B075-0E0FF33761BF}"/>
              </a:ext>
            </a:extLst>
          </p:cNvPr>
          <p:cNvSpPr txBox="1"/>
          <p:nvPr/>
        </p:nvSpPr>
        <p:spPr>
          <a:xfrm>
            <a:off x="1625250" y="1876548"/>
            <a:ext cx="41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1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65734F2B-677D-492A-A178-4B956BFD61B9}"/>
              </a:ext>
            </a:extLst>
          </p:cNvPr>
          <p:cNvSpPr txBox="1"/>
          <p:nvPr/>
        </p:nvSpPr>
        <p:spPr>
          <a:xfrm>
            <a:off x="6390825" y="1953544"/>
            <a:ext cx="41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460338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85BBC54A-6A34-42FC-83CB-99E68E9EA55E}"/>
              </a:ext>
            </a:extLst>
          </p:cNvPr>
          <p:cNvGrpSpPr/>
          <p:nvPr/>
        </p:nvGrpSpPr>
        <p:grpSpPr>
          <a:xfrm>
            <a:off x="3898348" y="0"/>
            <a:ext cx="570472" cy="814961"/>
            <a:chOff x="1" y="3583155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8CFCFD36-D44C-4940-84AF-952D7D260AB4}"/>
                </a:ext>
              </a:extLst>
            </p:cNvPr>
            <p:cNvSpPr/>
            <p:nvPr/>
          </p:nvSpPr>
          <p:spPr>
            <a:xfrm rot="5400000">
              <a:off x="-122244" y="3705400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52761011-1530-4A25-80DA-3BC4B261C4C3}"/>
                </a:ext>
              </a:extLst>
            </p:cNvPr>
            <p:cNvSpPr txBox="1"/>
            <p:nvPr/>
          </p:nvSpPr>
          <p:spPr>
            <a:xfrm>
              <a:off x="1" y="3868391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AB9471AD-8A51-4111-A1B1-D059E6916F1E}"/>
              </a:ext>
            </a:extLst>
          </p:cNvPr>
          <p:cNvGrpSpPr/>
          <p:nvPr/>
        </p:nvGrpSpPr>
        <p:grpSpPr>
          <a:xfrm>
            <a:off x="4468819" y="1"/>
            <a:ext cx="3853547" cy="529724"/>
            <a:chOff x="570472" y="3583156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594606CC-2316-4DE1-96B3-EB9073AD13E2}"/>
                </a:ext>
              </a:extLst>
            </p:cNvPr>
            <p:cNvSpPr/>
            <p:nvPr/>
          </p:nvSpPr>
          <p:spPr>
            <a:xfrm rot="5400000">
              <a:off x="3901052" y="252576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2C35C058-350E-4DCA-B4B5-639169F6D804}"/>
                </a:ext>
              </a:extLst>
            </p:cNvPr>
            <p:cNvSpPr txBox="1"/>
            <p:nvPr/>
          </p:nvSpPr>
          <p:spPr>
            <a:xfrm>
              <a:off x="570473" y="3609015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TRABAJOS FUTUROS</a:t>
              </a:r>
            </a:p>
          </p:txBody>
        </p:sp>
      </p:grpSp>
      <p:sp>
        <p:nvSpPr>
          <p:cNvPr id="8" name="Rectangle 1">
            <a:extLst>
              <a:ext uri="{FF2B5EF4-FFF2-40B4-BE49-F238E27FC236}">
                <a16:creationId xmlns:a16="http://schemas.microsoft.com/office/drawing/2014/main" xmlns="" id="{A0130980-9E9E-4737-AF7A-5D0444069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983" y="2318016"/>
            <a:ext cx="9774044" cy="28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EC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Se puede analizar la influencia en curvas de flujo estacionario de distintas concentraciones de </a:t>
            </a:r>
            <a:r>
              <a:rPr kumimoji="0" lang="es-MX" altLang="es-EC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Xanthan</a:t>
            </a:r>
            <a:r>
              <a:rPr kumimoji="0" lang="es-MX" altLang="es-EC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s-MX" altLang="es-EC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Gum</a:t>
            </a:r>
            <a:r>
              <a:rPr kumimoji="0" lang="es-MX" altLang="es-EC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y Vermiculita exfoliada en dispersiones de agua.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MX" altLang="es-EC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Estudiar la influencia de la perdida por filtración del fluido</a:t>
            </a:r>
            <a:r>
              <a:rPr lang="es-MX" altLang="es-EC" sz="24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s-MX" altLang="es-EC" sz="2400" dirty="0">
                <a:latin typeface="+mn-lt"/>
                <a:cs typeface="Arial" panose="020B0604020202020204" pitchFamily="34" charset="0"/>
              </a:rPr>
              <a:t>Analizar la tixotropía </a:t>
            </a:r>
            <a:endParaRPr kumimoji="0" lang="es-MX" altLang="es-EC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45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5;p54">
            <a:extLst>
              <a:ext uri="{FF2B5EF4-FFF2-40B4-BE49-F238E27FC236}">
                <a16:creationId xmlns:a16="http://schemas.microsoft.com/office/drawing/2014/main" xmlns="" id="{5B59018B-5FB9-4071-9F1E-15A1715760B9}"/>
              </a:ext>
            </a:extLst>
          </p:cNvPr>
          <p:cNvSpPr txBox="1">
            <a:spLocks/>
          </p:cNvSpPr>
          <p:nvPr/>
        </p:nvSpPr>
        <p:spPr>
          <a:xfrm>
            <a:off x="609600" y="967408"/>
            <a:ext cx="3962400" cy="9011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chemeClr val="lt1"/>
              </a:buClr>
            </a:pPr>
            <a:r>
              <a:rPr lang="es-EC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AGENDA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AA4CAFDD-A7E6-496B-9A5E-24A72FB395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7197944"/>
              </p:ext>
            </p:extLst>
          </p:nvPr>
        </p:nvGraphicFramePr>
        <p:xfrm>
          <a:off x="176697" y="1868557"/>
          <a:ext cx="7761357" cy="4402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83743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6;p53" descr="Imagen relacionada">
            <a:extLst>
              <a:ext uri="{FF2B5EF4-FFF2-40B4-BE49-F238E27FC236}">
                <a16:creationId xmlns:a16="http://schemas.microsoft.com/office/drawing/2014/main" xmlns="" id="{6D627F28-8783-4989-84A8-42111958A0F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97604" y="4220308"/>
            <a:ext cx="2342482" cy="1962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98;p53">
            <a:extLst>
              <a:ext uri="{FF2B5EF4-FFF2-40B4-BE49-F238E27FC236}">
                <a16:creationId xmlns:a16="http://schemas.microsoft.com/office/drawing/2014/main" xmlns="" id="{923A6353-7342-40E0-AC84-77894DDAD5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2722" y="4375053"/>
            <a:ext cx="2131676" cy="18072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B30049A6-68B4-48B2-B167-FFEC05A91434}"/>
              </a:ext>
            </a:extLst>
          </p:cNvPr>
          <p:cNvSpPr txBox="1">
            <a:spLocks/>
          </p:cNvSpPr>
          <p:nvPr/>
        </p:nvSpPr>
        <p:spPr>
          <a:xfrm>
            <a:off x="3143075" y="1762685"/>
            <a:ext cx="5905849" cy="20876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GRACIAS</a:t>
            </a:r>
            <a:r>
              <a:rPr lang="es-CO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CO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274245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30BD7183-8581-49E0-AFB0-9D22676E6203}"/>
              </a:ext>
            </a:extLst>
          </p:cNvPr>
          <p:cNvGrpSpPr/>
          <p:nvPr/>
        </p:nvGrpSpPr>
        <p:grpSpPr>
          <a:xfrm>
            <a:off x="4463146" y="0"/>
            <a:ext cx="570472" cy="814961"/>
            <a:chOff x="1" y="4179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AACB71EF-56F1-481D-B0CE-7840F4A98EA2}"/>
                </a:ext>
              </a:extLst>
            </p:cNvPr>
            <p:cNvSpPr/>
            <p:nvPr/>
          </p:nvSpPr>
          <p:spPr>
            <a:xfrm rot="5400000">
              <a:off x="-122244" y="126424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F3E46D03-D2AA-4338-81B0-BE1B935BF039}"/>
                </a:ext>
              </a:extLst>
            </p:cNvPr>
            <p:cNvSpPr txBox="1"/>
            <p:nvPr/>
          </p:nvSpPr>
          <p:spPr>
            <a:xfrm>
              <a:off x="1" y="289415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294748F6-586A-40C2-8CA4-91DAB5C1B1AA}"/>
              </a:ext>
            </a:extLst>
          </p:cNvPr>
          <p:cNvGrpSpPr/>
          <p:nvPr/>
        </p:nvGrpSpPr>
        <p:grpSpPr>
          <a:xfrm>
            <a:off x="5033616" y="20234"/>
            <a:ext cx="3005408" cy="550238"/>
            <a:chOff x="570468" y="4181"/>
            <a:chExt cx="7190889" cy="550238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5264B95B-8A6B-4BCF-8DF4-6AA4A35438B1}"/>
                </a:ext>
              </a:extLst>
            </p:cNvPr>
            <p:cNvSpPr/>
            <p:nvPr/>
          </p:nvSpPr>
          <p:spPr>
            <a:xfrm rot="5400000">
              <a:off x="3900913" y="-3326259"/>
              <a:ext cx="530003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E55739B0-10E9-4545-9CB5-667C2F4EF19F}"/>
                </a:ext>
              </a:extLst>
            </p:cNvPr>
            <p:cNvSpPr txBox="1"/>
            <p:nvPr/>
          </p:nvSpPr>
          <p:spPr>
            <a:xfrm>
              <a:off x="570468" y="76162"/>
              <a:ext cx="7165010" cy="4782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INTROUCCIÓN</a:t>
              </a:r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2896D63-064C-44FB-9FE6-5BAD8EF0C4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58957" y="1842052"/>
            <a:ext cx="9859617" cy="433346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7583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0C7A5CEB-181A-4D65-96B0-2B9C9AF82E28}"/>
              </a:ext>
            </a:extLst>
          </p:cNvPr>
          <p:cNvGrpSpPr/>
          <p:nvPr/>
        </p:nvGrpSpPr>
        <p:grpSpPr>
          <a:xfrm>
            <a:off x="4176643" y="119293"/>
            <a:ext cx="570472" cy="814961"/>
            <a:chOff x="1" y="719974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7A3E199D-0DAD-49AF-A838-07403577CC40}"/>
                </a:ext>
              </a:extLst>
            </p:cNvPr>
            <p:cNvSpPr/>
            <p:nvPr/>
          </p:nvSpPr>
          <p:spPr>
            <a:xfrm rot="5400000">
              <a:off x="-122244" y="842219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28F47D02-C03A-4635-AABF-1C13AA2A1E05}"/>
                </a:ext>
              </a:extLst>
            </p:cNvPr>
            <p:cNvSpPr txBox="1"/>
            <p:nvPr/>
          </p:nvSpPr>
          <p:spPr>
            <a:xfrm>
              <a:off x="1" y="1005210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C4663727-1893-4914-B07F-149D3DEDFC8F}"/>
              </a:ext>
            </a:extLst>
          </p:cNvPr>
          <p:cNvGrpSpPr/>
          <p:nvPr/>
        </p:nvGrpSpPr>
        <p:grpSpPr>
          <a:xfrm>
            <a:off x="4747115" y="119294"/>
            <a:ext cx="3389720" cy="529724"/>
            <a:chOff x="570472" y="719976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F41A3E53-C879-4EA8-B4CC-F2F008A1D3EE}"/>
                </a:ext>
              </a:extLst>
            </p:cNvPr>
            <p:cNvSpPr/>
            <p:nvPr/>
          </p:nvSpPr>
          <p:spPr>
            <a:xfrm rot="5400000">
              <a:off x="3901052" y="-2610604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7394A855-DC8F-4EA4-A140-6617787709FA}"/>
                </a:ext>
              </a:extLst>
            </p:cNvPr>
            <p:cNvSpPr txBox="1"/>
            <p:nvPr/>
          </p:nvSpPr>
          <p:spPr>
            <a:xfrm>
              <a:off x="570473" y="745834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dirty="0"/>
                <a:t>INTROUCCIÓN</a:t>
              </a: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F0AB5AF3-6C6E-40A6-8341-92BA92DF6BAD}"/>
              </a:ext>
            </a:extLst>
          </p:cNvPr>
          <p:cNvSpPr txBox="1"/>
          <p:nvPr/>
        </p:nvSpPr>
        <p:spPr>
          <a:xfrm>
            <a:off x="1179442" y="1219200"/>
            <a:ext cx="481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JUSTIFICACIÓN E IMPORTANCIA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267DD86-71AA-4BF9-A7A8-E0855961999F}"/>
              </a:ext>
            </a:extLst>
          </p:cNvPr>
          <p:cNvPicPr/>
          <p:nvPr/>
        </p:nvPicPr>
        <p:blipFill rotWithShape="1">
          <a:blip r:embed="rId2"/>
          <a:srcRect r="14178" b="2896"/>
          <a:stretch/>
        </p:blipFill>
        <p:spPr bwMode="auto">
          <a:xfrm>
            <a:off x="725306" y="1848738"/>
            <a:ext cx="3250346" cy="406173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lc="http://schemas.openxmlformats.org/drawingml/2006/lockedCanvas"/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534DB347-E63C-4975-8287-0BB64732DB0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526158" y="2247741"/>
            <a:ext cx="5969248" cy="326372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4232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0C7A5CEB-181A-4D65-96B0-2B9C9AF82E28}"/>
              </a:ext>
            </a:extLst>
          </p:cNvPr>
          <p:cNvGrpSpPr/>
          <p:nvPr/>
        </p:nvGrpSpPr>
        <p:grpSpPr>
          <a:xfrm>
            <a:off x="4176643" y="119293"/>
            <a:ext cx="570472" cy="814961"/>
            <a:chOff x="1" y="719974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7A3E199D-0DAD-49AF-A838-07403577CC40}"/>
                </a:ext>
              </a:extLst>
            </p:cNvPr>
            <p:cNvSpPr/>
            <p:nvPr/>
          </p:nvSpPr>
          <p:spPr>
            <a:xfrm rot="5400000">
              <a:off x="-122244" y="842219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28F47D02-C03A-4635-AABF-1C13AA2A1E05}"/>
                </a:ext>
              </a:extLst>
            </p:cNvPr>
            <p:cNvSpPr txBox="1"/>
            <p:nvPr/>
          </p:nvSpPr>
          <p:spPr>
            <a:xfrm>
              <a:off x="1" y="1005210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C4663727-1893-4914-B07F-149D3DEDFC8F}"/>
              </a:ext>
            </a:extLst>
          </p:cNvPr>
          <p:cNvGrpSpPr/>
          <p:nvPr/>
        </p:nvGrpSpPr>
        <p:grpSpPr>
          <a:xfrm>
            <a:off x="4747115" y="119294"/>
            <a:ext cx="3389720" cy="529724"/>
            <a:chOff x="570472" y="719976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F41A3E53-C879-4EA8-B4CC-F2F008A1D3EE}"/>
                </a:ext>
              </a:extLst>
            </p:cNvPr>
            <p:cNvSpPr/>
            <p:nvPr/>
          </p:nvSpPr>
          <p:spPr>
            <a:xfrm rot="5400000">
              <a:off x="3901052" y="-2610604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7394A855-DC8F-4EA4-A140-6617787709FA}"/>
                </a:ext>
              </a:extLst>
            </p:cNvPr>
            <p:cNvSpPr txBox="1"/>
            <p:nvPr/>
          </p:nvSpPr>
          <p:spPr>
            <a:xfrm>
              <a:off x="570473" y="745834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dirty="0"/>
                <a:t>INTROUCCIÓN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BFA361A9-7BBB-459E-B12A-6AB38357738D}"/>
              </a:ext>
            </a:extLst>
          </p:cNvPr>
          <p:cNvSpPr txBox="1"/>
          <p:nvPr/>
        </p:nvSpPr>
        <p:spPr>
          <a:xfrm>
            <a:off x="1179442" y="1219200"/>
            <a:ext cx="481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OBJETIVO GENERAL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0D9093EE-2FC6-4887-8FF3-762DF25C8F34}"/>
              </a:ext>
            </a:extLst>
          </p:cNvPr>
          <p:cNvSpPr/>
          <p:nvPr/>
        </p:nvSpPr>
        <p:spPr>
          <a:xfrm>
            <a:off x="1179442" y="2828835"/>
            <a:ext cx="10376455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400" dirty="0">
                <a:ea typeface="Calibri" panose="020F0502020204030204" pitchFamily="34" charset="0"/>
                <a:cs typeface="Arial" panose="020B0604020202020204" pitchFamily="34" charset="0"/>
              </a:rPr>
              <a:t>Caracterizar las propiedades reológicas y formular fluidos complejos basados en biopolímeros (</a:t>
            </a:r>
            <a:r>
              <a:rPr lang="es-MX" sz="2400" dirty="0" err="1">
                <a:ea typeface="Calibri" panose="020F0502020204030204" pitchFamily="34" charset="0"/>
                <a:cs typeface="Arial" panose="020B0604020202020204" pitchFamily="34" charset="0"/>
              </a:rPr>
              <a:t>Xanthan</a:t>
            </a:r>
            <a:r>
              <a:rPr lang="es-MX" sz="24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MX" sz="2400" dirty="0" err="1">
                <a:ea typeface="Calibri" panose="020F0502020204030204" pitchFamily="34" charset="0"/>
                <a:cs typeface="Arial" panose="020B0604020202020204" pitchFamily="34" charset="0"/>
              </a:rPr>
              <a:t>gum</a:t>
            </a:r>
            <a:r>
              <a:rPr lang="es-MX" sz="2400" dirty="0">
                <a:ea typeface="Calibri" panose="020F0502020204030204" pitchFamily="34" charset="0"/>
                <a:cs typeface="Arial" panose="020B0604020202020204" pitchFamily="34" charset="0"/>
              </a:rPr>
              <a:t>) y nanoestructuras 2D (óxido de grafeno y vermiculita). 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3274735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0C7A5CEB-181A-4D65-96B0-2B9C9AF82E28}"/>
              </a:ext>
            </a:extLst>
          </p:cNvPr>
          <p:cNvGrpSpPr/>
          <p:nvPr/>
        </p:nvGrpSpPr>
        <p:grpSpPr>
          <a:xfrm>
            <a:off x="4176643" y="119293"/>
            <a:ext cx="570472" cy="814961"/>
            <a:chOff x="1" y="719974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7A3E199D-0DAD-49AF-A838-07403577CC40}"/>
                </a:ext>
              </a:extLst>
            </p:cNvPr>
            <p:cNvSpPr/>
            <p:nvPr/>
          </p:nvSpPr>
          <p:spPr>
            <a:xfrm rot="5400000">
              <a:off x="-122244" y="842219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28F47D02-C03A-4635-AABF-1C13AA2A1E05}"/>
                </a:ext>
              </a:extLst>
            </p:cNvPr>
            <p:cNvSpPr txBox="1"/>
            <p:nvPr/>
          </p:nvSpPr>
          <p:spPr>
            <a:xfrm>
              <a:off x="1" y="1005210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C4663727-1893-4914-B07F-149D3DEDFC8F}"/>
              </a:ext>
            </a:extLst>
          </p:cNvPr>
          <p:cNvGrpSpPr/>
          <p:nvPr/>
        </p:nvGrpSpPr>
        <p:grpSpPr>
          <a:xfrm>
            <a:off x="4747115" y="119294"/>
            <a:ext cx="3389720" cy="529724"/>
            <a:chOff x="570472" y="719976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F41A3E53-C879-4EA8-B4CC-F2F008A1D3EE}"/>
                </a:ext>
              </a:extLst>
            </p:cNvPr>
            <p:cNvSpPr/>
            <p:nvPr/>
          </p:nvSpPr>
          <p:spPr>
            <a:xfrm rot="5400000">
              <a:off x="3901052" y="-2610604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7394A855-DC8F-4EA4-A140-6617787709FA}"/>
                </a:ext>
              </a:extLst>
            </p:cNvPr>
            <p:cNvSpPr txBox="1"/>
            <p:nvPr/>
          </p:nvSpPr>
          <p:spPr>
            <a:xfrm>
              <a:off x="570473" y="745834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dirty="0"/>
                <a:t>INTROUCCIÓN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BFA361A9-7BBB-459E-B12A-6AB38357738D}"/>
              </a:ext>
            </a:extLst>
          </p:cNvPr>
          <p:cNvSpPr txBox="1"/>
          <p:nvPr/>
        </p:nvSpPr>
        <p:spPr>
          <a:xfrm>
            <a:off x="1179442" y="1219200"/>
            <a:ext cx="481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OBJETIVOS ESPECÍFICOS</a:t>
            </a: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xmlns="" id="{92F8BDDC-3021-4F42-9C27-09DB5D48E7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0059179"/>
              </p:ext>
            </p:extLst>
          </p:nvPr>
        </p:nvGraphicFramePr>
        <p:xfrm>
          <a:off x="689113" y="1742420"/>
          <a:ext cx="11145078" cy="4539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hola video">
            <a:hlinkClick r:id="" action="ppaction://media"/>
            <a:extLst>
              <a:ext uri="{FF2B5EF4-FFF2-40B4-BE49-F238E27FC236}">
                <a16:creationId xmlns:a16="http://schemas.microsoft.com/office/drawing/2014/main" xmlns="" id="{445B2986-9E01-48AB-9BAF-DBF7C12B3B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r="15336"/>
          <a:stretch/>
        </p:blipFill>
        <p:spPr>
          <a:xfrm rot="16200000">
            <a:off x="809989" y="2617594"/>
            <a:ext cx="3358109" cy="223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9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xmlns="" id="{0C7A5CEB-181A-4D65-96B0-2B9C9AF82E28}"/>
              </a:ext>
            </a:extLst>
          </p:cNvPr>
          <p:cNvGrpSpPr/>
          <p:nvPr/>
        </p:nvGrpSpPr>
        <p:grpSpPr>
          <a:xfrm>
            <a:off x="4176643" y="-11325"/>
            <a:ext cx="570472" cy="814961"/>
            <a:chOff x="1" y="719974"/>
            <a:chExt cx="570472" cy="814961"/>
          </a:xfrm>
        </p:grpSpPr>
        <p:sp>
          <p:nvSpPr>
            <p:cNvPr id="6" name="Flecha: cheurón 5">
              <a:extLst>
                <a:ext uri="{FF2B5EF4-FFF2-40B4-BE49-F238E27FC236}">
                  <a16:creationId xmlns:a16="http://schemas.microsoft.com/office/drawing/2014/main" xmlns="" id="{7A3E199D-0DAD-49AF-A838-07403577CC40}"/>
                </a:ext>
              </a:extLst>
            </p:cNvPr>
            <p:cNvSpPr/>
            <p:nvPr/>
          </p:nvSpPr>
          <p:spPr>
            <a:xfrm rot="5400000">
              <a:off x="-122244" y="842219"/>
              <a:ext cx="814961" cy="570472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lecha: cheurón 4">
              <a:extLst>
                <a:ext uri="{FF2B5EF4-FFF2-40B4-BE49-F238E27FC236}">
                  <a16:creationId xmlns:a16="http://schemas.microsoft.com/office/drawing/2014/main" xmlns="" id="{28F47D02-C03A-4635-AABF-1C13AA2A1E05}"/>
                </a:ext>
              </a:extLst>
            </p:cNvPr>
            <p:cNvSpPr txBox="1"/>
            <p:nvPr/>
          </p:nvSpPr>
          <p:spPr>
            <a:xfrm>
              <a:off x="1" y="1005210"/>
              <a:ext cx="570472" cy="2444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400" b="1" kern="12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C4663727-1893-4914-B07F-149D3DEDFC8F}"/>
              </a:ext>
            </a:extLst>
          </p:cNvPr>
          <p:cNvGrpSpPr/>
          <p:nvPr/>
        </p:nvGrpSpPr>
        <p:grpSpPr>
          <a:xfrm>
            <a:off x="4747115" y="-11324"/>
            <a:ext cx="3389720" cy="529724"/>
            <a:chOff x="570472" y="719976"/>
            <a:chExt cx="7190884" cy="529724"/>
          </a:xfrm>
        </p:grpSpPr>
        <p:sp>
          <p:nvSpPr>
            <p:cNvPr id="4" name="Rectángulo: esquinas superiores redondeadas 3">
              <a:extLst>
                <a:ext uri="{FF2B5EF4-FFF2-40B4-BE49-F238E27FC236}">
                  <a16:creationId xmlns:a16="http://schemas.microsoft.com/office/drawing/2014/main" xmlns="" id="{F41A3E53-C879-4EA8-B4CC-F2F008A1D3EE}"/>
                </a:ext>
              </a:extLst>
            </p:cNvPr>
            <p:cNvSpPr/>
            <p:nvPr/>
          </p:nvSpPr>
          <p:spPr>
            <a:xfrm rot="5400000">
              <a:off x="3901052" y="-2610604"/>
              <a:ext cx="529724" cy="7190884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Rectángulo: esquinas superiores redondeadas 6">
              <a:extLst>
                <a:ext uri="{FF2B5EF4-FFF2-40B4-BE49-F238E27FC236}">
                  <a16:creationId xmlns:a16="http://schemas.microsoft.com/office/drawing/2014/main" xmlns="" id="{7394A855-DC8F-4EA4-A140-6617787709FA}"/>
                </a:ext>
              </a:extLst>
            </p:cNvPr>
            <p:cNvSpPr txBox="1"/>
            <p:nvPr/>
          </p:nvSpPr>
          <p:spPr>
            <a:xfrm>
              <a:off x="570473" y="745834"/>
              <a:ext cx="7165025" cy="4780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0472" tIns="19685" rIns="19685" bIns="19685" numCol="1" spcCol="1270" anchor="ctr" anchorCtr="0">
              <a:noAutofit/>
            </a:bodyPr>
            <a:lstStyle/>
            <a:p>
              <a:pPr marL="0" lvl="1" algn="l" defTabSz="1377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EC" sz="3100" kern="1200" dirty="0"/>
                <a:t>GENERALIDADES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95BF9881-56AF-4E16-A581-2F12D363416A}"/>
              </a:ext>
            </a:extLst>
          </p:cNvPr>
          <p:cNvSpPr txBox="1"/>
          <p:nvPr/>
        </p:nvSpPr>
        <p:spPr>
          <a:xfrm>
            <a:off x="1139685" y="1285461"/>
            <a:ext cx="481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/>
              <a:t>ALCANCE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xmlns="" id="{17E11AC2-6203-40E7-855F-91BC89A3A7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557821"/>
              </p:ext>
            </p:extLst>
          </p:nvPr>
        </p:nvGraphicFramePr>
        <p:xfrm>
          <a:off x="2681356" y="1788562"/>
          <a:ext cx="8490226" cy="4329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576668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Personalizado 2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A9B3D4"/>
      </a:accent1>
      <a:accent2>
        <a:srgbClr val="344068"/>
      </a:accent2>
      <a:accent3>
        <a:srgbClr val="7181B8"/>
      </a:accent3>
      <a:accent4>
        <a:srgbClr val="344068"/>
      </a:accent4>
      <a:accent5>
        <a:srgbClr val="3E8853"/>
      </a:accent5>
      <a:accent6>
        <a:srgbClr val="344068"/>
      </a:accent6>
      <a:hlink>
        <a:srgbClr val="6EAC1C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792</TotalTime>
  <Words>1028</Words>
  <Application>Microsoft Office PowerPoint</Application>
  <PresentationFormat>Panorámica</PresentationFormat>
  <Paragraphs>469</Paragraphs>
  <Slides>40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Montserrat</vt:lpstr>
      <vt:lpstr>Symbol</vt:lpstr>
      <vt:lpstr>Times New Roman</vt:lpstr>
      <vt:lpstr>Retrospección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Samsung</dc:creator>
  <cp:lastModifiedBy>ALEX</cp:lastModifiedBy>
  <cp:revision>75</cp:revision>
  <dcterms:created xsi:type="dcterms:W3CDTF">2019-07-21T22:23:13Z</dcterms:created>
  <dcterms:modified xsi:type="dcterms:W3CDTF">2019-07-30T18:12:16Z</dcterms:modified>
</cp:coreProperties>
</file>