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xml" ContentType="application/vnd.openxmlformats-officedocument.drawingml.chart+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8" r:id="rId2"/>
    <p:sldId id="260" r:id="rId3"/>
    <p:sldId id="270" r:id="rId4"/>
    <p:sldId id="274" r:id="rId5"/>
    <p:sldId id="272" r:id="rId6"/>
    <p:sldId id="275" r:id="rId7"/>
    <p:sldId id="276" r:id="rId8"/>
    <p:sldId id="277" r:id="rId9"/>
    <p:sldId id="278" r:id="rId10"/>
    <p:sldId id="279" r:id="rId11"/>
    <p:sldId id="284" r:id="rId12"/>
    <p:sldId id="280" r:id="rId13"/>
    <p:sldId id="281" r:id="rId14"/>
    <p:sldId id="282" r:id="rId15"/>
    <p:sldId id="283" r:id="rId16"/>
    <p:sldId id="295" r:id="rId17"/>
    <p:sldId id="285" r:id="rId18"/>
    <p:sldId id="290" r:id="rId19"/>
    <p:sldId id="289" r:id="rId20"/>
    <p:sldId id="286" r:id="rId21"/>
    <p:sldId id="287" r:id="rId22"/>
    <p:sldId id="288" r:id="rId23"/>
    <p:sldId id="291" r:id="rId24"/>
    <p:sldId id="292" r:id="rId25"/>
    <p:sldId id="293" r:id="rId26"/>
    <p:sldId id="294" r:id="rId27"/>
  </p:sldIdLst>
  <p:sldSz cx="9906000" cy="6858000" type="A4"/>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06" autoAdjust="0"/>
    <p:restoredTop sz="94660"/>
  </p:normalViewPr>
  <p:slideViewPr>
    <p:cSldViewPr snapToGrid="0">
      <p:cViewPr varScale="1">
        <p:scale>
          <a:sx n="74" d="100"/>
          <a:sy n="74" d="100"/>
        </p:scale>
        <p:origin x="-1230" y="-90"/>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90" d="100"/>
          <a:sy n="90" d="100"/>
        </p:scale>
        <p:origin x="-2118" y="18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vert="horz"/>
          <a:lstStyle/>
          <a:p>
            <a:pPr>
              <a:defRPr/>
            </a:pPr>
            <a:r>
              <a:rPr lang="es-ES"/>
              <a:t>ENTREVISTA</a:t>
            </a:r>
          </a:p>
        </c:rich>
      </c:tx>
      <c:layout/>
      <c:overlay val="0"/>
    </c:title>
    <c:autoTitleDeleted val="0"/>
    <c:plotArea>
      <c:layout>
        <c:manualLayout>
          <c:layoutTarget val="inner"/>
          <c:xMode val="edge"/>
          <c:yMode val="edge"/>
          <c:x val="8.9273917846038345E-2"/>
          <c:y val="0.15392769564813519"/>
          <c:w val="0.89648706671348721"/>
          <c:h val="0.69601989918861551"/>
        </c:manualLayout>
      </c:layout>
      <c:barChart>
        <c:barDir val="col"/>
        <c:grouping val="clustered"/>
        <c:varyColors val="0"/>
        <c:ser>
          <c:idx val="0"/>
          <c:order val="0"/>
          <c:tx>
            <c:strRef>
              <c:f>[Libro1]Hoja1!$D$3</c:f>
              <c:strCache>
                <c:ptCount val="1"/>
                <c:pt idx="0">
                  <c:v>RESULTADOS A LAS PREGUNTAS</c:v>
                </c:pt>
              </c:strCache>
            </c:strRef>
          </c:tx>
          <c:invertIfNegative val="0"/>
          <c:cat>
            <c:numRef>
              <c:f>[Libro1]Hoja1!$C$4:$C$18</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[Libro1]Hoja1!$D$4:$D$18</c:f>
              <c:numCache>
                <c:formatCode>General</c:formatCode>
                <c:ptCount val="15"/>
                <c:pt idx="0">
                  <c:v>3</c:v>
                </c:pt>
                <c:pt idx="1">
                  <c:v>5</c:v>
                </c:pt>
                <c:pt idx="2">
                  <c:v>3</c:v>
                </c:pt>
                <c:pt idx="3">
                  <c:v>4</c:v>
                </c:pt>
                <c:pt idx="4">
                  <c:v>3</c:v>
                </c:pt>
                <c:pt idx="5">
                  <c:v>3</c:v>
                </c:pt>
                <c:pt idx="6">
                  <c:v>3</c:v>
                </c:pt>
                <c:pt idx="7">
                  <c:v>3</c:v>
                </c:pt>
                <c:pt idx="8">
                  <c:v>3</c:v>
                </c:pt>
                <c:pt idx="9">
                  <c:v>4</c:v>
                </c:pt>
                <c:pt idx="10">
                  <c:v>5</c:v>
                </c:pt>
                <c:pt idx="11">
                  <c:v>4</c:v>
                </c:pt>
                <c:pt idx="12">
                  <c:v>3</c:v>
                </c:pt>
                <c:pt idx="13">
                  <c:v>5</c:v>
                </c:pt>
                <c:pt idx="14">
                  <c:v>5</c:v>
                </c:pt>
              </c:numCache>
            </c:numRef>
          </c:val>
        </c:ser>
        <c:ser>
          <c:idx val="1"/>
          <c:order val="1"/>
          <c:tx>
            <c:strRef>
              <c:f>[Libro1]Hoja1!$E$3</c:f>
              <c:strCache>
                <c:ptCount val="1"/>
                <c:pt idx="0">
                  <c:v>RESPUESTA</c:v>
                </c:pt>
              </c:strCache>
            </c:strRef>
          </c:tx>
          <c:invertIfNegative val="0"/>
          <c:cat>
            <c:numRef>
              <c:f>[Libro1]Hoja1!$C$4:$C$18</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[Libro1]Hoja1!$E$4:$E$18</c:f>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ser>
        <c:dLbls>
          <c:showLegendKey val="0"/>
          <c:showVal val="0"/>
          <c:showCatName val="0"/>
          <c:showSerName val="0"/>
          <c:showPercent val="0"/>
          <c:showBubbleSize val="0"/>
        </c:dLbls>
        <c:gapWidth val="219"/>
        <c:overlap val="-27"/>
        <c:axId val="211083648"/>
        <c:axId val="211085568"/>
      </c:barChart>
      <c:catAx>
        <c:axId val="211083648"/>
        <c:scaling>
          <c:orientation val="minMax"/>
        </c:scaling>
        <c:delete val="0"/>
        <c:axPos val="b"/>
        <c:numFmt formatCode="General" sourceLinked="1"/>
        <c:majorTickMark val="none"/>
        <c:minorTickMark val="none"/>
        <c:tickLblPos val="nextTo"/>
        <c:txPr>
          <a:bodyPr rot="-60000000" vert="horz"/>
          <a:lstStyle/>
          <a:p>
            <a:pPr>
              <a:defRPr/>
            </a:pPr>
            <a:endParaRPr lang="es-ES"/>
          </a:p>
        </c:txPr>
        <c:crossAx val="211085568"/>
        <c:crosses val="autoZero"/>
        <c:auto val="1"/>
        <c:lblAlgn val="ctr"/>
        <c:lblOffset val="100"/>
        <c:noMultiLvlLbl val="0"/>
      </c:catAx>
      <c:valAx>
        <c:axId val="211085568"/>
        <c:scaling>
          <c:orientation val="minMax"/>
        </c:scaling>
        <c:delete val="0"/>
        <c:axPos val="l"/>
        <c:majorGridlines/>
        <c:title>
          <c:tx>
            <c:rich>
              <a:bodyPr rot="-5400000" vert="horz"/>
              <a:lstStyle/>
              <a:p>
                <a:pPr>
                  <a:defRPr/>
                </a:pPr>
                <a:r>
                  <a:rPr lang="es-ES"/>
                  <a:t>CANTIDAD DE RESPUESTAS</a:t>
                </a:r>
              </a:p>
            </c:rich>
          </c:tx>
          <c:layout/>
          <c:overlay val="0"/>
        </c:title>
        <c:numFmt formatCode="General" sourceLinked="1"/>
        <c:majorTickMark val="none"/>
        <c:minorTickMark val="none"/>
        <c:tickLblPos val="nextTo"/>
        <c:txPr>
          <a:bodyPr rot="-60000000" vert="horz"/>
          <a:lstStyle/>
          <a:p>
            <a:pPr>
              <a:defRPr/>
            </a:pPr>
            <a:endParaRPr lang="es-ES"/>
          </a:p>
        </c:txPr>
        <c:crossAx val="211083648"/>
        <c:crosses val="autoZero"/>
        <c:crossBetween val="between"/>
      </c:valAx>
    </c:plotArea>
    <c:legend>
      <c:legendPos val="b"/>
      <c:legendEntry>
        <c:idx val="1"/>
        <c:delete val="1"/>
      </c:legendEntry>
      <c:layout>
        <c:manualLayout>
          <c:xMode val="edge"/>
          <c:yMode val="edge"/>
          <c:x val="0.20482711592890629"/>
          <c:y val="3.0544550257654509E-2"/>
          <c:w val="0.67439124557520769"/>
          <c:h val="0.20611484756101495"/>
        </c:manualLayout>
      </c:layout>
      <c:overlay val="0"/>
      <c:txPr>
        <a:bodyPr rot="0" vert="horz"/>
        <a:lstStyle/>
        <a:p>
          <a:pPr>
            <a:defRPr/>
          </a:pPr>
          <a:endParaRPr lang="es-ES"/>
        </a:p>
      </c:txPr>
    </c:legend>
    <c:plotVisOnly val="1"/>
    <c:dispBlanksAs val="gap"/>
    <c:showDLblsOverMax val="0"/>
  </c:chart>
  <c:spPr>
    <a:gradFill>
      <a:gsLst>
        <a:gs pos="0">
          <a:srgbClr val="000082">
            <a:lumMod val="60000"/>
            <a:alpha val="43000"/>
          </a:srgbClr>
        </a:gs>
        <a:gs pos="30000">
          <a:srgbClr val="66008F"/>
        </a:gs>
        <a:gs pos="64999">
          <a:srgbClr val="BA0066"/>
        </a:gs>
        <a:gs pos="89999">
          <a:srgbClr val="FF0000"/>
        </a:gs>
        <a:gs pos="100000">
          <a:srgbClr val="FF8200"/>
        </a:gs>
      </a:gsLst>
      <a:lin ang="4200000" scaled="0"/>
    </a:gradFill>
  </c:spPr>
  <c:txPr>
    <a:bodyPr/>
    <a:lstStyle/>
    <a:p>
      <a:pPr>
        <a:defRPr sz="1800"/>
      </a:pPr>
      <a:endParaRPr lang="es-E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45CCDF-DABE-4984-8B3E-43D52435C0D3}"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s-ES"/>
        </a:p>
      </dgm:t>
    </dgm:pt>
    <dgm:pt modelId="{02B71C88-79C1-48C6-9205-332F53378733}">
      <dgm:prSet phldrT="[Texto]" custT="1"/>
      <dgm:spPr/>
      <dgm:t>
        <a:bodyPr/>
        <a:lstStyle/>
        <a:p>
          <a:r>
            <a:rPr lang="es-ES" sz="1600" b="1" dirty="0" smtClean="0">
              <a:solidFill>
                <a:schemeClr val="tx1"/>
              </a:solidFill>
            </a:rPr>
            <a:t>AMBIENTACIÓN MEDIO ACUÁTICO</a:t>
          </a:r>
          <a:endParaRPr lang="es-ES" sz="1600" b="1" dirty="0">
            <a:solidFill>
              <a:schemeClr val="tx1"/>
            </a:solidFill>
          </a:endParaRPr>
        </a:p>
      </dgm:t>
    </dgm:pt>
    <dgm:pt modelId="{1EDBA101-2267-4CE2-8528-EC6172A025E3}" type="parTrans" cxnId="{0B3C4F6F-DC05-411C-80CC-C30E89DF1A35}">
      <dgm:prSet/>
      <dgm:spPr/>
      <dgm:t>
        <a:bodyPr/>
        <a:lstStyle/>
        <a:p>
          <a:endParaRPr lang="es-ES" sz="4400" dirty="0">
            <a:solidFill>
              <a:schemeClr val="tx1"/>
            </a:solidFill>
          </a:endParaRPr>
        </a:p>
      </dgm:t>
    </dgm:pt>
    <dgm:pt modelId="{1BDFA751-C226-4303-9CAA-B476FC64B180}" type="sibTrans" cxnId="{0B3C4F6F-DC05-411C-80CC-C30E89DF1A35}">
      <dgm:prSet/>
      <dgm:spPr/>
      <dgm:t>
        <a:bodyPr/>
        <a:lstStyle/>
        <a:p>
          <a:endParaRPr lang="es-ES" sz="4400" dirty="0">
            <a:solidFill>
              <a:schemeClr val="tx1"/>
            </a:solidFill>
          </a:endParaRPr>
        </a:p>
      </dgm:t>
    </dgm:pt>
    <dgm:pt modelId="{F44A9C23-D0F6-4016-9005-12463FE5D377}" type="asst">
      <dgm:prSet phldrT="[Texto]" custT="1"/>
      <dgm:spPr/>
      <dgm:t>
        <a:bodyPr/>
        <a:lstStyle/>
        <a:p>
          <a:r>
            <a:rPr lang="es-ES" sz="1600" dirty="0" smtClean="0">
              <a:solidFill>
                <a:schemeClr val="tx1"/>
              </a:solidFill>
            </a:rPr>
            <a:t>ARELLANO (2010)</a:t>
          </a:r>
          <a:endParaRPr lang="es-ES" sz="1600" dirty="0">
            <a:solidFill>
              <a:schemeClr val="tx1"/>
            </a:solidFill>
          </a:endParaRPr>
        </a:p>
      </dgm:t>
    </dgm:pt>
    <dgm:pt modelId="{A6A5D510-9A15-472A-8761-3DA3CF0B939E}" type="parTrans" cxnId="{D159923F-A039-4730-AED4-ADCA9EF08922}">
      <dgm:prSet/>
      <dgm:spPr/>
      <dgm:t>
        <a:bodyPr/>
        <a:lstStyle/>
        <a:p>
          <a:endParaRPr lang="es-ES" sz="4400" dirty="0">
            <a:solidFill>
              <a:schemeClr val="tx1"/>
            </a:solidFill>
          </a:endParaRPr>
        </a:p>
      </dgm:t>
    </dgm:pt>
    <dgm:pt modelId="{BE1E3800-29BF-4644-B734-00A44D07114B}" type="sibTrans" cxnId="{D159923F-A039-4730-AED4-ADCA9EF08922}">
      <dgm:prSet/>
      <dgm:spPr/>
      <dgm:t>
        <a:bodyPr/>
        <a:lstStyle/>
        <a:p>
          <a:endParaRPr lang="es-ES" sz="4400" dirty="0">
            <a:solidFill>
              <a:schemeClr val="tx1"/>
            </a:solidFill>
          </a:endParaRPr>
        </a:p>
      </dgm:t>
    </dgm:pt>
    <dgm:pt modelId="{B95C6FA0-5463-4125-B69F-898E5F73D214}">
      <dgm:prSet phldrT="[Texto]" custT="1"/>
      <dgm:spPr/>
      <dgm:t>
        <a:bodyPr/>
        <a:lstStyle/>
        <a:p>
          <a:r>
            <a:rPr lang="es-ES" sz="1600" dirty="0" smtClean="0">
              <a:solidFill>
                <a:schemeClr val="tx1"/>
              </a:solidFill>
            </a:rPr>
            <a:t>MARQUEZ, PRIETO, MORENO &amp; PAULA DEPAULA, KONOVALOVA, VIDIGAL, VIEJO, SANDOVAL (2009 A 2015) </a:t>
          </a:r>
          <a:endParaRPr lang="es-ES" sz="1600" dirty="0">
            <a:solidFill>
              <a:schemeClr val="tx1"/>
            </a:solidFill>
          </a:endParaRPr>
        </a:p>
      </dgm:t>
    </dgm:pt>
    <dgm:pt modelId="{8E7B1405-C09D-4C93-8A59-25C9779DA52F}" type="parTrans" cxnId="{5E1006DA-0774-4DBC-8A5C-8DDF645FAA2D}">
      <dgm:prSet/>
      <dgm:spPr/>
      <dgm:t>
        <a:bodyPr/>
        <a:lstStyle/>
        <a:p>
          <a:endParaRPr lang="es-ES" sz="4400" dirty="0">
            <a:solidFill>
              <a:schemeClr val="tx1"/>
            </a:solidFill>
          </a:endParaRPr>
        </a:p>
      </dgm:t>
    </dgm:pt>
    <dgm:pt modelId="{E2432B91-2AD5-4345-973D-75FA05A778BB}" type="sibTrans" cxnId="{5E1006DA-0774-4DBC-8A5C-8DDF645FAA2D}">
      <dgm:prSet/>
      <dgm:spPr/>
      <dgm:t>
        <a:bodyPr/>
        <a:lstStyle/>
        <a:p>
          <a:endParaRPr lang="es-ES" sz="4400" dirty="0">
            <a:solidFill>
              <a:schemeClr val="tx1"/>
            </a:solidFill>
          </a:endParaRPr>
        </a:p>
      </dgm:t>
    </dgm:pt>
    <dgm:pt modelId="{0CC349B4-2F19-4C02-855A-BE89F6E863E9}">
      <dgm:prSet phldrT="[Texto]" custT="1"/>
      <dgm:spPr/>
      <dgm:t>
        <a:bodyPr/>
        <a:lstStyle/>
        <a:p>
          <a:r>
            <a:rPr lang="es-ES" sz="1600" dirty="0" smtClean="0">
              <a:solidFill>
                <a:schemeClr val="tx1"/>
              </a:solidFill>
            </a:rPr>
            <a:t>ROMERO (2010)</a:t>
          </a:r>
          <a:endParaRPr lang="es-ES" sz="1600" dirty="0">
            <a:solidFill>
              <a:schemeClr val="tx1"/>
            </a:solidFill>
          </a:endParaRPr>
        </a:p>
      </dgm:t>
    </dgm:pt>
    <dgm:pt modelId="{5E90303A-4861-4AEC-A255-E5E5E5BAE8A4}" type="parTrans" cxnId="{762EAE67-B167-4008-A115-C3954A37B967}">
      <dgm:prSet/>
      <dgm:spPr/>
      <dgm:t>
        <a:bodyPr/>
        <a:lstStyle/>
        <a:p>
          <a:endParaRPr lang="es-ES" sz="4400" dirty="0">
            <a:solidFill>
              <a:schemeClr val="tx1"/>
            </a:solidFill>
          </a:endParaRPr>
        </a:p>
      </dgm:t>
    </dgm:pt>
    <dgm:pt modelId="{4D36753B-05D1-4AF4-B607-55946FA8F00E}" type="sibTrans" cxnId="{762EAE67-B167-4008-A115-C3954A37B967}">
      <dgm:prSet/>
      <dgm:spPr/>
      <dgm:t>
        <a:bodyPr/>
        <a:lstStyle/>
        <a:p>
          <a:endParaRPr lang="es-ES" sz="4400" dirty="0">
            <a:solidFill>
              <a:schemeClr val="tx1"/>
            </a:solidFill>
          </a:endParaRPr>
        </a:p>
      </dgm:t>
    </dgm:pt>
    <dgm:pt modelId="{0BFA4136-3F3C-44AF-AD5B-B7FD0CFDD34B}">
      <dgm:prSet phldrT="[Texto]" custT="1"/>
      <dgm:spPr/>
      <dgm:t>
        <a:bodyPr/>
        <a:lstStyle/>
        <a:p>
          <a:r>
            <a:rPr lang="es-ES" sz="1600" dirty="0" smtClean="0">
              <a:solidFill>
                <a:schemeClr val="tx1"/>
              </a:solidFill>
            </a:rPr>
            <a:t>PEÑAFIEL (2017)</a:t>
          </a:r>
          <a:endParaRPr lang="es-ES" sz="1600" dirty="0">
            <a:solidFill>
              <a:schemeClr val="tx1"/>
            </a:solidFill>
          </a:endParaRPr>
        </a:p>
      </dgm:t>
    </dgm:pt>
    <dgm:pt modelId="{6E760BCB-89BC-4B89-94B8-6CA802917957}" type="parTrans" cxnId="{D13621F0-D2E7-4D51-8794-D6A050EF2714}">
      <dgm:prSet/>
      <dgm:spPr/>
      <dgm:t>
        <a:bodyPr/>
        <a:lstStyle/>
        <a:p>
          <a:endParaRPr lang="es-ES" sz="4400" dirty="0">
            <a:solidFill>
              <a:schemeClr val="tx1"/>
            </a:solidFill>
          </a:endParaRPr>
        </a:p>
      </dgm:t>
    </dgm:pt>
    <dgm:pt modelId="{55B8DBDB-C1E0-445A-8051-75F6B3204351}" type="sibTrans" cxnId="{D13621F0-D2E7-4D51-8794-D6A050EF2714}">
      <dgm:prSet/>
      <dgm:spPr/>
      <dgm:t>
        <a:bodyPr/>
        <a:lstStyle/>
        <a:p>
          <a:endParaRPr lang="es-ES" sz="4400" dirty="0">
            <a:solidFill>
              <a:schemeClr val="tx1"/>
            </a:solidFill>
          </a:endParaRPr>
        </a:p>
      </dgm:t>
    </dgm:pt>
    <dgm:pt modelId="{F949143B-15C2-4F66-AED5-70EB8D0D60F6}">
      <dgm:prSet phldrT="[Texto]" custT="1"/>
      <dgm:spPr/>
      <dgm:t>
        <a:bodyPr/>
        <a:lstStyle/>
        <a:p>
          <a:r>
            <a:rPr lang="es-ES" sz="1600" dirty="0" smtClean="0">
              <a:solidFill>
                <a:schemeClr val="tx1"/>
              </a:solidFill>
            </a:rPr>
            <a:t>ARDANAZ, ESCARBAJAL &amp; ALBARRACAN, FLORES, DA FONSECA, MORENO, PENA &amp; DEL CASTILLO, CARDONA &amp; GOMEZ (2009 A 2014)</a:t>
          </a:r>
          <a:endParaRPr lang="es-ES" sz="1600" dirty="0">
            <a:solidFill>
              <a:schemeClr val="tx1"/>
            </a:solidFill>
          </a:endParaRPr>
        </a:p>
      </dgm:t>
    </dgm:pt>
    <dgm:pt modelId="{5A616311-594C-4627-A739-CB7F0C3A5579}" type="parTrans" cxnId="{2F528CEF-269D-4875-9281-2869D839A8E4}">
      <dgm:prSet/>
      <dgm:spPr/>
      <dgm:t>
        <a:bodyPr/>
        <a:lstStyle/>
        <a:p>
          <a:endParaRPr lang="es-ES" sz="4400" dirty="0">
            <a:solidFill>
              <a:schemeClr val="tx1"/>
            </a:solidFill>
          </a:endParaRPr>
        </a:p>
      </dgm:t>
    </dgm:pt>
    <dgm:pt modelId="{9304E0A7-2ACD-436C-837B-E95D9BBFA8E8}" type="sibTrans" cxnId="{2F528CEF-269D-4875-9281-2869D839A8E4}">
      <dgm:prSet/>
      <dgm:spPr/>
      <dgm:t>
        <a:bodyPr/>
        <a:lstStyle/>
        <a:p>
          <a:endParaRPr lang="es-ES" sz="4400" dirty="0">
            <a:solidFill>
              <a:schemeClr val="tx1"/>
            </a:solidFill>
          </a:endParaRPr>
        </a:p>
      </dgm:t>
    </dgm:pt>
    <dgm:pt modelId="{9E2DBE05-0D4F-4021-A911-1BA42AAA8C5E}" type="asst">
      <dgm:prSet phldrT="[Texto]" custT="1"/>
      <dgm:spPr/>
      <dgm:t>
        <a:bodyPr/>
        <a:lstStyle/>
        <a:p>
          <a:r>
            <a:rPr lang="es-ES" sz="1600" b="1" dirty="0" smtClean="0">
              <a:solidFill>
                <a:schemeClr val="tx1"/>
              </a:solidFill>
            </a:rPr>
            <a:t>FASES DE LA AMBIENTACIÓN</a:t>
          </a:r>
          <a:endParaRPr lang="es-ES" sz="1600" b="1" dirty="0">
            <a:solidFill>
              <a:schemeClr val="tx1"/>
            </a:solidFill>
          </a:endParaRPr>
        </a:p>
      </dgm:t>
    </dgm:pt>
    <dgm:pt modelId="{3EB6DD42-A6B1-4A4D-A13E-2EABBFDA9595}" type="parTrans" cxnId="{B4E4FB37-898B-4FA4-BAC7-4E53BB4DC85A}">
      <dgm:prSet/>
      <dgm:spPr/>
      <dgm:t>
        <a:bodyPr/>
        <a:lstStyle/>
        <a:p>
          <a:endParaRPr lang="es-ES" sz="4400" dirty="0">
            <a:solidFill>
              <a:schemeClr val="tx1"/>
            </a:solidFill>
          </a:endParaRPr>
        </a:p>
      </dgm:t>
    </dgm:pt>
    <dgm:pt modelId="{504BE3E5-B599-43D0-A5B1-B33E88E86541}" type="sibTrans" cxnId="{B4E4FB37-898B-4FA4-BAC7-4E53BB4DC85A}">
      <dgm:prSet/>
      <dgm:spPr/>
      <dgm:t>
        <a:bodyPr/>
        <a:lstStyle/>
        <a:p>
          <a:endParaRPr lang="es-ES" sz="4400" dirty="0">
            <a:solidFill>
              <a:schemeClr val="tx1"/>
            </a:solidFill>
          </a:endParaRPr>
        </a:p>
      </dgm:t>
    </dgm:pt>
    <dgm:pt modelId="{D440A0DD-C57B-4AE1-8F7B-810365580AFC}" type="asst">
      <dgm:prSet phldrT="[Texto]" custT="1"/>
      <dgm:spPr/>
      <dgm:t>
        <a:bodyPr/>
        <a:lstStyle/>
        <a:p>
          <a:r>
            <a:rPr lang="es-ES" sz="1600" b="1" dirty="0" smtClean="0">
              <a:solidFill>
                <a:schemeClr val="tx1"/>
              </a:solidFill>
            </a:rPr>
            <a:t>HABILIDADES MOTRICES </a:t>
          </a:r>
          <a:endParaRPr lang="es-ES" sz="1600" b="1" dirty="0">
            <a:solidFill>
              <a:schemeClr val="tx1"/>
            </a:solidFill>
          </a:endParaRPr>
        </a:p>
      </dgm:t>
    </dgm:pt>
    <dgm:pt modelId="{4CAB1931-DC42-49A0-AE6F-40B9578C9197}" type="parTrans" cxnId="{D5AD0974-4668-424F-A4EE-3BDB3DAA2ADE}">
      <dgm:prSet/>
      <dgm:spPr/>
      <dgm:t>
        <a:bodyPr/>
        <a:lstStyle/>
        <a:p>
          <a:endParaRPr lang="es-ES" sz="4400" dirty="0">
            <a:solidFill>
              <a:schemeClr val="tx1"/>
            </a:solidFill>
          </a:endParaRPr>
        </a:p>
      </dgm:t>
    </dgm:pt>
    <dgm:pt modelId="{A30354AA-73C3-4EB2-8CF2-0DA0592F0355}" type="sibTrans" cxnId="{D5AD0974-4668-424F-A4EE-3BDB3DAA2ADE}">
      <dgm:prSet/>
      <dgm:spPr/>
      <dgm:t>
        <a:bodyPr/>
        <a:lstStyle/>
        <a:p>
          <a:endParaRPr lang="es-ES" sz="4400" dirty="0">
            <a:solidFill>
              <a:schemeClr val="tx1"/>
            </a:solidFill>
          </a:endParaRPr>
        </a:p>
      </dgm:t>
    </dgm:pt>
    <dgm:pt modelId="{71B02040-76B7-4E8C-BE5A-C2DFF1074B36}" type="asst">
      <dgm:prSet phldrT="[Texto]" custT="1"/>
      <dgm:spPr/>
      <dgm:t>
        <a:bodyPr/>
        <a:lstStyle/>
        <a:p>
          <a:r>
            <a:rPr lang="es-ES" sz="1600" dirty="0" smtClean="0">
              <a:solidFill>
                <a:schemeClr val="tx1"/>
              </a:solidFill>
            </a:rPr>
            <a:t>ARDANAZ,</a:t>
          </a:r>
          <a:r>
            <a:rPr lang="es-ES" sz="1600" baseline="0" dirty="0" smtClean="0">
              <a:solidFill>
                <a:schemeClr val="tx1"/>
              </a:solidFill>
            </a:rPr>
            <a:t> BEQUER, AMARO, AGRELO (2018)</a:t>
          </a:r>
          <a:endParaRPr lang="es-ES" sz="1600" dirty="0">
            <a:solidFill>
              <a:schemeClr val="tx1"/>
            </a:solidFill>
          </a:endParaRPr>
        </a:p>
      </dgm:t>
    </dgm:pt>
    <dgm:pt modelId="{D2568265-8F1E-4880-9708-9A942DDB640E}" type="parTrans" cxnId="{ABF6C6B7-F7C6-4ECB-98D3-38919F2D9DB6}">
      <dgm:prSet/>
      <dgm:spPr/>
      <dgm:t>
        <a:bodyPr/>
        <a:lstStyle/>
        <a:p>
          <a:endParaRPr lang="es-ES" sz="4400" dirty="0">
            <a:solidFill>
              <a:schemeClr val="tx1"/>
            </a:solidFill>
          </a:endParaRPr>
        </a:p>
      </dgm:t>
    </dgm:pt>
    <dgm:pt modelId="{8D3D5407-4680-4D32-8AF0-4DDEC97FD39B}" type="sibTrans" cxnId="{ABF6C6B7-F7C6-4ECB-98D3-38919F2D9DB6}">
      <dgm:prSet/>
      <dgm:spPr/>
      <dgm:t>
        <a:bodyPr/>
        <a:lstStyle/>
        <a:p>
          <a:endParaRPr lang="es-ES" sz="4400" dirty="0">
            <a:solidFill>
              <a:schemeClr val="tx1"/>
            </a:solidFill>
          </a:endParaRPr>
        </a:p>
      </dgm:t>
    </dgm:pt>
    <dgm:pt modelId="{F27C8343-AEB3-469B-AFF9-0D8DB0E6672C}">
      <dgm:prSet phldrT="[Texto]" custT="1"/>
      <dgm:spPr/>
      <dgm:t>
        <a:bodyPr/>
        <a:lstStyle/>
        <a:p>
          <a:r>
            <a:rPr lang="es-ES" sz="1600" b="1" dirty="0" smtClean="0">
              <a:solidFill>
                <a:schemeClr val="tx1"/>
              </a:solidFill>
            </a:rPr>
            <a:t>JUEGOS</a:t>
          </a:r>
          <a:endParaRPr lang="es-ES" sz="1600" b="1" dirty="0">
            <a:solidFill>
              <a:schemeClr val="tx1"/>
            </a:solidFill>
          </a:endParaRPr>
        </a:p>
      </dgm:t>
    </dgm:pt>
    <dgm:pt modelId="{D7E7E19B-A49A-44D8-A378-4005E1496743}" type="parTrans" cxnId="{B6A04FF0-D5D3-4E16-98F5-1B923F8BF72C}">
      <dgm:prSet/>
      <dgm:spPr/>
      <dgm:t>
        <a:bodyPr/>
        <a:lstStyle/>
        <a:p>
          <a:endParaRPr lang="es-ES" sz="4400" dirty="0">
            <a:solidFill>
              <a:schemeClr val="tx1"/>
            </a:solidFill>
          </a:endParaRPr>
        </a:p>
      </dgm:t>
    </dgm:pt>
    <dgm:pt modelId="{23626F27-7D27-47A6-87D6-1A7373A39B72}" type="sibTrans" cxnId="{B6A04FF0-D5D3-4E16-98F5-1B923F8BF72C}">
      <dgm:prSet/>
      <dgm:spPr/>
      <dgm:t>
        <a:bodyPr/>
        <a:lstStyle/>
        <a:p>
          <a:endParaRPr lang="es-ES" sz="4400" dirty="0">
            <a:solidFill>
              <a:schemeClr val="tx1"/>
            </a:solidFill>
          </a:endParaRPr>
        </a:p>
      </dgm:t>
    </dgm:pt>
    <dgm:pt modelId="{39DBF7C0-B4D2-483A-8A68-96633816E95C}">
      <dgm:prSet phldrT="[Texto]" custT="1"/>
      <dgm:spPr/>
      <dgm:t>
        <a:bodyPr/>
        <a:lstStyle/>
        <a:p>
          <a:r>
            <a:rPr lang="es-ES" sz="1600" b="1" dirty="0" smtClean="0">
              <a:solidFill>
                <a:schemeClr val="tx1"/>
              </a:solidFill>
            </a:rPr>
            <a:t>MONOTONÍA, DESINTERÉS, RECHAZO </a:t>
          </a:r>
          <a:endParaRPr lang="es-ES" sz="1600" b="1" dirty="0">
            <a:solidFill>
              <a:schemeClr val="tx1"/>
            </a:solidFill>
          </a:endParaRPr>
        </a:p>
      </dgm:t>
    </dgm:pt>
    <dgm:pt modelId="{95F0A0AA-E33B-4709-97CB-DF5BB7FD354F}" type="parTrans" cxnId="{ECB281D7-AD33-4E35-8314-A42237C64545}">
      <dgm:prSet/>
      <dgm:spPr/>
      <dgm:t>
        <a:bodyPr/>
        <a:lstStyle/>
        <a:p>
          <a:endParaRPr lang="es-ES" sz="4400" dirty="0">
            <a:solidFill>
              <a:schemeClr val="tx1"/>
            </a:solidFill>
          </a:endParaRPr>
        </a:p>
      </dgm:t>
    </dgm:pt>
    <dgm:pt modelId="{4AABFB01-E67A-4F7E-AE7C-C6D29F223D85}" type="sibTrans" cxnId="{ECB281D7-AD33-4E35-8314-A42237C64545}">
      <dgm:prSet/>
      <dgm:spPr/>
      <dgm:t>
        <a:bodyPr/>
        <a:lstStyle/>
        <a:p>
          <a:endParaRPr lang="es-ES" sz="4400" dirty="0">
            <a:solidFill>
              <a:schemeClr val="tx1"/>
            </a:solidFill>
          </a:endParaRPr>
        </a:p>
      </dgm:t>
    </dgm:pt>
    <dgm:pt modelId="{EBDFF7A1-0D1D-495A-A5E0-7E7B55CC289C}">
      <dgm:prSet phldrT="[Texto]" custT="1"/>
      <dgm:spPr/>
      <dgm:t>
        <a:bodyPr/>
        <a:lstStyle/>
        <a:p>
          <a:r>
            <a:rPr lang="es-ES" sz="1600" b="1" dirty="0" smtClean="0">
              <a:solidFill>
                <a:schemeClr val="tx1"/>
              </a:solidFill>
            </a:rPr>
            <a:t>MOTIVACIÓN</a:t>
          </a:r>
          <a:endParaRPr lang="es-ES" sz="1600" b="1" dirty="0">
            <a:solidFill>
              <a:schemeClr val="tx1"/>
            </a:solidFill>
          </a:endParaRPr>
        </a:p>
      </dgm:t>
    </dgm:pt>
    <dgm:pt modelId="{E1810351-DE33-4219-8E48-B5AB59ABD74A}" type="parTrans" cxnId="{C35CB707-2B74-4071-94DA-9D1CE2BED37C}">
      <dgm:prSet/>
      <dgm:spPr/>
      <dgm:t>
        <a:bodyPr/>
        <a:lstStyle/>
        <a:p>
          <a:endParaRPr lang="es-ES" sz="4400" dirty="0">
            <a:solidFill>
              <a:schemeClr val="tx1"/>
            </a:solidFill>
          </a:endParaRPr>
        </a:p>
      </dgm:t>
    </dgm:pt>
    <dgm:pt modelId="{AB45917B-0D57-432C-8A7E-3F1A64B0F7C7}" type="sibTrans" cxnId="{C35CB707-2B74-4071-94DA-9D1CE2BED37C}">
      <dgm:prSet/>
      <dgm:spPr/>
      <dgm:t>
        <a:bodyPr/>
        <a:lstStyle/>
        <a:p>
          <a:endParaRPr lang="es-ES" sz="4400" dirty="0">
            <a:solidFill>
              <a:schemeClr val="tx1"/>
            </a:solidFill>
          </a:endParaRPr>
        </a:p>
      </dgm:t>
    </dgm:pt>
    <dgm:pt modelId="{1FC195ED-38C5-42A5-A160-F6EBE1237817}" type="pres">
      <dgm:prSet presAssocID="{5345CCDF-DABE-4984-8B3E-43D52435C0D3}" presName="hierChild1" presStyleCnt="0">
        <dgm:presLayoutVars>
          <dgm:orgChart val="1"/>
          <dgm:chPref val="1"/>
          <dgm:dir/>
          <dgm:animOne val="branch"/>
          <dgm:animLvl val="lvl"/>
          <dgm:resizeHandles/>
        </dgm:presLayoutVars>
      </dgm:prSet>
      <dgm:spPr/>
      <dgm:t>
        <a:bodyPr/>
        <a:lstStyle/>
        <a:p>
          <a:endParaRPr lang="es-ES"/>
        </a:p>
      </dgm:t>
    </dgm:pt>
    <dgm:pt modelId="{DBC18DDB-28F9-4127-93CE-3C0C10EFDEBC}" type="pres">
      <dgm:prSet presAssocID="{02B71C88-79C1-48C6-9205-332F53378733}" presName="hierRoot1" presStyleCnt="0">
        <dgm:presLayoutVars>
          <dgm:hierBranch val="init"/>
        </dgm:presLayoutVars>
      </dgm:prSet>
      <dgm:spPr/>
    </dgm:pt>
    <dgm:pt modelId="{425A2ADE-BFF4-4482-A9FE-2F74E66DAF83}" type="pres">
      <dgm:prSet presAssocID="{02B71C88-79C1-48C6-9205-332F53378733}" presName="rootComposite1" presStyleCnt="0"/>
      <dgm:spPr/>
    </dgm:pt>
    <dgm:pt modelId="{29ADEA9E-FE6B-43CB-AFD2-0EFA6EB268B5}" type="pres">
      <dgm:prSet presAssocID="{02B71C88-79C1-48C6-9205-332F53378733}" presName="rootText1" presStyleLbl="node0" presStyleIdx="0" presStyleCnt="5" custScaleX="184294" custScaleY="147373" custLinFactNeighborX="-19646" custLinFactNeighborY="-60437">
        <dgm:presLayoutVars>
          <dgm:chPref val="3"/>
        </dgm:presLayoutVars>
      </dgm:prSet>
      <dgm:spPr/>
      <dgm:t>
        <a:bodyPr/>
        <a:lstStyle/>
        <a:p>
          <a:endParaRPr lang="es-ES"/>
        </a:p>
      </dgm:t>
    </dgm:pt>
    <dgm:pt modelId="{299C2109-F712-4C87-8E9C-552C96EB3974}" type="pres">
      <dgm:prSet presAssocID="{02B71C88-79C1-48C6-9205-332F53378733}" presName="rootConnector1" presStyleLbl="node1" presStyleIdx="0" presStyleCnt="0"/>
      <dgm:spPr/>
      <dgm:t>
        <a:bodyPr/>
        <a:lstStyle/>
        <a:p>
          <a:endParaRPr lang="es-ES"/>
        </a:p>
      </dgm:t>
    </dgm:pt>
    <dgm:pt modelId="{556A0EA1-7881-4B3C-AC47-A092C66074D4}" type="pres">
      <dgm:prSet presAssocID="{02B71C88-79C1-48C6-9205-332F53378733}" presName="hierChild2" presStyleCnt="0"/>
      <dgm:spPr/>
    </dgm:pt>
    <dgm:pt modelId="{E91D12C9-EF9D-4435-B12B-7D0E22C47D9F}" type="pres">
      <dgm:prSet presAssocID="{02B71C88-79C1-48C6-9205-332F53378733}" presName="hierChild3" presStyleCnt="0"/>
      <dgm:spPr/>
    </dgm:pt>
    <dgm:pt modelId="{E6716AEE-56B6-4D00-B790-B6B235FC7338}" type="pres">
      <dgm:prSet presAssocID="{F949143B-15C2-4F66-AED5-70EB8D0D60F6}" presName="hierRoot1" presStyleCnt="0">
        <dgm:presLayoutVars>
          <dgm:hierBranch val="init"/>
        </dgm:presLayoutVars>
      </dgm:prSet>
      <dgm:spPr/>
    </dgm:pt>
    <dgm:pt modelId="{B2126A3D-D18B-4DA3-93A0-35D0F252637A}" type="pres">
      <dgm:prSet presAssocID="{F949143B-15C2-4F66-AED5-70EB8D0D60F6}" presName="rootComposite1" presStyleCnt="0"/>
      <dgm:spPr/>
    </dgm:pt>
    <dgm:pt modelId="{D6CB2C63-1DF7-4743-871D-1A243CAAC8A2}" type="pres">
      <dgm:prSet presAssocID="{F949143B-15C2-4F66-AED5-70EB8D0D60F6}" presName="rootText1" presStyleLbl="node0" presStyleIdx="1" presStyleCnt="5" custScaleX="337244" custScaleY="270643" custLinFactX="18256" custLinFactY="-37657" custLinFactNeighborX="100000" custLinFactNeighborY="-100000">
        <dgm:presLayoutVars>
          <dgm:chPref val="3"/>
        </dgm:presLayoutVars>
      </dgm:prSet>
      <dgm:spPr/>
      <dgm:t>
        <a:bodyPr/>
        <a:lstStyle/>
        <a:p>
          <a:endParaRPr lang="es-ES"/>
        </a:p>
      </dgm:t>
    </dgm:pt>
    <dgm:pt modelId="{600C4DEC-15E0-4A55-826B-48E62FB03B8A}" type="pres">
      <dgm:prSet presAssocID="{F949143B-15C2-4F66-AED5-70EB8D0D60F6}" presName="rootConnector1" presStyleLbl="node1" presStyleIdx="0" presStyleCnt="0"/>
      <dgm:spPr/>
      <dgm:t>
        <a:bodyPr/>
        <a:lstStyle/>
        <a:p>
          <a:endParaRPr lang="es-ES"/>
        </a:p>
      </dgm:t>
    </dgm:pt>
    <dgm:pt modelId="{C39AE927-0845-449E-A6A3-D77E5236391D}" type="pres">
      <dgm:prSet presAssocID="{F949143B-15C2-4F66-AED5-70EB8D0D60F6}" presName="hierChild2" presStyleCnt="0"/>
      <dgm:spPr/>
    </dgm:pt>
    <dgm:pt modelId="{7D4D7306-0A4D-4FAF-94FC-A61468465C17}" type="pres">
      <dgm:prSet presAssocID="{8E7B1405-C09D-4C93-8A59-25C9779DA52F}" presName="Name37" presStyleLbl="parChTrans1D2" presStyleIdx="0" presStyleCnt="7"/>
      <dgm:spPr/>
      <dgm:t>
        <a:bodyPr/>
        <a:lstStyle/>
        <a:p>
          <a:endParaRPr lang="es-ES"/>
        </a:p>
      </dgm:t>
    </dgm:pt>
    <dgm:pt modelId="{0D1264C8-2C34-48DF-8068-600EA21A5A82}" type="pres">
      <dgm:prSet presAssocID="{B95C6FA0-5463-4125-B69F-898E5F73D214}" presName="hierRoot2" presStyleCnt="0">
        <dgm:presLayoutVars>
          <dgm:hierBranch val="init"/>
        </dgm:presLayoutVars>
      </dgm:prSet>
      <dgm:spPr/>
    </dgm:pt>
    <dgm:pt modelId="{76AFF698-C967-4A8D-B0AE-865D0D4A5399}" type="pres">
      <dgm:prSet presAssocID="{B95C6FA0-5463-4125-B69F-898E5F73D214}" presName="rootComposite" presStyleCnt="0"/>
      <dgm:spPr/>
    </dgm:pt>
    <dgm:pt modelId="{4F54DE11-BC2D-4D34-90A9-F940D032E7CE}" type="pres">
      <dgm:prSet presAssocID="{B95C6FA0-5463-4125-B69F-898E5F73D214}" presName="rootText" presStyleLbl="node2" presStyleIdx="0" presStyleCnt="3" custScaleX="214714" custScaleY="359710" custLinFactX="300000" custLinFactNeighborX="320503" custLinFactNeighborY="-45315">
        <dgm:presLayoutVars>
          <dgm:chPref val="3"/>
        </dgm:presLayoutVars>
      </dgm:prSet>
      <dgm:spPr/>
      <dgm:t>
        <a:bodyPr/>
        <a:lstStyle/>
        <a:p>
          <a:endParaRPr lang="es-ES"/>
        </a:p>
      </dgm:t>
    </dgm:pt>
    <dgm:pt modelId="{08B05BEF-2CD2-4797-B8E0-F2260C3DC763}" type="pres">
      <dgm:prSet presAssocID="{B95C6FA0-5463-4125-B69F-898E5F73D214}" presName="rootConnector" presStyleLbl="node2" presStyleIdx="0" presStyleCnt="3"/>
      <dgm:spPr/>
      <dgm:t>
        <a:bodyPr/>
        <a:lstStyle/>
        <a:p>
          <a:endParaRPr lang="es-ES"/>
        </a:p>
      </dgm:t>
    </dgm:pt>
    <dgm:pt modelId="{12262315-5F54-4C12-9928-D957949282EC}" type="pres">
      <dgm:prSet presAssocID="{B95C6FA0-5463-4125-B69F-898E5F73D214}" presName="hierChild4" presStyleCnt="0"/>
      <dgm:spPr/>
    </dgm:pt>
    <dgm:pt modelId="{78667E74-EBDD-49E1-A733-700225684B0C}" type="pres">
      <dgm:prSet presAssocID="{B95C6FA0-5463-4125-B69F-898E5F73D214}" presName="hierChild5" presStyleCnt="0"/>
      <dgm:spPr/>
    </dgm:pt>
    <dgm:pt modelId="{1B053AC2-CCB9-4097-81DF-ECBA28579480}" type="pres">
      <dgm:prSet presAssocID="{5E90303A-4861-4AEC-A255-E5E5E5BAE8A4}" presName="Name37" presStyleLbl="parChTrans1D2" presStyleIdx="1" presStyleCnt="7"/>
      <dgm:spPr/>
      <dgm:t>
        <a:bodyPr/>
        <a:lstStyle/>
        <a:p>
          <a:endParaRPr lang="es-ES"/>
        </a:p>
      </dgm:t>
    </dgm:pt>
    <dgm:pt modelId="{7203BC7A-EA4B-454B-9F26-EE86D9B0F261}" type="pres">
      <dgm:prSet presAssocID="{0CC349B4-2F19-4C02-855A-BE89F6E863E9}" presName="hierRoot2" presStyleCnt="0">
        <dgm:presLayoutVars>
          <dgm:hierBranch val="init"/>
        </dgm:presLayoutVars>
      </dgm:prSet>
      <dgm:spPr/>
    </dgm:pt>
    <dgm:pt modelId="{712234C8-90C9-4B21-BB88-9CAA4FD7AD45}" type="pres">
      <dgm:prSet presAssocID="{0CC349B4-2F19-4C02-855A-BE89F6E863E9}" presName="rootComposite" presStyleCnt="0"/>
      <dgm:spPr/>
    </dgm:pt>
    <dgm:pt modelId="{D84BF31A-0971-446D-9A3C-3BD88C2909D3}" type="pres">
      <dgm:prSet presAssocID="{0CC349B4-2F19-4C02-855A-BE89F6E863E9}" presName="rootText" presStyleLbl="node2" presStyleIdx="1" presStyleCnt="3" custScaleX="135384" custLinFactX="-128960" custLinFactNeighborX="-200000" custLinFactNeighborY="-36087">
        <dgm:presLayoutVars>
          <dgm:chPref val="3"/>
        </dgm:presLayoutVars>
      </dgm:prSet>
      <dgm:spPr/>
      <dgm:t>
        <a:bodyPr/>
        <a:lstStyle/>
        <a:p>
          <a:endParaRPr lang="es-ES"/>
        </a:p>
      </dgm:t>
    </dgm:pt>
    <dgm:pt modelId="{9E72F162-5FDB-45BE-8111-012BCE5FE45A}" type="pres">
      <dgm:prSet presAssocID="{0CC349B4-2F19-4C02-855A-BE89F6E863E9}" presName="rootConnector" presStyleLbl="node2" presStyleIdx="1" presStyleCnt="3"/>
      <dgm:spPr/>
      <dgm:t>
        <a:bodyPr/>
        <a:lstStyle/>
        <a:p>
          <a:endParaRPr lang="es-ES"/>
        </a:p>
      </dgm:t>
    </dgm:pt>
    <dgm:pt modelId="{23CF92C3-2EC5-474D-82DD-A2E70AD99422}" type="pres">
      <dgm:prSet presAssocID="{0CC349B4-2F19-4C02-855A-BE89F6E863E9}" presName="hierChild4" presStyleCnt="0"/>
      <dgm:spPr/>
    </dgm:pt>
    <dgm:pt modelId="{F4EC7FAE-E932-43FF-B7C6-241FF123DA37}" type="pres">
      <dgm:prSet presAssocID="{0CC349B4-2F19-4C02-855A-BE89F6E863E9}" presName="hierChild5" presStyleCnt="0"/>
      <dgm:spPr/>
    </dgm:pt>
    <dgm:pt modelId="{BF18E764-77D7-4292-B942-2C49C068CC80}" type="pres">
      <dgm:prSet presAssocID="{6E760BCB-89BC-4B89-94B8-6CA802917957}" presName="Name37" presStyleLbl="parChTrans1D2" presStyleIdx="2" presStyleCnt="7"/>
      <dgm:spPr/>
      <dgm:t>
        <a:bodyPr/>
        <a:lstStyle/>
        <a:p>
          <a:endParaRPr lang="es-ES"/>
        </a:p>
      </dgm:t>
    </dgm:pt>
    <dgm:pt modelId="{6CF698D1-8B0D-4AA3-B114-AF72DEA0E2C6}" type="pres">
      <dgm:prSet presAssocID="{0BFA4136-3F3C-44AF-AD5B-B7FD0CFDD34B}" presName="hierRoot2" presStyleCnt="0">
        <dgm:presLayoutVars>
          <dgm:hierBranch val="init"/>
        </dgm:presLayoutVars>
      </dgm:prSet>
      <dgm:spPr/>
    </dgm:pt>
    <dgm:pt modelId="{D8A86F7F-44EB-477C-BE3A-1D2FB99CA9AD}" type="pres">
      <dgm:prSet presAssocID="{0BFA4136-3F3C-44AF-AD5B-B7FD0CFDD34B}" presName="rootComposite" presStyleCnt="0"/>
      <dgm:spPr/>
    </dgm:pt>
    <dgm:pt modelId="{26D47C28-7570-4590-9B6C-0BC82FEEA293}" type="pres">
      <dgm:prSet presAssocID="{0BFA4136-3F3C-44AF-AD5B-B7FD0CFDD34B}" presName="rootText" presStyleLbl="node2" presStyleIdx="2" presStyleCnt="3" custScaleX="143502" custScaleY="97486" custLinFactNeighborX="-96103" custLinFactNeighborY="-4717">
        <dgm:presLayoutVars>
          <dgm:chPref val="3"/>
        </dgm:presLayoutVars>
      </dgm:prSet>
      <dgm:spPr/>
      <dgm:t>
        <a:bodyPr/>
        <a:lstStyle/>
        <a:p>
          <a:endParaRPr lang="es-ES"/>
        </a:p>
      </dgm:t>
    </dgm:pt>
    <dgm:pt modelId="{DFE6264D-2200-429B-B744-196F9D9F2529}" type="pres">
      <dgm:prSet presAssocID="{0BFA4136-3F3C-44AF-AD5B-B7FD0CFDD34B}" presName="rootConnector" presStyleLbl="node2" presStyleIdx="2" presStyleCnt="3"/>
      <dgm:spPr/>
      <dgm:t>
        <a:bodyPr/>
        <a:lstStyle/>
        <a:p>
          <a:endParaRPr lang="es-ES"/>
        </a:p>
      </dgm:t>
    </dgm:pt>
    <dgm:pt modelId="{3DB72ECD-B8E4-4F39-9FC0-9C3D9D782B9D}" type="pres">
      <dgm:prSet presAssocID="{0BFA4136-3F3C-44AF-AD5B-B7FD0CFDD34B}" presName="hierChild4" presStyleCnt="0"/>
      <dgm:spPr/>
    </dgm:pt>
    <dgm:pt modelId="{753CE081-C503-4489-AE36-80068C97283B}" type="pres">
      <dgm:prSet presAssocID="{0BFA4136-3F3C-44AF-AD5B-B7FD0CFDD34B}" presName="hierChild5" presStyleCnt="0"/>
      <dgm:spPr/>
    </dgm:pt>
    <dgm:pt modelId="{89923B0D-F4B4-4D8F-86F7-6A725DFB41AB}" type="pres">
      <dgm:prSet presAssocID="{F949143B-15C2-4F66-AED5-70EB8D0D60F6}" presName="hierChild3" presStyleCnt="0"/>
      <dgm:spPr/>
    </dgm:pt>
    <dgm:pt modelId="{49BD59B9-F4C0-4EC7-91C7-7FB143562023}" type="pres">
      <dgm:prSet presAssocID="{A6A5D510-9A15-472A-8761-3DA3CF0B939E}" presName="Name111" presStyleLbl="parChTrans1D2" presStyleIdx="3" presStyleCnt="7"/>
      <dgm:spPr/>
      <dgm:t>
        <a:bodyPr/>
        <a:lstStyle/>
        <a:p>
          <a:endParaRPr lang="es-ES"/>
        </a:p>
      </dgm:t>
    </dgm:pt>
    <dgm:pt modelId="{E4735AD7-0DAB-4DEF-94A0-46703678F364}" type="pres">
      <dgm:prSet presAssocID="{F44A9C23-D0F6-4016-9005-12463FE5D377}" presName="hierRoot3" presStyleCnt="0">
        <dgm:presLayoutVars>
          <dgm:hierBranch val="init"/>
        </dgm:presLayoutVars>
      </dgm:prSet>
      <dgm:spPr/>
    </dgm:pt>
    <dgm:pt modelId="{CF8311A6-56D5-4B0F-9608-E882B5A10D1B}" type="pres">
      <dgm:prSet presAssocID="{F44A9C23-D0F6-4016-9005-12463FE5D377}" presName="rootComposite3" presStyleCnt="0"/>
      <dgm:spPr/>
    </dgm:pt>
    <dgm:pt modelId="{B94C731C-3C5A-4770-A8D6-52EC5B9152EB}" type="pres">
      <dgm:prSet presAssocID="{F44A9C23-D0F6-4016-9005-12463FE5D377}" presName="rootText3" presStyleLbl="asst1" presStyleIdx="0" presStyleCnt="4" custScaleX="126781" custScaleY="113541" custLinFactY="-28125" custLinFactNeighborX="35234" custLinFactNeighborY="-100000">
        <dgm:presLayoutVars>
          <dgm:chPref val="3"/>
        </dgm:presLayoutVars>
      </dgm:prSet>
      <dgm:spPr/>
      <dgm:t>
        <a:bodyPr/>
        <a:lstStyle/>
        <a:p>
          <a:endParaRPr lang="es-ES"/>
        </a:p>
      </dgm:t>
    </dgm:pt>
    <dgm:pt modelId="{80DD3215-FDEC-4EBB-93DB-DFCFE5153D0A}" type="pres">
      <dgm:prSet presAssocID="{F44A9C23-D0F6-4016-9005-12463FE5D377}" presName="rootConnector3" presStyleLbl="asst1" presStyleIdx="0" presStyleCnt="4"/>
      <dgm:spPr/>
      <dgm:t>
        <a:bodyPr/>
        <a:lstStyle/>
        <a:p>
          <a:endParaRPr lang="es-ES"/>
        </a:p>
      </dgm:t>
    </dgm:pt>
    <dgm:pt modelId="{23C92580-3B31-44E2-B6A6-FF4D8FE8FD1B}" type="pres">
      <dgm:prSet presAssocID="{F44A9C23-D0F6-4016-9005-12463FE5D377}" presName="hierChild6" presStyleCnt="0"/>
      <dgm:spPr/>
    </dgm:pt>
    <dgm:pt modelId="{1BC63CF2-EB09-46E1-99BB-BD2E2FB61BF8}" type="pres">
      <dgm:prSet presAssocID="{F44A9C23-D0F6-4016-9005-12463FE5D377}" presName="hierChild7" presStyleCnt="0"/>
      <dgm:spPr/>
    </dgm:pt>
    <dgm:pt modelId="{7F3D59CC-F5DC-4F63-82CD-CDBE920F3004}" type="pres">
      <dgm:prSet presAssocID="{3EB6DD42-A6B1-4A4D-A13E-2EABBFDA9595}" presName="Name111" presStyleLbl="parChTrans1D2" presStyleIdx="4" presStyleCnt="7"/>
      <dgm:spPr/>
      <dgm:t>
        <a:bodyPr/>
        <a:lstStyle/>
        <a:p>
          <a:endParaRPr lang="es-ES"/>
        </a:p>
      </dgm:t>
    </dgm:pt>
    <dgm:pt modelId="{0C7363B9-E05F-4CC7-9887-CF4D02F82575}" type="pres">
      <dgm:prSet presAssocID="{9E2DBE05-0D4F-4021-A911-1BA42AAA8C5E}" presName="hierRoot3" presStyleCnt="0">
        <dgm:presLayoutVars>
          <dgm:hierBranch val="init"/>
        </dgm:presLayoutVars>
      </dgm:prSet>
      <dgm:spPr/>
    </dgm:pt>
    <dgm:pt modelId="{B0E6650C-6853-4554-922A-431A7D4E1880}" type="pres">
      <dgm:prSet presAssocID="{9E2DBE05-0D4F-4021-A911-1BA42AAA8C5E}" presName="rootComposite3" presStyleCnt="0"/>
      <dgm:spPr/>
    </dgm:pt>
    <dgm:pt modelId="{58E5659D-6987-4394-88F7-D0C97F75B842}" type="pres">
      <dgm:prSet presAssocID="{9E2DBE05-0D4F-4021-A911-1BA42AAA8C5E}" presName="rootText3" presStyleLbl="asst1" presStyleIdx="1" presStyleCnt="4" custScaleX="202115" custScaleY="121268" custLinFactX="45208" custLinFactY="-32396" custLinFactNeighborX="100000" custLinFactNeighborY="-100000">
        <dgm:presLayoutVars>
          <dgm:chPref val="3"/>
        </dgm:presLayoutVars>
      </dgm:prSet>
      <dgm:spPr/>
      <dgm:t>
        <a:bodyPr/>
        <a:lstStyle/>
        <a:p>
          <a:endParaRPr lang="es-ES"/>
        </a:p>
      </dgm:t>
    </dgm:pt>
    <dgm:pt modelId="{04F7E088-C7A7-4D2A-B2F4-A9BABBD2E643}" type="pres">
      <dgm:prSet presAssocID="{9E2DBE05-0D4F-4021-A911-1BA42AAA8C5E}" presName="rootConnector3" presStyleLbl="asst1" presStyleIdx="1" presStyleCnt="4"/>
      <dgm:spPr/>
      <dgm:t>
        <a:bodyPr/>
        <a:lstStyle/>
        <a:p>
          <a:endParaRPr lang="es-ES"/>
        </a:p>
      </dgm:t>
    </dgm:pt>
    <dgm:pt modelId="{F2C152E7-2703-4C2E-AB76-AE252F250090}" type="pres">
      <dgm:prSet presAssocID="{9E2DBE05-0D4F-4021-A911-1BA42AAA8C5E}" presName="hierChild6" presStyleCnt="0"/>
      <dgm:spPr/>
    </dgm:pt>
    <dgm:pt modelId="{344FC47A-00D0-4423-A2CC-F958EA3A0730}" type="pres">
      <dgm:prSet presAssocID="{9E2DBE05-0D4F-4021-A911-1BA42AAA8C5E}" presName="hierChild7" presStyleCnt="0"/>
      <dgm:spPr/>
    </dgm:pt>
    <dgm:pt modelId="{148A4D95-1E38-4199-8891-0071E9C8C00D}" type="pres">
      <dgm:prSet presAssocID="{4CAB1931-DC42-49A0-AE6F-40B9578C9197}" presName="Name111" presStyleLbl="parChTrans1D2" presStyleIdx="5" presStyleCnt="7"/>
      <dgm:spPr/>
      <dgm:t>
        <a:bodyPr/>
        <a:lstStyle/>
        <a:p>
          <a:endParaRPr lang="es-ES"/>
        </a:p>
      </dgm:t>
    </dgm:pt>
    <dgm:pt modelId="{DC49CF30-7F92-40B6-A32A-19B6F7627B60}" type="pres">
      <dgm:prSet presAssocID="{D440A0DD-C57B-4AE1-8F7B-810365580AFC}" presName="hierRoot3" presStyleCnt="0">
        <dgm:presLayoutVars>
          <dgm:hierBranch val="init"/>
        </dgm:presLayoutVars>
      </dgm:prSet>
      <dgm:spPr/>
    </dgm:pt>
    <dgm:pt modelId="{2FEDB9BE-1CA8-4E9F-BCB0-52CD4F3F9E7F}" type="pres">
      <dgm:prSet presAssocID="{D440A0DD-C57B-4AE1-8F7B-810365580AFC}" presName="rootComposite3" presStyleCnt="0"/>
      <dgm:spPr/>
    </dgm:pt>
    <dgm:pt modelId="{2578A2AF-A670-42C7-8F26-16D0E3F8AFA4}" type="pres">
      <dgm:prSet presAssocID="{D440A0DD-C57B-4AE1-8F7B-810365580AFC}" presName="rootText3" presStyleLbl="asst1" presStyleIdx="2" presStyleCnt="4" custScaleX="191811" custScaleY="138342" custLinFactY="-2500" custLinFactNeighborX="46591" custLinFactNeighborY="-100000">
        <dgm:presLayoutVars>
          <dgm:chPref val="3"/>
        </dgm:presLayoutVars>
      </dgm:prSet>
      <dgm:spPr/>
      <dgm:t>
        <a:bodyPr/>
        <a:lstStyle/>
        <a:p>
          <a:endParaRPr lang="es-ES"/>
        </a:p>
      </dgm:t>
    </dgm:pt>
    <dgm:pt modelId="{5FEEE49E-027E-4B35-8930-32612AB1FC57}" type="pres">
      <dgm:prSet presAssocID="{D440A0DD-C57B-4AE1-8F7B-810365580AFC}" presName="rootConnector3" presStyleLbl="asst1" presStyleIdx="2" presStyleCnt="4"/>
      <dgm:spPr/>
      <dgm:t>
        <a:bodyPr/>
        <a:lstStyle/>
        <a:p>
          <a:endParaRPr lang="es-ES"/>
        </a:p>
      </dgm:t>
    </dgm:pt>
    <dgm:pt modelId="{16732DAA-B8CD-4CDA-AEAD-C179CD26A89E}" type="pres">
      <dgm:prSet presAssocID="{D440A0DD-C57B-4AE1-8F7B-810365580AFC}" presName="hierChild6" presStyleCnt="0"/>
      <dgm:spPr/>
    </dgm:pt>
    <dgm:pt modelId="{910838D0-55C8-4A63-B54D-8E082C88848C}" type="pres">
      <dgm:prSet presAssocID="{D440A0DD-C57B-4AE1-8F7B-810365580AFC}" presName="hierChild7" presStyleCnt="0"/>
      <dgm:spPr/>
    </dgm:pt>
    <dgm:pt modelId="{EA1484C1-85BC-42D5-8994-69CB31442BC9}" type="pres">
      <dgm:prSet presAssocID="{D2568265-8F1E-4880-9708-9A942DDB640E}" presName="Name111" presStyleLbl="parChTrans1D2" presStyleIdx="6" presStyleCnt="7"/>
      <dgm:spPr/>
      <dgm:t>
        <a:bodyPr/>
        <a:lstStyle/>
        <a:p>
          <a:endParaRPr lang="es-ES"/>
        </a:p>
      </dgm:t>
    </dgm:pt>
    <dgm:pt modelId="{CB8DB3A8-CB4B-404D-82DB-369D38026CB4}" type="pres">
      <dgm:prSet presAssocID="{71B02040-76B7-4E8C-BE5A-C2DFF1074B36}" presName="hierRoot3" presStyleCnt="0">
        <dgm:presLayoutVars>
          <dgm:hierBranch val="init"/>
        </dgm:presLayoutVars>
      </dgm:prSet>
      <dgm:spPr/>
    </dgm:pt>
    <dgm:pt modelId="{D5596BE5-3662-4C45-BE1C-EFC5F55185E2}" type="pres">
      <dgm:prSet presAssocID="{71B02040-76B7-4E8C-BE5A-C2DFF1074B36}" presName="rootComposite3" presStyleCnt="0"/>
      <dgm:spPr/>
    </dgm:pt>
    <dgm:pt modelId="{CBF9E9B3-8C63-4FF5-9259-25B2D7057B27}" type="pres">
      <dgm:prSet presAssocID="{71B02040-76B7-4E8C-BE5A-C2DFF1074B36}" presName="rootText3" presStyleLbl="asst1" presStyleIdx="3" presStyleCnt="4" custScaleX="249735" custScaleY="131848" custLinFactX="46276" custLinFactY="-13177" custLinFactNeighborX="100000" custLinFactNeighborY="-100000">
        <dgm:presLayoutVars>
          <dgm:chPref val="3"/>
        </dgm:presLayoutVars>
      </dgm:prSet>
      <dgm:spPr/>
      <dgm:t>
        <a:bodyPr/>
        <a:lstStyle/>
        <a:p>
          <a:endParaRPr lang="es-ES"/>
        </a:p>
      </dgm:t>
    </dgm:pt>
    <dgm:pt modelId="{33E7B845-9FEC-4C2A-8A9F-7E7F6DD2BC54}" type="pres">
      <dgm:prSet presAssocID="{71B02040-76B7-4E8C-BE5A-C2DFF1074B36}" presName="rootConnector3" presStyleLbl="asst1" presStyleIdx="3" presStyleCnt="4"/>
      <dgm:spPr/>
      <dgm:t>
        <a:bodyPr/>
        <a:lstStyle/>
        <a:p>
          <a:endParaRPr lang="es-ES"/>
        </a:p>
      </dgm:t>
    </dgm:pt>
    <dgm:pt modelId="{5FC97D44-5F72-4AD5-B5EE-FAB6E55AC347}" type="pres">
      <dgm:prSet presAssocID="{71B02040-76B7-4E8C-BE5A-C2DFF1074B36}" presName="hierChild6" presStyleCnt="0"/>
      <dgm:spPr/>
    </dgm:pt>
    <dgm:pt modelId="{0A2E182E-AA8B-4C5D-B699-C2426F2BC2C8}" type="pres">
      <dgm:prSet presAssocID="{71B02040-76B7-4E8C-BE5A-C2DFF1074B36}" presName="hierChild7" presStyleCnt="0"/>
      <dgm:spPr/>
    </dgm:pt>
    <dgm:pt modelId="{7FFC92C0-5C4C-42E4-B815-262237857C01}" type="pres">
      <dgm:prSet presAssocID="{F27C8343-AEB3-469B-AFF9-0D8DB0E6672C}" presName="hierRoot1" presStyleCnt="0">
        <dgm:presLayoutVars>
          <dgm:hierBranch val="init"/>
        </dgm:presLayoutVars>
      </dgm:prSet>
      <dgm:spPr/>
    </dgm:pt>
    <dgm:pt modelId="{6BA10D7D-4076-4D6D-911D-58898C97D52D}" type="pres">
      <dgm:prSet presAssocID="{F27C8343-AEB3-469B-AFF9-0D8DB0E6672C}" presName="rootComposite1" presStyleCnt="0"/>
      <dgm:spPr/>
    </dgm:pt>
    <dgm:pt modelId="{1F7B7770-7A8D-4925-A87D-1EF78CB3D292}" type="pres">
      <dgm:prSet presAssocID="{F27C8343-AEB3-469B-AFF9-0D8DB0E6672C}" presName="rootText1" presStyleLbl="node0" presStyleIdx="2" presStyleCnt="5" custScaleX="105244" custScaleY="69132" custLinFactX="100000" custLinFactY="500000" custLinFactNeighborX="117931" custLinFactNeighborY="519444">
        <dgm:presLayoutVars>
          <dgm:chPref val="3"/>
        </dgm:presLayoutVars>
      </dgm:prSet>
      <dgm:spPr/>
      <dgm:t>
        <a:bodyPr/>
        <a:lstStyle/>
        <a:p>
          <a:endParaRPr lang="es-ES"/>
        </a:p>
      </dgm:t>
    </dgm:pt>
    <dgm:pt modelId="{AAA66FAF-F155-45B7-83B5-B60F327EBA44}" type="pres">
      <dgm:prSet presAssocID="{F27C8343-AEB3-469B-AFF9-0D8DB0E6672C}" presName="rootConnector1" presStyleLbl="node1" presStyleIdx="0" presStyleCnt="0"/>
      <dgm:spPr/>
      <dgm:t>
        <a:bodyPr/>
        <a:lstStyle/>
        <a:p>
          <a:endParaRPr lang="es-ES"/>
        </a:p>
      </dgm:t>
    </dgm:pt>
    <dgm:pt modelId="{E7DA295B-0EE9-4AC2-90D8-739A0433980C}" type="pres">
      <dgm:prSet presAssocID="{F27C8343-AEB3-469B-AFF9-0D8DB0E6672C}" presName="hierChild2" presStyleCnt="0"/>
      <dgm:spPr/>
    </dgm:pt>
    <dgm:pt modelId="{F4EF79CA-E730-4486-A544-2073655A1EB4}" type="pres">
      <dgm:prSet presAssocID="{F27C8343-AEB3-469B-AFF9-0D8DB0E6672C}" presName="hierChild3" presStyleCnt="0"/>
      <dgm:spPr/>
    </dgm:pt>
    <dgm:pt modelId="{6EBF822D-78FC-4DDC-B7F6-ECA3BC885631}" type="pres">
      <dgm:prSet presAssocID="{39DBF7C0-B4D2-483A-8A68-96633816E95C}" presName="hierRoot1" presStyleCnt="0">
        <dgm:presLayoutVars>
          <dgm:hierBranch val="init"/>
        </dgm:presLayoutVars>
      </dgm:prSet>
      <dgm:spPr/>
    </dgm:pt>
    <dgm:pt modelId="{0E4F7738-C77E-490C-ADDA-3508883984AB}" type="pres">
      <dgm:prSet presAssocID="{39DBF7C0-B4D2-483A-8A68-96633816E95C}" presName="rootComposite1" presStyleCnt="0"/>
      <dgm:spPr/>
    </dgm:pt>
    <dgm:pt modelId="{CE391544-1ECB-4B1E-B72D-18803328032A}" type="pres">
      <dgm:prSet presAssocID="{39DBF7C0-B4D2-483A-8A68-96633816E95C}" presName="rootText1" presStyleLbl="node0" presStyleIdx="3" presStyleCnt="5" custScaleX="209518" custScaleY="226765" custLinFactX="-300000" custLinFactY="390043" custLinFactNeighborX="-365758" custLinFactNeighborY="400000">
        <dgm:presLayoutVars>
          <dgm:chPref val="3"/>
        </dgm:presLayoutVars>
      </dgm:prSet>
      <dgm:spPr/>
      <dgm:t>
        <a:bodyPr/>
        <a:lstStyle/>
        <a:p>
          <a:endParaRPr lang="es-ES"/>
        </a:p>
      </dgm:t>
    </dgm:pt>
    <dgm:pt modelId="{BE4E0583-3338-4F56-A6F5-0D15470934D5}" type="pres">
      <dgm:prSet presAssocID="{39DBF7C0-B4D2-483A-8A68-96633816E95C}" presName="rootConnector1" presStyleLbl="node1" presStyleIdx="0" presStyleCnt="0"/>
      <dgm:spPr/>
      <dgm:t>
        <a:bodyPr/>
        <a:lstStyle/>
        <a:p>
          <a:endParaRPr lang="es-ES"/>
        </a:p>
      </dgm:t>
    </dgm:pt>
    <dgm:pt modelId="{EEF6F601-38E5-4690-960E-6DB7E47A3E8B}" type="pres">
      <dgm:prSet presAssocID="{39DBF7C0-B4D2-483A-8A68-96633816E95C}" presName="hierChild2" presStyleCnt="0"/>
      <dgm:spPr/>
    </dgm:pt>
    <dgm:pt modelId="{43618FA4-99B8-49B7-A8B7-B076017103AE}" type="pres">
      <dgm:prSet presAssocID="{39DBF7C0-B4D2-483A-8A68-96633816E95C}" presName="hierChild3" presStyleCnt="0"/>
      <dgm:spPr/>
    </dgm:pt>
    <dgm:pt modelId="{4F63A003-EBDC-43C3-89D6-85F1C68B7606}" type="pres">
      <dgm:prSet presAssocID="{EBDFF7A1-0D1D-495A-A5E0-7E7B55CC289C}" presName="hierRoot1" presStyleCnt="0">
        <dgm:presLayoutVars>
          <dgm:hierBranch val="init"/>
        </dgm:presLayoutVars>
      </dgm:prSet>
      <dgm:spPr/>
    </dgm:pt>
    <dgm:pt modelId="{F96D2CB0-6863-4DD2-8E61-C9D647AC0B14}" type="pres">
      <dgm:prSet presAssocID="{EBDFF7A1-0D1D-495A-A5E0-7E7B55CC289C}" presName="rootComposite1" presStyleCnt="0"/>
      <dgm:spPr/>
    </dgm:pt>
    <dgm:pt modelId="{99B13BE0-5609-44B4-902F-463BD6E117C2}" type="pres">
      <dgm:prSet presAssocID="{EBDFF7A1-0D1D-495A-A5E0-7E7B55CC289C}" presName="rootText1" presStyleLbl="node0" presStyleIdx="4" presStyleCnt="5" custScaleX="184158" custLinFactX="-218324" custLinFactY="414841" custLinFactNeighborX="-300000" custLinFactNeighborY="500000">
        <dgm:presLayoutVars>
          <dgm:chPref val="3"/>
        </dgm:presLayoutVars>
      </dgm:prSet>
      <dgm:spPr/>
      <dgm:t>
        <a:bodyPr/>
        <a:lstStyle/>
        <a:p>
          <a:endParaRPr lang="es-ES"/>
        </a:p>
      </dgm:t>
    </dgm:pt>
    <dgm:pt modelId="{BC05A89C-3546-4A83-93FC-E8F8B84150F6}" type="pres">
      <dgm:prSet presAssocID="{EBDFF7A1-0D1D-495A-A5E0-7E7B55CC289C}" presName="rootConnector1" presStyleLbl="node1" presStyleIdx="0" presStyleCnt="0"/>
      <dgm:spPr/>
      <dgm:t>
        <a:bodyPr/>
        <a:lstStyle/>
        <a:p>
          <a:endParaRPr lang="es-ES"/>
        </a:p>
      </dgm:t>
    </dgm:pt>
    <dgm:pt modelId="{1E227A49-F255-4F83-B43E-34530047B1D8}" type="pres">
      <dgm:prSet presAssocID="{EBDFF7A1-0D1D-495A-A5E0-7E7B55CC289C}" presName="hierChild2" presStyleCnt="0"/>
      <dgm:spPr/>
    </dgm:pt>
    <dgm:pt modelId="{E2417EA0-691C-4673-A911-5B7F9C1ADF0E}" type="pres">
      <dgm:prSet presAssocID="{EBDFF7A1-0D1D-495A-A5E0-7E7B55CC289C}" presName="hierChild3" presStyleCnt="0"/>
      <dgm:spPr/>
    </dgm:pt>
  </dgm:ptLst>
  <dgm:cxnLst>
    <dgm:cxn modelId="{5458042F-E19B-4ACA-9C62-F6C51F586292}" type="presOf" srcId="{9E2DBE05-0D4F-4021-A911-1BA42AAA8C5E}" destId="{04F7E088-C7A7-4D2A-B2F4-A9BABBD2E643}" srcOrd="1" destOrd="0" presId="urn:microsoft.com/office/officeart/2005/8/layout/orgChart1"/>
    <dgm:cxn modelId="{018005E7-D1DA-457D-8DEF-F202324FF3E2}" type="presOf" srcId="{D2568265-8F1E-4880-9708-9A942DDB640E}" destId="{EA1484C1-85BC-42D5-8994-69CB31442BC9}" srcOrd="0" destOrd="0" presId="urn:microsoft.com/office/officeart/2005/8/layout/orgChart1"/>
    <dgm:cxn modelId="{2F9274AE-457A-442B-A97A-CD63B02C1DF7}" type="presOf" srcId="{39DBF7C0-B4D2-483A-8A68-96633816E95C}" destId="{CE391544-1ECB-4B1E-B72D-18803328032A}" srcOrd="0" destOrd="0" presId="urn:microsoft.com/office/officeart/2005/8/layout/orgChart1"/>
    <dgm:cxn modelId="{1888D9A0-EBB5-4A4E-8F6F-C15789139ECE}" type="presOf" srcId="{F27C8343-AEB3-469B-AFF9-0D8DB0E6672C}" destId="{AAA66FAF-F155-45B7-83B5-B60F327EBA44}" srcOrd="1" destOrd="0" presId="urn:microsoft.com/office/officeart/2005/8/layout/orgChart1"/>
    <dgm:cxn modelId="{65770B49-98EF-48C6-B67E-CB2CEE54855B}" type="presOf" srcId="{D440A0DD-C57B-4AE1-8F7B-810365580AFC}" destId="{2578A2AF-A670-42C7-8F26-16D0E3F8AFA4}" srcOrd="0" destOrd="0" presId="urn:microsoft.com/office/officeart/2005/8/layout/orgChart1"/>
    <dgm:cxn modelId="{7EEE0531-99D7-44D0-A9FF-E30F717790BE}" type="presOf" srcId="{F44A9C23-D0F6-4016-9005-12463FE5D377}" destId="{B94C731C-3C5A-4770-A8D6-52EC5B9152EB}" srcOrd="0" destOrd="0" presId="urn:microsoft.com/office/officeart/2005/8/layout/orgChart1"/>
    <dgm:cxn modelId="{D6263A70-7088-4CC8-B25D-E82258175422}" type="presOf" srcId="{0BFA4136-3F3C-44AF-AD5B-B7FD0CFDD34B}" destId="{DFE6264D-2200-429B-B744-196F9D9F2529}" srcOrd="1" destOrd="0" presId="urn:microsoft.com/office/officeart/2005/8/layout/orgChart1"/>
    <dgm:cxn modelId="{8F1FE69B-47E9-4F01-BAEC-3D4F9EF576D4}" type="presOf" srcId="{71B02040-76B7-4E8C-BE5A-C2DFF1074B36}" destId="{33E7B845-9FEC-4C2A-8A9F-7E7F6DD2BC54}" srcOrd="1" destOrd="0" presId="urn:microsoft.com/office/officeart/2005/8/layout/orgChart1"/>
    <dgm:cxn modelId="{B4E4FB37-898B-4FA4-BAC7-4E53BB4DC85A}" srcId="{F949143B-15C2-4F66-AED5-70EB8D0D60F6}" destId="{9E2DBE05-0D4F-4021-A911-1BA42AAA8C5E}" srcOrd="1" destOrd="0" parTransId="{3EB6DD42-A6B1-4A4D-A13E-2EABBFDA9595}" sibTransId="{504BE3E5-B599-43D0-A5B1-B33E88E86541}"/>
    <dgm:cxn modelId="{5F9050F5-806E-4BB2-9FEB-647F27854500}" type="presOf" srcId="{A6A5D510-9A15-472A-8761-3DA3CF0B939E}" destId="{49BD59B9-F4C0-4EC7-91C7-7FB143562023}" srcOrd="0" destOrd="0" presId="urn:microsoft.com/office/officeart/2005/8/layout/orgChart1"/>
    <dgm:cxn modelId="{7648D775-B63A-4B7B-98A3-B1354CD4CD4F}" type="presOf" srcId="{9E2DBE05-0D4F-4021-A911-1BA42AAA8C5E}" destId="{58E5659D-6987-4394-88F7-D0C97F75B842}" srcOrd="0" destOrd="0" presId="urn:microsoft.com/office/officeart/2005/8/layout/orgChart1"/>
    <dgm:cxn modelId="{E852B3B2-CEB7-4002-BB39-15B90B4CFAB5}" type="presOf" srcId="{71B02040-76B7-4E8C-BE5A-C2DFF1074B36}" destId="{CBF9E9B3-8C63-4FF5-9259-25B2D7057B27}" srcOrd="0" destOrd="0" presId="urn:microsoft.com/office/officeart/2005/8/layout/orgChart1"/>
    <dgm:cxn modelId="{F8A31C81-83F1-4C27-85AE-408EC083F6CC}" type="presOf" srcId="{02B71C88-79C1-48C6-9205-332F53378733}" destId="{29ADEA9E-FE6B-43CB-AFD2-0EFA6EB268B5}" srcOrd="0" destOrd="0" presId="urn:microsoft.com/office/officeart/2005/8/layout/orgChart1"/>
    <dgm:cxn modelId="{2F528CEF-269D-4875-9281-2869D839A8E4}" srcId="{5345CCDF-DABE-4984-8B3E-43D52435C0D3}" destId="{F949143B-15C2-4F66-AED5-70EB8D0D60F6}" srcOrd="1" destOrd="0" parTransId="{5A616311-594C-4627-A739-CB7F0C3A5579}" sibTransId="{9304E0A7-2ACD-436C-837B-E95D9BBFA8E8}"/>
    <dgm:cxn modelId="{762EAE67-B167-4008-A115-C3954A37B967}" srcId="{F949143B-15C2-4F66-AED5-70EB8D0D60F6}" destId="{0CC349B4-2F19-4C02-855A-BE89F6E863E9}" srcOrd="5" destOrd="0" parTransId="{5E90303A-4861-4AEC-A255-E5E5E5BAE8A4}" sibTransId="{4D36753B-05D1-4AF4-B607-55946FA8F00E}"/>
    <dgm:cxn modelId="{8EE4879B-011F-4C3A-91C2-3CE1166D4B22}" type="presOf" srcId="{0BFA4136-3F3C-44AF-AD5B-B7FD0CFDD34B}" destId="{26D47C28-7570-4590-9B6C-0BC82FEEA293}" srcOrd="0" destOrd="0" presId="urn:microsoft.com/office/officeart/2005/8/layout/orgChart1"/>
    <dgm:cxn modelId="{ECFD0F48-1B46-4A25-B22A-2373917A43B1}" type="presOf" srcId="{5345CCDF-DABE-4984-8B3E-43D52435C0D3}" destId="{1FC195ED-38C5-42A5-A160-F6EBE1237817}" srcOrd="0" destOrd="0" presId="urn:microsoft.com/office/officeart/2005/8/layout/orgChart1"/>
    <dgm:cxn modelId="{7E9BA1BB-8B2F-4D0F-B6D8-0B41D48D3D55}" type="presOf" srcId="{8E7B1405-C09D-4C93-8A59-25C9779DA52F}" destId="{7D4D7306-0A4D-4FAF-94FC-A61468465C17}" srcOrd="0" destOrd="0" presId="urn:microsoft.com/office/officeart/2005/8/layout/orgChart1"/>
    <dgm:cxn modelId="{019E2B16-234E-490E-9124-A4F283050FEC}" type="presOf" srcId="{B95C6FA0-5463-4125-B69F-898E5F73D214}" destId="{4F54DE11-BC2D-4D34-90A9-F940D032E7CE}" srcOrd="0" destOrd="0" presId="urn:microsoft.com/office/officeart/2005/8/layout/orgChart1"/>
    <dgm:cxn modelId="{D5AD0974-4668-424F-A4EE-3BDB3DAA2ADE}" srcId="{F949143B-15C2-4F66-AED5-70EB8D0D60F6}" destId="{D440A0DD-C57B-4AE1-8F7B-810365580AFC}" srcOrd="2" destOrd="0" parTransId="{4CAB1931-DC42-49A0-AE6F-40B9578C9197}" sibTransId="{A30354AA-73C3-4EB2-8CF2-0DA0592F0355}"/>
    <dgm:cxn modelId="{5E1006DA-0774-4DBC-8A5C-8DDF645FAA2D}" srcId="{F949143B-15C2-4F66-AED5-70EB8D0D60F6}" destId="{B95C6FA0-5463-4125-B69F-898E5F73D214}" srcOrd="4" destOrd="0" parTransId="{8E7B1405-C09D-4C93-8A59-25C9779DA52F}" sibTransId="{E2432B91-2AD5-4345-973D-75FA05A778BB}"/>
    <dgm:cxn modelId="{AB3B574F-C3DC-4A7F-BBA6-5DFCCFD3D14F}" type="presOf" srcId="{39DBF7C0-B4D2-483A-8A68-96633816E95C}" destId="{BE4E0583-3338-4F56-A6F5-0D15470934D5}" srcOrd="1" destOrd="0" presId="urn:microsoft.com/office/officeart/2005/8/layout/orgChart1"/>
    <dgm:cxn modelId="{FD6D914C-FCAE-48E7-8A5D-080BA31315F2}" type="presOf" srcId="{EBDFF7A1-0D1D-495A-A5E0-7E7B55CC289C}" destId="{BC05A89C-3546-4A83-93FC-E8F8B84150F6}" srcOrd="1" destOrd="0" presId="urn:microsoft.com/office/officeart/2005/8/layout/orgChart1"/>
    <dgm:cxn modelId="{35BFC250-B3A9-4520-B759-4B831947E065}" type="presOf" srcId="{EBDFF7A1-0D1D-495A-A5E0-7E7B55CC289C}" destId="{99B13BE0-5609-44B4-902F-463BD6E117C2}" srcOrd="0" destOrd="0" presId="urn:microsoft.com/office/officeart/2005/8/layout/orgChart1"/>
    <dgm:cxn modelId="{ECB281D7-AD33-4E35-8314-A42237C64545}" srcId="{5345CCDF-DABE-4984-8B3E-43D52435C0D3}" destId="{39DBF7C0-B4D2-483A-8A68-96633816E95C}" srcOrd="3" destOrd="0" parTransId="{95F0A0AA-E33B-4709-97CB-DF5BB7FD354F}" sibTransId="{4AABFB01-E67A-4F7E-AE7C-C6D29F223D85}"/>
    <dgm:cxn modelId="{803266A7-5411-4CCB-9E71-1762DF89D0FE}" type="presOf" srcId="{0CC349B4-2F19-4C02-855A-BE89F6E863E9}" destId="{9E72F162-5FDB-45BE-8111-012BCE5FE45A}" srcOrd="1" destOrd="0" presId="urn:microsoft.com/office/officeart/2005/8/layout/orgChart1"/>
    <dgm:cxn modelId="{C35CB707-2B74-4071-94DA-9D1CE2BED37C}" srcId="{5345CCDF-DABE-4984-8B3E-43D52435C0D3}" destId="{EBDFF7A1-0D1D-495A-A5E0-7E7B55CC289C}" srcOrd="4" destOrd="0" parTransId="{E1810351-DE33-4219-8E48-B5AB59ABD74A}" sibTransId="{AB45917B-0D57-432C-8A7E-3F1A64B0F7C7}"/>
    <dgm:cxn modelId="{07BBC12D-91CA-4A0E-AD6D-FAC2833E18A3}" type="presOf" srcId="{4CAB1931-DC42-49A0-AE6F-40B9578C9197}" destId="{148A4D95-1E38-4199-8891-0071E9C8C00D}" srcOrd="0" destOrd="0" presId="urn:microsoft.com/office/officeart/2005/8/layout/orgChart1"/>
    <dgm:cxn modelId="{968ECA78-6250-4EA2-9A13-B7CEC107CAA9}" type="presOf" srcId="{3EB6DD42-A6B1-4A4D-A13E-2EABBFDA9595}" destId="{7F3D59CC-F5DC-4F63-82CD-CDBE920F3004}" srcOrd="0" destOrd="0" presId="urn:microsoft.com/office/officeart/2005/8/layout/orgChart1"/>
    <dgm:cxn modelId="{5A8E7827-12F6-459B-8B6D-6A5C1607D851}" type="presOf" srcId="{02B71C88-79C1-48C6-9205-332F53378733}" destId="{299C2109-F712-4C87-8E9C-552C96EB3974}" srcOrd="1" destOrd="0" presId="urn:microsoft.com/office/officeart/2005/8/layout/orgChart1"/>
    <dgm:cxn modelId="{B6A04FF0-D5D3-4E16-98F5-1B923F8BF72C}" srcId="{5345CCDF-DABE-4984-8B3E-43D52435C0D3}" destId="{F27C8343-AEB3-469B-AFF9-0D8DB0E6672C}" srcOrd="2" destOrd="0" parTransId="{D7E7E19B-A49A-44D8-A378-4005E1496743}" sibTransId="{23626F27-7D27-47A6-87D6-1A7373A39B72}"/>
    <dgm:cxn modelId="{0B3C4F6F-DC05-411C-80CC-C30E89DF1A35}" srcId="{5345CCDF-DABE-4984-8B3E-43D52435C0D3}" destId="{02B71C88-79C1-48C6-9205-332F53378733}" srcOrd="0" destOrd="0" parTransId="{1EDBA101-2267-4CE2-8528-EC6172A025E3}" sibTransId="{1BDFA751-C226-4303-9CAA-B476FC64B180}"/>
    <dgm:cxn modelId="{D159923F-A039-4730-AED4-ADCA9EF08922}" srcId="{F949143B-15C2-4F66-AED5-70EB8D0D60F6}" destId="{F44A9C23-D0F6-4016-9005-12463FE5D377}" srcOrd="0" destOrd="0" parTransId="{A6A5D510-9A15-472A-8761-3DA3CF0B939E}" sibTransId="{BE1E3800-29BF-4644-B734-00A44D07114B}"/>
    <dgm:cxn modelId="{C5375C15-7617-4948-A678-3F5637941646}" type="presOf" srcId="{F44A9C23-D0F6-4016-9005-12463FE5D377}" destId="{80DD3215-FDEC-4EBB-93DB-DFCFE5153D0A}" srcOrd="1" destOrd="0" presId="urn:microsoft.com/office/officeart/2005/8/layout/orgChart1"/>
    <dgm:cxn modelId="{C54BBF06-8E83-4351-A41C-3E6794FA7335}" type="presOf" srcId="{F27C8343-AEB3-469B-AFF9-0D8DB0E6672C}" destId="{1F7B7770-7A8D-4925-A87D-1EF78CB3D292}" srcOrd="0" destOrd="0" presId="urn:microsoft.com/office/officeart/2005/8/layout/orgChart1"/>
    <dgm:cxn modelId="{C451E29E-AADD-46D2-A80E-78330CD5790C}" type="presOf" srcId="{D440A0DD-C57B-4AE1-8F7B-810365580AFC}" destId="{5FEEE49E-027E-4B35-8930-32612AB1FC57}" srcOrd="1" destOrd="0" presId="urn:microsoft.com/office/officeart/2005/8/layout/orgChart1"/>
    <dgm:cxn modelId="{5B916480-B893-4445-87C4-695857EAEDE1}" type="presOf" srcId="{B95C6FA0-5463-4125-B69F-898E5F73D214}" destId="{08B05BEF-2CD2-4797-B8E0-F2260C3DC763}" srcOrd="1" destOrd="0" presId="urn:microsoft.com/office/officeart/2005/8/layout/orgChart1"/>
    <dgm:cxn modelId="{E793EEB1-0FCA-4EAF-AFD9-C9EC68C5F797}" type="presOf" srcId="{5E90303A-4861-4AEC-A255-E5E5E5BAE8A4}" destId="{1B053AC2-CCB9-4097-81DF-ECBA28579480}" srcOrd="0" destOrd="0" presId="urn:microsoft.com/office/officeart/2005/8/layout/orgChart1"/>
    <dgm:cxn modelId="{5D831FBD-C8C3-41E3-9296-EE8FCB499BCC}" type="presOf" srcId="{F949143B-15C2-4F66-AED5-70EB8D0D60F6}" destId="{600C4DEC-15E0-4A55-826B-48E62FB03B8A}" srcOrd="1" destOrd="0" presId="urn:microsoft.com/office/officeart/2005/8/layout/orgChart1"/>
    <dgm:cxn modelId="{D91E2465-6E16-45F7-9C45-076182182E72}" type="presOf" srcId="{F949143B-15C2-4F66-AED5-70EB8D0D60F6}" destId="{D6CB2C63-1DF7-4743-871D-1A243CAAC8A2}" srcOrd="0" destOrd="0" presId="urn:microsoft.com/office/officeart/2005/8/layout/orgChart1"/>
    <dgm:cxn modelId="{D6C496D0-3A10-4D7B-97C2-80337876CF52}" type="presOf" srcId="{0CC349B4-2F19-4C02-855A-BE89F6E863E9}" destId="{D84BF31A-0971-446D-9A3C-3BD88C2909D3}" srcOrd="0" destOrd="0" presId="urn:microsoft.com/office/officeart/2005/8/layout/orgChart1"/>
    <dgm:cxn modelId="{D13621F0-D2E7-4D51-8794-D6A050EF2714}" srcId="{F949143B-15C2-4F66-AED5-70EB8D0D60F6}" destId="{0BFA4136-3F3C-44AF-AD5B-B7FD0CFDD34B}" srcOrd="6" destOrd="0" parTransId="{6E760BCB-89BC-4B89-94B8-6CA802917957}" sibTransId="{55B8DBDB-C1E0-445A-8051-75F6B3204351}"/>
    <dgm:cxn modelId="{ABF6C6B7-F7C6-4ECB-98D3-38919F2D9DB6}" srcId="{F949143B-15C2-4F66-AED5-70EB8D0D60F6}" destId="{71B02040-76B7-4E8C-BE5A-C2DFF1074B36}" srcOrd="3" destOrd="0" parTransId="{D2568265-8F1E-4880-9708-9A942DDB640E}" sibTransId="{8D3D5407-4680-4D32-8AF0-4DDEC97FD39B}"/>
    <dgm:cxn modelId="{CBE1A16D-3B81-4B3C-BD24-BDD1F8C0C0E6}" type="presOf" srcId="{6E760BCB-89BC-4B89-94B8-6CA802917957}" destId="{BF18E764-77D7-4292-B942-2C49C068CC80}" srcOrd="0" destOrd="0" presId="urn:microsoft.com/office/officeart/2005/8/layout/orgChart1"/>
    <dgm:cxn modelId="{EDBDC929-32C9-4AB3-800D-56A42F304119}" type="presParOf" srcId="{1FC195ED-38C5-42A5-A160-F6EBE1237817}" destId="{DBC18DDB-28F9-4127-93CE-3C0C10EFDEBC}" srcOrd="0" destOrd="0" presId="urn:microsoft.com/office/officeart/2005/8/layout/orgChart1"/>
    <dgm:cxn modelId="{D6F3068E-E520-4205-B4FC-79444124C0D8}" type="presParOf" srcId="{DBC18DDB-28F9-4127-93CE-3C0C10EFDEBC}" destId="{425A2ADE-BFF4-4482-A9FE-2F74E66DAF83}" srcOrd="0" destOrd="0" presId="urn:microsoft.com/office/officeart/2005/8/layout/orgChart1"/>
    <dgm:cxn modelId="{E5F6FFA8-0783-4F9F-B416-06AC6C96B497}" type="presParOf" srcId="{425A2ADE-BFF4-4482-A9FE-2F74E66DAF83}" destId="{29ADEA9E-FE6B-43CB-AFD2-0EFA6EB268B5}" srcOrd="0" destOrd="0" presId="urn:microsoft.com/office/officeart/2005/8/layout/orgChart1"/>
    <dgm:cxn modelId="{D6B14B09-82BA-43B0-81DA-3D3D1D0D3B3D}" type="presParOf" srcId="{425A2ADE-BFF4-4482-A9FE-2F74E66DAF83}" destId="{299C2109-F712-4C87-8E9C-552C96EB3974}" srcOrd="1" destOrd="0" presId="urn:microsoft.com/office/officeart/2005/8/layout/orgChart1"/>
    <dgm:cxn modelId="{E01D95F4-CC03-48AB-9B04-9691B316980F}" type="presParOf" srcId="{DBC18DDB-28F9-4127-93CE-3C0C10EFDEBC}" destId="{556A0EA1-7881-4B3C-AC47-A092C66074D4}" srcOrd="1" destOrd="0" presId="urn:microsoft.com/office/officeart/2005/8/layout/orgChart1"/>
    <dgm:cxn modelId="{E1048BBD-86EC-4F00-9BEB-BA8E3C8AA080}" type="presParOf" srcId="{DBC18DDB-28F9-4127-93CE-3C0C10EFDEBC}" destId="{E91D12C9-EF9D-4435-B12B-7D0E22C47D9F}" srcOrd="2" destOrd="0" presId="urn:microsoft.com/office/officeart/2005/8/layout/orgChart1"/>
    <dgm:cxn modelId="{827B3351-BE2C-47A3-93FA-C0CA1098BDB6}" type="presParOf" srcId="{1FC195ED-38C5-42A5-A160-F6EBE1237817}" destId="{E6716AEE-56B6-4D00-B790-B6B235FC7338}" srcOrd="1" destOrd="0" presId="urn:microsoft.com/office/officeart/2005/8/layout/orgChart1"/>
    <dgm:cxn modelId="{FEE19C5A-0CAD-44BD-9906-C069CB50678F}" type="presParOf" srcId="{E6716AEE-56B6-4D00-B790-B6B235FC7338}" destId="{B2126A3D-D18B-4DA3-93A0-35D0F252637A}" srcOrd="0" destOrd="0" presId="urn:microsoft.com/office/officeart/2005/8/layout/orgChart1"/>
    <dgm:cxn modelId="{E5875F8C-30C7-4AFC-9753-A3D8F2B909F5}" type="presParOf" srcId="{B2126A3D-D18B-4DA3-93A0-35D0F252637A}" destId="{D6CB2C63-1DF7-4743-871D-1A243CAAC8A2}" srcOrd="0" destOrd="0" presId="urn:microsoft.com/office/officeart/2005/8/layout/orgChart1"/>
    <dgm:cxn modelId="{F9C654D3-1B3E-4F07-8C8D-69E1E90529D7}" type="presParOf" srcId="{B2126A3D-D18B-4DA3-93A0-35D0F252637A}" destId="{600C4DEC-15E0-4A55-826B-48E62FB03B8A}" srcOrd="1" destOrd="0" presId="urn:microsoft.com/office/officeart/2005/8/layout/orgChart1"/>
    <dgm:cxn modelId="{A860EF42-B4A0-4FEA-9439-F66E94528295}" type="presParOf" srcId="{E6716AEE-56B6-4D00-B790-B6B235FC7338}" destId="{C39AE927-0845-449E-A6A3-D77E5236391D}" srcOrd="1" destOrd="0" presId="urn:microsoft.com/office/officeart/2005/8/layout/orgChart1"/>
    <dgm:cxn modelId="{6E5FB79A-7883-4409-A869-E091D5B5B32E}" type="presParOf" srcId="{C39AE927-0845-449E-A6A3-D77E5236391D}" destId="{7D4D7306-0A4D-4FAF-94FC-A61468465C17}" srcOrd="0" destOrd="0" presId="urn:microsoft.com/office/officeart/2005/8/layout/orgChart1"/>
    <dgm:cxn modelId="{CAC4D40C-7D75-4557-AD9E-A9A13801081D}" type="presParOf" srcId="{C39AE927-0845-449E-A6A3-D77E5236391D}" destId="{0D1264C8-2C34-48DF-8068-600EA21A5A82}" srcOrd="1" destOrd="0" presId="urn:microsoft.com/office/officeart/2005/8/layout/orgChart1"/>
    <dgm:cxn modelId="{86CFBCEF-2CFF-4E46-96F0-88C096A8ACFC}" type="presParOf" srcId="{0D1264C8-2C34-48DF-8068-600EA21A5A82}" destId="{76AFF698-C967-4A8D-B0AE-865D0D4A5399}" srcOrd="0" destOrd="0" presId="urn:microsoft.com/office/officeart/2005/8/layout/orgChart1"/>
    <dgm:cxn modelId="{0B145BD9-514A-49EC-8436-1D9BB12662A1}" type="presParOf" srcId="{76AFF698-C967-4A8D-B0AE-865D0D4A5399}" destId="{4F54DE11-BC2D-4D34-90A9-F940D032E7CE}" srcOrd="0" destOrd="0" presId="urn:microsoft.com/office/officeart/2005/8/layout/orgChart1"/>
    <dgm:cxn modelId="{6D92E967-CD9B-4052-B35C-402DB9A3723C}" type="presParOf" srcId="{76AFF698-C967-4A8D-B0AE-865D0D4A5399}" destId="{08B05BEF-2CD2-4797-B8E0-F2260C3DC763}" srcOrd="1" destOrd="0" presId="urn:microsoft.com/office/officeart/2005/8/layout/orgChart1"/>
    <dgm:cxn modelId="{4ED136C6-B2E9-4A99-AB93-2BBF9199F4E4}" type="presParOf" srcId="{0D1264C8-2C34-48DF-8068-600EA21A5A82}" destId="{12262315-5F54-4C12-9928-D957949282EC}" srcOrd="1" destOrd="0" presId="urn:microsoft.com/office/officeart/2005/8/layout/orgChart1"/>
    <dgm:cxn modelId="{229A9988-5FC3-4C4E-A031-F42E90933CE3}" type="presParOf" srcId="{0D1264C8-2C34-48DF-8068-600EA21A5A82}" destId="{78667E74-EBDD-49E1-A733-700225684B0C}" srcOrd="2" destOrd="0" presId="urn:microsoft.com/office/officeart/2005/8/layout/orgChart1"/>
    <dgm:cxn modelId="{0F7861EF-DE58-429B-82F2-E4DE5C7821EE}" type="presParOf" srcId="{C39AE927-0845-449E-A6A3-D77E5236391D}" destId="{1B053AC2-CCB9-4097-81DF-ECBA28579480}" srcOrd="2" destOrd="0" presId="urn:microsoft.com/office/officeart/2005/8/layout/orgChart1"/>
    <dgm:cxn modelId="{674DFF06-4550-4319-BA59-881D2E828883}" type="presParOf" srcId="{C39AE927-0845-449E-A6A3-D77E5236391D}" destId="{7203BC7A-EA4B-454B-9F26-EE86D9B0F261}" srcOrd="3" destOrd="0" presId="urn:microsoft.com/office/officeart/2005/8/layout/orgChart1"/>
    <dgm:cxn modelId="{41D32699-DDE7-4CA2-A33F-743E333B8A2F}" type="presParOf" srcId="{7203BC7A-EA4B-454B-9F26-EE86D9B0F261}" destId="{712234C8-90C9-4B21-BB88-9CAA4FD7AD45}" srcOrd="0" destOrd="0" presId="urn:microsoft.com/office/officeart/2005/8/layout/orgChart1"/>
    <dgm:cxn modelId="{5EE5C31F-DA83-4C48-B84A-7AC057A12CE1}" type="presParOf" srcId="{712234C8-90C9-4B21-BB88-9CAA4FD7AD45}" destId="{D84BF31A-0971-446D-9A3C-3BD88C2909D3}" srcOrd="0" destOrd="0" presId="urn:microsoft.com/office/officeart/2005/8/layout/orgChart1"/>
    <dgm:cxn modelId="{33BC48FF-4853-4E54-988C-CE6CB3E13E86}" type="presParOf" srcId="{712234C8-90C9-4B21-BB88-9CAA4FD7AD45}" destId="{9E72F162-5FDB-45BE-8111-012BCE5FE45A}" srcOrd="1" destOrd="0" presId="urn:microsoft.com/office/officeart/2005/8/layout/orgChart1"/>
    <dgm:cxn modelId="{499D2E7F-5BB1-4EDC-82D5-A9790AEC3489}" type="presParOf" srcId="{7203BC7A-EA4B-454B-9F26-EE86D9B0F261}" destId="{23CF92C3-2EC5-474D-82DD-A2E70AD99422}" srcOrd="1" destOrd="0" presId="urn:microsoft.com/office/officeart/2005/8/layout/orgChart1"/>
    <dgm:cxn modelId="{E42F71D6-70CE-41A2-AC41-B8AF0B430ADF}" type="presParOf" srcId="{7203BC7A-EA4B-454B-9F26-EE86D9B0F261}" destId="{F4EC7FAE-E932-43FF-B7C6-241FF123DA37}" srcOrd="2" destOrd="0" presId="urn:microsoft.com/office/officeart/2005/8/layout/orgChart1"/>
    <dgm:cxn modelId="{C10B9847-0F0E-4EA1-B272-776D741A3E51}" type="presParOf" srcId="{C39AE927-0845-449E-A6A3-D77E5236391D}" destId="{BF18E764-77D7-4292-B942-2C49C068CC80}" srcOrd="4" destOrd="0" presId="urn:microsoft.com/office/officeart/2005/8/layout/orgChart1"/>
    <dgm:cxn modelId="{CFF48093-E450-4FF2-AA1C-0ABC7A646D82}" type="presParOf" srcId="{C39AE927-0845-449E-A6A3-D77E5236391D}" destId="{6CF698D1-8B0D-4AA3-B114-AF72DEA0E2C6}" srcOrd="5" destOrd="0" presId="urn:microsoft.com/office/officeart/2005/8/layout/orgChart1"/>
    <dgm:cxn modelId="{FC3C0A63-3536-4233-BD41-032338BFB078}" type="presParOf" srcId="{6CF698D1-8B0D-4AA3-B114-AF72DEA0E2C6}" destId="{D8A86F7F-44EB-477C-BE3A-1D2FB99CA9AD}" srcOrd="0" destOrd="0" presId="urn:microsoft.com/office/officeart/2005/8/layout/orgChart1"/>
    <dgm:cxn modelId="{6424A832-AE4F-4B9F-8092-9980E665B92F}" type="presParOf" srcId="{D8A86F7F-44EB-477C-BE3A-1D2FB99CA9AD}" destId="{26D47C28-7570-4590-9B6C-0BC82FEEA293}" srcOrd="0" destOrd="0" presId="urn:microsoft.com/office/officeart/2005/8/layout/orgChart1"/>
    <dgm:cxn modelId="{F99755CD-E504-404A-AEFF-AFC461EE77CC}" type="presParOf" srcId="{D8A86F7F-44EB-477C-BE3A-1D2FB99CA9AD}" destId="{DFE6264D-2200-429B-B744-196F9D9F2529}" srcOrd="1" destOrd="0" presId="urn:microsoft.com/office/officeart/2005/8/layout/orgChart1"/>
    <dgm:cxn modelId="{C976C567-CFAB-4C19-B687-E8C813A3A5D8}" type="presParOf" srcId="{6CF698D1-8B0D-4AA3-B114-AF72DEA0E2C6}" destId="{3DB72ECD-B8E4-4F39-9FC0-9C3D9D782B9D}" srcOrd="1" destOrd="0" presId="urn:microsoft.com/office/officeart/2005/8/layout/orgChart1"/>
    <dgm:cxn modelId="{AF7F18B1-B814-4B6A-AC3F-84BC2B0E8BCD}" type="presParOf" srcId="{6CF698D1-8B0D-4AA3-B114-AF72DEA0E2C6}" destId="{753CE081-C503-4489-AE36-80068C97283B}" srcOrd="2" destOrd="0" presId="urn:microsoft.com/office/officeart/2005/8/layout/orgChart1"/>
    <dgm:cxn modelId="{AA65E206-D5D0-4864-957B-1D2AC7F88BE5}" type="presParOf" srcId="{E6716AEE-56B6-4D00-B790-B6B235FC7338}" destId="{89923B0D-F4B4-4D8F-86F7-6A725DFB41AB}" srcOrd="2" destOrd="0" presId="urn:microsoft.com/office/officeart/2005/8/layout/orgChart1"/>
    <dgm:cxn modelId="{ABD19E66-D7FC-429E-9CCE-4F9D87F30364}" type="presParOf" srcId="{89923B0D-F4B4-4D8F-86F7-6A725DFB41AB}" destId="{49BD59B9-F4C0-4EC7-91C7-7FB143562023}" srcOrd="0" destOrd="0" presId="urn:microsoft.com/office/officeart/2005/8/layout/orgChart1"/>
    <dgm:cxn modelId="{F6BEC078-9BA2-4ECE-B28B-C8EAA4B16D75}" type="presParOf" srcId="{89923B0D-F4B4-4D8F-86F7-6A725DFB41AB}" destId="{E4735AD7-0DAB-4DEF-94A0-46703678F364}" srcOrd="1" destOrd="0" presId="urn:microsoft.com/office/officeart/2005/8/layout/orgChart1"/>
    <dgm:cxn modelId="{CA678D7A-B183-4CEE-AD66-553A37C002B5}" type="presParOf" srcId="{E4735AD7-0DAB-4DEF-94A0-46703678F364}" destId="{CF8311A6-56D5-4B0F-9608-E882B5A10D1B}" srcOrd="0" destOrd="0" presId="urn:microsoft.com/office/officeart/2005/8/layout/orgChart1"/>
    <dgm:cxn modelId="{18FBCEC6-56B8-42F4-BF30-A657780A422E}" type="presParOf" srcId="{CF8311A6-56D5-4B0F-9608-E882B5A10D1B}" destId="{B94C731C-3C5A-4770-A8D6-52EC5B9152EB}" srcOrd="0" destOrd="0" presId="urn:microsoft.com/office/officeart/2005/8/layout/orgChart1"/>
    <dgm:cxn modelId="{EE864E57-BB14-4145-9F2C-3495D2981DC4}" type="presParOf" srcId="{CF8311A6-56D5-4B0F-9608-E882B5A10D1B}" destId="{80DD3215-FDEC-4EBB-93DB-DFCFE5153D0A}" srcOrd="1" destOrd="0" presId="urn:microsoft.com/office/officeart/2005/8/layout/orgChart1"/>
    <dgm:cxn modelId="{C792CD76-8121-415C-867C-82CBE1F00239}" type="presParOf" srcId="{E4735AD7-0DAB-4DEF-94A0-46703678F364}" destId="{23C92580-3B31-44E2-B6A6-FF4D8FE8FD1B}" srcOrd="1" destOrd="0" presId="urn:microsoft.com/office/officeart/2005/8/layout/orgChart1"/>
    <dgm:cxn modelId="{43D4B12F-715C-4969-80B1-113535CD38C0}" type="presParOf" srcId="{E4735AD7-0DAB-4DEF-94A0-46703678F364}" destId="{1BC63CF2-EB09-46E1-99BB-BD2E2FB61BF8}" srcOrd="2" destOrd="0" presId="urn:microsoft.com/office/officeart/2005/8/layout/orgChart1"/>
    <dgm:cxn modelId="{4BE4FAFE-0878-443D-B606-0B8695C9D468}" type="presParOf" srcId="{89923B0D-F4B4-4D8F-86F7-6A725DFB41AB}" destId="{7F3D59CC-F5DC-4F63-82CD-CDBE920F3004}" srcOrd="2" destOrd="0" presId="urn:microsoft.com/office/officeart/2005/8/layout/orgChart1"/>
    <dgm:cxn modelId="{35100687-8F60-462B-8FB7-72766F143D81}" type="presParOf" srcId="{89923B0D-F4B4-4D8F-86F7-6A725DFB41AB}" destId="{0C7363B9-E05F-4CC7-9887-CF4D02F82575}" srcOrd="3" destOrd="0" presId="urn:microsoft.com/office/officeart/2005/8/layout/orgChart1"/>
    <dgm:cxn modelId="{803B091D-F3DE-4E33-9CB6-DE69A4C0491D}" type="presParOf" srcId="{0C7363B9-E05F-4CC7-9887-CF4D02F82575}" destId="{B0E6650C-6853-4554-922A-431A7D4E1880}" srcOrd="0" destOrd="0" presId="urn:microsoft.com/office/officeart/2005/8/layout/orgChart1"/>
    <dgm:cxn modelId="{AD1E0525-7407-4955-BB22-C352BC7E7192}" type="presParOf" srcId="{B0E6650C-6853-4554-922A-431A7D4E1880}" destId="{58E5659D-6987-4394-88F7-D0C97F75B842}" srcOrd="0" destOrd="0" presId="urn:microsoft.com/office/officeart/2005/8/layout/orgChart1"/>
    <dgm:cxn modelId="{0169E607-6D36-42F5-B481-9349F5190CC7}" type="presParOf" srcId="{B0E6650C-6853-4554-922A-431A7D4E1880}" destId="{04F7E088-C7A7-4D2A-B2F4-A9BABBD2E643}" srcOrd="1" destOrd="0" presId="urn:microsoft.com/office/officeart/2005/8/layout/orgChart1"/>
    <dgm:cxn modelId="{A10D5B29-CA0A-4BA7-8929-22E38836BFF6}" type="presParOf" srcId="{0C7363B9-E05F-4CC7-9887-CF4D02F82575}" destId="{F2C152E7-2703-4C2E-AB76-AE252F250090}" srcOrd="1" destOrd="0" presId="urn:microsoft.com/office/officeart/2005/8/layout/orgChart1"/>
    <dgm:cxn modelId="{ECA81E78-DAA1-451C-B76B-17D0BAA2D01F}" type="presParOf" srcId="{0C7363B9-E05F-4CC7-9887-CF4D02F82575}" destId="{344FC47A-00D0-4423-A2CC-F958EA3A0730}" srcOrd="2" destOrd="0" presId="urn:microsoft.com/office/officeart/2005/8/layout/orgChart1"/>
    <dgm:cxn modelId="{3F0D9961-462D-4F99-B435-BC1714254CCE}" type="presParOf" srcId="{89923B0D-F4B4-4D8F-86F7-6A725DFB41AB}" destId="{148A4D95-1E38-4199-8891-0071E9C8C00D}" srcOrd="4" destOrd="0" presId="urn:microsoft.com/office/officeart/2005/8/layout/orgChart1"/>
    <dgm:cxn modelId="{6F5DEC9C-525A-43DE-9A64-04CBAB001A88}" type="presParOf" srcId="{89923B0D-F4B4-4D8F-86F7-6A725DFB41AB}" destId="{DC49CF30-7F92-40B6-A32A-19B6F7627B60}" srcOrd="5" destOrd="0" presId="urn:microsoft.com/office/officeart/2005/8/layout/orgChart1"/>
    <dgm:cxn modelId="{582BA823-EECA-4B4D-8823-5CA32B54D8B3}" type="presParOf" srcId="{DC49CF30-7F92-40B6-A32A-19B6F7627B60}" destId="{2FEDB9BE-1CA8-4E9F-BCB0-52CD4F3F9E7F}" srcOrd="0" destOrd="0" presId="urn:microsoft.com/office/officeart/2005/8/layout/orgChart1"/>
    <dgm:cxn modelId="{BB02E78F-7C05-46DC-BEC9-2CE3D316B4C7}" type="presParOf" srcId="{2FEDB9BE-1CA8-4E9F-BCB0-52CD4F3F9E7F}" destId="{2578A2AF-A670-42C7-8F26-16D0E3F8AFA4}" srcOrd="0" destOrd="0" presId="urn:microsoft.com/office/officeart/2005/8/layout/orgChart1"/>
    <dgm:cxn modelId="{60F774ED-6D78-44D0-AE02-D7B5D52E561A}" type="presParOf" srcId="{2FEDB9BE-1CA8-4E9F-BCB0-52CD4F3F9E7F}" destId="{5FEEE49E-027E-4B35-8930-32612AB1FC57}" srcOrd="1" destOrd="0" presId="urn:microsoft.com/office/officeart/2005/8/layout/orgChart1"/>
    <dgm:cxn modelId="{7CE7E381-7C7D-4519-AAE9-6EE64B5B3657}" type="presParOf" srcId="{DC49CF30-7F92-40B6-A32A-19B6F7627B60}" destId="{16732DAA-B8CD-4CDA-AEAD-C179CD26A89E}" srcOrd="1" destOrd="0" presId="urn:microsoft.com/office/officeart/2005/8/layout/orgChart1"/>
    <dgm:cxn modelId="{FDE659BA-BBEE-4B44-8294-B0176DFB0060}" type="presParOf" srcId="{DC49CF30-7F92-40B6-A32A-19B6F7627B60}" destId="{910838D0-55C8-4A63-B54D-8E082C88848C}" srcOrd="2" destOrd="0" presId="urn:microsoft.com/office/officeart/2005/8/layout/orgChart1"/>
    <dgm:cxn modelId="{C5CEE5D8-648F-45B9-9066-14E16E24DA2C}" type="presParOf" srcId="{89923B0D-F4B4-4D8F-86F7-6A725DFB41AB}" destId="{EA1484C1-85BC-42D5-8994-69CB31442BC9}" srcOrd="6" destOrd="0" presId="urn:microsoft.com/office/officeart/2005/8/layout/orgChart1"/>
    <dgm:cxn modelId="{97E97AB5-8335-4E23-AA4B-DCF44A6C29D7}" type="presParOf" srcId="{89923B0D-F4B4-4D8F-86F7-6A725DFB41AB}" destId="{CB8DB3A8-CB4B-404D-82DB-369D38026CB4}" srcOrd="7" destOrd="0" presId="urn:microsoft.com/office/officeart/2005/8/layout/orgChart1"/>
    <dgm:cxn modelId="{6BF76CE4-B132-4C26-9AFC-2C56E92B499C}" type="presParOf" srcId="{CB8DB3A8-CB4B-404D-82DB-369D38026CB4}" destId="{D5596BE5-3662-4C45-BE1C-EFC5F55185E2}" srcOrd="0" destOrd="0" presId="urn:microsoft.com/office/officeart/2005/8/layout/orgChart1"/>
    <dgm:cxn modelId="{CFE03077-C569-4E96-BA36-BA0CFD68E3EA}" type="presParOf" srcId="{D5596BE5-3662-4C45-BE1C-EFC5F55185E2}" destId="{CBF9E9B3-8C63-4FF5-9259-25B2D7057B27}" srcOrd="0" destOrd="0" presId="urn:microsoft.com/office/officeart/2005/8/layout/orgChart1"/>
    <dgm:cxn modelId="{64140E16-80AD-47C2-A099-8C4D8CAA37EB}" type="presParOf" srcId="{D5596BE5-3662-4C45-BE1C-EFC5F55185E2}" destId="{33E7B845-9FEC-4C2A-8A9F-7E7F6DD2BC54}" srcOrd="1" destOrd="0" presId="urn:microsoft.com/office/officeart/2005/8/layout/orgChart1"/>
    <dgm:cxn modelId="{354A3CA4-2E56-4252-8841-BC28FB11A63D}" type="presParOf" srcId="{CB8DB3A8-CB4B-404D-82DB-369D38026CB4}" destId="{5FC97D44-5F72-4AD5-B5EE-FAB6E55AC347}" srcOrd="1" destOrd="0" presId="urn:microsoft.com/office/officeart/2005/8/layout/orgChart1"/>
    <dgm:cxn modelId="{8D6D30B5-0109-4B6E-A04D-E1B6FED10B66}" type="presParOf" srcId="{CB8DB3A8-CB4B-404D-82DB-369D38026CB4}" destId="{0A2E182E-AA8B-4C5D-B699-C2426F2BC2C8}" srcOrd="2" destOrd="0" presId="urn:microsoft.com/office/officeart/2005/8/layout/orgChart1"/>
    <dgm:cxn modelId="{BA275C43-109A-491E-8036-7907C68ACB1E}" type="presParOf" srcId="{1FC195ED-38C5-42A5-A160-F6EBE1237817}" destId="{7FFC92C0-5C4C-42E4-B815-262237857C01}" srcOrd="2" destOrd="0" presId="urn:microsoft.com/office/officeart/2005/8/layout/orgChart1"/>
    <dgm:cxn modelId="{C46225A3-4B69-4C9A-B96C-74E9C4C488E0}" type="presParOf" srcId="{7FFC92C0-5C4C-42E4-B815-262237857C01}" destId="{6BA10D7D-4076-4D6D-911D-58898C97D52D}" srcOrd="0" destOrd="0" presId="urn:microsoft.com/office/officeart/2005/8/layout/orgChart1"/>
    <dgm:cxn modelId="{98D1F919-7C28-47FC-9A4D-4203F67B534D}" type="presParOf" srcId="{6BA10D7D-4076-4D6D-911D-58898C97D52D}" destId="{1F7B7770-7A8D-4925-A87D-1EF78CB3D292}" srcOrd="0" destOrd="0" presId="urn:microsoft.com/office/officeart/2005/8/layout/orgChart1"/>
    <dgm:cxn modelId="{34FBCEB9-D261-4DF9-88FD-6DD7B072D48A}" type="presParOf" srcId="{6BA10D7D-4076-4D6D-911D-58898C97D52D}" destId="{AAA66FAF-F155-45B7-83B5-B60F327EBA44}" srcOrd="1" destOrd="0" presId="urn:microsoft.com/office/officeart/2005/8/layout/orgChart1"/>
    <dgm:cxn modelId="{2AB6F0B3-E018-40D4-A2BA-E530D06E87C1}" type="presParOf" srcId="{7FFC92C0-5C4C-42E4-B815-262237857C01}" destId="{E7DA295B-0EE9-4AC2-90D8-739A0433980C}" srcOrd="1" destOrd="0" presId="urn:microsoft.com/office/officeart/2005/8/layout/orgChart1"/>
    <dgm:cxn modelId="{135058A0-DF2A-4E28-B391-FF2885B50A0B}" type="presParOf" srcId="{7FFC92C0-5C4C-42E4-B815-262237857C01}" destId="{F4EF79CA-E730-4486-A544-2073655A1EB4}" srcOrd="2" destOrd="0" presId="urn:microsoft.com/office/officeart/2005/8/layout/orgChart1"/>
    <dgm:cxn modelId="{E93E9EAF-1FE4-47E3-A056-BF41A36B5C10}" type="presParOf" srcId="{1FC195ED-38C5-42A5-A160-F6EBE1237817}" destId="{6EBF822D-78FC-4DDC-B7F6-ECA3BC885631}" srcOrd="3" destOrd="0" presId="urn:microsoft.com/office/officeart/2005/8/layout/orgChart1"/>
    <dgm:cxn modelId="{56B35866-AB4B-42F5-A8FD-D0BDF115F0EB}" type="presParOf" srcId="{6EBF822D-78FC-4DDC-B7F6-ECA3BC885631}" destId="{0E4F7738-C77E-490C-ADDA-3508883984AB}" srcOrd="0" destOrd="0" presId="urn:microsoft.com/office/officeart/2005/8/layout/orgChart1"/>
    <dgm:cxn modelId="{ACFD91A9-2026-4EA1-A03E-4E7409E82111}" type="presParOf" srcId="{0E4F7738-C77E-490C-ADDA-3508883984AB}" destId="{CE391544-1ECB-4B1E-B72D-18803328032A}" srcOrd="0" destOrd="0" presId="urn:microsoft.com/office/officeart/2005/8/layout/orgChart1"/>
    <dgm:cxn modelId="{66873EA7-82E2-4CC8-905A-0D16B5BDEBED}" type="presParOf" srcId="{0E4F7738-C77E-490C-ADDA-3508883984AB}" destId="{BE4E0583-3338-4F56-A6F5-0D15470934D5}" srcOrd="1" destOrd="0" presId="urn:microsoft.com/office/officeart/2005/8/layout/orgChart1"/>
    <dgm:cxn modelId="{F7C710E9-DB87-42A7-82D6-5836ABCE2BFE}" type="presParOf" srcId="{6EBF822D-78FC-4DDC-B7F6-ECA3BC885631}" destId="{EEF6F601-38E5-4690-960E-6DB7E47A3E8B}" srcOrd="1" destOrd="0" presId="urn:microsoft.com/office/officeart/2005/8/layout/orgChart1"/>
    <dgm:cxn modelId="{0FE3FE01-0A98-493D-8693-C64A7E4E649D}" type="presParOf" srcId="{6EBF822D-78FC-4DDC-B7F6-ECA3BC885631}" destId="{43618FA4-99B8-49B7-A8B7-B076017103AE}" srcOrd="2" destOrd="0" presId="urn:microsoft.com/office/officeart/2005/8/layout/orgChart1"/>
    <dgm:cxn modelId="{25097DBE-F2C5-477C-B1F1-AF17216ACD0A}" type="presParOf" srcId="{1FC195ED-38C5-42A5-A160-F6EBE1237817}" destId="{4F63A003-EBDC-43C3-89D6-85F1C68B7606}" srcOrd="4" destOrd="0" presId="urn:microsoft.com/office/officeart/2005/8/layout/orgChart1"/>
    <dgm:cxn modelId="{E3DDA09E-E8EF-405A-9F58-3608CFFEE978}" type="presParOf" srcId="{4F63A003-EBDC-43C3-89D6-85F1C68B7606}" destId="{F96D2CB0-6863-4DD2-8E61-C9D647AC0B14}" srcOrd="0" destOrd="0" presId="urn:microsoft.com/office/officeart/2005/8/layout/orgChart1"/>
    <dgm:cxn modelId="{9BB85FB5-34D1-4E78-9014-FF147B5FE664}" type="presParOf" srcId="{F96D2CB0-6863-4DD2-8E61-C9D647AC0B14}" destId="{99B13BE0-5609-44B4-902F-463BD6E117C2}" srcOrd="0" destOrd="0" presId="urn:microsoft.com/office/officeart/2005/8/layout/orgChart1"/>
    <dgm:cxn modelId="{3A7CC512-D8E8-4101-8F3E-7064E819377A}" type="presParOf" srcId="{F96D2CB0-6863-4DD2-8E61-C9D647AC0B14}" destId="{BC05A89C-3546-4A83-93FC-E8F8B84150F6}" srcOrd="1" destOrd="0" presId="urn:microsoft.com/office/officeart/2005/8/layout/orgChart1"/>
    <dgm:cxn modelId="{42F6C0B7-05EF-469C-A397-225ECD085E0F}" type="presParOf" srcId="{4F63A003-EBDC-43C3-89D6-85F1C68B7606}" destId="{1E227A49-F255-4F83-B43E-34530047B1D8}" srcOrd="1" destOrd="0" presId="urn:microsoft.com/office/officeart/2005/8/layout/orgChart1"/>
    <dgm:cxn modelId="{E5A0A431-E76F-46FD-9CB2-AB169B31C39B}" type="presParOf" srcId="{4F63A003-EBDC-43C3-89D6-85F1C68B7606}" destId="{E2417EA0-691C-4673-A911-5B7F9C1ADF0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B03583E-B528-4DF8-8EA3-6F5C7BCCAD71}" type="doc">
      <dgm:prSet loTypeId="urn:microsoft.com/office/officeart/2005/8/layout/hList9" loCatId="list" qsTypeId="urn:microsoft.com/office/officeart/2005/8/quickstyle/simple1" qsCatId="simple" csTypeId="urn:microsoft.com/office/officeart/2005/8/colors/colorful2" csCatId="colorful" phldr="1"/>
      <dgm:spPr/>
      <dgm:t>
        <a:bodyPr/>
        <a:lstStyle/>
        <a:p>
          <a:endParaRPr lang="es-ES"/>
        </a:p>
      </dgm:t>
    </dgm:pt>
    <dgm:pt modelId="{104AE12D-E799-4608-965F-7C10DE5AC796}">
      <dgm:prSet phldrT="[Texto]" custT="1"/>
      <dgm:spPr/>
      <dgm:t>
        <a:bodyPr/>
        <a:lstStyle/>
        <a:p>
          <a:r>
            <a:rPr lang="es-ES" sz="3200" b="1" smtClean="0">
              <a:solidFill>
                <a:schemeClr val="tx1"/>
              </a:solidFill>
            </a:rPr>
            <a:t>5 Instructores </a:t>
          </a:r>
          <a:endParaRPr lang="es-ES" sz="3200" b="1" dirty="0">
            <a:solidFill>
              <a:schemeClr val="tx1"/>
            </a:solidFill>
          </a:endParaRPr>
        </a:p>
      </dgm:t>
    </dgm:pt>
    <dgm:pt modelId="{E283D79A-C23D-49D7-99F6-E5EED6504F1F}" type="parTrans" cxnId="{5C0C697E-B3E5-44FD-88B1-618264EF9E9D}">
      <dgm:prSet/>
      <dgm:spPr/>
      <dgm:t>
        <a:bodyPr/>
        <a:lstStyle/>
        <a:p>
          <a:endParaRPr lang="es-ES" sz="2000" b="1">
            <a:solidFill>
              <a:schemeClr val="tx1"/>
            </a:solidFill>
          </a:endParaRPr>
        </a:p>
      </dgm:t>
    </dgm:pt>
    <dgm:pt modelId="{C63A1E3C-0690-4548-8A0C-15ECE49EA504}" type="sibTrans" cxnId="{5C0C697E-B3E5-44FD-88B1-618264EF9E9D}">
      <dgm:prSet/>
      <dgm:spPr/>
      <dgm:t>
        <a:bodyPr/>
        <a:lstStyle/>
        <a:p>
          <a:endParaRPr lang="es-ES" sz="2000" b="1">
            <a:solidFill>
              <a:schemeClr val="tx1"/>
            </a:solidFill>
          </a:endParaRPr>
        </a:p>
      </dgm:t>
    </dgm:pt>
    <dgm:pt modelId="{E221F383-0DE8-4886-AFB0-D85A9691C209}">
      <dgm:prSet phldrT="[Texto]" custT="1"/>
      <dgm:spPr/>
      <dgm:t>
        <a:bodyPr/>
        <a:lstStyle/>
        <a:p>
          <a:r>
            <a:rPr lang="es-EC" sz="2800" b="1" smtClean="0">
              <a:solidFill>
                <a:schemeClr val="tx1"/>
              </a:solidFill>
            </a:rPr>
            <a:t>Hernández Sampieri y otros (2006: 562)</a:t>
          </a:r>
          <a:endParaRPr lang="es-ES" sz="2800" b="1" dirty="0">
            <a:solidFill>
              <a:schemeClr val="tx1"/>
            </a:solidFill>
          </a:endParaRPr>
        </a:p>
      </dgm:t>
    </dgm:pt>
    <dgm:pt modelId="{58148C0A-D22B-4986-8756-CD5274E60675}" type="parTrans" cxnId="{F5E4E3E3-7CA3-4D48-B20F-C13FCFAA0DEF}">
      <dgm:prSet/>
      <dgm:spPr/>
      <dgm:t>
        <a:bodyPr/>
        <a:lstStyle/>
        <a:p>
          <a:endParaRPr lang="es-ES" sz="2000" b="1">
            <a:solidFill>
              <a:schemeClr val="tx1"/>
            </a:solidFill>
          </a:endParaRPr>
        </a:p>
      </dgm:t>
    </dgm:pt>
    <dgm:pt modelId="{9C42CF93-42BC-49D1-A3AE-B5EB806D8A31}" type="sibTrans" cxnId="{F5E4E3E3-7CA3-4D48-B20F-C13FCFAA0DEF}">
      <dgm:prSet/>
      <dgm:spPr/>
      <dgm:t>
        <a:bodyPr/>
        <a:lstStyle/>
        <a:p>
          <a:endParaRPr lang="es-ES" sz="2000" b="1">
            <a:solidFill>
              <a:schemeClr val="tx1"/>
            </a:solidFill>
          </a:endParaRPr>
        </a:p>
      </dgm:t>
    </dgm:pt>
    <dgm:pt modelId="{63059143-1638-4301-8465-7BDE9BB6B4B7}" type="pres">
      <dgm:prSet presAssocID="{7B03583E-B528-4DF8-8EA3-6F5C7BCCAD71}" presName="list" presStyleCnt="0">
        <dgm:presLayoutVars>
          <dgm:dir/>
          <dgm:animLvl val="lvl"/>
        </dgm:presLayoutVars>
      </dgm:prSet>
      <dgm:spPr/>
      <dgm:t>
        <a:bodyPr/>
        <a:lstStyle/>
        <a:p>
          <a:endParaRPr lang="es-ES"/>
        </a:p>
      </dgm:t>
    </dgm:pt>
    <dgm:pt modelId="{1CE1E890-681C-4A6E-8A1F-D853D2217884}" type="pres">
      <dgm:prSet presAssocID="{104AE12D-E799-4608-965F-7C10DE5AC796}" presName="posSpace" presStyleCnt="0"/>
      <dgm:spPr/>
    </dgm:pt>
    <dgm:pt modelId="{FDD9C5D6-B424-4D5A-BF21-20CB08A81038}" type="pres">
      <dgm:prSet presAssocID="{104AE12D-E799-4608-965F-7C10DE5AC796}" presName="vertFlow" presStyleCnt="0"/>
      <dgm:spPr/>
    </dgm:pt>
    <dgm:pt modelId="{559492D7-6207-46EC-8C40-BFE68C1CFE77}" type="pres">
      <dgm:prSet presAssocID="{104AE12D-E799-4608-965F-7C10DE5AC796}" presName="topSpace" presStyleCnt="0"/>
      <dgm:spPr/>
    </dgm:pt>
    <dgm:pt modelId="{0B6B36E2-B01B-4154-A82C-E068288795AD}" type="pres">
      <dgm:prSet presAssocID="{104AE12D-E799-4608-965F-7C10DE5AC796}" presName="firstComp" presStyleCnt="0"/>
      <dgm:spPr/>
    </dgm:pt>
    <dgm:pt modelId="{F04126AB-7653-4A68-9D6D-AD5E7393EA58}" type="pres">
      <dgm:prSet presAssocID="{104AE12D-E799-4608-965F-7C10DE5AC796}" presName="firstChild" presStyleLbl="bgAccFollowNode1" presStyleIdx="0" presStyleCnt="1" custScaleX="89305" custScaleY="64773" custLinFactNeighborX="11559" custLinFactNeighborY="1238"/>
      <dgm:spPr/>
      <dgm:t>
        <a:bodyPr/>
        <a:lstStyle/>
        <a:p>
          <a:endParaRPr lang="es-ES"/>
        </a:p>
      </dgm:t>
    </dgm:pt>
    <dgm:pt modelId="{0C43CC2C-2057-4407-BFAF-86AC29D660FA}" type="pres">
      <dgm:prSet presAssocID="{104AE12D-E799-4608-965F-7C10DE5AC796}" presName="firstChildTx" presStyleLbl="bgAccFollowNode1" presStyleIdx="0" presStyleCnt="1">
        <dgm:presLayoutVars>
          <dgm:bulletEnabled val="1"/>
        </dgm:presLayoutVars>
      </dgm:prSet>
      <dgm:spPr/>
      <dgm:t>
        <a:bodyPr/>
        <a:lstStyle/>
        <a:p>
          <a:endParaRPr lang="es-ES"/>
        </a:p>
      </dgm:t>
    </dgm:pt>
    <dgm:pt modelId="{E79A22F8-D06F-474B-9C07-2650E9D8E8D9}" type="pres">
      <dgm:prSet presAssocID="{104AE12D-E799-4608-965F-7C10DE5AC796}" presName="negSpace" presStyleCnt="0"/>
      <dgm:spPr/>
    </dgm:pt>
    <dgm:pt modelId="{EAD54596-C874-47E8-89D9-F51738A60847}" type="pres">
      <dgm:prSet presAssocID="{104AE12D-E799-4608-965F-7C10DE5AC796}" presName="circle" presStyleLbl="node1" presStyleIdx="0" presStyleCnt="1" custScaleX="110209" custScaleY="111426"/>
      <dgm:spPr/>
      <dgm:t>
        <a:bodyPr/>
        <a:lstStyle/>
        <a:p>
          <a:endParaRPr lang="es-ES"/>
        </a:p>
      </dgm:t>
    </dgm:pt>
  </dgm:ptLst>
  <dgm:cxnLst>
    <dgm:cxn modelId="{8B462EA7-93BF-46B4-B8FF-4DDC398A88D4}" type="presOf" srcId="{E221F383-0DE8-4886-AFB0-D85A9691C209}" destId="{0C43CC2C-2057-4407-BFAF-86AC29D660FA}" srcOrd="1" destOrd="0" presId="urn:microsoft.com/office/officeart/2005/8/layout/hList9"/>
    <dgm:cxn modelId="{5C0C697E-B3E5-44FD-88B1-618264EF9E9D}" srcId="{7B03583E-B528-4DF8-8EA3-6F5C7BCCAD71}" destId="{104AE12D-E799-4608-965F-7C10DE5AC796}" srcOrd="0" destOrd="0" parTransId="{E283D79A-C23D-49D7-99F6-E5EED6504F1F}" sibTransId="{C63A1E3C-0690-4548-8A0C-15ECE49EA504}"/>
    <dgm:cxn modelId="{F5E4E3E3-7CA3-4D48-B20F-C13FCFAA0DEF}" srcId="{104AE12D-E799-4608-965F-7C10DE5AC796}" destId="{E221F383-0DE8-4886-AFB0-D85A9691C209}" srcOrd="0" destOrd="0" parTransId="{58148C0A-D22B-4986-8756-CD5274E60675}" sibTransId="{9C42CF93-42BC-49D1-A3AE-B5EB806D8A31}"/>
    <dgm:cxn modelId="{9F466BE0-D6B9-4FE5-B41D-4CA0B7B04460}" type="presOf" srcId="{E221F383-0DE8-4886-AFB0-D85A9691C209}" destId="{F04126AB-7653-4A68-9D6D-AD5E7393EA58}" srcOrd="0" destOrd="0" presId="urn:microsoft.com/office/officeart/2005/8/layout/hList9"/>
    <dgm:cxn modelId="{6F340BD6-FC0F-4B43-9357-D5E288741C37}" type="presOf" srcId="{104AE12D-E799-4608-965F-7C10DE5AC796}" destId="{EAD54596-C874-47E8-89D9-F51738A60847}" srcOrd="0" destOrd="0" presId="urn:microsoft.com/office/officeart/2005/8/layout/hList9"/>
    <dgm:cxn modelId="{E984DD2E-D807-4074-96C3-25C123897227}" type="presOf" srcId="{7B03583E-B528-4DF8-8EA3-6F5C7BCCAD71}" destId="{63059143-1638-4301-8465-7BDE9BB6B4B7}" srcOrd="0" destOrd="0" presId="urn:microsoft.com/office/officeart/2005/8/layout/hList9"/>
    <dgm:cxn modelId="{A5AFD956-9525-46CC-A2EC-BCC759644B76}" type="presParOf" srcId="{63059143-1638-4301-8465-7BDE9BB6B4B7}" destId="{1CE1E890-681C-4A6E-8A1F-D853D2217884}" srcOrd="0" destOrd="0" presId="urn:microsoft.com/office/officeart/2005/8/layout/hList9"/>
    <dgm:cxn modelId="{67EA1085-8719-470F-B3DF-0965AFA446EB}" type="presParOf" srcId="{63059143-1638-4301-8465-7BDE9BB6B4B7}" destId="{FDD9C5D6-B424-4D5A-BF21-20CB08A81038}" srcOrd="1" destOrd="0" presId="urn:microsoft.com/office/officeart/2005/8/layout/hList9"/>
    <dgm:cxn modelId="{4D6AF4AE-526F-466D-87E1-1D5C06A9BA88}" type="presParOf" srcId="{FDD9C5D6-B424-4D5A-BF21-20CB08A81038}" destId="{559492D7-6207-46EC-8C40-BFE68C1CFE77}" srcOrd="0" destOrd="0" presId="urn:microsoft.com/office/officeart/2005/8/layout/hList9"/>
    <dgm:cxn modelId="{61A0E051-2322-404C-9AF4-63654294CA27}" type="presParOf" srcId="{FDD9C5D6-B424-4D5A-BF21-20CB08A81038}" destId="{0B6B36E2-B01B-4154-A82C-E068288795AD}" srcOrd="1" destOrd="0" presId="urn:microsoft.com/office/officeart/2005/8/layout/hList9"/>
    <dgm:cxn modelId="{EB8E2462-8AEA-48E1-9BA7-FC0B577A8A38}" type="presParOf" srcId="{0B6B36E2-B01B-4154-A82C-E068288795AD}" destId="{F04126AB-7653-4A68-9D6D-AD5E7393EA58}" srcOrd="0" destOrd="0" presId="urn:microsoft.com/office/officeart/2005/8/layout/hList9"/>
    <dgm:cxn modelId="{40E9669E-F0CC-4A87-9315-E9AFFA6344FE}" type="presParOf" srcId="{0B6B36E2-B01B-4154-A82C-E068288795AD}" destId="{0C43CC2C-2057-4407-BFAF-86AC29D660FA}" srcOrd="1" destOrd="0" presId="urn:microsoft.com/office/officeart/2005/8/layout/hList9"/>
    <dgm:cxn modelId="{7C15AB7A-7908-4196-900A-89B67246182A}" type="presParOf" srcId="{63059143-1638-4301-8465-7BDE9BB6B4B7}" destId="{E79A22F8-D06F-474B-9C07-2650E9D8E8D9}" srcOrd="2" destOrd="0" presId="urn:microsoft.com/office/officeart/2005/8/layout/hList9"/>
    <dgm:cxn modelId="{9E8777B6-CDF8-4603-9E87-DBD554612DA4}" type="presParOf" srcId="{63059143-1638-4301-8465-7BDE9BB6B4B7}" destId="{EAD54596-C874-47E8-89D9-F51738A60847}" srcOrd="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A3F9EB1-A441-4927-873A-7A7B2B055F37}" type="doc">
      <dgm:prSet loTypeId="urn:microsoft.com/office/officeart/2008/layout/IncreasingCircleProcess" loCatId="list" qsTypeId="urn:microsoft.com/office/officeart/2005/8/quickstyle/simple1" qsCatId="simple" csTypeId="urn:microsoft.com/office/officeart/2005/8/colors/colorful1" csCatId="colorful" phldr="1"/>
      <dgm:spPr/>
      <dgm:t>
        <a:bodyPr/>
        <a:lstStyle/>
        <a:p>
          <a:endParaRPr lang="es-ES"/>
        </a:p>
      </dgm:t>
    </dgm:pt>
    <dgm:pt modelId="{5B981E18-54F6-4D37-9C2C-F941F3E12EB6}">
      <dgm:prSet phldrT="[Texto]"/>
      <dgm:spPr/>
      <dgm:t>
        <a:bodyPr/>
        <a:lstStyle/>
        <a:p>
          <a:r>
            <a:rPr lang="es-ES" dirty="0" smtClean="0"/>
            <a:t>Anexo 1</a:t>
          </a:r>
          <a:endParaRPr lang="es-ES" dirty="0"/>
        </a:p>
      </dgm:t>
    </dgm:pt>
    <dgm:pt modelId="{2BDB7B54-46AC-457B-A18C-C8914151D663}" type="parTrans" cxnId="{0589E51C-87C7-43CF-BF99-0AC60FECB624}">
      <dgm:prSet/>
      <dgm:spPr/>
      <dgm:t>
        <a:bodyPr/>
        <a:lstStyle/>
        <a:p>
          <a:endParaRPr lang="es-ES"/>
        </a:p>
      </dgm:t>
    </dgm:pt>
    <dgm:pt modelId="{39B5A4C6-0BF7-4E31-8363-0A4040AA336D}" type="sibTrans" cxnId="{0589E51C-87C7-43CF-BF99-0AC60FECB624}">
      <dgm:prSet/>
      <dgm:spPr/>
      <dgm:t>
        <a:bodyPr/>
        <a:lstStyle/>
        <a:p>
          <a:endParaRPr lang="es-ES"/>
        </a:p>
      </dgm:t>
    </dgm:pt>
    <dgm:pt modelId="{96DDFA6C-5331-4450-8EA7-A6826E49F8AD}">
      <dgm:prSet phldrT="[Texto]"/>
      <dgm:spPr/>
      <dgm:t>
        <a:bodyPr/>
        <a:lstStyle/>
        <a:p>
          <a:r>
            <a:rPr lang="es-ES" dirty="0" smtClean="0"/>
            <a:t>- Análisis de documentos </a:t>
          </a:r>
        </a:p>
        <a:p>
          <a:r>
            <a:rPr lang="es-ES" dirty="0" smtClean="0"/>
            <a:t>- Observación a las actividades</a:t>
          </a:r>
        </a:p>
        <a:p>
          <a:r>
            <a:rPr lang="es-ES" dirty="0" smtClean="0"/>
            <a:t>- Encuesta </a:t>
          </a:r>
          <a:endParaRPr lang="es-ES" dirty="0"/>
        </a:p>
      </dgm:t>
    </dgm:pt>
    <dgm:pt modelId="{8E52CCB7-E380-4A2F-A440-6D305AF5D7D1}" type="parTrans" cxnId="{F43BB239-7D50-4A51-98AA-75C95CAE7DC3}">
      <dgm:prSet/>
      <dgm:spPr/>
      <dgm:t>
        <a:bodyPr/>
        <a:lstStyle/>
        <a:p>
          <a:endParaRPr lang="es-ES"/>
        </a:p>
      </dgm:t>
    </dgm:pt>
    <dgm:pt modelId="{671BCAA7-9ABF-4C79-9CD0-35309FD528BE}" type="sibTrans" cxnId="{F43BB239-7D50-4A51-98AA-75C95CAE7DC3}">
      <dgm:prSet/>
      <dgm:spPr/>
      <dgm:t>
        <a:bodyPr/>
        <a:lstStyle/>
        <a:p>
          <a:endParaRPr lang="es-ES"/>
        </a:p>
      </dgm:t>
    </dgm:pt>
    <dgm:pt modelId="{67217F8F-D3B1-4689-8940-A3BD5A1EE1D4}">
      <dgm:prSet phldrT="[Texto]" custT="1"/>
      <dgm:spPr/>
      <dgm:t>
        <a:bodyPr/>
        <a:lstStyle/>
        <a:p>
          <a:r>
            <a:rPr lang="es-ES" sz="2400" dirty="0" smtClean="0"/>
            <a:t>Anexo</a:t>
          </a:r>
          <a:r>
            <a:rPr lang="es-ES" sz="2700" dirty="0" smtClean="0"/>
            <a:t> 2</a:t>
          </a:r>
          <a:endParaRPr lang="es-ES" sz="2700" dirty="0"/>
        </a:p>
      </dgm:t>
    </dgm:pt>
    <dgm:pt modelId="{E4A46F65-9F47-4AD0-8F7B-E3916117DF1F}" type="parTrans" cxnId="{E07A8808-CBDC-4C5E-B2B4-B5F1DD6CAEBB}">
      <dgm:prSet/>
      <dgm:spPr/>
      <dgm:t>
        <a:bodyPr/>
        <a:lstStyle/>
        <a:p>
          <a:endParaRPr lang="es-ES"/>
        </a:p>
      </dgm:t>
    </dgm:pt>
    <dgm:pt modelId="{27973A07-C61E-4772-A23E-FB1D45F41A3E}" type="sibTrans" cxnId="{E07A8808-CBDC-4C5E-B2B4-B5F1DD6CAEBB}">
      <dgm:prSet/>
      <dgm:spPr/>
      <dgm:t>
        <a:bodyPr/>
        <a:lstStyle/>
        <a:p>
          <a:endParaRPr lang="es-ES"/>
        </a:p>
      </dgm:t>
    </dgm:pt>
    <dgm:pt modelId="{3C7456C2-EA92-49AF-B59A-87DFDF2900C5}">
      <dgm:prSet phldrT="[Texto]"/>
      <dgm:spPr/>
      <dgm:t>
        <a:bodyPr/>
        <a:lstStyle/>
        <a:p>
          <a:r>
            <a:rPr lang="es-ES" dirty="0" smtClean="0"/>
            <a:t>Guía de análisis de documentos </a:t>
          </a:r>
          <a:endParaRPr lang="es-ES" dirty="0"/>
        </a:p>
      </dgm:t>
    </dgm:pt>
    <dgm:pt modelId="{91D2D503-8369-4A56-A5F3-9D24172AFA71}" type="parTrans" cxnId="{B084AFBB-C9F4-4875-BD50-D6DE990C265D}">
      <dgm:prSet/>
      <dgm:spPr/>
      <dgm:t>
        <a:bodyPr/>
        <a:lstStyle/>
        <a:p>
          <a:endParaRPr lang="es-ES"/>
        </a:p>
      </dgm:t>
    </dgm:pt>
    <dgm:pt modelId="{9DE1C052-8886-427C-9785-24807CEC2E23}" type="sibTrans" cxnId="{B084AFBB-C9F4-4875-BD50-D6DE990C265D}">
      <dgm:prSet/>
      <dgm:spPr/>
      <dgm:t>
        <a:bodyPr/>
        <a:lstStyle/>
        <a:p>
          <a:endParaRPr lang="es-ES"/>
        </a:p>
      </dgm:t>
    </dgm:pt>
    <dgm:pt modelId="{3DA5931B-6FC6-4562-900D-6044199F7E41}">
      <dgm:prSet phldrT="[Texto]"/>
      <dgm:spPr/>
      <dgm:t>
        <a:bodyPr/>
        <a:lstStyle/>
        <a:p>
          <a:r>
            <a:rPr lang="es-ES" dirty="0" smtClean="0"/>
            <a:t>Anexo 3</a:t>
          </a:r>
          <a:endParaRPr lang="es-ES" dirty="0"/>
        </a:p>
      </dgm:t>
    </dgm:pt>
    <dgm:pt modelId="{2A738CAB-FE11-43B0-8535-D1E4D4EAF94E}" type="parTrans" cxnId="{9D4972EF-7F16-489D-A2E4-73AFCB00635E}">
      <dgm:prSet/>
      <dgm:spPr/>
      <dgm:t>
        <a:bodyPr/>
        <a:lstStyle/>
        <a:p>
          <a:endParaRPr lang="es-ES"/>
        </a:p>
      </dgm:t>
    </dgm:pt>
    <dgm:pt modelId="{8017EF53-6E10-416E-891C-05DE98BAC047}" type="sibTrans" cxnId="{9D4972EF-7F16-489D-A2E4-73AFCB00635E}">
      <dgm:prSet/>
      <dgm:spPr/>
      <dgm:t>
        <a:bodyPr/>
        <a:lstStyle/>
        <a:p>
          <a:endParaRPr lang="es-ES"/>
        </a:p>
      </dgm:t>
    </dgm:pt>
    <dgm:pt modelId="{35ADDDC9-EA92-440C-B5A4-DAEF8D78AA43}">
      <dgm:prSet phldrT="[Texto]"/>
      <dgm:spPr/>
      <dgm:t>
        <a:bodyPr/>
        <a:lstStyle/>
        <a:p>
          <a:r>
            <a:rPr lang="es-ES" dirty="0" smtClean="0"/>
            <a:t>Anexo 4</a:t>
          </a:r>
          <a:endParaRPr lang="es-ES" dirty="0"/>
        </a:p>
      </dgm:t>
    </dgm:pt>
    <dgm:pt modelId="{A6B8CAA9-B374-4C38-B802-53497912C0C0}" type="parTrans" cxnId="{493BAA7F-8D18-4CE5-9C36-427DE13449D2}">
      <dgm:prSet/>
      <dgm:spPr/>
      <dgm:t>
        <a:bodyPr/>
        <a:lstStyle/>
        <a:p>
          <a:endParaRPr lang="es-ES"/>
        </a:p>
      </dgm:t>
    </dgm:pt>
    <dgm:pt modelId="{F99EEA4C-1176-4002-A029-0A141C1AB74D}" type="sibTrans" cxnId="{493BAA7F-8D18-4CE5-9C36-427DE13449D2}">
      <dgm:prSet/>
      <dgm:spPr/>
      <dgm:t>
        <a:bodyPr/>
        <a:lstStyle/>
        <a:p>
          <a:endParaRPr lang="es-ES"/>
        </a:p>
      </dgm:t>
    </dgm:pt>
    <dgm:pt modelId="{86CCF394-CE26-48B5-B8FB-AA75ECD55EC7}" type="pres">
      <dgm:prSet presAssocID="{3A3F9EB1-A441-4927-873A-7A7B2B055F37}" presName="Name0" presStyleCnt="0">
        <dgm:presLayoutVars>
          <dgm:chMax val="7"/>
          <dgm:chPref val="7"/>
          <dgm:dir/>
          <dgm:animOne val="branch"/>
          <dgm:animLvl val="lvl"/>
        </dgm:presLayoutVars>
      </dgm:prSet>
      <dgm:spPr/>
      <dgm:t>
        <a:bodyPr/>
        <a:lstStyle/>
        <a:p>
          <a:endParaRPr lang="es-ES"/>
        </a:p>
      </dgm:t>
    </dgm:pt>
    <dgm:pt modelId="{4CE89767-5FC3-4113-8A51-61B83950EBA2}" type="pres">
      <dgm:prSet presAssocID="{5B981E18-54F6-4D37-9C2C-F941F3E12EB6}" presName="composite" presStyleCnt="0"/>
      <dgm:spPr/>
    </dgm:pt>
    <dgm:pt modelId="{9AED18F9-AE8C-43E1-9C76-1C12DA9DED61}" type="pres">
      <dgm:prSet presAssocID="{5B981E18-54F6-4D37-9C2C-F941F3E12EB6}" presName="BackAccent" presStyleLbl="bgShp" presStyleIdx="0" presStyleCnt="4"/>
      <dgm:spPr/>
    </dgm:pt>
    <dgm:pt modelId="{3A6850B6-B6F1-47C3-89A2-2C649A35DBFB}" type="pres">
      <dgm:prSet presAssocID="{5B981E18-54F6-4D37-9C2C-F941F3E12EB6}" presName="Accent" presStyleLbl="alignNode1" presStyleIdx="0" presStyleCnt="4"/>
      <dgm:spPr/>
    </dgm:pt>
    <dgm:pt modelId="{80FADF2A-73D0-4BFD-90A5-5540B43EC0BD}" type="pres">
      <dgm:prSet presAssocID="{5B981E18-54F6-4D37-9C2C-F941F3E12EB6}" presName="Child" presStyleLbl="revTx" presStyleIdx="0" presStyleCnt="6" custScaleX="114294" custScaleY="133361" custLinFactNeighborX="-32441" custLinFactNeighborY="24121">
        <dgm:presLayoutVars>
          <dgm:chMax val="0"/>
          <dgm:chPref val="0"/>
          <dgm:bulletEnabled val="1"/>
        </dgm:presLayoutVars>
      </dgm:prSet>
      <dgm:spPr/>
      <dgm:t>
        <a:bodyPr/>
        <a:lstStyle/>
        <a:p>
          <a:endParaRPr lang="es-ES"/>
        </a:p>
      </dgm:t>
    </dgm:pt>
    <dgm:pt modelId="{18E93E07-5AEE-4C57-B76D-73EF19668975}" type="pres">
      <dgm:prSet presAssocID="{5B981E18-54F6-4D37-9C2C-F941F3E12EB6}" presName="Parent" presStyleLbl="revTx" presStyleIdx="1" presStyleCnt="6">
        <dgm:presLayoutVars>
          <dgm:chMax val="1"/>
          <dgm:chPref val="1"/>
          <dgm:bulletEnabled val="1"/>
        </dgm:presLayoutVars>
      </dgm:prSet>
      <dgm:spPr/>
      <dgm:t>
        <a:bodyPr/>
        <a:lstStyle/>
        <a:p>
          <a:endParaRPr lang="es-ES"/>
        </a:p>
      </dgm:t>
    </dgm:pt>
    <dgm:pt modelId="{082FAED4-B18D-4B7D-B0C6-5A6D8E1C8289}" type="pres">
      <dgm:prSet presAssocID="{39B5A4C6-0BF7-4E31-8363-0A4040AA336D}" presName="sibTrans" presStyleCnt="0"/>
      <dgm:spPr/>
    </dgm:pt>
    <dgm:pt modelId="{2DABAE2B-7A99-4D83-8BC3-438EFD4B338F}" type="pres">
      <dgm:prSet presAssocID="{67217F8F-D3B1-4689-8940-A3BD5A1EE1D4}" presName="composite" presStyleCnt="0"/>
      <dgm:spPr/>
    </dgm:pt>
    <dgm:pt modelId="{9835B719-A640-4521-B12A-874ABE18510D}" type="pres">
      <dgm:prSet presAssocID="{67217F8F-D3B1-4689-8940-A3BD5A1EE1D4}" presName="BackAccent" presStyleLbl="bgShp" presStyleIdx="1" presStyleCnt="4" custLinFactNeighborX="-7872" custLinFactNeighborY="-11710"/>
      <dgm:spPr/>
    </dgm:pt>
    <dgm:pt modelId="{B363FE98-4FC9-44B3-8A05-EE75CE1970BC}" type="pres">
      <dgm:prSet presAssocID="{67217F8F-D3B1-4689-8940-A3BD5A1EE1D4}" presName="Accent" presStyleLbl="alignNode1" presStyleIdx="1" presStyleCnt="4" custLinFactNeighborX="-3279" custLinFactNeighborY="-12995"/>
      <dgm:spPr/>
    </dgm:pt>
    <dgm:pt modelId="{1A550AB4-69B6-4ED6-BC29-1B894A400290}" type="pres">
      <dgm:prSet presAssocID="{67217F8F-D3B1-4689-8940-A3BD5A1EE1D4}" presName="Child" presStyleLbl="revTx" presStyleIdx="2" presStyleCnt="6" custLinFactNeighborX="-22040" custLinFactNeighborY="5125">
        <dgm:presLayoutVars>
          <dgm:chMax val="0"/>
          <dgm:chPref val="0"/>
          <dgm:bulletEnabled val="1"/>
        </dgm:presLayoutVars>
      </dgm:prSet>
      <dgm:spPr/>
      <dgm:t>
        <a:bodyPr/>
        <a:lstStyle/>
        <a:p>
          <a:endParaRPr lang="es-ES"/>
        </a:p>
      </dgm:t>
    </dgm:pt>
    <dgm:pt modelId="{C9705390-2ED5-420D-B826-228D5AF1E25F}" type="pres">
      <dgm:prSet presAssocID="{67217F8F-D3B1-4689-8940-A3BD5A1EE1D4}" presName="Parent" presStyleLbl="revTx" presStyleIdx="3" presStyleCnt="6" custLinFactNeighborX="-7983" custLinFactNeighborY="-16957">
        <dgm:presLayoutVars>
          <dgm:chMax val="1"/>
          <dgm:chPref val="1"/>
          <dgm:bulletEnabled val="1"/>
        </dgm:presLayoutVars>
      </dgm:prSet>
      <dgm:spPr/>
      <dgm:t>
        <a:bodyPr/>
        <a:lstStyle/>
        <a:p>
          <a:endParaRPr lang="es-ES"/>
        </a:p>
      </dgm:t>
    </dgm:pt>
    <dgm:pt modelId="{CDE7B70B-596D-4F2D-8B88-C652DD16A623}" type="pres">
      <dgm:prSet presAssocID="{27973A07-C61E-4772-A23E-FB1D45F41A3E}" presName="sibTrans" presStyleCnt="0"/>
      <dgm:spPr/>
    </dgm:pt>
    <dgm:pt modelId="{DD939B5B-0954-443D-8711-2F6E4B6AD521}" type="pres">
      <dgm:prSet presAssocID="{3DA5931B-6FC6-4562-900D-6044199F7E41}" presName="composite" presStyleCnt="0"/>
      <dgm:spPr/>
    </dgm:pt>
    <dgm:pt modelId="{35758EFF-CE54-4A6F-BC67-50284CE5CF25}" type="pres">
      <dgm:prSet presAssocID="{3DA5931B-6FC6-4562-900D-6044199F7E41}" presName="BackAccent" presStyleLbl="bgShp" presStyleIdx="2" presStyleCnt="4" custLinFactNeighborX="25773" custLinFactNeighborY="56254"/>
      <dgm:spPr/>
    </dgm:pt>
    <dgm:pt modelId="{26C06DBE-E788-4BBD-BB26-0789EC54C8C0}" type="pres">
      <dgm:prSet presAssocID="{3DA5931B-6FC6-4562-900D-6044199F7E41}" presName="Accent" presStyleLbl="alignNode1" presStyleIdx="2" presStyleCnt="4" custLinFactNeighborX="19716" custLinFactNeighborY="76876"/>
      <dgm:spPr/>
    </dgm:pt>
    <dgm:pt modelId="{3B161EB9-1401-4A33-8AAA-3352B26C713C}" type="pres">
      <dgm:prSet presAssocID="{3DA5931B-6FC6-4562-900D-6044199F7E41}" presName="Child" presStyleLbl="revTx" presStyleIdx="3" presStyleCnt="6">
        <dgm:presLayoutVars>
          <dgm:chMax val="0"/>
          <dgm:chPref val="0"/>
          <dgm:bulletEnabled val="1"/>
        </dgm:presLayoutVars>
      </dgm:prSet>
      <dgm:spPr/>
      <dgm:t>
        <a:bodyPr/>
        <a:lstStyle/>
        <a:p>
          <a:endParaRPr lang="es-ES"/>
        </a:p>
      </dgm:t>
    </dgm:pt>
    <dgm:pt modelId="{C4C9B591-8A89-4B27-B624-A7227FFB6A6A}" type="pres">
      <dgm:prSet presAssocID="{3DA5931B-6FC6-4562-900D-6044199F7E41}" presName="Parent" presStyleLbl="revTx" presStyleIdx="4" presStyleCnt="6" custLinFactNeighborX="4435" custLinFactNeighborY="53630">
        <dgm:presLayoutVars>
          <dgm:chMax val="1"/>
          <dgm:chPref val="1"/>
          <dgm:bulletEnabled val="1"/>
        </dgm:presLayoutVars>
      </dgm:prSet>
      <dgm:spPr/>
      <dgm:t>
        <a:bodyPr/>
        <a:lstStyle/>
        <a:p>
          <a:endParaRPr lang="es-ES"/>
        </a:p>
      </dgm:t>
    </dgm:pt>
    <dgm:pt modelId="{BF277F96-9E44-403C-9B76-4F9B2C270E6D}" type="pres">
      <dgm:prSet presAssocID="{8017EF53-6E10-416E-891C-05DE98BAC047}" presName="sibTrans" presStyleCnt="0"/>
      <dgm:spPr/>
    </dgm:pt>
    <dgm:pt modelId="{AAED62C6-B3DC-4F02-A7E6-EA1EAC06CE3C}" type="pres">
      <dgm:prSet presAssocID="{35ADDDC9-EA92-440C-B5A4-DAEF8D78AA43}" presName="composite" presStyleCnt="0"/>
      <dgm:spPr/>
    </dgm:pt>
    <dgm:pt modelId="{CB6585FF-2284-4FEC-91A3-534674582E80}" type="pres">
      <dgm:prSet presAssocID="{35ADDDC9-EA92-440C-B5A4-DAEF8D78AA43}" presName="BackAccent" presStyleLbl="bgShp" presStyleIdx="3" presStyleCnt="4" custLinFactX="-172521" custLinFactY="205341" custLinFactNeighborX="-200000" custLinFactNeighborY="300000"/>
      <dgm:spPr/>
    </dgm:pt>
    <dgm:pt modelId="{E5331041-ABF9-44A0-9B47-21D0D0180C2C}" type="pres">
      <dgm:prSet presAssocID="{35ADDDC9-EA92-440C-B5A4-DAEF8D78AA43}" presName="Accent" presStyleLbl="alignNode1" presStyleIdx="3" presStyleCnt="4" custLinFactX="-200000" custLinFactY="293266" custLinFactNeighborX="-265652" custLinFactNeighborY="300000"/>
      <dgm:spPr/>
    </dgm:pt>
    <dgm:pt modelId="{31B5F6E9-94D4-4AD6-A17D-D64D02285FF8}" type="pres">
      <dgm:prSet presAssocID="{35ADDDC9-EA92-440C-B5A4-DAEF8D78AA43}" presName="Child" presStyleLbl="revTx" presStyleIdx="4" presStyleCnt="6">
        <dgm:presLayoutVars>
          <dgm:chMax val="0"/>
          <dgm:chPref val="0"/>
          <dgm:bulletEnabled val="1"/>
        </dgm:presLayoutVars>
      </dgm:prSet>
      <dgm:spPr/>
    </dgm:pt>
    <dgm:pt modelId="{146A1770-BFB3-46AE-A59C-C8DD82CC8C3F}" type="pres">
      <dgm:prSet presAssocID="{35ADDDC9-EA92-440C-B5A4-DAEF8D78AA43}" presName="Parent" presStyleLbl="revTx" presStyleIdx="5" presStyleCnt="6" custLinFactX="-16876" custLinFactY="213062" custLinFactNeighborX="-100000" custLinFactNeighborY="300000">
        <dgm:presLayoutVars>
          <dgm:chMax val="1"/>
          <dgm:chPref val="1"/>
          <dgm:bulletEnabled val="1"/>
        </dgm:presLayoutVars>
      </dgm:prSet>
      <dgm:spPr/>
      <dgm:t>
        <a:bodyPr/>
        <a:lstStyle/>
        <a:p>
          <a:endParaRPr lang="es-ES"/>
        </a:p>
      </dgm:t>
    </dgm:pt>
  </dgm:ptLst>
  <dgm:cxnLst>
    <dgm:cxn modelId="{F43BB239-7D50-4A51-98AA-75C95CAE7DC3}" srcId="{5B981E18-54F6-4D37-9C2C-F941F3E12EB6}" destId="{96DDFA6C-5331-4450-8EA7-A6826E49F8AD}" srcOrd="0" destOrd="0" parTransId="{8E52CCB7-E380-4A2F-A440-6D305AF5D7D1}" sibTransId="{671BCAA7-9ABF-4C79-9CD0-35309FD528BE}"/>
    <dgm:cxn modelId="{C757C86E-B716-4E82-9953-ADDD7A35B5DB}" type="presOf" srcId="{3A3F9EB1-A441-4927-873A-7A7B2B055F37}" destId="{86CCF394-CE26-48B5-B8FB-AA75ECD55EC7}" srcOrd="0" destOrd="0" presId="urn:microsoft.com/office/officeart/2008/layout/IncreasingCircleProcess"/>
    <dgm:cxn modelId="{01A9F565-0548-4D0A-A4A2-1F65C572A9CE}" type="presOf" srcId="{5B981E18-54F6-4D37-9C2C-F941F3E12EB6}" destId="{18E93E07-5AEE-4C57-B76D-73EF19668975}" srcOrd="0" destOrd="0" presId="urn:microsoft.com/office/officeart/2008/layout/IncreasingCircleProcess"/>
    <dgm:cxn modelId="{DF3E99BB-5540-43DC-8B4E-2830D31385D6}" type="presOf" srcId="{35ADDDC9-EA92-440C-B5A4-DAEF8D78AA43}" destId="{146A1770-BFB3-46AE-A59C-C8DD82CC8C3F}" srcOrd="0" destOrd="0" presId="urn:microsoft.com/office/officeart/2008/layout/IncreasingCircleProcess"/>
    <dgm:cxn modelId="{E07A8808-CBDC-4C5E-B2B4-B5F1DD6CAEBB}" srcId="{3A3F9EB1-A441-4927-873A-7A7B2B055F37}" destId="{67217F8F-D3B1-4689-8940-A3BD5A1EE1D4}" srcOrd="1" destOrd="0" parTransId="{E4A46F65-9F47-4AD0-8F7B-E3916117DF1F}" sibTransId="{27973A07-C61E-4772-A23E-FB1D45F41A3E}"/>
    <dgm:cxn modelId="{B084AFBB-C9F4-4875-BD50-D6DE990C265D}" srcId="{67217F8F-D3B1-4689-8940-A3BD5A1EE1D4}" destId="{3C7456C2-EA92-49AF-B59A-87DFDF2900C5}" srcOrd="0" destOrd="0" parTransId="{91D2D503-8369-4A56-A5F3-9D24172AFA71}" sibTransId="{9DE1C052-8886-427C-9785-24807CEC2E23}"/>
    <dgm:cxn modelId="{0589E51C-87C7-43CF-BF99-0AC60FECB624}" srcId="{3A3F9EB1-A441-4927-873A-7A7B2B055F37}" destId="{5B981E18-54F6-4D37-9C2C-F941F3E12EB6}" srcOrd="0" destOrd="0" parTransId="{2BDB7B54-46AC-457B-A18C-C8914151D663}" sibTransId="{39B5A4C6-0BF7-4E31-8363-0A4040AA336D}"/>
    <dgm:cxn modelId="{9D4972EF-7F16-489D-A2E4-73AFCB00635E}" srcId="{3A3F9EB1-A441-4927-873A-7A7B2B055F37}" destId="{3DA5931B-6FC6-4562-900D-6044199F7E41}" srcOrd="2" destOrd="0" parTransId="{2A738CAB-FE11-43B0-8535-D1E4D4EAF94E}" sibTransId="{8017EF53-6E10-416E-891C-05DE98BAC047}"/>
    <dgm:cxn modelId="{4EB15072-0179-4A18-A4D7-1052D17C2C10}" type="presOf" srcId="{3C7456C2-EA92-49AF-B59A-87DFDF2900C5}" destId="{1A550AB4-69B6-4ED6-BC29-1B894A400290}" srcOrd="0" destOrd="0" presId="urn:microsoft.com/office/officeart/2008/layout/IncreasingCircleProcess"/>
    <dgm:cxn modelId="{676BDB62-83CC-47E1-AB63-79E23C63DF91}" type="presOf" srcId="{67217F8F-D3B1-4689-8940-A3BD5A1EE1D4}" destId="{C9705390-2ED5-420D-B826-228D5AF1E25F}" srcOrd="0" destOrd="0" presId="urn:microsoft.com/office/officeart/2008/layout/IncreasingCircleProcess"/>
    <dgm:cxn modelId="{507A4012-615D-45EF-BE9A-064104AD8C00}" type="presOf" srcId="{3DA5931B-6FC6-4562-900D-6044199F7E41}" destId="{C4C9B591-8A89-4B27-B624-A7227FFB6A6A}" srcOrd="0" destOrd="0" presId="urn:microsoft.com/office/officeart/2008/layout/IncreasingCircleProcess"/>
    <dgm:cxn modelId="{493BAA7F-8D18-4CE5-9C36-427DE13449D2}" srcId="{3A3F9EB1-A441-4927-873A-7A7B2B055F37}" destId="{35ADDDC9-EA92-440C-B5A4-DAEF8D78AA43}" srcOrd="3" destOrd="0" parTransId="{A6B8CAA9-B374-4C38-B802-53497912C0C0}" sibTransId="{F99EEA4C-1176-4002-A029-0A141C1AB74D}"/>
    <dgm:cxn modelId="{615014C2-4928-433F-9D98-942FC828616A}" type="presOf" srcId="{96DDFA6C-5331-4450-8EA7-A6826E49F8AD}" destId="{80FADF2A-73D0-4BFD-90A5-5540B43EC0BD}" srcOrd="0" destOrd="0" presId="urn:microsoft.com/office/officeart/2008/layout/IncreasingCircleProcess"/>
    <dgm:cxn modelId="{754F1CBA-C442-489E-AF70-DB13B407327B}" type="presParOf" srcId="{86CCF394-CE26-48B5-B8FB-AA75ECD55EC7}" destId="{4CE89767-5FC3-4113-8A51-61B83950EBA2}" srcOrd="0" destOrd="0" presId="urn:microsoft.com/office/officeart/2008/layout/IncreasingCircleProcess"/>
    <dgm:cxn modelId="{96D2DD5B-D13B-41C6-AFCA-6587EF82EBE9}" type="presParOf" srcId="{4CE89767-5FC3-4113-8A51-61B83950EBA2}" destId="{9AED18F9-AE8C-43E1-9C76-1C12DA9DED61}" srcOrd="0" destOrd="0" presId="urn:microsoft.com/office/officeart/2008/layout/IncreasingCircleProcess"/>
    <dgm:cxn modelId="{9862AE1D-E3E3-427A-8881-2A1F337EE0C8}" type="presParOf" srcId="{4CE89767-5FC3-4113-8A51-61B83950EBA2}" destId="{3A6850B6-B6F1-47C3-89A2-2C649A35DBFB}" srcOrd="1" destOrd="0" presId="urn:microsoft.com/office/officeart/2008/layout/IncreasingCircleProcess"/>
    <dgm:cxn modelId="{A830AE50-B2AD-465D-B263-FCE7A03F196C}" type="presParOf" srcId="{4CE89767-5FC3-4113-8A51-61B83950EBA2}" destId="{80FADF2A-73D0-4BFD-90A5-5540B43EC0BD}" srcOrd="2" destOrd="0" presId="urn:microsoft.com/office/officeart/2008/layout/IncreasingCircleProcess"/>
    <dgm:cxn modelId="{DD52DAD4-369D-4EF0-8D5B-9DA9E35E12C1}" type="presParOf" srcId="{4CE89767-5FC3-4113-8A51-61B83950EBA2}" destId="{18E93E07-5AEE-4C57-B76D-73EF19668975}" srcOrd="3" destOrd="0" presId="urn:microsoft.com/office/officeart/2008/layout/IncreasingCircleProcess"/>
    <dgm:cxn modelId="{0643C110-C6EC-4E91-A951-AD47878398D6}" type="presParOf" srcId="{86CCF394-CE26-48B5-B8FB-AA75ECD55EC7}" destId="{082FAED4-B18D-4B7D-B0C6-5A6D8E1C8289}" srcOrd="1" destOrd="0" presId="urn:microsoft.com/office/officeart/2008/layout/IncreasingCircleProcess"/>
    <dgm:cxn modelId="{B4AFAAAE-781F-463A-B097-314F064EA09A}" type="presParOf" srcId="{86CCF394-CE26-48B5-B8FB-AA75ECD55EC7}" destId="{2DABAE2B-7A99-4D83-8BC3-438EFD4B338F}" srcOrd="2" destOrd="0" presId="urn:microsoft.com/office/officeart/2008/layout/IncreasingCircleProcess"/>
    <dgm:cxn modelId="{2E827BC4-BEDD-4E35-B94C-CE014522B184}" type="presParOf" srcId="{2DABAE2B-7A99-4D83-8BC3-438EFD4B338F}" destId="{9835B719-A640-4521-B12A-874ABE18510D}" srcOrd="0" destOrd="0" presId="urn:microsoft.com/office/officeart/2008/layout/IncreasingCircleProcess"/>
    <dgm:cxn modelId="{1773F2F7-314E-4F41-ADA7-C07D9BB35352}" type="presParOf" srcId="{2DABAE2B-7A99-4D83-8BC3-438EFD4B338F}" destId="{B363FE98-4FC9-44B3-8A05-EE75CE1970BC}" srcOrd="1" destOrd="0" presId="urn:microsoft.com/office/officeart/2008/layout/IncreasingCircleProcess"/>
    <dgm:cxn modelId="{73EA9064-14FA-44FD-B71B-58D581685532}" type="presParOf" srcId="{2DABAE2B-7A99-4D83-8BC3-438EFD4B338F}" destId="{1A550AB4-69B6-4ED6-BC29-1B894A400290}" srcOrd="2" destOrd="0" presId="urn:microsoft.com/office/officeart/2008/layout/IncreasingCircleProcess"/>
    <dgm:cxn modelId="{D5BEB722-6FCE-4368-A101-7CB501503769}" type="presParOf" srcId="{2DABAE2B-7A99-4D83-8BC3-438EFD4B338F}" destId="{C9705390-2ED5-420D-B826-228D5AF1E25F}" srcOrd="3" destOrd="0" presId="urn:microsoft.com/office/officeart/2008/layout/IncreasingCircleProcess"/>
    <dgm:cxn modelId="{28B770CD-A42B-4527-91D0-A8C7725DC7A1}" type="presParOf" srcId="{86CCF394-CE26-48B5-B8FB-AA75ECD55EC7}" destId="{CDE7B70B-596D-4F2D-8B88-C652DD16A623}" srcOrd="3" destOrd="0" presId="urn:microsoft.com/office/officeart/2008/layout/IncreasingCircleProcess"/>
    <dgm:cxn modelId="{8E15D5FF-220C-4009-9CDD-EE803320D54C}" type="presParOf" srcId="{86CCF394-CE26-48B5-B8FB-AA75ECD55EC7}" destId="{DD939B5B-0954-443D-8711-2F6E4B6AD521}" srcOrd="4" destOrd="0" presId="urn:microsoft.com/office/officeart/2008/layout/IncreasingCircleProcess"/>
    <dgm:cxn modelId="{A29EC804-A75F-42BD-9C26-9040240FA8A4}" type="presParOf" srcId="{DD939B5B-0954-443D-8711-2F6E4B6AD521}" destId="{35758EFF-CE54-4A6F-BC67-50284CE5CF25}" srcOrd="0" destOrd="0" presId="urn:microsoft.com/office/officeart/2008/layout/IncreasingCircleProcess"/>
    <dgm:cxn modelId="{E506FFD7-D9AA-47EC-8F9D-6159AB1C75A3}" type="presParOf" srcId="{DD939B5B-0954-443D-8711-2F6E4B6AD521}" destId="{26C06DBE-E788-4BBD-BB26-0789EC54C8C0}" srcOrd="1" destOrd="0" presId="urn:microsoft.com/office/officeart/2008/layout/IncreasingCircleProcess"/>
    <dgm:cxn modelId="{06BB4C68-3DCC-4276-A798-E738A2679CFE}" type="presParOf" srcId="{DD939B5B-0954-443D-8711-2F6E4B6AD521}" destId="{3B161EB9-1401-4A33-8AAA-3352B26C713C}" srcOrd="2" destOrd="0" presId="urn:microsoft.com/office/officeart/2008/layout/IncreasingCircleProcess"/>
    <dgm:cxn modelId="{B12B232F-282E-4C20-AC44-622E2AF17538}" type="presParOf" srcId="{DD939B5B-0954-443D-8711-2F6E4B6AD521}" destId="{C4C9B591-8A89-4B27-B624-A7227FFB6A6A}" srcOrd="3" destOrd="0" presId="urn:microsoft.com/office/officeart/2008/layout/IncreasingCircleProcess"/>
    <dgm:cxn modelId="{5FC90C85-9640-4709-AF36-84C3BC0DC314}" type="presParOf" srcId="{86CCF394-CE26-48B5-B8FB-AA75ECD55EC7}" destId="{BF277F96-9E44-403C-9B76-4F9B2C270E6D}" srcOrd="5" destOrd="0" presId="urn:microsoft.com/office/officeart/2008/layout/IncreasingCircleProcess"/>
    <dgm:cxn modelId="{751C8938-4D5D-4F06-986F-78C0F54DFC36}" type="presParOf" srcId="{86CCF394-CE26-48B5-B8FB-AA75ECD55EC7}" destId="{AAED62C6-B3DC-4F02-A7E6-EA1EAC06CE3C}" srcOrd="6" destOrd="0" presId="urn:microsoft.com/office/officeart/2008/layout/IncreasingCircleProcess"/>
    <dgm:cxn modelId="{F2E00E07-2D19-4EE2-B02D-72BBEE89E19E}" type="presParOf" srcId="{AAED62C6-B3DC-4F02-A7E6-EA1EAC06CE3C}" destId="{CB6585FF-2284-4FEC-91A3-534674582E80}" srcOrd="0" destOrd="0" presId="urn:microsoft.com/office/officeart/2008/layout/IncreasingCircleProcess"/>
    <dgm:cxn modelId="{F484F887-E1CB-4F86-B180-F8A24A4F456E}" type="presParOf" srcId="{AAED62C6-B3DC-4F02-A7E6-EA1EAC06CE3C}" destId="{E5331041-ABF9-44A0-9B47-21D0D0180C2C}" srcOrd="1" destOrd="0" presId="urn:microsoft.com/office/officeart/2008/layout/IncreasingCircleProcess"/>
    <dgm:cxn modelId="{D7A418A4-4510-48F7-BA38-728E170DE94B}" type="presParOf" srcId="{AAED62C6-B3DC-4F02-A7E6-EA1EAC06CE3C}" destId="{31B5F6E9-94D4-4AD6-A17D-D64D02285FF8}" srcOrd="2" destOrd="0" presId="urn:microsoft.com/office/officeart/2008/layout/IncreasingCircleProcess"/>
    <dgm:cxn modelId="{0E55565D-9C68-4D0C-88BB-B79D70383357}" type="presParOf" srcId="{AAED62C6-B3DC-4F02-A7E6-EA1EAC06CE3C}" destId="{146A1770-BFB3-46AE-A59C-C8DD82CC8C3F}"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4D74CB-5E0A-4B9A-AE1A-E60F60A4769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s-ES"/>
        </a:p>
      </dgm:t>
    </dgm:pt>
    <dgm:pt modelId="{F5135A3D-6E9F-453A-848B-2E6982E351D5}">
      <dgm:prSet phldrT="[Texto]" custT="1"/>
      <dgm:spPr/>
      <dgm:t>
        <a:bodyPr/>
        <a:lstStyle/>
        <a:p>
          <a:r>
            <a:rPr lang="es-EC" sz="1800" dirty="0" smtClean="0">
              <a:solidFill>
                <a:schemeClr val="tx1"/>
              </a:solidFill>
            </a:rPr>
            <a:t>No se resuelven los problemas de la práctica pedagógica en la ambientación de las actividades al medio acuático.</a:t>
          </a:r>
          <a:endParaRPr lang="es-ES" sz="1800" dirty="0">
            <a:solidFill>
              <a:schemeClr val="tx1"/>
            </a:solidFill>
          </a:endParaRPr>
        </a:p>
      </dgm:t>
    </dgm:pt>
    <dgm:pt modelId="{595B3559-DE55-4AE9-8AB9-2801D108ABF1}" type="parTrans" cxnId="{3B1232B2-160F-4232-AEA1-7FA3D2CC94FB}">
      <dgm:prSet/>
      <dgm:spPr/>
      <dgm:t>
        <a:bodyPr/>
        <a:lstStyle/>
        <a:p>
          <a:endParaRPr lang="es-ES" sz="2400">
            <a:solidFill>
              <a:schemeClr val="tx1"/>
            </a:solidFill>
          </a:endParaRPr>
        </a:p>
      </dgm:t>
    </dgm:pt>
    <dgm:pt modelId="{F3662133-E879-4809-B5D3-22345D01DA17}" type="sibTrans" cxnId="{3B1232B2-160F-4232-AEA1-7FA3D2CC94FB}">
      <dgm:prSet/>
      <dgm:spPr/>
      <dgm:t>
        <a:bodyPr/>
        <a:lstStyle/>
        <a:p>
          <a:endParaRPr lang="es-ES" sz="2400">
            <a:solidFill>
              <a:schemeClr val="tx1"/>
            </a:solidFill>
          </a:endParaRPr>
        </a:p>
      </dgm:t>
    </dgm:pt>
    <dgm:pt modelId="{D1EC5594-5CD3-4115-9DAC-3BACA7FAA8B6}">
      <dgm:prSet phldrT="[Texto]" custT="1"/>
      <dgm:spPr/>
      <dgm:t>
        <a:bodyPr/>
        <a:lstStyle/>
        <a:p>
          <a:r>
            <a:rPr lang="es-EC" sz="1800" dirty="0" smtClean="0">
              <a:solidFill>
                <a:schemeClr val="tx1"/>
              </a:solidFill>
            </a:rPr>
            <a:t>Se observaron en las actividades un escaso empleo de los juegos tanto dentro como fuera del medio acuático</a:t>
          </a:r>
          <a:endParaRPr lang="es-ES" sz="1800" dirty="0">
            <a:solidFill>
              <a:schemeClr val="tx1"/>
            </a:solidFill>
          </a:endParaRPr>
        </a:p>
      </dgm:t>
    </dgm:pt>
    <dgm:pt modelId="{3C60A907-E8CC-4146-A570-005DDFA54BCF}" type="parTrans" cxnId="{B4FC795F-CC14-4B3C-B8B1-B0E2CB2EFE8A}">
      <dgm:prSet/>
      <dgm:spPr/>
      <dgm:t>
        <a:bodyPr/>
        <a:lstStyle/>
        <a:p>
          <a:endParaRPr lang="es-ES" sz="2400">
            <a:solidFill>
              <a:schemeClr val="tx1"/>
            </a:solidFill>
          </a:endParaRPr>
        </a:p>
      </dgm:t>
    </dgm:pt>
    <dgm:pt modelId="{BDD6FE91-59FE-4085-9826-BA97E2F2CC98}" type="sibTrans" cxnId="{B4FC795F-CC14-4B3C-B8B1-B0E2CB2EFE8A}">
      <dgm:prSet/>
      <dgm:spPr/>
      <dgm:t>
        <a:bodyPr/>
        <a:lstStyle/>
        <a:p>
          <a:endParaRPr lang="es-ES" sz="2400">
            <a:solidFill>
              <a:schemeClr val="tx1"/>
            </a:solidFill>
          </a:endParaRPr>
        </a:p>
      </dgm:t>
    </dgm:pt>
    <dgm:pt modelId="{7A449672-7D44-4533-A35A-57B9166DFA51}">
      <dgm:prSet phldrT="[Texto]" custT="1"/>
      <dgm:spPr/>
      <dgm:t>
        <a:bodyPr/>
        <a:lstStyle/>
        <a:p>
          <a:r>
            <a:rPr lang="es-EC" sz="1800" smtClean="0">
              <a:solidFill>
                <a:schemeClr val="tx1"/>
              </a:solidFill>
            </a:rPr>
            <a:t>Existe tendencia a la aplicación de una la metodología tradicional, caracterizada por actividades repetitivas en el arte de enseñar a nadar a los infantes</a:t>
          </a:r>
          <a:endParaRPr lang="es-ES" sz="1800" dirty="0">
            <a:solidFill>
              <a:schemeClr val="tx1"/>
            </a:solidFill>
          </a:endParaRPr>
        </a:p>
      </dgm:t>
    </dgm:pt>
    <dgm:pt modelId="{94330A89-5A54-4914-888C-1284C07D89F2}" type="parTrans" cxnId="{FF8AA52B-CCEC-4571-9783-4AC009F2EE02}">
      <dgm:prSet/>
      <dgm:spPr/>
      <dgm:t>
        <a:bodyPr/>
        <a:lstStyle/>
        <a:p>
          <a:endParaRPr lang="es-ES" sz="2400"/>
        </a:p>
      </dgm:t>
    </dgm:pt>
    <dgm:pt modelId="{4D6E08F4-E8C3-4AF8-866F-2B2921D1673E}" type="sibTrans" cxnId="{FF8AA52B-CCEC-4571-9783-4AC009F2EE02}">
      <dgm:prSet/>
      <dgm:spPr/>
      <dgm:t>
        <a:bodyPr/>
        <a:lstStyle/>
        <a:p>
          <a:endParaRPr lang="es-ES" sz="2400"/>
        </a:p>
      </dgm:t>
    </dgm:pt>
    <dgm:pt modelId="{C4DF4128-BD5C-4F58-B57D-71379C57A74A}">
      <dgm:prSet phldrT="[Texto]" custT="1"/>
      <dgm:spPr/>
      <dgm:t>
        <a:bodyPr/>
        <a:lstStyle/>
        <a:p>
          <a:r>
            <a:rPr lang="es-EC" sz="1800" smtClean="0">
              <a:solidFill>
                <a:schemeClr val="tx1"/>
              </a:solidFill>
            </a:rPr>
            <a:t>Se reconoció que existen deficiencias en los resultados de la práctica, pues los ejercicios previos son limitados y estos no se combinan con los juegos a fin de lograr las habilidades desde la motivación adecuada para ello, en la ejecución de los movimientos necesarios</a:t>
          </a:r>
          <a:endParaRPr lang="es-ES" sz="1800" dirty="0">
            <a:solidFill>
              <a:schemeClr val="tx1"/>
            </a:solidFill>
          </a:endParaRPr>
        </a:p>
      </dgm:t>
    </dgm:pt>
    <dgm:pt modelId="{F1A211D4-D84B-4E6E-B9F0-40840F0D9977}" type="parTrans" cxnId="{35E1B7E6-475B-4FE3-B948-546A21DA291A}">
      <dgm:prSet/>
      <dgm:spPr/>
      <dgm:t>
        <a:bodyPr/>
        <a:lstStyle/>
        <a:p>
          <a:endParaRPr lang="es-ES" sz="2400"/>
        </a:p>
      </dgm:t>
    </dgm:pt>
    <dgm:pt modelId="{70ED4FA5-50BB-4E6F-AEAF-1281F8C81A21}" type="sibTrans" cxnId="{35E1B7E6-475B-4FE3-B948-546A21DA291A}">
      <dgm:prSet/>
      <dgm:spPr/>
      <dgm:t>
        <a:bodyPr/>
        <a:lstStyle/>
        <a:p>
          <a:endParaRPr lang="es-ES" sz="2400"/>
        </a:p>
      </dgm:t>
    </dgm:pt>
    <dgm:pt modelId="{E676433C-6D4D-456B-AC55-5553B49E557F}">
      <dgm:prSet phldrT="[Texto]" custT="1"/>
      <dgm:spPr/>
      <dgm:t>
        <a:bodyPr/>
        <a:lstStyle/>
        <a:p>
          <a:r>
            <a:rPr lang="es-ES" sz="1800" dirty="0" smtClean="0">
              <a:solidFill>
                <a:schemeClr val="tx1"/>
              </a:solidFill>
            </a:rPr>
            <a:t>No hay creatividad, manejo de las </a:t>
          </a:r>
          <a:r>
            <a:rPr lang="es-EC" sz="1800" dirty="0" smtClean="0">
              <a:solidFill>
                <a:schemeClr val="tx1"/>
              </a:solidFill>
            </a:rPr>
            <a:t>técnicas de natación, habilidades motrices básicas en la ejecución de los movimientos.</a:t>
          </a:r>
          <a:endParaRPr lang="es-ES" sz="1800" dirty="0">
            <a:solidFill>
              <a:schemeClr val="tx1"/>
            </a:solidFill>
          </a:endParaRPr>
        </a:p>
      </dgm:t>
    </dgm:pt>
    <dgm:pt modelId="{F6C2E20A-3195-4E64-86DE-B0C1475719C1}" type="sibTrans" cxnId="{644D423D-3131-4BDD-93D0-EE8627EA2D03}">
      <dgm:prSet/>
      <dgm:spPr/>
      <dgm:t>
        <a:bodyPr/>
        <a:lstStyle/>
        <a:p>
          <a:endParaRPr lang="es-ES" sz="2400">
            <a:solidFill>
              <a:schemeClr val="tx1"/>
            </a:solidFill>
          </a:endParaRPr>
        </a:p>
      </dgm:t>
    </dgm:pt>
    <dgm:pt modelId="{84F1DD5A-8BBA-40B1-B098-8B7FC0B5D195}" type="parTrans" cxnId="{644D423D-3131-4BDD-93D0-EE8627EA2D03}">
      <dgm:prSet/>
      <dgm:spPr/>
      <dgm:t>
        <a:bodyPr/>
        <a:lstStyle/>
        <a:p>
          <a:endParaRPr lang="es-ES" sz="2400">
            <a:solidFill>
              <a:schemeClr val="tx1"/>
            </a:solidFill>
          </a:endParaRPr>
        </a:p>
      </dgm:t>
    </dgm:pt>
    <dgm:pt modelId="{0DCE6A92-1CE0-435E-AF5B-B5F19413DFEA}">
      <dgm:prSet phldrT="[Texto]" custT="1"/>
      <dgm:spPr/>
      <dgm:t>
        <a:bodyPr/>
        <a:lstStyle/>
        <a:p>
          <a:r>
            <a:rPr lang="es-EC" sz="1800" dirty="0" smtClean="0">
              <a:solidFill>
                <a:schemeClr val="tx1"/>
              </a:solidFill>
            </a:rPr>
            <a:t>Los Instructores reconocen que tienen debilidades para su uso adecuado de los juegos.</a:t>
          </a:r>
          <a:endParaRPr lang="es-ES" sz="1800" dirty="0">
            <a:solidFill>
              <a:schemeClr val="tx1"/>
            </a:solidFill>
          </a:endParaRPr>
        </a:p>
      </dgm:t>
    </dgm:pt>
    <dgm:pt modelId="{FD73F07F-9D76-4DC1-8A4C-F9ABDAA91F15}" type="parTrans" cxnId="{A620D320-A05E-4475-9DFB-0047BD1B3C43}">
      <dgm:prSet/>
      <dgm:spPr/>
      <dgm:t>
        <a:bodyPr/>
        <a:lstStyle/>
        <a:p>
          <a:endParaRPr lang="es-ES" sz="2400"/>
        </a:p>
      </dgm:t>
    </dgm:pt>
    <dgm:pt modelId="{2E3C6ED8-93ED-4D4E-BEB8-97D706FC72B4}" type="sibTrans" cxnId="{A620D320-A05E-4475-9DFB-0047BD1B3C43}">
      <dgm:prSet/>
      <dgm:spPr/>
      <dgm:t>
        <a:bodyPr/>
        <a:lstStyle/>
        <a:p>
          <a:endParaRPr lang="es-ES" sz="2400"/>
        </a:p>
      </dgm:t>
    </dgm:pt>
    <dgm:pt modelId="{4DD7E04C-087F-4E9D-B45D-BB1C11BC5DC6}" type="pres">
      <dgm:prSet presAssocID="{2A4D74CB-5E0A-4B9A-AE1A-E60F60A47694}" presName="linear" presStyleCnt="0">
        <dgm:presLayoutVars>
          <dgm:animLvl val="lvl"/>
          <dgm:resizeHandles val="exact"/>
        </dgm:presLayoutVars>
      </dgm:prSet>
      <dgm:spPr/>
      <dgm:t>
        <a:bodyPr/>
        <a:lstStyle/>
        <a:p>
          <a:endParaRPr lang="es-ES"/>
        </a:p>
      </dgm:t>
    </dgm:pt>
    <dgm:pt modelId="{86DC8DED-D7F0-4986-A9A9-CE776502A156}" type="pres">
      <dgm:prSet presAssocID="{F5135A3D-6E9F-453A-848B-2E6982E351D5}" presName="parentText" presStyleLbl="node1" presStyleIdx="0" presStyleCnt="6">
        <dgm:presLayoutVars>
          <dgm:chMax val="0"/>
          <dgm:bulletEnabled val="1"/>
        </dgm:presLayoutVars>
      </dgm:prSet>
      <dgm:spPr/>
      <dgm:t>
        <a:bodyPr/>
        <a:lstStyle/>
        <a:p>
          <a:endParaRPr lang="es-ES"/>
        </a:p>
      </dgm:t>
    </dgm:pt>
    <dgm:pt modelId="{763D4CFA-B69E-4369-A3F6-F704855D7E0D}" type="pres">
      <dgm:prSet presAssocID="{F3662133-E879-4809-B5D3-22345D01DA17}" presName="spacer" presStyleCnt="0"/>
      <dgm:spPr/>
    </dgm:pt>
    <dgm:pt modelId="{2A1FC711-0740-4C66-9EE7-E8D29CB5AA08}" type="pres">
      <dgm:prSet presAssocID="{7A449672-7D44-4533-A35A-57B9166DFA51}" presName="parentText" presStyleLbl="node1" presStyleIdx="1" presStyleCnt="6">
        <dgm:presLayoutVars>
          <dgm:chMax val="0"/>
          <dgm:bulletEnabled val="1"/>
        </dgm:presLayoutVars>
      </dgm:prSet>
      <dgm:spPr/>
      <dgm:t>
        <a:bodyPr/>
        <a:lstStyle/>
        <a:p>
          <a:endParaRPr lang="es-ES"/>
        </a:p>
      </dgm:t>
    </dgm:pt>
    <dgm:pt modelId="{69C6A2B7-A2CA-45AE-8A19-874FA40D494E}" type="pres">
      <dgm:prSet presAssocID="{4D6E08F4-E8C3-4AF8-866F-2B2921D1673E}" presName="spacer" presStyleCnt="0"/>
      <dgm:spPr/>
    </dgm:pt>
    <dgm:pt modelId="{BACF9357-6052-422D-B1C6-321A5EAB5731}" type="pres">
      <dgm:prSet presAssocID="{D1EC5594-5CD3-4115-9DAC-3BACA7FAA8B6}" presName="parentText" presStyleLbl="node1" presStyleIdx="2" presStyleCnt="6">
        <dgm:presLayoutVars>
          <dgm:chMax val="0"/>
          <dgm:bulletEnabled val="1"/>
        </dgm:presLayoutVars>
      </dgm:prSet>
      <dgm:spPr/>
      <dgm:t>
        <a:bodyPr/>
        <a:lstStyle/>
        <a:p>
          <a:endParaRPr lang="es-ES"/>
        </a:p>
      </dgm:t>
    </dgm:pt>
    <dgm:pt modelId="{B2A02F56-73FC-4F5C-9D33-53260A1690DA}" type="pres">
      <dgm:prSet presAssocID="{BDD6FE91-59FE-4085-9826-BA97E2F2CC98}" presName="spacer" presStyleCnt="0"/>
      <dgm:spPr/>
    </dgm:pt>
    <dgm:pt modelId="{560188E1-3BF5-4E61-93C8-77CDF962C6B3}" type="pres">
      <dgm:prSet presAssocID="{C4DF4128-BD5C-4F58-B57D-71379C57A74A}" presName="parentText" presStyleLbl="node1" presStyleIdx="3" presStyleCnt="6">
        <dgm:presLayoutVars>
          <dgm:chMax val="0"/>
          <dgm:bulletEnabled val="1"/>
        </dgm:presLayoutVars>
      </dgm:prSet>
      <dgm:spPr/>
      <dgm:t>
        <a:bodyPr/>
        <a:lstStyle/>
        <a:p>
          <a:endParaRPr lang="es-ES"/>
        </a:p>
      </dgm:t>
    </dgm:pt>
    <dgm:pt modelId="{9AFE7721-5766-4563-8576-00140202F66B}" type="pres">
      <dgm:prSet presAssocID="{70ED4FA5-50BB-4E6F-AEAF-1281F8C81A21}" presName="spacer" presStyleCnt="0"/>
      <dgm:spPr/>
    </dgm:pt>
    <dgm:pt modelId="{A1F7A12B-FFCC-4AD9-B4BD-8D0E2E773533}" type="pres">
      <dgm:prSet presAssocID="{E676433C-6D4D-456B-AC55-5553B49E557F}" presName="parentText" presStyleLbl="node1" presStyleIdx="4" presStyleCnt="6">
        <dgm:presLayoutVars>
          <dgm:chMax val="0"/>
          <dgm:bulletEnabled val="1"/>
        </dgm:presLayoutVars>
      </dgm:prSet>
      <dgm:spPr/>
      <dgm:t>
        <a:bodyPr/>
        <a:lstStyle/>
        <a:p>
          <a:endParaRPr lang="es-ES"/>
        </a:p>
      </dgm:t>
    </dgm:pt>
    <dgm:pt modelId="{EABF8189-D754-48A2-9429-9533C673E240}" type="pres">
      <dgm:prSet presAssocID="{F6C2E20A-3195-4E64-86DE-B0C1475719C1}" presName="spacer" presStyleCnt="0"/>
      <dgm:spPr/>
    </dgm:pt>
    <dgm:pt modelId="{46FF8DE4-7C6B-4415-A4B4-3B08045DA6F3}" type="pres">
      <dgm:prSet presAssocID="{0DCE6A92-1CE0-435E-AF5B-B5F19413DFEA}" presName="parentText" presStyleLbl="node1" presStyleIdx="5" presStyleCnt="6">
        <dgm:presLayoutVars>
          <dgm:chMax val="0"/>
          <dgm:bulletEnabled val="1"/>
        </dgm:presLayoutVars>
      </dgm:prSet>
      <dgm:spPr/>
      <dgm:t>
        <a:bodyPr/>
        <a:lstStyle/>
        <a:p>
          <a:endParaRPr lang="es-ES"/>
        </a:p>
      </dgm:t>
    </dgm:pt>
  </dgm:ptLst>
  <dgm:cxnLst>
    <dgm:cxn modelId="{58848228-910B-48D1-A305-BA5F89597177}" type="presOf" srcId="{F5135A3D-6E9F-453A-848B-2E6982E351D5}" destId="{86DC8DED-D7F0-4986-A9A9-CE776502A156}" srcOrd="0" destOrd="0" presId="urn:microsoft.com/office/officeart/2005/8/layout/vList2"/>
    <dgm:cxn modelId="{35E1B7E6-475B-4FE3-B948-546A21DA291A}" srcId="{2A4D74CB-5E0A-4B9A-AE1A-E60F60A47694}" destId="{C4DF4128-BD5C-4F58-B57D-71379C57A74A}" srcOrd="3" destOrd="0" parTransId="{F1A211D4-D84B-4E6E-B9F0-40840F0D9977}" sibTransId="{70ED4FA5-50BB-4E6F-AEAF-1281F8C81A21}"/>
    <dgm:cxn modelId="{644D423D-3131-4BDD-93D0-EE8627EA2D03}" srcId="{2A4D74CB-5E0A-4B9A-AE1A-E60F60A47694}" destId="{E676433C-6D4D-456B-AC55-5553B49E557F}" srcOrd="4" destOrd="0" parTransId="{84F1DD5A-8BBA-40B1-B098-8B7FC0B5D195}" sibTransId="{F6C2E20A-3195-4E64-86DE-B0C1475719C1}"/>
    <dgm:cxn modelId="{6DF298ED-3FD8-4E6A-A1C3-AE0688A9807B}" type="presOf" srcId="{0DCE6A92-1CE0-435E-AF5B-B5F19413DFEA}" destId="{46FF8DE4-7C6B-4415-A4B4-3B08045DA6F3}" srcOrd="0" destOrd="0" presId="urn:microsoft.com/office/officeart/2005/8/layout/vList2"/>
    <dgm:cxn modelId="{FF8AA52B-CCEC-4571-9783-4AC009F2EE02}" srcId="{2A4D74CB-5E0A-4B9A-AE1A-E60F60A47694}" destId="{7A449672-7D44-4533-A35A-57B9166DFA51}" srcOrd="1" destOrd="0" parTransId="{94330A89-5A54-4914-888C-1284C07D89F2}" sibTransId="{4D6E08F4-E8C3-4AF8-866F-2B2921D1673E}"/>
    <dgm:cxn modelId="{3AE69B66-36CF-4572-A003-0D689B3D94A8}" type="presOf" srcId="{C4DF4128-BD5C-4F58-B57D-71379C57A74A}" destId="{560188E1-3BF5-4E61-93C8-77CDF962C6B3}" srcOrd="0" destOrd="0" presId="urn:microsoft.com/office/officeart/2005/8/layout/vList2"/>
    <dgm:cxn modelId="{A620D320-A05E-4475-9DFB-0047BD1B3C43}" srcId="{2A4D74CB-5E0A-4B9A-AE1A-E60F60A47694}" destId="{0DCE6A92-1CE0-435E-AF5B-B5F19413DFEA}" srcOrd="5" destOrd="0" parTransId="{FD73F07F-9D76-4DC1-8A4C-F9ABDAA91F15}" sibTransId="{2E3C6ED8-93ED-4D4E-BEB8-97D706FC72B4}"/>
    <dgm:cxn modelId="{25CDA0AB-5C04-41E0-93A6-F0FD11CA2ABD}" type="presOf" srcId="{7A449672-7D44-4533-A35A-57B9166DFA51}" destId="{2A1FC711-0740-4C66-9EE7-E8D29CB5AA08}" srcOrd="0" destOrd="0" presId="urn:microsoft.com/office/officeart/2005/8/layout/vList2"/>
    <dgm:cxn modelId="{EEF101D0-6DA1-4FB0-AAC7-6C8F24FFF6D9}" type="presOf" srcId="{2A4D74CB-5E0A-4B9A-AE1A-E60F60A47694}" destId="{4DD7E04C-087F-4E9D-B45D-BB1C11BC5DC6}" srcOrd="0" destOrd="0" presId="urn:microsoft.com/office/officeart/2005/8/layout/vList2"/>
    <dgm:cxn modelId="{B4FC795F-CC14-4B3C-B8B1-B0E2CB2EFE8A}" srcId="{2A4D74CB-5E0A-4B9A-AE1A-E60F60A47694}" destId="{D1EC5594-5CD3-4115-9DAC-3BACA7FAA8B6}" srcOrd="2" destOrd="0" parTransId="{3C60A907-E8CC-4146-A570-005DDFA54BCF}" sibTransId="{BDD6FE91-59FE-4085-9826-BA97E2F2CC98}"/>
    <dgm:cxn modelId="{25086EA6-A889-4356-B1DC-3DAA9F0FA6A1}" type="presOf" srcId="{E676433C-6D4D-456B-AC55-5553B49E557F}" destId="{A1F7A12B-FFCC-4AD9-B4BD-8D0E2E773533}" srcOrd="0" destOrd="0" presId="urn:microsoft.com/office/officeart/2005/8/layout/vList2"/>
    <dgm:cxn modelId="{7EDB406D-6270-416F-8FC7-96497BD12E45}" type="presOf" srcId="{D1EC5594-5CD3-4115-9DAC-3BACA7FAA8B6}" destId="{BACF9357-6052-422D-B1C6-321A5EAB5731}" srcOrd="0" destOrd="0" presId="urn:microsoft.com/office/officeart/2005/8/layout/vList2"/>
    <dgm:cxn modelId="{3B1232B2-160F-4232-AEA1-7FA3D2CC94FB}" srcId="{2A4D74CB-5E0A-4B9A-AE1A-E60F60A47694}" destId="{F5135A3D-6E9F-453A-848B-2E6982E351D5}" srcOrd="0" destOrd="0" parTransId="{595B3559-DE55-4AE9-8AB9-2801D108ABF1}" sibTransId="{F3662133-E879-4809-B5D3-22345D01DA17}"/>
    <dgm:cxn modelId="{E9971060-A537-4F70-A116-4C53CA333088}" type="presParOf" srcId="{4DD7E04C-087F-4E9D-B45D-BB1C11BC5DC6}" destId="{86DC8DED-D7F0-4986-A9A9-CE776502A156}" srcOrd="0" destOrd="0" presId="urn:microsoft.com/office/officeart/2005/8/layout/vList2"/>
    <dgm:cxn modelId="{A31E45B7-E484-4660-916A-90E8FD5AAB18}" type="presParOf" srcId="{4DD7E04C-087F-4E9D-B45D-BB1C11BC5DC6}" destId="{763D4CFA-B69E-4369-A3F6-F704855D7E0D}" srcOrd="1" destOrd="0" presId="urn:microsoft.com/office/officeart/2005/8/layout/vList2"/>
    <dgm:cxn modelId="{D1E51C50-DB2F-40E4-A115-4C5DD296CF43}" type="presParOf" srcId="{4DD7E04C-087F-4E9D-B45D-BB1C11BC5DC6}" destId="{2A1FC711-0740-4C66-9EE7-E8D29CB5AA08}" srcOrd="2" destOrd="0" presId="urn:microsoft.com/office/officeart/2005/8/layout/vList2"/>
    <dgm:cxn modelId="{9C17FB27-7896-4980-ACD4-316B9CC1E3C1}" type="presParOf" srcId="{4DD7E04C-087F-4E9D-B45D-BB1C11BC5DC6}" destId="{69C6A2B7-A2CA-45AE-8A19-874FA40D494E}" srcOrd="3" destOrd="0" presId="urn:microsoft.com/office/officeart/2005/8/layout/vList2"/>
    <dgm:cxn modelId="{BCC93FAF-C8F4-40FC-8B02-3464E604CE23}" type="presParOf" srcId="{4DD7E04C-087F-4E9D-B45D-BB1C11BC5DC6}" destId="{BACF9357-6052-422D-B1C6-321A5EAB5731}" srcOrd="4" destOrd="0" presId="urn:microsoft.com/office/officeart/2005/8/layout/vList2"/>
    <dgm:cxn modelId="{8AA3AD7F-B50A-48DF-AB4D-CDD5B6E3913B}" type="presParOf" srcId="{4DD7E04C-087F-4E9D-B45D-BB1C11BC5DC6}" destId="{B2A02F56-73FC-4F5C-9D33-53260A1690DA}" srcOrd="5" destOrd="0" presId="urn:microsoft.com/office/officeart/2005/8/layout/vList2"/>
    <dgm:cxn modelId="{2747F70F-3B80-4C57-893A-8D3748262A70}" type="presParOf" srcId="{4DD7E04C-087F-4E9D-B45D-BB1C11BC5DC6}" destId="{560188E1-3BF5-4E61-93C8-77CDF962C6B3}" srcOrd="6" destOrd="0" presId="urn:microsoft.com/office/officeart/2005/8/layout/vList2"/>
    <dgm:cxn modelId="{45174710-EEC6-4997-865A-7A5EBA4D7443}" type="presParOf" srcId="{4DD7E04C-087F-4E9D-B45D-BB1C11BC5DC6}" destId="{9AFE7721-5766-4563-8576-00140202F66B}" srcOrd="7" destOrd="0" presId="urn:microsoft.com/office/officeart/2005/8/layout/vList2"/>
    <dgm:cxn modelId="{E365CB75-F05D-4217-9145-8C0D4AA0DD28}" type="presParOf" srcId="{4DD7E04C-087F-4E9D-B45D-BB1C11BC5DC6}" destId="{A1F7A12B-FFCC-4AD9-B4BD-8D0E2E773533}" srcOrd="8" destOrd="0" presId="urn:microsoft.com/office/officeart/2005/8/layout/vList2"/>
    <dgm:cxn modelId="{616A5B19-DF83-43E6-8B10-7A36DA99831A}" type="presParOf" srcId="{4DD7E04C-087F-4E9D-B45D-BB1C11BC5DC6}" destId="{EABF8189-D754-48A2-9429-9533C673E240}" srcOrd="9" destOrd="0" presId="urn:microsoft.com/office/officeart/2005/8/layout/vList2"/>
    <dgm:cxn modelId="{406951BA-6480-4BD3-95F7-E96AEF8EB2F5}" type="presParOf" srcId="{4DD7E04C-087F-4E9D-B45D-BB1C11BC5DC6}" destId="{46FF8DE4-7C6B-4415-A4B4-3B08045DA6F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6631B56-A1F4-4AC7-B0F8-10D5555EBBC4}" type="doc">
      <dgm:prSet loTypeId="urn:microsoft.com/office/officeart/2005/8/layout/hProcess3" loCatId="process" qsTypeId="urn:microsoft.com/office/officeart/2005/8/quickstyle/simple1" qsCatId="simple" csTypeId="urn:microsoft.com/office/officeart/2005/8/colors/colorful2" csCatId="colorful" phldr="1"/>
      <dgm:spPr/>
    </dgm:pt>
    <dgm:pt modelId="{96AD708C-0A62-4A11-93F8-04AE6FE19B63}">
      <dgm:prSet phldrT="[Texto]"/>
      <dgm:spPr/>
      <dgm:t>
        <a:bodyPr/>
        <a:lstStyle/>
        <a:p>
          <a:r>
            <a:rPr lang="es-ES" b="1" dirty="0" smtClean="0"/>
            <a:t>ESENCIAL </a:t>
          </a:r>
          <a:endParaRPr lang="es-ES" b="1" dirty="0"/>
        </a:p>
      </dgm:t>
    </dgm:pt>
    <dgm:pt modelId="{8CB49CF9-F427-4A76-9240-343F2F346376}" type="parTrans" cxnId="{0A7644AB-0C9A-4894-80F0-ED3C1EE09F66}">
      <dgm:prSet/>
      <dgm:spPr/>
      <dgm:t>
        <a:bodyPr/>
        <a:lstStyle/>
        <a:p>
          <a:endParaRPr lang="es-ES" b="1" dirty="0"/>
        </a:p>
      </dgm:t>
    </dgm:pt>
    <dgm:pt modelId="{1F276D9A-54C6-45D4-83E2-138D46D84BB8}" type="sibTrans" cxnId="{0A7644AB-0C9A-4894-80F0-ED3C1EE09F66}">
      <dgm:prSet/>
      <dgm:spPr/>
      <dgm:t>
        <a:bodyPr/>
        <a:lstStyle/>
        <a:p>
          <a:endParaRPr lang="es-ES" b="1" dirty="0"/>
        </a:p>
      </dgm:t>
    </dgm:pt>
    <dgm:pt modelId="{ED12079C-5379-438D-A9D4-7CAA3DBC3A7F}">
      <dgm:prSet phldrT="[Texto]"/>
      <dgm:spPr/>
      <dgm:t>
        <a:bodyPr/>
        <a:lstStyle/>
        <a:p>
          <a:r>
            <a:rPr lang="es-ES" b="1" dirty="0" smtClean="0"/>
            <a:t>OFRECE</a:t>
          </a:r>
          <a:endParaRPr lang="es-ES" b="1" dirty="0"/>
        </a:p>
      </dgm:t>
    </dgm:pt>
    <dgm:pt modelId="{0B095614-FED9-49FA-AD28-539E85D5AB0F}" type="parTrans" cxnId="{E02BA673-DC80-4CC4-A56D-09B19EB14C02}">
      <dgm:prSet/>
      <dgm:spPr/>
      <dgm:t>
        <a:bodyPr/>
        <a:lstStyle/>
        <a:p>
          <a:endParaRPr lang="es-ES" b="1" dirty="0"/>
        </a:p>
      </dgm:t>
    </dgm:pt>
    <dgm:pt modelId="{69304105-0E33-4B87-ACEC-2E22AD145D1D}" type="sibTrans" cxnId="{E02BA673-DC80-4CC4-A56D-09B19EB14C02}">
      <dgm:prSet/>
      <dgm:spPr/>
      <dgm:t>
        <a:bodyPr/>
        <a:lstStyle/>
        <a:p>
          <a:endParaRPr lang="es-ES" b="1" dirty="0"/>
        </a:p>
      </dgm:t>
    </dgm:pt>
    <dgm:pt modelId="{48557090-4C13-4F4F-8CAD-69CB1EB03F16}">
      <dgm:prSet phldrT="[Texto]"/>
      <dgm:spPr/>
      <dgm:t>
        <a:bodyPr/>
        <a:lstStyle/>
        <a:p>
          <a:r>
            <a:rPr lang="es-ES" b="1" dirty="0" smtClean="0"/>
            <a:t>BENEFICIO </a:t>
          </a:r>
          <a:endParaRPr lang="es-ES" b="1" dirty="0"/>
        </a:p>
      </dgm:t>
    </dgm:pt>
    <dgm:pt modelId="{A63861E1-058B-4E40-9A1C-F6D2247C32D7}" type="parTrans" cxnId="{4DD199CE-51F5-4BF4-96C9-E995D12030FF}">
      <dgm:prSet/>
      <dgm:spPr/>
      <dgm:t>
        <a:bodyPr/>
        <a:lstStyle/>
        <a:p>
          <a:endParaRPr lang="es-ES" b="1" dirty="0"/>
        </a:p>
      </dgm:t>
    </dgm:pt>
    <dgm:pt modelId="{AFCA9DB7-0C56-4727-A529-429C3F3DDC30}" type="sibTrans" cxnId="{4DD199CE-51F5-4BF4-96C9-E995D12030FF}">
      <dgm:prSet/>
      <dgm:spPr/>
      <dgm:t>
        <a:bodyPr/>
        <a:lstStyle/>
        <a:p>
          <a:endParaRPr lang="es-ES" b="1" dirty="0"/>
        </a:p>
      </dgm:t>
    </dgm:pt>
    <dgm:pt modelId="{825C7D37-7391-4B67-B862-6744D36DC75F}" type="pres">
      <dgm:prSet presAssocID="{B6631B56-A1F4-4AC7-B0F8-10D5555EBBC4}" presName="Name0" presStyleCnt="0">
        <dgm:presLayoutVars>
          <dgm:dir/>
          <dgm:animLvl val="lvl"/>
          <dgm:resizeHandles val="exact"/>
        </dgm:presLayoutVars>
      </dgm:prSet>
      <dgm:spPr/>
    </dgm:pt>
    <dgm:pt modelId="{4341AF71-63F2-461B-B4D5-1E10787B5E84}" type="pres">
      <dgm:prSet presAssocID="{B6631B56-A1F4-4AC7-B0F8-10D5555EBBC4}" presName="dummy" presStyleCnt="0"/>
      <dgm:spPr/>
    </dgm:pt>
    <dgm:pt modelId="{BF690C46-5E15-4E1E-93E1-55CFAFC18FE3}" type="pres">
      <dgm:prSet presAssocID="{B6631B56-A1F4-4AC7-B0F8-10D5555EBBC4}" presName="linH" presStyleCnt="0"/>
      <dgm:spPr/>
    </dgm:pt>
    <dgm:pt modelId="{4AC78493-7DDE-4AD8-A93B-A120B351B39B}" type="pres">
      <dgm:prSet presAssocID="{B6631B56-A1F4-4AC7-B0F8-10D5555EBBC4}" presName="padding1" presStyleCnt="0"/>
      <dgm:spPr/>
    </dgm:pt>
    <dgm:pt modelId="{971B003D-2FED-4FA2-8FED-38F440838494}" type="pres">
      <dgm:prSet presAssocID="{96AD708C-0A62-4A11-93F8-04AE6FE19B63}" presName="linV" presStyleCnt="0"/>
      <dgm:spPr/>
    </dgm:pt>
    <dgm:pt modelId="{5758689A-C198-4CAA-B5EC-4616CE5DBC2B}" type="pres">
      <dgm:prSet presAssocID="{96AD708C-0A62-4A11-93F8-04AE6FE19B63}" presName="spVertical1" presStyleCnt="0"/>
      <dgm:spPr/>
    </dgm:pt>
    <dgm:pt modelId="{EF7DFCCA-0905-4D24-A05C-8EDC98E96257}" type="pres">
      <dgm:prSet presAssocID="{96AD708C-0A62-4A11-93F8-04AE6FE19B63}" presName="parTx" presStyleLbl="revTx" presStyleIdx="0" presStyleCnt="3" custLinFactNeighborX="-28619" custLinFactNeighborY="71549">
        <dgm:presLayoutVars>
          <dgm:chMax val="0"/>
          <dgm:chPref val="0"/>
          <dgm:bulletEnabled val="1"/>
        </dgm:presLayoutVars>
      </dgm:prSet>
      <dgm:spPr/>
      <dgm:t>
        <a:bodyPr/>
        <a:lstStyle/>
        <a:p>
          <a:endParaRPr lang="es-ES"/>
        </a:p>
      </dgm:t>
    </dgm:pt>
    <dgm:pt modelId="{6F34E904-89C2-498E-8779-D4D32F9325A9}" type="pres">
      <dgm:prSet presAssocID="{96AD708C-0A62-4A11-93F8-04AE6FE19B63}" presName="spVertical2" presStyleCnt="0"/>
      <dgm:spPr/>
    </dgm:pt>
    <dgm:pt modelId="{19FE28F8-F04E-4C4B-B257-A5C909D6856A}" type="pres">
      <dgm:prSet presAssocID="{96AD708C-0A62-4A11-93F8-04AE6FE19B63}" presName="spVertical3" presStyleCnt="0"/>
      <dgm:spPr/>
    </dgm:pt>
    <dgm:pt modelId="{77A1A5CF-E7F9-424C-BC4C-6F38DA0E449A}" type="pres">
      <dgm:prSet presAssocID="{1F276D9A-54C6-45D4-83E2-138D46D84BB8}" presName="space" presStyleCnt="0"/>
      <dgm:spPr/>
    </dgm:pt>
    <dgm:pt modelId="{C2E88765-70C7-4AC8-AE15-D9B354B5F968}" type="pres">
      <dgm:prSet presAssocID="{ED12079C-5379-438D-A9D4-7CAA3DBC3A7F}" presName="linV" presStyleCnt="0"/>
      <dgm:spPr/>
    </dgm:pt>
    <dgm:pt modelId="{FA7303AD-1C50-4476-AAE9-426085751B3F}" type="pres">
      <dgm:prSet presAssocID="{ED12079C-5379-438D-A9D4-7CAA3DBC3A7F}" presName="spVertical1" presStyleCnt="0"/>
      <dgm:spPr/>
    </dgm:pt>
    <dgm:pt modelId="{759F2F10-69E6-4FF3-B41E-7406C6AD9739}" type="pres">
      <dgm:prSet presAssocID="{ED12079C-5379-438D-A9D4-7CAA3DBC3A7F}" presName="parTx" presStyleLbl="revTx" presStyleIdx="1" presStyleCnt="3" custLinFactNeighborX="-14627" custLinFactNeighborY="27139">
        <dgm:presLayoutVars>
          <dgm:chMax val="0"/>
          <dgm:chPref val="0"/>
          <dgm:bulletEnabled val="1"/>
        </dgm:presLayoutVars>
      </dgm:prSet>
      <dgm:spPr/>
      <dgm:t>
        <a:bodyPr/>
        <a:lstStyle/>
        <a:p>
          <a:endParaRPr lang="es-ES"/>
        </a:p>
      </dgm:t>
    </dgm:pt>
    <dgm:pt modelId="{B892BBFC-3BA9-4825-9085-E913DCF658A9}" type="pres">
      <dgm:prSet presAssocID="{ED12079C-5379-438D-A9D4-7CAA3DBC3A7F}" presName="spVertical2" presStyleCnt="0"/>
      <dgm:spPr/>
    </dgm:pt>
    <dgm:pt modelId="{29C68787-634C-47B8-9817-72D96BF78385}" type="pres">
      <dgm:prSet presAssocID="{ED12079C-5379-438D-A9D4-7CAA3DBC3A7F}" presName="spVertical3" presStyleCnt="0"/>
      <dgm:spPr/>
    </dgm:pt>
    <dgm:pt modelId="{7C4993B6-7BF0-4502-A463-2CAD3AA1EADB}" type="pres">
      <dgm:prSet presAssocID="{69304105-0E33-4B87-ACEC-2E22AD145D1D}" presName="space" presStyleCnt="0"/>
      <dgm:spPr/>
    </dgm:pt>
    <dgm:pt modelId="{90CC022C-8755-48B3-87CD-5BC17F98EB01}" type="pres">
      <dgm:prSet presAssocID="{48557090-4C13-4F4F-8CAD-69CB1EB03F16}" presName="linV" presStyleCnt="0"/>
      <dgm:spPr/>
    </dgm:pt>
    <dgm:pt modelId="{98797229-28E4-4C04-A945-6C5F336DD89D}" type="pres">
      <dgm:prSet presAssocID="{48557090-4C13-4F4F-8CAD-69CB1EB03F16}" presName="spVertical1" presStyleCnt="0"/>
      <dgm:spPr/>
    </dgm:pt>
    <dgm:pt modelId="{FD87CA0D-2B5E-4303-84FD-817C2129DAC5}" type="pres">
      <dgm:prSet presAssocID="{48557090-4C13-4F4F-8CAD-69CB1EB03F16}" presName="parTx" presStyleLbl="revTx" presStyleIdx="2" presStyleCnt="3" custLinFactNeighborX="9540" custLinFactNeighborY="69082">
        <dgm:presLayoutVars>
          <dgm:chMax val="0"/>
          <dgm:chPref val="0"/>
          <dgm:bulletEnabled val="1"/>
        </dgm:presLayoutVars>
      </dgm:prSet>
      <dgm:spPr/>
      <dgm:t>
        <a:bodyPr/>
        <a:lstStyle/>
        <a:p>
          <a:endParaRPr lang="es-ES"/>
        </a:p>
      </dgm:t>
    </dgm:pt>
    <dgm:pt modelId="{12CC7A6C-BC8F-45F5-B869-2DA1D1361907}" type="pres">
      <dgm:prSet presAssocID="{48557090-4C13-4F4F-8CAD-69CB1EB03F16}" presName="spVertical2" presStyleCnt="0"/>
      <dgm:spPr/>
    </dgm:pt>
    <dgm:pt modelId="{A75413EB-1012-4864-8637-26CD23FB590F}" type="pres">
      <dgm:prSet presAssocID="{48557090-4C13-4F4F-8CAD-69CB1EB03F16}" presName="spVertical3" presStyleCnt="0"/>
      <dgm:spPr/>
    </dgm:pt>
    <dgm:pt modelId="{6993AD76-ECD0-4FAB-B32F-623570D36E74}" type="pres">
      <dgm:prSet presAssocID="{B6631B56-A1F4-4AC7-B0F8-10D5555EBBC4}" presName="padding2" presStyleCnt="0"/>
      <dgm:spPr/>
    </dgm:pt>
    <dgm:pt modelId="{5B26E81E-1AE9-4193-8930-548D6D4A20B0}" type="pres">
      <dgm:prSet presAssocID="{B6631B56-A1F4-4AC7-B0F8-10D5555EBBC4}" presName="negArrow" presStyleCnt="0"/>
      <dgm:spPr/>
    </dgm:pt>
    <dgm:pt modelId="{9E743C14-EFB3-4868-82E6-3C4EFC1F481E}" type="pres">
      <dgm:prSet presAssocID="{B6631B56-A1F4-4AC7-B0F8-10D5555EBBC4}" presName="backgroundArrow" presStyleLbl="node1" presStyleIdx="0" presStyleCnt="1" custScaleY="133029"/>
      <dgm:spPr/>
    </dgm:pt>
  </dgm:ptLst>
  <dgm:cxnLst>
    <dgm:cxn modelId="{C21DF2F6-6B13-44EE-ADE4-CC8C3654445E}" type="presOf" srcId="{48557090-4C13-4F4F-8CAD-69CB1EB03F16}" destId="{FD87CA0D-2B5E-4303-84FD-817C2129DAC5}" srcOrd="0" destOrd="0" presId="urn:microsoft.com/office/officeart/2005/8/layout/hProcess3"/>
    <dgm:cxn modelId="{3249C174-5A93-447B-9EEF-0DE99E522150}" type="presOf" srcId="{ED12079C-5379-438D-A9D4-7CAA3DBC3A7F}" destId="{759F2F10-69E6-4FF3-B41E-7406C6AD9739}" srcOrd="0" destOrd="0" presId="urn:microsoft.com/office/officeart/2005/8/layout/hProcess3"/>
    <dgm:cxn modelId="{E02BA673-DC80-4CC4-A56D-09B19EB14C02}" srcId="{B6631B56-A1F4-4AC7-B0F8-10D5555EBBC4}" destId="{ED12079C-5379-438D-A9D4-7CAA3DBC3A7F}" srcOrd="1" destOrd="0" parTransId="{0B095614-FED9-49FA-AD28-539E85D5AB0F}" sibTransId="{69304105-0E33-4B87-ACEC-2E22AD145D1D}"/>
    <dgm:cxn modelId="{55A0E07E-F317-4F14-B649-993A50914B2F}" type="presOf" srcId="{B6631B56-A1F4-4AC7-B0F8-10D5555EBBC4}" destId="{825C7D37-7391-4B67-B862-6744D36DC75F}" srcOrd="0" destOrd="0" presId="urn:microsoft.com/office/officeart/2005/8/layout/hProcess3"/>
    <dgm:cxn modelId="{4DD199CE-51F5-4BF4-96C9-E995D12030FF}" srcId="{B6631B56-A1F4-4AC7-B0F8-10D5555EBBC4}" destId="{48557090-4C13-4F4F-8CAD-69CB1EB03F16}" srcOrd="2" destOrd="0" parTransId="{A63861E1-058B-4E40-9A1C-F6D2247C32D7}" sibTransId="{AFCA9DB7-0C56-4727-A529-429C3F3DDC30}"/>
    <dgm:cxn modelId="{EDE397A5-EB75-4D3D-AAB3-B1B4D0EB7DE4}" type="presOf" srcId="{96AD708C-0A62-4A11-93F8-04AE6FE19B63}" destId="{EF7DFCCA-0905-4D24-A05C-8EDC98E96257}" srcOrd="0" destOrd="0" presId="urn:microsoft.com/office/officeart/2005/8/layout/hProcess3"/>
    <dgm:cxn modelId="{0A7644AB-0C9A-4894-80F0-ED3C1EE09F66}" srcId="{B6631B56-A1F4-4AC7-B0F8-10D5555EBBC4}" destId="{96AD708C-0A62-4A11-93F8-04AE6FE19B63}" srcOrd="0" destOrd="0" parTransId="{8CB49CF9-F427-4A76-9240-343F2F346376}" sibTransId="{1F276D9A-54C6-45D4-83E2-138D46D84BB8}"/>
    <dgm:cxn modelId="{65A00E43-71A6-4D8A-92EB-448B88CB5586}" type="presParOf" srcId="{825C7D37-7391-4B67-B862-6744D36DC75F}" destId="{4341AF71-63F2-461B-B4D5-1E10787B5E84}" srcOrd="0" destOrd="0" presId="urn:microsoft.com/office/officeart/2005/8/layout/hProcess3"/>
    <dgm:cxn modelId="{6930F03A-B6A8-4330-813D-43FF547CCD96}" type="presParOf" srcId="{825C7D37-7391-4B67-B862-6744D36DC75F}" destId="{BF690C46-5E15-4E1E-93E1-55CFAFC18FE3}" srcOrd="1" destOrd="0" presId="urn:microsoft.com/office/officeart/2005/8/layout/hProcess3"/>
    <dgm:cxn modelId="{BA5982CB-94FC-4792-97EF-065B2BA48115}" type="presParOf" srcId="{BF690C46-5E15-4E1E-93E1-55CFAFC18FE3}" destId="{4AC78493-7DDE-4AD8-A93B-A120B351B39B}" srcOrd="0" destOrd="0" presId="urn:microsoft.com/office/officeart/2005/8/layout/hProcess3"/>
    <dgm:cxn modelId="{0576AE84-235E-4A19-AA02-CBFAA4403DA7}" type="presParOf" srcId="{BF690C46-5E15-4E1E-93E1-55CFAFC18FE3}" destId="{971B003D-2FED-4FA2-8FED-38F440838494}" srcOrd="1" destOrd="0" presId="urn:microsoft.com/office/officeart/2005/8/layout/hProcess3"/>
    <dgm:cxn modelId="{C39CA9A1-6D64-4E30-B53E-8CEEEF5D202D}" type="presParOf" srcId="{971B003D-2FED-4FA2-8FED-38F440838494}" destId="{5758689A-C198-4CAA-B5EC-4616CE5DBC2B}" srcOrd="0" destOrd="0" presId="urn:microsoft.com/office/officeart/2005/8/layout/hProcess3"/>
    <dgm:cxn modelId="{118CDA00-3F6E-45FE-BC1C-13FADE381D13}" type="presParOf" srcId="{971B003D-2FED-4FA2-8FED-38F440838494}" destId="{EF7DFCCA-0905-4D24-A05C-8EDC98E96257}" srcOrd="1" destOrd="0" presId="urn:microsoft.com/office/officeart/2005/8/layout/hProcess3"/>
    <dgm:cxn modelId="{2A143AF5-7CB3-4536-8EC7-128007343758}" type="presParOf" srcId="{971B003D-2FED-4FA2-8FED-38F440838494}" destId="{6F34E904-89C2-498E-8779-D4D32F9325A9}" srcOrd="2" destOrd="0" presId="urn:microsoft.com/office/officeart/2005/8/layout/hProcess3"/>
    <dgm:cxn modelId="{F96C527E-05C4-4FD1-8578-66FFA0F67D6A}" type="presParOf" srcId="{971B003D-2FED-4FA2-8FED-38F440838494}" destId="{19FE28F8-F04E-4C4B-B257-A5C909D6856A}" srcOrd="3" destOrd="0" presId="urn:microsoft.com/office/officeart/2005/8/layout/hProcess3"/>
    <dgm:cxn modelId="{1F9CFBD7-7F36-4E31-85B6-DF493DEE5E62}" type="presParOf" srcId="{BF690C46-5E15-4E1E-93E1-55CFAFC18FE3}" destId="{77A1A5CF-E7F9-424C-BC4C-6F38DA0E449A}" srcOrd="2" destOrd="0" presId="urn:microsoft.com/office/officeart/2005/8/layout/hProcess3"/>
    <dgm:cxn modelId="{3CA2CE38-FC2B-4CE0-95D0-9155A7E66E6D}" type="presParOf" srcId="{BF690C46-5E15-4E1E-93E1-55CFAFC18FE3}" destId="{C2E88765-70C7-4AC8-AE15-D9B354B5F968}" srcOrd="3" destOrd="0" presId="urn:microsoft.com/office/officeart/2005/8/layout/hProcess3"/>
    <dgm:cxn modelId="{EBE66732-BD35-4860-B3AB-CD00CB6F3A15}" type="presParOf" srcId="{C2E88765-70C7-4AC8-AE15-D9B354B5F968}" destId="{FA7303AD-1C50-4476-AAE9-426085751B3F}" srcOrd="0" destOrd="0" presId="urn:microsoft.com/office/officeart/2005/8/layout/hProcess3"/>
    <dgm:cxn modelId="{9FFB7D36-9A26-4F35-B5CA-A9C2CF537120}" type="presParOf" srcId="{C2E88765-70C7-4AC8-AE15-D9B354B5F968}" destId="{759F2F10-69E6-4FF3-B41E-7406C6AD9739}" srcOrd="1" destOrd="0" presId="urn:microsoft.com/office/officeart/2005/8/layout/hProcess3"/>
    <dgm:cxn modelId="{A56A624B-85C6-488A-B239-413D69FC0DE5}" type="presParOf" srcId="{C2E88765-70C7-4AC8-AE15-D9B354B5F968}" destId="{B892BBFC-3BA9-4825-9085-E913DCF658A9}" srcOrd="2" destOrd="0" presId="urn:microsoft.com/office/officeart/2005/8/layout/hProcess3"/>
    <dgm:cxn modelId="{5B1FDA3E-DBD6-4161-AFCA-24E8C44EFF43}" type="presParOf" srcId="{C2E88765-70C7-4AC8-AE15-D9B354B5F968}" destId="{29C68787-634C-47B8-9817-72D96BF78385}" srcOrd="3" destOrd="0" presId="urn:microsoft.com/office/officeart/2005/8/layout/hProcess3"/>
    <dgm:cxn modelId="{886A3D67-BB49-4251-B4CE-5DF7D9E5018B}" type="presParOf" srcId="{BF690C46-5E15-4E1E-93E1-55CFAFC18FE3}" destId="{7C4993B6-7BF0-4502-A463-2CAD3AA1EADB}" srcOrd="4" destOrd="0" presId="urn:microsoft.com/office/officeart/2005/8/layout/hProcess3"/>
    <dgm:cxn modelId="{B9415018-EA78-455D-801A-570FD7A9BE56}" type="presParOf" srcId="{BF690C46-5E15-4E1E-93E1-55CFAFC18FE3}" destId="{90CC022C-8755-48B3-87CD-5BC17F98EB01}" srcOrd="5" destOrd="0" presId="urn:microsoft.com/office/officeart/2005/8/layout/hProcess3"/>
    <dgm:cxn modelId="{2A4048A8-32E3-4EEC-94AB-6F56780DB606}" type="presParOf" srcId="{90CC022C-8755-48B3-87CD-5BC17F98EB01}" destId="{98797229-28E4-4C04-A945-6C5F336DD89D}" srcOrd="0" destOrd="0" presId="urn:microsoft.com/office/officeart/2005/8/layout/hProcess3"/>
    <dgm:cxn modelId="{1954ED0C-8FF4-4E1F-B8E8-498F5E08EE00}" type="presParOf" srcId="{90CC022C-8755-48B3-87CD-5BC17F98EB01}" destId="{FD87CA0D-2B5E-4303-84FD-817C2129DAC5}" srcOrd="1" destOrd="0" presId="urn:microsoft.com/office/officeart/2005/8/layout/hProcess3"/>
    <dgm:cxn modelId="{BF26AC7A-C58D-4441-93C1-BE030196F2CF}" type="presParOf" srcId="{90CC022C-8755-48B3-87CD-5BC17F98EB01}" destId="{12CC7A6C-BC8F-45F5-B869-2DA1D1361907}" srcOrd="2" destOrd="0" presId="urn:microsoft.com/office/officeart/2005/8/layout/hProcess3"/>
    <dgm:cxn modelId="{6F0AF070-8E32-43BA-BC37-EE918388C1CF}" type="presParOf" srcId="{90CC022C-8755-48B3-87CD-5BC17F98EB01}" destId="{A75413EB-1012-4864-8637-26CD23FB590F}" srcOrd="3" destOrd="0" presId="urn:microsoft.com/office/officeart/2005/8/layout/hProcess3"/>
    <dgm:cxn modelId="{4A936806-CD1A-4E2E-8483-9CD1E355FDC3}" type="presParOf" srcId="{BF690C46-5E15-4E1E-93E1-55CFAFC18FE3}" destId="{6993AD76-ECD0-4FAB-B32F-623570D36E74}" srcOrd="6" destOrd="0" presId="urn:microsoft.com/office/officeart/2005/8/layout/hProcess3"/>
    <dgm:cxn modelId="{46428F69-DDBF-4C59-8C04-33FCD1405379}" type="presParOf" srcId="{BF690C46-5E15-4E1E-93E1-55CFAFC18FE3}" destId="{5B26E81E-1AE9-4193-8930-548D6D4A20B0}" srcOrd="7" destOrd="0" presId="urn:microsoft.com/office/officeart/2005/8/layout/hProcess3"/>
    <dgm:cxn modelId="{5338D646-55A6-4730-9055-44FF3B38D677}" type="presParOf" srcId="{BF690C46-5E15-4E1E-93E1-55CFAFC18FE3}" destId="{9E743C14-EFB3-4868-82E6-3C4EFC1F481E}"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3AB9000-ADCA-4E1D-B306-2C4070A6F9A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s-ES"/>
        </a:p>
      </dgm:t>
    </dgm:pt>
    <dgm:pt modelId="{B630691C-7F64-4F36-AF5D-644C653BAE01}">
      <dgm:prSet phldrT="[Texto]"/>
      <dgm:spPr/>
      <dgm:t>
        <a:bodyPr/>
        <a:lstStyle/>
        <a:p>
          <a:r>
            <a:rPr lang="es-EC" b="0" dirty="0" smtClean="0">
              <a:solidFill>
                <a:schemeClr val="tx1"/>
              </a:solidFill>
            </a:rPr>
            <a:t>3.1 Introducción – fundamentación</a:t>
          </a:r>
          <a:endParaRPr lang="es-ES" b="0" dirty="0">
            <a:solidFill>
              <a:schemeClr val="tx1"/>
            </a:solidFill>
          </a:endParaRPr>
        </a:p>
      </dgm:t>
    </dgm:pt>
    <dgm:pt modelId="{0C4E747A-D2C0-4696-9C74-93CC0B205A07}" type="parTrans" cxnId="{86CC4094-A0E8-4E86-A04C-2A4FF3350103}">
      <dgm:prSet/>
      <dgm:spPr/>
      <dgm:t>
        <a:bodyPr/>
        <a:lstStyle/>
        <a:p>
          <a:endParaRPr lang="es-ES" b="0">
            <a:solidFill>
              <a:schemeClr val="tx1"/>
            </a:solidFill>
          </a:endParaRPr>
        </a:p>
      </dgm:t>
    </dgm:pt>
    <dgm:pt modelId="{9F17EC21-E268-4997-AF51-E4D88F16F45F}" type="sibTrans" cxnId="{86CC4094-A0E8-4E86-A04C-2A4FF3350103}">
      <dgm:prSet/>
      <dgm:spPr/>
      <dgm:t>
        <a:bodyPr/>
        <a:lstStyle/>
        <a:p>
          <a:endParaRPr lang="es-ES" b="0">
            <a:solidFill>
              <a:schemeClr val="tx1"/>
            </a:solidFill>
          </a:endParaRPr>
        </a:p>
      </dgm:t>
    </dgm:pt>
    <dgm:pt modelId="{22ED6AF7-0E41-4429-BAF2-0DB909AF97F8}">
      <dgm:prSet phldrT="[Texto]"/>
      <dgm:spPr/>
      <dgm:t>
        <a:bodyPr/>
        <a:lstStyle/>
        <a:p>
          <a:r>
            <a:rPr lang="es-EC" b="0" dirty="0" smtClean="0">
              <a:solidFill>
                <a:schemeClr val="tx1"/>
              </a:solidFill>
            </a:rPr>
            <a:t>3.3 Orientaciones metodológicas</a:t>
          </a:r>
          <a:endParaRPr lang="es-ES" b="0" dirty="0">
            <a:solidFill>
              <a:schemeClr val="tx1"/>
            </a:solidFill>
          </a:endParaRPr>
        </a:p>
      </dgm:t>
    </dgm:pt>
    <dgm:pt modelId="{4B0E50D1-7FA2-4FF0-9A71-80E0376EBA3F}" type="parTrans" cxnId="{7D2046A0-EB88-4BA7-9D56-B195DC5B4DF7}">
      <dgm:prSet/>
      <dgm:spPr/>
      <dgm:t>
        <a:bodyPr/>
        <a:lstStyle/>
        <a:p>
          <a:endParaRPr lang="es-ES" b="0">
            <a:solidFill>
              <a:schemeClr val="tx1"/>
            </a:solidFill>
          </a:endParaRPr>
        </a:p>
      </dgm:t>
    </dgm:pt>
    <dgm:pt modelId="{2CCBC2FA-CB83-4E75-845D-BA2D599C6B02}" type="sibTrans" cxnId="{7D2046A0-EB88-4BA7-9D56-B195DC5B4DF7}">
      <dgm:prSet/>
      <dgm:spPr/>
      <dgm:t>
        <a:bodyPr/>
        <a:lstStyle/>
        <a:p>
          <a:endParaRPr lang="es-ES" b="0">
            <a:solidFill>
              <a:schemeClr val="tx1"/>
            </a:solidFill>
          </a:endParaRPr>
        </a:p>
      </dgm:t>
    </dgm:pt>
    <dgm:pt modelId="{193B0508-0008-48B3-A570-3F31D4DBDABD}">
      <dgm:prSet phldrT="[Texto]"/>
      <dgm:spPr/>
      <dgm:t>
        <a:bodyPr/>
        <a:lstStyle/>
        <a:p>
          <a:r>
            <a:rPr lang="es-EC" b="0" dirty="0" smtClean="0">
              <a:solidFill>
                <a:schemeClr val="tx1"/>
              </a:solidFill>
            </a:rPr>
            <a:t>3.4 Propuesta de ejercicios</a:t>
          </a:r>
          <a:endParaRPr lang="es-ES" b="0" dirty="0">
            <a:solidFill>
              <a:schemeClr val="tx1"/>
            </a:solidFill>
          </a:endParaRPr>
        </a:p>
      </dgm:t>
    </dgm:pt>
    <dgm:pt modelId="{8298ACF5-B3FE-4DD3-8198-B2A86D2C1492}" type="parTrans" cxnId="{7B556150-A40A-48E8-9DD9-B923AE3CC659}">
      <dgm:prSet/>
      <dgm:spPr/>
      <dgm:t>
        <a:bodyPr/>
        <a:lstStyle/>
        <a:p>
          <a:endParaRPr lang="es-ES" b="0">
            <a:solidFill>
              <a:schemeClr val="tx1"/>
            </a:solidFill>
          </a:endParaRPr>
        </a:p>
      </dgm:t>
    </dgm:pt>
    <dgm:pt modelId="{3009DF23-79F1-4486-9D78-CD256F2C119F}" type="sibTrans" cxnId="{7B556150-A40A-48E8-9DD9-B923AE3CC659}">
      <dgm:prSet/>
      <dgm:spPr/>
      <dgm:t>
        <a:bodyPr/>
        <a:lstStyle/>
        <a:p>
          <a:endParaRPr lang="es-ES" b="0">
            <a:solidFill>
              <a:schemeClr val="tx1"/>
            </a:solidFill>
          </a:endParaRPr>
        </a:p>
      </dgm:t>
    </dgm:pt>
    <dgm:pt modelId="{0602D4AA-C7EA-474E-A21A-CFB38EE0E176}">
      <dgm:prSet phldrT="[Texto]"/>
      <dgm:spPr/>
      <dgm:t>
        <a:bodyPr/>
        <a:lstStyle/>
        <a:p>
          <a:r>
            <a:rPr lang="es-ES" b="0" dirty="0" smtClean="0">
              <a:solidFill>
                <a:schemeClr val="tx1"/>
              </a:solidFill>
            </a:rPr>
            <a:t>3.5 Sugerencias de juegos</a:t>
          </a:r>
          <a:endParaRPr lang="es-ES" b="0" dirty="0">
            <a:solidFill>
              <a:schemeClr val="tx1"/>
            </a:solidFill>
          </a:endParaRPr>
        </a:p>
      </dgm:t>
    </dgm:pt>
    <dgm:pt modelId="{931A8BF1-70C1-4D97-8EB2-1AB71F18E4A0}" type="parTrans" cxnId="{A666953D-CCA7-4FDA-9114-B9AAA6FBA837}">
      <dgm:prSet/>
      <dgm:spPr/>
      <dgm:t>
        <a:bodyPr/>
        <a:lstStyle/>
        <a:p>
          <a:endParaRPr lang="es-ES" b="0">
            <a:solidFill>
              <a:schemeClr val="tx1"/>
            </a:solidFill>
          </a:endParaRPr>
        </a:p>
      </dgm:t>
    </dgm:pt>
    <dgm:pt modelId="{D98B8E88-CC14-4588-BAA9-B455C6B07DF9}" type="sibTrans" cxnId="{A666953D-CCA7-4FDA-9114-B9AAA6FBA837}">
      <dgm:prSet/>
      <dgm:spPr/>
      <dgm:t>
        <a:bodyPr/>
        <a:lstStyle/>
        <a:p>
          <a:endParaRPr lang="es-ES" b="0">
            <a:solidFill>
              <a:schemeClr val="tx1"/>
            </a:solidFill>
          </a:endParaRPr>
        </a:p>
      </dgm:t>
    </dgm:pt>
    <dgm:pt modelId="{29899AED-1BF0-4800-88D1-2DA6202BFD4D}">
      <dgm:prSet phldrT="[Texto]"/>
      <dgm:spPr/>
      <dgm:t>
        <a:bodyPr/>
        <a:lstStyle/>
        <a:p>
          <a:r>
            <a:rPr lang="es-EC" b="0" dirty="0" smtClean="0">
              <a:solidFill>
                <a:schemeClr val="tx1"/>
              </a:solidFill>
            </a:rPr>
            <a:t>3.2 Objetivo</a:t>
          </a:r>
          <a:endParaRPr lang="es-ES" b="0" dirty="0">
            <a:solidFill>
              <a:schemeClr val="tx1"/>
            </a:solidFill>
          </a:endParaRPr>
        </a:p>
      </dgm:t>
    </dgm:pt>
    <dgm:pt modelId="{D3621740-BF2C-45CC-AC04-2D3FA74FE5E5}" type="parTrans" cxnId="{8B6FC9F7-59DA-49C2-BE49-3AD4EA4994C3}">
      <dgm:prSet/>
      <dgm:spPr/>
      <dgm:t>
        <a:bodyPr/>
        <a:lstStyle/>
        <a:p>
          <a:endParaRPr lang="es-ES" b="0">
            <a:solidFill>
              <a:schemeClr val="tx1"/>
            </a:solidFill>
          </a:endParaRPr>
        </a:p>
      </dgm:t>
    </dgm:pt>
    <dgm:pt modelId="{B6FC28D8-76C6-45E5-9E7E-919F3570480D}" type="sibTrans" cxnId="{8B6FC9F7-59DA-49C2-BE49-3AD4EA4994C3}">
      <dgm:prSet/>
      <dgm:spPr/>
      <dgm:t>
        <a:bodyPr/>
        <a:lstStyle/>
        <a:p>
          <a:endParaRPr lang="es-ES" b="0">
            <a:solidFill>
              <a:schemeClr val="tx1"/>
            </a:solidFill>
          </a:endParaRPr>
        </a:p>
      </dgm:t>
    </dgm:pt>
    <dgm:pt modelId="{B8150709-EFCB-4CB0-948D-01D8DB8D6153}" type="pres">
      <dgm:prSet presAssocID="{B3AB9000-ADCA-4E1D-B306-2C4070A6F9A1}" presName="linear" presStyleCnt="0">
        <dgm:presLayoutVars>
          <dgm:animLvl val="lvl"/>
          <dgm:resizeHandles val="exact"/>
        </dgm:presLayoutVars>
      </dgm:prSet>
      <dgm:spPr/>
      <dgm:t>
        <a:bodyPr/>
        <a:lstStyle/>
        <a:p>
          <a:endParaRPr lang="es-ES"/>
        </a:p>
      </dgm:t>
    </dgm:pt>
    <dgm:pt modelId="{8B299D79-C9DC-46D4-BED3-FA780AD53641}" type="pres">
      <dgm:prSet presAssocID="{B630691C-7F64-4F36-AF5D-644C653BAE01}" presName="parentText" presStyleLbl="node1" presStyleIdx="0" presStyleCnt="5">
        <dgm:presLayoutVars>
          <dgm:chMax val="0"/>
          <dgm:bulletEnabled val="1"/>
        </dgm:presLayoutVars>
      </dgm:prSet>
      <dgm:spPr/>
      <dgm:t>
        <a:bodyPr/>
        <a:lstStyle/>
        <a:p>
          <a:endParaRPr lang="es-ES"/>
        </a:p>
      </dgm:t>
    </dgm:pt>
    <dgm:pt modelId="{B4BC8FA3-69B7-4122-A95E-712F987792F5}" type="pres">
      <dgm:prSet presAssocID="{9F17EC21-E268-4997-AF51-E4D88F16F45F}" presName="spacer" presStyleCnt="0"/>
      <dgm:spPr/>
    </dgm:pt>
    <dgm:pt modelId="{D293E2BD-FD47-40EB-A000-D13E47AEF705}" type="pres">
      <dgm:prSet presAssocID="{29899AED-1BF0-4800-88D1-2DA6202BFD4D}" presName="parentText" presStyleLbl="node1" presStyleIdx="1" presStyleCnt="5">
        <dgm:presLayoutVars>
          <dgm:chMax val="0"/>
          <dgm:bulletEnabled val="1"/>
        </dgm:presLayoutVars>
      </dgm:prSet>
      <dgm:spPr/>
      <dgm:t>
        <a:bodyPr/>
        <a:lstStyle/>
        <a:p>
          <a:endParaRPr lang="es-ES"/>
        </a:p>
      </dgm:t>
    </dgm:pt>
    <dgm:pt modelId="{7222C820-D929-4833-A6C6-6C0F8497922B}" type="pres">
      <dgm:prSet presAssocID="{B6FC28D8-76C6-45E5-9E7E-919F3570480D}" presName="spacer" presStyleCnt="0"/>
      <dgm:spPr/>
    </dgm:pt>
    <dgm:pt modelId="{87F3BFE3-A202-48C6-9F34-BF643A550C81}" type="pres">
      <dgm:prSet presAssocID="{22ED6AF7-0E41-4429-BAF2-0DB909AF97F8}" presName="parentText" presStyleLbl="node1" presStyleIdx="2" presStyleCnt="5">
        <dgm:presLayoutVars>
          <dgm:chMax val="0"/>
          <dgm:bulletEnabled val="1"/>
        </dgm:presLayoutVars>
      </dgm:prSet>
      <dgm:spPr/>
      <dgm:t>
        <a:bodyPr/>
        <a:lstStyle/>
        <a:p>
          <a:endParaRPr lang="es-ES"/>
        </a:p>
      </dgm:t>
    </dgm:pt>
    <dgm:pt modelId="{85F311B0-39FB-41B9-B731-A3710FFC32F2}" type="pres">
      <dgm:prSet presAssocID="{2CCBC2FA-CB83-4E75-845D-BA2D599C6B02}" presName="spacer" presStyleCnt="0"/>
      <dgm:spPr/>
    </dgm:pt>
    <dgm:pt modelId="{8EF49424-9A07-4B7C-8238-07959E284924}" type="pres">
      <dgm:prSet presAssocID="{193B0508-0008-48B3-A570-3F31D4DBDABD}" presName="parentText" presStyleLbl="node1" presStyleIdx="3" presStyleCnt="5">
        <dgm:presLayoutVars>
          <dgm:chMax val="0"/>
          <dgm:bulletEnabled val="1"/>
        </dgm:presLayoutVars>
      </dgm:prSet>
      <dgm:spPr/>
      <dgm:t>
        <a:bodyPr/>
        <a:lstStyle/>
        <a:p>
          <a:endParaRPr lang="es-ES"/>
        </a:p>
      </dgm:t>
    </dgm:pt>
    <dgm:pt modelId="{718FF657-626D-44C1-B7CB-B5C2BD7BB86C}" type="pres">
      <dgm:prSet presAssocID="{3009DF23-79F1-4486-9D78-CD256F2C119F}" presName="spacer" presStyleCnt="0"/>
      <dgm:spPr/>
    </dgm:pt>
    <dgm:pt modelId="{97BFCB99-984C-47FC-A78D-CC9ADD473F1E}" type="pres">
      <dgm:prSet presAssocID="{0602D4AA-C7EA-474E-A21A-CFB38EE0E176}" presName="parentText" presStyleLbl="node1" presStyleIdx="4" presStyleCnt="5">
        <dgm:presLayoutVars>
          <dgm:chMax val="0"/>
          <dgm:bulletEnabled val="1"/>
        </dgm:presLayoutVars>
      </dgm:prSet>
      <dgm:spPr/>
      <dgm:t>
        <a:bodyPr/>
        <a:lstStyle/>
        <a:p>
          <a:endParaRPr lang="es-ES"/>
        </a:p>
      </dgm:t>
    </dgm:pt>
  </dgm:ptLst>
  <dgm:cxnLst>
    <dgm:cxn modelId="{A666953D-CCA7-4FDA-9114-B9AAA6FBA837}" srcId="{B3AB9000-ADCA-4E1D-B306-2C4070A6F9A1}" destId="{0602D4AA-C7EA-474E-A21A-CFB38EE0E176}" srcOrd="4" destOrd="0" parTransId="{931A8BF1-70C1-4D97-8EB2-1AB71F18E4A0}" sibTransId="{D98B8E88-CC14-4588-BAA9-B455C6B07DF9}"/>
    <dgm:cxn modelId="{B7863EC5-4FBA-4EFC-BEA6-9D6FA3A32DF7}" type="presOf" srcId="{B630691C-7F64-4F36-AF5D-644C653BAE01}" destId="{8B299D79-C9DC-46D4-BED3-FA780AD53641}" srcOrd="0" destOrd="0" presId="urn:microsoft.com/office/officeart/2005/8/layout/vList2"/>
    <dgm:cxn modelId="{7D2046A0-EB88-4BA7-9D56-B195DC5B4DF7}" srcId="{B3AB9000-ADCA-4E1D-B306-2C4070A6F9A1}" destId="{22ED6AF7-0E41-4429-BAF2-0DB909AF97F8}" srcOrd="2" destOrd="0" parTransId="{4B0E50D1-7FA2-4FF0-9A71-80E0376EBA3F}" sibTransId="{2CCBC2FA-CB83-4E75-845D-BA2D599C6B02}"/>
    <dgm:cxn modelId="{F2F6A78A-5181-4372-97E1-5238A8FA7800}" type="presOf" srcId="{0602D4AA-C7EA-474E-A21A-CFB38EE0E176}" destId="{97BFCB99-984C-47FC-A78D-CC9ADD473F1E}" srcOrd="0" destOrd="0" presId="urn:microsoft.com/office/officeart/2005/8/layout/vList2"/>
    <dgm:cxn modelId="{7B556150-A40A-48E8-9DD9-B923AE3CC659}" srcId="{B3AB9000-ADCA-4E1D-B306-2C4070A6F9A1}" destId="{193B0508-0008-48B3-A570-3F31D4DBDABD}" srcOrd="3" destOrd="0" parTransId="{8298ACF5-B3FE-4DD3-8198-B2A86D2C1492}" sibTransId="{3009DF23-79F1-4486-9D78-CD256F2C119F}"/>
    <dgm:cxn modelId="{2B10A94D-9EAD-4E8B-976A-A8877F53B270}" type="presOf" srcId="{193B0508-0008-48B3-A570-3F31D4DBDABD}" destId="{8EF49424-9A07-4B7C-8238-07959E284924}" srcOrd="0" destOrd="0" presId="urn:microsoft.com/office/officeart/2005/8/layout/vList2"/>
    <dgm:cxn modelId="{86CC4094-A0E8-4E86-A04C-2A4FF3350103}" srcId="{B3AB9000-ADCA-4E1D-B306-2C4070A6F9A1}" destId="{B630691C-7F64-4F36-AF5D-644C653BAE01}" srcOrd="0" destOrd="0" parTransId="{0C4E747A-D2C0-4696-9C74-93CC0B205A07}" sibTransId="{9F17EC21-E268-4997-AF51-E4D88F16F45F}"/>
    <dgm:cxn modelId="{49D43754-8708-4591-9869-A0CF7869C45B}" type="presOf" srcId="{29899AED-1BF0-4800-88D1-2DA6202BFD4D}" destId="{D293E2BD-FD47-40EB-A000-D13E47AEF705}" srcOrd="0" destOrd="0" presId="urn:microsoft.com/office/officeart/2005/8/layout/vList2"/>
    <dgm:cxn modelId="{C31F4358-B2FF-462A-9FE4-936CEBD47FF3}" type="presOf" srcId="{B3AB9000-ADCA-4E1D-B306-2C4070A6F9A1}" destId="{B8150709-EFCB-4CB0-948D-01D8DB8D6153}" srcOrd="0" destOrd="0" presId="urn:microsoft.com/office/officeart/2005/8/layout/vList2"/>
    <dgm:cxn modelId="{624FD032-2504-4E97-9BAE-88F359051292}" type="presOf" srcId="{22ED6AF7-0E41-4429-BAF2-0DB909AF97F8}" destId="{87F3BFE3-A202-48C6-9F34-BF643A550C81}" srcOrd="0" destOrd="0" presId="urn:microsoft.com/office/officeart/2005/8/layout/vList2"/>
    <dgm:cxn modelId="{8B6FC9F7-59DA-49C2-BE49-3AD4EA4994C3}" srcId="{B3AB9000-ADCA-4E1D-B306-2C4070A6F9A1}" destId="{29899AED-1BF0-4800-88D1-2DA6202BFD4D}" srcOrd="1" destOrd="0" parTransId="{D3621740-BF2C-45CC-AC04-2D3FA74FE5E5}" sibTransId="{B6FC28D8-76C6-45E5-9E7E-919F3570480D}"/>
    <dgm:cxn modelId="{5C05BA19-A964-4100-83D8-3D528221A860}" type="presParOf" srcId="{B8150709-EFCB-4CB0-948D-01D8DB8D6153}" destId="{8B299D79-C9DC-46D4-BED3-FA780AD53641}" srcOrd="0" destOrd="0" presId="urn:microsoft.com/office/officeart/2005/8/layout/vList2"/>
    <dgm:cxn modelId="{0EEE10B5-C5CE-4BEA-AFAB-FA7B7CB5274F}" type="presParOf" srcId="{B8150709-EFCB-4CB0-948D-01D8DB8D6153}" destId="{B4BC8FA3-69B7-4122-A95E-712F987792F5}" srcOrd="1" destOrd="0" presId="urn:microsoft.com/office/officeart/2005/8/layout/vList2"/>
    <dgm:cxn modelId="{6ED95C91-07AE-4C6B-BAE1-36C82765F41D}" type="presParOf" srcId="{B8150709-EFCB-4CB0-948D-01D8DB8D6153}" destId="{D293E2BD-FD47-40EB-A000-D13E47AEF705}" srcOrd="2" destOrd="0" presId="urn:microsoft.com/office/officeart/2005/8/layout/vList2"/>
    <dgm:cxn modelId="{17EAE7C0-3C62-4E12-9207-18A8EAB61F56}" type="presParOf" srcId="{B8150709-EFCB-4CB0-948D-01D8DB8D6153}" destId="{7222C820-D929-4833-A6C6-6C0F8497922B}" srcOrd="3" destOrd="0" presId="urn:microsoft.com/office/officeart/2005/8/layout/vList2"/>
    <dgm:cxn modelId="{167F540D-D8DC-4CF7-BFCE-C52C1CDECF61}" type="presParOf" srcId="{B8150709-EFCB-4CB0-948D-01D8DB8D6153}" destId="{87F3BFE3-A202-48C6-9F34-BF643A550C81}" srcOrd="4" destOrd="0" presId="urn:microsoft.com/office/officeart/2005/8/layout/vList2"/>
    <dgm:cxn modelId="{5462EFB7-41B1-46CF-B189-9A28CE80DD82}" type="presParOf" srcId="{B8150709-EFCB-4CB0-948D-01D8DB8D6153}" destId="{85F311B0-39FB-41B9-B731-A3710FFC32F2}" srcOrd="5" destOrd="0" presId="urn:microsoft.com/office/officeart/2005/8/layout/vList2"/>
    <dgm:cxn modelId="{52BCC824-98C9-41EC-94B2-2AB73D526776}" type="presParOf" srcId="{B8150709-EFCB-4CB0-948D-01D8DB8D6153}" destId="{8EF49424-9A07-4B7C-8238-07959E284924}" srcOrd="6" destOrd="0" presId="urn:microsoft.com/office/officeart/2005/8/layout/vList2"/>
    <dgm:cxn modelId="{EAF3EFA2-22DC-4F53-B693-F1B2D965E865}" type="presParOf" srcId="{B8150709-EFCB-4CB0-948D-01D8DB8D6153}" destId="{718FF657-626D-44C1-B7CB-B5C2BD7BB86C}" srcOrd="7" destOrd="0" presId="urn:microsoft.com/office/officeart/2005/8/layout/vList2"/>
    <dgm:cxn modelId="{0D643988-1AF7-45E0-9EC6-E0DC4C5EDF03}" type="presParOf" srcId="{B8150709-EFCB-4CB0-948D-01D8DB8D6153}" destId="{97BFCB99-984C-47FC-A78D-CC9ADD473F1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7E5993C-11BA-491E-A2F7-30EF4831318B}"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s-ES"/>
        </a:p>
      </dgm:t>
    </dgm:pt>
    <dgm:pt modelId="{90B66A4E-CF90-4507-A068-B8F2D08BEEFE}">
      <dgm:prSet phldrT="[Texto]"/>
      <dgm:spPr/>
      <dgm:t>
        <a:bodyPr/>
        <a:lstStyle/>
        <a:p>
          <a:r>
            <a:rPr lang="es-ES" dirty="0" smtClean="0">
              <a:solidFill>
                <a:schemeClr val="tx1"/>
              </a:solidFill>
            </a:rPr>
            <a:t>JUEGOS ACUÁTICOS</a:t>
          </a:r>
          <a:endParaRPr lang="es-ES" dirty="0">
            <a:solidFill>
              <a:schemeClr val="tx1"/>
            </a:solidFill>
          </a:endParaRPr>
        </a:p>
      </dgm:t>
    </dgm:pt>
    <dgm:pt modelId="{B9BAE29D-82B6-4220-86DD-7D2E54BAC425}" type="parTrans" cxnId="{4D0431C9-03B3-4470-AD9D-DE9B73FC366E}">
      <dgm:prSet/>
      <dgm:spPr/>
      <dgm:t>
        <a:bodyPr/>
        <a:lstStyle/>
        <a:p>
          <a:endParaRPr lang="es-ES" dirty="0">
            <a:solidFill>
              <a:schemeClr val="tx1"/>
            </a:solidFill>
          </a:endParaRPr>
        </a:p>
      </dgm:t>
    </dgm:pt>
    <dgm:pt modelId="{D0C4FCF4-6485-4C67-8856-CA30E9EB27CE}" type="sibTrans" cxnId="{4D0431C9-03B3-4470-AD9D-DE9B73FC366E}">
      <dgm:prSet/>
      <dgm:spPr/>
      <dgm:t>
        <a:bodyPr/>
        <a:lstStyle/>
        <a:p>
          <a:endParaRPr lang="es-ES" dirty="0">
            <a:solidFill>
              <a:schemeClr val="tx1"/>
            </a:solidFill>
          </a:endParaRPr>
        </a:p>
      </dgm:t>
    </dgm:pt>
    <dgm:pt modelId="{BDE69953-A883-4AB1-AF07-31DF794CAFB0}">
      <dgm:prSet phldrT="[Texto]"/>
      <dgm:spPr/>
      <dgm:t>
        <a:bodyPr/>
        <a:lstStyle/>
        <a:p>
          <a:r>
            <a:rPr lang="es-EC" dirty="0" smtClean="0">
              <a:solidFill>
                <a:schemeClr val="tx1"/>
              </a:solidFill>
            </a:rPr>
            <a:t>CONDE, PERAL, MATEO (2001), MANTILÉRI (2001), PARADA (2016)</a:t>
          </a:r>
          <a:endParaRPr lang="es-ES" dirty="0">
            <a:solidFill>
              <a:schemeClr val="tx1"/>
            </a:solidFill>
          </a:endParaRPr>
        </a:p>
      </dgm:t>
    </dgm:pt>
    <dgm:pt modelId="{7CABBE26-19E9-48CB-96B7-EE21A5558578}" type="parTrans" cxnId="{926B095B-749E-48E3-9A42-8A2471FD86E9}">
      <dgm:prSet/>
      <dgm:spPr/>
      <dgm:t>
        <a:bodyPr/>
        <a:lstStyle/>
        <a:p>
          <a:endParaRPr lang="es-ES" dirty="0">
            <a:solidFill>
              <a:schemeClr val="tx1"/>
            </a:solidFill>
          </a:endParaRPr>
        </a:p>
      </dgm:t>
    </dgm:pt>
    <dgm:pt modelId="{7957CBF2-5C58-4AF6-B7B6-D2F91B409593}" type="sibTrans" cxnId="{926B095B-749E-48E3-9A42-8A2471FD86E9}">
      <dgm:prSet/>
      <dgm:spPr/>
      <dgm:t>
        <a:bodyPr/>
        <a:lstStyle/>
        <a:p>
          <a:endParaRPr lang="es-ES" dirty="0">
            <a:solidFill>
              <a:schemeClr val="tx1"/>
            </a:solidFill>
          </a:endParaRPr>
        </a:p>
      </dgm:t>
    </dgm:pt>
    <dgm:pt modelId="{DA7A2C77-9069-462E-886A-AC31F70443D4}">
      <dgm:prSet phldrT="[Texto]"/>
      <dgm:spPr/>
      <dgm:t>
        <a:bodyPr/>
        <a:lstStyle/>
        <a:p>
          <a:r>
            <a:rPr lang="es-ES" dirty="0" smtClean="0">
              <a:solidFill>
                <a:schemeClr val="tx1"/>
              </a:solidFill>
            </a:rPr>
            <a:t>BENEFICIOS DE LA NATACIÓN</a:t>
          </a:r>
          <a:endParaRPr lang="es-ES" dirty="0">
            <a:solidFill>
              <a:schemeClr val="tx1"/>
            </a:solidFill>
          </a:endParaRPr>
        </a:p>
      </dgm:t>
    </dgm:pt>
    <dgm:pt modelId="{61AB9811-5388-4836-A783-7C4EE1A115DD}" type="parTrans" cxnId="{E991FAEA-D2FB-43BB-BCA5-BFC57BD75B9B}">
      <dgm:prSet/>
      <dgm:spPr/>
      <dgm:t>
        <a:bodyPr/>
        <a:lstStyle/>
        <a:p>
          <a:endParaRPr lang="es-ES" dirty="0">
            <a:solidFill>
              <a:schemeClr val="tx1"/>
            </a:solidFill>
          </a:endParaRPr>
        </a:p>
      </dgm:t>
    </dgm:pt>
    <dgm:pt modelId="{E78C40E9-2446-42CE-9016-3A417E0DAC45}" type="sibTrans" cxnId="{E991FAEA-D2FB-43BB-BCA5-BFC57BD75B9B}">
      <dgm:prSet/>
      <dgm:spPr/>
      <dgm:t>
        <a:bodyPr/>
        <a:lstStyle/>
        <a:p>
          <a:endParaRPr lang="es-ES" dirty="0">
            <a:solidFill>
              <a:schemeClr val="tx1"/>
            </a:solidFill>
          </a:endParaRPr>
        </a:p>
      </dgm:t>
    </dgm:pt>
    <dgm:pt modelId="{1EFE9BF8-611D-4F52-A924-FB2DAAA7BD2D}">
      <dgm:prSet phldrT="[Texto]"/>
      <dgm:spPr/>
      <dgm:t>
        <a:bodyPr/>
        <a:lstStyle/>
        <a:p>
          <a:r>
            <a:rPr lang="es-ES" dirty="0" smtClean="0">
              <a:solidFill>
                <a:schemeClr val="tx1"/>
              </a:solidFill>
            </a:rPr>
            <a:t>NO HAY EVIDENCIA DE PROPUESTA</a:t>
          </a:r>
          <a:endParaRPr lang="es-ES" dirty="0">
            <a:solidFill>
              <a:schemeClr val="tx1"/>
            </a:solidFill>
          </a:endParaRPr>
        </a:p>
      </dgm:t>
    </dgm:pt>
    <dgm:pt modelId="{7C768009-921C-404E-8DFC-C9AE29BB6C73}" type="parTrans" cxnId="{E357502C-E4C2-4160-852E-FAFB9F37BB71}">
      <dgm:prSet/>
      <dgm:spPr/>
      <dgm:t>
        <a:bodyPr/>
        <a:lstStyle/>
        <a:p>
          <a:endParaRPr lang="es-ES" dirty="0">
            <a:solidFill>
              <a:schemeClr val="tx1"/>
            </a:solidFill>
          </a:endParaRPr>
        </a:p>
      </dgm:t>
    </dgm:pt>
    <dgm:pt modelId="{59FC005D-1EFD-40AD-9926-3317157107D9}" type="sibTrans" cxnId="{E357502C-E4C2-4160-852E-FAFB9F37BB71}">
      <dgm:prSet/>
      <dgm:spPr/>
      <dgm:t>
        <a:bodyPr/>
        <a:lstStyle/>
        <a:p>
          <a:endParaRPr lang="es-ES" dirty="0">
            <a:solidFill>
              <a:schemeClr val="tx1"/>
            </a:solidFill>
          </a:endParaRPr>
        </a:p>
      </dgm:t>
    </dgm:pt>
    <dgm:pt modelId="{0C628DDD-E85F-4DDE-A396-07EA871D1B45}" type="pres">
      <dgm:prSet presAssocID="{D7E5993C-11BA-491E-A2F7-30EF4831318B}" presName="Name0" presStyleCnt="0">
        <dgm:presLayoutVars>
          <dgm:dir/>
          <dgm:animLvl val="lvl"/>
          <dgm:resizeHandles val="exact"/>
        </dgm:presLayoutVars>
      </dgm:prSet>
      <dgm:spPr/>
      <dgm:t>
        <a:bodyPr/>
        <a:lstStyle/>
        <a:p>
          <a:endParaRPr lang="es-ES"/>
        </a:p>
      </dgm:t>
    </dgm:pt>
    <dgm:pt modelId="{581211CD-E4B3-4946-8086-69A830C3B369}" type="pres">
      <dgm:prSet presAssocID="{90B66A4E-CF90-4507-A068-B8F2D08BEEFE}" presName="linNode" presStyleCnt="0"/>
      <dgm:spPr/>
    </dgm:pt>
    <dgm:pt modelId="{9AA93BF3-FF75-4506-9C2C-2C2D97E84362}" type="pres">
      <dgm:prSet presAssocID="{90B66A4E-CF90-4507-A068-B8F2D08BEEFE}" presName="parentText" presStyleLbl="node1" presStyleIdx="0" presStyleCnt="3" custLinFactNeighborX="-20961" custLinFactNeighborY="7616">
        <dgm:presLayoutVars>
          <dgm:chMax val="1"/>
          <dgm:bulletEnabled val="1"/>
        </dgm:presLayoutVars>
      </dgm:prSet>
      <dgm:spPr/>
      <dgm:t>
        <a:bodyPr/>
        <a:lstStyle/>
        <a:p>
          <a:endParaRPr lang="es-ES"/>
        </a:p>
      </dgm:t>
    </dgm:pt>
    <dgm:pt modelId="{2D5B8571-7137-4C7D-ADB7-310386F59982}" type="pres">
      <dgm:prSet presAssocID="{90B66A4E-CF90-4507-A068-B8F2D08BEEFE}" presName="descendantText" presStyleLbl="alignAccFollowNode1" presStyleIdx="0" presStyleCnt="1" custScaleX="57326" custScaleY="79839" custLinFactNeighborX="13398" custLinFactNeighborY="4231">
        <dgm:presLayoutVars>
          <dgm:bulletEnabled val="1"/>
        </dgm:presLayoutVars>
      </dgm:prSet>
      <dgm:spPr/>
      <dgm:t>
        <a:bodyPr/>
        <a:lstStyle/>
        <a:p>
          <a:endParaRPr lang="es-ES"/>
        </a:p>
      </dgm:t>
    </dgm:pt>
    <dgm:pt modelId="{E64B300C-37F9-4A14-B137-4096BE70F11B}" type="pres">
      <dgm:prSet presAssocID="{D0C4FCF4-6485-4C67-8856-CA30E9EB27CE}" presName="sp" presStyleCnt="0"/>
      <dgm:spPr/>
    </dgm:pt>
    <dgm:pt modelId="{5458B064-EFF2-4679-88AC-A80714D34E45}" type="pres">
      <dgm:prSet presAssocID="{DA7A2C77-9069-462E-886A-AC31F70443D4}" presName="linNode" presStyleCnt="0"/>
      <dgm:spPr/>
    </dgm:pt>
    <dgm:pt modelId="{9710BBA4-B63D-41A5-9160-ADAFAE234606}" type="pres">
      <dgm:prSet presAssocID="{DA7A2C77-9069-462E-886A-AC31F70443D4}" presName="parentText" presStyleLbl="node1" presStyleIdx="1" presStyleCnt="3" custLinFactNeighborX="30565" custLinFactNeighborY="8463">
        <dgm:presLayoutVars>
          <dgm:chMax val="1"/>
          <dgm:bulletEnabled val="1"/>
        </dgm:presLayoutVars>
      </dgm:prSet>
      <dgm:spPr/>
      <dgm:t>
        <a:bodyPr/>
        <a:lstStyle/>
        <a:p>
          <a:endParaRPr lang="es-ES"/>
        </a:p>
      </dgm:t>
    </dgm:pt>
    <dgm:pt modelId="{960914C6-F28A-4961-8A22-C197F82FF851}" type="pres">
      <dgm:prSet presAssocID="{E78C40E9-2446-42CE-9016-3A417E0DAC45}" presName="sp" presStyleCnt="0"/>
      <dgm:spPr/>
    </dgm:pt>
    <dgm:pt modelId="{D009A06F-BE7F-4502-8C93-733BCFA763CD}" type="pres">
      <dgm:prSet presAssocID="{1EFE9BF8-611D-4F52-A924-FB2DAAA7BD2D}" presName="linNode" presStyleCnt="0"/>
      <dgm:spPr/>
    </dgm:pt>
    <dgm:pt modelId="{60A5FC3B-54B1-40EF-858D-9D6BF6323EAB}" type="pres">
      <dgm:prSet presAssocID="{1EFE9BF8-611D-4F52-A924-FB2DAAA7BD2D}" presName="parentText" presStyleLbl="node1" presStyleIdx="2" presStyleCnt="3" custLinFactX="22260" custLinFactNeighborX="100000" custLinFactNeighborY="7616">
        <dgm:presLayoutVars>
          <dgm:chMax val="1"/>
          <dgm:bulletEnabled val="1"/>
        </dgm:presLayoutVars>
      </dgm:prSet>
      <dgm:spPr/>
      <dgm:t>
        <a:bodyPr/>
        <a:lstStyle/>
        <a:p>
          <a:endParaRPr lang="es-ES"/>
        </a:p>
      </dgm:t>
    </dgm:pt>
  </dgm:ptLst>
  <dgm:cxnLst>
    <dgm:cxn modelId="{4D0431C9-03B3-4470-AD9D-DE9B73FC366E}" srcId="{D7E5993C-11BA-491E-A2F7-30EF4831318B}" destId="{90B66A4E-CF90-4507-A068-B8F2D08BEEFE}" srcOrd="0" destOrd="0" parTransId="{B9BAE29D-82B6-4220-86DD-7D2E54BAC425}" sibTransId="{D0C4FCF4-6485-4C67-8856-CA30E9EB27CE}"/>
    <dgm:cxn modelId="{91ADE580-6014-4A11-8DC8-B1CFFE01145C}" type="presOf" srcId="{DA7A2C77-9069-462E-886A-AC31F70443D4}" destId="{9710BBA4-B63D-41A5-9160-ADAFAE234606}" srcOrd="0" destOrd="0" presId="urn:microsoft.com/office/officeart/2005/8/layout/vList5"/>
    <dgm:cxn modelId="{BF910833-CEA7-43D4-B2FA-7BC1BDBE0366}" type="presOf" srcId="{D7E5993C-11BA-491E-A2F7-30EF4831318B}" destId="{0C628DDD-E85F-4DDE-A396-07EA871D1B45}" srcOrd="0" destOrd="0" presId="urn:microsoft.com/office/officeart/2005/8/layout/vList5"/>
    <dgm:cxn modelId="{E357502C-E4C2-4160-852E-FAFB9F37BB71}" srcId="{D7E5993C-11BA-491E-A2F7-30EF4831318B}" destId="{1EFE9BF8-611D-4F52-A924-FB2DAAA7BD2D}" srcOrd="2" destOrd="0" parTransId="{7C768009-921C-404E-8DFC-C9AE29BB6C73}" sibTransId="{59FC005D-1EFD-40AD-9926-3317157107D9}"/>
    <dgm:cxn modelId="{C882DDBB-9EAF-49DC-9E7B-5DC5BACDEC75}" type="presOf" srcId="{1EFE9BF8-611D-4F52-A924-FB2DAAA7BD2D}" destId="{60A5FC3B-54B1-40EF-858D-9D6BF6323EAB}" srcOrd="0" destOrd="0" presId="urn:microsoft.com/office/officeart/2005/8/layout/vList5"/>
    <dgm:cxn modelId="{926B095B-749E-48E3-9A42-8A2471FD86E9}" srcId="{90B66A4E-CF90-4507-A068-B8F2D08BEEFE}" destId="{BDE69953-A883-4AB1-AF07-31DF794CAFB0}" srcOrd="0" destOrd="0" parTransId="{7CABBE26-19E9-48CB-96B7-EE21A5558578}" sibTransId="{7957CBF2-5C58-4AF6-B7B6-D2F91B409593}"/>
    <dgm:cxn modelId="{E991FAEA-D2FB-43BB-BCA5-BFC57BD75B9B}" srcId="{D7E5993C-11BA-491E-A2F7-30EF4831318B}" destId="{DA7A2C77-9069-462E-886A-AC31F70443D4}" srcOrd="1" destOrd="0" parTransId="{61AB9811-5388-4836-A783-7C4EE1A115DD}" sibTransId="{E78C40E9-2446-42CE-9016-3A417E0DAC45}"/>
    <dgm:cxn modelId="{88E1C63B-C08E-4AD3-8240-FB4A4F9ABA3C}" type="presOf" srcId="{BDE69953-A883-4AB1-AF07-31DF794CAFB0}" destId="{2D5B8571-7137-4C7D-ADB7-310386F59982}" srcOrd="0" destOrd="0" presId="urn:microsoft.com/office/officeart/2005/8/layout/vList5"/>
    <dgm:cxn modelId="{2697F615-19FC-46FB-80AC-04C14E6BEA73}" type="presOf" srcId="{90B66A4E-CF90-4507-A068-B8F2D08BEEFE}" destId="{9AA93BF3-FF75-4506-9C2C-2C2D97E84362}" srcOrd="0" destOrd="0" presId="urn:microsoft.com/office/officeart/2005/8/layout/vList5"/>
    <dgm:cxn modelId="{AA2DA6E4-9A67-479E-AB4C-51FC2CE0FF68}" type="presParOf" srcId="{0C628DDD-E85F-4DDE-A396-07EA871D1B45}" destId="{581211CD-E4B3-4946-8086-69A830C3B369}" srcOrd="0" destOrd="0" presId="urn:microsoft.com/office/officeart/2005/8/layout/vList5"/>
    <dgm:cxn modelId="{89863AD5-9824-490D-A1DD-028B7CF5EDF1}" type="presParOf" srcId="{581211CD-E4B3-4946-8086-69A830C3B369}" destId="{9AA93BF3-FF75-4506-9C2C-2C2D97E84362}" srcOrd="0" destOrd="0" presId="urn:microsoft.com/office/officeart/2005/8/layout/vList5"/>
    <dgm:cxn modelId="{7E3CCBAF-7D2E-4BD0-ACD9-4D03F9E9CD29}" type="presParOf" srcId="{581211CD-E4B3-4946-8086-69A830C3B369}" destId="{2D5B8571-7137-4C7D-ADB7-310386F59982}" srcOrd="1" destOrd="0" presId="urn:microsoft.com/office/officeart/2005/8/layout/vList5"/>
    <dgm:cxn modelId="{A4761A59-9633-421E-8788-B72D65AF4FEB}" type="presParOf" srcId="{0C628DDD-E85F-4DDE-A396-07EA871D1B45}" destId="{E64B300C-37F9-4A14-B137-4096BE70F11B}" srcOrd="1" destOrd="0" presId="urn:microsoft.com/office/officeart/2005/8/layout/vList5"/>
    <dgm:cxn modelId="{E8F90815-4451-4353-B889-0FFCF6D54B4A}" type="presParOf" srcId="{0C628DDD-E85F-4DDE-A396-07EA871D1B45}" destId="{5458B064-EFF2-4679-88AC-A80714D34E45}" srcOrd="2" destOrd="0" presId="urn:microsoft.com/office/officeart/2005/8/layout/vList5"/>
    <dgm:cxn modelId="{3709B876-D194-41C2-9E08-B55437B88250}" type="presParOf" srcId="{5458B064-EFF2-4679-88AC-A80714D34E45}" destId="{9710BBA4-B63D-41A5-9160-ADAFAE234606}" srcOrd="0" destOrd="0" presId="urn:microsoft.com/office/officeart/2005/8/layout/vList5"/>
    <dgm:cxn modelId="{BB80997F-E6AC-4471-9A42-1CB2E8B7076F}" type="presParOf" srcId="{0C628DDD-E85F-4DDE-A396-07EA871D1B45}" destId="{960914C6-F28A-4961-8A22-C197F82FF851}" srcOrd="3" destOrd="0" presId="urn:microsoft.com/office/officeart/2005/8/layout/vList5"/>
    <dgm:cxn modelId="{90CC4108-E0DF-4EEF-ABF8-259C10C1F9B0}" type="presParOf" srcId="{0C628DDD-E85F-4DDE-A396-07EA871D1B45}" destId="{D009A06F-BE7F-4502-8C93-733BCFA763CD}" srcOrd="4" destOrd="0" presId="urn:microsoft.com/office/officeart/2005/8/layout/vList5"/>
    <dgm:cxn modelId="{10873FF3-6F97-4FDF-B9A9-B2B8A7AC5020}" type="presParOf" srcId="{D009A06F-BE7F-4502-8C93-733BCFA763CD}" destId="{60A5FC3B-54B1-40EF-858D-9D6BF6323EA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71DEBF6-4434-4EA7-9EBE-5E1DDD824F9A}" type="doc">
      <dgm:prSet loTypeId="urn:microsoft.com/office/officeart/2005/8/layout/pyramid2" loCatId="list" qsTypeId="urn:microsoft.com/office/officeart/2005/8/quickstyle/simple1" qsCatId="simple" csTypeId="urn:microsoft.com/office/officeart/2005/8/colors/colorful2" csCatId="colorful" phldr="1"/>
      <dgm:spPr/>
    </dgm:pt>
    <dgm:pt modelId="{489E161B-EE2B-4779-A560-2BEDB287CFEF}">
      <dgm:prSet phldrT="[Texto]"/>
      <dgm:spPr/>
      <dgm:t>
        <a:bodyPr/>
        <a:lstStyle/>
        <a:p>
          <a:r>
            <a:rPr lang="es-ES" dirty="0" smtClean="0"/>
            <a:t>LUGAR</a:t>
          </a:r>
          <a:endParaRPr lang="es-ES" dirty="0"/>
        </a:p>
      </dgm:t>
    </dgm:pt>
    <dgm:pt modelId="{856381B1-2768-4A91-89F9-EC679990EDEA}" type="parTrans" cxnId="{8BAAE986-DEE4-448E-89C4-17FC5347E673}">
      <dgm:prSet/>
      <dgm:spPr/>
      <dgm:t>
        <a:bodyPr/>
        <a:lstStyle/>
        <a:p>
          <a:endParaRPr lang="es-ES" dirty="0"/>
        </a:p>
      </dgm:t>
    </dgm:pt>
    <dgm:pt modelId="{2646E214-05C8-490C-9584-9C258F67201B}" type="sibTrans" cxnId="{8BAAE986-DEE4-448E-89C4-17FC5347E673}">
      <dgm:prSet/>
      <dgm:spPr/>
      <dgm:t>
        <a:bodyPr/>
        <a:lstStyle/>
        <a:p>
          <a:endParaRPr lang="es-ES" dirty="0"/>
        </a:p>
      </dgm:t>
    </dgm:pt>
    <dgm:pt modelId="{082D1A16-6F11-46F4-89D3-6A5690D77C12}">
      <dgm:prSet phldrT="[Texto]"/>
      <dgm:spPr/>
      <dgm:t>
        <a:bodyPr/>
        <a:lstStyle/>
        <a:p>
          <a:r>
            <a:rPr lang="es-ES" dirty="0" smtClean="0"/>
            <a:t>GRUPO</a:t>
          </a:r>
          <a:endParaRPr lang="es-ES" dirty="0"/>
        </a:p>
      </dgm:t>
    </dgm:pt>
    <dgm:pt modelId="{40BF4B8B-31B9-4529-915A-19FD40002B24}" type="parTrans" cxnId="{D6B436C8-7649-4E10-9373-C1534A928F35}">
      <dgm:prSet/>
      <dgm:spPr/>
      <dgm:t>
        <a:bodyPr/>
        <a:lstStyle/>
        <a:p>
          <a:endParaRPr lang="es-ES" dirty="0"/>
        </a:p>
      </dgm:t>
    </dgm:pt>
    <dgm:pt modelId="{1DAB6F27-AD56-4E81-903A-219D1089D14D}" type="sibTrans" cxnId="{D6B436C8-7649-4E10-9373-C1534A928F35}">
      <dgm:prSet/>
      <dgm:spPr/>
      <dgm:t>
        <a:bodyPr/>
        <a:lstStyle/>
        <a:p>
          <a:endParaRPr lang="es-ES" dirty="0"/>
        </a:p>
      </dgm:t>
    </dgm:pt>
    <dgm:pt modelId="{2C915BAF-3082-4C45-9B68-45CEF09363A0}">
      <dgm:prSet phldrT="[Texto]"/>
      <dgm:spPr/>
      <dgm:t>
        <a:bodyPr/>
        <a:lstStyle/>
        <a:p>
          <a:r>
            <a:rPr lang="es-ES" dirty="0" smtClean="0"/>
            <a:t>SESIONES</a:t>
          </a:r>
          <a:endParaRPr lang="es-ES" dirty="0"/>
        </a:p>
      </dgm:t>
    </dgm:pt>
    <dgm:pt modelId="{D516E0BF-1B07-46D7-A727-31AC3196E938}" type="parTrans" cxnId="{79A4A862-4BAE-40D9-97F4-76625B64D1D3}">
      <dgm:prSet/>
      <dgm:spPr/>
      <dgm:t>
        <a:bodyPr/>
        <a:lstStyle/>
        <a:p>
          <a:endParaRPr lang="es-ES" dirty="0"/>
        </a:p>
      </dgm:t>
    </dgm:pt>
    <dgm:pt modelId="{3AD3314E-DE3F-4CAF-B8A2-5DCAD940968F}" type="sibTrans" cxnId="{79A4A862-4BAE-40D9-97F4-76625B64D1D3}">
      <dgm:prSet/>
      <dgm:spPr/>
      <dgm:t>
        <a:bodyPr/>
        <a:lstStyle/>
        <a:p>
          <a:endParaRPr lang="es-ES" dirty="0"/>
        </a:p>
      </dgm:t>
    </dgm:pt>
    <dgm:pt modelId="{C1927809-E917-4DB2-8FFC-D685C84078D7}">
      <dgm:prSet phldrT="[Texto]"/>
      <dgm:spPr/>
      <dgm:t>
        <a:bodyPr/>
        <a:lstStyle/>
        <a:p>
          <a:r>
            <a:rPr lang="es-ES" dirty="0" smtClean="0"/>
            <a:t>METODOLOGÍA</a:t>
          </a:r>
          <a:endParaRPr lang="es-ES" dirty="0"/>
        </a:p>
      </dgm:t>
    </dgm:pt>
    <dgm:pt modelId="{63CB9026-3760-40F2-A7F5-2948B94A5FDE}" type="parTrans" cxnId="{C1FECD8F-A6A9-414E-B9BE-7680FE773AA7}">
      <dgm:prSet/>
      <dgm:spPr/>
      <dgm:t>
        <a:bodyPr/>
        <a:lstStyle/>
        <a:p>
          <a:endParaRPr lang="es-ES" dirty="0"/>
        </a:p>
      </dgm:t>
    </dgm:pt>
    <dgm:pt modelId="{5A60FD47-6C00-46D3-A995-7B94BEB9AC20}" type="sibTrans" cxnId="{C1FECD8F-A6A9-414E-B9BE-7680FE773AA7}">
      <dgm:prSet/>
      <dgm:spPr/>
      <dgm:t>
        <a:bodyPr/>
        <a:lstStyle/>
        <a:p>
          <a:endParaRPr lang="es-ES" dirty="0"/>
        </a:p>
      </dgm:t>
    </dgm:pt>
    <dgm:pt modelId="{B0180C24-AE8D-44B8-85E5-211AD6F2C750}">
      <dgm:prSet phldrT="[Texto]"/>
      <dgm:spPr/>
      <dgm:t>
        <a:bodyPr/>
        <a:lstStyle/>
        <a:p>
          <a:r>
            <a:rPr lang="es-ES" dirty="0" smtClean="0"/>
            <a:t>CONTENIDOS</a:t>
          </a:r>
          <a:endParaRPr lang="es-ES" dirty="0"/>
        </a:p>
      </dgm:t>
    </dgm:pt>
    <dgm:pt modelId="{852F2C5A-BD8C-426D-B3AF-C4CAD49A65B0}" type="parTrans" cxnId="{C2406465-14E0-47E4-8006-89AB18FB0E48}">
      <dgm:prSet/>
      <dgm:spPr/>
      <dgm:t>
        <a:bodyPr/>
        <a:lstStyle/>
        <a:p>
          <a:endParaRPr lang="es-ES" dirty="0"/>
        </a:p>
      </dgm:t>
    </dgm:pt>
    <dgm:pt modelId="{089F9F30-3644-4B59-8D9E-A7305910AC9C}" type="sibTrans" cxnId="{C2406465-14E0-47E4-8006-89AB18FB0E48}">
      <dgm:prSet/>
      <dgm:spPr/>
      <dgm:t>
        <a:bodyPr/>
        <a:lstStyle/>
        <a:p>
          <a:endParaRPr lang="es-ES" dirty="0"/>
        </a:p>
      </dgm:t>
    </dgm:pt>
    <dgm:pt modelId="{DF3107BC-0DED-4F78-88A7-02030692C858}">
      <dgm:prSet phldrT="[Texto]"/>
      <dgm:spPr/>
      <dgm:t>
        <a:bodyPr/>
        <a:lstStyle/>
        <a:p>
          <a:r>
            <a:rPr lang="es-ES" dirty="0" smtClean="0"/>
            <a:t>NORMAS DE SEGURIDAD</a:t>
          </a:r>
          <a:endParaRPr lang="es-ES" dirty="0"/>
        </a:p>
      </dgm:t>
    </dgm:pt>
    <dgm:pt modelId="{404B87D0-79B7-4E4B-A4C8-683866F89EC4}" type="parTrans" cxnId="{B5B67C6C-576A-4FE9-8986-CA1DA08B5BEF}">
      <dgm:prSet/>
      <dgm:spPr/>
      <dgm:t>
        <a:bodyPr/>
        <a:lstStyle/>
        <a:p>
          <a:endParaRPr lang="es-ES" dirty="0"/>
        </a:p>
      </dgm:t>
    </dgm:pt>
    <dgm:pt modelId="{0CF6BC48-BC1E-4819-BD7B-AE724CDC1C47}" type="sibTrans" cxnId="{B5B67C6C-576A-4FE9-8986-CA1DA08B5BEF}">
      <dgm:prSet/>
      <dgm:spPr/>
      <dgm:t>
        <a:bodyPr/>
        <a:lstStyle/>
        <a:p>
          <a:endParaRPr lang="es-ES" dirty="0"/>
        </a:p>
      </dgm:t>
    </dgm:pt>
    <dgm:pt modelId="{1F990350-14CB-4FAE-A15C-2C1D9106D5EA}">
      <dgm:prSet phldrT="[Texto]"/>
      <dgm:spPr/>
      <dgm:t>
        <a:bodyPr/>
        <a:lstStyle/>
        <a:p>
          <a:r>
            <a:rPr lang="es-ES" dirty="0" smtClean="0"/>
            <a:t>MATERIALES </a:t>
          </a:r>
          <a:endParaRPr lang="es-ES" dirty="0"/>
        </a:p>
      </dgm:t>
    </dgm:pt>
    <dgm:pt modelId="{562E1341-A76E-4F50-B971-648F7EB4A211}" type="parTrans" cxnId="{F7D1A47A-EA89-40CA-A037-1AA393B62781}">
      <dgm:prSet/>
      <dgm:spPr/>
      <dgm:t>
        <a:bodyPr/>
        <a:lstStyle/>
        <a:p>
          <a:endParaRPr lang="es-ES" dirty="0"/>
        </a:p>
      </dgm:t>
    </dgm:pt>
    <dgm:pt modelId="{3D13AEE2-E12C-4B1E-9227-9415C1EC14E3}" type="sibTrans" cxnId="{F7D1A47A-EA89-40CA-A037-1AA393B62781}">
      <dgm:prSet/>
      <dgm:spPr/>
      <dgm:t>
        <a:bodyPr/>
        <a:lstStyle/>
        <a:p>
          <a:endParaRPr lang="es-ES" dirty="0"/>
        </a:p>
      </dgm:t>
    </dgm:pt>
    <dgm:pt modelId="{B10A9F45-7AAD-4BFD-803E-59A5278CEE84}" type="pres">
      <dgm:prSet presAssocID="{771DEBF6-4434-4EA7-9EBE-5E1DDD824F9A}" presName="compositeShape" presStyleCnt="0">
        <dgm:presLayoutVars>
          <dgm:dir/>
          <dgm:resizeHandles/>
        </dgm:presLayoutVars>
      </dgm:prSet>
      <dgm:spPr/>
    </dgm:pt>
    <dgm:pt modelId="{7025A79D-B105-4B30-A19B-56187A3ECFBE}" type="pres">
      <dgm:prSet presAssocID="{771DEBF6-4434-4EA7-9EBE-5E1DDD824F9A}" presName="pyramid" presStyleLbl="node1" presStyleIdx="0" presStyleCnt="1"/>
      <dgm:spPr/>
    </dgm:pt>
    <dgm:pt modelId="{70AA6DF5-EAD4-4AFB-8716-720AFCCB381C}" type="pres">
      <dgm:prSet presAssocID="{771DEBF6-4434-4EA7-9EBE-5E1DDD824F9A}" presName="theList" presStyleCnt="0"/>
      <dgm:spPr/>
    </dgm:pt>
    <dgm:pt modelId="{78B470B6-1AF0-468B-9A72-E6581799DEA8}" type="pres">
      <dgm:prSet presAssocID="{489E161B-EE2B-4779-A560-2BEDB287CFEF}" presName="aNode" presStyleLbl="fgAcc1" presStyleIdx="0" presStyleCnt="7">
        <dgm:presLayoutVars>
          <dgm:bulletEnabled val="1"/>
        </dgm:presLayoutVars>
      </dgm:prSet>
      <dgm:spPr/>
      <dgm:t>
        <a:bodyPr/>
        <a:lstStyle/>
        <a:p>
          <a:endParaRPr lang="es-ES"/>
        </a:p>
      </dgm:t>
    </dgm:pt>
    <dgm:pt modelId="{BE63634F-4F97-4C15-A2CE-34B45C5491EC}" type="pres">
      <dgm:prSet presAssocID="{489E161B-EE2B-4779-A560-2BEDB287CFEF}" presName="aSpace" presStyleCnt="0"/>
      <dgm:spPr/>
    </dgm:pt>
    <dgm:pt modelId="{AD2E7766-6B89-47DD-AD6C-BD5B5A0CC04E}" type="pres">
      <dgm:prSet presAssocID="{082D1A16-6F11-46F4-89D3-6A5690D77C12}" presName="aNode" presStyleLbl="fgAcc1" presStyleIdx="1" presStyleCnt="7">
        <dgm:presLayoutVars>
          <dgm:bulletEnabled val="1"/>
        </dgm:presLayoutVars>
      </dgm:prSet>
      <dgm:spPr/>
      <dgm:t>
        <a:bodyPr/>
        <a:lstStyle/>
        <a:p>
          <a:endParaRPr lang="es-ES"/>
        </a:p>
      </dgm:t>
    </dgm:pt>
    <dgm:pt modelId="{834DFDC1-DD89-4D2C-ADCA-7CFEFD33E6EF}" type="pres">
      <dgm:prSet presAssocID="{082D1A16-6F11-46F4-89D3-6A5690D77C12}" presName="aSpace" presStyleCnt="0"/>
      <dgm:spPr/>
    </dgm:pt>
    <dgm:pt modelId="{37230B1C-507F-4AEB-A5C8-A99BF80AA1CD}" type="pres">
      <dgm:prSet presAssocID="{2C915BAF-3082-4C45-9B68-45CEF09363A0}" presName="aNode" presStyleLbl="fgAcc1" presStyleIdx="2" presStyleCnt="7">
        <dgm:presLayoutVars>
          <dgm:bulletEnabled val="1"/>
        </dgm:presLayoutVars>
      </dgm:prSet>
      <dgm:spPr/>
      <dgm:t>
        <a:bodyPr/>
        <a:lstStyle/>
        <a:p>
          <a:endParaRPr lang="es-ES"/>
        </a:p>
      </dgm:t>
    </dgm:pt>
    <dgm:pt modelId="{BAB8A4F6-0066-4F6D-A93F-E6CA69D6064F}" type="pres">
      <dgm:prSet presAssocID="{2C915BAF-3082-4C45-9B68-45CEF09363A0}" presName="aSpace" presStyleCnt="0"/>
      <dgm:spPr/>
    </dgm:pt>
    <dgm:pt modelId="{B8A72119-5454-4180-B9B4-F1ACDB5D4FDE}" type="pres">
      <dgm:prSet presAssocID="{C1927809-E917-4DB2-8FFC-D685C84078D7}" presName="aNode" presStyleLbl="fgAcc1" presStyleIdx="3" presStyleCnt="7">
        <dgm:presLayoutVars>
          <dgm:bulletEnabled val="1"/>
        </dgm:presLayoutVars>
      </dgm:prSet>
      <dgm:spPr/>
      <dgm:t>
        <a:bodyPr/>
        <a:lstStyle/>
        <a:p>
          <a:endParaRPr lang="es-ES"/>
        </a:p>
      </dgm:t>
    </dgm:pt>
    <dgm:pt modelId="{050B7241-0D7C-48D3-A9B4-D62129CA5A50}" type="pres">
      <dgm:prSet presAssocID="{C1927809-E917-4DB2-8FFC-D685C84078D7}" presName="aSpace" presStyleCnt="0"/>
      <dgm:spPr/>
    </dgm:pt>
    <dgm:pt modelId="{998D0C01-7519-41FE-BC3E-59C04A2B05B3}" type="pres">
      <dgm:prSet presAssocID="{B0180C24-AE8D-44B8-85E5-211AD6F2C750}" presName="aNode" presStyleLbl="fgAcc1" presStyleIdx="4" presStyleCnt="7">
        <dgm:presLayoutVars>
          <dgm:bulletEnabled val="1"/>
        </dgm:presLayoutVars>
      </dgm:prSet>
      <dgm:spPr/>
      <dgm:t>
        <a:bodyPr/>
        <a:lstStyle/>
        <a:p>
          <a:endParaRPr lang="es-ES"/>
        </a:p>
      </dgm:t>
    </dgm:pt>
    <dgm:pt modelId="{47022C1E-F491-4C36-ABAC-4E8E4A8FBB96}" type="pres">
      <dgm:prSet presAssocID="{B0180C24-AE8D-44B8-85E5-211AD6F2C750}" presName="aSpace" presStyleCnt="0"/>
      <dgm:spPr/>
    </dgm:pt>
    <dgm:pt modelId="{26EFF788-E3E0-4885-B4F1-E5CC5378D91F}" type="pres">
      <dgm:prSet presAssocID="{DF3107BC-0DED-4F78-88A7-02030692C858}" presName="aNode" presStyleLbl="fgAcc1" presStyleIdx="5" presStyleCnt="7">
        <dgm:presLayoutVars>
          <dgm:bulletEnabled val="1"/>
        </dgm:presLayoutVars>
      </dgm:prSet>
      <dgm:spPr/>
      <dgm:t>
        <a:bodyPr/>
        <a:lstStyle/>
        <a:p>
          <a:endParaRPr lang="es-ES"/>
        </a:p>
      </dgm:t>
    </dgm:pt>
    <dgm:pt modelId="{C9CC777F-58DA-4333-8689-4D3345246217}" type="pres">
      <dgm:prSet presAssocID="{DF3107BC-0DED-4F78-88A7-02030692C858}" presName="aSpace" presStyleCnt="0"/>
      <dgm:spPr/>
    </dgm:pt>
    <dgm:pt modelId="{619C3E26-7FD4-42DC-822C-211EDD72562B}" type="pres">
      <dgm:prSet presAssocID="{1F990350-14CB-4FAE-A15C-2C1D9106D5EA}" presName="aNode" presStyleLbl="fgAcc1" presStyleIdx="6" presStyleCnt="7">
        <dgm:presLayoutVars>
          <dgm:bulletEnabled val="1"/>
        </dgm:presLayoutVars>
      </dgm:prSet>
      <dgm:spPr/>
      <dgm:t>
        <a:bodyPr/>
        <a:lstStyle/>
        <a:p>
          <a:endParaRPr lang="es-ES"/>
        </a:p>
      </dgm:t>
    </dgm:pt>
    <dgm:pt modelId="{73F1EDD9-AA40-432E-BA22-A011D0AA8868}" type="pres">
      <dgm:prSet presAssocID="{1F990350-14CB-4FAE-A15C-2C1D9106D5EA}" presName="aSpace" presStyleCnt="0"/>
      <dgm:spPr/>
    </dgm:pt>
  </dgm:ptLst>
  <dgm:cxnLst>
    <dgm:cxn modelId="{B5B67C6C-576A-4FE9-8986-CA1DA08B5BEF}" srcId="{771DEBF6-4434-4EA7-9EBE-5E1DDD824F9A}" destId="{DF3107BC-0DED-4F78-88A7-02030692C858}" srcOrd="5" destOrd="0" parTransId="{404B87D0-79B7-4E4B-A4C8-683866F89EC4}" sibTransId="{0CF6BC48-BC1E-4819-BD7B-AE724CDC1C47}"/>
    <dgm:cxn modelId="{BB914E55-4D6D-4DB8-BC88-21D39E758610}" type="presOf" srcId="{1F990350-14CB-4FAE-A15C-2C1D9106D5EA}" destId="{619C3E26-7FD4-42DC-822C-211EDD72562B}" srcOrd="0" destOrd="0" presId="urn:microsoft.com/office/officeart/2005/8/layout/pyramid2"/>
    <dgm:cxn modelId="{D6B436C8-7649-4E10-9373-C1534A928F35}" srcId="{771DEBF6-4434-4EA7-9EBE-5E1DDD824F9A}" destId="{082D1A16-6F11-46F4-89D3-6A5690D77C12}" srcOrd="1" destOrd="0" parTransId="{40BF4B8B-31B9-4529-915A-19FD40002B24}" sibTransId="{1DAB6F27-AD56-4E81-903A-219D1089D14D}"/>
    <dgm:cxn modelId="{153B9E52-6700-4234-A30F-78BC7DC0CC3E}" type="presOf" srcId="{B0180C24-AE8D-44B8-85E5-211AD6F2C750}" destId="{998D0C01-7519-41FE-BC3E-59C04A2B05B3}" srcOrd="0" destOrd="0" presId="urn:microsoft.com/office/officeart/2005/8/layout/pyramid2"/>
    <dgm:cxn modelId="{79A4A862-4BAE-40D9-97F4-76625B64D1D3}" srcId="{771DEBF6-4434-4EA7-9EBE-5E1DDD824F9A}" destId="{2C915BAF-3082-4C45-9B68-45CEF09363A0}" srcOrd="2" destOrd="0" parTransId="{D516E0BF-1B07-46D7-A727-31AC3196E938}" sibTransId="{3AD3314E-DE3F-4CAF-B8A2-5DCAD940968F}"/>
    <dgm:cxn modelId="{8BAAE986-DEE4-448E-89C4-17FC5347E673}" srcId="{771DEBF6-4434-4EA7-9EBE-5E1DDD824F9A}" destId="{489E161B-EE2B-4779-A560-2BEDB287CFEF}" srcOrd="0" destOrd="0" parTransId="{856381B1-2768-4A91-89F9-EC679990EDEA}" sibTransId="{2646E214-05C8-490C-9584-9C258F67201B}"/>
    <dgm:cxn modelId="{E675D50C-4F07-4FBB-AE4F-1255E4555D8F}" type="presOf" srcId="{771DEBF6-4434-4EA7-9EBE-5E1DDD824F9A}" destId="{B10A9F45-7AAD-4BFD-803E-59A5278CEE84}" srcOrd="0" destOrd="0" presId="urn:microsoft.com/office/officeart/2005/8/layout/pyramid2"/>
    <dgm:cxn modelId="{319E9A85-EB4E-4392-B3D5-C5FBD9027BEA}" type="presOf" srcId="{2C915BAF-3082-4C45-9B68-45CEF09363A0}" destId="{37230B1C-507F-4AEB-A5C8-A99BF80AA1CD}" srcOrd="0" destOrd="0" presId="urn:microsoft.com/office/officeart/2005/8/layout/pyramid2"/>
    <dgm:cxn modelId="{C1FECD8F-A6A9-414E-B9BE-7680FE773AA7}" srcId="{771DEBF6-4434-4EA7-9EBE-5E1DDD824F9A}" destId="{C1927809-E917-4DB2-8FFC-D685C84078D7}" srcOrd="3" destOrd="0" parTransId="{63CB9026-3760-40F2-A7F5-2948B94A5FDE}" sibTransId="{5A60FD47-6C00-46D3-A995-7B94BEB9AC20}"/>
    <dgm:cxn modelId="{C2406465-14E0-47E4-8006-89AB18FB0E48}" srcId="{771DEBF6-4434-4EA7-9EBE-5E1DDD824F9A}" destId="{B0180C24-AE8D-44B8-85E5-211AD6F2C750}" srcOrd="4" destOrd="0" parTransId="{852F2C5A-BD8C-426D-B3AF-C4CAD49A65B0}" sibTransId="{089F9F30-3644-4B59-8D9E-A7305910AC9C}"/>
    <dgm:cxn modelId="{6187E0C0-7943-48FB-B2C1-C3E4460714D6}" type="presOf" srcId="{DF3107BC-0DED-4F78-88A7-02030692C858}" destId="{26EFF788-E3E0-4885-B4F1-E5CC5378D91F}" srcOrd="0" destOrd="0" presId="urn:microsoft.com/office/officeart/2005/8/layout/pyramid2"/>
    <dgm:cxn modelId="{7547ACCB-166A-4959-869E-0D7EC89A9522}" type="presOf" srcId="{C1927809-E917-4DB2-8FFC-D685C84078D7}" destId="{B8A72119-5454-4180-B9B4-F1ACDB5D4FDE}" srcOrd="0" destOrd="0" presId="urn:microsoft.com/office/officeart/2005/8/layout/pyramid2"/>
    <dgm:cxn modelId="{9F70E413-5501-440F-A9E4-2932395238C7}" type="presOf" srcId="{082D1A16-6F11-46F4-89D3-6A5690D77C12}" destId="{AD2E7766-6B89-47DD-AD6C-BD5B5A0CC04E}" srcOrd="0" destOrd="0" presId="urn:microsoft.com/office/officeart/2005/8/layout/pyramid2"/>
    <dgm:cxn modelId="{F7D1A47A-EA89-40CA-A037-1AA393B62781}" srcId="{771DEBF6-4434-4EA7-9EBE-5E1DDD824F9A}" destId="{1F990350-14CB-4FAE-A15C-2C1D9106D5EA}" srcOrd="6" destOrd="0" parTransId="{562E1341-A76E-4F50-B971-648F7EB4A211}" sibTransId="{3D13AEE2-E12C-4B1E-9227-9415C1EC14E3}"/>
    <dgm:cxn modelId="{B3E3A579-6629-4410-A8B5-3AA78F3365EE}" type="presOf" srcId="{489E161B-EE2B-4779-A560-2BEDB287CFEF}" destId="{78B470B6-1AF0-468B-9A72-E6581799DEA8}" srcOrd="0" destOrd="0" presId="urn:microsoft.com/office/officeart/2005/8/layout/pyramid2"/>
    <dgm:cxn modelId="{C8EE9B69-95F9-4DF0-A695-660F140DFFC0}" type="presParOf" srcId="{B10A9F45-7AAD-4BFD-803E-59A5278CEE84}" destId="{7025A79D-B105-4B30-A19B-56187A3ECFBE}" srcOrd="0" destOrd="0" presId="urn:microsoft.com/office/officeart/2005/8/layout/pyramid2"/>
    <dgm:cxn modelId="{076CC9D9-D26B-4488-BCB2-10863BE40A22}" type="presParOf" srcId="{B10A9F45-7AAD-4BFD-803E-59A5278CEE84}" destId="{70AA6DF5-EAD4-4AFB-8716-720AFCCB381C}" srcOrd="1" destOrd="0" presId="urn:microsoft.com/office/officeart/2005/8/layout/pyramid2"/>
    <dgm:cxn modelId="{134B9EED-1C32-47D9-BA50-999F0FD17E92}" type="presParOf" srcId="{70AA6DF5-EAD4-4AFB-8716-720AFCCB381C}" destId="{78B470B6-1AF0-468B-9A72-E6581799DEA8}" srcOrd="0" destOrd="0" presId="urn:microsoft.com/office/officeart/2005/8/layout/pyramid2"/>
    <dgm:cxn modelId="{422E5976-FA96-49B7-BFCA-0824E98D3F52}" type="presParOf" srcId="{70AA6DF5-EAD4-4AFB-8716-720AFCCB381C}" destId="{BE63634F-4F97-4C15-A2CE-34B45C5491EC}" srcOrd="1" destOrd="0" presId="urn:microsoft.com/office/officeart/2005/8/layout/pyramid2"/>
    <dgm:cxn modelId="{C28DE013-D00A-408B-841D-AE6BF051808D}" type="presParOf" srcId="{70AA6DF5-EAD4-4AFB-8716-720AFCCB381C}" destId="{AD2E7766-6B89-47DD-AD6C-BD5B5A0CC04E}" srcOrd="2" destOrd="0" presId="urn:microsoft.com/office/officeart/2005/8/layout/pyramid2"/>
    <dgm:cxn modelId="{D51CEE83-B8E0-4CAC-BAD4-24997FC68082}" type="presParOf" srcId="{70AA6DF5-EAD4-4AFB-8716-720AFCCB381C}" destId="{834DFDC1-DD89-4D2C-ADCA-7CFEFD33E6EF}" srcOrd="3" destOrd="0" presId="urn:microsoft.com/office/officeart/2005/8/layout/pyramid2"/>
    <dgm:cxn modelId="{45801545-A06A-4BA1-BAB9-A4862F8E8E79}" type="presParOf" srcId="{70AA6DF5-EAD4-4AFB-8716-720AFCCB381C}" destId="{37230B1C-507F-4AEB-A5C8-A99BF80AA1CD}" srcOrd="4" destOrd="0" presId="urn:microsoft.com/office/officeart/2005/8/layout/pyramid2"/>
    <dgm:cxn modelId="{68A8284A-B769-4993-8AF4-5F2BC6138CA3}" type="presParOf" srcId="{70AA6DF5-EAD4-4AFB-8716-720AFCCB381C}" destId="{BAB8A4F6-0066-4F6D-A93F-E6CA69D6064F}" srcOrd="5" destOrd="0" presId="urn:microsoft.com/office/officeart/2005/8/layout/pyramid2"/>
    <dgm:cxn modelId="{BF22EB3F-96A8-4CD4-8EC9-20ADA911CEF1}" type="presParOf" srcId="{70AA6DF5-EAD4-4AFB-8716-720AFCCB381C}" destId="{B8A72119-5454-4180-B9B4-F1ACDB5D4FDE}" srcOrd="6" destOrd="0" presId="urn:microsoft.com/office/officeart/2005/8/layout/pyramid2"/>
    <dgm:cxn modelId="{1FEA76BA-1586-4473-85DE-6340F5AA5097}" type="presParOf" srcId="{70AA6DF5-EAD4-4AFB-8716-720AFCCB381C}" destId="{050B7241-0D7C-48D3-A9B4-D62129CA5A50}" srcOrd="7" destOrd="0" presId="urn:microsoft.com/office/officeart/2005/8/layout/pyramid2"/>
    <dgm:cxn modelId="{8633B025-AD3F-4DA5-9A8A-3405425870BB}" type="presParOf" srcId="{70AA6DF5-EAD4-4AFB-8716-720AFCCB381C}" destId="{998D0C01-7519-41FE-BC3E-59C04A2B05B3}" srcOrd="8" destOrd="0" presId="urn:microsoft.com/office/officeart/2005/8/layout/pyramid2"/>
    <dgm:cxn modelId="{8BBA5051-6994-467C-97B9-23D2557D958F}" type="presParOf" srcId="{70AA6DF5-EAD4-4AFB-8716-720AFCCB381C}" destId="{47022C1E-F491-4C36-ABAC-4E8E4A8FBB96}" srcOrd="9" destOrd="0" presId="urn:microsoft.com/office/officeart/2005/8/layout/pyramid2"/>
    <dgm:cxn modelId="{3ED4779D-F6B8-4C2D-9BE9-E28E9DB47C93}" type="presParOf" srcId="{70AA6DF5-EAD4-4AFB-8716-720AFCCB381C}" destId="{26EFF788-E3E0-4885-B4F1-E5CC5378D91F}" srcOrd="10" destOrd="0" presId="urn:microsoft.com/office/officeart/2005/8/layout/pyramid2"/>
    <dgm:cxn modelId="{61B5ECCA-7E6E-4762-962F-45731ED26972}" type="presParOf" srcId="{70AA6DF5-EAD4-4AFB-8716-720AFCCB381C}" destId="{C9CC777F-58DA-4333-8689-4D3345246217}" srcOrd="11" destOrd="0" presId="urn:microsoft.com/office/officeart/2005/8/layout/pyramid2"/>
    <dgm:cxn modelId="{2084B0F8-3BA9-48D9-840A-1C62DBDE5F4B}" type="presParOf" srcId="{70AA6DF5-EAD4-4AFB-8716-720AFCCB381C}" destId="{619C3E26-7FD4-42DC-822C-211EDD72562B}" srcOrd="12" destOrd="0" presId="urn:microsoft.com/office/officeart/2005/8/layout/pyramid2"/>
    <dgm:cxn modelId="{352B6314-3A38-4BDF-9C29-B7D9807A6E39}" type="presParOf" srcId="{70AA6DF5-EAD4-4AFB-8716-720AFCCB381C}" destId="{73F1EDD9-AA40-432E-BA22-A011D0AA8868}"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1D58FF4-4B14-41B0-8A8D-B76C9A487369}"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ES"/>
        </a:p>
      </dgm:t>
    </dgm:pt>
    <dgm:pt modelId="{31870E42-4360-4367-8116-EEADB144F73E}">
      <dgm:prSet phldrT="[Texto]"/>
      <dgm:spPr/>
      <dgm:t>
        <a:bodyPr/>
        <a:lstStyle/>
        <a:p>
          <a:r>
            <a:rPr lang="es-EC" b="1" dirty="0" smtClean="0">
              <a:solidFill>
                <a:schemeClr val="tx1"/>
              </a:solidFill>
            </a:rPr>
            <a:t> Flotación</a:t>
          </a:r>
          <a:r>
            <a:rPr lang="es-EC" dirty="0" smtClean="0">
              <a:solidFill>
                <a:schemeClr val="tx1"/>
              </a:solidFill>
            </a:rPr>
            <a:t> </a:t>
          </a:r>
          <a:endParaRPr lang="es-ES" dirty="0">
            <a:solidFill>
              <a:schemeClr val="tx1"/>
            </a:solidFill>
          </a:endParaRPr>
        </a:p>
      </dgm:t>
    </dgm:pt>
    <dgm:pt modelId="{C3A7A5BF-30E1-4985-86D0-35DE51C62800}" type="parTrans" cxnId="{691B2E43-9ED2-4EC4-A6AA-2E2A4C0EBFDD}">
      <dgm:prSet/>
      <dgm:spPr/>
      <dgm:t>
        <a:bodyPr/>
        <a:lstStyle/>
        <a:p>
          <a:endParaRPr lang="es-ES">
            <a:solidFill>
              <a:schemeClr val="tx1"/>
            </a:solidFill>
          </a:endParaRPr>
        </a:p>
      </dgm:t>
    </dgm:pt>
    <dgm:pt modelId="{40B1DB6A-ABA2-4343-8519-C0312639D2EC}" type="sibTrans" cxnId="{691B2E43-9ED2-4EC4-A6AA-2E2A4C0EBFDD}">
      <dgm:prSet/>
      <dgm:spPr/>
      <dgm:t>
        <a:bodyPr/>
        <a:lstStyle/>
        <a:p>
          <a:endParaRPr lang="es-ES">
            <a:solidFill>
              <a:schemeClr val="tx1"/>
            </a:solidFill>
          </a:endParaRPr>
        </a:p>
      </dgm:t>
    </dgm:pt>
    <dgm:pt modelId="{C3194E7D-9077-4BA6-A0FF-92A477E18993}">
      <dgm:prSet phldrT="[Texto]"/>
      <dgm:spPr/>
      <dgm:t>
        <a:bodyPr/>
        <a:lstStyle/>
        <a:p>
          <a:r>
            <a:rPr lang="es-EC" b="1" dirty="0" smtClean="0">
              <a:solidFill>
                <a:schemeClr val="tx1"/>
              </a:solidFill>
            </a:rPr>
            <a:t>Coordinaciones motoras básicas</a:t>
          </a:r>
          <a:endParaRPr lang="es-ES" dirty="0">
            <a:solidFill>
              <a:schemeClr val="tx1"/>
            </a:solidFill>
          </a:endParaRPr>
        </a:p>
      </dgm:t>
    </dgm:pt>
    <dgm:pt modelId="{9F33AE47-F158-49B6-BC16-84CDBEE19EE7}" type="parTrans" cxnId="{E1721B04-BAB6-4E76-92D6-4001D81058D0}">
      <dgm:prSet/>
      <dgm:spPr/>
      <dgm:t>
        <a:bodyPr/>
        <a:lstStyle/>
        <a:p>
          <a:endParaRPr lang="es-ES">
            <a:solidFill>
              <a:schemeClr val="tx1"/>
            </a:solidFill>
          </a:endParaRPr>
        </a:p>
      </dgm:t>
    </dgm:pt>
    <dgm:pt modelId="{73C236AC-386D-4E80-B052-3AC641DA0838}" type="sibTrans" cxnId="{E1721B04-BAB6-4E76-92D6-4001D81058D0}">
      <dgm:prSet/>
      <dgm:spPr/>
      <dgm:t>
        <a:bodyPr/>
        <a:lstStyle/>
        <a:p>
          <a:endParaRPr lang="es-ES">
            <a:solidFill>
              <a:schemeClr val="tx1"/>
            </a:solidFill>
          </a:endParaRPr>
        </a:p>
      </dgm:t>
    </dgm:pt>
    <dgm:pt modelId="{83703469-8548-4332-A023-86A5A814D2D3}">
      <dgm:prSet phldrT="[Texto]"/>
      <dgm:spPr/>
      <dgm:t>
        <a:bodyPr/>
        <a:lstStyle/>
        <a:p>
          <a:r>
            <a:rPr lang="es-EC" dirty="0" smtClean="0">
              <a:solidFill>
                <a:schemeClr val="tx1"/>
              </a:solidFill>
            </a:rPr>
            <a:t>1. El pulpo</a:t>
          </a:r>
          <a:endParaRPr lang="es-ES" dirty="0">
            <a:solidFill>
              <a:schemeClr val="tx1"/>
            </a:solidFill>
          </a:endParaRPr>
        </a:p>
      </dgm:t>
    </dgm:pt>
    <dgm:pt modelId="{B733CEC0-B231-47A3-9A90-006FE680E3A0}" type="sibTrans" cxnId="{220E48A1-117B-42E1-9555-BF28D2261F8D}">
      <dgm:prSet/>
      <dgm:spPr/>
      <dgm:t>
        <a:bodyPr/>
        <a:lstStyle/>
        <a:p>
          <a:endParaRPr lang="es-ES">
            <a:solidFill>
              <a:schemeClr val="tx1"/>
            </a:solidFill>
          </a:endParaRPr>
        </a:p>
      </dgm:t>
    </dgm:pt>
    <dgm:pt modelId="{D82BADF3-D7C6-4C94-85D2-F7450036B454}" type="parTrans" cxnId="{220E48A1-117B-42E1-9555-BF28D2261F8D}">
      <dgm:prSet/>
      <dgm:spPr/>
      <dgm:t>
        <a:bodyPr/>
        <a:lstStyle/>
        <a:p>
          <a:endParaRPr lang="es-ES">
            <a:solidFill>
              <a:schemeClr val="tx1"/>
            </a:solidFill>
          </a:endParaRPr>
        </a:p>
      </dgm:t>
    </dgm:pt>
    <dgm:pt modelId="{606B2CA7-A348-46BA-81DA-E61C50E5E8B3}">
      <dgm:prSet phldrT="[Texto]"/>
      <dgm:spPr/>
      <dgm:t>
        <a:bodyPr/>
        <a:lstStyle/>
        <a:p>
          <a:r>
            <a:rPr lang="es-EC" b="1" dirty="0" smtClean="0">
              <a:solidFill>
                <a:schemeClr val="tx1"/>
              </a:solidFill>
            </a:rPr>
            <a:t>Respiración en el agua </a:t>
          </a:r>
          <a:endParaRPr lang="es-ES" dirty="0">
            <a:solidFill>
              <a:schemeClr val="tx1"/>
            </a:solidFill>
          </a:endParaRPr>
        </a:p>
      </dgm:t>
    </dgm:pt>
    <dgm:pt modelId="{BAFEB6AD-6271-4BBE-B38B-9F3E891ABC21}" type="sibTrans" cxnId="{31D5F98F-8CDA-4378-87CB-B64D92C1A101}">
      <dgm:prSet/>
      <dgm:spPr/>
      <dgm:t>
        <a:bodyPr/>
        <a:lstStyle/>
        <a:p>
          <a:endParaRPr lang="es-ES">
            <a:solidFill>
              <a:schemeClr val="tx1"/>
            </a:solidFill>
          </a:endParaRPr>
        </a:p>
      </dgm:t>
    </dgm:pt>
    <dgm:pt modelId="{9FB5F049-E215-4B78-8ACC-FF5D205DE593}" type="parTrans" cxnId="{31D5F98F-8CDA-4378-87CB-B64D92C1A101}">
      <dgm:prSet/>
      <dgm:spPr/>
      <dgm:t>
        <a:bodyPr/>
        <a:lstStyle/>
        <a:p>
          <a:endParaRPr lang="es-ES">
            <a:solidFill>
              <a:schemeClr val="tx1"/>
            </a:solidFill>
          </a:endParaRPr>
        </a:p>
      </dgm:t>
    </dgm:pt>
    <dgm:pt modelId="{9CF3A185-FDA0-4A53-8F63-CD90498D0CF5}">
      <dgm:prSet phldrT="[Texto]"/>
      <dgm:spPr/>
      <dgm:t>
        <a:bodyPr/>
        <a:lstStyle/>
        <a:p>
          <a:r>
            <a:rPr lang="es-EC" dirty="0" smtClean="0">
              <a:solidFill>
                <a:schemeClr val="tx1"/>
              </a:solidFill>
            </a:rPr>
            <a:t>1.Familiarización</a:t>
          </a:r>
          <a:endParaRPr lang="es-ES" dirty="0">
            <a:solidFill>
              <a:schemeClr val="tx1"/>
            </a:solidFill>
          </a:endParaRPr>
        </a:p>
      </dgm:t>
    </dgm:pt>
    <dgm:pt modelId="{B4AF6F20-1DCD-49AD-AFAD-6D79E8AE31F1}" type="sibTrans" cxnId="{771B41CC-3604-4621-A609-8D676F0DC1D1}">
      <dgm:prSet/>
      <dgm:spPr/>
      <dgm:t>
        <a:bodyPr/>
        <a:lstStyle/>
        <a:p>
          <a:endParaRPr lang="es-ES">
            <a:solidFill>
              <a:schemeClr val="tx1"/>
            </a:solidFill>
          </a:endParaRPr>
        </a:p>
      </dgm:t>
    </dgm:pt>
    <dgm:pt modelId="{B6F94E14-2179-4612-B5BF-3BFD0DC27E19}" type="parTrans" cxnId="{771B41CC-3604-4621-A609-8D676F0DC1D1}">
      <dgm:prSet/>
      <dgm:spPr/>
      <dgm:t>
        <a:bodyPr/>
        <a:lstStyle/>
        <a:p>
          <a:endParaRPr lang="es-ES">
            <a:solidFill>
              <a:schemeClr val="tx1"/>
            </a:solidFill>
          </a:endParaRPr>
        </a:p>
      </dgm:t>
    </dgm:pt>
    <dgm:pt modelId="{CCD1B39E-A76F-4A62-AE57-88E6A800D4B2}">
      <dgm:prSet/>
      <dgm:spPr/>
      <dgm:t>
        <a:bodyPr/>
        <a:lstStyle/>
        <a:p>
          <a:r>
            <a:rPr lang="es-EC" dirty="0" smtClean="0">
              <a:solidFill>
                <a:schemeClr val="tx1"/>
              </a:solidFill>
            </a:rPr>
            <a:t>1. Soplar un objeto</a:t>
          </a:r>
          <a:endParaRPr lang="es-ES" dirty="0">
            <a:solidFill>
              <a:schemeClr val="tx1"/>
            </a:solidFill>
          </a:endParaRPr>
        </a:p>
      </dgm:t>
    </dgm:pt>
    <dgm:pt modelId="{8A4FEDE0-4E17-4FA6-A87A-11BE33CB2F09}" type="parTrans" cxnId="{A1E464E8-2FBF-4EC9-AEB0-4233A33331F7}">
      <dgm:prSet/>
      <dgm:spPr/>
      <dgm:t>
        <a:bodyPr/>
        <a:lstStyle/>
        <a:p>
          <a:endParaRPr lang="es-ES">
            <a:solidFill>
              <a:schemeClr val="tx1"/>
            </a:solidFill>
          </a:endParaRPr>
        </a:p>
      </dgm:t>
    </dgm:pt>
    <dgm:pt modelId="{CD421C33-2A72-499F-8585-9D3510C87966}" type="sibTrans" cxnId="{A1E464E8-2FBF-4EC9-AEB0-4233A33331F7}">
      <dgm:prSet/>
      <dgm:spPr/>
      <dgm:t>
        <a:bodyPr/>
        <a:lstStyle/>
        <a:p>
          <a:endParaRPr lang="es-ES">
            <a:solidFill>
              <a:schemeClr val="tx1"/>
            </a:solidFill>
          </a:endParaRPr>
        </a:p>
      </dgm:t>
    </dgm:pt>
    <dgm:pt modelId="{68A1AF85-95CB-4C1C-ABCE-CE71B599D251}">
      <dgm:prSet phldrT="[Texto]"/>
      <dgm:spPr/>
      <dgm:t>
        <a:bodyPr/>
        <a:lstStyle/>
        <a:p>
          <a:r>
            <a:rPr lang="es-EC" dirty="0" smtClean="0">
              <a:solidFill>
                <a:schemeClr val="tx1"/>
              </a:solidFill>
            </a:rPr>
            <a:t>3. Tubo flotador fuera y dentro de la piscina</a:t>
          </a:r>
          <a:endParaRPr lang="es-ES" dirty="0">
            <a:solidFill>
              <a:schemeClr val="tx1"/>
            </a:solidFill>
          </a:endParaRPr>
        </a:p>
      </dgm:t>
    </dgm:pt>
    <dgm:pt modelId="{EDBF90EC-6C72-4139-A25D-E197EC4213EA}" type="parTrans" cxnId="{5B4ABC1E-F80F-4028-B1D0-8209C849A4E5}">
      <dgm:prSet/>
      <dgm:spPr/>
      <dgm:t>
        <a:bodyPr/>
        <a:lstStyle/>
        <a:p>
          <a:endParaRPr lang="es-ES">
            <a:solidFill>
              <a:schemeClr val="tx1"/>
            </a:solidFill>
          </a:endParaRPr>
        </a:p>
      </dgm:t>
    </dgm:pt>
    <dgm:pt modelId="{65225FBE-24D4-423D-AC81-E1F7C4DF81BC}" type="sibTrans" cxnId="{5B4ABC1E-F80F-4028-B1D0-8209C849A4E5}">
      <dgm:prSet/>
      <dgm:spPr/>
      <dgm:t>
        <a:bodyPr/>
        <a:lstStyle/>
        <a:p>
          <a:endParaRPr lang="es-ES">
            <a:solidFill>
              <a:schemeClr val="tx1"/>
            </a:solidFill>
          </a:endParaRPr>
        </a:p>
      </dgm:t>
    </dgm:pt>
    <dgm:pt modelId="{15896EFF-3D7D-4E79-91DB-D168C4C9660B}">
      <dgm:prSet phldrT="[Texto]"/>
      <dgm:spPr/>
      <dgm:t>
        <a:bodyPr/>
        <a:lstStyle/>
        <a:p>
          <a:r>
            <a:rPr lang="es-EC" dirty="0" smtClean="0">
              <a:solidFill>
                <a:schemeClr val="tx1"/>
              </a:solidFill>
            </a:rPr>
            <a:t>2. Flotar en cruz</a:t>
          </a:r>
          <a:endParaRPr lang="es-ES" dirty="0">
            <a:solidFill>
              <a:schemeClr val="tx1"/>
            </a:solidFill>
          </a:endParaRPr>
        </a:p>
      </dgm:t>
    </dgm:pt>
    <dgm:pt modelId="{FB5CCE85-6E58-4F14-AE25-46D7934EE357}" type="parTrans" cxnId="{100F7770-A25F-41F7-88D5-47253ABFA346}">
      <dgm:prSet/>
      <dgm:spPr/>
      <dgm:t>
        <a:bodyPr/>
        <a:lstStyle/>
        <a:p>
          <a:endParaRPr lang="es-ES">
            <a:solidFill>
              <a:schemeClr val="tx1"/>
            </a:solidFill>
          </a:endParaRPr>
        </a:p>
      </dgm:t>
    </dgm:pt>
    <dgm:pt modelId="{79889096-6501-48FA-A598-9C4EDF9E4F85}" type="sibTrans" cxnId="{100F7770-A25F-41F7-88D5-47253ABFA346}">
      <dgm:prSet/>
      <dgm:spPr/>
      <dgm:t>
        <a:bodyPr/>
        <a:lstStyle/>
        <a:p>
          <a:endParaRPr lang="es-ES">
            <a:solidFill>
              <a:schemeClr val="tx1"/>
            </a:solidFill>
          </a:endParaRPr>
        </a:p>
      </dgm:t>
    </dgm:pt>
    <dgm:pt modelId="{F086C80B-EE09-4FE6-B293-3BB89A3C8066}">
      <dgm:prSet/>
      <dgm:spPr/>
      <dgm:t>
        <a:bodyPr/>
        <a:lstStyle/>
        <a:p>
          <a:r>
            <a:rPr lang="es-EC" dirty="0" smtClean="0">
              <a:solidFill>
                <a:schemeClr val="tx1"/>
              </a:solidFill>
            </a:rPr>
            <a:t>2. Las Burbujas,</a:t>
          </a:r>
          <a:endParaRPr lang="es-ES" dirty="0">
            <a:solidFill>
              <a:schemeClr val="tx1"/>
            </a:solidFill>
          </a:endParaRPr>
        </a:p>
      </dgm:t>
    </dgm:pt>
    <dgm:pt modelId="{316545B6-0A1C-4CF5-BD5E-E58C330D5925}" type="parTrans" cxnId="{E480EAA8-6559-4238-A517-F50167399FDD}">
      <dgm:prSet/>
      <dgm:spPr/>
      <dgm:t>
        <a:bodyPr/>
        <a:lstStyle/>
        <a:p>
          <a:endParaRPr lang="es-ES">
            <a:solidFill>
              <a:schemeClr val="tx1"/>
            </a:solidFill>
          </a:endParaRPr>
        </a:p>
      </dgm:t>
    </dgm:pt>
    <dgm:pt modelId="{7E82CA28-7D31-4B1D-8C71-4E40E049E8F1}" type="sibTrans" cxnId="{E480EAA8-6559-4238-A517-F50167399FDD}">
      <dgm:prSet/>
      <dgm:spPr/>
      <dgm:t>
        <a:bodyPr/>
        <a:lstStyle/>
        <a:p>
          <a:endParaRPr lang="es-ES">
            <a:solidFill>
              <a:schemeClr val="tx1"/>
            </a:solidFill>
          </a:endParaRPr>
        </a:p>
      </dgm:t>
    </dgm:pt>
    <dgm:pt modelId="{15815585-7AEA-4BA7-82DF-57011FCD6124}">
      <dgm:prSet/>
      <dgm:spPr/>
      <dgm:t>
        <a:bodyPr/>
        <a:lstStyle/>
        <a:p>
          <a:r>
            <a:rPr lang="es-EC" dirty="0" smtClean="0">
              <a:solidFill>
                <a:schemeClr val="tx1"/>
              </a:solidFill>
            </a:rPr>
            <a:t>3. Caminata luna,</a:t>
          </a:r>
          <a:endParaRPr lang="es-ES" dirty="0">
            <a:solidFill>
              <a:schemeClr val="tx1"/>
            </a:solidFill>
          </a:endParaRPr>
        </a:p>
      </dgm:t>
    </dgm:pt>
    <dgm:pt modelId="{2959CCC9-08E2-4093-83F4-2B44F38F4206}" type="parTrans" cxnId="{45B21765-0544-4BFC-B466-5EC9C946D8B1}">
      <dgm:prSet/>
      <dgm:spPr/>
      <dgm:t>
        <a:bodyPr/>
        <a:lstStyle/>
        <a:p>
          <a:endParaRPr lang="es-ES"/>
        </a:p>
      </dgm:t>
    </dgm:pt>
    <dgm:pt modelId="{F2BA98E4-E038-4255-98B2-5A5BB95C8B36}" type="sibTrans" cxnId="{45B21765-0544-4BFC-B466-5EC9C946D8B1}">
      <dgm:prSet/>
      <dgm:spPr/>
      <dgm:t>
        <a:bodyPr/>
        <a:lstStyle/>
        <a:p>
          <a:endParaRPr lang="es-ES"/>
        </a:p>
      </dgm:t>
    </dgm:pt>
    <dgm:pt modelId="{E1744BEB-87E8-4868-94D0-4125628146B7}">
      <dgm:prSet/>
      <dgm:spPr/>
      <dgm:t>
        <a:bodyPr/>
        <a:lstStyle/>
        <a:p>
          <a:r>
            <a:rPr lang="es-EC" dirty="0" smtClean="0">
              <a:solidFill>
                <a:schemeClr val="tx1"/>
              </a:solidFill>
            </a:rPr>
            <a:t>4. Rescate al fondo del mar.</a:t>
          </a:r>
          <a:endParaRPr lang="es-ES" dirty="0">
            <a:solidFill>
              <a:schemeClr val="tx1"/>
            </a:solidFill>
          </a:endParaRPr>
        </a:p>
      </dgm:t>
    </dgm:pt>
    <dgm:pt modelId="{9BB7132F-10C4-48A7-AB30-FD773D0A6352}" type="parTrans" cxnId="{3748D52D-9B9F-4C25-9EE8-6410C302CBAD}">
      <dgm:prSet/>
      <dgm:spPr/>
      <dgm:t>
        <a:bodyPr/>
        <a:lstStyle/>
        <a:p>
          <a:endParaRPr lang="es-ES"/>
        </a:p>
      </dgm:t>
    </dgm:pt>
    <dgm:pt modelId="{241EF851-24E6-431D-A596-40D0AB0405F5}" type="sibTrans" cxnId="{3748D52D-9B9F-4C25-9EE8-6410C302CBAD}">
      <dgm:prSet/>
      <dgm:spPr/>
      <dgm:t>
        <a:bodyPr/>
        <a:lstStyle/>
        <a:p>
          <a:endParaRPr lang="es-ES"/>
        </a:p>
      </dgm:t>
    </dgm:pt>
    <dgm:pt modelId="{8A9A2B9A-BF75-4CFB-B26E-0FB69A0BB413}">
      <dgm:prSet/>
      <dgm:spPr/>
      <dgm:t>
        <a:bodyPr/>
        <a:lstStyle/>
        <a:p>
          <a:r>
            <a:rPr lang="es-EC" dirty="0" smtClean="0">
              <a:solidFill>
                <a:schemeClr val="tx1"/>
              </a:solidFill>
            </a:rPr>
            <a:t>1. El túnel</a:t>
          </a:r>
          <a:endParaRPr lang="es-ES" dirty="0">
            <a:solidFill>
              <a:schemeClr val="tx1"/>
            </a:solidFill>
          </a:endParaRPr>
        </a:p>
      </dgm:t>
    </dgm:pt>
    <dgm:pt modelId="{B97E8255-7BF4-4D7F-9D3C-D2F03933F733}" type="parTrans" cxnId="{84A51EDF-C896-48F4-B52C-6C82B0E924A8}">
      <dgm:prSet/>
      <dgm:spPr/>
      <dgm:t>
        <a:bodyPr/>
        <a:lstStyle/>
        <a:p>
          <a:endParaRPr lang="es-ES"/>
        </a:p>
      </dgm:t>
    </dgm:pt>
    <dgm:pt modelId="{C9466813-E4D7-475E-815E-933254ED484F}" type="sibTrans" cxnId="{84A51EDF-C896-48F4-B52C-6C82B0E924A8}">
      <dgm:prSet/>
      <dgm:spPr/>
      <dgm:t>
        <a:bodyPr/>
        <a:lstStyle/>
        <a:p>
          <a:endParaRPr lang="es-ES"/>
        </a:p>
      </dgm:t>
    </dgm:pt>
    <dgm:pt modelId="{A68E5D12-FD84-4619-A421-EEEE1E900ECA}">
      <dgm:prSet/>
      <dgm:spPr/>
      <dgm:t>
        <a:bodyPr/>
        <a:lstStyle/>
        <a:p>
          <a:r>
            <a:rPr lang="es-EC" dirty="0" smtClean="0">
              <a:solidFill>
                <a:schemeClr val="tx1"/>
              </a:solidFill>
            </a:rPr>
            <a:t>2. La postura dorsal</a:t>
          </a:r>
          <a:endParaRPr lang="es-ES" dirty="0">
            <a:solidFill>
              <a:schemeClr val="tx1"/>
            </a:solidFill>
          </a:endParaRPr>
        </a:p>
      </dgm:t>
    </dgm:pt>
    <dgm:pt modelId="{04539C53-B06D-42CA-9E46-0C8568A72BB1}" type="parTrans" cxnId="{5438AF2F-64F6-4E26-AC08-0492F506B43A}">
      <dgm:prSet/>
      <dgm:spPr/>
      <dgm:t>
        <a:bodyPr/>
        <a:lstStyle/>
        <a:p>
          <a:endParaRPr lang="es-ES"/>
        </a:p>
      </dgm:t>
    </dgm:pt>
    <dgm:pt modelId="{94FE437E-C79F-4533-9856-1A05D08D2053}" type="sibTrans" cxnId="{5438AF2F-64F6-4E26-AC08-0492F506B43A}">
      <dgm:prSet/>
      <dgm:spPr/>
      <dgm:t>
        <a:bodyPr/>
        <a:lstStyle/>
        <a:p>
          <a:endParaRPr lang="es-ES"/>
        </a:p>
      </dgm:t>
    </dgm:pt>
    <dgm:pt modelId="{1A6D6CB1-9848-459B-9FA8-306C76D00696}">
      <dgm:prSet/>
      <dgm:spPr/>
      <dgm:t>
        <a:bodyPr/>
        <a:lstStyle/>
        <a:p>
          <a:r>
            <a:rPr lang="es-EC" dirty="0" smtClean="0">
              <a:solidFill>
                <a:schemeClr val="tx1"/>
              </a:solidFill>
            </a:rPr>
            <a:t>3. Mariposa</a:t>
          </a:r>
          <a:endParaRPr lang="es-ES" dirty="0">
            <a:solidFill>
              <a:schemeClr val="tx1"/>
            </a:solidFill>
          </a:endParaRPr>
        </a:p>
      </dgm:t>
    </dgm:pt>
    <dgm:pt modelId="{3482D0E9-03F7-47EF-8CFE-2038ACF6C7BD}" type="parTrans" cxnId="{28CA9ECA-B32C-4AC9-A0DE-D60E6F06BB43}">
      <dgm:prSet/>
      <dgm:spPr/>
      <dgm:t>
        <a:bodyPr/>
        <a:lstStyle/>
        <a:p>
          <a:endParaRPr lang="es-ES"/>
        </a:p>
      </dgm:t>
    </dgm:pt>
    <dgm:pt modelId="{5E46AF0E-F92C-46FE-BAA6-B88D9A23286F}" type="sibTrans" cxnId="{28CA9ECA-B32C-4AC9-A0DE-D60E6F06BB43}">
      <dgm:prSet/>
      <dgm:spPr/>
      <dgm:t>
        <a:bodyPr/>
        <a:lstStyle/>
        <a:p>
          <a:endParaRPr lang="es-ES"/>
        </a:p>
      </dgm:t>
    </dgm:pt>
    <dgm:pt modelId="{5369D4B6-F591-4F24-9206-4949033C3180}">
      <dgm:prSet/>
      <dgm:spPr/>
      <dgm:t>
        <a:bodyPr/>
        <a:lstStyle/>
        <a:p>
          <a:r>
            <a:rPr lang="es-EC" dirty="0" smtClean="0">
              <a:solidFill>
                <a:schemeClr val="tx1"/>
              </a:solidFill>
            </a:rPr>
            <a:t>4. Piecitos locos</a:t>
          </a:r>
          <a:endParaRPr lang="es-ES" dirty="0">
            <a:solidFill>
              <a:schemeClr val="tx1"/>
            </a:solidFill>
          </a:endParaRPr>
        </a:p>
      </dgm:t>
    </dgm:pt>
    <dgm:pt modelId="{0CC0ACC6-8A54-413D-895C-6164A15ED321}" type="parTrans" cxnId="{65C9C8B0-6A68-4960-BA47-076DBB805D5E}">
      <dgm:prSet/>
      <dgm:spPr/>
      <dgm:t>
        <a:bodyPr/>
        <a:lstStyle/>
        <a:p>
          <a:endParaRPr lang="es-ES"/>
        </a:p>
      </dgm:t>
    </dgm:pt>
    <dgm:pt modelId="{FDDDFB2B-F366-46DB-BACC-1EF2627C3CB3}" type="sibTrans" cxnId="{65C9C8B0-6A68-4960-BA47-076DBB805D5E}">
      <dgm:prSet/>
      <dgm:spPr/>
      <dgm:t>
        <a:bodyPr/>
        <a:lstStyle/>
        <a:p>
          <a:endParaRPr lang="es-ES"/>
        </a:p>
      </dgm:t>
    </dgm:pt>
    <dgm:pt modelId="{CD89152F-1E53-43ED-A206-7C2EFEC0C5C6}">
      <dgm:prSet/>
      <dgm:spPr/>
      <dgm:t>
        <a:bodyPr/>
        <a:lstStyle/>
        <a:p>
          <a:r>
            <a:rPr lang="es-EC" dirty="0" smtClean="0">
              <a:solidFill>
                <a:schemeClr val="tx1"/>
              </a:solidFill>
            </a:rPr>
            <a:t>5. Remolque.</a:t>
          </a:r>
          <a:endParaRPr lang="es-ES" dirty="0">
            <a:solidFill>
              <a:schemeClr val="tx1"/>
            </a:solidFill>
          </a:endParaRPr>
        </a:p>
      </dgm:t>
    </dgm:pt>
    <dgm:pt modelId="{BE654A26-C2AD-45D1-A3BC-F04574407D83}" type="parTrans" cxnId="{32320B22-97A0-4798-98F7-CE7022E09832}">
      <dgm:prSet/>
      <dgm:spPr/>
      <dgm:t>
        <a:bodyPr/>
        <a:lstStyle/>
        <a:p>
          <a:endParaRPr lang="es-ES"/>
        </a:p>
      </dgm:t>
    </dgm:pt>
    <dgm:pt modelId="{F80509D9-4442-4C78-B326-984AEA31B541}" type="sibTrans" cxnId="{32320B22-97A0-4798-98F7-CE7022E09832}">
      <dgm:prSet/>
      <dgm:spPr/>
      <dgm:t>
        <a:bodyPr/>
        <a:lstStyle/>
        <a:p>
          <a:endParaRPr lang="es-ES"/>
        </a:p>
      </dgm:t>
    </dgm:pt>
    <dgm:pt modelId="{66D9D708-BD9E-4F0E-9F7C-16313E1B7597}">
      <dgm:prSet/>
      <dgm:spPr/>
      <dgm:t>
        <a:bodyPr/>
        <a:lstStyle/>
        <a:p>
          <a:r>
            <a:rPr lang="es-EC" b="1" dirty="0" smtClean="0">
              <a:solidFill>
                <a:schemeClr val="tx1"/>
              </a:solidFill>
            </a:rPr>
            <a:t>Propulsión básica:</a:t>
          </a:r>
          <a:endParaRPr lang="es-ES" b="1" dirty="0">
            <a:solidFill>
              <a:schemeClr val="tx1"/>
            </a:solidFill>
          </a:endParaRPr>
        </a:p>
      </dgm:t>
    </dgm:pt>
    <dgm:pt modelId="{57302F28-8CDF-4E38-B295-9749B128735B}" type="parTrans" cxnId="{1311E5D8-8316-459F-A842-BBC713201F45}">
      <dgm:prSet/>
      <dgm:spPr/>
      <dgm:t>
        <a:bodyPr/>
        <a:lstStyle/>
        <a:p>
          <a:endParaRPr lang="es-ES"/>
        </a:p>
      </dgm:t>
    </dgm:pt>
    <dgm:pt modelId="{D77979F0-F760-4161-8D77-4D6AAE78983D}" type="sibTrans" cxnId="{1311E5D8-8316-459F-A842-BBC713201F45}">
      <dgm:prSet/>
      <dgm:spPr/>
      <dgm:t>
        <a:bodyPr/>
        <a:lstStyle/>
        <a:p>
          <a:endParaRPr lang="es-ES"/>
        </a:p>
      </dgm:t>
    </dgm:pt>
    <dgm:pt modelId="{B8A79D6D-6F40-4ECA-BF69-DFD00B05BCC1}">
      <dgm:prSet phldrT="[Texto]"/>
      <dgm:spPr/>
      <dgm:t>
        <a:bodyPr/>
        <a:lstStyle/>
        <a:p>
          <a:r>
            <a:rPr lang="es-EC" dirty="0" smtClean="0">
              <a:solidFill>
                <a:schemeClr val="tx1"/>
              </a:solidFill>
            </a:rPr>
            <a:t> 2. Mosquito</a:t>
          </a:r>
          <a:endParaRPr lang="es-ES" dirty="0">
            <a:solidFill>
              <a:schemeClr val="tx1"/>
            </a:solidFill>
          </a:endParaRPr>
        </a:p>
      </dgm:t>
    </dgm:pt>
    <dgm:pt modelId="{6AA98523-2F17-4184-AA59-3FF4B2E03E31}" type="parTrans" cxnId="{7ACC827D-6E52-4304-8415-E8F93AD3893A}">
      <dgm:prSet/>
      <dgm:spPr/>
      <dgm:t>
        <a:bodyPr/>
        <a:lstStyle/>
        <a:p>
          <a:endParaRPr lang="es-ES"/>
        </a:p>
      </dgm:t>
    </dgm:pt>
    <dgm:pt modelId="{9BFA2F74-667B-4248-A182-49E86390E847}" type="sibTrans" cxnId="{7ACC827D-6E52-4304-8415-E8F93AD3893A}">
      <dgm:prSet/>
      <dgm:spPr/>
      <dgm:t>
        <a:bodyPr/>
        <a:lstStyle/>
        <a:p>
          <a:endParaRPr lang="es-ES"/>
        </a:p>
      </dgm:t>
    </dgm:pt>
    <dgm:pt modelId="{A28912E7-9FD2-4C6C-82C0-4AE83D12F319}">
      <dgm:prSet phldrT="[Texto]"/>
      <dgm:spPr/>
      <dgm:t>
        <a:bodyPr/>
        <a:lstStyle/>
        <a:p>
          <a:r>
            <a:rPr lang="es-EC" dirty="0" smtClean="0">
              <a:solidFill>
                <a:schemeClr val="tx1"/>
              </a:solidFill>
            </a:rPr>
            <a:t> 3. El aro</a:t>
          </a:r>
          <a:endParaRPr lang="es-ES" dirty="0">
            <a:solidFill>
              <a:schemeClr val="tx1"/>
            </a:solidFill>
          </a:endParaRPr>
        </a:p>
      </dgm:t>
    </dgm:pt>
    <dgm:pt modelId="{20DCBE94-119A-42BC-8C3D-D611EF9E4D4F}" type="parTrans" cxnId="{F6E58CAA-7FD5-4236-BF2B-26B6701ED625}">
      <dgm:prSet/>
      <dgm:spPr/>
      <dgm:t>
        <a:bodyPr/>
        <a:lstStyle/>
        <a:p>
          <a:endParaRPr lang="es-ES"/>
        </a:p>
      </dgm:t>
    </dgm:pt>
    <dgm:pt modelId="{99D44976-3B9D-42F9-A045-DD0FF6A8165A}" type="sibTrans" cxnId="{F6E58CAA-7FD5-4236-BF2B-26B6701ED625}">
      <dgm:prSet/>
      <dgm:spPr/>
      <dgm:t>
        <a:bodyPr/>
        <a:lstStyle/>
        <a:p>
          <a:endParaRPr lang="es-ES"/>
        </a:p>
      </dgm:t>
    </dgm:pt>
    <dgm:pt modelId="{866060C3-5F09-446D-9F9E-1752DC40F60B}">
      <dgm:prSet phldrT="[Texto]"/>
      <dgm:spPr/>
      <dgm:t>
        <a:bodyPr/>
        <a:lstStyle/>
        <a:p>
          <a:r>
            <a:rPr lang="es-EC" dirty="0" smtClean="0">
              <a:solidFill>
                <a:schemeClr val="tx1"/>
              </a:solidFill>
            </a:rPr>
            <a:t> 4. Braceo y patada</a:t>
          </a:r>
          <a:endParaRPr lang="es-ES" dirty="0">
            <a:solidFill>
              <a:schemeClr val="tx1"/>
            </a:solidFill>
          </a:endParaRPr>
        </a:p>
      </dgm:t>
    </dgm:pt>
    <dgm:pt modelId="{7B4ABDE4-3C67-49F4-9479-BEF7FE211AA1}" type="parTrans" cxnId="{403C5D1F-27DC-40A7-9FAB-3B82EABF1A31}">
      <dgm:prSet/>
      <dgm:spPr/>
      <dgm:t>
        <a:bodyPr/>
        <a:lstStyle/>
        <a:p>
          <a:endParaRPr lang="es-ES"/>
        </a:p>
      </dgm:t>
    </dgm:pt>
    <dgm:pt modelId="{806043EA-B11F-46A7-84A5-131C4B84F1D4}" type="sibTrans" cxnId="{403C5D1F-27DC-40A7-9FAB-3B82EABF1A31}">
      <dgm:prSet/>
      <dgm:spPr/>
      <dgm:t>
        <a:bodyPr/>
        <a:lstStyle/>
        <a:p>
          <a:endParaRPr lang="es-ES"/>
        </a:p>
      </dgm:t>
    </dgm:pt>
    <dgm:pt modelId="{8486BD73-007E-43CC-AD23-270A29283E71}" type="pres">
      <dgm:prSet presAssocID="{F1D58FF4-4B14-41B0-8A8D-B76C9A487369}" presName="Name0" presStyleCnt="0">
        <dgm:presLayoutVars>
          <dgm:dir/>
          <dgm:animLvl val="lvl"/>
          <dgm:resizeHandles val="exact"/>
        </dgm:presLayoutVars>
      </dgm:prSet>
      <dgm:spPr/>
      <dgm:t>
        <a:bodyPr/>
        <a:lstStyle/>
        <a:p>
          <a:endParaRPr lang="es-ES"/>
        </a:p>
      </dgm:t>
    </dgm:pt>
    <dgm:pt modelId="{8697D8C0-0AD6-4026-A96A-64445A70AE37}" type="pres">
      <dgm:prSet presAssocID="{31870E42-4360-4367-8116-EEADB144F73E}" presName="composite" presStyleCnt="0"/>
      <dgm:spPr/>
    </dgm:pt>
    <dgm:pt modelId="{394298A8-2B39-48FB-835E-C79250C713C0}" type="pres">
      <dgm:prSet presAssocID="{31870E42-4360-4367-8116-EEADB144F73E}" presName="parTx" presStyleLbl="alignNode1" presStyleIdx="0" presStyleCnt="3">
        <dgm:presLayoutVars>
          <dgm:chMax val="0"/>
          <dgm:chPref val="0"/>
          <dgm:bulletEnabled val="1"/>
        </dgm:presLayoutVars>
      </dgm:prSet>
      <dgm:spPr/>
      <dgm:t>
        <a:bodyPr/>
        <a:lstStyle/>
        <a:p>
          <a:endParaRPr lang="es-ES"/>
        </a:p>
      </dgm:t>
    </dgm:pt>
    <dgm:pt modelId="{3488F4B7-C04F-4215-9C8D-0E2E48223CD8}" type="pres">
      <dgm:prSet presAssocID="{31870E42-4360-4367-8116-EEADB144F73E}" presName="desTx" presStyleLbl="alignAccFollowNode1" presStyleIdx="0" presStyleCnt="3">
        <dgm:presLayoutVars>
          <dgm:bulletEnabled val="1"/>
        </dgm:presLayoutVars>
      </dgm:prSet>
      <dgm:spPr/>
      <dgm:t>
        <a:bodyPr/>
        <a:lstStyle/>
        <a:p>
          <a:endParaRPr lang="es-ES"/>
        </a:p>
      </dgm:t>
    </dgm:pt>
    <dgm:pt modelId="{D6EA8C19-1A9C-46ED-8B6B-23EBE6A9C743}" type="pres">
      <dgm:prSet presAssocID="{40B1DB6A-ABA2-4343-8519-C0312639D2EC}" presName="space" presStyleCnt="0"/>
      <dgm:spPr/>
    </dgm:pt>
    <dgm:pt modelId="{55D6630D-6D11-4E39-B796-2FE3CEC2B9BF}" type="pres">
      <dgm:prSet presAssocID="{606B2CA7-A348-46BA-81DA-E61C50E5E8B3}" presName="composite" presStyleCnt="0"/>
      <dgm:spPr/>
    </dgm:pt>
    <dgm:pt modelId="{92D8BCCD-E7D1-40EE-BA12-1BBB9C431FA2}" type="pres">
      <dgm:prSet presAssocID="{606B2CA7-A348-46BA-81DA-E61C50E5E8B3}" presName="parTx" presStyleLbl="alignNode1" presStyleIdx="1" presStyleCnt="3">
        <dgm:presLayoutVars>
          <dgm:chMax val="0"/>
          <dgm:chPref val="0"/>
          <dgm:bulletEnabled val="1"/>
        </dgm:presLayoutVars>
      </dgm:prSet>
      <dgm:spPr/>
      <dgm:t>
        <a:bodyPr/>
        <a:lstStyle/>
        <a:p>
          <a:endParaRPr lang="es-ES"/>
        </a:p>
      </dgm:t>
    </dgm:pt>
    <dgm:pt modelId="{A361F1FD-C0AF-4253-8D39-E794389FAAE7}" type="pres">
      <dgm:prSet presAssocID="{606B2CA7-A348-46BA-81DA-E61C50E5E8B3}" presName="desTx" presStyleLbl="alignAccFollowNode1" presStyleIdx="1" presStyleCnt="3" custScaleX="105295" custLinFactNeighborX="-430">
        <dgm:presLayoutVars>
          <dgm:bulletEnabled val="1"/>
        </dgm:presLayoutVars>
      </dgm:prSet>
      <dgm:spPr/>
      <dgm:t>
        <a:bodyPr/>
        <a:lstStyle/>
        <a:p>
          <a:endParaRPr lang="es-ES"/>
        </a:p>
      </dgm:t>
    </dgm:pt>
    <dgm:pt modelId="{FDDCB04F-9DDC-4D69-A210-A1C28663EC00}" type="pres">
      <dgm:prSet presAssocID="{BAFEB6AD-6271-4BBE-B38B-9F3E891ABC21}" presName="space" presStyleCnt="0"/>
      <dgm:spPr/>
    </dgm:pt>
    <dgm:pt modelId="{C96BF721-6E2C-4B47-B49D-22E36C832F34}" type="pres">
      <dgm:prSet presAssocID="{C3194E7D-9077-4BA6-A0FF-92A477E18993}" presName="composite" presStyleCnt="0"/>
      <dgm:spPr/>
    </dgm:pt>
    <dgm:pt modelId="{BEFC6603-A856-437A-8B85-D816D895D0A1}" type="pres">
      <dgm:prSet presAssocID="{C3194E7D-9077-4BA6-A0FF-92A477E18993}" presName="parTx" presStyleLbl="alignNode1" presStyleIdx="2" presStyleCnt="3">
        <dgm:presLayoutVars>
          <dgm:chMax val="0"/>
          <dgm:chPref val="0"/>
          <dgm:bulletEnabled val="1"/>
        </dgm:presLayoutVars>
      </dgm:prSet>
      <dgm:spPr/>
      <dgm:t>
        <a:bodyPr/>
        <a:lstStyle/>
        <a:p>
          <a:endParaRPr lang="es-ES"/>
        </a:p>
      </dgm:t>
    </dgm:pt>
    <dgm:pt modelId="{00EB0085-F348-44E2-B4EB-CAB99EA37135}" type="pres">
      <dgm:prSet presAssocID="{C3194E7D-9077-4BA6-A0FF-92A477E18993}" presName="desTx" presStyleLbl="alignAccFollowNode1" presStyleIdx="2" presStyleCnt="3" custLinFactNeighborX="482">
        <dgm:presLayoutVars>
          <dgm:bulletEnabled val="1"/>
        </dgm:presLayoutVars>
      </dgm:prSet>
      <dgm:spPr/>
      <dgm:t>
        <a:bodyPr/>
        <a:lstStyle/>
        <a:p>
          <a:endParaRPr lang="es-ES"/>
        </a:p>
      </dgm:t>
    </dgm:pt>
  </dgm:ptLst>
  <dgm:cxnLst>
    <dgm:cxn modelId="{E1721B04-BAB6-4E76-92D6-4001D81058D0}" srcId="{F1D58FF4-4B14-41B0-8A8D-B76C9A487369}" destId="{C3194E7D-9077-4BA6-A0FF-92A477E18993}" srcOrd="2" destOrd="0" parTransId="{9F33AE47-F158-49B6-BC16-84CDBEE19EE7}" sibTransId="{73C236AC-386D-4E80-B052-3AC641DA0838}"/>
    <dgm:cxn modelId="{BD3BBAB3-78DB-4EDF-A7F9-B3E0C69B8C60}" type="presOf" srcId="{F086C80B-EE09-4FE6-B293-3BB89A3C8066}" destId="{A361F1FD-C0AF-4253-8D39-E794389FAAE7}" srcOrd="0" destOrd="1" presId="urn:microsoft.com/office/officeart/2005/8/layout/hList1"/>
    <dgm:cxn modelId="{495EC818-65AD-452C-8566-1054D8CBC88C}" type="presOf" srcId="{31870E42-4360-4367-8116-EEADB144F73E}" destId="{394298A8-2B39-48FB-835E-C79250C713C0}" srcOrd="0" destOrd="0" presId="urn:microsoft.com/office/officeart/2005/8/layout/hList1"/>
    <dgm:cxn modelId="{E3FAE8B7-AE4B-4978-BE73-689CA900016F}" type="presOf" srcId="{A28912E7-9FD2-4C6C-82C0-4AE83D12F319}" destId="{00EB0085-F348-44E2-B4EB-CAB99EA37135}" srcOrd="0" destOrd="2" presId="urn:microsoft.com/office/officeart/2005/8/layout/hList1"/>
    <dgm:cxn modelId="{F8F305E4-6E77-414F-A09F-C4B7978CAB0B}" type="presOf" srcId="{A68E5D12-FD84-4619-A421-EEEE1E900ECA}" destId="{A361F1FD-C0AF-4253-8D39-E794389FAAE7}" srcOrd="0" destOrd="6" presId="urn:microsoft.com/office/officeart/2005/8/layout/hList1"/>
    <dgm:cxn modelId="{32320B22-97A0-4798-98F7-CE7022E09832}" srcId="{606B2CA7-A348-46BA-81DA-E61C50E5E8B3}" destId="{CD89152F-1E53-43ED-A206-7C2EFEC0C5C6}" srcOrd="9" destOrd="0" parTransId="{BE654A26-C2AD-45D1-A3BC-F04574407D83}" sibTransId="{F80509D9-4442-4C78-B326-984AEA31B541}"/>
    <dgm:cxn modelId="{84A51EDF-C896-48F4-B52C-6C82B0E924A8}" srcId="{606B2CA7-A348-46BA-81DA-E61C50E5E8B3}" destId="{8A9A2B9A-BF75-4CFB-B26E-0FB69A0BB413}" srcOrd="5" destOrd="0" parTransId="{B97E8255-7BF4-4D7F-9D3C-D2F03933F733}" sibTransId="{C9466813-E4D7-475E-815E-933254ED484F}"/>
    <dgm:cxn modelId="{3E10F023-13A8-4127-A1E9-88F15F70B7DC}" type="presOf" srcId="{5369D4B6-F591-4F24-9206-4949033C3180}" destId="{A361F1FD-C0AF-4253-8D39-E794389FAAE7}" srcOrd="0" destOrd="8" presId="urn:microsoft.com/office/officeart/2005/8/layout/hList1"/>
    <dgm:cxn modelId="{E3933377-09C3-40DE-8300-BA79D80E92DA}" type="presOf" srcId="{866060C3-5F09-446D-9F9E-1752DC40F60B}" destId="{00EB0085-F348-44E2-B4EB-CAB99EA37135}" srcOrd="0" destOrd="3" presId="urn:microsoft.com/office/officeart/2005/8/layout/hList1"/>
    <dgm:cxn modelId="{45B21765-0544-4BFC-B466-5EC9C946D8B1}" srcId="{606B2CA7-A348-46BA-81DA-E61C50E5E8B3}" destId="{15815585-7AEA-4BA7-82DF-57011FCD6124}" srcOrd="2" destOrd="0" parTransId="{2959CCC9-08E2-4093-83F4-2B44F38F4206}" sibTransId="{F2BA98E4-E038-4255-98B2-5A5BB95C8B36}"/>
    <dgm:cxn modelId="{220E48A1-117B-42E1-9555-BF28D2261F8D}" srcId="{C3194E7D-9077-4BA6-A0FF-92A477E18993}" destId="{83703469-8548-4332-A023-86A5A814D2D3}" srcOrd="0" destOrd="0" parTransId="{D82BADF3-D7C6-4C94-85D2-F7450036B454}" sibTransId="{B733CEC0-B231-47A3-9A90-006FE680E3A0}"/>
    <dgm:cxn modelId="{0B9BAC71-C8AB-483B-BED1-BAE95C98BA6B}" type="presOf" srcId="{83703469-8548-4332-A023-86A5A814D2D3}" destId="{00EB0085-F348-44E2-B4EB-CAB99EA37135}" srcOrd="0" destOrd="0" presId="urn:microsoft.com/office/officeart/2005/8/layout/hList1"/>
    <dgm:cxn modelId="{100F7770-A25F-41F7-88D5-47253ABFA346}" srcId="{31870E42-4360-4367-8116-EEADB144F73E}" destId="{15896EFF-3D7D-4E79-91DB-D168C4C9660B}" srcOrd="1" destOrd="0" parTransId="{FB5CCE85-6E58-4F14-AE25-46D7934EE357}" sibTransId="{79889096-6501-48FA-A598-9C4EDF9E4F85}"/>
    <dgm:cxn modelId="{BEADB9C7-4E9F-4124-9F77-55DD707E6E0E}" type="presOf" srcId="{9CF3A185-FDA0-4A53-8F63-CD90498D0CF5}" destId="{3488F4B7-C04F-4215-9C8D-0E2E48223CD8}" srcOrd="0" destOrd="0" presId="urn:microsoft.com/office/officeart/2005/8/layout/hList1"/>
    <dgm:cxn modelId="{1F8A3597-297D-4A6B-A845-8913E732214B}" type="presOf" srcId="{606B2CA7-A348-46BA-81DA-E61C50E5E8B3}" destId="{92D8BCCD-E7D1-40EE-BA12-1BBB9C431FA2}" srcOrd="0" destOrd="0" presId="urn:microsoft.com/office/officeart/2005/8/layout/hList1"/>
    <dgm:cxn modelId="{283CD556-EBF8-46F8-980F-F5706D1C0858}" type="presOf" srcId="{15815585-7AEA-4BA7-82DF-57011FCD6124}" destId="{A361F1FD-C0AF-4253-8D39-E794389FAAE7}" srcOrd="0" destOrd="2" presId="urn:microsoft.com/office/officeart/2005/8/layout/hList1"/>
    <dgm:cxn modelId="{01C61D77-1CA1-4B9C-9D82-BAD431B582AC}" type="presOf" srcId="{8A9A2B9A-BF75-4CFB-B26E-0FB69A0BB413}" destId="{A361F1FD-C0AF-4253-8D39-E794389FAAE7}" srcOrd="0" destOrd="5" presId="urn:microsoft.com/office/officeart/2005/8/layout/hList1"/>
    <dgm:cxn modelId="{66A7571C-16BB-4117-9402-D0885943DA26}" type="presOf" srcId="{CCD1B39E-A76F-4A62-AE57-88E6A800D4B2}" destId="{A361F1FD-C0AF-4253-8D39-E794389FAAE7}" srcOrd="0" destOrd="0" presId="urn:microsoft.com/office/officeart/2005/8/layout/hList1"/>
    <dgm:cxn modelId="{ACB6B4A2-1869-4F3A-BF28-E66BF31F9E16}" type="presOf" srcId="{66D9D708-BD9E-4F0E-9F7C-16313E1B7597}" destId="{A361F1FD-C0AF-4253-8D39-E794389FAAE7}" srcOrd="0" destOrd="4" presId="urn:microsoft.com/office/officeart/2005/8/layout/hList1"/>
    <dgm:cxn modelId="{38E40E31-FDA1-4401-B2CE-1D83A9CCE1A9}" type="presOf" srcId="{68A1AF85-95CB-4C1C-ABCE-CE71B599D251}" destId="{3488F4B7-C04F-4215-9C8D-0E2E48223CD8}" srcOrd="0" destOrd="2" presId="urn:microsoft.com/office/officeart/2005/8/layout/hList1"/>
    <dgm:cxn modelId="{B721CAA5-C42B-479F-A9A4-D5DD66D66437}" type="presOf" srcId="{B8A79D6D-6F40-4ECA-BF69-DFD00B05BCC1}" destId="{00EB0085-F348-44E2-B4EB-CAB99EA37135}" srcOrd="0" destOrd="1" presId="urn:microsoft.com/office/officeart/2005/8/layout/hList1"/>
    <dgm:cxn modelId="{403C5D1F-27DC-40A7-9FAB-3B82EABF1A31}" srcId="{C3194E7D-9077-4BA6-A0FF-92A477E18993}" destId="{866060C3-5F09-446D-9F9E-1752DC40F60B}" srcOrd="3" destOrd="0" parTransId="{7B4ABDE4-3C67-49F4-9479-BEF7FE211AA1}" sibTransId="{806043EA-B11F-46A7-84A5-131C4B84F1D4}"/>
    <dgm:cxn modelId="{771B41CC-3604-4621-A609-8D676F0DC1D1}" srcId="{31870E42-4360-4367-8116-EEADB144F73E}" destId="{9CF3A185-FDA0-4A53-8F63-CD90498D0CF5}" srcOrd="0" destOrd="0" parTransId="{B6F94E14-2179-4612-B5BF-3BFD0DC27E19}" sibTransId="{B4AF6F20-1DCD-49AD-AFAD-6D79E8AE31F1}"/>
    <dgm:cxn modelId="{9A09DF61-6588-4CCF-8B6E-614EF2EAD5C7}" type="presOf" srcId="{C3194E7D-9077-4BA6-A0FF-92A477E18993}" destId="{BEFC6603-A856-437A-8B85-D816D895D0A1}" srcOrd="0" destOrd="0" presId="urn:microsoft.com/office/officeart/2005/8/layout/hList1"/>
    <dgm:cxn modelId="{65C9C8B0-6A68-4960-BA47-076DBB805D5E}" srcId="{606B2CA7-A348-46BA-81DA-E61C50E5E8B3}" destId="{5369D4B6-F591-4F24-9206-4949033C3180}" srcOrd="8" destOrd="0" parTransId="{0CC0ACC6-8A54-413D-895C-6164A15ED321}" sibTransId="{FDDDFB2B-F366-46DB-BACC-1EF2627C3CB3}"/>
    <dgm:cxn modelId="{3748D52D-9B9F-4C25-9EE8-6410C302CBAD}" srcId="{606B2CA7-A348-46BA-81DA-E61C50E5E8B3}" destId="{E1744BEB-87E8-4868-94D0-4125628146B7}" srcOrd="3" destOrd="0" parTransId="{9BB7132F-10C4-48A7-AB30-FD773D0A6352}" sibTransId="{241EF851-24E6-431D-A596-40D0AB0405F5}"/>
    <dgm:cxn modelId="{F6073F9C-5AAF-4F4D-B806-825E83EA209B}" type="presOf" srcId="{E1744BEB-87E8-4868-94D0-4125628146B7}" destId="{A361F1FD-C0AF-4253-8D39-E794389FAAE7}" srcOrd="0" destOrd="3" presId="urn:microsoft.com/office/officeart/2005/8/layout/hList1"/>
    <dgm:cxn modelId="{5438AF2F-64F6-4E26-AC08-0492F506B43A}" srcId="{606B2CA7-A348-46BA-81DA-E61C50E5E8B3}" destId="{A68E5D12-FD84-4619-A421-EEEE1E900ECA}" srcOrd="6" destOrd="0" parTransId="{04539C53-B06D-42CA-9E46-0C8568A72BB1}" sibTransId="{94FE437E-C79F-4533-9856-1A05D08D2053}"/>
    <dgm:cxn modelId="{691B2E43-9ED2-4EC4-A6AA-2E2A4C0EBFDD}" srcId="{F1D58FF4-4B14-41B0-8A8D-B76C9A487369}" destId="{31870E42-4360-4367-8116-EEADB144F73E}" srcOrd="0" destOrd="0" parTransId="{C3A7A5BF-30E1-4985-86D0-35DE51C62800}" sibTransId="{40B1DB6A-ABA2-4343-8519-C0312639D2EC}"/>
    <dgm:cxn modelId="{E480EAA8-6559-4238-A517-F50167399FDD}" srcId="{606B2CA7-A348-46BA-81DA-E61C50E5E8B3}" destId="{F086C80B-EE09-4FE6-B293-3BB89A3C8066}" srcOrd="1" destOrd="0" parTransId="{316545B6-0A1C-4CF5-BD5E-E58C330D5925}" sibTransId="{7E82CA28-7D31-4B1D-8C71-4E40E049E8F1}"/>
    <dgm:cxn modelId="{5B4ABC1E-F80F-4028-B1D0-8209C849A4E5}" srcId="{31870E42-4360-4367-8116-EEADB144F73E}" destId="{68A1AF85-95CB-4C1C-ABCE-CE71B599D251}" srcOrd="2" destOrd="0" parTransId="{EDBF90EC-6C72-4139-A25D-E197EC4213EA}" sibTransId="{65225FBE-24D4-423D-AC81-E1F7C4DF81BC}"/>
    <dgm:cxn modelId="{28CA9ECA-B32C-4AC9-A0DE-D60E6F06BB43}" srcId="{606B2CA7-A348-46BA-81DA-E61C50E5E8B3}" destId="{1A6D6CB1-9848-459B-9FA8-306C76D00696}" srcOrd="7" destOrd="0" parTransId="{3482D0E9-03F7-47EF-8CFE-2038ACF6C7BD}" sibTransId="{5E46AF0E-F92C-46FE-BAA6-B88D9A23286F}"/>
    <dgm:cxn modelId="{8564E7D4-A396-4462-BB8A-4768C68C8ABB}" type="presOf" srcId="{CD89152F-1E53-43ED-A206-7C2EFEC0C5C6}" destId="{A361F1FD-C0AF-4253-8D39-E794389FAAE7}" srcOrd="0" destOrd="9" presId="urn:microsoft.com/office/officeart/2005/8/layout/hList1"/>
    <dgm:cxn modelId="{7ACC827D-6E52-4304-8415-E8F93AD3893A}" srcId="{C3194E7D-9077-4BA6-A0FF-92A477E18993}" destId="{B8A79D6D-6F40-4ECA-BF69-DFD00B05BCC1}" srcOrd="1" destOrd="0" parTransId="{6AA98523-2F17-4184-AA59-3FF4B2E03E31}" sibTransId="{9BFA2F74-667B-4248-A182-49E86390E847}"/>
    <dgm:cxn modelId="{F45C4961-66CC-417D-8C05-E1FDC5AAD175}" type="presOf" srcId="{1A6D6CB1-9848-459B-9FA8-306C76D00696}" destId="{A361F1FD-C0AF-4253-8D39-E794389FAAE7}" srcOrd="0" destOrd="7" presId="urn:microsoft.com/office/officeart/2005/8/layout/hList1"/>
    <dgm:cxn modelId="{9A1F38C5-D526-4803-B4FB-1DD8A1BB4BB2}" type="presOf" srcId="{15896EFF-3D7D-4E79-91DB-D168C4C9660B}" destId="{3488F4B7-C04F-4215-9C8D-0E2E48223CD8}" srcOrd="0" destOrd="1" presId="urn:microsoft.com/office/officeart/2005/8/layout/hList1"/>
    <dgm:cxn modelId="{F6E58CAA-7FD5-4236-BF2B-26B6701ED625}" srcId="{C3194E7D-9077-4BA6-A0FF-92A477E18993}" destId="{A28912E7-9FD2-4C6C-82C0-4AE83D12F319}" srcOrd="2" destOrd="0" parTransId="{20DCBE94-119A-42BC-8C3D-D611EF9E4D4F}" sibTransId="{99D44976-3B9D-42F9-A045-DD0FF6A8165A}"/>
    <dgm:cxn modelId="{31D5F98F-8CDA-4378-87CB-B64D92C1A101}" srcId="{F1D58FF4-4B14-41B0-8A8D-B76C9A487369}" destId="{606B2CA7-A348-46BA-81DA-E61C50E5E8B3}" srcOrd="1" destOrd="0" parTransId="{9FB5F049-E215-4B78-8ACC-FF5D205DE593}" sibTransId="{BAFEB6AD-6271-4BBE-B38B-9F3E891ABC21}"/>
    <dgm:cxn modelId="{1311E5D8-8316-459F-A842-BBC713201F45}" srcId="{606B2CA7-A348-46BA-81DA-E61C50E5E8B3}" destId="{66D9D708-BD9E-4F0E-9F7C-16313E1B7597}" srcOrd="4" destOrd="0" parTransId="{57302F28-8CDF-4E38-B295-9749B128735B}" sibTransId="{D77979F0-F760-4161-8D77-4D6AAE78983D}"/>
    <dgm:cxn modelId="{11B8118F-E9CB-419D-BCE0-18106F322605}" type="presOf" srcId="{F1D58FF4-4B14-41B0-8A8D-B76C9A487369}" destId="{8486BD73-007E-43CC-AD23-270A29283E71}" srcOrd="0" destOrd="0" presId="urn:microsoft.com/office/officeart/2005/8/layout/hList1"/>
    <dgm:cxn modelId="{A1E464E8-2FBF-4EC9-AEB0-4233A33331F7}" srcId="{606B2CA7-A348-46BA-81DA-E61C50E5E8B3}" destId="{CCD1B39E-A76F-4A62-AE57-88E6A800D4B2}" srcOrd="0" destOrd="0" parTransId="{8A4FEDE0-4E17-4FA6-A87A-11BE33CB2F09}" sibTransId="{CD421C33-2A72-499F-8585-9D3510C87966}"/>
    <dgm:cxn modelId="{9B8567E0-22ED-4249-B589-333604B34658}" type="presParOf" srcId="{8486BD73-007E-43CC-AD23-270A29283E71}" destId="{8697D8C0-0AD6-4026-A96A-64445A70AE37}" srcOrd="0" destOrd="0" presId="urn:microsoft.com/office/officeart/2005/8/layout/hList1"/>
    <dgm:cxn modelId="{B66E9EAF-24E6-4426-BD51-3A2450221720}" type="presParOf" srcId="{8697D8C0-0AD6-4026-A96A-64445A70AE37}" destId="{394298A8-2B39-48FB-835E-C79250C713C0}" srcOrd="0" destOrd="0" presId="urn:microsoft.com/office/officeart/2005/8/layout/hList1"/>
    <dgm:cxn modelId="{79C41101-A45B-4CA2-ACF4-AF1ABFDB5D70}" type="presParOf" srcId="{8697D8C0-0AD6-4026-A96A-64445A70AE37}" destId="{3488F4B7-C04F-4215-9C8D-0E2E48223CD8}" srcOrd="1" destOrd="0" presId="urn:microsoft.com/office/officeart/2005/8/layout/hList1"/>
    <dgm:cxn modelId="{2DB50316-EBF0-4AD9-BAE8-3A3F165E43B6}" type="presParOf" srcId="{8486BD73-007E-43CC-AD23-270A29283E71}" destId="{D6EA8C19-1A9C-46ED-8B6B-23EBE6A9C743}" srcOrd="1" destOrd="0" presId="urn:microsoft.com/office/officeart/2005/8/layout/hList1"/>
    <dgm:cxn modelId="{412D7759-B5E0-4DA3-9603-E5347E2F8A42}" type="presParOf" srcId="{8486BD73-007E-43CC-AD23-270A29283E71}" destId="{55D6630D-6D11-4E39-B796-2FE3CEC2B9BF}" srcOrd="2" destOrd="0" presId="urn:microsoft.com/office/officeart/2005/8/layout/hList1"/>
    <dgm:cxn modelId="{4A47C67C-FAA3-444F-888E-BCC7418056B3}" type="presParOf" srcId="{55D6630D-6D11-4E39-B796-2FE3CEC2B9BF}" destId="{92D8BCCD-E7D1-40EE-BA12-1BBB9C431FA2}" srcOrd="0" destOrd="0" presId="urn:microsoft.com/office/officeart/2005/8/layout/hList1"/>
    <dgm:cxn modelId="{41E30BC3-6CFB-475E-A5F7-1E992181359E}" type="presParOf" srcId="{55D6630D-6D11-4E39-B796-2FE3CEC2B9BF}" destId="{A361F1FD-C0AF-4253-8D39-E794389FAAE7}" srcOrd="1" destOrd="0" presId="urn:microsoft.com/office/officeart/2005/8/layout/hList1"/>
    <dgm:cxn modelId="{DA3DC56D-5B13-47B7-BAE7-9E72D51A75DB}" type="presParOf" srcId="{8486BD73-007E-43CC-AD23-270A29283E71}" destId="{FDDCB04F-9DDC-4D69-A210-A1C28663EC00}" srcOrd="3" destOrd="0" presId="urn:microsoft.com/office/officeart/2005/8/layout/hList1"/>
    <dgm:cxn modelId="{7F900F1A-1CA4-4D59-ABE5-BFA439D5DC89}" type="presParOf" srcId="{8486BD73-007E-43CC-AD23-270A29283E71}" destId="{C96BF721-6E2C-4B47-B49D-22E36C832F34}" srcOrd="4" destOrd="0" presId="urn:microsoft.com/office/officeart/2005/8/layout/hList1"/>
    <dgm:cxn modelId="{585950F8-F5CB-4407-8421-42F8C3D98267}" type="presParOf" srcId="{C96BF721-6E2C-4B47-B49D-22E36C832F34}" destId="{BEFC6603-A856-437A-8B85-D816D895D0A1}" srcOrd="0" destOrd="0" presId="urn:microsoft.com/office/officeart/2005/8/layout/hList1"/>
    <dgm:cxn modelId="{347EB3B3-F94C-4E24-852C-15B141B082D1}" type="presParOf" srcId="{C96BF721-6E2C-4B47-B49D-22E36C832F34}" destId="{00EB0085-F348-44E2-B4EB-CAB99EA3713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12BB24-738C-49C8-85F3-44F2F88EB02A}"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s-ES"/>
        </a:p>
      </dgm:t>
    </dgm:pt>
    <dgm:pt modelId="{85DDA65F-BEF6-4646-B75E-DC351E5849BD}">
      <dgm:prSet phldrT="[Texto]" custT="1"/>
      <dgm:spPr/>
      <dgm:t>
        <a:bodyPr/>
        <a:lstStyle/>
        <a:p>
          <a:r>
            <a:rPr lang="es-ES" sz="2800" dirty="0" smtClean="0">
              <a:solidFill>
                <a:schemeClr val="tx1"/>
              </a:solidFill>
            </a:rPr>
            <a:t>Técnicas tradicionales</a:t>
          </a:r>
          <a:endParaRPr lang="es-ES" sz="2800" dirty="0">
            <a:solidFill>
              <a:schemeClr val="tx1"/>
            </a:solidFill>
          </a:endParaRPr>
        </a:p>
      </dgm:t>
    </dgm:pt>
    <dgm:pt modelId="{92BB0389-E932-4D31-8E18-CBDC519ADC5C}" type="parTrans" cxnId="{1D665445-1134-4CD1-BAD9-F527F2058C72}">
      <dgm:prSet/>
      <dgm:spPr/>
      <dgm:t>
        <a:bodyPr/>
        <a:lstStyle/>
        <a:p>
          <a:endParaRPr lang="es-ES" sz="2000" dirty="0">
            <a:solidFill>
              <a:schemeClr val="tx1"/>
            </a:solidFill>
          </a:endParaRPr>
        </a:p>
      </dgm:t>
    </dgm:pt>
    <dgm:pt modelId="{2BF0313B-792F-47A8-B63E-30117F6FF30E}" type="sibTrans" cxnId="{1D665445-1134-4CD1-BAD9-F527F2058C72}">
      <dgm:prSet/>
      <dgm:spPr/>
      <dgm:t>
        <a:bodyPr/>
        <a:lstStyle/>
        <a:p>
          <a:endParaRPr lang="es-ES" sz="2000" dirty="0">
            <a:solidFill>
              <a:schemeClr val="tx1"/>
            </a:solidFill>
          </a:endParaRPr>
        </a:p>
      </dgm:t>
    </dgm:pt>
    <dgm:pt modelId="{86C61A11-2CCF-481C-BD42-F8BAC4F6A85C}">
      <dgm:prSet phldrT="[Texto]" custT="1"/>
      <dgm:spPr/>
      <dgm:t>
        <a:bodyPr/>
        <a:lstStyle/>
        <a:p>
          <a:r>
            <a:rPr lang="es-ES" sz="2800" dirty="0" smtClean="0">
              <a:solidFill>
                <a:schemeClr val="tx1"/>
              </a:solidFill>
            </a:rPr>
            <a:t>Falta</a:t>
          </a:r>
          <a:r>
            <a:rPr lang="es-ES" sz="2800" baseline="0" dirty="0" smtClean="0">
              <a:solidFill>
                <a:schemeClr val="tx1"/>
              </a:solidFill>
            </a:rPr>
            <a:t> de motivación</a:t>
          </a:r>
          <a:endParaRPr lang="es-ES" sz="2800" dirty="0">
            <a:solidFill>
              <a:schemeClr val="tx1"/>
            </a:solidFill>
          </a:endParaRPr>
        </a:p>
      </dgm:t>
    </dgm:pt>
    <dgm:pt modelId="{7C7B0D8E-1139-4F89-B393-6F4F0255FD23}" type="parTrans" cxnId="{77624495-0725-4D71-BB49-C37BD4F7C895}">
      <dgm:prSet/>
      <dgm:spPr/>
      <dgm:t>
        <a:bodyPr/>
        <a:lstStyle/>
        <a:p>
          <a:endParaRPr lang="es-ES" sz="2000" dirty="0">
            <a:solidFill>
              <a:schemeClr val="tx1"/>
            </a:solidFill>
          </a:endParaRPr>
        </a:p>
      </dgm:t>
    </dgm:pt>
    <dgm:pt modelId="{1AB6179A-39B4-46A1-AA6A-AA2B8379953D}" type="sibTrans" cxnId="{77624495-0725-4D71-BB49-C37BD4F7C895}">
      <dgm:prSet/>
      <dgm:spPr/>
      <dgm:t>
        <a:bodyPr/>
        <a:lstStyle/>
        <a:p>
          <a:endParaRPr lang="es-ES" sz="2000" dirty="0">
            <a:solidFill>
              <a:schemeClr val="tx1"/>
            </a:solidFill>
          </a:endParaRPr>
        </a:p>
      </dgm:t>
    </dgm:pt>
    <dgm:pt modelId="{42B55F7F-F016-44AD-97AA-2CA7DB807D76}">
      <dgm:prSet custT="1"/>
      <dgm:spPr/>
      <dgm:t>
        <a:bodyPr/>
        <a:lstStyle/>
        <a:p>
          <a:r>
            <a:rPr lang="es-ES" sz="2800" dirty="0" smtClean="0">
              <a:solidFill>
                <a:schemeClr val="tx1"/>
              </a:solidFill>
            </a:rPr>
            <a:t>Desconocimiento del uso adecuado de juegos</a:t>
          </a:r>
          <a:endParaRPr lang="es-ES" sz="2800" dirty="0">
            <a:solidFill>
              <a:schemeClr val="tx1"/>
            </a:solidFill>
          </a:endParaRPr>
        </a:p>
      </dgm:t>
    </dgm:pt>
    <dgm:pt modelId="{CC01F863-3273-42C3-BB64-8951C19B6C4C}" type="parTrans" cxnId="{6A92D81D-0FE0-49DC-9184-196E25FA581C}">
      <dgm:prSet/>
      <dgm:spPr/>
      <dgm:t>
        <a:bodyPr/>
        <a:lstStyle/>
        <a:p>
          <a:endParaRPr lang="es-ES" sz="2000" dirty="0">
            <a:solidFill>
              <a:schemeClr val="tx1"/>
            </a:solidFill>
          </a:endParaRPr>
        </a:p>
      </dgm:t>
    </dgm:pt>
    <dgm:pt modelId="{239EDD50-8933-4149-8AEB-D89288C0D534}" type="sibTrans" cxnId="{6A92D81D-0FE0-49DC-9184-196E25FA581C}">
      <dgm:prSet/>
      <dgm:spPr/>
      <dgm:t>
        <a:bodyPr/>
        <a:lstStyle/>
        <a:p>
          <a:endParaRPr lang="es-ES" sz="2000" dirty="0">
            <a:solidFill>
              <a:schemeClr val="tx1"/>
            </a:solidFill>
          </a:endParaRPr>
        </a:p>
      </dgm:t>
    </dgm:pt>
    <dgm:pt modelId="{FCA93F02-8936-441C-BE32-62B1B3D05255}">
      <dgm:prSet custT="1"/>
      <dgm:spPr/>
      <dgm:t>
        <a:bodyPr/>
        <a:lstStyle/>
        <a:p>
          <a:r>
            <a:rPr lang="es-ES" sz="2800" dirty="0" smtClean="0">
              <a:solidFill>
                <a:schemeClr val="tx1"/>
              </a:solidFill>
            </a:rPr>
            <a:t>Deficiencia en los resultados de la práctica</a:t>
          </a:r>
          <a:endParaRPr lang="es-ES" sz="2800" dirty="0">
            <a:solidFill>
              <a:schemeClr val="tx1"/>
            </a:solidFill>
          </a:endParaRPr>
        </a:p>
      </dgm:t>
    </dgm:pt>
    <dgm:pt modelId="{DF4409A7-CD99-4149-9995-2E87123C4EB6}" type="parTrans" cxnId="{DF2E4B67-FD5B-4672-8FF3-DFF00058E6D7}">
      <dgm:prSet/>
      <dgm:spPr/>
      <dgm:t>
        <a:bodyPr/>
        <a:lstStyle/>
        <a:p>
          <a:endParaRPr lang="es-ES" sz="2000" dirty="0">
            <a:solidFill>
              <a:schemeClr val="tx1"/>
            </a:solidFill>
          </a:endParaRPr>
        </a:p>
      </dgm:t>
    </dgm:pt>
    <dgm:pt modelId="{5F5AA0AC-66B0-4485-B89D-52B3C51B9792}" type="sibTrans" cxnId="{DF2E4B67-FD5B-4672-8FF3-DFF00058E6D7}">
      <dgm:prSet/>
      <dgm:spPr/>
      <dgm:t>
        <a:bodyPr/>
        <a:lstStyle/>
        <a:p>
          <a:endParaRPr lang="es-ES" sz="2000" dirty="0">
            <a:solidFill>
              <a:schemeClr val="tx1"/>
            </a:solidFill>
          </a:endParaRPr>
        </a:p>
      </dgm:t>
    </dgm:pt>
    <dgm:pt modelId="{8FCF5ED1-D3F4-462C-B8BD-8A8D1EFDDDAF}" type="pres">
      <dgm:prSet presAssocID="{1C12BB24-738C-49C8-85F3-44F2F88EB02A}" presName="linear" presStyleCnt="0">
        <dgm:presLayoutVars>
          <dgm:dir/>
          <dgm:animLvl val="lvl"/>
          <dgm:resizeHandles val="exact"/>
        </dgm:presLayoutVars>
      </dgm:prSet>
      <dgm:spPr/>
      <dgm:t>
        <a:bodyPr/>
        <a:lstStyle/>
        <a:p>
          <a:endParaRPr lang="es-ES"/>
        </a:p>
      </dgm:t>
    </dgm:pt>
    <dgm:pt modelId="{5E6D7008-CED3-47FA-8846-637B338B3C28}" type="pres">
      <dgm:prSet presAssocID="{85DDA65F-BEF6-4646-B75E-DC351E5849BD}" presName="parentLin" presStyleCnt="0"/>
      <dgm:spPr/>
    </dgm:pt>
    <dgm:pt modelId="{4E0DB8B3-8DED-4D7E-9943-95335DB37F5A}" type="pres">
      <dgm:prSet presAssocID="{85DDA65F-BEF6-4646-B75E-DC351E5849BD}" presName="parentLeftMargin" presStyleLbl="node1" presStyleIdx="0" presStyleCnt="4"/>
      <dgm:spPr/>
      <dgm:t>
        <a:bodyPr/>
        <a:lstStyle/>
        <a:p>
          <a:endParaRPr lang="es-ES"/>
        </a:p>
      </dgm:t>
    </dgm:pt>
    <dgm:pt modelId="{D4F22E40-EE49-47D9-8607-1DF7528534EA}" type="pres">
      <dgm:prSet presAssocID="{85DDA65F-BEF6-4646-B75E-DC351E5849BD}" presName="parentText" presStyleLbl="node1" presStyleIdx="0" presStyleCnt="4" custLinFactNeighborY="-1818">
        <dgm:presLayoutVars>
          <dgm:chMax val="0"/>
          <dgm:bulletEnabled val="1"/>
        </dgm:presLayoutVars>
      </dgm:prSet>
      <dgm:spPr/>
      <dgm:t>
        <a:bodyPr/>
        <a:lstStyle/>
        <a:p>
          <a:endParaRPr lang="es-ES"/>
        </a:p>
      </dgm:t>
    </dgm:pt>
    <dgm:pt modelId="{62C935FF-3EBB-4F41-9EF9-56FBD052BB7D}" type="pres">
      <dgm:prSet presAssocID="{85DDA65F-BEF6-4646-B75E-DC351E5849BD}" presName="negativeSpace" presStyleCnt="0"/>
      <dgm:spPr/>
    </dgm:pt>
    <dgm:pt modelId="{57A0992F-2807-4803-920F-719C60BA21BA}" type="pres">
      <dgm:prSet presAssocID="{85DDA65F-BEF6-4646-B75E-DC351E5849BD}" presName="childText" presStyleLbl="conFgAcc1" presStyleIdx="0" presStyleCnt="4">
        <dgm:presLayoutVars>
          <dgm:bulletEnabled val="1"/>
        </dgm:presLayoutVars>
      </dgm:prSet>
      <dgm:spPr/>
    </dgm:pt>
    <dgm:pt modelId="{01E3FFC2-5096-4098-81F8-50415DF294C8}" type="pres">
      <dgm:prSet presAssocID="{2BF0313B-792F-47A8-B63E-30117F6FF30E}" presName="spaceBetweenRectangles" presStyleCnt="0"/>
      <dgm:spPr/>
    </dgm:pt>
    <dgm:pt modelId="{1CB12502-548D-4EB9-AD44-9FAB643A4198}" type="pres">
      <dgm:prSet presAssocID="{86C61A11-2CCF-481C-BD42-F8BAC4F6A85C}" presName="parentLin" presStyleCnt="0"/>
      <dgm:spPr/>
    </dgm:pt>
    <dgm:pt modelId="{7D532E5B-C95E-4CFB-BCCD-02AFE61EF09B}" type="pres">
      <dgm:prSet presAssocID="{86C61A11-2CCF-481C-BD42-F8BAC4F6A85C}" presName="parentLeftMargin" presStyleLbl="node1" presStyleIdx="0" presStyleCnt="4"/>
      <dgm:spPr/>
      <dgm:t>
        <a:bodyPr/>
        <a:lstStyle/>
        <a:p>
          <a:endParaRPr lang="es-ES"/>
        </a:p>
      </dgm:t>
    </dgm:pt>
    <dgm:pt modelId="{A59723BE-0155-4251-A5DF-9DFD84E0EDB9}" type="pres">
      <dgm:prSet presAssocID="{86C61A11-2CCF-481C-BD42-F8BAC4F6A85C}" presName="parentText" presStyleLbl="node1" presStyleIdx="1" presStyleCnt="4">
        <dgm:presLayoutVars>
          <dgm:chMax val="0"/>
          <dgm:bulletEnabled val="1"/>
        </dgm:presLayoutVars>
      </dgm:prSet>
      <dgm:spPr/>
      <dgm:t>
        <a:bodyPr/>
        <a:lstStyle/>
        <a:p>
          <a:endParaRPr lang="es-ES"/>
        </a:p>
      </dgm:t>
    </dgm:pt>
    <dgm:pt modelId="{DE5148C3-E0C9-4619-A1BF-48F67B12EB88}" type="pres">
      <dgm:prSet presAssocID="{86C61A11-2CCF-481C-BD42-F8BAC4F6A85C}" presName="negativeSpace" presStyleCnt="0"/>
      <dgm:spPr/>
    </dgm:pt>
    <dgm:pt modelId="{CEF8B7CA-4694-4650-ABDC-4C81B77A4DBD}" type="pres">
      <dgm:prSet presAssocID="{86C61A11-2CCF-481C-BD42-F8BAC4F6A85C}" presName="childText" presStyleLbl="conFgAcc1" presStyleIdx="1" presStyleCnt="4">
        <dgm:presLayoutVars>
          <dgm:bulletEnabled val="1"/>
        </dgm:presLayoutVars>
      </dgm:prSet>
      <dgm:spPr/>
    </dgm:pt>
    <dgm:pt modelId="{EEF2E1AE-B49C-425E-BBC2-EF9DE365C312}" type="pres">
      <dgm:prSet presAssocID="{1AB6179A-39B4-46A1-AA6A-AA2B8379953D}" presName="spaceBetweenRectangles" presStyleCnt="0"/>
      <dgm:spPr/>
    </dgm:pt>
    <dgm:pt modelId="{21BBB45D-53DA-440A-A435-86D53EAE686F}" type="pres">
      <dgm:prSet presAssocID="{42B55F7F-F016-44AD-97AA-2CA7DB807D76}" presName="parentLin" presStyleCnt="0"/>
      <dgm:spPr/>
    </dgm:pt>
    <dgm:pt modelId="{3CEB62AA-15BC-43A6-833B-8011D99BCF31}" type="pres">
      <dgm:prSet presAssocID="{42B55F7F-F016-44AD-97AA-2CA7DB807D76}" presName="parentLeftMargin" presStyleLbl="node1" presStyleIdx="1" presStyleCnt="4"/>
      <dgm:spPr/>
      <dgm:t>
        <a:bodyPr/>
        <a:lstStyle/>
        <a:p>
          <a:endParaRPr lang="es-ES"/>
        </a:p>
      </dgm:t>
    </dgm:pt>
    <dgm:pt modelId="{79CF84BB-0870-401C-B3CF-827135493CC8}" type="pres">
      <dgm:prSet presAssocID="{42B55F7F-F016-44AD-97AA-2CA7DB807D76}" presName="parentText" presStyleLbl="node1" presStyleIdx="2" presStyleCnt="4" custScaleX="138781">
        <dgm:presLayoutVars>
          <dgm:chMax val="0"/>
          <dgm:bulletEnabled val="1"/>
        </dgm:presLayoutVars>
      </dgm:prSet>
      <dgm:spPr/>
      <dgm:t>
        <a:bodyPr/>
        <a:lstStyle/>
        <a:p>
          <a:endParaRPr lang="es-ES"/>
        </a:p>
      </dgm:t>
    </dgm:pt>
    <dgm:pt modelId="{2E62B9F6-C8DF-4C3C-AF24-0C0CC6299E01}" type="pres">
      <dgm:prSet presAssocID="{42B55F7F-F016-44AD-97AA-2CA7DB807D76}" presName="negativeSpace" presStyleCnt="0"/>
      <dgm:spPr/>
    </dgm:pt>
    <dgm:pt modelId="{F8B5EB76-4B4D-48A8-BAAC-1625E59B1332}" type="pres">
      <dgm:prSet presAssocID="{42B55F7F-F016-44AD-97AA-2CA7DB807D76}" presName="childText" presStyleLbl="conFgAcc1" presStyleIdx="2" presStyleCnt="4">
        <dgm:presLayoutVars>
          <dgm:bulletEnabled val="1"/>
        </dgm:presLayoutVars>
      </dgm:prSet>
      <dgm:spPr/>
    </dgm:pt>
    <dgm:pt modelId="{9C8B4407-F327-4347-8636-60ECB76D1294}" type="pres">
      <dgm:prSet presAssocID="{239EDD50-8933-4149-8AEB-D89288C0D534}" presName="spaceBetweenRectangles" presStyleCnt="0"/>
      <dgm:spPr/>
    </dgm:pt>
    <dgm:pt modelId="{39C03B03-2E99-4A79-B1FB-D4C80507F4AE}" type="pres">
      <dgm:prSet presAssocID="{FCA93F02-8936-441C-BE32-62B1B3D05255}" presName="parentLin" presStyleCnt="0"/>
      <dgm:spPr/>
    </dgm:pt>
    <dgm:pt modelId="{0782D123-74E9-43F8-9139-CB4D498A3F1B}" type="pres">
      <dgm:prSet presAssocID="{FCA93F02-8936-441C-BE32-62B1B3D05255}" presName="parentLeftMargin" presStyleLbl="node1" presStyleIdx="2" presStyleCnt="4"/>
      <dgm:spPr/>
      <dgm:t>
        <a:bodyPr/>
        <a:lstStyle/>
        <a:p>
          <a:endParaRPr lang="es-ES"/>
        </a:p>
      </dgm:t>
    </dgm:pt>
    <dgm:pt modelId="{66D91A31-DF58-412C-B6F1-BE095BB245EA}" type="pres">
      <dgm:prSet presAssocID="{FCA93F02-8936-441C-BE32-62B1B3D05255}" presName="parentText" presStyleLbl="node1" presStyleIdx="3" presStyleCnt="4" custScaleX="139588">
        <dgm:presLayoutVars>
          <dgm:chMax val="0"/>
          <dgm:bulletEnabled val="1"/>
        </dgm:presLayoutVars>
      </dgm:prSet>
      <dgm:spPr/>
      <dgm:t>
        <a:bodyPr/>
        <a:lstStyle/>
        <a:p>
          <a:endParaRPr lang="es-ES"/>
        </a:p>
      </dgm:t>
    </dgm:pt>
    <dgm:pt modelId="{5AE5C4EC-75F4-41AB-83AD-0B10C7738348}" type="pres">
      <dgm:prSet presAssocID="{FCA93F02-8936-441C-BE32-62B1B3D05255}" presName="negativeSpace" presStyleCnt="0"/>
      <dgm:spPr/>
    </dgm:pt>
    <dgm:pt modelId="{9FF60C9D-5F23-4F12-B0B7-2E1CF1440546}" type="pres">
      <dgm:prSet presAssocID="{FCA93F02-8936-441C-BE32-62B1B3D05255}" presName="childText" presStyleLbl="conFgAcc1" presStyleIdx="3" presStyleCnt="4" custLinFactNeighborX="468">
        <dgm:presLayoutVars>
          <dgm:bulletEnabled val="1"/>
        </dgm:presLayoutVars>
      </dgm:prSet>
      <dgm:spPr/>
    </dgm:pt>
  </dgm:ptLst>
  <dgm:cxnLst>
    <dgm:cxn modelId="{BCCADD1C-CABE-41DC-974F-DCA971A5DF14}" type="presOf" srcId="{85DDA65F-BEF6-4646-B75E-DC351E5849BD}" destId="{D4F22E40-EE49-47D9-8607-1DF7528534EA}" srcOrd="1" destOrd="0" presId="urn:microsoft.com/office/officeart/2005/8/layout/list1"/>
    <dgm:cxn modelId="{3E1E3AF4-41FE-4352-96F2-5AC4CDE7709B}" type="presOf" srcId="{FCA93F02-8936-441C-BE32-62B1B3D05255}" destId="{66D91A31-DF58-412C-B6F1-BE095BB245EA}" srcOrd="1" destOrd="0" presId="urn:microsoft.com/office/officeart/2005/8/layout/list1"/>
    <dgm:cxn modelId="{77624495-0725-4D71-BB49-C37BD4F7C895}" srcId="{1C12BB24-738C-49C8-85F3-44F2F88EB02A}" destId="{86C61A11-2CCF-481C-BD42-F8BAC4F6A85C}" srcOrd="1" destOrd="0" parTransId="{7C7B0D8E-1139-4F89-B393-6F4F0255FD23}" sibTransId="{1AB6179A-39B4-46A1-AA6A-AA2B8379953D}"/>
    <dgm:cxn modelId="{1E6C1B62-EF1C-4C50-BE31-1E99CA6AA631}" type="presOf" srcId="{42B55F7F-F016-44AD-97AA-2CA7DB807D76}" destId="{3CEB62AA-15BC-43A6-833B-8011D99BCF31}" srcOrd="0" destOrd="0" presId="urn:microsoft.com/office/officeart/2005/8/layout/list1"/>
    <dgm:cxn modelId="{6A92D81D-0FE0-49DC-9184-196E25FA581C}" srcId="{1C12BB24-738C-49C8-85F3-44F2F88EB02A}" destId="{42B55F7F-F016-44AD-97AA-2CA7DB807D76}" srcOrd="2" destOrd="0" parTransId="{CC01F863-3273-42C3-BB64-8951C19B6C4C}" sibTransId="{239EDD50-8933-4149-8AEB-D89288C0D534}"/>
    <dgm:cxn modelId="{FE58E73B-0EEC-4337-997B-0CFA89F49A84}" type="presOf" srcId="{86C61A11-2CCF-481C-BD42-F8BAC4F6A85C}" destId="{7D532E5B-C95E-4CFB-BCCD-02AFE61EF09B}" srcOrd="0" destOrd="0" presId="urn:microsoft.com/office/officeart/2005/8/layout/list1"/>
    <dgm:cxn modelId="{A6E1F9DD-7F15-4A74-B2E0-F997A4A8D79A}" type="presOf" srcId="{FCA93F02-8936-441C-BE32-62B1B3D05255}" destId="{0782D123-74E9-43F8-9139-CB4D498A3F1B}" srcOrd="0" destOrd="0" presId="urn:microsoft.com/office/officeart/2005/8/layout/list1"/>
    <dgm:cxn modelId="{C256732D-9941-4754-9A86-76FD90884F39}" type="presOf" srcId="{1C12BB24-738C-49C8-85F3-44F2F88EB02A}" destId="{8FCF5ED1-D3F4-462C-B8BD-8A8D1EFDDDAF}" srcOrd="0" destOrd="0" presId="urn:microsoft.com/office/officeart/2005/8/layout/list1"/>
    <dgm:cxn modelId="{A7CBB38A-CBF6-4C42-ABAE-552C023AEC30}" type="presOf" srcId="{85DDA65F-BEF6-4646-B75E-DC351E5849BD}" destId="{4E0DB8B3-8DED-4D7E-9943-95335DB37F5A}" srcOrd="0" destOrd="0" presId="urn:microsoft.com/office/officeart/2005/8/layout/list1"/>
    <dgm:cxn modelId="{DF2E4B67-FD5B-4672-8FF3-DFF00058E6D7}" srcId="{1C12BB24-738C-49C8-85F3-44F2F88EB02A}" destId="{FCA93F02-8936-441C-BE32-62B1B3D05255}" srcOrd="3" destOrd="0" parTransId="{DF4409A7-CD99-4149-9995-2E87123C4EB6}" sibTransId="{5F5AA0AC-66B0-4485-B89D-52B3C51B9792}"/>
    <dgm:cxn modelId="{883B5CFB-D794-4ABD-8A61-B967FF26CCB5}" type="presOf" srcId="{42B55F7F-F016-44AD-97AA-2CA7DB807D76}" destId="{79CF84BB-0870-401C-B3CF-827135493CC8}" srcOrd="1" destOrd="0" presId="urn:microsoft.com/office/officeart/2005/8/layout/list1"/>
    <dgm:cxn modelId="{AE6B90FE-CABF-498A-AE71-B1AEA09C0471}" type="presOf" srcId="{86C61A11-2CCF-481C-BD42-F8BAC4F6A85C}" destId="{A59723BE-0155-4251-A5DF-9DFD84E0EDB9}" srcOrd="1" destOrd="0" presId="urn:microsoft.com/office/officeart/2005/8/layout/list1"/>
    <dgm:cxn modelId="{1D665445-1134-4CD1-BAD9-F527F2058C72}" srcId="{1C12BB24-738C-49C8-85F3-44F2F88EB02A}" destId="{85DDA65F-BEF6-4646-B75E-DC351E5849BD}" srcOrd="0" destOrd="0" parTransId="{92BB0389-E932-4D31-8E18-CBDC519ADC5C}" sibTransId="{2BF0313B-792F-47A8-B63E-30117F6FF30E}"/>
    <dgm:cxn modelId="{F8E8897C-77C3-486F-861E-5B68150227AA}" type="presParOf" srcId="{8FCF5ED1-D3F4-462C-B8BD-8A8D1EFDDDAF}" destId="{5E6D7008-CED3-47FA-8846-637B338B3C28}" srcOrd="0" destOrd="0" presId="urn:microsoft.com/office/officeart/2005/8/layout/list1"/>
    <dgm:cxn modelId="{26E86D7C-A279-497D-A505-ED172D7463E6}" type="presParOf" srcId="{5E6D7008-CED3-47FA-8846-637B338B3C28}" destId="{4E0DB8B3-8DED-4D7E-9943-95335DB37F5A}" srcOrd="0" destOrd="0" presId="urn:microsoft.com/office/officeart/2005/8/layout/list1"/>
    <dgm:cxn modelId="{CBDC8578-A35D-4EF7-A537-EB126B8EAFF6}" type="presParOf" srcId="{5E6D7008-CED3-47FA-8846-637B338B3C28}" destId="{D4F22E40-EE49-47D9-8607-1DF7528534EA}" srcOrd="1" destOrd="0" presId="urn:microsoft.com/office/officeart/2005/8/layout/list1"/>
    <dgm:cxn modelId="{69363008-E494-4D5C-8EFB-50F4FD7C68FE}" type="presParOf" srcId="{8FCF5ED1-D3F4-462C-B8BD-8A8D1EFDDDAF}" destId="{62C935FF-3EBB-4F41-9EF9-56FBD052BB7D}" srcOrd="1" destOrd="0" presId="urn:microsoft.com/office/officeart/2005/8/layout/list1"/>
    <dgm:cxn modelId="{B5A59C86-37D1-48C8-AB13-9CE6C314A03A}" type="presParOf" srcId="{8FCF5ED1-D3F4-462C-B8BD-8A8D1EFDDDAF}" destId="{57A0992F-2807-4803-920F-719C60BA21BA}" srcOrd="2" destOrd="0" presId="urn:microsoft.com/office/officeart/2005/8/layout/list1"/>
    <dgm:cxn modelId="{B6A02969-B484-4EFB-81FC-6B63746BB0C4}" type="presParOf" srcId="{8FCF5ED1-D3F4-462C-B8BD-8A8D1EFDDDAF}" destId="{01E3FFC2-5096-4098-81F8-50415DF294C8}" srcOrd="3" destOrd="0" presId="urn:microsoft.com/office/officeart/2005/8/layout/list1"/>
    <dgm:cxn modelId="{E6684F49-2843-4EBE-B4B2-49361624B02A}" type="presParOf" srcId="{8FCF5ED1-D3F4-462C-B8BD-8A8D1EFDDDAF}" destId="{1CB12502-548D-4EB9-AD44-9FAB643A4198}" srcOrd="4" destOrd="0" presId="urn:microsoft.com/office/officeart/2005/8/layout/list1"/>
    <dgm:cxn modelId="{D719A20A-9E22-4F60-8EE1-23BCA270601E}" type="presParOf" srcId="{1CB12502-548D-4EB9-AD44-9FAB643A4198}" destId="{7D532E5B-C95E-4CFB-BCCD-02AFE61EF09B}" srcOrd="0" destOrd="0" presId="urn:microsoft.com/office/officeart/2005/8/layout/list1"/>
    <dgm:cxn modelId="{C0D96133-0A04-4670-BE0F-09D8DD3F3E13}" type="presParOf" srcId="{1CB12502-548D-4EB9-AD44-9FAB643A4198}" destId="{A59723BE-0155-4251-A5DF-9DFD84E0EDB9}" srcOrd="1" destOrd="0" presId="urn:microsoft.com/office/officeart/2005/8/layout/list1"/>
    <dgm:cxn modelId="{AD2C631F-5C05-41C8-A5F3-1BB0A6BBBFC5}" type="presParOf" srcId="{8FCF5ED1-D3F4-462C-B8BD-8A8D1EFDDDAF}" destId="{DE5148C3-E0C9-4619-A1BF-48F67B12EB88}" srcOrd="5" destOrd="0" presId="urn:microsoft.com/office/officeart/2005/8/layout/list1"/>
    <dgm:cxn modelId="{928B5A24-E1E5-4D66-8BA6-8D92302C53B6}" type="presParOf" srcId="{8FCF5ED1-D3F4-462C-B8BD-8A8D1EFDDDAF}" destId="{CEF8B7CA-4694-4650-ABDC-4C81B77A4DBD}" srcOrd="6" destOrd="0" presId="urn:microsoft.com/office/officeart/2005/8/layout/list1"/>
    <dgm:cxn modelId="{C5CDB60A-F917-4266-A43B-5715502AFCDA}" type="presParOf" srcId="{8FCF5ED1-D3F4-462C-B8BD-8A8D1EFDDDAF}" destId="{EEF2E1AE-B49C-425E-BBC2-EF9DE365C312}" srcOrd="7" destOrd="0" presId="urn:microsoft.com/office/officeart/2005/8/layout/list1"/>
    <dgm:cxn modelId="{5EC424B2-B8FF-4959-8320-4B964D2BF816}" type="presParOf" srcId="{8FCF5ED1-D3F4-462C-B8BD-8A8D1EFDDDAF}" destId="{21BBB45D-53DA-440A-A435-86D53EAE686F}" srcOrd="8" destOrd="0" presId="urn:microsoft.com/office/officeart/2005/8/layout/list1"/>
    <dgm:cxn modelId="{FB085CA0-5D96-4AB5-BB87-472B25E28DB7}" type="presParOf" srcId="{21BBB45D-53DA-440A-A435-86D53EAE686F}" destId="{3CEB62AA-15BC-43A6-833B-8011D99BCF31}" srcOrd="0" destOrd="0" presId="urn:microsoft.com/office/officeart/2005/8/layout/list1"/>
    <dgm:cxn modelId="{9E7B82C1-B18D-4687-A409-B2FAEF9CD169}" type="presParOf" srcId="{21BBB45D-53DA-440A-A435-86D53EAE686F}" destId="{79CF84BB-0870-401C-B3CF-827135493CC8}" srcOrd="1" destOrd="0" presId="urn:microsoft.com/office/officeart/2005/8/layout/list1"/>
    <dgm:cxn modelId="{71D586FF-5D06-4898-8859-B8CC58F2AC84}" type="presParOf" srcId="{8FCF5ED1-D3F4-462C-B8BD-8A8D1EFDDDAF}" destId="{2E62B9F6-C8DF-4C3C-AF24-0C0CC6299E01}" srcOrd="9" destOrd="0" presId="urn:microsoft.com/office/officeart/2005/8/layout/list1"/>
    <dgm:cxn modelId="{0EC8782C-61D5-4F4E-9F49-952370F7BCB0}" type="presParOf" srcId="{8FCF5ED1-D3F4-462C-B8BD-8A8D1EFDDDAF}" destId="{F8B5EB76-4B4D-48A8-BAAC-1625E59B1332}" srcOrd="10" destOrd="0" presId="urn:microsoft.com/office/officeart/2005/8/layout/list1"/>
    <dgm:cxn modelId="{FEFC50C2-C8EF-4DBD-A558-BAD3D44A570E}" type="presParOf" srcId="{8FCF5ED1-D3F4-462C-B8BD-8A8D1EFDDDAF}" destId="{9C8B4407-F327-4347-8636-60ECB76D1294}" srcOrd="11" destOrd="0" presId="urn:microsoft.com/office/officeart/2005/8/layout/list1"/>
    <dgm:cxn modelId="{96B40961-1A99-49C6-9DDA-10584289E465}" type="presParOf" srcId="{8FCF5ED1-D3F4-462C-B8BD-8A8D1EFDDDAF}" destId="{39C03B03-2E99-4A79-B1FB-D4C80507F4AE}" srcOrd="12" destOrd="0" presId="urn:microsoft.com/office/officeart/2005/8/layout/list1"/>
    <dgm:cxn modelId="{375CE710-2B5E-4183-B8AA-3ECB8F51292C}" type="presParOf" srcId="{39C03B03-2E99-4A79-B1FB-D4C80507F4AE}" destId="{0782D123-74E9-43F8-9139-CB4D498A3F1B}" srcOrd="0" destOrd="0" presId="urn:microsoft.com/office/officeart/2005/8/layout/list1"/>
    <dgm:cxn modelId="{03DAD581-E293-4371-A028-11E62C8887BE}" type="presParOf" srcId="{39C03B03-2E99-4A79-B1FB-D4C80507F4AE}" destId="{66D91A31-DF58-412C-B6F1-BE095BB245EA}" srcOrd="1" destOrd="0" presId="urn:microsoft.com/office/officeart/2005/8/layout/list1"/>
    <dgm:cxn modelId="{3CE6BDC9-2E44-4C45-9AE0-67BE909DBFDB}" type="presParOf" srcId="{8FCF5ED1-D3F4-462C-B8BD-8A8D1EFDDDAF}" destId="{5AE5C4EC-75F4-41AB-83AD-0B10C7738348}" srcOrd="13" destOrd="0" presId="urn:microsoft.com/office/officeart/2005/8/layout/list1"/>
    <dgm:cxn modelId="{CA925D8D-1B47-482A-918B-E0ACBA5D4680}" type="presParOf" srcId="{8FCF5ED1-D3F4-462C-B8BD-8A8D1EFDDDAF}" destId="{9FF60C9D-5F23-4F12-B0B7-2E1CF144054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AB9000-ADCA-4E1D-B306-2C4070A6F9A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s-ES"/>
        </a:p>
      </dgm:t>
    </dgm:pt>
    <dgm:pt modelId="{B630691C-7F64-4F36-AF5D-644C653BAE01}">
      <dgm:prSet phldrT="[Texto]" custT="1"/>
      <dgm:spPr/>
      <dgm:t>
        <a:bodyPr/>
        <a:lstStyle/>
        <a:p>
          <a:r>
            <a:rPr lang="es-EC" sz="3200" b="1" dirty="0" smtClean="0">
              <a:solidFill>
                <a:schemeClr val="tx1"/>
              </a:solidFill>
            </a:rPr>
            <a:t>1.1 </a:t>
          </a:r>
          <a:r>
            <a:rPr lang="es-EC" sz="3200" b="0" dirty="0" smtClean="0">
              <a:solidFill>
                <a:schemeClr val="tx1"/>
              </a:solidFill>
            </a:rPr>
            <a:t>El proceso de ambientación acuática: familiarización </a:t>
          </a:r>
          <a:endParaRPr lang="es-ES" sz="3200" b="0" dirty="0">
            <a:solidFill>
              <a:schemeClr val="tx1"/>
            </a:solidFill>
          </a:endParaRPr>
        </a:p>
      </dgm:t>
    </dgm:pt>
    <dgm:pt modelId="{0C4E747A-D2C0-4696-9C74-93CC0B205A07}" type="parTrans" cxnId="{86CC4094-A0E8-4E86-A04C-2A4FF3350103}">
      <dgm:prSet/>
      <dgm:spPr/>
      <dgm:t>
        <a:bodyPr/>
        <a:lstStyle/>
        <a:p>
          <a:endParaRPr lang="es-ES" sz="3200" b="0">
            <a:solidFill>
              <a:schemeClr val="tx1"/>
            </a:solidFill>
          </a:endParaRPr>
        </a:p>
      </dgm:t>
    </dgm:pt>
    <dgm:pt modelId="{9F17EC21-E268-4997-AF51-E4D88F16F45F}" type="sibTrans" cxnId="{86CC4094-A0E8-4E86-A04C-2A4FF3350103}">
      <dgm:prSet/>
      <dgm:spPr/>
      <dgm:t>
        <a:bodyPr/>
        <a:lstStyle/>
        <a:p>
          <a:endParaRPr lang="es-ES" sz="3200" b="0">
            <a:solidFill>
              <a:schemeClr val="tx1"/>
            </a:solidFill>
          </a:endParaRPr>
        </a:p>
      </dgm:t>
    </dgm:pt>
    <dgm:pt modelId="{22ED6AF7-0E41-4429-BAF2-0DB909AF97F8}">
      <dgm:prSet phldrT="[Texto]" custT="1"/>
      <dgm:spPr/>
      <dgm:t>
        <a:bodyPr/>
        <a:lstStyle/>
        <a:p>
          <a:r>
            <a:rPr lang="es-EC" sz="3200" b="1" dirty="0" smtClean="0">
              <a:solidFill>
                <a:schemeClr val="tx1"/>
              </a:solidFill>
            </a:rPr>
            <a:t>1.3 </a:t>
          </a:r>
          <a:r>
            <a:rPr lang="es-EC" sz="3200" b="0" dirty="0" smtClean="0">
              <a:solidFill>
                <a:schemeClr val="tx1"/>
              </a:solidFill>
            </a:rPr>
            <a:t>Los juegos acuáticos en el proceso de ambientación de los niños de 5 a 6 años </a:t>
          </a:r>
          <a:endParaRPr lang="es-ES" sz="3200" b="0" dirty="0">
            <a:solidFill>
              <a:schemeClr val="tx1"/>
            </a:solidFill>
          </a:endParaRPr>
        </a:p>
      </dgm:t>
    </dgm:pt>
    <dgm:pt modelId="{4B0E50D1-7FA2-4FF0-9A71-80E0376EBA3F}" type="parTrans" cxnId="{7D2046A0-EB88-4BA7-9D56-B195DC5B4DF7}">
      <dgm:prSet/>
      <dgm:spPr/>
      <dgm:t>
        <a:bodyPr/>
        <a:lstStyle/>
        <a:p>
          <a:endParaRPr lang="es-ES" sz="3200" b="0">
            <a:solidFill>
              <a:schemeClr val="tx1"/>
            </a:solidFill>
          </a:endParaRPr>
        </a:p>
      </dgm:t>
    </dgm:pt>
    <dgm:pt modelId="{2CCBC2FA-CB83-4E75-845D-BA2D599C6B02}" type="sibTrans" cxnId="{7D2046A0-EB88-4BA7-9D56-B195DC5B4DF7}">
      <dgm:prSet/>
      <dgm:spPr/>
      <dgm:t>
        <a:bodyPr/>
        <a:lstStyle/>
        <a:p>
          <a:endParaRPr lang="es-ES" sz="3200" b="0">
            <a:solidFill>
              <a:schemeClr val="tx1"/>
            </a:solidFill>
          </a:endParaRPr>
        </a:p>
      </dgm:t>
    </dgm:pt>
    <dgm:pt modelId="{6DEC496B-2482-48A6-91DC-FC247F91F90C}">
      <dgm:prSet phldrT="[Texto]" custT="1"/>
      <dgm:spPr/>
      <dgm:t>
        <a:bodyPr/>
        <a:lstStyle/>
        <a:p>
          <a:r>
            <a:rPr lang="es-EC" sz="3200" b="1" dirty="0" smtClean="0">
              <a:solidFill>
                <a:schemeClr val="tx1"/>
              </a:solidFill>
            </a:rPr>
            <a:t>1.2 </a:t>
          </a:r>
          <a:r>
            <a:rPr lang="es-EC" sz="3200" b="0" dirty="0" smtClean="0">
              <a:solidFill>
                <a:schemeClr val="tx1"/>
              </a:solidFill>
            </a:rPr>
            <a:t>Caracterización de la coordinación motriz básica de los infantes de 5 a 6 años </a:t>
          </a:r>
          <a:endParaRPr lang="es-ES" sz="3200" b="0" dirty="0">
            <a:solidFill>
              <a:schemeClr val="tx1"/>
            </a:solidFill>
          </a:endParaRPr>
        </a:p>
      </dgm:t>
    </dgm:pt>
    <dgm:pt modelId="{B2B70FF1-D6B4-488D-BCEA-E0D865CE21D1}" type="parTrans" cxnId="{E8FFE3A1-956A-480B-954B-FCDAEC0B4F75}">
      <dgm:prSet/>
      <dgm:spPr/>
      <dgm:t>
        <a:bodyPr/>
        <a:lstStyle/>
        <a:p>
          <a:endParaRPr lang="es-ES" sz="3200" b="0">
            <a:solidFill>
              <a:schemeClr val="tx1"/>
            </a:solidFill>
          </a:endParaRPr>
        </a:p>
      </dgm:t>
    </dgm:pt>
    <dgm:pt modelId="{168F0AB5-B6EC-4335-BF43-BDF7BE7EA100}" type="sibTrans" cxnId="{E8FFE3A1-956A-480B-954B-FCDAEC0B4F75}">
      <dgm:prSet/>
      <dgm:spPr/>
      <dgm:t>
        <a:bodyPr/>
        <a:lstStyle/>
        <a:p>
          <a:endParaRPr lang="es-ES" sz="3200" b="0">
            <a:solidFill>
              <a:schemeClr val="tx1"/>
            </a:solidFill>
          </a:endParaRPr>
        </a:p>
      </dgm:t>
    </dgm:pt>
    <dgm:pt modelId="{B8150709-EFCB-4CB0-948D-01D8DB8D6153}" type="pres">
      <dgm:prSet presAssocID="{B3AB9000-ADCA-4E1D-B306-2C4070A6F9A1}" presName="linear" presStyleCnt="0">
        <dgm:presLayoutVars>
          <dgm:animLvl val="lvl"/>
          <dgm:resizeHandles val="exact"/>
        </dgm:presLayoutVars>
      </dgm:prSet>
      <dgm:spPr/>
      <dgm:t>
        <a:bodyPr/>
        <a:lstStyle/>
        <a:p>
          <a:endParaRPr lang="es-ES"/>
        </a:p>
      </dgm:t>
    </dgm:pt>
    <dgm:pt modelId="{8B299D79-C9DC-46D4-BED3-FA780AD53641}" type="pres">
      <dgm:prSet presAssocID="{B630691C-7F64-4F36-AF5D-644C653BAE01}" presName="parentText" presStyleLbl="node1" presStyleIdx="0" presStyleCnt="3">
        <dgm:presLayoutVars>
          <dgm:chMax val="0"/>
          <dgm:bulletEnabled val="1"/>
        </dgm:presLayoutVars>
      </dgm:prSet>
      <dgm:spPr/>
      <dgm:t>
        <a:bodyPr/>
        <a:lstStyle/>
        <a:p>
          <a:endParaRPr lang="es-ES"/>
        </a:p>
      </dgm:t>
    </dgm:pt>
    <dgm:pt modelId="{CA6E3BC2-B911-4CEF-8FE1-AA5312E536B5}" type="pres">
      <dgm:prSet presAssocID="{9F17EC21-E268-4997-AF51-E4D88F16F45F}" presName="spacer" presStyleCnt="0"/>
      <dgm:spPr/>
    </dgm:pt>
    <dgm:pt modelId="{EF63C625-196E-4C93-AD80-8B43423B5C93}" type="pres">
      <dgm:prSet presAssocID="{6DEC496B-2482-48A6-91DC-FC247F91F90C}" presName="parentText" presStyleLbl="node1" presStyleIdx="1" presStyleCnt="3">
        <dgm:presLayoutVars>
          <dgm:chMax val="0"/>
          <dgm:bulletEnabled val="1"/>
        </dgm:presLayoutVars>
      </dgm:prSet>
      <dgm:spPr/>
      <dgm:t>
        <a:bodyPr/>
        <a:lstStyle/>
        <a:p>
          <a:endParaRPr lang="es-ES"/>
        </a:p>
      </dgm:t>
    </dgm:pt>
    <dgm:pt modelId="{6F2986D2-F3AE-40C1-9D71-DFEAECADAE2D}" type="pres">
      <dgm:prSet presAssocID="{168F0AB5-B6EC-4335-BF43-BDF7BE7EA100}" presName="spacer" presStyleCnt="0"/>
      <dgm:spPr/>
    </dgm:pt>
    <dgm:pt modelId="{87F3BFE3-A202-48C6-9F34-BF643A550C81}" type="pres">
      <dgm:prSet presAssocID="{22ED6AF7-0E41-4429-BAF2-0DB909AF97F8}" presName="parentText" presStyleLbl="node1" presStyleIdx="2" presStyleCnt="3">
        <dgm:presLayoutVars>
          <dgm:chMax val="0"/>
          <dgm:bulletEnabled val="1"/>
        </dgm:presLayoutVars>
      </dgm:prSet>
      <dgm:spPr/>
      <dgm:t>
        <a:bodyPr/>
        <a:lstStyle/>
        <a:p>
          <a:endParaRPr lang="es-ES"/>
        </a:p>
      </dgm:t>
    </dgm:pt>
  </dgm:ptLst>
  <dgm:cxnLst>
    <dgm:cxn modelId="{3E724C7C-1241-4DB2-898E-47779A9CEFC6}" type="presOf" srcId="{6DEC496B-2482-48A6-91DC-FC247F91F90C}" destId="{EF63C625-196E-4C93-AD80-8B43423B5C93}" srcOrd="0" destOrd="0" presId="urn:microsoft.com/office/officeart/2005/8/layout/vList2"/>
    <dgm:cxn modelId="{E8FFE3A1-956A-480B-954B-FCDAEC0B4F75}" srcId="{B3AB9000-ADCA-4E1D-B306-2C4070A6F9A1}" destId="{6DEC496B-2482-48A6-91DC-FC247F91F90C}" srcOrd="1" destOrd="0" parTransId="{B2B70FF1-D6B4-488D-BCEA-E0D865CE21D1}" sibTransId="{168F0AB5-B6EC-4335-BF43-BDF7BE7EA100}"/>
    <dgm:cxn modelId="{7D2046A0-EB88-4BA7-9D56-B195DC5B4DF7}" srcId="{B3AB9000-ADCA-4E1D-B306-2C4070A6F9A1}" destId="{22ED6AF7-0E41-4429-BAF2-0DB909AF97F8}" srcOrd="2" destOrd="0" parTransId="{4B0E50D1-7FA2-4FF0-9A71-80E0376EBA3F}" sibTransId="{2CCBC2FA-CB83-4E75-845D-BA2D599C6B02}"/>
    <dgm:cxn modelId="{86CC4094-A0E8-4E86-A04C-2A4FF3350103}" srcId="{B3AB9000-ADCA-4E1D-B306-2C4070A6F9A1}" destId="{B630691C-7F64-4F36-AF5D-644C653BAE01}" srcOrd="0" destOrd="0" parTransId="{0C4E747A-D2C0-4696-9C74-93CC0B205A07}" sibTransId="{9F17EC21-E268-4997-AF51-E4D88F16F45F}"/>
    <dgm:cxn modelId="{E4903BF5-C1EE-4523-AB73-56D646B606DE}" type="presOf" srcId="{B630691C-7F64-4F36-AF5D-644C653BAE01}" destId="{8B299D79-C9DC-46D4-BED3-FA780AD53641}" srcOrd="0" destOrd="0" presId="urn:microsoft.com/office/officeart/2005/8/layout/vList2"/>
    <dgm:cxn modelId="{45D3F7AE-1D56-4959-AAC6-1AD932EC4101}" type="presOf" srcId="{B3AB9000-ADCA-4E1D-B306-2C4070A6F9A1}" destId="{B8150709-EFCB-4CB0-948D-01D8DB8D6153}" srcOrd="0" destOrd="0" presId="urn:microsoft.com/office/officeart/2005/8/layout/vList2"/>
    <dgm:cxn modelId="{8FE4F282-DC07-4740-9856-D6EB5C4C00B7}" type="presOf" srcId="{22ED6AF7-0E41-4429-BAF2-0DB909AF97F8}" destId="{87F3BFE3-A202-48C6-9F34-BF643A550C81}" srcOrd="0" destOrd="0" presId="urn:microsoft.com/office/officeart/2005/8/layout/vList2"/>
    <dgm:cxn modelId="{313A84E9-5258-4E70-861A-D73804FD9D4C}" type="presParOf" srcId="{B8150709-EFCB-4CB0-948D-01D8DB8D6153}" destId="{8B299D79-C9DC-46D4-BED3-FA780AD53641}" srcOrd="0" destOrd="0" presId="urn:microsoft.com/office/officeart/2005/8/layout/vList2"/>
    <dgm:cxn modelId="{0795255B-1344-4653-81EA-DAFB371C56C7}" type="presParOf" srcId="{B8150709-EFCB-4CB0-948D-01D8DB8D6153}" destId="{CA6E3BC2-B911-4CEF-8FE1-AA5312E536B5}" srcOrd="1" destOrd="0" presId="urn:microsoft.com/office/officeart/2005/8/layout/vList2"/>
    <dgm:cxn modelId="{AFA7B296-CD81-4FE8-8BA5-5EF0A2519B74}" type="presParOf" srcId="{B8150709-EFCB-4CB0-948D-01D8DB8D6153}" destId="{EF63C625-196E-4C93-AD80-8B43423B5C93}" srcOrd="2" destOrd="0" presId="urn:microsoft.com/office/officeart/2005/8/layout/vList2"/>
    <dgm:cxn modelId="{611BE653-2F8B-4652-A25D-1219ABAF904F}" type="presParOf" srcId="{B8150709-EFCB-4CB0-948D-01D8DB8D6153}" destId="{6F2986D2-F3AE-40C1-9D71-DFEAECADAE2D}" srcOrd="3" destOrd="0" presId="urn:microsoft.com/office/officeart/2005/8/layout/vList2"/>
    <dgm:cxn modelId="{3836E0EC-1168-4F71-8822-871D62A2EB06}" type="presParOf" srcId="{B8150709-EFCB-4CB0-948D-01D8DB8D6153}" destId="{87F3BFE3-A202-48C6-9F34-BF643A550C8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BF9218-05B1-4228-BD31-A5886102DAF9}"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s-ES"/>
        </a:p>
      </dgm:t>
    </dgm:pt>
    <dgm:pt modelId="{EE92C122-B973-418C-8B19-AF852D688E75}">
      <dgm:prSet phldrT="[Texto]" custT="1"/>
      <dgm:spPr/>
      <dgm:t>
        <a:bodyPr/>
        <a:lstStyle/>
        <a:p>
          <a:r>
            <a:rPr lang="es-ES" sz="1800" smtClean="0">
              <a:solidFill>
                <a:schemeClr val="tx1"/>
              </a:solidFill>
            </a:rPr>
            <a:t>AMBIENTACIÓN ACUÁTICA</a:t>
          </a:r>
          <a:endParaRPr lang="es-ES" sz="1800" dirty="0">
            <a:solidFill>
              <a:schemeClr val="tx1"/>
            </a:solidFill>
          </a:endParaRPr>
        </a:p>
      </dgm:t>
    </dgm:pt>
    <dgm:pt modelId="{AD3DDA45-758F-48EC-9246-0464EFAB779A}" type="parTrans" cxnId="{F04D4C5E-8C15-4BF8-B3BE-0BC51FBFD972}">
      <dgm:prSet/>
      <dgm:spPr/>
      <dgm:t>
        <a:bodyPr/>
        <a:lstStyle/>
        <a:p>
          <a:endParaRPr lang="es-ES" sz="2000" dirty="0">
            <a:solidFill>
              <a:schemeClr val="tx1"/>
            </a:solidFill>
          </a:endParaRPr>
        </a:p>
      </dgm:t>
    </dgm:pt>
    <dgm:pt modelId="{1236CCD5-9E28-49EB-B787-1D16E58445CA}" type="sibTrans" cxnId="{F04D4C5E-8C15-4BF8-B3BE-0BC51FBFD972}">
      <dgm:prSet/>
      <dgm:spPr/>
      <dgm:t>
        <a:bodyPr/>
        <a:lstStyle/>
        <a:p>
          <a:endParaRPr lang="es-ES" sz="2000" dirty="0">
            <a:solidFill>
              <a:schemeClr val="tx1"/>
            </a:solidFill>
          </a:endParaRPr>
        </a:p>
      </dgm:t>
    </dgm:pt>
    <dgm:pt modelId="{86D77942-E0E8-43CC-8598-DCBA11230CF6}">
      <dgm:prSet phldrT="[Texto]" custT="1"/>
      <dgm:spPr/>
      <dgm:t>
        <a:bodyPr/>
        <a:lstStyle/>
        <a:p>
          <a:r>
            <a:rPr lang="es-ES" sz="1800" smtClean="0">
              <a:solidFill>
                <a:schemeClr val="tx1"/>
              </a:solidFill>
            </a:rPr>
            <a:t>FAMILIARIZACIÓN</a:t>
          </a:r>
          <a:endParaRPr lang="es-ES" sz="1800" dirty="0">
            <a:solidFill>
              <a:schemeClr val="tx1"/>
            </a:solidFill>
          </a:endParaRPr>
        </a:p>
      </dgm:t>
    </dgm:pt>
    <dgm:pt modelId="{F8F7C501-017B-4D32-9D65-4FC0FD0BA7FD}" type="parTrans" cxnId="{2AA98617-B89C-41AB-91CF-18D0813FCB6C}">
      <dgm:prSet/>
      <dgm:spPr/>
      <dgm:t>
        <a:bodyPr/>
        <a:lstStyle/>
        <a:p>
          <a:endParaRPr lang="es-ES" sz="2000" dirty="0">
            <a:solidFill>
              <a:schemeClr val="tx1"/>
            </a:solidFill>
          </a:endParaRPr>
        </a:p>
      </dgm:t>
    </dgm:pt>
    <dgm:pt modelId="{C8AA2431-CA41-4DF6-9B9B-6CD861629A74}" type="sibTrans" cxnId="{2AA98617-B89C-41AB-91CF-18D0813FCB6C}">
      <dgm:prSet/>
      <dgm:spPr/>
      <dgm:t>
        <a:bodyPr/>
        <a:lstStyle/>
        <a:p>
          <a:endParaRPr lang="es-ES" sz="2000" dirty="0">
            <a:solidFill>
              <a:schemeClr val="tx1"/>
            </a:solidFill>
          </a:endParaRPr>
        </a:p>
      </dgm:t>
    </dgm:pt>
    <dgm:pt modelId="{CB1C8659-9FC8-425C-B0C7-83B4A84DA608}">
      <dgm:prSet phldrT="[Texto]" custT="1"/>
      <dgm:spPr/>
      <dgm:t>
        <a:bodyPr/>
        <a:lstStyle/>
        <a:p>
          <a:r>
            <a:rPr lang="es-ES" sz="1800" smtClean="0">
              <a:solidFill>
                <a:schemeClr val="tx1"/>
              </a:solidFill>
            </a:rPr>
            <a:t>SUMERSIÓN</a:t>
          </a:r>
          <a:endParaRPr lang="es-ES" sz="1800" dirty="0">
            <a:solidFill>
              <a:schemeClr val="tx1"/>
            </a:solidFill>
          </a:endParaRPr>
        </a:p>
      </dgm:t>
    </dgm:pt>
    <dgm:pt modelId="{EAD7A75A-1AAD-4160-BE07-FEBA9BCE9D01}" type="parTrans" cxnId="{501427F9-5A21-4732-9555-04B67318F9E1}">
      <dgm:prSet/>
      <dgm:spPr/>
      <dgm:t>
        <a:bodyPr/>
        <a:lstStyle/>
        <a:p>
          <a:endParaRPr lang="es-ES" sz="2000" dirty="0">
            <a:solidFill>
              <a:schemeClr val="tx1"/>
            </a:solidFill>
          </a:endParaRPr>
        </a:p>
      </dgm:t>
    </dgm:pt>
    <dgm:pt modelId="{F1623069-C1D5-4F3F-907C-B3607BCF59B1}" type="sibTrans" cxnId="{501427F9-5A21-4732-9555-04B67318F9E1}">
      <dgm:prSet/>
      <dgm:spPr/>
      <dgm:t>
        <a:bodyPr/>
        <a:lstStyle/>
        <a:p>
          <a:endParaRPr lang="es-ES" sz="2000" dirty="0">
            <a:solidFill>
              <a:schemeClr val="tx1"/>
            </a:solidFill>
          </a:endParaRPr>
        </a:p>
      </dgm:t>
    </dgm:pt>
    <dgm:pt modelId="{2CD7D026-D179-4E2C-A4D0-CE7F45EEAB36}">
      <dgm:prSet phldrT="[Texto]" custT="1"/>
      <dgm:spPr/>
      <dgm:t>
        <a:bodyPr/>
        <a:lstStyle/>
        <a:p>
          <a:r>
            <a:rPr lang="es-ES" sz="1800" smtClean="0">
              <a:solidFill>
                <a:schemeClr val="tx1"/>
              </a:solidFill>
            </a:rPr>
            <a:t>RESPIRACIÓN</a:t>
          </a:r>
          <a:endParaRPr lang="es-ES" sz="1800" dirty="0">
            <a:solidFill>
              <a:schemeClr val="tx1"/>
            </a:solidFill>
          </a:endParaRPr>
        </a:p>
      </dgm:t>
    </dgm:pt>
    <dgm:pt modelId="{4EA6013D-C0F5-483E-88D5-0F1AC94A1DE9}" type="parTrans" cxnId="{FC7634BC-06EB-4735-8B59-2E7342D42925}">
      <dgm:prSet/>
      <dgm:spPr/>
      <dgm:t>
        <a:bodyPr/>
        <a:lstStyle/>
        <a:p>
          <a:endParaRPr lang="es-ES" sz="2000" dirty="0">
            <a:solidFill>
              <a:schemeClr val="tx1"/>
            </a:solidFill>
          </a:endParaRPr>
        </a:p>
      </dgm:t>
    </dgm:pt>
    <dgm:pt modelId="{70A65502-950A-4D8A-BAD6-84DA00AE9DAC}" type="sibTrans" cxnId="{FC7634BC-06EB-4735-8B59-2E7342D42925}">
      <dgm:prSet/>
      <dgm:spPr/>
      <dgm:t>
        <a:bodyPr/>
        <a:lstStyle/>
        <a:p>
          <a:endParaRPr lang="es-ES" sz="2000" dirty="0">
            <a:solidFill>
              <a:schemeClr val="tx1"/>
            </a:solidFill>
          </a:endParaRPr>
        </a:p>
      </dgm:t>
    </dgm:pt>
    <dgm:pt modelId="{00033727-2317-4DB3-B04F-CCB6A464A363}">
      <dgm:prSet phldrT="[Texto]" custT="1"/>
      <dgm:spPr/>
      <dgm:t>
        <a:bodyPr/>
        <a:lstStyle/>
        <a:p>
          <a:r>
            <a:rPr lang="es-ES" sz="1800" smtClean="0">
              <a:solidFill>
                <a:schemeClr val="tx1"/>
              </a:solidFill>
            </a:rPr>
            <a:t>FLOTACIÓN</a:t>
          </a:r>
          <a:endParaRPr lang="es-ES" sz="1800" dirty="0">
            <a:solidFill>
              <a:schemeClr val="tx1"/>
            </a:solidFill>
          </a:endParaRPr>
        </a:p>
      </dgm:t>
    </dgm:pt>
    <dgm:pt modelId="{C0D361A7-7B8A-4693-937B-A7085CD1D332}" type="parTrans" cxnId="{2068C4A0-E4D2-4C67-B7AF-545B4E2B0BB0}">
      <dgm:prSet/>
      <dgm:spPr/>
      <dgm:t>
        <a:bodyPr/>
        <a:lstStyle/>
        <a:p>
          <a:endParaRPr lang="es-ES" sz="2000" dirty="0">
            <a:solidFill>
              <a:schemeClr val="tx1"/>
            </a:solidFill>
          </a:endParaRPr>
        </a:p>
      </dgm:t>
    </dgm:pt>
    <dgm:pt modelId="{4733783E-6128-4C36-96E2-71F9F055FFBE}" type="sibTrans" cxnId="{2068C4A0-E4D2-4C67-B7AF-545B4E2B0BB0}">
      <dgm:prSet/>
      <dgm:spPr/>
      <dgm:t>
        <a:bodyPr/>
        <a:lstStyle/>
        <a:p>
          <a:endParaRPr lang="es-ES" sz="2000" dirty="0">
            <a:solidFill>
              <a:schemeClr val="tx1"/>
            </a:solidFill>
          </a:endParaRPr>
        </a:p>
      </dgm:t>
    </dgm:pt>
    <dgm:pt modelId="{FC2352FA-7C26-41C1-854C-C0023AA71BD1}">
      <dgm:prSet phldrT="[Texto]" custT="1"/>
      <dgm:spPr/>
      <dgm:t>
        <a:bodyPr/>
        <a:lstStyle/>
        <a:p>
          <a:r>
            <a:rPr lang="es-ES" sz="1800" smtClean="0">
              <a:solidFill>
                <a:schemeClr val="tx1"/>
              </a:solidFill>
            </a:rPr>
            <a:t>BUCEO</a:t>
          </a:r>
          <a:endParaRPr lang="es-ES" sz="1800" dirty="0">
            <a:solidFill>
              <a:schemeClr val="tx1"/>
            </a:solidFill>
          </a:endParaRPr>
        </a:p>
      </dgm:t>
    </dgm:pt>
    <dgm:pt modelId="{2AC77387-04C5-4B03-BEFB-3A0570DA4EFA}" type="parTrans" cxnId="{1072AB3D-DA25-4A7B-B5B4-8564EDDF9C94}">
      <dgm:prSet/>
      <dgm:spPr/>
      <dgm:t>
        <a:bodyPr/>
        <a:lstStyle/>
        <a:p>
          <a:endParaRPr lang="es-ES" sz="2000" dirty="0">
            <a:solidFill>
              <a:schemeClr val="tx1"/>
            </a:solidFill>
          </a:endParaRPr>
        </a:p>
      </dgm:t>
    </dgm:pt>
    <dgm:pt modelId="{21FC4833-1DD2-466E-9C90-5AF7DE3ACBFB}" type="sibTrans" cxnId="{1072AB3D-DA25-4A7B-B5B4-8564EDDF9C94}">
      <dgm:prSet/>
      <dgm:spPr/>
      <dgm:t>
        <a:bodyPr/>
        <a:lstStyle/>
        <a:p>
          <a:endParaRPr lang="es-ES" sz="2000" dirty="0">
            <a:solidFill>
              <a:schemeClr val="tx1"/>
            </a:solidFill>
          </a:endParaRPr>
        </a:p>
      </dgm:t>
    </dgm:pt>
    <dgm:pt modelId="{EE895CED-DDB6-4872-A41F-9CEB8955D6B7}">
      <dgm:prSet phldrT="[Texto]" custT="1"/>
      <dgm:spPr/>
      <dgm:t>
        <a:bodyPr/>
        <a:lstStyle/>
        <a:p>
          <a:r>
            <a:rPr lang="es-ES" sz="1800" smtClean="0">
              <a:solidFill>
                <a:schemeClr val="tx1"/>
              </a:solidFill>
            </a:rPr>
            <a:t>PROPULSIÓN</a:t>
          </a:r>
          <a:endParaRPr lang="es-ES" sz="1800" dirty="0">
            <a:solidFill>
              <a:schemeClr val="tx1"/>
            </a:solidFill>
          </a:endParaRPr>
        </a:p>
      </dgm:t>
    </dgm:pt>
    <dgm:pt modelId="{5C81C074-5A75-48BB-A213-2E1DEA00DC21}" type="parTrans" cxnId="{DB50E38D-4CD1-4C7F-94CE-5F7EF4FA2843}">
      <dgm:prSet/>
      <dgm:spPr/>
      <dgm:t>
        <a:bodyPr/>
        <a:lstStyle/>
        <a:p>
          <a:endParaRPr lang="es-ES" sz="2000" dirty="0">
            <a:solidFill>
              <a:schemeClr val="tx1"/>
            </a:solidFill>
          </a:endParaRPr>
        </a:p>
      </dgm:t>
    </dgm:pt>
    <dgm:pt modelId="{9BFAC103-4E05-4F1C-9658-3042E1BCF6FD}" type="sibTrans" cxnId="{DB50E38D-4CD1-4C7F-94CE-5F7EF4FA2843}">
      <dgm:prSet/>
      <dgm:spPr/>
      <dgm:t>
        <a:bodyPr/>
        <a:lstStyle/>
        <a:p>
          <a:endParaRPr lang="es-ES" sz="2000" dirty="0">
            <a:solidFill>
              <a:schemeClr val="tx1"/>
            </a:solidFill>
          </a:endParaRPr>
        </a:p>
      </dgm:t>
    </dgm:pt>
    <dgm:pt modelId="{399A3961-A023-4891-B7B2-7F015EDD530D}">
      <dgm:prSet phldrT="[Texto]" custT="1"/>
      <dgm:spPr/>
      <dgm:t>
        <a:bodyPr/>
        <a:lstStyle/>
        <a:p>
          <a:r>
            <a:rPr lang="es-ES" sz="1800" smtClean="0">
              <a:solidFill>
                <a:schemeClr val="tx1"/>
              </a:solidFill>
            </a:rPr>
            <a:t>SALTOS</a:t>
          </a:r>
          <a:endParaRPr lang="es-ES" sz="1800" dirty="0">
            <a:solidFill>
              <a:schemeClr val="tx1"/>
            </a:solidFill>
          </a:endParaRPr>
        </a:p>
      </dgm:t>
    </dgm:pt>
    <dgm:pt modelId="{507D0F01-1BA0-4956-AEF1-4103241E94C3}" type="parTrans" cxnId="{541D47DF-2013-4F0E-88AB-74E7632874A1}">
      <dgm:prSet/>
      <dgm:spPr/>
      <dgm:t>
        <a:bodyPr/>
        <a:lstStyle/>
        <a:p>
          <a:endParaRPr lang="es-ES" sz="2000" dirty="0">
            <a:solidFill>
              <a:schemeClr val="tx1"/>
            </a:solidFill>
          </a:endParaRPr>
        </a:p>
      </dgm:t>
    </dgm:pt>
    <dgm:pt modelId="{87E78E1D-8A47-4D83-A110-AEBCBBD799EB}" type="sibTrans" cxnId="{541D47DF-2013-4F0E-88AB-74E7632874A1}">
      <dgm:prSet/>
      <dgm:spPr/>
      <dgm:t>
        <a:bodyPr/>
        <a:lstStyle/>
        <a:p>
          <a:endParaRPr lang="es-ES" sz="2000" dirty="0">
            <a:solidFill>
              <a:schemeClr val="tx1"/>
            </a:solidFill>
          </a:endParaRPr>
        </a:p>
      </dgm:t>
    </dgm:pt>
    <dgm:pt modelId="{DC9B54F9-1B5C-48E1-84E1-E00ABD5117BA}" type="pres">
      <dgm:prSet presAssocID="{E8BF9218-05B1-4228-BD31-A5886102DAF9}" presName="Name0" presStyleCnt="0">
        <dgm:presLayoutVars>
          <dgm:dir/>
          <dgm:resizeHandles val="exact"/>
        </dgm:presLayoutVars>
      </dgm:prSet>
      <dgm:spPr/>
      <dgm:t>
        <a:bodyPr/>
        <a:lstStyle/>
        <a:p>
          <a:endParaRPr lang="es-ES"/>
        </a:p>
      </dgm:t>
    </dgm:pt>
    <dgm:pt modelId="{D21390F2-6A27-4270-B2B9-4364ED55DA85}" type="pres">
      <dgm:prSet presAssocID="{E8BF9218-05B1-4228-BD31-A5886102DAF9}" presName="cycle" presStyleCnt="0"/>
      <dgm:spPr/>
    </dgm:pt>
    <dgm:pt modelId="{5F87919F-1F3E-4050-BF9C-87F52D0258C6}" type="pres">
      <dgm:prSet presAssocID="{EE92C122-B973-418C-8B19-AF852D688E75}" presName="nodeFirstNode" presStyleLbl="node1" presStyleIdx="0" presStyleCnt="8" custScaleX="193386" custScaleY="140270" custLinFactY="-4924" custLinFactNeighborX="6528" custLinFactNeighborY="-100000">
        <dgm:presLayoutVars>
          <dgm:bulletEnabled val="1"/>
        </dgm:presLayoutVars>
      </dgm:prSet>
      <dgm:spPr/>
      <dgm:t>
        <a:bodyPr/>
        <a:lstStyle/>
        <a:p>
          <a:endParaRPr lang="es-ES"/>
        </a:p>
      </dgm:t>
    </dgm:pt>
    <dgm:pt modelId="{3F1602A7-D02C-499D-8277-9E0A609384D9}" type="pres">
      <dgm:prSet presAssocID="{1236CCD5-9E28-49EB-B787-1D16E58445CA}" presName="sibTransFirstNode" presStyleLbl="bgShp" presStyleIdx="0" presStyleCnt="1"/>
      <dgm:spPr/>
      <dgm:t>
        <a:bodyPr/>
        <a:lstStyle/>
        <a:p>
          <a:endParaRPr lang="es-ES"/>
        </a:p>
      </dgm:t>
    </dgm:pt>
    <dgm:pt modelId="{DAE6CE78-3586-4FBF-9C57-9A920AD15ECD}" type="pres">
      <dgm:prSet presAssocID="{86D77942-E0E8-43CC-8598-DCBA11230CF6}" presName="nodeFollowingNodes" presStyleLbl="node1" presStyleIdx="1" presStyleCnt="8" custScaleX="155016" custScaleY="68131" custRadScaleRad="109951" custRadScaleInc="43656">
        <dgm:presLayoutVars>
          <dgm:bulletEnabled val="1"/>
        </dgm:presLayoutVars>
      </dgm:prSet>
      <dgm:spPr/>
      <dgm:t>
        <a:bodyPr/>
        <a:lstStyle/>
        <a:p>
          <a:endParaRPr lang="es-ES"/>
        </a:p>
      </dgm:t>
    </dgm:pt>
    <dgm:pt modelId="{4C5A6F5B-1C69-4ADF-9383-3B9AE330BB59}" type="pres">
      <dgm:prSet presAssocID="{CB1C8659-9FC8-425C-B0C7-83B4A84DA608}" presName="nodeFollowingNodes" presStyleLbl="node1" presStyleIdx="2" presStyleCnt="8" custScaleX="120865" custScaleY="47312" custRadScaleRad="102415" custRadScaleInc="22409">
        <dgm:presLayoutVars>
          <dgm:bulletEnabled val="1"/>
        </dgm:presLayoutVars>
      </dgm:prSet>
      <dgm:spPr/>
      <dgm:t>
        <a:bodyPr/>
        <a:lstStyle/>
        <a:p>
          <a:endParaRPr lang="es-ES"/>
        </a:p>
      </dgm:t>
    </dgm:pt>
    <dgm:pt modelId="{BA7FF81E-9E20-4022-AD6E-F22950D1AE70}" type="pres">
      <dgm:prSet presAssocID="{2CD7D026-D179-4E2C-A4D0-CE7F45EEAB36}" presName="nodeFollowingNodes" presStyleLbl="node1" presStyleIdx="3" presStyleCnt="8" custScaleX="124495" custScaleY="54137" custRadScaleRad="101154" custRadScaleInc="-29611">
        <dgm:presLayoutVars>
          <dgm:bulletEnabled val="1"/>
        </dgm:presLayoutVars>
      </dgm:prSet>
      <dgm:spPr/>
      <dgm:t>
        <a:bodyPr/>
        <a:lstStyle/>
        <a:p>
          <a:endParaRPr lang="es-ES"/>
        </a:p>
      </dgm:t>
    </dgm:pt>
    <dgm:pt modelId="{C50C1124-5451-4FCE-838C-244AA2A458A0}" type="pres">
      <dgm:prSet presAssocID="{00033727-2317-4DB3-B04F-CCB6A464A363}" presName="nodeFollowingNodes" presStyleLbl="node1" presStyleIdx="4" presStyleCnt="8" custScaleY="61777" custRadScaleRad="93367" custRadScaleInc="-12522">
        <dgm:presLayoutVars>
          <dgm:bulletEnabled val="1"/>
        </dgm:presLayoutVars>
      </dgm:prSet>
      <dgm:spPr/>
      <dgm:t>
        <a:bodyPr/>
        <a:lstStyle/>
        <a:p>
          <a:endParaRPr lang="es-ES"/>
        </a:p>
      </dgm:t>
    </dgm:pt>
    <dgm:pt modelId="{0106C34F-BF0E-4961-8C0F-D061C0E76D4B}" type="pres">
      <dgm:prSet presAssocID="{FC2352FA-7C26-41C1-854C-C0023AA71BD1}" presName="nodeFollowingNodes" presStyleLbl="node1" presStyleIdx="5" presStyleCnt="8" custScaleY="43707" custRadScaleRad="101043" custRadScaleInc="8093">
        <dgm:presLayoutVars>
          <dgm:bulletEnabled val="1"/>
        </dgm:presLayoutVars>
      </dgm:prSet>
      <dgm:spPr/>
      <dgm:t>
        <a:bodyPr/>
        <a:lstStyle/>
        <a:p>
          <a:endParaRPr lang="es-ES"/>
        </a:p>
      </dgm:t>
    </dgm:pt>
    <dgm:pt modelId="{B5D246DC-3800-4057-A60A-754BC69727A8}" type="pres">
      <dgm:prSet presAssocID="{EE895CED-DDB6-4872-A41F-9CEB8955D6B7}" presName="nodeFollowingNodes" presStyleLbl="node1" presStyleIdx="6" presStyleCnt="8" custScaleX="137366" custScaleY="65847" custRadScaleRad="97616" custRadScaleInc="-26704">
        <dgm:presLayoutVars>
          <dgm:bulletEnabled val="1"/>
        </dgm:presLayoutVars>
      </dgm:prSet>
      <dgm:spPr/>
      <dgm:t>
        <a:bodyPr/>
        <a:lstStyle/>
        <a:p>
          <a:endParaRPr lang="es-ES"/>
        </a:p>
      </dgm:t>
    </dgm:pt>
    <dgm:pt modelId="{265B6F2A-C81A-4BB5-B823-95B143CE4129}" type="pres">
      <dgm:prSet presAssocID="{399A3961-A023-4891-B7B2-7F015EDD530D}" presName="nodeFollowingNodes" presStyleLbl="node1" presStyleIdx="7" presStyleCnt="8" custScaleY="39025" custRadScaleRad="101282" custRadScaleInc="-60111">
        <dgm:presLayoutVars>
          <dgm:bulletEnabled val="1"/>
        </dgm:presLayoutVars>
      </dgm:prSet>
      <dgm:spPr/>
      <dgm:t>
        <a:bodyPr/>
        <a:lstStyle/>
        <a:p>
          <a:endParaRPr lang="es-ES"/>
        </a:p>
      </dgm:t>
    </dgm:pt>
  </dgm:ptLst>
  <dgm:cxnLst>
    <dgm:cxn modelId="{B713E95C-5559-4FD8-A8FE-53C2B32B29C7}" type="presOf" srcId="{399A3961-A023-4891-B7B2-7F015EDD530D}" destId="{265B6F2A-C81A-4BB5-B823-95B143CE4129}" srcOrd="0" destOrd="0" presId="urn:microsoft.com/office/officeart/2005/8/layout/cycle3"/>
    <dgm:cxn modelId="{FC7634BC-06EB-4735-8B59-2E7342D42925}" srcId="{E8BF9218-05B1-4228-BD31-A5886102DAF9}" destId="{2CD7D026-D179-4E2C-A4D0-CE7F45EEAB36}" srcOrd="3" destOrd="0" parTransId="{4EA6013D-C0F5-483E-88D5-0F1AC94A1DE9}" sibTransId="{70A65502-950A-4D8A-BAD6-84DA00AE9DAC}"/>
    <dgm:cxn modelId="{C06A6FDC-B0C0-4DD8-B4EF-F929E3E9BC5A}" type="presOf" srcId="{00033727-2317-4DB3-B04F-CCB6A464A363}" destId="{C50C1124-5451-4FCE-838C-244AA2A458A0}" srcOrd="0" destOrd="0" presId="urn:microsoft.com/office/officeart/2005/8/layout/cycle3"/>
    <dgm:cxn modelId="{1072AB3D-DA25-4A7B-B5B4-8564EDDF9C94}" srcId="{E8BF9218-05B1-4228-BD31-A5886102DAF9}" destId="{FC2352FA-7C26-41C1-854C-C0023AA71BD1}" srcOrd="5" destOrd="0" parTransId="{2AC77387-04C5-4B03-BEFB-3A0570DA4EFA}" sibTransId="{21FC4833-1DD2-466E-9C90-5AF7DE3ACBFB}"/>
    <dgm:cxn modelId="{F7236C7A-87E7-4DE9-AA31-0F74A623D9FA}" type="presOf" srcId="{EE92C122-B973-418C-8B19-AF852D688E75}" destId="{5F87919F-1F3E-4050-BF9C-87F52D0258C6}" srcOrd="0" destOrd="0" presId="urn:microsoft.com/office/officeart/2005/8/layout/cycle3"/>
    <dgm:cxn modelId="{F04D4C5E-8C15-4BF8-B3BE-0BC51FBFD972}" srcId="{E8BF9218-05B1-4228-BD31-A5886102DAF9}" destId="{EE92C122-B973-418C-8B19-AF852D688E75}" srcOrd="0" destOrd="0" parTransId="{AD3DDA45-758F-48EC-9246-0464EFAB779A}" sibTransId="{1236CCD5-9E28-49EB-B787-1D16E58445CA}"/>
    <dgm:cxn modelId="{8B7B07D4-B206-4EFD-B743-6D5049BC8176}" type="presOf" srcId="{FC2352FA-7C26-41C1-854C-C0023AA71BD1}" destId="{0106C34F-BF0E-4961-8C0F-D061C0E76D4B}" srcOrd="0" destOrd="0" presId="urn:microsoft.com/office/officeart/2005/8/layout/cycle3"/>
    <dgm:cxn modelId="{A14E7D4A-A02D-4BE6-A24C-05B795D32E69}" type="presOf" srcId="{EE895CED-DDB6-4872-A41F-9CEB8955D6B7}" destId="{B5D246DC-3800-4057-A60A-754BC69727A8}" srcOrd="0" destOrd="0" presId="urn:microsoft.com/office/officeart/2005/8/layout/cycle3"/>
    <dgm:cxn modelId="{2AA98617-B89C-41AB-91CF-18D0813FCB6C}" srcId="{E8BF9218-05B1-4228-BD31-A5886102DAF9}" destId="{86D77942-E0E8-43CC-8598-DCBA11230CF6}" srcOrd="1" destOrd="0" parTransId="{F8F7C501-017B-4D32-9D65-4FC0FD0BA7FD}" sibTransId="{C8AA2431-CA41-4DF6-9B9B-6CD861629A74}"/>
    <dgm:cxn modelId="{DD0913BE-C6D3-44B7-B26F-2297DF249A1E}" type="presOf" srcId="{2CD7D026-D179-4E2C-A4D0-CE7F45EEAB36}" destId="{BA7FF81E-9E20-4022-AD6E-F22950D1AE70}" srcOrd="0" destOrd="0" presId="urn:microsoft.com/office/officeart/2005/8/layout/cycle3"/>
    <dgm:cxn modelId="{2068C4A0-E4D2-4C67-B7AF-545B4E2B0BB0}" srcId="{E8BF9218-05B1-4228-BD31-A5886102DAF9}" destId="{00033727-2317-4DB3-B04F-CCB6A464A363}" srcOrd="4" destOrd="0" parTransId="{C0D361A7-7B8A-4693-937B-A7085CD1D332}" sibTransId="{4733783E-6128-4C36-96E2-71F9F055FFBE}"/>
    <dgm:cxn modelId="{DB50E38D-4CD1-4C7F-94CE-5F7EF4FA2843}" srcId="{E8BF9218-05B1-4228-BD31-A5886102DAF9}" destId="{EE895CED-DDB6-4872-A41F-9CEB8955D6B7}" srcOrd="6" destOrd="0" parTransId="{5C81C074-5A75-48BB-A213-2E1DEA00DC21}" sibTransId="{9BFAC103-4E05-4F1C-9658-3042E1BCF6FD}"/>
    <dgm:cxn modelId="{DC400EAF-D0EE-4661-9927-8B5AF3972A99}" type="presOf" srcId="{E8BF9218-05B1-4228-BD31-A5886102DAF9}" destId="{DC9B54F9-1B5C-48E1-84E1-E00ABD5117BA}" srcOrd="0" destOrd="0" presId="urn:microsoft.com/office/officeart/2005/8/layout/cycle3"/>
    <dgm:cxn modelId="{7AFFD8C2-2589-48A1-963A-21C50484E30E}" type="presOf" srcId="{1236CCD5-9E28-49EB-B787-1D16E58445CA}" destId="{3F1602A7-D02C-499D-8277-9E0A609384D9}" srcOrd="0" destOrd="0" presId="urn:microsoft.com/office/officeart/2005/8/layout/cycle3"/>
    <dgm:cxn modelId="{59670BB1-BD2A-4C08-AFF4-185B8D36A49F}" type="presOf" srcId="{CB1C8659-9FC8-425C-B0C7-83B4A84DA608}" destId="{4C5A6F5B-1C69-4ADF-9383-3B9AE330BB59}" srcOrd="0" destOrd="0" presId="urn:microsoft.com/office/officeart/2005/8/layout/cycle3"/>
    <dgm:cxn modelId="{58D747F0-54BC-4663-9BFE-127848805F7C}" type="presOf" srcId="{86D77942-E0E8-43CC-8598-DCBA11230CF6}" destId="{DAE6CE78-3586-4FBF-9C57-9A920AD15ECD}" srcOrd="0" destOrd="0" presId="urn:microsoft.com/office/officeart/2005/8/layout/cycle3"/>
    <dgm:cxn modelId="{501427F9-5A21-4732-9555-04B67318F9E1}" srcId="{E8BF9218-05B1-4228-BD31-A5886102DAF9}" destId="{CB1C8659-9FC8-425C-B0C7-83B4A84DA608}" srcOrd="2" destOrd="0" parTransId="{EAD7A75A-1AAD-4160-BE07-FEBA9BCE9D01}" sibTransId="{F1623069-C1D5-4F3F-907C-B3607BCF59B1}"/>
    <dgm:cxn modelId="{541D47DF-2013-4F0E-88AB-74E7632874A1}" srcId="{E8BF9218-05B1-4228-BD31-A5886102DAF9}" destId="{399A3961-A023-4891-B7B2-7F015EDD530D}" srcOrd="7" destOrd="0" parTransId="{507D0F01-1BA0-4956-AEF1-4103241E94C3}" sibTransId="{87E78E1D-8A47-4D83-A110-AEBCBBD799EB}"/>
    <dgm:cxn modelId="{136CDCEB-87D4-4B34-BEEA-7AFEC2022354}" type="presParOf" srcId="{DC9B54F9-1B5C-48E1-84E1-E00ABD5117BA}" destId="{D21390F2-6A27-4270-B2B9-4364ED55DA85}" srcOrd="0" destOrd="0" presId="urn:microsoft.com/office/officeart/2005/8/layout/cycle3"/>
    <dgm:cxn modelId="{73EE0DE5-D5F6-4586-A680-BC099F44A361}" type="presParOf" srcId="{D21390F2-6A27-4270-B2B9-4364ED55DA85}" destId="{5F87919F-1F3E-4050-BF9C-87F52D0258C6}" srcOrd="0" destOrd="0" presId="urn:microsoft.com/office/officeart/2005/8/layout/cycle3"/>
    <dgm:cxn modelId="{B7CA7D2A-C503-42FF-9245-468CE6BB7DCD}" type="presParOf" srcId="{D21390F2-6A27-4270-B2B9-4364ED55DA85}" destId="{3F1602A7-D02C-499D-8277-9E0A609384D9}" srcOrd="1" destOrd="0" presId="urn:microsoft.com/office/officeart/2005/8/layout/cycle3"/>
    <dgm:cxn modelId="{A36863F6-47D9-4287-BCE6-6B255A51EF28}" type="presParOf" srcId="{D21390F2-6A27-4270-B2B9-4364ED55DA85}" destId="{DAE6CE78-3586-4FBF-9C57-9A920AD15ECD}" srcOrd="2" destOrd="0" presId="urn:microsoft.com/office/officeart/2005/8/layout/cycle3"/>
    <dgm:cxn modelId="{1A5280D1-4C4E-4729-9E78-10AB66864F78}" type="presParOf" srcId="{D21390F2-6A27-4270-B2B9-4364ED55DA85}" destId="{4C5A6F5B-1C69-4ADF-9383-3B9AE330BB59}" srcOrd="3" destOrd="0" presId="urn:microsoft.com/office/officeart/2005/8/layout/cycle3"/>
    <dgm:cxn modelId="{FA6D15D4-EA45-4034-A329-A942AF92ACB6}" type="presParOf" srcId="{D21390F2-6A27-4270-B2B9-4364ED55DA85}" destId="{BA7FF81E-9E20-4022-AD6E-F22950D1AE70}" srcOrd="4" destOrd="0" presId="urn:microsoft.com/office/officeart/2005/8/layout/cycle3"/>
    <dgm:cxn modelId="{A7FDE4BB-3249-4E79-9B6F-8CBBCC77B5F5}" type="presParOf" srcId="{D21390F2-6A27-4270-B2B9-4364ED55DA85}" destId="{C50C1124-5451-4FCE-838C-244AA2A458A0}" srcOrd="5" destOrd="0" presId="urn:microsoft.com/office/officeart/2005/8/layout/cycle3"/>
    <dgm:cxn modelId="{230D4F53-65B3-49E2-99F7-833B3EC2E033}" type="presParOf" srcId="{D21390F2-6A27-4270-B2B9-4364ED55DA85}" destId="{0106C34F-BF0E-4961-8C0F-D061C0E76D4B}" srcOrd="6" destOrd="0" presId="urn:microsoft.com/office/officeart/2005/8/layout/cycle3"/>
    <dgm:cxn modelId="{1AF5BB97-8DFB-4440-8BA1-7A7697733182}" type="presParOf" srcId="{D21390F2-6A27-4270-B2B9-4364ED55DA85}" destId="{B5D246DC-3800-4057-A60A-754BC69727A8}" srcOrd="7" destOrd="0" presId="urn:microsoft.com/office/officeart/2005/8/layout/cycle3"/>
    <dgm:cxn modelId="{D57EADFA-C8BE-4562-9F7B-4CA336D31462}" type="presParOf" srcId="{D21390F2-6A27-4270-B2B9-4364ED55DA85}" destId="{265B6F2A-C81A-4BB5-B823-95B143CE4129}" srcOrd="8"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1771F0-2ACD-4160-9A81-6CE4DCCC6310}"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s-ES"/>
        </a:p>
      </dgm:t>
    </dgm:pt>
    <dgm:pt modelId="{31A02C41-E9DF-4B92-B6CE-B3292A57D464}">
      <dgm:prSet phldrT="[Texto]" custT="1"/>
      <dgm:spPr/>
      <dgm:t>
        <a:bodyPr/>
        <a:lstStyle/>
        <a:p>
          <a:r>
            <a:rPr lang="es-ES" sz="2800" b="1" smtClean="0">
              <a:solidFill>
                <a:schemeClr val="tx1"/>
              </a:solidFill>
            </a:rPr>
            <a:t>Coordinación motriz básica </a:t>
          </a:r>
          <a:endParaRPr lang="es-ES" sz="2800" b="1" dirty="0">
            <a:solidFill>
              <a:schemeClr val="tx1"/>
            </a:solidFill>
          </a:endParaRPr>
        </a:p>
      </dgm:t>
    </dgm:pt>
    <dgm:pt modelId="{D47CEE38-9484-46CC-BDB4-BE1A8CDC2620}" type="parTrans" cxnId="{0CBEA148-F02F-4CD3-9C64-4AB543CE546F}">
      <dgm:prSet/>
      <dgm:spPr/>
      <dgm:t>
        <a:bodyPr/>
        <a:lstStyle/>
        <a:p>
          <a:endParaRPr lang="es-ES" sz="2800">
            <a:solidFill>
              <a:schemeClr val="tx1"/>
            </a:solidFill>
          </a:endParaRPr>
        </a:p>
      </dgm:t>
    </dgm:pt>
    <dgm:pt modelId="{CF59BAA9-1775-4634-AACB-AA3EB3AEEB24}" type="sibTrans" cxnId="{0CBEA148-F02F-4CD3-9C64-4AB543CE546F}">
      <dgm:prSet/>
      <dgm:spPr/>
      <dgm:t>
        <a:bodyPr/>
        <a:lstStyle/>
        <a:p>
          <a:endParaRPr lang="es-ES" sz="2800">
            <a:solidFill>
              <a:schemeClr val="tx1"/>
            </a:solidFill>
          </a:endParaRPr>
        </a:p>
      </dgm:t>
    </dgm:pt>
    <dgm:pt modelId="{92513396-F593-48BF-88EB-96DD2EF41E8D}">
      <dgm:prSet phldrT="[Texto]" custT="1"/>
      <dgm:spPr/>
      <dgm:t>
        <a:bodyPr/>
        <a:lstStyle/>
        <a:p>
          <a:r>
            <a:rPr lang="es-ES" sz="2600" b="0" smtClean="0">
              <a:solidFill>
                <a:schemeClr val="tx1"/>
              </a:solidFill>
            </a:rPr>
            <a:t>Desplazamientos</a:t>
          </a:r>
          <a:endParaRPr lang="es-ES" sz="2600" b="0" dirty="0">
            <a:solidFill>
              <a:schemeClr val="tx1"/>
            </a:solidFill>
          </a:endParaRPr>
        </a:p>
      </dgm:t>
    </dgm:pt>
    <dgm:pt modelId="{A799BFA4-36A6-4474-B957-AA5DE7D6BB58}" type="parTrans" cxnId="{965C578A-61BB-40FD-991D-E9F5DEA24771}">
      <dgm:prSet/>
      <dgm:spPr/>
      <dgm:t>
        <a:bodyPr/>
        <a:lstStyle/>
        <a:p>
          <a:endParaRPr lang="es-ES" sz="2800">
            <a:solidFill>
              <a:schemeClr val="tx1"/>
            </a:solidFill>
          </a:endParaRPr>
        </a:p>
      </dgm:t>
    </dgm:pt>
    <dgm:pt modelId="{71ADECFC-94F8-4835-95CA-B7BE6F1B891B}" type="sibTrans" cxnId="{965C578A-61BB-40FD-991D-E9F5DEA24771}">
      <dgm:prSet/>
      <dgm:spPr/>
      <dgm:t>
        <a:bodyPr/>
        <a:lstStyle/>
        <a:p>
          <a:endParaRPr lang="es-ES" sz="2800">
            <a:solidFill>
              <a:schemeClr val="tx1"/>
            </a:solidFill>
          </a:endParaRPr>
        </a:p>
      </dgm:t>
    </dgm:pt>
    <dgm:pt modelId="{D5C028BE-610E-437A-B122-CC63CE3EBD98}">
      <dgm:prSet phldrT="[Texto]" custT="1"/>
      <dgm:spPr/>
      <dgm:t>
        <a:bodyPr/>
        <a:lstStyle/>
        <a:p>
          <a:r>
            <a:rPr lang="es-ES" sz="2600" b="0" dirty="0" smtClean="0">
              <a:solidFill>
                <a:schemeClr val="tx1"/>
              </a:solidFill>
            </a:rPr>
            <a:t>Ejercicios para el desarrollo físico general</a:t>
          </a:r>
          <a:endParaRPr lang="es-ES" sz="2600" b="0" dirty="0">
            <a:solidFill>
              <a:schemeClr val="tx1"/>
            </a:solidFill>
          </a:endParaRPr>
        </a:p>
      </dgm:t>
    </dgm:pt>
    <dgm:pt modelId="{9A4CAC32-3E05-43C4-93B6-88552F099F13}" type="parTrans" cxnId="{9277F602-E9CE-4D9A-AB25-35C3C238AD36}">
      <dgm:prSet/>
      <dgm:spPr/>
      <dgm:t>
        <a:bodyPr/>
        <a:lstStyle/>
        <a:p>
          <a:endParaRPr lang="es-ES" sz="2800">
            <a:solidFill>
              <a:schemeClr val="tx1"/>
            </a:solidFill>
          </a:endParaRPr>
        </a:p>
      </dgm:t>
    </dgm:pt>
    <dgm:pt modelId="{1D8E81B7-B165-4267-9764-A4602E70AA16}" type="sibTrans" cxnId="{9277F602-E9CE-4D9A-AB25-35C3C238AD36}">
      <dgm:prSet/>
      <dgm:spPr/>
      <dgm:t>
        <a:bodyPr/>
        <a:lstStyle/>
        <a:p>
          <a:endParaRPr lang="es-ES" sz="2800">
            <a:solidFill>
              <a:schemeClr val="tx1"/>
            </a:solidFill>
          </a:endParaRPr>
        </a:p>
      </dgm:t>
    </dgm:pt>
    <dgm:pt modelId="{FB88BEF7-B576-448F-96CD-16902BFEAF8E}">
      <dgm:prSet phldrT="[Texto]" custT="1"/>
      <dgm:spPr/>
      <dgm:t>
        <a:bodyPr/>
        <a:lstStyle/>
        <a:p>
          <a:r>
            <a:rPr lang="es-ES" sz="2600" b="0" smtClean="0">
              <a:solidFill>
                <a:schemeClr val="tx1"/>
              </a:solidFill>
            </a:rPr>
            <a:t>Ejecución de Habilidades Motrices </a:t>
          </a:r>
          <a:endParaRPr lang="es-ES" sz="2600" b="0" dirty="0">
            <a:solidFill>
              <a:schemeClr val="tx1"/>
            </a:solidFill>
          </a:endParaRPr>
        </a:p>
      </dgm:t>
    </dgm:pt>
    <dgm:pt modelId="{19E7B84D-5E70-4982-8569-0B29B27C9906}" type="parTrans" cxnId="{ABAAE805-ED5D-46D1-A8B1-8A4ED3837D48}">
      <dgm:prSet/>
      <dgm:spPr/>
      <dgm:t>
        <a:bodyPr/>
        <a:lstStyle/>
        <a:p>
          <a:endParaRPr lang="es-ES" sz="2800">
            <a:solidFill>
              <a:schemeClr val="tx1"/>
            </a:solidFill>
          </a:endParaRPr>
        </a:p>
      </dgm:t>
    </dgm:pt>
    <dgm:pt modelId="{E7D8F999-32CC-4822-B7C5-95D7C96E074A}" type="sibTrans" cxnId="{ABAAE805-ED5D-46D1-A8B1-8A4ED3837D48}">
      <dgm:prSet/>
      <dgm:spPr/>
      <dgm:t>
        <a:bodyPr/>
        <a:lstStyle/>
        <a:p>
          <a:endParaRPr lang="es-ES" sz="2800">
            <a:solidFill>
              <a:schemeClr val="tx1"/>
            </a:solidFill>
          </a:endParaRPr>
        </a:p>
      </dgm:t>
    </dgm:pt>
    <dgm:pt modelId="{4E8C71D6-A372-4DC4-B9CD-58CF5B64C0D9}" type="pres">
      <dgm:prSet presAssocID="{1E1771F0-2ACD-4160-9A81-6CE4DCCC6310}" presName="cycle" presStyleCnt="0">
        <dgm:presLayoutVars>
          <dgm:chMax val="1"/>
          <dgm:dir/>
          <dgm:animLvl val="ctr"/>
          <dgm:resizeHandles val="exact"/>
        </dgm:presLayoutVars>
      </dgm:prSet>
      <dgm:spPr/>
      <dgm:t>
        <a:bodyPr/>
        <a:lstStyle/>
        <a:p>
          <a:endParaRPr lang="es-ES"/>
        </a:p>
      </dgm:t>
    </dgm:pt>
    <dgm:pt modelId="{AB056D4F-705A-4B03-9FFB-340441FB58F1}" type="pres">
      <dgm:prSet presAssocID="{31A02C41-E9DF-4B92-B6CE-B3292A57D464}" presName="centerShape" presStyleLbl="node0" presStyleIdx="0" presStyleCnt="1" custScaleX="164277" custScaleY="74106"/>
      <dgm:spPr/>
      <dgm:t>
        <a:bodyPr/>
        <a:lstStyle/>
        <a:p>
          <a:endParaRPr lang="es-ES"/>
        </a:p>
      </dgm:t>
    </dgm:pt>
    <dgm:pt modelId="{BD11E7A7-D628-42F2-A32C-2BE5741AFAFC}" type="pres">
      <dgm:prSet presAssocID="{A799BFA4-36A6-4474-B957-AA5DE7D6BB58}" presName="parTrans" presStyleLbl="bgSibTrans2D1" presStyleIdx="0" presStyleCnt="3"/>
      <dgm:spPr/>
      <dgm:t>
        <a:bodyPr/>
        <a:lstStyle/>
        <a:p>
          <a:endParaRPr lang="es-ES"/>
        </a:p>
      </dgm:t>
    </dgm:pt>
    <dgm:pt modelId="{593F426F-A585-4A42-ADA6-D6FA875AD2B3}" type="pres">
      <dgm:prSet presAssocID="{92513396-F593-48BF-88EB-96DD2EF41E8D}" presName="node" presStyleLbl="node1" presStyleIdx="0" presStyleCnt="3" custScaleX="135305" custScaleY="75053" custRadScaleRad="119989" custRadScaleInc="-9523">
        <dgm:presLayoutVars>
          <dgm:bulletEnabled val="1"/>
        </dgm:presLayoutVars>
      </dgm:prSet>
      <dgm:spPr/>
      <dgm:t>
        <a:bodyPr/>
        <a:lstStyle/>
        <a:p>
          <a:endParaRPr lang="es-ES"/>
        </a:p>
      </dgm:t>
    </dgm:pt>
    <dgm:pt modelId="{F77277A4-452A-41EC-9EE7-5082A837193A}" type="pres">
      <dgm:prSet presAssocID="{9A4CAC32-3E05-43C4-93B6-88552F099F13}" presName="parTrans" presStyleLbl="bgSibTrans2D1" presStyleIdx="1" presStyleCnt="3"/>
      <dgm:spPr/>
      <dgm:t>
        <a:bodyPr/>
        <a:lstStyle/>
        <a:p>
          <a:endParaRPr lang="es-ES"/>
        </a:p>
      </dgm:t>
    </dgm:pt>
    <dgm:pt modelId="{E672BD1D-4C6A-4BA9-92C8-0088B19BDDEA}" type="pres">
      <dgm:prSet presAssocID="{D5C028BE-610E-437A-B122-CC63CE3EBD98}" presName="node" presStyleLbl="node1" presStyleIdx="1" presStyleCnt="3" custScaleX="147073" custScaleY="75196">
        <dgm:presLayoutVars>
          <dgm:bulletEnabled val="1"/>
        </dgm:presLayoutVars>
      </dgm:prSet>
      <dgm:spPr/>
      <dgm:t>
        <a:bodyPr/>
        <a:lstStyle/>
        <a:p>
          <a:endParaRPr lang="es-ES"/>
        </a:p>
      </dgm:t>
    </dgm:pt>
    <dgm:pt modelId="{05015C19-71E8-449B-995E-615C4448CB12}" type="pres">
      <dgm:prSet presAssocID="{19E7B84D-5E70-4982-8569-0B29B27C9906}" presName="parTrans" presStyleLbl="bgSibTrans2D1" presStyleIdx="2" presStyleCnt="3"/>
      <dgm:spPr/>
      <dgm:t>
        <a:bodyPr/>
        <a:lstStyle/>
        <a:p>
          <a:endParaRPr lang="es-ES"/>
        </a:p>
      </dgm:t>
    </dgm:pt>
    <dgm:pt modelId="{8B6EE06C-42FA-4E39-A0BB-828D0FB4E860}" type="pres">
      <dgm:prSet presAssocID="{FB88BEF7-B576-448F-96CD-16902BFEAF8E}" presName="node" presStyleLbl="node1" presStyleIdx="2" presStyleCnt="3" custScaleX="129204" custScaleY="66792" custRadScaleRad="124692" custRadScaleInc="13698">
        <dgm:presLayoutVars>
          <dgm:bulletEnabled val="1"/>
        </dgm:presLayoutVars>
      </dgm:prSet>
      <dgm:spPr/>
      <dgm:t>
        <a:bodyPr/>
        <a:lstStyle/>
        <a:p>
          <a:endParaRPr lang="es-ES"/>
        </a:p>
      </dgm:t>
    </dgm:pt>
  </dgm:ptLst>
  <dgm:cxnLst>
    <dgm:cxn modelId="{D942F71F-DF23-4A5F-9A56-7B9D1F80C9EB}" type="presOf" srcId="{A799BFA4-36A6-4474-B957-AA5DE7D6BB58}" destId="{BD11E7A7-D628-42F2-A32C-2BE5741AFAFC}" srcOrd="0" destOrd="0" presId="urn:microsoft.com/office/officeart/2005/8/layout/radial4"/>
    <dgm:cxn modelId="{6DDBAEDE-C295-41FA-A0CB-B4BA053B9538}" type="presOf" srcId="{92513396-F593-48BF-88EB-96DD2EF41E8D}" destId="{593F426F-A585-4A42-ADA6-D6FA875AD2B3}" srcOrd="0" destOrd="0" presId="urn:microsoft.com/office/officeart/2005/8/layout/radial4"/>
    <dgm:cxn modelId="{37DDAF86-2DFF-4D21-985A-EB002001F2B4}" type="presOf" srcId="{19E7B84D-5E70-4982-8569-0B29B27C9906}" destId="{05015C19-71E8-449B-995E-615C4448CB12}" srcOrd="0" destOrd="0" presId="urn:microsoft.com/office/officeart/2005/8/layout/radial4"/>
    <dgm:cxn modelId="{ABAAE805-ED5D-46D1-A8B1-8A4ED3837D48}" srcId="{31A02C41-E9DF-4B92-B6CE-B3292A57D464}" destId="{FB88BEF7-B576-448F-96CD-16902BFEAF8E}" srcOrd="2" destOrd="0" parTransId="{19E7B84D-5E70-4982-8569-0B29B27C9906}" sibTransId="{E7D8F999-32CC-4822-B7C5-95D7C96E074A}"/>
    <dgm:cxn modelId="{3EEA75C9-4B08-43AE-A05C-47A55F4B4BD0}" type="presOf" srcId="{FB88BEF7-B576-448F-96CD-16902BFEAF8E}" destId="{8B6EE06C-42FA-4E39-A0BB-828D0FB4E860}" srcOrd="0" destOrd="0" presId="urn:microsoft.com/office/officeart/2005/8/layout/radial4"/>
    <dgm:cxn modelId="{9277F602-E9CE-4D9A-AB25-35C3C238AD36}" srcId="{31A02C41-E9DF-4B92-B6CE-B3292A57D464}" destId="{D5C028BE-610E-437A-B122-CC63CE3EBD98}" srcOrd="1" destOrd="0" parTransId="{9A4CAC32-3E05-43C4-93B6-88552F099F13}" sibTransId="{1D8E81B7-B165-4267-9764-A4602E70AA16}"/>
    <dgm:cxn modelId="{0CBEA148-F02F-4CD3-9C64-4AB543CE546F}" srcId="{1E1771F0-2ACD-4160-9A81-6CE4DCCC6310}" destId="{31A02C41-E9DF-4B92-B6CE-B3292A57D464}" srcOrd="0" destOrd="0" parTransId="{D47CEE38-9484-46CC-BDB4-BE1A8CDC2620}" sibTransId="{CF59BAA9-1775-4634-AACB-AA3EB3AEEB24}"/>
    <dgm:cxn modelId="{73DF8973-0E5E-43C3-9D2E-C17E6EEBF975}" type="presOf" srcId="{D5C028BE-610E-437A-B122-CC63CE3EBD98}" destId="{E672BD1D-4C6A-4BA9-92C8-0088B19BDDEA}" srcOrd="0" destOrd="0" presId="urn:microsoft.com/office/officeart/2005/8/layout/radial4"/>
    <dgm:cxn modelId="{ED318006-5E1C-413D-9903-B7FE12EDAC7B}" type="presOf" srcId="{1E1771F0-2ACD-4160-9A81-6CE4DCCC6310}" destId="{4E8C71D6-A372-4DC4-B9CD-58CF5B64C0D9}" srcOrd="0" destOrd="0" presId="urn:microsoft.com/office/officeart/2005/8/layout/radial4"/>
    <dgm:cxn modelId="{965C578A-61BB-40FD-991D-E9F5DEA24771}" srcId="{31A02C41-E9DF-4B92-B6CE-B3292A57D464}" destId="{92513396-F593-48BF-88EB-96DD2EF41E8D}" srcOrd="0" destOrd="0" parTransId="{A799BFA4-36A6-4474-B957-AA5DE7D6BB58}" sibTransId="{71ADECFC-94F8-4835-95CA-B7BE6F1B891B}"/>
    <dgm:cxn modelId="{CD6A104F-F75C-42C9-8B38-AB1D8788E17F}" type="presOf" srcId="{9A4CAC32-3E05-43C4-93B6-88552F099F13}" destId="{F77277A4-452A-41EC-9EE7-5082A837193A}" srcOrd="0" destOrd="0" presId="urn:microsoft.com/office/officeart/2005/8/layout/radial4"/>
    <dgm:cxn modelId="{01D0E2E0-2504-4ED5-B2E2-CA1E2C339E92}" type="presOf" srcId="{31A02C41-E9DF-4B92-B6CE-B3292A57D464}" destId="{AB056D4F-705A-4B03-9FFB-340441FB58F1}" srcOrd="0" destOrd="0" presId="urn:microsoft.com/office/officeart/2005/8/layout/radial4"/>
    <dgm:cxn modelId="{7F6395AC-9CD5-4180-9243-D9C123973B77}" type="presParOf" srcId="{4E8C71D6-A372-4DC4-B9CD-58CF5B64C0D9}" destId="{AB056D4F-705A-4B03-9FFB-340441FB58F1}" srcOrd="0" destOrd="0" presId="urn:microsoft.com/office/officeart/2005/8/layout/radial4"/>
    <dgm:cxn modelId="{28011C37-D34C-48B3-B075-8AE5AD003CC3}" type="presParOf" srcId="{4E8C71D6-A372-4DC4-B9CD-58CF5B64C0D9}" destId="{BD11E7A7-D628-42F2-A32C-2BE5741AFAFC}" srcOrd="1" destOrd="0" presId="urn:microsoft.com/office/officeart/2005/8/layout/radial4"/>
    <dgm:cxn modelId="{13FA0A10-07C8-4390-AB83-FD34128FA762}" type="presParOf" srcId="{4E8C71D6-A372-4DC4-B9CD-58CF5B64C0D9}" destId="{593F426F-A585-4A42-ADA6-D6FA875AD2B3}" srcOrd="2" destOrd="0" presId="urn:microsoft.com/office/officeart/2005/8/layout/radial4"/>
    <dgm:cxn modelId="{C462E109-E96D-4941-84B8-124AEEE8F705}" type="presParOf" srcId="{4E8C71D6-A372-4DC4-B9CD-58CF5B64C0D9}" destId="{F77277A4-452A-41EC-9EE7-5082A837193A}" srcOrd="3" destOrd="0" presId="urn:microsoft.com/office/officeart/2005/8/layout/radial4"/>
    <dgm:cxn modelId="{7FD7004A-7195-42CC-8DF2-9CFF854A88F6}" type="presParOf" srcId="{4E8C71D6-A372-4DC4-B9CD-58CF5B64C0D9}" destId="{E672BD1D-4C6A-4BA9-92C8-0088B19BDDEA}" srcOrd="4" destOrd="0" presId="urn:microsoft.com/office/officeart/2005/8/layout/radial4"/>
    <dgm:cxn modelId="{BF6C3E38-16BC-46E3-BC62-F153AC1EC218}" type="presParOf" srcId="{4E8C71D6-A372-4DC4-B9CD-58CF5B64C0D9}" destId="{05015C19-71E8-449B-995E-615C4448CB12}" srcOrd="5" destOrd="0" presId="urn:microsoft.com/office/officeart/2005/8/layout/radial4"/>
    <dgm:cxn modelId="{973E1597-D4DE-4B69-A0B9-7709A05CDF00}" type="presParOf" srcId="{4E8C71D6-A372-4DC4-B9CD-58CF5B64C0D9}" destId="{8B6EE06C-42FA-4E39-A0BB-828D0FB4E860}"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091B2D-CC97-4F85-A8D1-8422EB8CF865}" type="doc">
      <dgm:prSet loTypeId="urn:microsoft.com/office/officeart/2008/layout/HalfCircleOrganizationChart" loCatId="hierarchy" qsTypeId="urn:microsoft.com/office/officeart/2005/8/quickstyle/simple1" qsCatId="simple" csTypeId="urn:microsoft.com/office/officeart/2005/8/colors/colorful2" csCatId="colorful" phldr="1"/>
      <dgm:spPr/>
      <dgm:t>
        <a:bodyPr/>
        <a:lstStyle/>
        <a:p>
          <a:endParaRPr lang="es-ES"/>
        </a:p>
      </dgm:t>
    </dgm:pt>
    <dgm:pt modelId="{27F1643C-7576-4047-B01A-EE3EB9331D00}">
      <dgm:prSet phldrT="[Texto]" custT="1"/>
      <dgm:spPr/>
      <dgm:t>
        <a:bodyPr/>
        <a:lstStyle/>
        <a:p>
          <a:r>
            <a:rPr lang="es-ES" sz="2800" b="1" smtClean="0"/>
            <a:t>JUEGOS</a:t>
          </a:r>
          <a:endParaRPr lang="es-ES" sz="2800" b="1" dirty="0"/>
        </a:p>
      </dgm:t>
    </dgm:pt>
    <dgm:pt modelId="{466FF171-3688-4516-B9A3-B61BF466657A}" type="parTrans" cxnId="{4190F136-10FF-46BC-860A-9F1C10D6497E}">
      <dgm:prSet/>
      <dgm:spPr/>
      <dgm:t>
        <a:bodyPr/>
        <a:lstStyle/>
        <a:p>
          <a:endParaRPr lang="es-ES" sz="2400">
            <a:solidFill>
              <a:schemeClr val="tx1"/>
            </a:solidFill>
          </a:endParaRPr>
        </a:p>
      </dgm:t>
    </dgm:pt>
    <dgm:pt modelId="{5BA8591E-631F-4737-9E82-6C29E2521294}" type="sibTrans" cxnId="{4190F136-10FF-46BC-860A-9F1C10D6497E}">
      <dgm:prSet/>
      <dgm:spPr/>
      <dgm:t>
        <a:bodyPr/>
        <a:lstStyle/>
        <a:p>
          <a:endParaRPr lang="es-ES" sz="2400">
            <a:solidFill>
              <a:schemeClr val="tx1"/>
            </a:solidFill>
          </a:endParaRPr>
        </a:p>
      </dgm:t>
    </dgm:pt>
    <dgm:pt modelId="{13E07DA9-EF89-4B44-BA12-E997A1D869D2}">
      <dgm:prSet phldrT="[Texto]" custT="1"/>
      <dgm:spPr/>
      <dgm:t>
        <a:bodyPr/>
        <a:lstStyle/>
        <a:p>
          <a:r>
            <a:rPr lang="es-ES" sz="2800" dirty="0" smtClean="0"/>
            <a:t>Individuales</a:t>
          </a:r>
          <a:endParaRPr lang="es-ES" sz="2800" dirty="0"/>
        </a:p>
      </dgm:t>
    </dgm:pt>
    <dgm:pt modelId="{F7FF8080-2EC5-4DE8-B3A9-74E107B3E30D}" type="parTrans" cxnId="{E4CD6D00-A8E8-448B-971E-B70F100C24D7}">
      <dgm:prSet/>
      <dgm:spPr/>
      <dgm:t>
        <a:bodyPr/>
        <a:lstStyle/>
        <a:p>
          <a:endParaRPr lang="es-ES" sz="2400">
            <a:solidFill>
              <a:schemeClr val="tx1"/>
            </a:solidFill>
          </a:endParaRPr>
        </a:p>
      </dgm:t>
    </dgm:pt>
    <dgm:pt modelId="{1E39B723-8847-4056-8F02-40C8F02C3BC2}" type="sibTrans" cxnId="{E4CD6D00-A8E8-448B-971E-B70F100C24D7}">
      <dgm:prSet/>
      <dgm:spPr/>
      <dgm:t>
        <a:bodyPr/>
        <a:lstStyle/>
        <a:p>
          <a:endParaRPr lang="es-ES" sz="2400">
            <a:solidFill>
              <a:schemeClr val="tx1"/>
            </a:solidFill>
          </a:endParaRPr>
        </a:p>
      </dgm:t>
    </dgm:pt>
    <dgm:pt modelId="{0A7DC179-5633-4F49-8F5F-FBF9C90C3D4D}">
      <dgm:prSet phldrT="[Texto]" custT="1"/>
      <dgm:spPr/>
      <dgm:t>
        <a:bodyPr/>
        <a:lstStyle/>
        <a:p>
          <a:r>
            <a:rPr lang="es-ES" sz="2800" dirty="0" smtClean="0"/>
            <a:t>Competitivos</a:t>
          </a:r>
          <a:endParaRPr lang="es-ES" sz="2800" dirty="0"/>
        </a:p>
      </dgm:t>
    </dgm:pt>
    <dgm:pt modelId="{2A7EE73B-450C-4A71-9976-364FB1DF3F64}" type="parTrans" cxnId="{799D9DF2-F591-4D9C-9370-9909B53F7CDF}">
      <dgm:prSet/>
      <dgm:spPr/>
      <dgm:t>
        <a:bodyPr/>
        <a:lstStyle/>
        <a:p>
          <a:endParaRPr lang="es-ES" sz="2400">
            <a:solidFill>
              <a:schemeClr val="tx1"/>
            </a:solidFill>
          </a:endParaRPr>
        </a:p>
      </dgm:t>
    </dgm:pt>
    <dgm:pt modelId="{17781A87-0B1D-4058-B670-5317EEBF3953}" type="sibTrans" cxnId="{799D9DF2-F591-4D9C-9370-9909B53F7CDF}">
      <dgm:prSet/>
      <dgm:spPr/>
      <dgm:t>
        <a:bodyPr/>
        <a:lstStyle/>
        <a:p>
          <a:endParaRPr lang="es-ES" sz="2400">
            <a:solidFill>
              <a:schemeClr val="tx1"/>
            </a:solidFill>
          </a:endParaRPr>
        </a:p>
      </dgm:t>
    </dgm:pt>
    <dgm:pt modelId="{794078BC-1763-444A-9C6A-803EEFE0D229}">
      <dgm:prSet phldrT="[Texto]" custT="1"/>
      <dgm:spPr/>
      <dgm:t>
        <a:bodyPr/>
        <a:lstStyle/>
        <a:p>
          <a:r>
            <a:rPr lang="es-ES" sz="2800" dirty="0" smtClean="0"/>
            <a:t>Cooperativos</a:t>
          </a:r>
          <a:endParaRPr lang="es-ES" sz="2800" dirty="0"/>
        </a:p>
      </dgm:t>
    </dgm:pt>
    <dgm:pt modelId="{D025EB60-60F2-4C76-BBB4-D58B9D290816}" type="parTrans" cxnId="{2F8EBE0A-18FC-4F0F-B62F-12A0D1F20BAE}">
      <dgm:prSet/>
      <dgm:spPr/>
      <dgm:t>
        <a:bodyPr/>
        <a:lstStyle/>
        <a:p>
          <a:endParaRPr lang="es-ES" sz="2400">
            <a:solidFill>
              <a:schemeClr val="tx1"/>
            </a:solidFill>
          </a:endParaRPr>
        </a:p>
      </dgm:t>
    </dgm:pt>
    <dgm:pt modelId="{D1B6DAF4-6510-49C0-9CAB-678885CF958A}" type="sibTrans" cxnId="{2F8EBE0A-18FC-4F0F-B62F-12A0D1F20BAE}">
      <dgm:prSet/>
      <dgm:spPr/>
      <dgm:t>
        <a:bodyPr/>
        <a:lstStyle/>
        <a:p>
          <a:endParaRPr lang="es-ES" sz="2400">
            <a:solidFill>
              <a:schemeClr val="tx1"/>
            </a:solidFill>
          </a:endParaRPr>
        </a:p>
      </dgm:t>
    </dgm:pt>
    <dgm:pt modelId="{C7278A41-A359-444B-9BCD-6A3F5F2F0EAF}">
      <dgm:prSet phldrT="[Texto]" custT="1"/>
      <dgm:spPr/>
      <dgm:t>
        <a:bodyPr/>
        <a:lstStyle/>
        <a:p>
          <a:r>
            <a:rPr lang="es-ES" sz="2800" dirty="0" smtClean="0"/>
            <a:t>Mixtos</a:t>
          </a:r>
          <a:endParaRPr lang="es-ES" sz="2800" dirty="0"/>
        </a:p>
      </dgm:t>
    </dgm:pt>
    <dgm:pt modelId="{70536B66-C2D2-4CD0-9CF9-530F89D6AD73}" type="parTrans" cxnId="{C5D01F19-8390-480D-8867-4145102390EA}">
      <dgm:prSet/>
      <dgm:spPr/>
      <dgm:t>
        <a:bodyPr/>
        <a:lstStyle/>
        <a:p>
          <a:endParaRPr lang="es-ES" sz="2400">
            <a:solidFill>
              <a:schemeClr val="tx1"/>
            </a:solidFill>
          </a:endParaRPr>
        </a:p>
      </dgm:t>
    </dgm:pt>
    <dgm:pt modelId="{196D25A4-4CD4-452B-A4C1-F5A8ACC42A4A}" type="sibTrans" cxnId="{C5D01F19-8390-480D-8867-4145102390EA}">
      <dgm:prSet/>
      <dgm:spPr/>
      <dgm:t>
        <a:bodyPr/>
        <a:lstStyle/>
        <a:p>
          <a:endParaRPr lang="es-ES" sz="2400">
            <a:solidFill>
              <a:schemeClr val="tx1"/>
            </a:solidFill>
          </a:endParaRPr>
        </a:p>
      </dgm:t>
    </dgm:pt>
    <dgm:pt modelId="{732C8589-DCB4-4799-A331-E9EE10CC0835}" type="pres">
      <dgm:prSet presAssocID="{EF091B2D-CC97-4F85-A8D1-8422EB8CF865}" presName="Name0" presStyleCnt="0">
        <dgm:presLayoutVars>
          <dgm:orgChart val="1"/>
          <dgm:chPref val="1"/>
          <dgm:dir/>
          <dgm:animOne val="branch"/>
          <dgm:animLvl val="lvl"/>
          <dgm:resizeHandles/>
        </dgm:presLayoutVars>
      </dgm:prSet>
      <dgm:spPr/>
      <dgm:t>
        <a:bodyPr/>
        <a:lstStyle/>
        <a:p>
          <a:endParaRPr lang="es-ES"/>
        </a:p>
      </dgm:t>
    </dgm:pt>
    <dgm:pt modelId="{3EE33B6D-39D4-4F06-9D6B-BCA87A482883}" type="pres">
      <dgm:prSet presAssocID="{27F1643C-7576-4047-B01A-EE3EB9331D00}" presName="hierRoot1" presStyleCnt="0">
        <dgm:presLayoutVars>
          <dgm:hierBranch val="init"/>
        </dgm:presLayoutVars>
      </dgm:prSet>
      <dgm:spPr/>
    </dgm:pt>
    <dgm:pt modelId="{3E67A1E4-42AB-4D60-902C-CAA8E7325227}" type="pres">
      <dgm:prSet presAssocID="{27F1643C-7576-4047-B01A-EE3EB9331D00}" presName="rootComposite1" presStyleCnt="0"/>
      <dgm:spPr/>
    </dgm:pt>
    <dgm:pt modelId="{349D57F7-2018-48D4-A539-44CD40FC296A}" type="pres">
      <dgm:prSet presAssocID="{27F1643C-7576-4047-B01A-EE3EB9331D00}" presName="rootText1" presStyleLbl="alignAcc1" presStyleIdx="0" presStyleCnt="0">
        <dgm:presLayoutVars>
          <dgm:chPref val="3"/>
        </dgm:presLayoutVars>
      </dgm:prSet>
      <dgm:spPr/>
      <dgm:t>
        <a:bodyPr/>
        <a:lstStyle/>
        <a:p>
          <a:endParaRPr lang="es-ES"/>
        </a:p>
      </dgm:t>
    </dgm:pt>
    <dgm:pt modelId="{C8B8CC29-6883-4259-83D4-DD8A300F555B}" type="pres">
      <dgm:prSet presAssocID="{27F1643C-7576-4047-B01A-EE3EB9331D00}" presName="topArc1" presStyleLbl="parChTrans1D1" presStyleIdx="0" presStyleCnt="10"/>
      <dgm:spPr/>
    </dgm:pt>
    <dgm:pt modelId="{4B16B200-D402-442D-8BE1-7F84D6337B0B}" type="pres">
      <dgm:prSet presAssocID="{27F1643C-7576-4047-B01A-EE3EB9331D00}" presName="bottomArc1" presStyleLbl="parChTrans1D1" presStyleIdx="1" presStyleCnt="10"/>
      <dgm:spPr/>
    </dgm:pt>
    <dgm:pt modelId="{A09ED644-3D73-4204-8AC6-6F51077C0A15}" type="pres">
      <dgm:prSet presAssocID="{27F1643C-7576-4047-B01A-EE3EB9331D00}" presName="topConnNode1" presStyleLbl="node1" presStyleIdx="0" presStyleCnt="0"/>
      <dgm:spPr/>
      <dgm:t>
        <a:bodyPr/>
        <a:lstStyle/>
        <a:p>
          <a:endParaRPr lang="es-ES"/>
        </a:p>
      </dgm:t>
    </dgm:pt>
    <dgm:pt modelId="{5366C4E7-8F0D-4A7F-B3EB-D658DAFE7E79}" type="pres">
      <dgm:prSet presAssocID="{27F1643C-7576-4047-B01A-EE3EB9331D00}" presName="hierChild2" presStyleCnt="0"/>
      <dgm:spPr/>
    </dgm:pt>
    <dgm:pt modelId="{F93DFA64-4E99-4ECE-9C30-89F10482DC4C}" type="pres">
      <dgm:prSet presAssocID="{F7FF8080-2EC5-4DE8-B3A9-74E107B3E30D}" presName="Name28" presStyleLbl="parChTrans1D2" presStyleIdx="0" presStyleCnt="4"/>
      <dgm:spPr/>
      <dgm:t>
        <a:bodyPr/>
        <a:lstStyle/>
        <a:p>
          <a:endParaRPr lang="es-ES"/>
        </a:p>
      </dgm:t>
    </dgm:pt>
    <dgm:pt modelId="{84E93F03-6ECD-44B1-809E-5AAD67E23B90}" type="pres">
      <dgm:prSet presAssocID="{13E07DA9-EF89-4B44-BA12-E997A1D869D2}" presName="hierRoot2" presStyleCnt="0">
        <dgm:presLayoutVars>
          <dgm:hierBranch val="init"/>
        </dgm:presLayoutVars>
      </dgm:prSet>
      <dgm:spPr/>
    </dgm:pt>
    <dgm:pt modelId="{E52B6852-1E55-4A2A-B38D-CF74D809D503}" type="pres">
      <dgm:prSet presAssocID="{13E07DA9-EF89-4B44-BA12-E997A1D869D2}" presName="rootComposite2" presStyleCnt="0"/>
      <dgm:spPr/>
    </dgm:pt>
    <dgm:pt modelId="{C668C104-F984-4419-B57E-E403601CDD96}" type="pres">
      <dgm:prSet presAssocID="{13E07DA9-EF89-4B44-BA12-E997A1D869D2}" presName="rootText2" presStyleLbl="alignAcc1" presStyleIdx="0" presStyleCnt="0">
        <dgm:presLayoutVars>
          <dgm:chPref val="3"/>
        </dgm:presLayoutVars>
      </dgm:prSet>
      <dgm:spPr/>
      <dgm:t>
        <a:bodyPr/>
        <a:lstStyle/>
        <a:p>
          <a:endParaRPr lang="es-ES"/>
        </a:p>
      </dgm:t>
    </dgm:pt>
    <dgm:pt modelId="{A74EA657-6933-400B-A5CD-99E5BF7DC1CE}" type="pres">
      <dgm:prSet presAssocID="{13E07DA9-EF89-4B44-BA12-E997A1D869D2}" presName="topArc2" presStyleLbl="parChTrans1D1" presStyleIdx="2" presStyleCnt="10"/>
      <dgm:spPr/>
    </dgm:pt>
    <dgm:pt modelId="{5B2BE320-99B8-4AC3-9AA3-E4E020D76144}" type="pres">
      <dgm:prSet presAssocID="{13E07DA9-EF89-4B44-BA12-E997A1D869D2}" presName="bottomArc2" presStyleLbl="parChTrans1D1" presStyleIdx="3" presStyleCnt="10"/>
      <dgm:spPr/>
    </dgm:pt>
    <dgm:pt modelId="{A007BB83-8FA3-42F6-A4A8-465EC8F4FD6B}" type="pres">
      <dgm:prSet presAssocID="{13E07DA9-EF89-4B44-BA12-E997A1D869D2}" presName="topConnNode2" presStyleLbl="node2" presStyleIdx="0" presStyleCnt="0"/>
      <dgm:spPr/>
      <dgm:t>
        <a:bodyPr/>
        <a:lstStyle/>
        <a:p>
          <a:endParaRPr lang="es-ES"/>
        </a:p>
      </dgm:t>
    </dgm:pt>
    <dgm:pt modelId="{DD9FB64F-B8A0-41C4-8235-61CA77318C2E}" type="pres">
      <dgm:prSet presAssocID="{13E07DA9-EF89-4B44-BA12-E997A1D869D2}" presName="hierChild4" presStyleCnt="0"/>
      <dgm:spPr/>
    </dgm:pt>
    <dgm:pt modelId="{EBE6B704-29D7-4E17-9E60-C2E820C14EC1}" type="pres">
      <dgm:prSet presAssocID="{13E07DA9-EF89-4B44-BA12-E997A1D869D2}" presName="hierChild5" presStyleCnt="0"/>
      <dgm:spPr/>
    </dgm:pt>
    <dgm:pt modelId="{4F9E6A72-5E1E-43FC-B425-8293DA5DFEA7}" type="pres">
      <dgm:prSet presAssocID="{2A7EE73B-450C-4A71-9976-364FB1DF3F64}" presName="Name28" presStyleLbl="parChTrans1D2" presStyleIdx="1" presStyleCnt="4"/>
      <dgm:spPr/>
      <dgm:t>
        <a:bodyPr/>
        <a:lstStyle/>
        <a:p>
          <a:endParaRPr lang="es-ES"/>
        </a:p>
      </dgm:t>
    </dgm:pt>
    <dgm:pt modelId="{DCF35682-EB8B-4310-A3CA-E3C3FA9BA131}" type="pres">
      <dgm:prSet presAssocID="{0A7DC179-5633-4F49-8F5F-FBF9C90C3D4D}" presName="hierRoot2" presStyleCnt="0">
        <dgm:presLayoutVars>
          <dgm:hierBranch val="init"/>
        </dgm:presLayoutVars>
      </dgm:prSet>
      <dgm:spPr/>
    </dgm:pt>
    <dgm:pt modelId="{84865092-1C41-4F13-9D5A-EF430D1EE067}" type="pres">
      <dgm:prSet presAssocID="{0A7DC179-5633-4F49-8F5F-FBF9C90C3D4D}" presName="rootComposite2" presStyleCnt="0"/>
      <dgm:spPr/>
    </dgm:pt>
    <dgm:pt modelId="{063C58E0-BD14-493C-B476-C4CDB12AE67B}" type="pres">
      <dgm:prSet presAssocID="{0A7DC179-5633-4F49-8F5F-FBF9C90C3D4D}" presName="rootText2" presStyleLbl="alignAcc1" presStyleIdx="0" presStyleCnt="0" custScaleX="108493" custLinFactNeighborX="8849">
        <dgm:presLayoutVars>
          <dgm:chPref val="3"/>
        </dgm:presLayoutVars>
      </dgm:prSet>
      <dgm:spPr/>
      <dgm:t>
        <a:bodyPr/>
        <a:lstStyle/>
        <a:p>
          <a:endParaRPr lang="es-ES"/>
        </a:p>
      </dgm:t>
    </dgm:pt>
    <dgm:pt modelId="{520CC93F-7C68-488D-9A6A-FD2837139358}" type="pres">
      <dgm:prSet presAssocID="{0A7DC179-5633-4F49-8F5F-FBF9C90C3D4D}" presName="topArc2" presStyleLbl="parChTrans1D1" presStyleIdx="4" presStyleCnt="10"/>
      <dgm:spPr/>
    </dgm:pt>
    <dgm:pt modelId="{B1249921-6E9A-4CF8-9334-7D2907816E64}" type="pres">
      <dgm:prSet presAssocID="{0A7DC179-5633-4F49-8F5F-FBF9C90C3D4D}" presName="bottomArc2" presStyleLbl="parChTrans1D1" presStyleIdx="5" presStyleCnt="10"/>
      <dgm:spPr/>
    </dgm:pt>
    <dgm:pt modelId="{F2B05600-5A09-415F-92D4-A11E49E32B46}" type="pres">
      <dgm:prSet presAssocID="{0A7DC179-5633-4F49-8F5F-FBF9C90C3D4D}" presName="topConnNode2" presStyleLbl="node2" presStyleIdx="0" presStyleCnt="0"/>
      <dgm:spPr/>
      <dgm:t>
        <a:bodyPr/>
        <a:lstStyle/>
        <a:p>
          <a:endParaRPr lang="es-ES"/>
        </a:p>
      </dgm:t>
    </dgm:pt>
    <dgm:pt modelId="{A164A92F-36AC-4C23-9E4C-318FC8F3E9B6}" type="pres">
      <dgm:prSet presAssocID="{0A7DC179-5633-4F49-8F5F-FBF9C90C3D4D}" presName="hierChild4" presStyleCnt="0"/>
      <dgm:spPr/>
    </dgm:pt>
    <dgm:pt modelId="{D1B26388-1427-4D83-9DC3-863DC6C54FDB}" type="pres">
      <dgm:prSet presAssocID="{0A7DC179-5633-4F49-8F5F-FBF9C90C3D4D}" presName="hierChild5" presStyleCnt="0"/>
      <dgm:spPr/>
    </dgm:pt>
    <dgm:pt modelId="{26FAD9AC-19D5-4F2D-9F04-59A4A0627850}" type="pres">
      <dgm:prSet presAssocID="{D025EB60-60F2-4C76-BBB4-D58B9D290816}" presName="Name28" presStyleLbl="parChTrans1D2" presStyleIdx="2" presStyleCnt="4"/>
      <dgm:spPr/>
      <dgm:t>
        <a:bodyPr/>
        <a:lstStyle/>
        <a:p>
          <a:endParaRPr lang="es-ES"/>
        </a:p>
      </dgm:t>
    </dgm:pt>
    <dgm:pt modelId="{523A1590-C11D-40F0-A0FE-EBFADA0973AE}" type="pres">
      <dgm:prSet presAssocID="{794078BC-1763-444A-9C6A-803EEFE0D229}" presName="hierRoot2" presStyleCnt="0">
        <dgm:presLayoutVars>
          <dgm:hierBranch val="init"/>
        </dgm:presLayoutVars>
      </dgm:prSet>
      <dgm:spPr/>
    </dgm:pt>
    <dgm:pt modelId="{422CFDBC-F007-4EEB-9528-CCB7875EBB57}" type="pres">
      <dgm:prSet presAssocID="{794078BC-1763-444A-9C6A-803EEFE0D229}" presName="rootComposite2" presStyleCnt="0"/>
      <dgm:spPr/>
    </dgm:pt>
    <dgm:pt modelId="{B376A1C3-3648-40A1-BC7C-4A79FF369F5F}" type="pres">
      <dgm:prSet presAssocID="{794078BC-1763-444A-9C6A-803EEFE0D229}" presName="rootText2" presStyleLbl="alignAcc1" presStyleIdx="0" presStyleCnt="0" custScaleX="107992" custLinFactNeighborX="16151">
        <dgm:presLayoutVars>
          <dgm:chPref val="3"/>
        </dgm:presLayoutVars>
      </dgm:prSet>
      <dgm:spPr/>
      <dgm:t>
        <a:bodyPr/>
        <a:lstStyle/>
        <a:p>
          <a:endParaRPr lang="es-ES"/>
        </a:p>
      </dgm:t>
    </dgm:pt>
    <dgm:pt modelId="{E81F2079-29AA-449B-92C5-E390347ED5A8}" type="pres">
      <dgm:prSet presAssocID="{794078BC-1763-444A-9C6A-803EEFE0D229}" presName="topArc2" presStyleLbl="parChTrans1D1" presStyleIdx="6" presStyleCnt="10"/>
      <dgm:spPr/>
    </dgm:pt>
    <dgm:pt modelId="{5447BF37-79C8-4764-B001-E2D78E7DCBFF}" type="pres">
      <dgm:prSet presAssocID="{794078BC-1763-444A-9C6A-803EEFE0D229}" presName="bottomArc2" presStyleLbl="parChTrans1D1" presStyleIdx="7" presStyleCnt="10"/>
      <dgm:spPr/>
    </dgm:pt>
    <dgm:pt modelId="{44DD9881-EBB3-4397-9E3C-FBFD0332BADE}" type="pres">
      <dgm:prSet presAssocID="{794078BC-1763-444A-9C6A-803EEFE0D229}" presName="topConnNode2" presStyleLbl="node2" presStyleIdx="0" presStyleCnt="0"/>
      <dgm:spPr/>
      <dgm:t>
        <a:bodyPr/>
        <a:lstStyle/>
        <a:p>
          <a:endParaRPr lang="es-ES"/>
        </a:p>
      </dgm:t>
    </dgm:pt>
    <dgm:pt modelId="{2FF15AD1-0813-43D3-A363-DAC888C98FEF}" type="pres">
      <dgm:prSet presAssocID="{794078BC-1763-444A-9C6A-803EEFE0D229}" presName="hierChild4" presStyleCnt="0"/>
      <dgm:spPr/>
    </dgm:pt>
    <dgm:pt modelId="{FA807358-57AE-4201-8082-E993075D4342}" type="pres">
      <dgm:prSet presAssocID="{794078BC-1763-444A-9C6A-803EEFE0D229}" presName="hierChild5" presStyleCnt="0"/>
      <dgm:spPr/>
    </dgm:pt>
    <dgm:pt modelId="{03EAF527-FEDF-452C-A3AB-AE21EFFD1D98}" type="pres">
      <dgm:prSet presAssocID="{70536B66-C2D2-4CD0-9CF9-530F89D6AD73}" presName="Name28" presStyleLbl="parChTrans1D2" presStyleIdx="3" presStyleCnt="4"/>
      <dgm:spPr/>
      <dgm:t>
        <a:bodyPr/>
        <a:lstStyle/>
        <a:p>
          <a:endParaRPr lang="es-ES"/>
        </a:p>
      </dgm:t>
    </dgm:pt>
    <dgm:pt modelId="{E422B433-60C3-4C46-96E7-2530F692487C}" type="pres">
      <dgm:prSet presAssocID="{C7278A41-A359-444B-9BCD-6A3F5F2F0EAF}" presName="hierRoot2" presStyleCnt="0">
        <dgm:presLayoutVars>
          <dgm:hierBranch val="init"/>
        </dgm:presLayoutVars>
      </dgm:prSet>
      <dgm:spPr/>
    </dgm:pt>
    <dgm:pt modelId="{E80E55F3-8044-40B2-8A7D-9740FA485DB9}" type="pres">
      <dgm:prSet presAssocID="{C7278A41-A359-444B-9BCD-6A3F5F2F0EAF}" presName="rootComposite2" presStyleCnt="0"/>
      <dgm:spPr/>
    </dgm:pt>
    <dgm:pt modelId="{354B458B-CEDD-4232-BB9A-D8A168B7856D}" type="pres">
      <dgm:prSet presAssocID="{C7278A41-A359-444B-9BCD-6A3F5F2F0EAF}" presName="rootText2" presStyleLbl="alignAcc1" presStyleIdx="0" presStyleCnt="0">
        <dgm:presLayoutVars>
          <dgm:chPref val="3"/>
        </dgm:presLayoutVars>
      </dgm:prSet>
      <dgm:spPr/>
      <dgm:t>
        <a:bodyPr/>
        <a:lstStyle/>
        <a:p>
          <a:endParaRPr lang="es-ES"/>
        </a:p>
      </dgm:t>
    </dgm:pt>
    <dgm:pt modelId="{273AE4B9-2259-44E4-826F-66C4421B952A}" type="pres">
      <dgm:prSet presAssocID="{C7278A41-A359-444B-9BCD-6A3F5F2F0EAF}" presName="topArc2" presStyleLbl="parChTrans1D1" presStyleIdx="8" presStyleCnt="10"/>
      <dgm:spPr/>
    </dgm:pt>
    <dgm:pt modelId="{8E0533DF-2B3D-42B1-A62D-22427F255FBB}" type="pres">
      <dgm:prSet presAssocID="{C7278A41-A359-444B-9BCD-6A3F5F2F0EAF}" presName="bottomArc2" presStyleLbl="parChTrans1D1" presStyleIdx="9" presStyleCnt="10"/>
      <dgm:spPr/>
    </dgm:pt>
    <dgm:pt modelId="{79BAEE5F-C718-475C-B375-BF628B151BBA}" type="pres">
      <dgm:prSet presAssocID="{C7278A41-A359-444B-9BCD-6A3F5F2F0EAF}" presName="topConnNode2" presStyleLbl="node2" presStyleIdx="0" presStyleCnt="0"/>
      <dgm:spPr/>
      <dgm:t>
        <a:bodyPr/>
        <a:lstStyle/>
        <a:p>
          <a:endParaRPr lang="es-ES"/>
        </a:p>
      </dgm:t>
    </dgm:pt>
    <dgm:pt modelId="{1DD33C12-3593-47DD-BBDF-6DE29F7BAC25}" type="pres">
      <dgm:prSet presAssocID="{C7278A41-A359-444B-9BCD-6A3F5F2F0EAF}" presName="hierChild4" presStyleCnt="0"/>
      <dgm:spPr/>
    </dgm:pt>
    <dgm:pt modelId="{8F3220D9-328E-43B1-9718-DF112276F2CA}" type="pres">
      <dgm:prSet presAssocID="{C7278A41-A359-444B-9BCD-6A3F5F2F0EAF}" presName="hierChild5" presStyleCnt="0"/>
      <dgm:spPr/>
    </dgm:pt>
    <dgm:pt modelId="{8FAF0771-7516-4980-B863-403375D3C88F}" type="pres">
      <dgm:prSet presAssocID="{27F1643C-7576-4047-B01A-EE3EB9331D00}" presName="hierChild3" presStyleCnt="0"/>
      <dgm:spPr/>
    </dgm:pt>
  </dgm:ptLst>
  <dgm:cxnLst>
    <dgm:cxn modelId="{B13582BB-4DEB-4820-A10D-F290BE6C831A}" type="presOf" srcId="{794078BC-1763-444A-9C6A-803EEFE0D229}" destId="{44DD9881-EBB3-4397-9E3C-FBFD0332BADE}" srcOrd="1" destOrd="0" presId="urn:microsoft.com/office/officeart/2008/layout/HalfCircleOrganizationChart"/>
    <dgm:cxn modelId="{8451938E-E990-4164-A1CF-9F33BEA26264}" type="presOf" srcId="{C7278A41-A359-444B-9BCD-6A3F5F2F0EAF}" destId="{79BAEE5F-C718-475C-B375-BF628B151BBA}" srcOrd="1" destOrd="0" presId="urn:microsoft.com/office/officeart/2008/layout/HalfCircleOrganizationChart"/>
    <dgm:cxn modelId="{5E3B1B76-BB95-41A0-9D38-EFDD125962BF}" type="presOf" srcId="{0A7DC179-5633-4F49-8F5F-FBF9C90C3D4D}" destId="{063C58E0-BD14-493C-B476-C4CDB12AE67B}" srcOrd="0" destOrd="0" presId="urn:microsoft.com/office/officeart/2008/layout/HalfCircleOrganizationChart"/>
    <dgm:cxn modelId="{FB89BF8A-98C1-4D09-ACE5-221B588BD969}" type="presOf" srcId="{13E07DA9-EF89-4B44-BA12-E997A1D869D2}" destId="{A007BB83-8FA3-42F6-A4A8-465EC8F4FD6B}" srcOrd="1" destOrd="0" presId="urn:microsoft.com/office/officeart/2008/layout/HalfCircleOrganizationChart"/>
    <dgm:cxn modelId="{E4BB14E3-A08B-41CA-9D00-73F19754C584}" type="presOf" srcId="{F7FF8080-2EC5-4DE8-B3A9-74E107B3E30D}" destId="{F93DFA64-4E99-4ECE-9C30-89F10482DC4C}" srcOrd="0" destOrd="0" presId="urn:microsoft.com/office/officeart/2008/layout/HalfCircleOrganizationChart"/>
    <dgm:cxn modelId="{023A051A-D634-44AB-997B-C02C3BBBB390}" type="presOf" srcId="{13E07DA9-EF89-4B44-BA12-E997A1D869D2}" destId="{C668C104-F984-4419-B57E-E403601CDD96}" srcOrd="0" destOrd="0" presId="urn:microsoft.com/office/officeart/2008/layout/HalfCircleOrganizationChart"/>
    <dgm:cxn modelId="{C78578BE-7E1F-459B-9AE8-27CEE3186E56}" type="presOf" srcId="{794078BC-1763-444A-9C6A-803EEFE0D229}" destId="{B376A1C3-3648-40A1-BC7C-4A79FF369F5F}" srcOrd="0" destOrd="0" presId="urn:microsoft.com/office/officeart/2008/layout/HalfCircleOrganizationChart"/>
    <dgm:cxn modelId="{C9AD8DBD-5D80-4738-8416-0AD761AD6CFF}" type="presOf" srcId="{27F1643C-7576-4047-B01A-EE3EB9331D00}" destId="{A09ED644-3D73-4204-8AC6-6F51077C0A15}" srcOrd="1" destOrd="0" presId="urn:microsoft.com/office/officeart/2008/layout/HalfCircleOrganizationChart"/>
    <dgm:cxn modelId="{2F8EBE0A-18FC-4F0F-B62F-12A0D1F20BAE}" srcId="{27F1643C-7576-4047-B01A-EE3EB9331D00}" destId="{794078BC-1763-444A-9C6A-803EEFE0D229}" srcOrd="2" destOrd="0" parTransId="{D025EB60-60F2-4C76-BBB4-D58B9D290816}" sibTransId="{D1B6DAF4-6510-49C0-9CAB-678885CF958A}"/>
    <dgm:cxn modelId="{32F63796-24D9-4974-9977-62CCF3995100}" type="presOf" srcId="{27F1643C-7576-4047-B01A-EE3EB9331D00}" destId="{349D57F7-2018-48D4-A539-44CD40FC296A}" srcOrd="0" destOrd="0" presId="urn:microsoft.com/office/officeart/2008/layout/HalfCircleOrganizationChart"/>
    <dgm:cxn modelId="{44C379BA-8B83-432D-B5FB-72E8283D9663}" type="presOf" srcId="{2A7EE73B-450C-4A71-9976-364FB1DF3F64}" destId="{4F9E6A72-5E1E-43FC-B425-8293DA5DFEA7}" srcOrd="0" destOrd="0" presId="urn:microsoft.com/office/officeart/2008/layout/HalfCircleOrganizationChart"/>
    <dgm:cxn modelId="{3B80C849-A8BE-41BF-AC8A-BB06BDC2B64B}" type="presOf" srcId="{C7278A41-A359-444B-9BCD-6A3F5F2F0EAF}" destId="{354B458B-CEDD-4232-BB9A-D8A168B7856D}" srcOrd="0" destOrd="0" presId="urn:microsoft.com/office/officeart/2008/layout/HalfCircleOrganizationChart"/>
    <dgm:cxn modelId="{06C46215-6B02-45D2-A7E7-A0C69240AA81}" type="presOf" srcId="{D025EB60-60F2-4C76-BBB4-D58B9D290816}" destId="{26FAD9AC-19D5-4F2D-9F04-59A4A0627850}" srcOrd="0" destOrd="0" presId="urn:microsoft.com/office/officeart/2008/layout/HalfCircleOrganizationChart"/>
    <dgm:cxn modelId="{C5D01F19-8390-480D-8867-4145102390EA}" srcId="{27F1643C-7576-4047-B01A-EE3EB9331D00}" destId="{C7278A41-A359-444B-9BCD-6A3F5F2F0EAF}" srcOrd="3" destOrd="0" parTransId="{70536B66-C2D2-4CD0-9CF9-530F89D6AD73}" sibTransId="{196D25A4-4CD4-452B-A4C1-F5A8ACC42A4A}"/>
    <dgm:cxn modelId="{4190F136-10FF-46BC-860A-9F1C10D6497E}" srcId="{EF091B2D-CC97-4F85-A8D1-8422EB8CF865}" destId="{27F1643C-7576-4047-B01A-EE3EB9331D00}" srcOrd="0" destOrd="0" parTransId="{466FF171-3688-4516-B9A3-B61BF466657A}" sibTransId="{5BA8591E-631F-4737-9E82-6C29E2521294}"/>
    <dgm:cxn modelId="{3CB84987-7D46-4995-9509-5129737FEDA6}" type="presOf" srcId="{EF091B2D-CC97-4F85-A8D1-8422EB8CF865}" destId="{732C8589-DCB4-4799-A331-E9EE10CC0835}" srcOrd="0" destOrd="0" presId="urn:microsoft.com/office/officeart/2008/layout/HalfCircleOrganizationChart"/>
    <dgm:cxn modelId="{C2BC119C-09D2-437F-9907-1C22EC671F5A}" type="presOf" srcId="{70536B66-C2D2-4CD0-9CF9-530F89D6AD73}" destId="{03EAF527-FEDF-452C-A3AB-AE21EFFD1D98}" srcOrd="0" destOrd="0" presId="urn:microsoft.com/office/officeart/2008/layout/HalfCircleOrganizationChart"/>
    <dgm:cxn modelId="{E4CD6D00-A8E8-448B-971E-B70F100C24D7}" srcId="{27F1643C-7576-4047-B01A-EE3EB9331D00}" destId="{13E07DA9-EF89-4B44-BA12-E997A1D869D2}" srcOrd="0" destOrd="0" parTransId="{F7FF8080-2EC5-4DE8-B3A9-74E107B3E30D}" sibTransId="{1E39B723-8847-4056-8F02-40C8F02C3BC2}"/>
    <dgm:cxn modelId="{E489B8F7-2725-467E-80AB-767EE9A74C09}" type="presOf" srcId="{0A7DC179-5633-4F49-8F5F-FBF9C90C3D4D}" destId="{F2B05600-5A09-415F-92D4-A11E49E32B46}" srcOrd="1" destOrd="0" presId="urn:microsoft.com/office/officeart/2008/layout/HalfCircleOrganizationChart"/>
    <dgm:cxn modelId="{799D9DF2-F591-4D9C-9370-9909B53F7CDF}" srcId="{27F1643C-7576-4047-B01A-EE3EB9331D00}" destId="{0A7DC179-5633-4F49-8F5F-FBF9C90C3D4D}" srcOrd="1" destOrd="0" parTransId="{2A7EE73B-450C-4A71-9976-364FB1DF3F64}" sibTransId="{17781A87-0B1D-4058-B670-5317EEBF3953}"/>
    <dgm:cxn modelId="{98ABDD6F-1671-490E-9401-3FA34D4F3F52}" type="presParOf" srcId="{732C8589-DCB4-4799-A331-E9EE10CC0835}" destId="{3EE33B6D-39D4-4F06-9D6B-BCA87A482883}" srcOrd="0" destOrd="0" presId="urn:microsoft.com/office/officeart/2008/layout/HalfCircleOrganizationChart"/>
    <dgm:cxn modelId="{2DC56758-019F-4DE9-852C-19CE1649154B}" type="presParOf" srcId="{3EE33B6D-39D4-4F06-9D6B-BCA87A482883}" destId="{3E67A1E4-42AB-4D60-902C-CAA8E7325227}" srcOrd="0" destOrd="0" presId="urn:microsoft.com/office/officeart/2008/layout/HalfCircleOrganizationChart"/>
    <dgm:cxn modelId="{BC2A75E4-4FE1-4E8B-B454-412B065826FF}" type="presParOf" srcId="{3E67A1E4-42AB-4D60-902C-CAA8E7325227}" destId="{349D57F7-2018-48D4-A539-44CD40FC296A}" srcOrd="0" destOrd="0" presId="urn:microsoft.com/office/officeart/2008/layout/HalfCircleOrganizationChart"/>
    <dgm:cxn modelId="{5E2CCC96-8CC8-4DC8-BB64-9717D8E7FC07}" type="presParOf" srcId="{3E67A1E4-42AB-4D60-902C-CAA8E7325227}" destId="{C8B8CC29-6883-4259-83D4-DD8A300F555B}" srcOrd="1" destOrd="0" presId="urn:microsoft.com/office/officeart/2008/layout/HalfCircleOrganizationChart"/>
    <dgm:cxn modelId="{821AC0A2-460D-480A-9CEC-395B3A481EC1}" type="presParOf" srcId="{3E67A1E4-42AB-4D60-902C-CAA8E7325227}" destId="{4B16B200-D402-442D-8BE1-7F84D6337B0B}" srcOrd="2" destOrd="0" presId="urn:microsoft.com/office/officeart/2008/layout/HalfCircleOrganizationChart"/>
    <dgm:cxn modelId="{FB813F70-59E5-4D71-9815-37A39D4CCB0F}" type="presParOf" srcId="{3E67A1E4-42AB-4D60-902C-CAA8E7325227}" destId="{A09ED644-3D73-4204-8AC6-6F51077C0A15}" srcOrd="3" destOrd="0" presId="urn:microsoft.com/office/officeart/2008/layout/HalfCircleOrganizationChart"/>
    <dgm:cxn modelId="{175016FC-6FA3-486D-BF7B-C945927DDDFC}" type="presParOf" srcId="{3EE33B6D-39D4-4F06-9D6B-BCA87A482883}" destId="{5366C4E7-8F0D-4A7F-B3EB-D658DAFE7E79}" srcOrd="1" destOrd="0" presId="urn:microsoft.com/office/officeart/2008/layout/HalfCircleOrganizationChart"/>
    <dgm:cxn modelId="{5890B045-4FCC-459B-9E88-2E67C34A5054}" type="presParOf" srcId="{5366C4E7-8F0D-4A7F-B3EB-D658DAFE7E79}" destId="{F93DFA64-4E99-4ECE-9C30-89F10482DC4C}" srcOrd="0" destOrd="0" presId="urn:microsoft.com/office/officeart/2008/layout/HalfCircleOrganizationChart"/>
    <dgm:cxn modelId="{D47E61E7-200A-4316-83EE-D826A5AD5EB9}" type="presParOf" srcId="{5366C4E7-8F0D-4A7F-B3EB-D658DAFE7E79}" destId="{84E93F03-6ECD-44B1-809E-5AAD67E23B90}" srcOrd="1" destOrd="0" presId="urn:microsoft.com/office/officeart/2008/layout/HalfCircleOrganizationChart"/>
    <dgm:cxn modelId="{B2FDD94C-E5B2-4352-86C4-39783CE61363}" type="presParOf" srcId="{84E93F03-6ECD-44B1-809E-5AAD67E23B90}" destId="{E52B6852-1E55-4A2A-B38D-CF74D809D503}" srcOrd="0" destOrd="0" presId="urn:microsoft.com/office/officeart/2008/layout/HalfCircleOrganizationChart"/>
    <dgm:cxn modelId="{EC00CD97-7A2F-4A3E-8A92-E0A341AC425B}" type="presParOf" srcId="{E52B6852-1E55-4A2A-B38D-CF74D809D503}" destId="{C668C104-F984-4419-B57E-E403601CDD96}" srcOrd="0" destOrd="0" presId="urn:microsoft.com/office/officeart/2008/layout/HalfCircleOrganizationChart"/>
    <dgm:cxn modelId="{96620273-4AC3-4CFA-B0BB-37B26D8FB5D8}" type="presParOf" srcId="{E52B6852-1E55-4A2A-B38D-CF74D809D503}" destId="{A74EA657-6933-400B-A5CD-99E5BF7DC1CE}" srcOrd="1" destOrd="0" presId="urn:microsoft.com/office/officeart/2008/layout/HalfCircleOrganizationChart"/>
    <dgm:cxn modelId="{81604BB7-F4C5-417F-B003-54EB6893F13C}" type="presParOf" srcId="{E52B6852-1E55-4A2A-B38D-CF74D809D503}" destId="{5B2BE320-99B8-4AC3-9AA3-E4E020D76144}" srcOrd="2" destOrd="0" presId="urn:microsoft.com/office/officeart/2008/layout/HalfCircleOrganizationChart"/>
    <dgm:cxn modelId="{06C7400B-C189-436C-9DEA-63B14106BE33}" type="presParOf" srcId="{E52B6852-1E55-4A2A-B38D-CF74D809D503}" destId="{A007BB83-8FA3-42F6-A4A8-465EC8F4FD6B}" srcOrd="3" destOrd="0" presId="urn:microsoft.com/office/officeart/2008/layout/HalfCircleOrganizationChart"/>
    <dgm:cxn modelId="{BCA599F6-F1FB-4DFA-BDAA-BA5C208559EB}" type="presParOf" srcId="{84E93F03-6ECD-44B1-809E-5AAD67E23B90}" destId="{DD9FB64F-B8A0-41C4-8235-61CA77318C2E}" srcOrd="1" destOrd="0" presId="urn:microsoft.com/office/officeart/2008/layout/HalfCircleOrganizationChart"/>
    <dgm:cxn modelId="{848B1536-8C71-4CCF-AE71-D54446952776}" type="presParOf" srcId="{84E93F03-6ECD-44B1-809E-5AAD67E23B90}" destId="{EBE6B704-29D7-4E17-9E60-C2E820C14EC1}" srcOrd="2" destOrd="0" presId="urn:microsoft.com/office/officeart/2008/layout/HalfCircleOrganizationChart"/>
    <dgm:cxn modelId="{CA94EEFE-9921-452B-815F-08C4B800DCB5}" type="presParOf" srcId="{5366C4E7-8F0D-4A7F-B3EB-D658DAFE7E79}" destId="{4F9E6A72-5E1E-43FC-B425-8293DA5DFEA7}" srcOrd="2" destOrd="0" presId="urn:microsoft.com/office/officeart/2008/layout/HalfCircleOrganizationChart"/>
    <dgm:cxn modelId="{0CEEE804-BB93-4A78-AAB1-9467248DDB0D}" type="presParOf" srcId="{5366C4E7-8F0D-4A7F-B3EB-D658DAFE7E79}" destId="{DCF35682-EB8B-4310-A3CA-E3C3FA9BA131}" srcOrd="3" destOrd="0" presId="urn:microsoft.com/office/officeart/2008/layout/HalfCircleOrganizationChart"/>
    <dgm:cxn modelId="{1C783836-BBA8-40F5-97CC-EC0D53719BB1}" type="presParOf" srcId="{DCF35682-EB8B-4310-A3CA-E3C3FA9BA131}" destId="{84865092-1C41-4F13-9D5A-EF430D1EE067}" srcOrd="0" destOrd="0" presId="urn:microsoft.com/office/officeart/2008/layout/HalfCircleOrganizationChart"/>
    <dgm:cxn modelId="{843C1AEC-2648-42D2-B009-9344B8E58C7F}" type="presParOf" srcId="{84865092-1C41-4F13-9D5A-EF430D1EE067}" destId="{063C58E0-BD14-493C-B476-C4CDB12AE67B}" srcOrd="0" destOrd="0" presId="urn:microsoft.com/office/officeart/2008/layout/HalfCircleOrganizationChart"/>
    <dgm:cxn modelId="{9977637D-05CA-4B2E-9E8E-996B88AEF8D5}" type="presParOf" srcId="{84865092-1C41-4F13-9D5A-EF430D1EE067}" destId="{520CC93F-7C68-488D-9A6A-FD2837139358}" srcOrd="1" destOrd="0" presId="urn:microsoft.com/office/officeart/2008/layout/HalfCircleOrganizationChart"/>
    <dgm:cxn modelId="{F3ACA465-04E7-4671-BB83-176706A8F200}" type="presParOf" srcId="{84865092-1C41-4F13-9D5A-EF430D1EE067}" destId="{B1249921-6E9A-4CF8-9334-7D2907816E64}" srcOrd="2" destOrd="0" presId="urn:microsoft.com/office/officeart/2008/layout/HalfCircleOrganizationChart"/>
    <dgm:cxn modelId="{5B702A6C-49F1-43F8-99A5-FEDD8429016C}" type="presParOf" srcId="{84865092-1C41-4F13-9D5A-EF430D1EE067}" destId="{F2B05600-5A09-415F-92D4-A11E49E32B46}" srcOrd="3" destOrd="0" presId="urn:microsoft.com/office/officeart/2008/layout/HalfCircleOrganizationChart"/>
    <dgm:cxn modelId="{4C880B50-CFD0-40EF-9A05-5F9E49217584}" type="presParOf" srcId="{DCF35682-EB8B-4310-A3CA-E3C3FA9BA131}" destId="{A164A92F-36AC-4C23-9E4C-318FC8F3E9B6}" srcOrd="1" destOrd="0" presId="urn:microsoft.com/office/officeart/2008/layout/HalfCircleOrganizationChart"/>
    <dgm:cxn modelId="{DD355860-8341-427B-B95C-57E201F32C0C}" type="presParOf" srcId="{DCF35682-EB8B-4310-A3CA-E3C3FA9BA131}" destId="{D1B26388-1427-4D83-9DC3-863DC6C54FDB}" srcOrd="2" destOrd="0" presId="urn:microsoft.com/office/officeart/2008/layout/HalfCircleOrganizationChart"/>
    <dgm:cxn modelId="{19B927DF-EA44-4740-8B5D-8D9CE6C77F32}" type="presParOf" srcId="{5366C4E7-8F0D-4A7F-B3EB-D658DAFE7E79}" destId="{26FAD9AC-19D5-4F2D-9F04-59A4A0627850}" srcOrd="4" destOrd="0" presId="urn:microsoft.com/office/officeart/2008/layout/HalfCircleOrganizationChart"/>
    <dgm:cxn modelId="{4465EEC8-E594-4584-A612-4A43F0661783}" type="presParOf" srcId="{5366C4E7-8F0D-4A7F-B3EB-D658DAFE7E79}" destId="{523A1590-C11D-40F0-A0FE-EBFADA0973AE}" srcOrd="5" destOrd="0" presId="urn:microsoft.com/office/officeart/2008/layout/HalfCircleOrganizationChart"/>
    <dgm:cxn modelId="{27442CBD-283D-4DFC-92CC-62684B66B5C0}" type="presParOf" srcId="{523A1590-C11D-40F0-A0FE-EBFADA0973AE}" destId="{422CFDBC-F007-4EEB-9528-CCB7875EBB57}" srcOrd="0" destOrd="0" presId="urn:microsoft.com/office/officeart/2008/layout/HalfCircleOrganizationChart"/>
    <dgm:cxn modelId="{DF68465D-FAF5-4F1E-96E3-F06595E84693}" type="presParOf" srcId="{422CFDBC-F007-4EEB-9528-CCB7875EBB57}" destId="{B376A1C3-3648-40A1-BC7C-4A79FF369F5F}" srcOrd="0" destOrd="0" presId="urn:microsoft.com/office/officeart/2008/layout/HalfCircleOrganizationChart"/>
    <dgm:cxn modelId="{5B86C84F-0E25-4DDE-BB22-0BAFF0830959}" type="presParOf" srcId="{422CFDBC-F007-4EEB-9528-CCB7875EBB57}" destId="{E81F2079-29AA-449B-92C5-E390347ED5A8}" srcOrd="1" destOrd="0" presId="urn:microsoft.com/office/officeart/2008/layout/HalfCircleOrganizationChart"/>
    <dgm:cxn modelId="{40A38F60-F693-4390-83E2-3B2DB98922AA}" type="presParOf" srcId="{422CFDBC-F007-4EEB-9528-CCB7875EBB57}" destId="{5447BF37-79C8-4764-B001-E2D78E7DCBFF}" srcOrd="2" destOrd="0" presId="urn:microsoft.com/office/officeart/2008/layout/HalfCircleOrganizationChart"/>
    <dgm:cxn modelId="{D6C96221-0419-4D6F-9824-89149C4254A9}" type="presParOf" srcId="{422CFDBC-F007-4EEB-9528-CCB7875EBB57}" destId="{44DD9881-EBB3-4397-9E3C-FBFD0332BADE}" srcOrd="3" destOrd="0" presId="urn:microsoft.com/office/officeart/2008/layout/HalfCircleOrganizationChart"/>
    <dgm:cxn modelId="{2FB77299-A4D9-4195-822E-918BA8E71569}" type="presParOf" srcId="{523A1590-C11D-40F0-A0FE-EBFADA0973AE}" destId="{2FF15AD1-0813-43D3-A363-DAC888C98FEF}" srcOrd="1" destOrd="0" presId="urn:microsoft.com/office/officeart/2008/layout/HalfCircleOrganizationChart"/>
    <dgm:cxn modelId="{96DE7165-1810-401C-91C6-4F272DE6559C}" type="presParOf" srcId="{523A1590-C11D-40F0-A0FE-EBFADA0973AE}" destId="{FA807358-57AE-4201-8082-E993075D4342}" srcOrd="2" destOrd="0" presId="urn:microsoft.com/office/officeart/2008/layout/HalfCircleOrganizationChart"/>
    <dgm:cxn modelId="{B840A31D-610B-44B4-8939-C1A841009514}" type="presParOf" srcId="{5366C4E7-8F0D-4A7F-B3EB-D658DAFE7E79}" destId="{03EAF527-FEDF-452C-A3AB-AE21EFFD1D98}" srcOrd="6" destOrd="0" presId="urn:microsoft.com/office/officeart/2008/layout/HalfCircleOrganizationChart"/>
    <dgm:cxn modelId="{9EBC45B2-BA45-429F-AE3A-B2835840A54D}" type="presParOf" srcId="{5366C4E7-8F0D-4A7F-B3EB-D658DAFE7E79}" destId="{E422B433-60C3-4C46-96E7-2530F692487C}" srcOrd="7" destOrd="0" presId="urn:microsoft.com/office/officeart/2008/layout/HalfCircleOrganizationChart"/>
    <dgm:cxn modelId="{AE8F005C-6182-4D84-81CD-021629C438B3}" type="presParOf" srcId="{E422B433-60C3-4C46-96E7-2530F692487C}" destId="{E80E55F3-8044-40B2-8A7D-9740FA485DB9}" srcOrd="0" destOrd="0" presId="urn:microsoft.com/office/officeart/2008/layout/HalfCircleOrganizationChart"/>
    <dgm:cxn modelId="{F5E636D7-17AB-422D-8A83-3E83457E8C4D}" type="presParOf" srcId="{E80E55F3-8044-40B2-8A7D-9740FA485DB9}" destId="{354B458B-CEDD-4232-BB9A-D8A168B7856D}" srcOrd="0" destOrd="0" presId="urn:microsoft.com/office/officeart/2008/layout/HalfCircleOrganizationChart"/>
    <dgm:cxn modelId="{81B01A1D-B7B8-4081-8DC1-6CE927B6B4AA}" type="presParOf" srcId="{E80E55F3-8044-40B2-8A7D-9740FA485DB9}" destId="{273AE4B9-2259-44E4-826F-66C4421B952A}" srcOrd="1" destOrd="0" presId="urn:microsoft.com/office/officeart/2008/layout/HalfCircleOrganizationChart"/>
    <dgm:cxn modelId="{A268C8EC-9C50-423D-93D0-2F417F795BEE}" type="presParOf" srcId="{E80E55F3-8044-40B2-8A7D-9740FA485DB9}" destId="{8E0533DF-2B3D-42B1-A62D-22427F255FBB}" srcOrd="2" destOrd="0" presId="urn:microsoft.com/office/officeart/2008/layout/HalfCircleOrganizationChart"/>
    <dgm:cxn modelId="{D3C3301E-400A-41FD-875F-1D01FD16243F}" type="presParOf" srcId="{E80E55F3-8044-40B2-8A7D-9740FA485DB9}" destId="{79BAEE5F-C718-475C-B375-BF628B151BBA}" srcOrd="3" destOrd="0" presId="urn:microsoft.com/office/officeart/2008/layout/HalfCircleOrganizationChart"/>
    <dgm:cxn modelId="{A5C1DEAB-3111-47A4-A51C-21F8783FDD74}" type="presParOf" srcId="{E422B433-60C3-4C46-96E7-2530F692487C}" destId="{1DD33C12-3593-47DD-BBDF-6DE29F7BAC25}" srcOrd="1" destOrd="0" presId="urn:microsoft.com/office/officeart/2008/layout/HalfCircleOrganizationChart"/>
    <dgm:cxn modelId="{6BDA7CC1-434F-4C1A-B469-F39A662EB97E}" type="presParOf" srcId="{E422B433-60C3-4C46-96E7-2530F692487C}" destId="{8F3220D9-328E-43B1-9718-DF112276F2CA}" srcOrd="2" destOrd="0" presId="urn:microsoft.com/office/officeart/2008/layout/HalfCircleOrganizationChart"/>
    <dgm:cxn modelId="{917F823F-D5A3-4C1D-A092-89DD3539C3DD}" type="presParOf" srcId="{3EE33B6D-39D4-4F06-9D6B-BCA87A482883}" destId="{8FAF0771-7516-4980-B863-403375D3C88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3AB9000-ADCA-4E1D-B306-2C4070A6F9A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s-ES"/>
        </a:p>
      </dgm:t>
    </dgm:pt>
    <dgm:pt modelId="{B630691C-7F64-4F36-AF5D-644C653BAE01}">
      <dgm:prSet phldrT="[Texto]" custT="1"/>
      <dgm:spPr/>
      <dgm:t>
        <a:bodyPr/>
        <a:lstStyle/>
        <a:p>
          <a:r>
            <a:rPr lang="es-EC" sz="2800" b="1" dirty="0" smtClean="0">
              <a:solidFill>
                <a:schemeClr val="tx1"/>
              </a:solidFill>
            </a:rPr>
            <a:t>2.1</a:t>
          </a:r>
          <a:r>
            <a:rPr lang="es-EC" sz="2800" b="0" dirty="0" smtClean="0">
              <a:solidFill>
                <a:schemeClr val="tx1"/>
              </a:solidFill>
            </a:rPr>
            <a:t> Metodología para la realización de la investigación</a:t>
          </a:r>
          <a:endParaRPr lang="es-ES" sz="2800" b="0" dirty="0">
            <a:solidFill>
              <a:schemeClr val="tx1"/>
            </a:solidFill>
          </a:endParaRPr>
        </a:p>
      </dgm:t>
    </dgm:pt>
    <dgm:pt modelId="{0C4E747A-D2C0-4696-9C74-93CC0B205A07}" type="parTrans" cxnId="{86CC4094-A0E8-4E86-A04C-2A4FF3350103}">
      <dgm:prSet/>
      <dgm:spPr/>
      <dgm:t>
        <a:bodyPr/>
        <a:lstStyle/>
        <a:p>
          <a:endParaRPr lang="es-ES" sz="2000" b="0">
            <a:solidFill>
              <a:schemeClr val="tx1"/>
            </a:solidFill>
          </a:endParaRPr>
        </a:p>
      </dgm:t>
    </dgm:pt>
    <dgm:pt modelId="{9F17EC21-E268-4997-AF51-E4D88F16F45F}" type="sibTrans" cxnId="{86CC4094-A0E8-4E86-A04C-2A4FF3350103}">
      <dgm:prSet/>
      <dgm:spPr/>
      <dgm:t>
        <a:bodyPr/>
        <a:lstStyle/>
        <a:p>
          <a:endParaRPr lang="es-ES" sz="2000" b="0">
            <a:solidFill>
              <a:schemeClr val="tx1"/>
            </a:solidFill>
          </a:endParaRPr>
        </a:p>
      </dgm:t>
    </dgm:pt>
    <dgm:pt modelId="{22ED6AF7-0E41-4429-BAF2-0DB909AF97F8}">
      <dgm:prSet phldrT="[Texto]" custT="1"/>
      <dgm:spPr/>
      <dgm:t>
        <a:bodyPr/>
        <a:lstStyle/>
        <a:p>
          <a:r>
            <a:rPr lang="es-EC" sz="2800" b="1" dirty="0" smtClean="0">
              <a:solidFill>
                <a:schemeClr val="tx1"/>
              </a:solidFill>
            </a:rPr>
            <a:t>2.3</a:t>
          </a:r>
          <a:r>
            <a:rPr lang="es-EC" sz="2800" b="0" dirty="0" smtClean="0">
              <a:solidFill>
                <a:schemeClr val="tx1"/>
              </a:solidFill>
            </a:rPr>
            <a:t> Muestra </a:t>
          </a:r>
          <a:endParaRPr lang="es-ES" sz="2800" b="0" dirty="0">
            <a:solidFill>
              <a:schemeClr val="tx1"/>
            </a:solidFill>
          </a:endParaRPr>
        </a:p>
      </dgm:t>
    </dgm:pt>
    <dgm:pt modelId="{4B0E50D1-7FA2-4FF0-9A71-80E0376EBA3F}" type="parTrans" cxnId="{7D2046A0-EB88-4BA7-9D56-B195DC5B4DF7}">
      <dgm:prSet/>
      <dgm:spPr/>
      <dgm:t>
        <a:bodyPr/>
        <a:lstStyle/>
        <a:p>
          <a:endParaRPr lang="es-ES" sz="2000" b="0">
            <a:solidFill>
              <a:schemeClr val="tx1"/>
            </a:solidFill>
          </a:endParaRPr>
        </a:p>
      </dgm:t>
    </dgm:pt>
    <dgm:pt modelId="{2CCBC2FA-CB83-4E75-845D-BA2D599C6B02}" type="sibTrans" cxnId="{7D2046A0-EB88-4BA7-9D56-B195DC5B4DF7}">
      <dgm:prSet/>
      <dgm:spPr/>
      <dgm:t>
        <a:bodyPr/>
        <a:lstStyle/>
        <a:p>
          <a:endParaRPr lang="es-ES" sz="2000" b="0">
            <a:solidFill>
              <a:schemeClr val="tx1"/>
            </a:solidFill>
          </a:endParaRPr>
        </a:p>
      </dgm:t>
    </dgm:pt>
    <dgm:pt modelId="{193B0508-0008-48B3-A570-3F31D4DBDABD}">
      <dgm:prSet phldrT="[Texto]" custT="1"/>
      <dgm:spPr/>
      <dgm:t>
        <a:bodyPr/>
        <a:lstStyle/>
        <a:p>
          <a:r>
            <a:rPr lang="es-EC" sz="2800" b="1" dirty="0" smtClean="0">
              <a:solidFill>
                <a:schemeClr val="tx1"/>
              </a:solidFill>
            </a:rPr>
            <a:t>2.4</a:t>
          </a:r>
          <a:r>
            <a:rPr lang="es-EC" sz="2800" b="0" dirty="0" smtClean="0">
              <a:solidFill>
                <a:schemeClr val="tx1"/>
              </a:solidFill>
            </a:rPr>
            <a:t> Instrumentos, técnicas y procedimientos para la indagación</a:t>
          </a:r>
          <a:endParaRPr lang="es-ES" sz="2800" b="0" dirty="0">
            <a:solidFill>
              <a:schemeClr val="tx1"/>
            </a:solidFill>
          </a:endParaRPr>
        </a:p>
      </dgm:t>
    </dgm:pt>
    <dgm:pt modelId="{8298ACF5-B3FE-4DD3-8198-B2A86D2C1492}" type="parTrans" cxnId="{7B556150-A40A-48E8-9DD9-B923AE3CC659}">
      <dgm:prSet/>
      <dgm:spPr/>
      <dgm:t>
        <a:bodyPr/>
        <a:lstStyle/>
        <a:p>
          <a:endParaRPr lang="es-ES" sz="2000" b="0">
            <a:solidFill>
              <a:schemeClr val="tx1"/>
            </a:solidFill>
          </a:endParaRPr>
        </a:p>
      </dgm:t>
    </dgm:pt>
    <dgm:pt modelId="{3009DF23-79F1-4486-9D78-CD256F2C119F}" type="sibTrans" cxnId="{7B556150-A40A-48E8-9DD9-B923AE3CC659}">
      <dgm:prSet/>
      <dgm:spPr/>
      <dgm:t>
        <a:bodyPr/>
        <a:lstStyle/>
        <a:p>
          <a:endParaRPr lang="es-ES" sz="2000" b="0">
            <a:solidFill>
              <a:schemeClr val="tx1"/>
            </a:solidFill>
          </a:endParaRPr>
        </a:p>
      </dgm:t>
    </dgm:pt>
    <dgm:pt modelId="{9C47499B-C693-4760-B9A4-B68BAFFD563C}">
      <dgm:prSet phldrT="[Texto]" custT="1"/>
      <dgm:spPr/>
      <dgm:t>
        <a:bodyPr/>
        <a:lstStyle/>
        <a:p>
          <a:r>
            <a:rPr lang="es-EC" sz="2800" b="1" dirty="0" smtClean="0">
              <a:solidFill>
                <a:schemeClr val="tx1"/>
              </a:solidFill>
            </a:rPr>
            <a:t>2.5</a:t>
          </a:r>
          <a:r>
            <a:rPr lang="es-EC" sz="2800" b="0" dirty="0" smtClean="0">
              <a:solidFill>
                <a:schemeClr val="tx1"/>
              </a:solidFill>
            </a:rPr>
            <a:t> Resultados del proceso de indagación </a:t>
          </a:r>
          <a:endParaRPr lang="es-ES" sz="2800" b="0" dirty="0">
            <a:solidFill>
              <a:schemeClr val="tx1"/>
            </a:solidFill>
          </a:endParaRPr>
        </a:p>
      </dgm:t>
    </dgm:pt>
    <dgm:pt modelId="{5C862DE5-770E-4E4D-990C-94273BBF8C51}" type="parTrans" cxnId="{C0F8271C-808F-4051-A457-1C049030BBB1}">
      <dgm:prSet/>
      <dgm:spPr/>
      <dgm:t>
        <a:bodyPr/>
        <a:lstStyle/>
        <a:p>
          <a:endParaRPr lang="es-ES" sz="2000" b="0">
            <a:solidFill>
              <a:schemeClr val="tx1"/>
            </a:solidFill>
          </a:endParaRPr>
        </a:p>
      </dgm:t>
    </dgm:pt>
    <dgm:pt modelId="{77A773E7-FEC1-4C06-A903-09FD8404392A}" type="sibTrans" cxnId="{C0F8271C-808F-4051-A457-1C049030BBB1}">
      <dgm:prSet/>
      <dgm:spPr/>
      <dgm:t>
        <a:bodyPr/>
        <a:lstStyle/>
        <a:p>
          <a:endParaRPr lang="es-ES" sz="2000" b="0">
            <a:solidFill>
              <a:schemeClr val="tx1"/>
            </a:solidFill>
          </a:endParaRPr>
        </a:p>
      </dgm:t>
    </dgm:pt>
    <dgm:pt modelId="{078573EF-CA58-483F-9B25-112819C893B7}">
      <dgm:prSet phldrT="[Texto]" custT="1"/>
      <dgm:spPr/>
      <dgm:t>
        <a:bodyPr/>
        <a:lstStyle/>
        <a:p>
          <a:r>
            <a:rPr lang="es-ES" sz="2800" b="1" dirty="0" smtClean="0">
              <a:solidFill>
                <a:schemeClr val="tx1"/>
              </a:solidFill>
            </a:rPr>
            <a:t>2.6</a:t>
          </a:r>
          <a:r>
            <a:rPr lang="es-ES" sz="2800" b="0" dirty="0" smtClean="0">
              <a:solidFill>
                <a:schemeClr val="tx1"/>
              </a:solidFill>
            </a:rPr>
            <a:t> Fundamentación del manual</a:t>
          </a:r>
          <a:endParaRPr lang="es-ES" sz="2800" b="0" dirty="0">
            <a:solidFill>
              <a:schemeClr val="tx1"/>
            </a:solidFill>
          </a:endParaRPr>
        </a:p>
      </dgm:t>
    </dgm:pt>
    <dgm:pt modelId="{51013A36-9374-4B08-B715-C4680D97068C}" type="parTrans" cxnId="{F1CAE873-92D1-49BE-B767-8211502B6064}">
      <dgm:prSet/>
      <dgm:spPr/>
      <dgm:t>
        <a:bodyPr/>
        <a:lstStyle/>
        <a:p>
          <a:endParaRPr lang="es-ES" sz="2000" b="0">
            <a:solidFill>
              <a:schemeClr val="tx1"/>
            </a:solidFill>
          </a:endParaRPr>
        </a:p>
      </dgm:t>
    </dgm:pt>
    <dgm:pt modelId="{85D77D3C-60DB-485F-9C31-197815909445}" type="sibTrans" cxnId="{F1CAE873-92D1-49BE-B767-8211502B6064}">
      <dgm:prSet/>
      <dgm:spPr/>
      <dgm:t>
        <a:bodyPr/>
        <a:lstStyle/>
        <a:p>
          <a:endParaRPr lang="es-ES" sz="2000" b="0">
            <a:solidFill>
              <a:schemeClr val="tx1"/>
            </a:solidFill>
          </a:endParaRPr>
        </a:p>
      </dgm:t>
    </dgm:pt>
    <dgm:pt modelId="{21278414-93A7-43B7-80CE-9B67463CED3D}">
      <dgm:prSet phldrT="[Texto]" custT="1"/>
      <dgm:spPr/>
      <dgm:t>
        <a:bodyPr/>
        <a:lstStyle/>
        <a:p>
          <a:r>
            <a:rPr lang="es-EC" sz="2800" b="1" dirty="0" smtClean="0">
              <a:solidFill>
                <a:schemeClr val="tx1"/>
              </a:solidFill>
            </a:rPr>
            <a:t>2.2</a:t>
          </a:r>
          <a:r>
            <a:rPr lang="es-EC" sz="2800" b="0" dirty="0" smtClean="0">
              <a:solidFill>
                <a:schemeClr val="tx1"/>
              </a:solidFill>
            </a:rPr>
            <a:t> Métodos teóricos </a:t>
          </a:r>
          <a:endParaRPr lang="es-ES" sz="2800" b="0" dirty="0">
            <a:solidFill>
              <a:schemeClr val="tx1"/>
            </a:solidFill>
          </a:endParaRPr>
        </a:p>
      </dgm:t>
    </dgm:pt>
    <dgm:pt modelId="{553ABAFE-6216-4785-8707-CCF9AF94CE80}" type="parTrans" cxnId="{6E458863-73BF-4226-91D9-5ECD3448B762}">
      <dgm:prSet/>
      <dgm:spPr/>
      <dgm:t>
        <a:bodyPr/>
        <a:lstStyle/>
        <a:p>
          <a:endParaRPr lang="es-ES" sz="2000" b="0">
            <a:solidFill>
              <a:schemeClr val="tx1"/>
            </a:solidFill>
          </a:endParaRPr>
        </a:p>
      </dgm:t>
    </dgm:pt>
    <dgm:pt modelId="{593F4767-340F-49BF-A34C-A2C02E36DC20}" type="sibTrans" cxnId="{6E458863-73BF-4226-91D9-5ECD3448B762}">
      <dgm:prSet/>
      <dgm:spPr/>
      <dgm:t>
        <a:bodyPr/>
        <a:lstStyle/>
        <a:p>
          <a:endParaRPr lang="es-ES" sz="2000" b="0">
            <a:solidFill>
              <a:schemeClr val="tx1"/>
            </a:solidFill>
          </a:endParaRPr>
        </a:p>
      </dgm:t>
    </dgm:pt>
    <dgm:pt modelId="{B8150709-EFCB-4CB0-948D-01D8DB8D6153}" type="pres">
      <dgm:prSet presAssocID="{B3AB9000-ADCA-4E1D-B306-2C4070A6F9A1}" presName="linear" presStyleCnt="0">
        <dgm:presLayoutVars>
          <dgm:animLvl val="lvl"/>
          <dgm:resizeHandles val="exact"/>
        </dgm:presLayoutVars>
      </dgm:prSet>
      <dgm:spPr/>
      <dgm:t>
        <a:bodyPr/>
        <a:lstStyle/>
        <a:p>
          <a:endParaRPr lang="es-ES"/>
        </a:p>
      </dgm:t>
    </dgm:pt>
    <dgm:pt modelId="{8B299D79-C9DC-46D4-BED3-FA780AD53641}" type="pres">
      <dgm:prSet presAssocID="{B630691C-7F64-4F36-AF5D-644C653BAE01}" presName="parentText" presStyleLbl="node1" presStyleIdx="0" presStyleCnt="6">
        <dgm:presLayoutVars>
          <dgm:chMax val="0"/>
          <dgm:bulletEnabled val="1"/>
        </dgm:presLayoutVars>
      </dgm:prSet>
      <dgm:spPr/>
      <dgm:t>
        <a:bodyPr/>
        <a:lstStyle/>
        <a:p>
          <a:endParaRPr lang="es-ES"/>
        </a:p>
      </dgm:t>
    </dgm:pt>
    <dgm:pt modelId="{2707AEB8-2A7B-4383-820C-76FD78590CF3}" type="pres">
      <dgm:prSet presAssocID="{9F17EC21-E268-4997-AF51-E4D88F16F45F}" presName="spacer" presStyleCnt="0"/>
      <dgm:spPr/>
    </dgm:pt>
    <dgm:pt modelId="{3B2E66B4-425A-453D-A932-77A300C2F52B}" type="pres">
      <dgm:prSet presAssocID="{21278414-93A7-43B7-80CE-9B67463CED3D}" presName="parentText" presStyleLbl="node1" presStyleIdx="1" presStyleCnt="6">
        <dgm:presLayoutVars>
          <dgm:chMax val="0"/>
          <dgm:bulletEnabled val="1"/>
        </dgm:presLayoutVars>
      </dgm:prSet>
      <dgm:spPr/>
      <dgm:t>
        <a:bodyPr/>
        <a:lstStyle/>
        <a:p>
          <a:endParaRPr lang="es-ES"/>
        </a:p>
      </dgm:t>
    </dgm:pt>
    <dgm:pt modelId="{8E922F1D-01FB-48E6-861F-784DB6768C39}" type="pres">
      <dgm:prSet presAssocID="{593F4767-340F-49BF-A34C-A2C02E36DC20}" presName="spacer" presStyleCnt="0"/>
      <dgm:spPr/>
    </dgm:pt>
    <dgm:pt modelId="{87F3BFE3-A202-48C6-9F34-BF643A550C81}" type="pres">
      <dgm:prSet presAssocID="{22ED6AF7-0E41-4429-BAF2-0DB909AF97F8}" presName="parentText" presStyleLbl="node1" presStyleIdx="2" presStyleCnt="6">
        <dgm:presLayoutVars>
          <dgm:chMax val="0"/>
          <dgm:bulletEnabled val="1"/>
        </dgm:presLayoutVars>
      </dgm:prSet>
      <dgm:spPr/>
      <dgm:t>
        <a:bodyPr/>
        <a:lstStyle/>
        <a:p>
          <a:endParaRPr lang="es-ES"/>
        </a:p>
      </dgm:t>
    </dgm:pt>
    <dgm:pt modelId="{85F311B0-39FB-41B9-B731-A3710FFC32F2}" type="pres">
      <dgm:prSet presAssocID="{2CCBC2FA-CB83-4E75-845D-BA2D599C6B02}" presName="spacer" presStyleCnt="0"/>
      <dgm:spPr/>
    </dgm:pt>
    <dgm:pt modelId="{8EF49424-9A07-4B7C-8238-07959E284924}" type="pres">
      <dgm:prSet presAssocID="{193B0508-0008-48B3-A570-3F31D4DBDABD}" presName="parentText" presStyleLbl="node1" presStyleIdx="3" presStyleCnt="6">
        <dgm:presLayoutVars>
          <dgm:chMax val="0"/>
          <dgm:bulletEnabled val="1"/>
        </dgm:presLayoutVars>
      </dgm:prSet>
      <dgm:spPr/>
      <dgm:t>
        <a:bodyPr/>
        <a:lstStyle/>
        <a:p>
          <a:endParaRPr lang="es-ES"/>
        </a:p>
      </dgm:t>
    </dgm:pt>
    <dgm:pt modelId="{718FF657-626D-44C1-B7CB-B5C2BD7BB86C}" type="pres">
      <dgm:prSet presAssocID="{3009DF23-79F1-4486-9D78-CD256F2C119F}" presName="spacer" presStyleCnt="0"/>
      <dgm:spPr/>
    </dgm:pt>
    <dgm:pt modelId="{10E149D2-CCF9-4714-802A-C7501107AEC0}" type="pres">
      <dgm:prSet presAssocID="{9C47499B-C693-4760-B9A4-B68BAFFD563C}" presName="parentText" presStyleLbl="node1" presStyleIdx="4" presStyleCnt="6">
        <dgm:presLayoutVars>
          <dgm:chMax val="0"/>
          <dgm:bulletEnabled val="1"/>
        </dgm:presLayoutVars>
      </dgm:prSet>
      <dgm:spPr/>
      <dgm:t>
        <a:bodyPr/>
        <a:lstStyle/>
        <a:p>
          <a:endParaRPr lang="es-ES"/>
        </a:p>
      </dgm:t>
    </dgm:pt>
    <dgm:pt modelId="{ECA7AAF4-0B28-4AE1-A049-EBD79D4537CE}" type="pres">
      <dgm:prSet presAssocID="{77A773E7-FEC1-4C06-A903-09FD8404392A}" presName="spacer" presStyleCnt="0"/>
      <dgm:spPr/>
    </dgm:pt>
    <dgm:pt modelId="{28278390-7C32-4802-B861-C32A203A82FD}" type="pres">
      <dgm:prSet presAssocID="{078573EF-CA58-483F-9B25-112819C893B7}" presName="parentText" presStyleLbl="node1" presStyleIdx="5" presStyleCnt="6">
        <dgm:presLayoutVars>
          <dgm:chMax val="0"/>
          <dgm:bulletEnabled val="1"/>
        </dgm:presLayoutVars>
      </dgm:prSet>
      <dgm:spPr/>
      <dgm:t>
        <a:bodyPr/>
        <a:lstStyle/>
        <a:p>
          <a:endParaRPr lang="es-ES"/>
        </a:p>
      </dgm:t>
    </dgm:pt>
  </dgm:ptLst>
  <dgm:cxnLst>
    <dgm:cxn modelId="{F8856A4D-CADF-44B3-8D42-F191CBE3A36A}" type="presOf" srcId="{21278414-93A7-43B7-80CE-9B67463CED3D}" destId="{3B2E66B4-425A-453D-A932-77A300C2F52B}" srcOrd="0" destOrd="0" presId="urn:microsoft.com/office/officeart/2005/8/layout/vList2"/>
    <dgm:cxn modelId="{176565F6-7CE5-4757-B8DF-77571AF30C31}" type="presOf" srcId="{9C47499B-C693-4760-B9A4-B68BAFFD563C}" destId="{10E149D2-CCF9-4714-802A-C7501107AEC0}" srcOrd="0" destOrd="0" presId="urn:microsoft.com/office/officeart/2005/8/layout/vList2"/>
    <dgm:cxn modelId="{E9B114AA-6A2B-4B5C-AE37-03EEF417B7D7}" type="presOf" srcId="{078573EF-CA58-483F-9B25-112819C893B7}" destId="{28278390-7C32-4802-B861-C32A203A82FD}" srcOrd="0" destOrd="0" presId="urn:microsoft.com/office/officeart/2005/8/layout/vList2"/>
    <dgm:cxn modelId="{7D2046A0-EB88-4BA7-9D56-B195DC5B4DF7}" srcId="{B3AB9000-ADCA-4E1D-B306-2C4070A6F9A1}" destId="{22ED6AF7-0E41-4429-BAF2-0DB909AF97F8}" srcOrd="2" destOrd="0" parTransId="{4B0E50D1-7FA2-4FF0-9A71-80E0376EBA3F}" sibTransId="{2CCBC2FA-CB83-4E75-845D-BA2D599C6B02}"/>
    <dgm:cxn modelId="{C0F8271C-808F-4051-A457-1C049030BBB1}" srcId="{B3AB9000-ADCA-4E1D-B306-2C4070A6F9A1}" destId="{9C47499B-C693-4760-B9A4-B68BAFFD563C}" srcOrd="4" destOrd="0" parTransId="{5C862DE5-770E-4E4D-990C-94273BBF8C51}" sibTransId="{77A773E7-FEC1-4C06-A903-09FD8404392A}"/>
    <dgm:cxn modelId="{1539656C-0D59-4DE4-A4B8-F1FFD2B40CF4}" type="presOf" srcId="{22ED6AF7-0E41-4429-BAF2-0DB909AF97F8}" destId="{87F3BFE3-A202-48C6-9F34-BF643A550C81}" srcOrd="0" destOrd="0" presId="urn:microsoft.com/office/officeart/2005/8/layout/vList2"/>
    <dgm:cxn modelId="{3DEDF0F9-0FD4-4567-B640-FC30660C08E8}" type="presOf" srcId="{B3AB9000-ADCA-4E1D-B306-2C4070A6F9A1}" destId="{B8150709-EFCB-4CB0-948D-01D8DB8D6153}" srcOrd="0" destOrd="0" presId="urn:microsoft.com/office/officeart/2005/8/layout/vList2"/>
    <dgm:cxn modelId="{7B556150-A40A-48E8-9DD9-B923AE3CC659}" srcId="{B3AB9000-ADCA-4E1D-B306-2C4070A6F9A1}" destId="{193B0508-0008-48B3-A570-3F31D4DBDABD}" srcOrd="3" destOrd="0" parTransId="{8298ACF5-B3FE-4DD3-8198-B2A86D2C1492}" sibTransId="{3009DF23-79F1-4486-9D78-CD256F2C119F}"/>
    <dgm:cxn modelId="{86CC4094-A0E8-4E86-A04C-2A4FF3350103}" srcId="{B3AB9000-ADCA-4E1D-B306-2C4070A6F9A1}" destId="{B630691C-7F64-4F36-AF5D-644C653BAE01}" srcOrd="0" destOrd="0" parTransId="{0C4E747A-D2C0-4696-9C74-93CC0B205A07}" sibTransId="{9F17EC21-E268-4997-AF51-E4D88F16F45F}"/>
    <dgm:cxn modelId="{7E7F3F5F-4F5C-4762-8D44-B92110A1E73A}" type="presOf" srcId="{193B0508-0008-48B3-A570-3F31D4DBDABD}" destId="{8EF49424-9A07-4B7C-8238-07959E284924}" srcOrd="0" destOrd="0" presId="urn:microsoft.com/office/officeart/2005/8/layout/vList2"/>
    <dgm:cxn modelId="{C7E7F499-292E-4DEC-8AD3-357944A1DE55}" type="presOf" srcId="{B630691C-7F64-4F36-AF5D-644C653BAE01}" destId="{8B299D79-C9DC-46D4-BED3-FA780AD53641}" srcOrd="0" destOrd="0" presId="urn:microsoft.com/office/officeart/2005/8/layout/vList2"/>
    <dgm:cxn modelId="{F1CAE873-92D1-49BE-B767-8211502B6064}" srcId="{B3AB9000-ADCA-4E1D-B306-2C4070A6F9A1}" destId="{078573EF-CA58-483F-9B25-112819C893B7}" srcOrd="5" destOrd="0" parTransId="{51013A36-9374-4B08-B715-C4680D97068C}" sibTransId="{85D77D3C-60DB-485F-9C31-197815909445}"/>
    <dgm:cxn modelId="{6E458863-73BF-4226-91D9-5ECD3448B762}" srcId="{B3AB9000-ADCA-4E1D-B306-2C4070A6F9A1}" destId="{21278414-93A7-43B7-80CE-9B67463CED3D}" srcOrd="1" destOrd="0" parTransId="{553ABAFE-6216-4785-8707-CCF9AF94CE80}" sibTransId="{593F4767-340F-49BF-A34C-A2C02E36DC20}"/>
    <dgm:cxn modelId="{7458956D-0D55-4C31-83C9-90B7A80E2616}" type="presParOf" srcId="{B8150709-EFCB-4CB0-948D-01D8DB8D6153}" destId="{8B299D79-C9DC-46D4-BED3-FA780AD53641}" srcOrd="0" destOrd="0" presId="urn:microsoft.com/office/officeart/2005/8/layout/vList2"/>
    <dgm:cxn modelId="{2EAA83ED-6E7A-4765-9B1F-CB5DE6C42F9F}" type="presParOf" srcId="{B8150709-EFCB-4CB0-948D-01D8DB8D6153}" destId="{2707AEB8-2A7B-4383-820C-76FD78590CF3}" srcOrd="1" destOrd="0" presId="urn:microsoft.com/office/officeart/2005/8/layout/vList2"/>
    <dgm:cxn modelId="{86B6860F-BDCC-480C-A78E-53C06E4AF6DF}" type="presParOf" srcId="{B8150709-EFCB-4CB0-948D-01D8DB8D6153}" destId="{3B2E66B4-425A-453D-A932-77A300C2F52B}" srcOrd="2" destOrd="0" presId="urn:microsoft.com/office/officeart/2005/8/layout/vList2"/>
    <dgm:cxn modelId="{02F90BE8-AA6E-4AD9-9261-7610C11F77F2}" type="presParOf" srcId="{B8150709-EFCB-4CB0-948D-01D8DB8D6153}" destId="{8E922F1D-01FB-48E6-861F-784DB6768C39}" srcOrd="3" destOrd="0" presId="urn:microsoft.com/office/officeart/2005/8/layout/vList2"/>
    <dgm:cxn modelId="{FE7E842A-3988-4377-BAC0-604CC68ADC9A}" type="presParOf" srcId="{B8150709-EFCB-4CB0-948D-01D8DB8D6153}" destId="{87F3BFE3-A202-48C6-9F34-BF643A550C81}" srcOrd="4" destOrd="0" presId="urn:microsoft.com/office/officeart/2005/8/layout/vList2"/>
    <dgm:cxn modelId="{90E5A2F2-E762-4CEE-9ED6-35526B6FCD6B}" type="presParOf" srcId="{B8150709-EFCB-4CB0-948D-01D8DB8D6153}" destId="{85F311B0-39FB-41B9-B731-A3710FFC32F2}" srcOrd="5" destOrd="0" presId="urn:microsoft.com/office/officeart/2005/8/layout/vList2"/>
    <dgm:cxn modelId="{710E87BE-7086-40D7-8099-79665B5E3652}" type="presParOf" srcId="{B8150709-EFCB-4CB0-948D-01D8DB8D6153}" destId="{8EF49424-9A07-4B7C-8238-07959E284924}" srcOrd="6" destOrd="0" presId="urn:microsoft.com/office/officeart/2005/8/layout/vList2"/>
    <dgm:cxn modelId="{ACF883EF-B709-4A47-9664-AA1DCE988B82}" type="presParOf" srcId="{B8150709-EFCB-4CB0-948D-01D8DB8D6153}" destId="{718FF657-626D-44C1-B7CB-B5C2BD7BB86C}" srcOrd="7" destOrd="0" presId="urn:microsoft.com/office/officeart/2005/8/layout/vList2"/>
    <dgm:cxn modelId="{6D84383A-BB98-468C-B3CD-3DD5C5E1922A}" type="presParOf" srcId="{B8150709-EFCB-4CB0-948D-01D8DB8D6153}" destId="{10E149D2-CCF9-4714-802A-C7501107AEC0}" srcOrd="8" destOrd="0" presId="urn:microsoft.com/office/officeart/2005/8/layout/vList2"/>
    <dgm:cxn modelId="{7D43F9C7-A0E3-40B8-942B-FD66BC2EC5B8}" type="presParOf" srcId="{B8150709-EFCB-4CB0-948D-01D8DB8D6153}" destId="{ECA7AAF4-0B28-4AE1-A049-EBD79D4537CE}" srcOrd="9" destOrd="0" presId="urn:microsoft.com/office/officeart/2005/8/layout/vList2"/>
    <dgm:cxn modelId="{0A08CFAC-1F3B-42B5-96D5-F21387F0CF62}" type="presParOf" srcId="{B8150709-EFCB-4CB0-948D-01D8DB8D6153}" destId="{28278390-7C32-4802-B861-C32A203A82F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6EC5B24-D21E-4B9A-B4E4-118713C9FAF3}" type="doc">
      <dgm:prSet loTypeId="urn:microsoft.com/office/officeart/2005/8/layout/pyramid2" loCatId="pyramid" qsTypeId="urn:microsoft.com/office/officeart/2005/8/quickstyle/simple3" qsCatId="simple" csTypeId="urn:microsoft.com/office/officeart/2005/8/colors/colorful2" csCatId="colorful" phldr="1"/>
      <dgm:spPr/>
    </dgm:pt>
    <dgm:pt modelId="{1F3A772C-F72F-4849-8B85-97398F33848E}">
      <dgm:prSet phldrT="[Texto]" custT="1"/>
      <dgm:spPr/>
      <dgm:t>
        <a:bodyPr/>
        <a:lstStyle/>
        <a:p>
          <a:r>
            <a:rPr lang="es-ES" sz="3200" b="1" smtClean="0"/>
            <a:t>CUALITATIVA </a:t>
          </a:r>
          <a:endParaRPr lang="es-ES" sz="3200" b="1" dirty="0"/>
        </a:p>
      </dgm:t>
    </dgm:pt>
    <dgm:pt modelId="{1E79E94E-7C4E-416D-8577-2EC5819B58AB}" type="parTrans" cxnId="{67C65AEB-6613-49C5-9AE0-8CDFF85CEA4E}">
      <dgm:prSet/>
      <dgm:spPr/>
      <dgm:t>
        <a:bodyPr/>
        <a:lstStyle/>
        <a:p>
          <a:endParaRPr lang="es-ES">
            <a:solidFill>
              <a:schemeClr val="tx1"/>
            </a:solidFill>
          </a:endParaRPr>
        </a:p>
      </dgm:t>
    </dgm:pt>
    <dgm:pt modelId="{C83CE8A0-B03E-4D91-805B-94865BAA975F}" type="sibTrans" cxnId="{67C65AEB-6613-49C5-9AE0-8CDFF85CEA4E}">
      <dgm:prSet/>
      <dgm:spPr/>
      <dgm:t>
        <a:bodyPr/>
        <a:lstStyle/>
        <a:p>
          <a:endParaRPr lang="es-ES">
            <a:solidFill>
              <a:schemeClr val="tx1"/>
            </a:solidFill>
          </a:endParaRPr>
        </a:p>
      </dgm:t>
    </dgm:pt>
    <dgm:pt modelId="{D9326375-1451-48F0-9044-A6A3762C79BF}">
      <dgm:prSet phldrT="[Texto]"/>
      <dgm:spPr/>
      <dgm:t>
        <a:bodyPr/>
        <a:lstStyle/>
        <a:p>
          <a:r>
            <a:rPr lang="es-EC" smtClean="0"/>
            <a:t>Hernández Sampieri y otros (2006)</a:t>
          </a:r>
          <a:endParaRPr lang="es-ES" dirty="0"/>
        </a:p>
      </dgm:t>
    </dgm:pt>
    <dgm:pt modelId="{5A5647EC-E919-4DD6-9377-CB2D0B018550}" type="parTrans" cxnId="{0C4C2600-EBE0-4387-BB0C-E2ABBE71EDA1}">
      <dgm:prSet/>
      <dgm:spPr/>
      <dgm:t>
        <a:bodyPr/>
        <a:lstStyle/>
        <a:p>
          <a:endParaRPr lang="es-ES">
            <a:solidFill>
              <a:schemeClr val="tx1"/>
            </a:solidFill>
          </a:endParaRPr>
        </a:p>
      </dgm:t>
    </dgm:pt>
    <dgm:pt modelId="{55463FC2-ADA7-4693-9069-B2C9D59C9765}" type="sibTrans" cxnId="{0C4C2600-EBE0-4387-BB0C-E2ABBE71EDA1}">
      <dgm:prSet/>
      <dgm:spPr/>
      <dgm:t>
        <a:bodyPr/>
        <a:lstStyle/>
        <a:p>
          <a:endParaRPr lang="es-ES">
            <a:solidFill>
              <a:schemeClr val="tx1"/>
            </a:solidFill>
          </a:endParaRPr>
        </a:p>
      </dgm:t>
    </dgm:pt>
    <dgm:pt modelId="{DEF805F2-7D9A-4E4C-97B4-0566B1C3A105}">
      <dgm:prSet phldrT="[Texto]"/>
      <dgm:spPr/>
      <dgm:t>
        <a:bodyPr/>
        <a:lstStyle/>
        <a:p>
          <a:r>
            <a:rPr lang="es-EC" smtClean="0"/>
            <a:t>Álvarez, y Barreto (2010: 485)</a:t>
          </a:r>
          <a:endParaRPr lang="es-ES" dirty="0"/>
        </a:p>
      </dgm:t>
    </dgm:pt>
    <dgm:pt modelId="{E983FD79-EC4A-4520-94C5-DA868330E52B}" type="parTrans" cxnId="{4CF15F0A-DE3A-4BE4-9735-762E6850E817}">
      <dgm:prSet/>
      <dgm:spPr/>
      <dgm:t>
        <a:bodyPr/>
        <a:lstStyle/>
        <a:p>
          <a:endParaRPr lang="es-ES">
            <a:solidFill>
              <a:schemeClr val="tx1"/>
            </a:solidFill>
          </a:endParaRPr>
        </a:p>
      </dgm:t>
    </dgm:pt>
    <dgm:pt modelId="{076DB52B-6296-45A5-8F0D-E56DDD4EF37D}" type="sibTrans" cxnId="{4CF15F0A-DE3A-4BE4-9735-762E6850E817}">
      <dgm:prSet/>
      <dgm:spPr/>
      <dgm:t>
        <a:bodyPr/>
        <a:lstStyle/>
        <a:p>
          <a:endParaRPr lang="es-ES">
            <a:solidFill>
              <a:schemeClr val="tx1"/>
            </a:solidFill>
          </a:endParaRPr>
        </a:p>
      </dgm:t>
    </dgm:pt>
    <dgm:pt modelId="{F771AB27-C96F-4D34-810E-EC2FA65C666A}" type="pres">
      <dgm:prSet presAssocID="{26EC5B24-D21E-4B9A-B4E4-118713C9FAF3}" presName="compositeShape" presStyleCnt="0">
        <dgm:presLayoutVars>
          <dgm:dir/>
          <dgm:resizeHandles/>
        </dgm:presLayoutVars>
      </dgm:prSet>
      <dgm:spPr/>
    </dgm:pt>
    <dgm:pt modelId="{E1BE79CB-569E-4431-9114-EB9496F72C45}" type="pres">
      <dgm:prSet presAssocID="{26EC5B24-D21E-4B9A-B4E4-118713C9FAF3}" presName="pyramid" presStyleLbl="node1" presStyleIdx="0" presStyleCnt="1"/>
      <dgm:spPr/>
    </dgm:pt>
    <dgm:pt modelId="{9C3D598F-48EF-4203-8434-FED2D7E13E2F}" type="pres">
      <dgm:prSet presAssocID="{26EC5B24-D21E-4B9A-B4E4-118713C9FAF3}" presName="theList" presStyleCnt="0"/>
      <dgm:spPr/>
    </dgm:pt>
    <dgm:pt modelId="{B57FD50C-4CAA-4F63-ACC4-908547103D68}" type="pres">
      <dgm:prSet presAssocID="{1F3A772C-F72F-4849-8B85-97398F33848E}" presName="aNode" presStyleLbl="fgAcc1" presStyleIdx="0" presStyleCnt="3" custLinFactY="11245" custLinFactNeighborX="-46903" custLinFactNeighborY="100000">
        <dgm:presLayoutVars>
          <dgm:bulletEnabled val="1"/>
        </dgm:presLayoutVars>
      </dgm:prSet>
      <dgm:spPr/>
      <dgm:t>
        <a:bodyPr/>
        <a:lstStyle/>
        <a:p>
          <a:endParaRPr lang="es-ES"/>
        </a:p>
      </dgm:t>
    </dgm:pt>
    <dgm:pt modelId="{59135845-9A14-4935-B666-D638C460B4C8}" type="pres">
      <dgm:prSet presAssocID="{1F3A772C-F72F-4849-8B85-97398F33848E}" presName="aSpace" presStyleCnt="0"/>
      <dgm:spPr/>
    </dgm:pt>
    <dgm:pt modelId="{D378DE02-7721-4E2C-9C99-3CEA9353B15F}" type="pres">
      <dgm:prSet presAssocID="{D9326375-1451-48F0-9044-A6A3762C79BF}" presName="aNode" presStyleLbl="fgAcc1" presStyleIdx="1" presStyleCnt="3" custLinFactX="-2978" custLinFactY="72670" custLinFactNeighborX="-100000" custLinFactNeighborY="100000">
        <dgm:presLayoutVars>
          <dgm:bulletEnabled val="1"/>
        </dgm:presLayoutVars>
      </dgm:prSet>
      <dgm:spPr/>
      <dgm:t>
        <a:bodyPr/>
        <a:lstStyle/>
        <a:p>
          <a:endParaRPr lang="es-ES"/>
        </a:p>
      </dgm:t>
    </dgm:pt>
    <dgm:pt modelId="{A6E87239-E3E6-4A1B-8EEF-4D010C5F9DDC}" type="pres">
      <dgm:prSet presAssocID="{D9326375-1451-48F0-9044-A6A3762C79BF}" presName="aSpace" presStyleCnt="0"/>
      <dgm:spPr/>
    </dgm:pt>
    <dgm:pt modelId="{7D5F2A70-26D9-4441-9EE1-8A86B4C0958B}" type="pres">
      <dgm:prSet presAssocID="{DEF805F2-7D9A-4E4C-97B4-0566B1C3A105}" presName="aNode" presStyleLbl="fgAcc1" presStyleIdx="2" presStyleCnt="3" custLinFactY="-18161" custLinFactNeighborX="4963" custLinFactNeighborY="-100000">
        <dgm:presLayoutVars>
          <dgm:bulletEnabled val="1"/>
        </dgm:presLayoutVars>
      </dgm:prSet>
      <dgm:spPr/>
      <dgm:t>
        <a:bodyPr/>
        <a:lstStyle/>
        <a:p>
          <a:endParaRPr lang="es-ES"/>
        </a:p>
      </dgm:t>
    </dgm:pt>
    <dgm:pt modelId="{811B0C9F-E317-470E-A6C6-A4F87C745175}" type="pres">
      <dgm:prSet presAssocID="{DEF805F2-7D9A-4E4C-97B4-0566B1C3A105}" presName="aSpace" presStyleCnt="0"/>
      <dgm:spPr/>
    </dgm:pt>
  </dgm:ptLst>
  <dgm:cxnLst>
    <dgm:cxn modelId="{4D222EE6-72C4-49C9-9625-97CFC6EA00EE}" type="presOf" srcId="{1F3A772C-F72F-4849-8B85-97398F33848E}" destId="{B57FD50C-4CAA-4F63-ACC4-908547103D68}" srcOrd="0" destOrd="0" presId="urn:microsoft.com/office/officeart/2005/8/layout/pyramid2"/>
    <dgm:cxn modelId="{0C4C2600-EBE0-4387-BB0C-E2ABBE71EDA1}" srcId="{26EC5B24-D21E-4B9A-B4E4-118713C9FAF3}" destId="{D9326375-1451-48F0-9044-A6A3762C79BF}" srcOrd="1" destOrd="0" parTransId="{5A5647EC-E919-4DD6-9377-CB2D0B018550}" sibTransId="{55463FC2-ADA7-4693-9069-B2C9D59C9765}"/>
    <dgm:cxn modelId="{4CF15F0A-DE3A-4BE4-9735-762E6850E817}" srcId="{26EC5B24-D21E-4B9A-B4E4-118713C9FAF3}" destId="{DEF805F2-7D9A-4E4C-97B4-0566B1C3A105}" srcOrd="2" destOrd="0" parTransId="{E983FD79-EC4A-4520-94C5-DA868330E52B}" sibTransId="{076DB52B-6296-45A5-8F0D-E56DDD4EF37D}"/>
    <dgm:cxn modelId="{67C65AEB-6613-49C5-9AE0-8CDFF85CEA4E}" srcId="{26EC5B24-D21E-4B9A-B4E4-118713C9FAF3}" destId="{1F3A772C-F72F-4849-8B85-97398F33848E}" srcOrd="0" destOrd="0" parTransId="{1E79E94E-7C4E-416D-8577-2EC5819B58AB}" sibTransId="{C83CE8A0-B03E-4D91-805B-94865BAA975F}"/>
    <dgm:cxn modelId="{FDB3815B-FA5A-40D3-B040-1B53F6E5C55E}" type="presOf" srcId="{D9326375-1451-48F0-9044-A6A3762C79BF}" destId="{D378DE02-7721-4E2C-9C99-3CEA9353B15F}" srcOrd="0" destOrd="0" presId="urn:microsoft.com/office/officeart/2005/8/layout/pyramid2"/>
    <dgm:cxn modelId="{49CCE2A9-0DD4-4ECD-968E-3591C4773DE8}" type="presOf" srcId="{26EC5B24-D21E-4B9A-B4E4-118713C9FAF3}" destId="{F771AB27-C96F-4D34-810E-EC2FA65C666A}" srcOrd="0" destOrd="0" presId="urn:microsoft.com/office/officeart/2005/8/layout/pyramid2"/>
    <dgm:cxn modelId="{5B004CBC-55F4-4782-ACCA-6D32B8AC78F8}" type="presOf" srcId="{DEF805F2-7D9A-4E4C-97B4-0566B1C3A105}" destId="{7D5F2A70-26D9-4441-9EE1-8A86B4C0958B}" srcOrd="0" destOrd="0" presId="urn:microsoft.com/office/officeart/2005/8/layout/pyramid2"/>
    <dgm:cxn modelId="{A919A570-982F-4D41-B6B5-A302DA0AEF26}" type="presParOf" srcId="{F771AB27-C96F-4D34-810E-EC2FA65C666A}" destId="{E1BE79CB-569E-4431-9114-EB9496F72C45}" srcOrd="0" destOrd="0" presId="urn:microsoft.com/office/officeart/2005/8/layout/pyramid2"/>
    <dgm:cxn modelId="{E57FDCC7-4C6E-428A-BB06-D7CF64F3A8D2}" type="presParOf" srcId="{F771AB27-C96F-4D34-810E-EC2FA65C666A}" destId="{9C3D598F-48EF-4203-8434-FED2D7E13E2F}" srcOrd="1" destOrd="0" presId="urn:microsoft.com/office/officeart/2005/8/layout/pyramid2"/>
    <dgm:cxn modelId="{CD1E700C-FBDB-43F1-AFE5-51FBC8B9BD5A}" type="presParOf" srcId="{9C3D598F-48EF-4203-8434-FED2D7E13E2F}" destId="{B57FD50C-4CAA-4F63-ACC4-908547103D68}" srcOrd="0" destOrd="0" presId="urn:microsoft.com/office/officeart/2005/8/layout/pyramid2"/>
    <dgm:cxn modelId="{F7172FD9-6FCD-4BFB-B4EF-FB59302D863E}" type="presParOf" srcId="{9C3D598F-48EF-4203-8434-FED2D7E13E2F}" destId="{59135845-9A14-4935-B666-D638C460B4C8}" srcOrd="1" destOrd="0" presId="urn:microsoft.com/office/officeart/2005/8/layout/pyramid2"/>
    <dgm:cxn modelId="{63CE2BBD-7A86-4FBF-82D3-D946D48A0E4B}" type="presParOf" srcId="{9C3D598F-48EF-4203-8434-FED2D7E13E2F}" destId="{D378DE02-7721-4E2C-9C99-3CEA9353B15F}" srcOrd="2" destOrd="0" presId="urn:microsoft.com/office/officeart/2005/8/layout/pyramid2"/>
    <dgm:cxn modelId="{3C8A6E04-BC25-46D5-B51D-637EAC914AD1}" type="presParOf" srcId="{9C3D598F-48EF-4203-8434-FED2D7E13E2F}" destId="{A6E87239-E3E6-4A1B-8EEF-4D010C5F9DDC}" srcOrd="3" destOrd="0" presId="urn:microsoft.com/office/officeart/2005/8/layout/pyramid2"/>
    <dgm:cxn modelId="{16AE92BD-9125-414E-B6DA-158CFC969438}" type="presParOf" srcId="{9C3D598F-48EF-4203-8434-FED2D7E13E2F}" destId="{7D5F2A70-26D9-4441-9EE1-8A86B4C0958B}" srcOrd="4" destOrd="0" presId="urn:microsoft.com/office/officeart/2005/8/layout/pyramid2"/>
    <dgm:cxn modelId="{47597255-1B38-4E28-8F57-CE7C3FC12946}" type="presParOf" srcId="{9C3D598F-48EF-4203-8434-FED2D7E13E2F}" destId="{811B0C9F-E317-470E-A6C6-A4F87C745175}"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886A159-D821-4951-B082-8CE9B32739D8}"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s-ES"/>
        </a:p>
      </dgm:t>
    </dgm:pt>
    <dgm:pt modelId="{A92A4B6F-3389-4DAE-8FCB-B68916D1CF46}">
      <dgm:prSet phldrT="[Texto]"/>
      <dgm:spPr/>
      <dgm:t>
        <a:bodyPr/>
        <a:lstStyle/>
        <a:p>
          <a:r>
            <a:rPr lang="es-ES" dirty="0" smtClean="0">
              <a:solidFill>
                <a:schemeClr val="tx1"/>
              </a:solidFill>
            </a:rPr>
            <a:t>Histórico - lógico</a:t>
          </a:r>
          <a:endParaRPr lang="es-ES" dirty="0">
            <a:solidFill>
              <a:schemeClr val="tx1"/>
            </a:solidFill>
          </a:endParaRPr>
        </a:p>
      </dgm:t>
    </dgm:pt>
    <dgm:pt modelId="{AD31F69A-BCA2-41AE-BA5C-104F34DBBDED}" type="parTrans" cxnId="{536B386C-09DE-4612-9DE7-3AC9E74734A1}">
      <dgm:prSet/>
      <dgm:spPr/>
      <dgm:t>
        <a:bodyPr/>
        <a:lstStyle/>
        <a:p>
          <a:endParaRPr lang="es-ES">
            <a:solidFill>
              <a:schemeClr val="tx1"/>
            </a:solidFill>
          </a:endParaRPr>
        </a:p>
      </dgm:t>
    </dgm:pt>
    <dgm:pt modelId="{5D515A09-2942-4F73-971F-666029A1FE36}" type="sibTrans" cxnId="{536B386C-09DE-4612-9DE7-3AC9E74734A1}">
      <dgm:prSet/>
      <dgm:spPr/>
      <dgm:t>
        <a:bodyPr/>
        <a:lstStyle/>
        <a:p>
          <a:endParaRPr lang="es-ES">
            <a:solidFill>
              <a:schemeClr val="tx1"/>
            </a:solidFill>
          </a:endParaRPr>
        </a:p>
      </dgm:t>
    </dgm:pt>
    <dgm:pt modelId="{1F7CE286-EB7B-4987-A58D-5CE1492691BA}">
      <dgm:prSet phldrT="[Texto]"/>
      <dgm:spPr/>
      <dgm:t>
        <a:bodyPr/>
        <a:lstStyle/>
        <a:p>
          <a:r>
            <a:rPr lang="es-ES" smtClean="0">
              <a:solidFill>
                <a:schemeClr val="tx1"/>
              </a:solidFill>
            </a:rPr>
            <a:t>Análisis -síntesis</a:t>
          </a:r>
          <a:endParaRPr lang="es-ES" dirty="0">
            <a:solidFill>
              <a:schemeClr val="tx1"/>
            </a:solidFill>
          </a:endParaRPr>
        </a:p>
      </dgm:t>
    </dgm:pt>
    <dgm:pt modelId="{5447E921-6199-4FB5-B701-155DB32F7934}" type="parTrans" cxnId="{E30BA0CE-1546-4C02-A924-995BBAF6FEA5}">
      <dgm:prSet/>
      <dgm:spPr/>
      <dgm:t>
        <a:bodyPr/>
        <a:lstStyle/>
        <a:p>
          <a:endParaRPr lang="es-ES">
            <a:solidFill>
              <a:schemeClr val="tx1"/>
            </a:solidFill>
          </a:endParaRPr>
        </a:p>
      </dgm:t>
    </dgm:pt>
    <dgm:pt modelId="{0683FC97-E2E4-4E92-A492-E7F0CD9C040D}" type="sibTrans" cxnId="{E30BA0CE-1546-4C02-A924-995BBAF6FEA5}">
      <dgm:prSet/>
      <dgm:spPr/>
      <dgm:t>
        <a:bodyPr/>
        <a:lstStyle/>
        <a:p>
          <a:endParaRPr lang="es-ES">
            <a:solidFill>
              <a:schemeClr val="tx1"/>
            </a:solidFill>
          </a:endParaRPr>
        </a:p>
      </dgm:t>
    </dgm:pt>
    <dgm:pt modelId="{E1FE245F-9FA9-4C66-A39C-CCD68FFC359B}">
      <dgm:prSet phldrT="[Texto]"/>
      <dgm:spPr/>
      <dgm:t>
        <a:bodyPr/>
        <a:lstStyle/>
        <a:p>
          <a:r>
            <a:rPr lang="es-ES" smtClean="0">
              <a:solidFill>
                <a:schemeClr val="tx1"/>
              </a:solidFill>
            </a:rPr>
            <a:t>Inducción - deducción </a:t>
          </a:r>
          <a:endParaRPr lang="es-ES" dirty="0">
            <a:solidFill>
              <a:schemeClr val="tx1"/>
            </a:solidFill>
          </a:endParaRPr>
        </a:p>
      </dgm:t>
    </dgm:pt>
    <dgm:pt modelId="{A1F86D35-F90F-4854-885C-4730EBA46203}" type="parTrans" cxnId="{67545445-E140-4105-B429-0E1E59D83995}">
      <dgm:prSet/>
      <dgm:spPr/>
      <dgm:t>
        <a:bodyPr/>
        <a:lstStyle/>
        <a:p>
          <a:endParaRPr lang="es-ES">
            <a:solidFill>
              <a:schemeClr val="tx1"/>
            </a:solidFill>
          </a:endParaRPr>
        </a:p>
      </dgm:t>
    </dgm:pt>
    <dgm:pt modelId="{F6550D97-66C2-4F3F-919C-67A838F74BC2}" type="sibTrans" cxnId="{67545445-E140-4105-B429-0E1E59D83995}">
      <dgm:prSet/>
      <dgm:spPr/>
      <dgm:t>
        <a:bodyPr/>
        <a:lstStyle/>
        <a:p>
          <a:endParaRPr lang="es-ES">
            <a:solidFill>
              <a:schemeClr val="tx1"/>
            </a:solidFill>
          </a:endParaRPr>
        </a:p>
      </dgm:t>
    </dgm:pt>
    <dgm:pt modelId="{F46D72F7-631B-4192-A4A4-B91E66FF7B4F}" type="pres">
      <dgm:prSet presAssocID="{2886A159-D821-4951-B082-8CE9B32739D8}" presName="Name0" presStyleCnt="0">
        <dgm:presLayoutVars>
          <dgm:dir/>
          <dgm:animLvl val="lvl"/>
          <dgm:resizeHandles val="exact"/>
        </dgm:presLayoutVars>
      </dgm:prSet>
      <dgm:spPr/>
      <dgm:t>
        <a:bodyPr/>
        <a:lstStyle/>
        <a:p>
          <a:endParaRPr lang="es-ES"/>
        </a:p>
      </dgm:t>
    </dgm:pt>
    <dgm:pt modelId="{C01BB3CC-BECC-4A0C-BDAC-64739AB141F6}" type="pres">
      <dgm:prSet presAssocID="{A92A4B6F-3389-4DAE-8FCB-B68916D1CF46}" presName="linNode" presStyleCnt="0"/>
      <dgm:spPr/>
    </dgm:pt>
    <dgm:pt modelId="{DB440483-917B-4714-B4D5-AC4051B049F8}" type="pres">
      <dgm:prSet presAssocID="{A92A4B6F-3389-4DAE-8FCB-B68916D1CF46}" presName="parentText" presStyleLbl="node1" presStyleIdx="0" presStyleCnt="3" custScaleX="199580" custScaleY="69163">
        <dgm:presLayoutVars>
          <dgm:chMax val="1"/>
          <dgm:bulletEnabled val="1"/>
        </dgm:presLayoutVars>
      </dgm:prSet>
      <dgm:spPr/>
      <dgm:t>
        <a:bodyPr/>
        <a:lstStyle/>
        <a:p>
          <a:endParaRPr lang="es-ES"/>
        </a:p>
      </dgm:t>
    </dgm:pt>
    <dgm:pt modelId="{D7FCA7A4-3F7B-48AB-A28E-F0EC9B3C5720}" type="pres">
      <dgm:prSet presAssocID="{5D515A09-2942-4F73-971F-666029A1FE36}" presName="sp" presStyleCnt="0"/>
      <dgm:spPr/>
    </dgm:pt>
    <dgm:pt modelId="{B1D8E3CC-6B4A-4042-B234-BF80C8C013E4}" type="pres">
      <dgm:prSet presAssocID="{1F7CE286-EB7B-4987-A58D-5CE1492691BA}" presName="linNode" presStyleCnt="0"/>
      <dgm:spPr/>
    </dgm:pt>
    <dgm:pt modelId="{BF328BD5-552C-448F-94FF-4CE2DABC4628}" type="pres">
      <dgm:prSet presAssocID="{1F7CE286-EB7B-4987-A58D-5CE1492691BA}" presName="parentText" presStyleLbl="node1" presStyleIdx="1" presStyleCnt="3" custScaleX="201228" custScaleY="62459">
        <dgm:presLayoutVars>
          <dgm:chMax val="1"/>
          <dgm:bulletEnabled val="1"/>
        </dgm:presLayoutVars>
      </dgm:prSet>
      <dgm:spPr/>
      <dgm:t>
        <a:bodyPr/>
        <a:lstStyle/>
        <a:p>
          <a:endParaRPr lang="es-ES"/>
        </a:p>
      </dgm:t>
    </dgm:pt>
    <dgm:pt modelId="{7CB423B9-304F-4173-A559-C098C71F339A}" type="pres">
      <dgm:prSet presAssocID="{0683FC97-E2E4-4E92-A492-E7F0CD9C040D}" presName="sp" presStyleCnt="0"/>
      <dgm:spPr/>
    </dgm:pt>
    <dgm:pt modelId="{3B835BDD-F3A9-4C29-9835-2E1767B89FD6}" type="pres">
      <dgm:prSet presAssocID="{E1FE245F-9FA9-4C66-A39C-CCD68FFC359B}" presName="linNode" presStyleCnt="0"/>
      <dgm:spPr/>
    </dgm:pt>
    <dgm:pt modelId="{0A59F144-8C67-479F-8068-F0D24DABF2DB}" type="pres">
      <dgm:prSet presAssocID="{E1FE245F-9FA9-4C66-A39C-CCD68FFC359B}" presName="parentText" presStyleLbl="node1" presStyleIdx="2" presStyleCnt="3" custScaleX="202571" custScaleY="67870">
        <dgm:presLayoutVars>
          <dgm:chMax val="1"/>
          <dgm:bulletEnabled val="1"/>
        </dgm:presLayoutVars>
      </dgm:prSet>
      <dgm:spPr/>
      <dgm:t>
        <a:bodyPr/>
        <a:lstStyle/>
        <a:p>
          <a:endParaRPr lang="es-ES"/>
        </a:p>
      </dgm:t>
    </dgm:pt>
  </dgm:ptLst>
  <dgm:cxnLst>
    <dgm:cxn modelId="{67545445-E140-4105-B429-0E1E59D83995}" srcId="{2886A159-D821-4951-B082-8CE9B32739D8}" destId="{E1FE245F-9FA9-4C66-A39C-CCD68FFC359B}" srcOrd="2" destOrd="0" parTransId="{A1F86D35-F90F-4854-885C-4730EBA46203}" sibTransId="{F6550D97-66C2-4F3F-919C-67A838F74BC2}"/>
    <dgm:cxn modelId="{BBEF9492-4DBB-4653-8F15-9F9091DA44CE}" type="presOf" srcId="{1F7CE286-EB7B-4987-A58D-5CE1492691BA}" destId="{BF328BD5-552C-448F-94FF-4CE2DABC4628}" srcOrd="0" destOrd="0" presId="urn:microsoft.com/office/officeart/2005/8/layout/vList5"/>
    <dgm:cxn modelId="{0D09CF49-36DF-4016-BADF-23E5F3B1CE25}" type="presOf" srcId="{2886A159-D821-4951-B082-8CE9B32739D8}" destId="{F46D72F7-631B-4192-A4A4-B91E66FF7B4F}" srcOrd="0" destOrd="0" presId="urn:microsoft.com/office/officeart/2005/8/layout/vList5"/>
    <dgm:cxn modelId="{536B386C-09DE-4612-9DE7-3AC9E74734A1}" srcId="{2886A159-D821-4951-B082-8CE9B32739D8}" destId="{A92A4B6F-3389-4DAE-8FCB-B68916D1CF46}" srcOrd="0" destOrd="0" parTransId="{AD31F69A-BCA2-41AE-BA5C-104F34DBBDED}" sibTransId="{5D515A09-2942-4F73-971F-666029A1FE36}"/>
    <dgm:cxn modelId="{E30BA0CE-1546-4C02-A924-995BBAF6FEA5}" srcId="{2886A159-D821-4951-B082-8CE9B32739D8}" destId="{1F7CE286-EB7B-4987-A58D-5CE1492691BA}" srcOrd="1" destOrd="0" parTransId="{5447E921-6199-4FB5-B701-155DB32F7934}" sibTransId="{0683FC97-E2E4-4E92-A492-E7F0CD9C040D}"/>
    <dgm:cxn modelId="{783F9272-C143-47D1-88ED-E7AF8001F177}" type="presOf" srcId="{E1FE245F-9FA9-4C66-A39C-CCD68FFC359B}" destId="{0A59F144-8C67-479F-8068-F0D24DABF2DB}" srcOrd="0" destOrd="0" presId="urn:microsoft.com/office/officeart/2005/8/layout/vList5"/>
    <dgm:cxn modelId="{85500952-BFFF-4691-8C58-7336B3B33A16}" type="presOf" srcId="{A92A4B6F-3389-4DAE-8FCB-B68916D1CF46}" destId="{DB440483-917B-4714-B4D5-AC4051B049F8}" srcOrd="0" destOrd="0" presId="urn:microsoft.com/office/officeart/2005/8/layout/vList5"/>
    <dgm:cxn modelId="{EE2CB143-295B-416C-A422-0AEF3E8C5620}" type="presParOf" srcId="{F46D72F7-631B-4192-A4A4-B91E66FF7B4F}" destId="{C01BB3CC-BECC-4A0C-BDAC-64739AB141F6}" srcOrd="0" destOrd="0" presId="urn:microsoft.com/office/officeart/2005/8/layout/vList5"/>
    <dgm:cxn modelId="{F644C3CC-5297-4F21-A0EC-F9E3601BF33E}" type="presParOf" srcId="{C01BB3CC-BECC-4A0C-BDAC-64739AB141F6}" destId="{DB440483-917B-4714-B4D5-AC4051B049F8}" srcOrd="0" destOrd="0" presId="urn:microsoft.com/office/officeart/2005/8/layout/vList5"/>
    <dgm:cxn modelId="{F0A82915-B42E-4DE0-8672-680AF81C4EDB}" type="presParOf" srcId="{F46D72F7-631B-4192-A4A4-B91E66FF7B4F}" destId="{D7FCA7A4-3F7B-48AB-A28E-F0EC9B3C5720}" srcOrd="1" destOrd="0" presId="urn:microsoft.com/office/officeart/2005/8/layout/vList5"/>
    <dgm:cxn modelId="{4DFD342D-6516-49FD-8A3F-C5F616B479F2}" type="presParOf" srcId="{F46D72F7-631B-4192-A4A4-B91E66FF7B4F}" destId="{B1D8E3CC-6B4A-4042-B234-BF80C8C013E4}" srcOrd="2" destOrd="0" presId="urn:microsoft.com/office/officeart/2005/8/layout/vList5"/>
    <dgm:cxn modelId="{585C401D-8EA2-4CDA-A280-1693E6CB850A}" type="presParOf" srcId="{B1D8E3CC-6B4A-4042-B234-BF80C8C013E4}" destId="{BF328BD5-552C-448F-94FF-4CE2DABC4628}" srcOrd="0" destOrd="0" presId="urn:microsoft.com/office/officeart/2005/8/layout/vList5"/>
    <dgm:cxn modelId="{E2FBF3E9-8AAD-4347-8EE3-962D16066A35}" type="presParOf" srcId="{F46D72F7-631B-4192-A4A4-B91E66FF7B4F}" destId="{7CB423B9-304F-4173-A559-C098C71F339A}" srcOrd="3" destOrd="0" presId="urn:microsoft.com/office/officeart/2005/8/layout/vList5"/>
    <dgm:cxn modelId="{51809FF5-14AB-4B3B-AFF7-56BA54BFD7A4}" type="presParOf" srcId="{F46D72F7-631B-4192-A4A4-B91E66FF7B4F}" destId="{3B835BDD-F3A9-4C29-9835-2E1767B89FD6}" srcOrd="4" destOrd="0" presId="urn:microsoft.com/office/officeart/2005/8/layout/vList5"/>
    <dgm:cxn modelId="{49C76355-9E36-411C-8103-EFF7D5DBA92D}" type="presParOf" srcId="{3B835BDD-F3A9-4C29-9835-2E1767B89FD6}" destId="{0A59F144-8C67-479F-8068-F0D24DABF2D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484C1-85BC-42D5-8994-69CB31442BC9}">
      <dsp:nvSpPr>
        <dsp:cNvPr id="0" name=""/>
        <dsp:cNvSpPr/>
      </dsp:nvSpPr>
      <dsp:spPr>
        <a:xfrm>
          <a:off x="4396509" y="1336737"/>
          <a:ext cx="343848" cy="1319658"/>
        </a:xfrm>
        <a:custGeom>
          <a:avLst/>
          <a:gdLst/>
          <a:ahLst/>
          <a:cxnLst/>
          <a:rect l="0" t="0" r="0" b="0"/>
          <a:pathLst>
            <a:path>
              <a:moveTo>
                <a:pt x="0" y="0"/>
              </a:moveTo>
              <a:lnTo>
                <a:pt x="0" y="1319658"/>
              </a:lnTo>
              <a:lnTo>
                <a:pt x="343848" y="1319658"/>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8A4D95-1E38-4199-8891-0071E9C8C00D}">
      <dsp:nvSpPr>
        <dsp:cNvPr id="0" name=""/>
        <dsp:cNvSpPr/>
      </dsp:nvSpPr>
      <dsp:spPr>
        <a:xfrm>
          <a:off x="3663063" y="1336737"/>
          <a:ext cx="733446" cy="1381804"/>
        </a:xfrm>
        <a:custGeom>
          <a:avLst/>
          <a:gdLst/>
          <a:ahLst/>
          <a:cxnLst/>
          <a:rect l="0" t="0" r="0" b="0"/>
          <a:pathLst>
            <a:path>
              <a:moveTo>
                <a:pt x="733446" y="0"/>
              </a:moveTo>
              <a:lnTo>
                <a:pt x="733446" y="1381804"/>
              </a:lnTo>
              <a:lnTo>
                <a:pt x="0" y="1381804"/>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3D59CC-F5DC-4F63-82CD-CDBE920F3004}">
      <dsp:nvSpPr>
        <dsp:cNvPr id="0" name=""/>
        <dsp:cNvSpPr/>
      </dsp:nvSpPr>
      <dsp:spPr>
        <a:xfrm>
          <a:off x="4396509" y="1336737"/>
          <a:ext cx="334315" cy="481562"/>
        </a:xfrm>
        <a:custGeom>
          <a:avLst/>
          <a:gdLst/>
          <a:ahLst/>
          <a:cxnLst/>
          <a:rect l="0" t="0" r="0" b="0"/>
          <a:pathLst>
            <a:path>
              <a:moveTo>
                <a:pt x="0" y="0"/>
              </a:moveTo>
              <a:lnTo>
                <a:pt x="0" y="481562"/>
              </a:lnTo>
              <a:lnTo>
                <a:pt x="334315" y="481562"/>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BD59B9-F4C0-4EC7-91C7-7FB143562023}">
      <dsp:nvSpPr>
        <dsp:cNvPr id="0" name=""/>
        <dsp:cNvSpPr/>
      </dsp:nvSpPr>
      <dsp:spPr>
        <a:xfrm>
          <a:off x="2981194" y="1336737"/>
          <a:ext cx="1415315" cy="483381"/>
        </a:xfrm>
        <a:custGeom>
          <a:avLst/>
          <a:gdLst/>
          <a:ahLst/>
          <a:cxnLst/>
          <a:rect l="0" t="0" r="0" b="0"/>
          <a:pathLst>
            <a:path>
              <a:moveTo>
                <a:pt x="1415315" y="0"/>
              </a:moveTo>
              <a:lnTo>
                <a:pt x="1415315" y="483381"/>
              </a:lnTo>
              <a:lnTo>
                <a:pt x="0" y="483381"/>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18E764-77D7-4292-B942-2C49C068CC80}">
      <dsp:nvSpPr>
        <dsp:cNvPr id="0" name=""/>
        <dsp:cNvSpPr/>
      </dsp:nvSpPr>
      <dsp:spPr>
        <a:xfrm>
          <a:off x="4233065" y="1336737"/>
          <a:ext cx="163444" cy="2314419"/>
        </a:xfrm>
        <a:custGeom>
          <a:avLst/>
          <a:gdLst/>
          <a:ahLst/>
          <a:cxnLst/>
          <a:rect l="0" t="0" r="0" b="0"/>
          <a:pathLst>
            <a:path>
              <a:moveTo>
                <a:pt x="163444" y="0"/>
              </a:moveTo>
              <a:lnTo>
                <a:pt x="163444" y="2220691"/>
              </a:lnTo>
              <a:lnTo>
                <a:pt x="0" y="2220691"/>
              </a:lnTo>
              <a:lnTo>
                <a:pt x="0" y="2314419"/>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053AC2-CCB9-4097-81DF-ECBA28579480}">
      <dsp:nvSpPr>
        <dsp:cNvPr id="0" name=""/>
        <dsp:cNvSpPr/>
      </dsp:nvSpPr>
      <dsp:spPr>
        <a:xfrm>
          <a:off x="722271" y="1336737"/>
          <a:ext cx="3674238" cy="2174407"/>
        </a:xfrm>
        <a:custGeom>
          <a:avLst/>
          <a:gdLst/>
          <a:ahLst/>
          <a:cxnLst/>
          <a:rect l="0" t="0" r="0" b="0"/>
          <a:pathLst>
            <a:path>
              <a:moveTo>
                <a:pt x="3674238" y="0"/>
              </a:moveTo>
              <a:lnTo>
                <a:pt x="3674238" y="2080678"/>
              </a:lnTo>
              <a:lnTo>
                <a:pt x="0" y="2080678"/>
              </a:lnTo>
              <a:lnTo>
                <a:pt x="0" y="2174407"/>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4D7306-0A4D-4FAF-94FC-A61468465C17}">
      <dsp:nvSpPr>
        <dsp:cNvPr id="0" name=""/>
        <dsp:cNvSpPr/>
      </dsp:nvSpPr>
      <dsp:spPr>
        <a:xfrm>
          <a:off x="4396509" y="1336737"/>
          <a:ext cx="3051114" cy="2133220"/>
        </a:xfrm>
        <a:custGeom>
          <a:avLst/>
          <a:gdLst/>
          <a:ahLst/>
          <a:cxnLst/>
          <a:rect l="0" t="0" r="0" b="0"/>
          <a:pathLst>
            <a:path>
              <a:moveTo>
                <a:pt x="0" y="0"/>
              </a:moveTo>
              <a:lnTo>
                <a:pt x="0" y="2039491"/>
              </a:lnTo>
              <a:lnTo>
                <a:pt x="3051114" y="2039491"/>
              </a:lnTo>
              <a:lnTo>
                <a:pt x="3051114" y="2133220"/>
              </a:lnTo>
            </a:path>
          </a:pathLst>
        </a:custGeom>
        <a:noFill/>
        <a:ln w="285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ADEA9E-FE6B-43CB-AFD2-0EFA6EB268B5}">
      <dsp:nvSpPr>
        <dsp:cNvPr id="0" name=""/>
        <dsp:cNvSpPr/>
      </dsp:nvSpPr>
      <dsp:spPr>
        <a:xfrm>
          <a:off x="0" y="473441"/>
          <a:ext cx="1645101" cy="657762"/>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AMBIENTACIÓN MEDIO ACUÁTICO</a:t>
          </a:r>
          <a:endParaRPr lang="es-ES" sz="1600" b="1" kern="1200" dirty="0">
            <a:solidFill>
              <a:schemeClr val="tx1"/>
            </a:solidFill>
          </a:endParaRPr>
        </a:p>
      </dsp:txBody>
      <dsp:txXfrm>
        <a:off x="0" y="473441"/>
        <a:ext cx="1645101" cy="657762"/>
      </dsp:txXfrm>
    </dsp:sp>
    <dsp:sp modelId="{D6CB2C63-1DF7-4743-871D-1A243CAAC8A2}">
      <dsp:nvSpPr>
        <dsp:cNvPr id="0" name=""/>
        <dsp:cNvSpPr/>
      </dsp:nvSpPr>
      <dsp:spPr>
        <a:xfrm>
          <a:off x="2891304" y="128789"/>
          <a:ext cx="3010409" cy="1207947"/>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1"/>
              </a:solidFill>
            </a:rPr>
            <a:t>ARDANAZ, ESCARBAJAL &amp; ALBARRACAN, FLORES, DA FONSECA, MORENO, PENA &amp; DEL CASTILLO, CARDONA &amp; GOMEZ (2009 A 2014)</a:t>
          </a:r>
          <a:endParaRPr lang="es-ES" sz="1600" kern="1200" dirty="0">
            <a:solidFill>
              <a:schemeClr val="tx1"/>
            </a:solidFill>
          </a:endParaRPr>
        </a:p>
      </dsp:txBody>
      <dsp:txXfrm>
        <a:off x="2891304" y="128789"/>
        <a:ext cx="3010409" cy="1207947"/>
      </dsp:txXfrm>
    </dsp:sp>
    <dsp:sp modelId="{4F54DE11-BC2D-4D34-90A9-F940D032E7CE}">
      <dsp:nvSpPr>
        <dsp:cNvPr id="0" name=""/>
        <dsp:cNvSpPr/>
      </dsp:nvSpPr>
      <dsp:spPr>
        <a:xfrm>
          <a:off x="6489301" y="3469957"/>
          <a:ext cx="1916645" cy="1605476"/>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1"/>
              </a:solidFill>
            </a:rPr>
            <a:t>MARQUEZ, PRIETO, MORENO &amp; PAULA DEPAULA, KONOVALOVA, VIDIGAL, VIEJO, SANDOVAL (2009 A 2015) </a:t>
          </a:r>
          <a:endParaRPr lang="es-ES" sz="1600" kern="1200" dirty="0">
            <a:solidFill>
              <a:schemeClr val="tx1"/>
            </a:solidFill>
          </a:endParaRPr>
        </a:p>
      </dsp:txBody>
      <dsp:txXfrm>
        <a:off x="6489301" y="3469957"/>
        <a:ext cx="1916645" cy="1605476"/>
      </dsp:txXfrm>
    </dsp:sp>
    <dsp:sp modelId="{D84BF31A-0971-446D-9A3C-3BD88C2909D3}">
      <dsp:nvSpPr>
        <dsp:cNvPr id="0" name=""/>
        <dsp:cNvSpPr/>
      </dsp:nvSpPr>
      <dsp:spPr>
        <a:xfrm>
          <a:off x="118018" y="3511144"/>
          <a:ext cx="1208505" cy="446325"/>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1"/>
              </a:solidFill>
            </a:rPr>
            <a:t>ROMERO (2010)</a:t>
          </a:r>
          <a:endParaRPr lang="es-ES" sz="1600" kern="1200" dirty="0">
            <a:solidFill>
              <a:schemeClr val="tx1"/>
            </a:solidFill>
          </a:endParaRPr>
        </a:p>
      </dsp:txBody>
      <dsp:txXfrm>
        <a:off x="118018" y="3511144"/>
        <a:ext cx="1208505" cy="446325"/>
      </dsp:txXfrm>
    </dsp:sp>
    <dsp:sp modelId="{26D47C28-7570-4590-9B6C-0BC82FEEA293}">
      <dsp:nvSpPr>
        <dsp:cNvPr id="0" name=""/>
        <dsp:cNvSpPr/>
      </dsp:nvSpPr>
      <dsp:spPr>
        <a:xfrm>
          <a:off x="3592579" y="3651156"/>
          <a:ext cx="1280971" cy="435104"/>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1"/>
              </a:solidFill>
            </a:rPr>
            <a:t>PEÑAFIEL (2017)</a:t>
          </a:r>
          <a:endParaRPr lang="es-ES" sz="1600" kern="1200" dirty="0">
            <a:solidFill>
              <a:schemeClr val="tx1"/>
            </a:solidFill>
          </a:endParaRPr>
        </a:p>
      </dsp:txBody>
      <dsp:txXfrm>
        <a:off x="3592579" y="3651156"/>
        <a:ext cx="1280971" cy="435104"/>
      </dsp:txXfrm>
    </dsp:sp>
    <dsp:sp modelId="{B94C731C-3C5A-4770-A8D6-52EC5B9152EB}">
      <dsp:nvSpPr>
        <dsp:cNvPr id="0" name=""/>
        <dsp:cNvSpPr/>
      </dsp:nvSpPr>
      <dsp:spPr>
        <a:xfrm>
          <a:off x="1849483" y="1566737"/>
          <a:ext cx="1131711" cy="506762"/>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1"/>
              </a:solidFill>
            </a:rPr>
            <a:t>ARELLANO (2010)</a:t>
          </a:r>
          <a:endParaRPr lang="es-ES" sz="1600" kern="1200" dirty="0">
            <a:solidFill>
              <a:schemeClr val="tx1"/>
            </a:solidFill>
          </a:endParaRPr>
        </a:p>
      </dsp:txBody>
      <dsp:txXfrm>
        <a:off x="1849483" y="1566737"/>
        <a:ext cx="1131711" cy="506762"/>
      </dsp:txXfrm>
    </dsp:sp>
    <dsp:sp modelId="{58E5659D-6987-4394-88F7-D0C97F75B842}">
      <dsp:nvSpPr>
        <dsp:cNvPr id="0" name=""/>
        <dsp:cNvSpPr/>
      </dsp:nvSpPr>
      <dsp:spPr>
        <a:xfrm>
          <a:off x="4730824" y="1547674"/>
          <a:ext cx="1804180" cy="541249"/>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FASES DE LA AMBIENTACIÓN</a:t>
          </a:r>
          <a:endParaRPr lang="es-ES" sz="1600" b="1" kern="1200" dirty="0">
            <a:solidFill>
              <a:schemeClr val="tx1"/>
            </a:solidFill>
          </a:endParaRPr>
        </a:p>
      </dsp:txBody>
      <dsp:txXfrm>
        <a:off x="4730824" y="1547674"/>
        <a:ext cx="1804180" cy="541249"/>
      </dsp:txXfrm>
    </dsp:sp>
    <dsp:sp modelId="{2578A2AF-A670-42C7-8F26-16D0E3F8AFA4}">
      <dsp:nvSpPr>
        <dsp:cNvPr id="0" name=""/>
        <dsp:cNvSpPr/>
      </dsp:nvSpPr>
      <dsp:spPr>
        <a:xfrm>
          <a:off x="1950861" y="2409814"/>
          <a:ext cx="1712201" cy="617455"/>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HABILIDADES MOTRICES </a:t>
          </a:r>
          <a:endParaRPr lang="es-ES" sz="1600" b="1" kern="1200" dirty="0">
            <a:solidFill>
              <a:schemeClr val="tx1"/>
            </a:solidFill>
          </a:endParaRPr>
        </a:p>
      </dsp:txBody>
      <dsp:txXfrm>
        <a:off x="1950861" y="2409814"/>
        <a:ext cx="1712201" cy="617455"/>
      </dsp:txXfrm>
    </dsp:sp>
    <dsp:sp modelId="{CBF9E9B3-8C63-4FF5-9259-25B2D7057B27}">
      <dsp:nvSpPr>
        <dsp:cNvPr id="0" name=""/>
        <dsp:cNvSpPr/>
      </dsp:nvSpPr>
      <dsp:spPr>
        <a:xfrm>
          <a:off x="4740358" y="2362160"/>
          <a:ext cx="2229260" cy="588470"/>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1"/>
              </a:solidFill>
            </a:rPr>
            <a:t>ARDANAZ,</a:t>
          </a:r>
          <a:r>
            <a:rPr lang="es-ES" sz="1600" kern="1200" baseline="0" dirty="0" smtClean="0">
              <a:solidFill>
                <a:schemeClr val="tx1"/>
              </a:solidFill>
            </a:rPr>
            <a:t> BEQUER, AMARO, AGRELO (2018)</a:t>
          </a:r>
          <a:endParaRPr lang="es-ES" sz="1600" kern="1200" dirty="0">
            <a:solidFill>
              <a:schemeClr val="tx1"/>
            </a:solidFill>
          </a:endParaRPr>
        </a:p>
      </dsp:txBody>
      <dsp:txXfrm>
        <a:off x="4740358" y="2362160"/>
        <a:ext cx="2229260" cy="588470"/>
      </dsp:txXfrm>
    </dsp:sp>
    <dsp:sp modelId="{1F7B7770-7A8D-4925-A87D-1EF78CB3D292}">
      <dsp:nvSpPr>
        <dsp:cNvPr id="0" name=""/>
        <dsp:cNvSpPr/>
      </dsp:nvSpPr>
      <dsp:spPr>
        <a:xfrm>
          <a:off x="6978920" y="5293222"/>
          <a:ext cx="939460" cy="308553"/>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JUEGOS</a:t>
          </a:r>
          <a:endParaRPr lang="es-ES" sz="1600" b="1" kern="1200" dirty="0">
            <a:solidFill>
              <a:schemeClr val="tx1"/>
            </a:solidFill>
          </a:endParaRPr>
        </a:p>
      </dsp:txBody>
      <dsp:txXfrm>
        <a:off x="6978920" y="5293222"/>
        <a:ext cx="939460" cy="308553"/>
      </dsp:txXfrm>
    </dsp:sp>
    <dsp:sp modelId="{CE391544-1ECB-4B1E-B72D-18803328032A}">
      <dsp:nvSpPr>
        <dsp:cNvPr id="0" name=""/>
        <dsp:cNvSpPr/>
      </dsp:nvSpPr>
      <dsp:spPr>
        <a:xfrm>
          <a:off x="217584" y="4269348"/>
          <a:ext cx="1870263" cy="1012109"/>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MONOTONÍA, DESINTERÉS, RECHAZO </a:t>
          </a:r>
          <a:endParaRPr lang="es-ES" sz="1600" b="1" kern="1200" dirty="0">
            <a:solidFill>
              <a:schemeClr val="tx1"/>
            </a:solidFill>
          </a:endParaRPr>
        </a:p>
      </dsp:txBody>
      <dsp:txXfrm>
        <a:off x="217584" y="4269348"/>
        <a:ext cx="1870263" cy="1012109"/>
      </dsp:txXfrm>
    </dsp:sp>
    <dsp:sp modelId="{99B13BE0-5609-44B4-902F-463BD6E117C2}">
      <dsp:nvSpPr>
        <dsp:cNvPr id="0" name=""/>
        <dsp:cNvSpPr/>
      </dsp:nvSpPr>
      <dsp:spPr>
        <a:xfrm>
          <a:off x="3591374" y="4826352"/>
          <a:ext cx="1643887" cy="446325"/>
        </a:xfrm>
        <a:prstGeom prst="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MOTIVACIÓN</a:t>
          </a:r>
          <a:endParaRPr lang="es-ES" sz="1600" b="1" kern="1200" dirty="0">
            <a:solidFill>
              <a:schemeClr val="tx1"/>
            </a:solidFill>
          </a:endParaRPr>
        </a:p>
      </dsp:txBody>
      <dsp:txXfrm>
        <a:off x="3591374" y="4826352"/>
        <a:ext cx="1643887" cy="4463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126AB-7653-4A68-9D6D-AD5E7393EA58}">
      <dsp:nvSpPr>
        <dsp:cNvPr id="0" name=""/>
        <dsp:cNvSpPr/>
      </dsp:nvSpPr>
      <dsp:spPr>
        <a:xfrm>
          <a:off x="3963393" y="1667530"/>
          <a:ext cx="4291606" cy="2324814"/>
        </a:xfrm>
        <a:prstGeom prst="rect">
          <a:avLst/>
        </a:prstGeom>
        <a:solidFill>
          <a:schemeClr val="accent2">
            <a:tint val="40000"/>
            <a:alpha val="90000"/>
            <a:hueOff val="0"/>
            <a:satOff val="0"/>
            <a:lumOff val="0"/>
            <a:alphaOff val="0"/>
          </a:schemeClr>
        </a:solidFill>
        <a:ln w="285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99136" rIns="199136" bIns="199136" numCol="1" spcCol="1270" anchor="ctr" anchorCtr="0">
          <a:noAutofit/>
        </a:bodyPr>
        <a:lstStyle/>
        <a:p>
          <a:pPr lvl="0" algn="l" defTabSz="1244600">
            <a:lnSpc>
              <a:spcPct val="90000"/>
            </a:lnSpc>
            <a:spcBef>
              <a:spcPct val="0"/>
            </a:spcBef>
            <a:spcAft>
              <a:spcPct val="35000"/>
            </a:spcAft>
          </a:pPr>
          <a:r>
            <a:rPr lang="es-EC" sz="2800" b="1" kern="1200" smtClean="0">
              <a:solidFill>
                <a:schemeClr val="tx1"/>
              </a:solidFill>
            </a:rPr>
            <a:t>Hernández Sampieri y otros (2006: 562)</a:t>
          </a:r>
          <a:endParaRPr lang="es-ES" sz="2800" b="1" kern="1200" dirty="0">
            <a:solidFill>
              <a:schemeClr val="tx1"/>
            </a:solidFill>
          </a:endParaRPr>
        </a:p>
      </dsp:txBody>
      <dsp:txXfrm>
        <a:off x="4650050" y="1667530"/>
        <a:ext cx="3604949" cy="2324814"/>
      </dsp:txXfrm>
    </dsp:sp>
    <dsp:sp modelId="{EAD54596-C874-47E8-89D9-F51738A60847}">
      <dsp:nvSpPr>
        <dsp:cNvPr id="0" name=""/>
        <dsp:cNvSpPr/>
      </dsp:nvSpPr>
      <dsp:spPr>
        <a:xfrm>
          <a:off x="2015" y="188145"/>
          <a:ext cx="3953613" cy="3997271"/>
        </a:xfrm>
        <a:prstGeom prst="ellips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s-ES" sz="3200" b="1" kern="1200" smtClean="0">
              <a:solidFill>
                <a:schemeClr val="tx1"/>
              </a:solidFill>
            </a:rPr>
            <a:t>5 Instructores </a:t>
          </a:r>
          <a:endParaRPr lang="es-ES" sz="3200" b="1" kern="1200" dirty="0">
            <a:solidFill>
              <a:schemeClr val="tx1"/>
            </a:solidFill>
          </a:endParaRPr>
        </a:p>
      </dsp:txBody>
      <dsp:txXfrm>
        <a:off x="581008" y="773532"/>
        <a:ext cx="2795627" cy="28264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D18F9-AE8C-43E1-9C76-1C12DA9DED61}">
      <dsp:nvSpPr>
        <dsp:cNvPr id="0" name=""/>
        <dsp:cNvSpPr/>
      </dsp:nvSpPr>
      <dsp:spPr>
        <a:xfrm>
          <a:off x="2810" y="0"/>
          <a:ext cx="490865" cy="49086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6850B6-B6F1-47C3-89A2-2C649A35DBFB}">
      <dsp:nvSpPr>
        <dsp:cNvPr id="0" name=""/>
        <dsp:cNvSpPr/>
      </dsp:nvSpPr>
      <dsp:spPr>
        <a:xfrm>
          <a:off x="51896" y="49086"/>
          <a:ext cx="392692" cy="392692"/>
        </a:xfrm>
        <a:prstGeom prst="chord">
          <a:avLst>
            <a:gd name="adj1" fmla="val 1800000"/>
            <a:gd name="adj2" fmla="val 9000000"/>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FADF2A-73D0-4BFD-90A5-5540B43EC0BD}">
      <dsp:nvSpPr>
        <dsp:cNvPr id="0" name=""/>
        <dsp:cNvSpPr/>
      </dsp:nvSpPr>
      <dsp:spPr>
        <a:xfrm>
          <a:off x="21064" y="644565"/>
          <a:ext cx="1659712" cy="2754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48260" rIns="48260" bIns="48260" numCol="1" spcCol="1270" anchor="t" anchorCtr="0">
          <a:noAutofit/>
        </a:bodyPr>
        <a:lstStyle/>
        <a:p>
          <a:pPr lvl="0" algn="l" defTabSz="844550">
            <a:lnSpc>
              <a:spcPct val="90000"/>
            </a:lnSpc>
            <a:spcBef>
              <a:spcPct val="0"/>
            </a:spcBef>
            <a:spcAft>
              <a:spcPct val="35000"/>
            </a:spcAft>
          </a:pPr>
          <a:r>
            <a:rPr lang="es-ES" sz="1900" kern="1200" dirty="0" smtClean="0"/>
            <a:t>- Análisis de documentos </a:t>
          </a:r>
        </a:p>
        <a:p>
          <a:pPr lvl="0" algn="l" defTabSz="844550">
            <a:lnSpc>
              <a:spcPct val="90000"/>
            </a:lnSpc>
            <a:spcBef>
              <a:spcPct val="0"/>
            </a:spcBef>
            <a:spcAft>
              <a:spcPct val="35000"/>
            </a:spcAft>
          </a:pPr>
          <a:r>
            <a:rPr lang="es-ES" sz="1900" kern="1200" dirty="0" smtClean="0"/>
            <a:t>- Observación a las actividades</a:t>
          </a:r>
        </a:p>
        <a:p>
          <a:pPr lvl="0" algn="l" defTabSz="844550">
            <a:lnSpc>
              <a:spcPct val="90000"/>
            </a:lnSpc>
            <a:spcBef>
              <a:spcPct val="0"/>
            </a:spcBef>
            <a:spcAft>
              <a:spcPct val="35000"/>
            </a:spcAft>
          </a:pPr>
          <a:r>
            <a:rPr lang="es-ES" sz="1900" kern="1200" dirty="0" smtClean="0"/>
            <a:t>- Encuesta </a:t>
          </a:r>
          <a:endParaRPr lang="es-ES" sz="1900" kern="1200" dirty="0"/>
        </a:p>
      </dsp:txBody>
      <dsp:txXfrm>
        <a:off x="21064" y="644565"/>
        <a:ext cx="1659712" cy="2754871"/>
      </dsp:txXfrm>
    </dsp:sp>
    <dsp:sp modelId="{18E93E07-5AEE-4C57-B76D-73EF19668975}">
      <dsp:nvSpPr>
        <dsp:cNvPr id="0" name=""/>
        <dsp:cNvSpPr/>
      </dsp:nvSpPr>
      <dsp:spPr>
        <a:xfrm>
          <a:off x="595938" y="0"/>
          <a:ext cx="1452143" cy="490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b" anchorCtr="0">
          <a:noAutofit/>
        </a:bodyPr>
        <a:lstStyle/>
        <a:p>
          <a:pPr lvl="0" algn="l" defTabSz="1155700">
            <a:lnSpc>
              <a:spcPct val="90000"/>
            </a:lnSpc>
            <a:spcBef>
              <a:spcPct val="0"/>
            </a:spcBef>
            <a:spcAft>
              <a:spcPct val="35000"/>
            </a:spcAft>
          </a:pPr>
          <a:r>
            <a:rPr lang="es-ES" sz="2600" kern="1200" dirty="0" smtClean="0"/>
            <a:t>Anexo 1</a:t>
          </a:r>
          <a:endParaRPr lang="es-ES" sz="2600" kern="1200" dirty="0"/>
        </a:p>
      </dsp:txBody>
      <dsp:txXfrm>
        <a:off x="595938" y="0"/>
        <a:ext cx="1452143" cy="490865"/>
      </dsp:txXfrm>
    </dsp:sp>
    <dsp:sp modelId="{9835B719-A640-4521-B12A-874ABE18510D}">
      <dsp:nvSpPr>
        <dsp:cNvPr id="0" name=""/>
        <dsp:cNvSpPr/>
      </dsp:nvSpPr>
      <dsp:spPr>
        <a:xfrm>
          <a:off x="2215489" y="114806"/>
          <a:ext cx="490865" cy="49086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63FE98-4FC9-44B3-8A05-EE75CE1970BC}">
      <dsp:nvSpPr>
        <dsp:cNvPr id="0" name=""/>
        <dsp:cNvSpPr/>
      </dsp:nvSpPr>
      <dsp:spPr>
        <a:xfrm>
          <a:off x="2290340" y="170342"/>
          <a:ext cx="392692" cy="392692"/>
        </a:xfrm>
        <a:prstGeom prst="chord">
          <a:avLst>
            <a:gd name="adj1" fmla="val 0"/>
            <a:gd name="adj2" fmla="val 10800000"/>
          </a:avLst>
        </a:prstGeom>
        <a:solidFill>
          <a:schemeClr val="accent3">
            <a:hueOff val="0"/>
            <a:satOff val="0"/>
            <a:lumOff val="0"/>
            <a:alphaOff val="0"/>
          </a:schemeClr>
        </a:solidFill>
        <a:ln w="285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550AB4-69B6-4ED6-BC29-1B894A400290}">
      <dsp:nvSpPr>
        <dsp:cNvPr id="0" name=""/>
        <dsp:cNvSpPr/>
      </dsp:nvSpPr>
      <dsp:spPr>
        <a:xfrm>
          <a:off x="2527206" y="769020"/>
          <a:ext cx="1452143" cy="2065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48260" rIns="48260" bIns="48260" numCol="1" spcCol="1270" anchor="t" anchorCtr="0">
          <a:noAutofit/>
        </a:bodyPr>
        <a:lstStyle/>
        <a:p>
          <a:pPr lvl="0" algn="l" defTabSz="844550">
            <a:lnSpc>
              <a:spcPct val="90000"/>
            </a:lnSpc>
            <a:spcBef>
              <a:spcPct val="0"/>
            </a:spcBef>
            <a:spcAft>
              <a:spcPct val="35000"/>
            </a:spcAft>
          </a:pPr>
          <a:r>
            <a:rPr lang="es-ES" sz="1900" kern="1200" dirty="0" smtClean="0"/>
            <a:t>Guía de análisis de documentos </a:t>
          </a:r>
          <a:endParaRPr lang="es-ES" sz="1900" kern="1200" dirty="0"/>
        </a:p>
      </dsp:txBody>
      <dsp:txXfrm>
        <a:off x="2527206" y="769020"/>
        <a:ext cx="1452143" cy="2065724"/>
      </dsp:txXfrm>
    </dsp:sp>
    <dsp:sp modelId="{C9705390-2ED5-420D-B826-228D5AF1E25F}">
      <dsp:nvSpPr>
        <dsp:cNvPr id="0" name=""/>
        <dsp:cNvSpPr/>
      </dsp:nvSpPr>
      <dsp:spPr>
        <a:xfrm>
          <a:off x="2731334" y="89050"/>
          <a:ext cx="1452143" cy="490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1066800">
            <a:lnSpc>
              <a:spcPct val="90000"/>
            </a:lnSpc>
            <a:spcBef>
              <a:spcPct val="0"/>
            </a:spcBef>
            <a:spcAft>
              <a:spcPct val="35000"/>
            </a:spcAft>
          </a:pPr>
          <a:r>
            <a:rPr lang="es-ES" sz="2400" kern="1200" dirty="0" smtClean="0"/>
            <a:t>Anexo</a:t>
          </a:r>
          <a:r>
            <a:rPr lang="es-ES" sz="2700" kern="1200" dirty="0" smtClean="0"/>
            <a:t> 2</a:t>
          </a:r>
          <a:endParaRPr lang="es-ES" sz="2700" kern="1200" dirty="0"/>
        </a:p>
      </dsp:txBody>
      <dsp:txXfrm>
        <a:off x="2731334" y="89050"/>
        <a:ext cx="1452143" cy="490865"/>
      </dsp:txXfrm>
    </dsp:sp>
    <dsp:sp modelId="{35758EFF-CE54-4A6F-BC67-50284CE5CF25}">
      <dsp:nvSpPr>
        <dsp:cNvPr id="0" name=""/>
        <dsp:cNvSpPr/>
      </dsp:nvSpPr>
      <dsp:spPr>
        <a:xfrm>
          <a:off x="4528176" y="448417"/>
          <a:ext cx="490865" cy="49086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C06DBE-E788-4BBD-BB26-0789EC54C8C0}">
      <dsp:nvSpPr>
        <dsp:cNvPr id="0" name=""/>
        <dsp:cNvSpPr/>
      </dsp:nvSpPr>
      <dsp:spPr>
        <a:xfrm>
          <a:off x="4528175" y="523259"/>
          <a:ext cx="392692" cy="392692"/>
        </a:xfrm>
        <a:prstGeom prst="chord">
          <a:avLst>
            <a:gd name="adj1" fmla="val 19800000"/>
            <a:gd name="adj2" fmla="val 12600000"/>
          </a:avLst>
        </a:prstGeom>
        <a:solidFill>
          <a:schemeClr val="accent4">
            <a:hueOff val="0"/>
            <a:satOff val="0"/>
            <a:lumOff val="0"/>
            <a:alphaOff val="0"/>
          </a:schemeClr>
        </a:solidFill>
        <a:ln w="285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C9B591-8A89-4B27-B624-A7227FFB6A6A}">
      <dsp:nvSpPr>
        <dsp:cNvPr id="0" name=""/>
        <dsp:cNvSpPr/>
      </dsp:nvSpPr>
      <dsp:spPr>
        <a:xfrm>
          <a:off x="5059197" y="435537"/>
          <a:ext cx="1452143" cy="490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b" anchorCtr="0">
          <a:noAutofit/>
        </a:bodyPr>
        <a:lstStyle/>
        <a:p>
          <a:pPr lvl="0" algn="l" defTabSz="1155700">
            <a:lnSpc>
              <a:spcPct val="90000"/>
            </a:lnSpc>
            <a:spcBef>
              <a:spcPct val="0"/>
            </a:spcBef>
            <a:spcAft>
              <a:spcPct val="35000"/>
            </a:spcAft>
          </a:pPr>
          <a:r>
            <a:rPr lang="es-ES" sz="2600" kern="1200" dirty="0" smtClean="0"/>
            <a:t>Anexo 3</a:t>
          </a:r>
          <a:endParaRPr lang="es-ES" sz="2600" kern="1200" dirty="0"/>
        </a:p>
      </dsp:txBody>
      <dsp:txXfrm>
        <a:off x="5059197" y="435537"/>
        <a:ext cx="1452143" cy="490865"/>
      </dsp:txXfrm>
    </dsp:sp>
    <dsp:sp modelId="{CB6585FF-2284-4FEC-91A3-534674582E80}">
      <dsp:nvSpPr>
        <dsp:cNvPr id="0" name=""/>
        <dsp:cNvSpPr/>
      </dsp:nvSpPr>
      <dsp:spPr>
        <a:xfrm>
          <a:off x="4720625" y="2652830"/>
          <a:ext cx="490865" cy="49086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331041-ABF9-44A0-9B47-21D0D0180C2C}">
      <dsp:nvSpPr>
        <dsp:cNvPr id="0" name=""/>
        <dsp:cNvSpPr/>
      </dsp:nvSpPr>
      <dsp:spPr>
        <a:xfrm>
          <a:off x="4769709" y="2551082"/>
          <a:ext cx="392692" cy="392692"/>
        </a:xfrm>
        <a:prstGeom prst="chord">
          <a:avLst>
            <a:gd name="adj1" fmla="val 16200000"/>
            <a:gd name="adj2" fmla="val 16200000"/>
          </a:avLst>
        </a:prstGeom>
        <a:solidFill>
          <a:schemeClr val="accent5">
            <a:hueOff val="0"/>
            <a:satOff val="0"/>
            <a:lumOff val="0"/>
            <a:alphaOff val="0"/>
          </a:schemeClr>
        </a:solidFill>
        <a:ln w="285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6A1770-BFB3-46AE-A59C-C8DD82CC8C3F}">
      <dsp:nvSpPr>
        <dsp:cNvPr id="0" name=""/>
        <dsp:cNvSpPr/>
      </dsp:nvSpPr>
      <dsp:spPr>
        <a:xfrm>
          <a:off x="5445123" y="2690729"/>
          <a:ext cx="1452143" cy="490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b" anchorCtr="0">
          <a:noAutofit/>
        </a:bodyPr>
        <a:lstStyle/>
        <a:p>
          <a:pPr lvl="0" algn="l" defTabSz="1155700">
            <a:lnSpc>
              <a:spcPct val="90000"/>
            </a:lnSpc>
            <a:spcBef>
              <a:spcPct val="0"/>
            </a:spcBef>
            <a:spcAft>
              <a:spcPct val="35000"/>
            </a:spcAft>
          </a:pPr>
          <a:r>
            <a:rPr lang="es-ES" sz="2600" kern="1200" dirty="0" smtClean="0"/>
            <a:t>Anexo 4</a:t>
          </a:r>
          <a:endParaRPr lang="es-ES" sz="2600" kern="1200" dirty="0"/>
        </a:p>
      </dsp:txBody>
      <dsp:txXfrm>
        <a:off x="5445123" y="2690729"/>
        <a:ext cx="1452143" cy="49086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C8DED-D7F0-4986-A9A9-CE776502A156}">
      <dsp:nvSpPr>
        <dsp:cNvPr id="0" name=""/>
        <dsp:cNvSpPr/>
      </dsp:nvSpPr>
      <dsp:spPr>
        <a:xfrm>
          <a:off x="0" y="929"/>
          <a:ext cx="9607639" cy="843383"/>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kern="1200" dirty="0" smtClean="0">
              <a:solidFill>
                <a:schemeClr val="tx1"/>
              </a:solidFill>
            </a:rPr>
            <a:t>No se resuelven los problemas de la práctica pedagógica en la ambientación de las actividades al medio acuático.</a:t>
          </a:r>
          <a:endParaRPr lang="es-ES" sz="1800" kern="1200" dirty="0">
            <a:solidFill>
              <a:schemeClr val="tx1"/>
            </a:solidFill>
          </a:endParaRPr>
        </a:p>
      </dsp:txBody>
      <dsp:txXfrm>
        <a:off x="41171" y="42100"/>
        <a:ext cx="9525297" cy="761041"/>
      </dsp:txXfrm>
    </dsp:sp>
    <dsp:sp modelId="{2A1FC711-0740-4C66-9EE7-E8D29CB5AA08}">
      <dsp:nvSpPr>
        <dsp:cNvPr id="0" name=""/>
        <dsp:cNvSpPr/>
      </dsp:nvSpPr>
      <dsp:spPr>
        <a:xfrm>
          <a:off x="0" y="857038"/>
          <a:ext cx="9607639" cy="843383"/>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kern="1200" smtClean="0">
              <a:solidFill>
                <a:schemeClr val="tx1"/>
              </a:solidFill>
            </a:rPr>
            <a:t>Existe tendencia a la aplicación de una la metodología tradicional, caracterizada por actividades repetitivas en el arte de enseñar a nadar a los infantes</a:t>
          </a:r>
          <a:endParaRPr lang="es-ES" sz="1800" kern="1200" dirty="0">
            <a:solidFill>
              <a:schemeClr val="tx1"/>
            </a:solidFill>
          </a:endParaRPr>
        </a:p>
      </dsp:txBody>
      <dsp:txXfrm>
        <a:off x="41171" y="898209"/>
        <a:ext cx="9525297" cy="761041"/>
      </dsp:txXfrm>
    </dsp:sp>
    <dsp:sp modelId="{BACF9357-6052-422D-B1C6-321A5EAB5731}">
      <dsp:nvSpPr>
        <dsp:cNvPr id="0" name=""/>
        <dsp:cNvSpPr/>
      </dsp:nvSpPr>
      <dsp:spPr>
        <a:xfrm>
          <a:off x="0" y="1713148"/>
          <a:ext cx="9607639" cy="843383"/>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kern="1200" dirty="0" smtClean="0">
              <a:solidFill>
                <a:schemeClr val="tx1"/>
              </a:solidFill>
            </a:rPr>
            <a:t>Se observaron en las actividades un escaso empleo de los juegos tanto dentro como fuera del medio acuático</a:t>
          </a:r>
          <a:endParaRPr lang="es-ES" sz="1800" kern="1200" dirty="0">
            <a:solidFill>
              <a:schemeClr val="tx1"/>
            </a:solidFill>
          </a:endParaRPr>
        </a:p>
      </dsp:txBody>
      <dsp:txXfrm>
        <a:off x="41171" y="1754319"/>
        <a:ext cx="9525297" cy="761041"/>
      </dsp:txXfrm>
    </dsp:sp>
    <dsp:sp modelId="{560188E1-3BF5-4E61-93C8-77CDF962C6B3}">
      <dsp:nvSpPr>
        <dsp:cNvPr id="0" name=""/>
        <dsp:cNvSpPr/>
      </dsp:nvSpPr>
      <dsp:spPr>
        <a:xfrm>
          <a:off x="0" y="2569258"/>
          <a:ext cx="9607639" cy="843383"/>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kern="1200" smtClean="0">
              <a:solidFill>
                <a:schemeClr val="tx1"/>
              </a:solidFill>
            </a:rPr>
            <a:t>Se reconoció que existen deficiencias en los resultados de la práctica, pues los ejercicios previos son limitados y estos no se combinan con los juegos a fin de lograr las habilidades desde la motivación adecuada para ello, en la ejecución de los movimientos necesarios</a:t>
          </a:r>
          <a:endParaRPr lang="es-ES" sz="1800" kern="1200" dirty="0">
            <a:solidFill>
              <a:schemeClr val="tx1"/>
            </a:solidFill>
          </a:endParaRPr>
        </a:p>
      </dsp:txBody>
      <dsp:txXfrm>
        <a:off x="41171" y="2610429"/>
        <a:ext cx="9525297" cy="761041"/>
      </dsp:txXfrm>
    </dsp:sp>
    <dsp:sp modelId="{A1F7A12B-FFCC-4AD9-B4BD-8D0E2E773533}">
      <dsp:nvSpPr>
        <dsp:cNvPr id="0" name=""/>
        <dsp:cNvSpPr/>
      </dsp:nvSpPr>
      <dsp:spPr>
        <a:xfrm>
          <a:off x="0" y="3425368"/>
          <a:ext cx="9607639" cy="843383"/>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kern="1200" dirty="0" smtClean="0">
              <a:solidFill>
                <a:schemeClr val="tx1"/>
              </a:solidFill>
            </a:rPr>
            <a:t>No hay creatividad, manejo de las </a:t>
          </a:r>
          <a:r>
            <a:rPr lang="es-EC" sz="1800" kern="1200" dirty="0" smtClean="0">
              <a:solidFill>
                <a:schemeClr val="tx1"/>
              </a:solidFill>
            </a:rPr>
            <a:t>técnicas de natación, habilidades motrices básicas en la ejecución de los movimientos.</a:t>
          </a:r>
          <a:endParaRPr lang="es-ES" sz="1800" kern="1200" dirty="0">
            <a:solidFill>
              <a:schemeClr val="tx1"/>
            </a:solidFill>
          </a:endParaRPr>
        </a:p>
      </dsp:txBody>
      <dsp:txXfrm>
        <a:off x="41171" y="3466539"/>
        <a:ext cx="9525297" cy="761041"/>
      </dsp:txXfrm>
    </dsp:sp>
    <dsp:sp modelId="{46FF8DE4-7C6B-4415-A4B4-3B08045DA6F3}">
      <dsp:nvSpPr>
        <dsp:cNvPr id="0" name=""/>
        <dsp:cNvSpPr/>
      </dsp:nvSpPr>
      <dsp:spPr>
        <a:xfrm>
          <a:off x="0" y="4281478"/>
          <a:ext cx="9607639" cy="843383"/>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kern="1200" dirty="0" smtClean="0">
              <a:solidFill>
                <a:schemeClr val="tx1"/>
              </a:solidFill>
            </a:rPr>
            <a:t>Los Instructores reconocen que tienen debilidades para su uso adecuado de los juegos.</a:t>
          </a:r>
          <a:endParaRPr lang="es-ES" sz="1800" kern="1200" dirty="0">
            <a:solidFill>
              <a:schemeClr val="tx1"/>
            </a:solidFill>
          </a:endParaRPr>
        </a:p>
      </dsp:txBody>
      <dsp:txXfrm>
        <a:off x="41171" y="4322649"/>
        <a:ext cx="9525297" cy="76104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743C14-EFB3-4868-82E6-3C4EFC1F481E}">
      <dsp:nvSpPr>
        <dsp:cNvPr id="0" name=""/>
        <dsp:cNvSpPr/>
      </dsp:nvSpPr>
      <dsp:spPr>
        <a:xfrm>
          <a:off x="0" y="965920"/>
          <a:ext cx="8404001" cy="2777645"/>
        </a:xfrm>
        <a:prstGeom prst="rightArrow">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87CA0D-2B5E-4303-84FD-817C2129DAC5}">
      <dsp:nvSpPr>
        <dsp:cNvPr id="0" name=""/>
        <dsp:cNvSpPr/>
      </dsp:nvSpPr>
      <dsp:spPr>
        <a:xfrm>
          <a:off x="5731708" y="1848528"/>
          <a:ext cx="2025085" cy="104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lvl="0" algn="ctr" defTabSz="1289050">
            <a:lnSpc>
              <a:spcPct val="90000"/>
            </a:lnSpc>
            <a:spcBef>
              <a:spcPct val="0"/>
            </a:spcBef>
            <a:spcAft>
              <a:spcPct val="35000"/>
            </a:spcAft>
          </a:pPr>
          <a:r>
            <a:rPr lang="es-ES" sz="2900" b="1" kern="1200" dirty="0" smtClean="0"/>
            <a:t>BENEFICIO </a:t>
          </a:r>
          <a:endParaRPr lang="es-ES" sz="2900" b="1" kern="1200" dirty="0"/>
        </a:p>
      </dsp:txBody>
      <dsp:txXfrm>
        <a:off x="5731708" y="1848528"/>
        <a:ext cx="2025085" cy="1044000"/>
      </dsp:txXfrm>
    </dsp:sp>
    <dsp:sp modelId="{759F2F10-69E6-4FF3-B41E-7406C6AD9739}">
      <dsp:nvSpPr>
        <dsp:cNvPr id="0" name=""/>
        <dsp:cNvSpPr/>
      </dsp:nvSpPr>
      <dsp:spPr>
        <a:xfrm>
          <a:off x="2812204" y="1629586"/>
          <a:ext cx="2025085" cy="104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lvl="0" algn="ctr" defTabSz="1289050">
            <a:lnSpc>
              <a:spcPct val="90000"/>
            </a:lnSpc>
            <a:spcBef>
              <a:spcPct val="0"/>
            </a:spcBef>
            <a:spcAft>
              <a:spcPct val="35000"/>
            </a:spcAft>
          </a:pPr>
          <a:r>
            <a:rPr lang="es-ES" sz="2900" b="1" kern="1200" dirty="0" smtClean="0"/>
            <a:t>OFRECE</a:t>
          </a:r>
          <a:endParaRPr lang="es-ES" sz="2900" b="1" kern="1200" dirty="0"/>
        </a:p>
      </dsp:txBody>
      <dsp:txXfrm>
        <a:off x="2812204" y="1629586"/>
        <a:ext cx="2025085" cy="1044000"/>
      </dsp:txXfrm>
    </dsp:sp>
    <dsp:sp modelId="{EF7DFCCA-0905-4D24-A05C-8EDC98E96257}">
      <dsp:nvSpPr>
        <dsp:cNvPr id="0" name=""/>
        <dsp:cNvSpPr/>
      </dsp:nvSpPr>
      <dsp:spPr>
        <a:xfrm>
          <a:off x="98752" y="1861406"/>
          <a:ext cx="2025085" cy="104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lvl="0" algn="ctr" defTabSz="1289050">
            <a:lnSpc>
              <a:spcPct val="90000"/>
            </a:lnSpc>
            <a:spcBef>
              <a:spcPct val="0"/>
            </a:spcBef>
            <a:spcAft>
              <a:spcPct val="35000"/>
            </a:spcAft>
          </a:pPr>
          <a:r>
            <a:rPr lang="es-ES" sz="2900" b="1" kern="1200" dirty="0" smtClean="0"/>
            <a:t>ESENCIAL </a:t>
          </a:r>
          <a:endParaRPr lang="es-ES" sz="2900" b="1" kern="1200" dirty="0"/>
        </a:p>
      </dsp:txBody>
      <dsp:txXfrm>
        <a:off x="98752" y="1861406"/>
        <a:ext cx="2025085" cy="10440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99D79-C9DC-46D4-BED3-FA780AD53641}">
      <dsp:nvSpPr>
        <dsp:cNvPr id="0" name=""/>
        <dsp:cNvSpPr/>
      </dsp:nvSpPr>
      <dsp:spPr>
        <a:xfrm>
          <a:off x="0" y="42969"/>
          <a:ext cx="8796269" cy="842399"/>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s-EC" sz="3600" b="0" kern="1200" dirty="0" smtClean="0">
              <a:solidFill>
                <a:schemeClr val="tx1"/>
              </a:solidFill>
            </a:rPr>
            <a:t>3.1 Introducción – fundamentación</a:t>
          </a:r>
          <a:endParaRPr lang="es-ES" sz="3600" b="0" kern="1200" dirty="0">
            <a:solidFill>
              <a:schemeClr val="tx1"/>
            </a:solidFill>
          </a:endParaRPr>
        </a:p>
      </dsp:txBody>
      <dsp:txXfrm>
        <a:off x="41123" y="84092"/>
        <a:ext cx="8714023" cy="760153"/>
      </dsp:txXfrm>
    </dsp:sp>
    <dsp:sp modelId="{D293E2BD-FD47-40EB-A000-D13E47AEF705}">
      <dsp:nvSpPr>
        <dsp:cNvPr id="0" name=""/>
        <dsp:cNvSpPr/>
      </dsp:nvSpPr>
      <dsp:spPr>
        <a:xfrm>
          <a:off x="0" y="989049"/>
          <a:ext cx="8796269" cy="842399"/>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s-EC" sz="3600" b="0" kern="1200" dirty="0" smtClean="0">
              <a:solidFill>
                <a:schemeClr val="tx1"/>
              </a:solidFill>
            </a:rPr>
            <a:t>3.2 Objetivo</a:t>
          </a:r>
          <a:endParaRPr lang="es-ES" sz="3600" b="0" kern="1200" dirty="0">
            <a:solidFill>
              <a:schemeClr val="tx1"/>
            </a:solidFill>
          </a:endParaRPr>
        </a:p>
      </dsp:txBody>
      <dsp:txXfrm>
        <a:off x="41123" y="1030172"/>
        <a:ext cx="8714023" cy="760153"/>
      </dsp:txXfrm>
    </dsp:sp>
    <dsp:sp modelId="{87F3BFE3-A202-48C6-9F34-BF643A550C81}">
      <dsp:nvSpPr>
        <dsp:cNvPr id="0" name=""/>
        <dsp:cNvSpPr/>
      </dsp:nvSpPr>
      <dsp:spPr>
        <a:xfrm>
          <a:off x="0" y="1935129"/>
          <a:ext cx="8796269" cy="842399"/>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s-EC" sz="3600" b="0" kern="1200" dirty="0" smtClean="0">
              <a:solidFill>
                <a:schemeClr val="tx1"/>
              </a:solidFill>
            </a:rPr>
            <a:t>3.3 Orientaciones metodológicas</a:t>
          </a:r>
          <a:endParaRPr lang="es-ES" sz="3600" b="0" kern="1200" dirty="0">
            <a:solidFill>
              <a:schemeClr val="tx1"/>
            </a:solidFill>
          </a:endParaRPr>
        </a:p>
      </dsp:txBody>
      <dsp:txXfrm>
        <a:off x="41123" y="1976252"/>
        <a:ext cx="8714023" cy="760153"/>
      </dsp:txXfrm>
    </dsp:sp>
    <dsp:sp modelId="{8EF49424-9A07-4B7C-8238-07959E284924}">
      <dsp:nvSpPr>
        <dsp:cNvPr id="0" name=""/>
        <dsp:cNvSpPr/>
      </dsp:nvSpPr>
      <dsp:spPr>
        <a:xfrm>
          <a:off x="0" y="2881209"/>
          <a:ext cx="8796269" cy="842399"/>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s-EC" sz="3600" b="0" kern="1200" dirty="0" smtClean="0">
              <a:solidFill>
                <a:schemeClr val="tx1"/>
              </a:solidFill>
            </a:rPr>
            <a:t>3.4 Propuesta de ejercicios</a:t>
          </a:r>
          <a:endParaRPr lang="es-ES" sz="3600" b="0" kern="1200" dirty="0">
            <a:solidFill>
              <a:schemeClr val="tx1"/>
            </a:solidFill>
          </a:endParaRPr>
        </a:p>
      </dsp:txBody>
      <dsp:txXfrm>
        <a:off x="41123" y="2922332"/>
        <a:ext cx="8714023" cy="760153"/>
      </dsp:txXfrm>
    </dsp:sp>
    <dsp:sp modelId="{97BFCB99-984C-47FC-A78D-CC9ADD473F1E}">
      <dsp:nvSpPr>
        <dsp:cNvPr id="0" name=""/>
        <dsp:cNvSpPr/>
      </dsp:nvSpPr>
      <dsp:spPr>
        <a:xfrm>
          <a:off x="0" y="3827289"/>
          <a:ext cx="8796269" cy="842399"/>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s-ES" sz="3600" b="0" kern="1200" dirty="0" smtClean="0">
              <a:solidFill>
                <a:schemeClr val="tx1"/>
              </a:solidFill>
            </a:rPr>
            <a:t>3.5 Sugerencias de juegos</a:t>
          </a:r>
          <a:endParaRPr lang="es-ES" sz="3600" b="0" kern="1200" dirty="0">
            <a:solidFill>
              <a:schemeClr val="tx1"/>
            </a:solidFill>
          </a:endParaRPr>
        </a:p>
      </dsp:txBody>
      <dsp:txXfrm>
        <a:off x="41123" y="3868412"/>
        <a:ext cx="8714023" cy="76015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B8571-7137-4C7D-ADB7-310386F59982}">
      <dsp:nvSpPr>
        <dsp:cNvPr id="0" name=""/>
        <dsp:cNvSpPr/>
      </dsp:nvSpPr>
      <dsp:spPr>
        <a:xfrm rot="5400000">
          <a:off x="5736180" y="-752636"/>
          <a:ext cx="972027" cy="3134764"/>
        </a:xfrm>
        <a:prstGeom prst="round2SameRect">
          <a:avLst/>
        </a:prstGeom>
        <a:solidFill>
          <a:schemeClr val="accent2">
            <a:tint val="40000"/>
            <a:alpha val="90000"/>
            <a:hueOff val="0"/>
            <a:satOff val="0"/>
            <a:lumOff val="0"/>
            <a:alphaOff val="0"/>
          </a:schemeClr>
        </a:solidFill>
        <a:ln w="285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s-EC" sz="1900" kern="1200" dirty="0" smtClean="0">
              <a:solidFill>
                <a:schemeClr val="tx1"/>
              </a:solidFill>
            </a:rPr>
            <a:t>CONDE, PERAL, MATEO (2001), MANTILÉRI (2001), PARADA (2016)</a:t>
          </a:r>
          <a:endParaRPr lang="es-ES" sz="1900" kern="1200" dirty="0">
            <a:solidFill>
              <a:schemeClr val="tx1"/>
            </a:solidFill>
          </a:endParaRPr>
        </a:p>
      </dsp:txBody>
      <dsp:txXfrm rot="-5400000">
        <a:off x="4654812" y="376182"/>
        <a:ext cx="3087314" cy="877127"/>
      </dsp:txXfrm>
    </dsp:sp>
    <dsp:sp modelId="{9AA93BF3-FF75-4506-9C2C-2C2D97E84362}">
      <dsp:nvSpPr>
        <dsp:cNvPr id="0" name=""/>
        <dsp:cNvSpPr/>
      </dsp:nvSpPr>
      <dsp:spPr>
        <a:xfrm>
          <a:off x="20560" y="118210"/>
          <a:ext cx="3075925" cy="1521855"/>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s-ES" sz="3000" kern="1200" dirty="0" smtClean="0">
              <a:solidFill>
                <a:schemeClr val="tx1"/>
              </a:solidFill>
            </a:rPr>
            <a:t>JUEGOS ACUÁTICOS</a:t>
          </a:r>
          <a:endParaRPr lang="es-ES" sz="3000" kern="1200" dirty="0">
            <a:solidFill>
              <a:schemeClr val="tx1"/>
            </a:solidFill>
          </a:endParaRPr>
        </a:p>
      </dsp:txBody>
      <dsp:txXfrm>
        <a:off x="94851" y="192501"/>
        <a:ext cx="2927343" cy="1373273"/>
      </dsp:txXfrm>
    </dsp:sp>
    <dsp:sp modelId="{9710BBA4-B63D-41A5-9160-ADAFAE234606}">
      <dsp:nvSpPr>
        <dsp:cNvPr id="0" name=""/>
        <dsp:cNvSpPr/>
      </dsp:nvSpPr>
      <dsp:spPr>
        <a:xfrm>
          <a:off x="2106930" y="1729049"/>
          <a:ext cx="3075925" cy="1521855"/>
        </a:xfrm>
        <a:prstGeom prst="roundRect">
          <a:avLst/>
        </a:prstGeom>
        <a:solidFill>
          <a:schemeClr val="accent2">
            <a:hueOff val="5259187"/>
            <a:satOff val="-30948"/>
            <a:lumOff val="1178"/>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s-ES" sz="3000" kern="1200" dirty="0" smtClean="0">
              <a:solidFill>
                <a:schemeClr val="tx1"/>
              </a:solidFill>
            </a:rPr>
            <a:t>BENEFICIOS DE LA NATACIÓN</a:t>
          </a:r>
          <a:endParaRPr lang="es-ES" sz="3000" kern="1200" dirty="0">
            <a:solidFill>
              <a:schemeClr val="tx1"/>
            </a:solidFill>
          </a:endParaRPr>
        </a:p>
      </dsp:txBody>
      <dsp:txXfrm>
        <a:off x="2181221" y="1803340"/>
        <a:ext cx="2927343" cy="1373273"/>
      </dsp:txXfrm>
    </dsp:sp>
    <dsp:sp modelId="{60A5FC3B-54B1-40EF-858D-9D6BF6323EAB}">
      <dsp:nvSpPr>
        <dsp:cNvPr id="0" name=""/>
        <dsp:cNvSpPr/>
      </dsp:nvSpPr>
      <dsp:spPr>
        <a:xfrm>
          <a:off x="4927400" y="3200509"/>
          <a:ext cx="3075925" cy="1521855"/>
        </a:xfrm>
        <a:prstGeom prst="roundRect">
          <a:avLst/>
        </a:prstGeom>
        <a:solidFill>
          <a:schemeClr val="accent2">
            <a:hueOff val="10518374"/>
            <a:satOff val="-61895"/>
            <a:lumOff val="2355"/>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s-ES" sz="3000" kern="1200" dirty="0" smtClean="0">
              <a:solidFill>
                <a:schemeClr val="tx1"/>
              </a:solidFill>
            </a:rPr>
            <a:t>NO HAY EVIDENCIA DE PROPUESTA</a:t>
          </a:r>
          <a:endParaRPr lang="es-ES" sz="3000" kern="1200" dirty="0">
            <a:solidFill>
              <a:schemeClr val="tx1"/>
            </a:solidFill>
          </a:endParaRPr>
        </a:p>
      </dsp:txBody>
      <dsp:txXfrm>
        <a:off x="5001691" y="3274800"/>
        <a:ext cx="2927343" cy="137327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5A79D-B105-4B30-A19B-56187A3ECFBE}">
      <dsp:nvSpPr>
        <dsp:cNvPr id="0" name=""/>
        <dsp:cNvSpPr/>
      </dsp:nvSpPr>
      <dsp:spPr>
        <a:xfrm>
          <a:off x="1412490" y="0"/>
          <a:ext cx="5293216" cy="5293216"/>
        </a:xfrm>
        <a:prstGeom prst="triangl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B470B6-1AF0-468B-9A72-E6581799DEA8}">
      <dsp:nvSpPr>
        <dsp:cNvPr id="0" name=""/>
        <dsp:cNvSpPr/>
      </dsp:nvSpPr>
      <dsp:spPr>
        <a:xfrm>
          <a:off x="4059099" y="529838"/>
          <a:ext cx="3440591" cy="537592"/>
        </a:xfrm>
        <a:prstGeom prst="roundRect">
          <a:avLst/>
        </a:prstGeom>
        <a:solidFill>
          <a:schemeClr val="lt1">
            <a:alpha val="90000"/>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LUGAR</a:t>
          </a:r>
          <a:endParaRPr lang="es-ES" sz="2000" kern="1200" dirty="0"/>
        </a:p>
      </dsp:txBody>
      <dsp:txXfrm>
        <a:off x="4085342" y="556081"/>
        <a:ext cx="3388105" cy="485106"/>
      </dsp:txXfrm>
    </dsp:sp>
    <dsp:sp modelId="{AD2E7766-6B89-47DD-AD6C-BD5B5A0CC04E}">
      <dsp:nvSpPr>
        <dsp:cNvPr id="0" name=""/>
        <dsp:cNvSpPr/>
      </dsp:nvSpPr>
      <dsp:spPr>
        <a:xfrm>
          <a:off x="4059099" y="1134630"/>
          <a:ext cx="3440591" cy="537592"/>
        </a:xfrm>
        <a:prstGeom prst="roundRect">
          <a:avLst/>
        </a:prstGeom>
        <a:solidFill>
          <a:schemeClr val="lt1">
            <a:alpha val="90000"/>
            <a:hueOff val="0"/>
            <a:satOff val="0"/>
            <a:lumOff val="0"/>
            <a:alphaOff val="0"/>
          </a:schemeClr>
        </a:solidFill>
        <a:ln w="28575" cap="flat" cmpd="sng" algn="ctr">
          <a:solidFill>
            <a:schemeClr val="accent2">
              <a:hueOff val="1753062"/>
              <a:satOff val="-10316"/>
              <a:lumOff val="39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GRUPO</a:t>
          </a:r>
          <a:endParaRPr lang="es-ES" sz="2000" kern="1200" dirty="0"/>
        </a:p>
      </dsp:txBody>
      <dsp:txXfrm>
        <a:off x="4085342" y="1160873"/>
        <a:ext cx="3388105" cy="485106"/>
      </dsp:txXfrm>
    </dsp:sp>
    <dsp:sp modelId="{37230B1C-507F-4AEB-A5C8-A99BF80AA1CD}">
      <dsp:nvSpPr>
        <dsp:cNvPr id="0" name=""/>
        <dsp:cNvSpPr/>
      </dsp:nvSpPr>
      <dsp:spPr>
        <a:xfrm>
          <a:off x="4059099" y="1739421"/>
          <a:ext cx="3440591" cy="537592"/>
        </a:xfrm>
        <a:prstGeom prst="roundRect">
          <a:avLst/>
        </a:prstGeom>
        <a:solidFill>
          <a:schemeClr val="lt1">
            <a:alpha val="90000"/>
            <a:hueOff val="0"/>
            <a:satOff val="0"/>
            <a:lumOff val="0"/>
            <a:alphaOff val="0"/>
          </a:schemeClr>
        </a:solidFill>
        <a:ln w="28575" cap="flat" cmpd="sng" algn="ctr">
          <a:solidFill>
            <a:schemeClr val="accent2">
              <a:hueOff val="3506125"/>
              <a:satOff val="-20632"/>
              <a:lumOff val="7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SESIONES</a:t>
          </a:r>
          <a:endParaRPr lang="es-ES" sz="2000" kern="1200" dirty="0"/>
        </a:p>
      </dsp:txBody>
      <dsp:txXfrm>
        <a:off x="4085342" y="1765664"/>
        <a:ext cx="3388105" cy="485106"/>
      </dsp:txXfrm>
    </dsp:sp>
    <dsp:sp modelId="{B8A72119-5454-4180-B9B4-F1ACDB5D4FDE}">
      <dsp:nvSpPr>
        <dsp:cNvPr id="0" name=""/>
        <dsp:cNvSpPr/>
      </dsp:nvSpPr>
      <dsp:spPr>
        <a:xfrm>
          <a:off x="4059099" y="2344212"/>
          <a:ext cx="3440591" cy="537592"/>
        </a:xfrm>
        <a:prstGeom prst="roundRect">
          <a:avLst/>
        </a:prstGeom>
        <a:solidFill>
          <a:schemeClr val="lt1">
            <a:alpha val="90000"/>
            <a:hueOff val="0"/>
            <a:satOff val="0"/>
            <a:lumOff val="0"/>
            <a:alphaOff val="0"/>
          </a:schemeClr>
        </a:solidFill>
        <a:ln w="28575" cap="flat" cmpd="sng" algn="ctr">
          <a:solidFill>
            <a:schemeClr val="accent2">
              <a:hueOff val="5259187"/>
              <a:satOff val="-30948"/>
              <a:lumOff val="11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METODOLOGÍA</a:t>
          </a:r>
          <a:endParaRPr lang="es-ES" sz="2000" kern="1200" dirty="0"/>
        </a:p>
      </dsp:txBody>
      <dsp:txXfrm>
        <a:off x="4085342" y="2370455"/>
        <a:ext cx="3388105" cy="485106"/>
      </dsp:txXfrm>
    </dsp:sp>
    <dsp:sp modelId="{998D0C01-7519-41FE-BC3E-59C04A2B05B3}">
      <dsp:nvSpPr>
        <dsp:cNvPr id="0" name=""/>
        <dsp:cNvSpPr/>
      </dsp:nvSpPr>
      <dsp:spPr>
        <a:xfrm>
          <a:off x="4059099" y="2949004"/>
          <a:ext cx="3440591" cy="537592"/>
        </a:xfrm>
        <a:prstGeom prst="roundRect">
          <a:avLst/>
        </a:prstGeom>
        <a:solidFill>
          <a:schemeClr val="lt1">
            <a:alpha val="90000"/>
            <a:hueOff val="0"/>
            <a:satOff val="0"/>
            <a:lumOff val="0"/>
            <a:alphaOff val="0"/>
          </a:schemeClr>
        </a:solidFill>
        <a:ln w="28575" cap="flat" cmpd="sng" algn="ctr">
          <a:solidFill>
            <a:schemeClr val="accent2">
              <a:hueOff val="7012249"/>
              <a:satOff val="-41263"/>
              <a:lumOff val="15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CONTENIDOS</a:t>
          </a:r>
          <a:endParaRPr lang="es-ES" sz="2000" kern="1200" dirty="0"/>
        </a:p>
      </dsp:txBody>
      <dsp:txXfrm>
        <a:off x="4085342" y="2975247"/>
        <a:ext cx="3388105" cy="485106"/>
      </dsp:txXfrm>
    </dsp:sp>
    <dsp:sp modelId="{26EFF788-E3E0-4885-B4F1-E5CC5378D91F}">
      <dsp:nvSpPr>
        <dsp:cNvPr id="0" name=""/>
        <dsp:cNvSpPr/>
      </dsp:nvSpPr>
      <dsp:spPr>
        <a:xfrm>
          <a:off x="4059099" y="3553795"/>
          <a:ext cx="3440591" cy="537592"/>
        </a:xfrm>
        <a:prstGeom prst="roundRect">
          <a:avLst/>
        </a:prstGeom>
        <a:solidFill>
          <a:schemeClr val="lt1">
            <a:alpha val="90000"/>
            <a:hueOff val="0"/>
            <a:satOff val="0"/>
            <a:lumOff val="0"/>
            <a:alphaOff val="0"/>
          </a:schemeClr>
        </a:solidFill>
        <a:ln w="28575" cap="flat" cmpd="sng" algn="ctr">
          <a:solidFill>
            <a:schemeClr val="accent2">
              <a:hueOff val="8765311"/>
              <a:satOff val="-51579"/>
              <a:lumOff val="19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NORMAS DE SEGURIDAD</a:t>
          </a:r>
          <a:endParaRPr lang="es-ES" sz="2000" kern="1200" dirty="0"/>
        </a:p>
      </dsp:txBody>
      <dsp:txXfrm>
        <a:off x="4085342" y="3580038"/>
        <a:ext cx="3388105" cy="485106"/>
      </dsp:txXfrm>
    </dsp:sp>
    <dsp:sp modelId="{619C3E26-7FD4-42DC-822C-211EDD72562B}">
      <dsp:nvSpPr>
        <dsp:cNvPr id="0" name=""/>
        <dsp:cNvSpPr/>
      </dsp:nvSpPr>
      <dsp:spPr>
        <a:xfrm>
          <a:off x="4059099" y="4158586"/>
          <a:ext cx="3440591" cy="537592"/>
        </a:xfrm>
        <a:prstGeom prst="roundRect">
          <a:avLst/>
        </a:prstGeom>
        <a:solidFill>
          <a:schemeClr val="lt1">
            <a:alpha val="90000"/>
            <a:hueOff val="0"/>
            <a:satOff val="0"/>
            <a:lumOff val="0"/>
            <a:alphaOff val="0"/>
          </a:schemeClr>
        </a:solidFill>
        <a:ln w="28575" cap="flat" cmpd="sng" algn="ctr">
          <a:solidFill>
            <a:schemeClr val="accent2">
              <a:hueOff val="10518374"/>
              <a:satOff val="-61895"/>
              <a:lumOff val="23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MATERIALES </a:t>
          </a:r>
          <a:endParaRPr lang="es-ES" sz="2000" kern="1200" dirty="0"/>
        </a:p>
      </dsp:txBody>
      <dsp:txXfrm>
        <a:off x="4085342" y="4184829"/>
        <a:ext cx="3388105" cy="48510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4298A8-2B39-48FB-835E-C79250C713C0}">
      <dsp:nvSpPr>
        <dsp:cNvPr id="0" name=""/>
        <dsp:cNvSpPr/>
      </dsp:nvSpPr>
      <dsp:spPr>
        <a:xfrm>
          <a:off x="3413" y="395712"/>
          <a:ext cx="2671913" cy="661292"/>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s-EC" sz="1900" b="1" kern="1200" dirty="0" smtClean="0">
              <a:solidFill>
                <a:schemeClr val="tx1"/>
              </a:solidFill>
            </a:rPr>
            <a:t> Flotación</a:t>
          </a:r>
          <a:r>
            <a:rPr lang="es-EC" sz="1900" kern="1200" dirty="0" smtClean="0">
              <a:solidFill>
                <a:schemeClr val="tx1"/>
              </a:solidFill>
            </a:rPr>
            <a:t> </a:t>
          </a:r>
          <a:endParaRPr lang="es-ES" sz="1900" kern="1200" dirty="0">
            <a:solidFill>
              <a:schemeClr val="tx1"/>
            </a:solidFill>
          </a:endParaRPr>
        </a:p>
      </dsp:txBody>
      <dsp:txXfrm>
        <a:off x="3413" y="395712"/>
        <a:ext cx="2671913" cy="661292"/>
      </dsp:txXfrm>
    </dsp:sp>
    <dsp:sp modelId="{3488F4B7-C04F-4215-9C8D-0E2E48223CD8}">
      <dsp:nvSpPr>
        <dsp:cNvPr id="0" name=""/>
        <dsp:cNvSpPr/>
      </dsp:nvSpPr>
      <dsp:spPr>
        <a:xfrm>
          <a:off x="3413" y="1057004"/>
          <a:ext cx="2671913" cy="3750347"/>
        </a:xfrm>
        <a:prstGeom prst="rect">
          <a:avLst/>
        </a:prstGeom>
        <a:solidFill>
          <a:schemeClr val="accent2">
            <a:tint val="40000"/>
            <a:alpha val="90000"/>
            <a:hueOff val="0"/>
            <a:satOff val="0"/>
            <a:lumOff val="0"/>
            <a:alphaOff val="0"/>
          </a:schemeClr>
        </a:solidFill>
        <a:ln w="285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s-EC" sz="1900" kern="1200" dirty="0" smtClean="0">
              <a:solidFill>
                <a:schemeClr val="tx1"/>
              </a:solidFill>
            </a:rPr>
            <a:t>1.Familiarización</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2. Flotar en cruz</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3. Tubo flotador fuera y dentro de la piscina</a:t>
          </a:r>
          <a:endParaRPr lang="es-ES" sz="1900" kern="1200" dirty="0">
            <a:solidFill>
              <a:schemeClr val="tx1"/>
            </a:solidFill>
          </a:endParaRPr>
        </a:p>
      </dsp:txBody>
      <dsp:txXfrm>
        <a:off x="3413" y="1057004"/>
        <a:ext cx="2671913" cy="3750347"/>
      </dsp:txXfrm>
    </dsp:sp>
    <dsp:sp modelId="{92D8BCCD-E7D1-40EE-BA12-1BBB9C431FA2}">
      <dsp:nvSpPr>
        <dsp:cNvPr id="0" name=""/>
        <dsp:cNvSpPr/>
      </dsp:nvSpPr>
      <dsp:spPr>
        <a:xfrm>
          <a:off x="3120133" y="395712"/>
          <a:ext cx="2671913" cy="661292"/>
        </a:xfrm>
        <a:prstGeom prst="rect">
          <a:avLst/>
        </a:prstGeom>
        <a:solidFill>
          <a:schemeClr val="accent2">
            <a:hueOff val="5259187"/>
            <a:satOff val="-30948"/>
            <a:lumOff val="1178"/>
            <a:alphaOff val="0"/>
          </a:schemeClr>
        </a:solidFill>
        <a:ln w="28575" cap="flat" cmpd="sng" algn="ctr">
          <a:solidFill>
            <a:schemeClr val="accent2">
              <a:hueOff val="5259187"/>
              <a:satOff val="-30948"/>
              <a:lumOff val="11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s-EC" sz="1900" b="1" kern="1200" dirty="0" smtClean="0">
              <a:solidFill>
                <a:schemeClr val="tx1"/>
              </a:solidFill>
            </a:rPr>
            <a:t>Respiración en el agua </a:t>
          </a:r>
          <a:endParaRPr lang="es-ES" sz="1900" kern="1200" dirty="0">
            <a:solidFill>
              <a:schemeClr val="tx1"/>
            </a:solidFill>
          </a:endParaRPr>
        </a:p>
      </dsp:txBody>
      <dsp:txXfrm>
        <a:off x="3120133" y="395712"/>
        <a:ext cx="2671913" cy="661292"/>
      </dsp:txXfrm>
    </dsp:sp>
    <dsp:sp modelId="{A361F1FD-C0AF-4253-8D39-E794389FAAE7}">
      <dsp:nvSpPr>
        <dsp:cNvPr id="0" name=""/>
        <dsp:cNvSpPr/>
      </dsp:nvSpPr>
      <dsp:spPr>
        <a:xfrm>
          <a:off x="3037905" y="1057004"/>
          <a:ext cx="2813391" cy="3750347"/>
        </a:xfrm>
        <a:prstGeom prst="rect">
          <a:avLst/>
        </a:prstGeom>
        <a:solidFill>
          <a:schemeClr val="accent2">
            <a:tint val="40000"/>
            <a:alpha val="90000"/>
            <a:hueOff val="5708453"/>
            <a:satOff val="-29851"/>
            <a:lumOff val="-1799"/>
            <a:alphaOff val="0"/>
          </a:schemeClr>
        </a:solidFill>
        <a:ln w="28575" cap="flat" cmpd="sng" algn="ctr">
          <a:solidFill>
            <a:schemeClr val="accent2">
              <a:tint val="40000"/>
              <a:alpha val="90000"/>
              <a:hueOff val="5708453"/>
              <a:satOff val="-29851"/>
              <a:lumOff val="-17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s-EC" sz="1900" kern="1200" dirty="0" smtClean="0">
              <a:solidFill>
                <a:schemeClr val="tx1"/>
              </a:solidFill>
            </a:rPr>
            <a:t>1. Soplar un objeto</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2. Las Burbujas,</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3. Caminata luna,</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4. Rescate al fondo del mar.</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b="1" kern="1200" dirty="0" smtClean="0">
              <a:solidFill>
                <a:schemeClr val="tx1"/>
              </a:solidFill>
            </a:rPr>
            <a:t>Propulsión básica:</a:t>
          </a:r>
          <a:endParaRPr lang="es-ES" sz="1900" b="1"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1. El túnel</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2. La postura dorsal</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3. Mariposa</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4. Piecitos locos</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5. Remolque.</a:t>
          </a:r>
          <a:endParaRPr lang="es-ES" sz="1900" kern="1200" dirty="0">
            <a:solidFill>
              <a:schemeClr val="tx1"/>
            </a:solidFill>
          </a:endParaRPr>
        </a:p>
      </dsp:txBody>
      <dsp:txXfrm>
        <a:off x="3037905" y="1057004"/>
        <a:ext cx="2813391" cy="3750347"/>
      </dsp:txXfrm>
    </dsp:sp>
    <dsp:sp modelId="{BEFC6603-A856-437A-8B85-D816D895D0A1}">
      <dsp:nvSpPr>
        <dsp:cNvPr id="0" name=""/>
        <dsp:cNvSpPr/>
      </dsp:nvSpPr>
      <dsp:spPr>
        <a:xfrm>
          <a:off x="6236854" y="395712"/>
          <a:ext cx="2671913" cy="661292"/>
        </a:xfrm>
        <a:prstGeom prst="rect">
          <a:avLst/>
        </a:prstGeom>
        <a:solidFill>
          <a:schemeClr val="accent2">
            <a:hueOff val="10518374"/>
            <a:satOff val="-61895"/>
            <a:lumOff val="2355"/>
            <a:alphaOff val="0"/>
          </a:schemeClr>
        </a:solidFill>
        <a:ln w="28575" cap="flat" cmpd="sng" algn="ctr">
          <a:solidFill>
            <a:schemeClr val="accent2">
              <a:hueOff val="10518374"/>
              <a:satOff val="-61895"/>
              <a:lumOff val="235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s-EC" sz="1900" b="1" kern="1200" dirty="0" smtClean="0">
              <a:solidFill>
                <a:schemeClr val="tx1"/>
              </a:solidFill>
            </a:rPr>
            <a:t>Coordinaciones motoras básicas</a:t>
          </a:r>
          <a:endParaRPr lang="es-ES" sz="1900" kern="1200" dirty="0">
            <a:solidFill>
              <a:schemeClr val="tx1"/>
            </a:solidFill>
          </a:endParaRPr>
        </a:p>
      </dsp:txBody>
      <dsp:txXfrm>
        <a:off x="6236854" y="395712"/>
        <a:ext cx="2671913" cy="661292"/>
      </dsp:txXfrm>
    </dsp:sp>
    <dsp:sp modelId="{00EB0085-F348-44E2-B4EB-CAB99EA37135}">
      <dsp:nvSpPr>
        <dsp:cNvPr id="0" name=""/>
        <dsp:cNvSpPr/>
      </dsp:nvSpPr>
      <dsp:spPr>
        <a:xfrm>
          <a:off x="6240267" y="1057004"/>
          <a:ext cx="2671913" cy="3750347"/>
        </a:xfrm>
        <a:prstGeom prst="rect">
          <a:avLst/>
        </a:prstGeom>
        <a:solidFill>
          <a:schemeClr val="accent2">
            <a:tint val="40000"/>
            <a:alpha val="90000"/>
            <a:hueOff val="11416906"/>
            <a:satOff val="-59703"/>
            <a:lumOff val="-3598"/>
            <a:alphaOff val="0"/>
          </a:schemeClr>
        </a:solidFill>
        <a:ln w="28575" cap="flat" cmpd="sng" algn="ctr">
          <a:solidFill>
            <a:schemeClr val="accent2">
              <a:tint val="40000"/>
              <a:alpha val="90000"/>
              <a:hueOff val="11416906"/>
              <a:satOff val="-59703"/>
              <a:lumOff val="-35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s-EC" sz="1900" kern="1200" dirty="0" smtClean="0">
              <a:solidFill>
                <a:schemeClr val="tx1"/>
              </a:solidFill>
            </a:rPr>
            <a:t>1. El pulpo</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 2. Mosquito</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 3. El aro</a:t>
          </a:r>
          <a:endParaRPr lang="es-ES" sz="1900" kern="1200" dirty="0">
            <a:solidFill>
              <a:schemeClr val="tx1"/>
            </a:solidFill>
          </a:endParaRPr>
        </a:p>
        <a:p>
          <a:pPr marL="171450" lvl="1" indent="-171450" algn="l" defTabSz="844550">
            <a:lnSpc>
              <a:spcPct val="90000"/>
            </a:lnSpc>
            <a:spcBef>
              <a:spcPct val="0"/>
            </a:spcBef>
            <a:spcAft>
              <a:spcPct val="15000"/>
            </a:spcAft>
            <a:buChar char="••"/>
          </a:pPr>
          <a:r>
            <a:rPr lang="es-EC" sz="1900" kern="1200" dirty="0" smtClean="0">
              <a:solidFill>
                <a:schemeClr val="tx1"/>
              </a:solidFill>
            </a:rPr>
            <a:t> 4. Braceo y patada</a:t>
          </a:r>
          <a:endParaRPr lang="es-ES" sz="1900" kern="1200" dirty="0">
            <a:solidFill>
              <a:schemeClr val="tx1"/>
            </a:solidFill>
          </a:endParaRPr>
        </a:p>
      </dsp:txBody>
      <dsp:txXfrm>
        <a:off x="6240267" y="1057004"/>
        <a:ext cx="2671913" cy="37503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0992F-2807-4803-920F-719C60BA21BA}">
      <dsp:nvSpPr>
        <dsp:cNvPr id="0" name=""/>
        <dsp:cNvSpPr/>
      </dsp:nvSpPr>
      <dsp:spPr>
        <a:xfrm>
          <a:off x="0" y="473315"/>
          <a:ext cx="8674458" cy="680400"/>
        </a:xfrm>
        <a:prstGeom prst="rect">
          <a:avLst/>
        </a:prstGeom>
        <a:solidFill>
          <a:schemeClr val="lt1">
            <a:alpha val="90000"/>
            <a:hueOff val="0"/>
            <a:satOff val="0"/>
            <a:lumOff val="0"/>
            <a:alphaOff val="0"/>
          </a:schemeClr>
        </a:solidFill>
        <a:ln w="285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F22E40-EE49-47D9-8607-1DF7528534EA}">
      <dsp:nvSpPr>
        <dsp:cNvPr id="0" name=""/>
        <dsp:cNvSpPr/>
      </dsp:nvSpPr>
      <dsp:spPr>
        <a:xfrm>
          <a:off x="433722" y="60305"/>
          <a:ext cx="6072120" cy="797040"/>
        </a:xfrm>
        <a:prstGeom prst="roundRect">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12" tIns="0" rIns="229512" bIns="0" numCol="1" spcCol="1270" anchor="ctr" anchorCtr="0">
          <a:noAutofit/>
        </a:bodyPr>
        <a:lstStyle/>
        <a:p>
          <a:pPr lvl="0" algn="l" defTabSz="1244600">
            <a:lnSpc>
              <a:spcPct val="90000"/>
            </a:lnSpc>
            <a:spcBef>
              <a:spcPct val="0"/>
            </a:spcBef>
            <a:spcAft>
              <a:spcPct val="35000"/>
            </a:spcAft>
          </a:pPr>
          <a:r>
            <a:rPr lang="es-ES" sz="2800" kern="1200" dirty="0" smtClean="0">
              <a:solidFill>
                <a:schemeClr val="tx1"/>
              </a:solidFill>
            </a:rPr>
            <a:t>Técnicas tradicionales</a:t>
          </a:r>
          <a:endParaRPr lang="es-ES" sz="2800" kern="1200" dirty="0">
            <a:solidFill>
              <a:schemeClr val="tx1"/>
            </a:solidFill>
          </a:endParaRPr>
        </a:p>
      </dsp:txBody>
      <dsp:txXfrm>
        <a:off x="472630" y="99213"/>
        <a:ext cx="5994304" cy="719224"/>
      </dsp:txXfrm>
    </dsp:sp>
    <dsp:sp modelId="{CEF8B7CA-4694-4650-ABDC-4C81B77A4DBD}">
      <dsp:nvSpPr>
        <dsp:cNvPr id="0" name=""/>
        <dsp:cNvSpPr/>
      </dsp:nvSpPr>
      <dsp:spPr>
        <a:xfrm>
          <a:off x="0" y="1698035"/>
          <a:ext cx="8674458" cy="680400"/>
        </a:xfrm>
        <a:prstGeom prst="rect">
          <a:avLst/>
        </a:prstGeom>
        <a:solidFill>
          <a:schemeClr val="lt1">
            <a:alpha val="90000"/>
            <a:hueOff val="0"/>
            <a:satOff val="0"/>
            <a:lumOff val="0"/>
            <a:alphaOff val="0"/>
          </a:schemeClr>
        </a:solidFill>
        <a:ln w="28575" cap="flat" cmpd="sng" algn="ctr">
          <a:solidFill>
            <a:schemeClr val="accent4">
              <a:hueOff val="-4334388"/>
              <a:satOff val="20563"/>
              <a:lumOff val="-4444"/>
              <a:alphaOff val="0"/>
            </a:schemeClr>
          </a:solidFill>
          <a:prstDash val="solid"/>
        </a:ln>
        <a:effectLst/>
      </dsp:spPr>
      <dsp:style>
        <a:lnRef idx="2">
          <a:scrgbClr r="0" g="0" b="0"/>
        </a:lnRef>
        <a:fillRef idx="1">
          <a:scrgbClr r="0" g="0" b="0"/>
        </a:fillRef>
        <a:effectRef idx="0">
          <a:scrgbClr r="0" g="0" b="0"/>
        </a:effectRef>
        <a:fontRef idx="minor"/>
      </dsp:style>
    </dsp:sp>
    <dsp:sp modelId="{A59723BE-0155-4251-A5DF-9DFD84E0EDB9}">
      <dsp:nvSpPr>
        <dsp:cNvPr id="0" name=""/>
        <dsp:cNvSpPr/>
      </dsp:nvSpPr>
      <dsp:spPr>
        <a:xfrm>
          <a:off x="433722" y="1299515"/>
          <a:ext cx="6072120" cy="797040"/>
        </a:xfrm>
        <a:prstGeom prst="roundRect">
          <a:avLst/>
        </a:prstGeom>
        <a:solidFill>
          <a:schemeClr val="accent4">
            <a:hueOff val="-4334388"/>
            <a:satOff val="20563"/>
            <a:lumOff val="-4444"/>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12" tIns="0" rIns="229512" bIns="0" numCol="1" spcCol="1270" anchor="ctr" anchorCtr="0">
          <a:noAutofit/>
        </a:bodyPr>
        <a:lstStyle/>
        <a:p>
          <a:pPr lvl="0" algn="l" defTabSz="1244600">
            <a:lnSpc>
              <a:spcPct val="90000"/>
            </a:lnSpc>
            <a:spcBef>
              <a:spcPct val="0"/>
            </a:spcBef>
            <a:spcAft>
              <a:spcPct val="35000"/>
            </a:spcAft>
          </a:pPr>
          <a:r>
            <a:rPr lang="es-ES" sz="2800" kern="1200" dirty="0" smtClean="0">
              <a:solidFill>
                <a:schemeClr val="tx1"/>
              </a:solidFill>
            </a:rPr>
            <a:t>Falta</a:t>
          </a:r>
          <a:r>
            <a:rPr lang="es-ES" sz="2800" kern="1200" baseline="0" dirty="0" smtClean="0">
              <a:solidFill>
                <a:schemeClr val="tx1"/>
              </a:solidFill>
            </a:rPr>
            <a:t> de motivación</a:t>
          </a:r>
          <a:endParaRPr lang="es-ES" sz="2800" kern="1200" dirty="0">
            <a:solidFill>
              <a:schemeClr val="tx1"/>
            </a:solidFill>
          </a:endParaRPr>
        </a:p>
      </dsp:txBody>
      <dsp:txXfrm>
        <a:off x="472630" y="1338423"/>
        <a:ext cx="5994304" cy="719224"/>
      </dsp:txXfrm>
    </dsp:sp>
    <dsp:sp modelId="{F8B5EB76-4B4D-48A8-BAAC-1625E59B1332}">
      <dsp:nvSpPr>
        <dsp:cNvPr id="0" name=""/>
        <dsp:cNvSpPr/>
      </dsp:nvSpPr>
      <dsp:spPr>
        <a:xfrm>
          <a:off x="0" y="2922755"/>
          <a:ext cx="8674458" cy="680400"/>
        </a:xfrm>
        <a:prstGeom prst="rect">
          <a:avLst/>
        </a:prstGeom>
        <a:solidFill>
          <a:schemeClr val="lt1">
            <a:alpha val="90000"/>
            <a:hueOff val="0"/>
            <a:satOff val="0"/>
            <a:lumOff val="0"/>
            <a:alphaOff val="0"/>
          </a:schemeClr>
        </a:solidFill>
        <a:ln w="28575" cap="flat" cmpd="sng" algn="ctr">
          <a:solidFill>
            <a:schemeClr val="accent4">
              <a:hueOff val="-8668775"/>
              <a:satOff val="41126"/>
              <a:lumOff val="-8889"/>
              <a:alphaOff val="0"/>
            </a:schemeClr>
          </a:solidFill>
          <a:prstDash val="solid"/>
        </a:ln>
        <a:effectLst/>
      </dsp:spPr>
      <dsp:style>
        <a:lnRef idx="2">
          <a:scrgbClr r="0" g="0" b="0"/>
        </a:lnRef>
        <a:fillRef idx="1">
          <a:scrgbClr r="0" g="0" b="0"/>
        </a:fillRef>
        <a:effectRef idx="0">
          <a:scrgbClr r="0" g="0" b="0"/>
        </a:effectRef>
        <a:fontRef idx="minor"/>
      </dsp:style>
    </dsp:sp>
    <dsp:sp modelId="{79CF84BB-0870-401C-B3CF-827135493CC8}">
      <dsp:nvSpPr>
        <dsp:cNvPr id="0" name=""/>
        <dsp:cNvSpPr/>
      </dsp:nvSpPr>
      <dsp:spPr>
        <a:xfrm>
          <a:off x="424404" y="2524235"/>
          <a:ext cx="8245901" cy="797040"/>
        </a:xfrm>
        <a:prstGeom prst="roundRect">
          <a:avLst/>
        </a:prstGeom>
        <a:solidFill>
          <a:schemeClr val="accent4">
            <a:hueOff val="-8668775"/>
            <a:satOff val="41126"/>
            <a:lumOff val="-888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12" tIns="0" rIns="229512" bIns="0" numCol="1" spcCol="1270" anchor="ctr" anchorCtr="0">
          <a:noAutofit/>
        </a:bodyPr>
        <a:lstStyle/>
        <a:p>
          <a:pPr lvl="0" algn="l" defTabSz="1244600">
            <a:lnSpc>
              <a:spcPct val="90000"/>
            </a:lnSpc>
            <a:spcBef>
              <a:spcPct val="0"/>
            </a:spcBef>
            <a:spcAft>
              <a:spcPct val="35000"/>
            </a:spcAft>
          </a:pPr>
          <a:r>
            <a:rPr lang="es-ES" sz="2800" kern="1200" dirty="0" smtClean="0">
              <a:solidFill>
                <a:schemeClr val="tx1"/>
              </a:solidFill>
            </a:rPr>
            <a:t>Desconocimiento del uso adecuado de juegos</a:t>
          </a:r>
          <a:endParaRPr lang="es-ES" sz="2800" kern="1200" dirty="0">
            <a:solidFill>
              <a:schemeClr val="tx1"/>
            </a:solidFill>
          </a:endParaRPr>
        </a:p>
      </dsp:txBody>
      <dsp:txXfrm>
        <a:off x="463312" y="2563143"/>
        <a:ext cx="8168085" cy="719224"/>
      </dsp:txXfrm>
    </dsp:sp>
    <dsp:sp modelId="{9FF60C9D-5F23-4F12-B0B7-2E1CF1440546}">
      <dsp:nvSpPr>
        <dsp:cNvPr id="0" name=""/>
        <dsp:cNvSpPr/>
      </dsp:nvSpPr>
      <dsp:spPr>
        <a:xfrm>
          <a:off x="0" y="4147475"/>
          <a:ext cx="8674458" cy="680400"/>
        </a:xfrm>
        <a:prstGeom prst="rect">
          <a:avLst/>
        </a:prstGeom>
        <a:solidFill>
          <a:schemeClr val="lt1">
            <a:alpha val="90000"/>
            <a:hueOff val="0"/>
            <a:satOff val="0"/>
            <a:lumOff val="0"/>
            <a:alphaOff val="0"/>
          </a:schemeClr>
        </a:solidFill>
        <a:ln w="28575" cap="flat" cmpd="sng" algn="ctr">
          <a:solidFill>
            <a:schemeClr val="accent4">
              <a:hueOff val="-13003162"/>
              <a:satOff val="61689"/>
              <a:lumOff val="-13333"/>
              <a:alphaOff val="0"/>
            </a:schemeClr>
          </a:solidFill>
          <a:prstDash val="solid"/>
        </a:ln>
        <a:effectLst/>
      </dsp:spPr>
      <dsp:style>
        <a:lnRef idx="2">
          <a:scrgbClr r="0" g="0" b="0"/>
        </a:lnRef>
        <a:fillRef idx="1">
          <a:scrgbClr r="0" g="0" b="0"/>
        </a:fillRef>
        <a:effectRef idx="0">
          <a:scrgbClr r="0" g="0" b="0"/>
        </a:effectRef>
        <a:fontRef idx="minor"/>
      </dsp:style>
    </dsp:sp>
    <dsp:sp modelId="{66D91A31-DF58-412C-B6F1-BE095BB245EA}">
      <dsp:nvSpPr>
        <dsp:cNvPr id="0" name=""/>
        <dsp:cNvSpPr/>
      </dsp:nvSpPr>
      <dsp:spPr>
        <a:xfrm>
          <a:off x="421863" y="3748955"/>
          <a:ext cx="8244187" cy="797040"/>
        </a:xfrm>
        <a:prstGeom prst="roundRect">
          <a:avLst/>
        </a:prstGeom>
        <a:solidFill>
          <a:schemeClr val="accent4">
            <a:hueOff val="-13003162"/>
            <a:satOff val="61689"/>
            <a:lumOff val="-13333"/>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512" tIns="0" rIns="229512" bIns="0" numCol="1" spcCol="1270" anchor="ctr" anchorCtr="0">
          <a:noAutofit/>
        </a:bodyPr>
        <a:lstStyle/>
        <a:p>
          <a:pPr lvl="0" algn="l" defTabSz="1244600">
            <a:lnSpc>
              <a:spcPct val="90000"/>
            </a:lnSpc>
            <a:spcBef>
              <a:spcPct val="0"/>
            </a:spcBef>
            <a:spcAft>
              <a:spcPct val="35000"/>
            </a:spcAft>
          </a:pPr>
          <a:r>
            <a:rPr lang="es-ES" sz="2800" kern="1200" dirty="0" smtClean="0">
              <a:solidFill>
                <a:schemeClr val="tx1"/>
              </a:solidFill>
            </a:rPr>
            <a:t>Deficiencia en los resultados de la práctica</a:t>
          </a:r>
          <a:endParaRPr lang="es-ES" sz="2800" kern="1200" dirty="0">
            <a:solidFill>
              <a:schemeClr val="tx1"/>
            </a:solidFill>
          </a:endParaRPr>
        </a:p>
      </dsp:txBody>
      <dsp:txXfrm>
        <a:off x="460771" y="3787863"/>
        <a:ext cx="8166371" cy="719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99D79-C9DC-46D4-BED3-FA780AD53641}">
      <dsp:nvSpPr>
        <dsp:cNvPr id="0" name=""/>
        <dsp:cNvSpPr/>
      </dsp:nvSpPr>
      <dsp:spPr>
        <a:xfrm>
          <a:off x="0" y="369687"/>
          <a:ext cx="9079604" cy="1216800"/>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C" sz="3200" b="1" kern="1200" dirty="0" smtClean="0">
              <a:solidFill>
                <a:schemeClr val="tx1"/>
              </a:solidFill>
            </a:rPr>
            <a:t>1.1 </a:t>
          </a:r>
          <a:r>
            <a:rPr lang="es-EC" sz="3200" b="0" kern="1200" dirty="0" smtClean="0">
              <a:solidFill>
                <a:schemeClr val="tx1"/>
              </a:solidFill>
            </a:rPr>
            <a:t>El proceso de ambientación acuática: familiarización </a:t>
          </a:r>
          <a:endParaRPr lang="es-ES" sz="3200" b="0" kern="1200" dirty="0">
            <a:solidFill>
              <a:schemeClr val="tx1"/>
            </a:solidFill>
          </a:endParaRPr>
        </a:p>
      </dsp:txBody>
      <dsp:txXfrm>
        <a:off x="59399" y="429086"/>
        <a:ext cx="8960806" cy="1098002"/>
      </dsp:txXfrm>
    </dsp:sp>
    <dsp:sp modelId="{EF63C625-196E-4C93-AD80-8B43423B5C93}">
      <dsp:nvSpPr>
        <dsp:cNvPr id="0" name=""/>
        <dsp:cNvSpPr/>
      </dsp:nvSpPr>
      <dsp:spPr>
        <a:xfrm>
          <a:off x="0" y="1773687"/>
          <a:ext cx="9079604" cy="1216800"/>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C" sz="3200" b="1" kern="1200" dirty="0" smtClean="0">
              <a:solidFill>
                <a:schemeClr val="tx1"/>
              </a:solidFill>
            </a:rPr>
            <a:t>1.2 </a:t>
          </a:r>
          <a:r>
            <a:rPr lang="es-EC" sz="3200" b="0" kern="1200" dirty="0" smtClean="0">
              <a:solidFill>
                <a:schemeClr val="tx1"/>
              </a:solidFill>
            </a:rPr>
            <a:t>Caracterización de la coordinación motriz básica de los infantes de 5 a 6 años </a:t>
          </a:r>
          <a:endParaRPr lang="es-ES" sz="3200" b="0" kern="1200" dirty="0">
            <a:solidFill>
              <a:schemeClr val="tx1"/>
            </a:solidFill>
          </a:endParaRPr>
        </a:p>
      </dsp:txBody>
      <dsp:txXfrm>
        <a:off x="59399" y="1833086"/>
        <a:ext cx="8960806" cy="1098002"/>
      </dsp:txXfrm>
    </dsp:sp>
    <dsp:sp modelId="{87F3BFE3-A202-48C6-9F34-BF643A550C81}">
      <dsp:nvSpPr>
        <dsp:cNvPr id="0" name=""/>
        <dsp:cNvSpPr/>
      </dsp:nvSpPr>
      <dsp:spPr>
        <a:xfrm>
          <a:off x="0" y="3177687"/>
          <a:ext cx="9079604" cy="1216800"/>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C" sz="3200" b="1" kern="1200" dirty="0" smtClean="0">
              <a:solidFill>
                <a:schemeClr val="tx1"/>
              </a:solidFill>
            </a:rPr>
            <a:t>1.3 </a:t>
          </a:r>
          <a:r>
            <a:rPr lang="es-EC" sz="3200" b="0" kern="1200" dirty="0" smtClean="0">
              <a:solidFill>
                <a:schemeClr val="tx1"/>
              </a:solidFill>
            </a:rPr>
            <a:t>Los juegos acuáticos en el proceso de ambientación de los niños de 5 a 6 años </a:t>
          </a:r>
          <a:endParaRPr lang="es-ES" sz="3200" b="0" kern="1200" dirty="0">
            <a:solidFill>
              <a:schemeClr val="tx1"/>
            </a:solidFill>
          </a:endParaRPr>
        </a:p>
      </dsp:txBody>
      <dsp:txXfrm>
        <a:off x="59399" y="3237086"/>
        <a:ext cx="8960806" cy="10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602A7-D02C-499D-8277-9E0A609384D9}">
      <dsp:nvSpPr>
        <dsp:cNvPr id="0" name=""/>
        <dsp:cNvSpPr/>
      </dsp:nvSpPr>
      <dsp:spPr>
        <a:xfrm>
          <a:off x="2107570" y="-275424"/>
          <a:ext cx="5186871" cy="5186871"/>
        </a:xfrm>
        <a:prstGeom prst="circularArrow">
          <a:avLst>
            <a:gd name="adj1" fmla="val 5544"/>
            <a:gd name="adj2" fmla="val 330680"/>
            <a:gd name="adj3" fmla="val 13343928"/>
            <a:gd name="adj4" fmla="val 17654865"/>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87919F-1F3E-4050-BF9C-87F52D0258C6}">
      <dsp:nvSpPr>
        <dsp:cNvPr id="0" name=""/>
        <dsp:cNvSpPr/>
      </dsp:nvSpPr>
      <dsp:spPr>
        <a:xfrm>
          <a:off x="3268323" y="-1322"/>
          <a:ext cx="2865364" cy="1039177"/>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smtClean="0">
              <a:solidFill>
                <a:schemeClr val="tx1"/>
              </a:solidFill>
            </a:rPr>
            <a:t>AMBIENTACIÓN ACUÁTICA</a:t>
          </a:r>
          <a:endParaRPr lang="es-ES" sz="1800" kern="1200" dirty="0">
            <a:solidFill>
              <a:schemeClr val="tx1"/>
            </a:solidFill>
          </a:endParaRPr>
        </a:p>
      </dsp:txBody>
      <dsp:txXfrm>
        <a:off x="3319051" y="49406"/>
        <a:ext cx="2763908" cy="937721"/>
      </dsp:txXfrm>
    </dsp:sp>
    <dsp:sp modelId="{DAE6CE78-3586-4FBF-9C57-9A920AD15ECD}">
      <dsp:nvSpPr>
        <dsp:cNvPr id="0" name=""/>
        <dsp:cNvSpPr/>
      </dsp:nvSpPr>
      <dsp:spPr>
        <a:xfrm>
          <a:off x="5709048" y="1353397"/>
          <a:ext cx="2296843" cy="504742"/>
        </a:xfrm>
        <a:prstGeom prst="roundRect">
          <a:avLst/>
        </a:prstGeom>
        <a:solidFill>
          <a:schemeClr val="accent2">
            <a:hueOff val="1502625"/>
            <a:satOff val="-8842"/>
            <a:lumOff val="336"/>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smtClean="0">
              <a:solidFill>
                <a:schemeClr val="tx1"/>
              </a:solidFill>
            </a:rPr>
            <a:t>FAMILIARIZACIÓN</a:t>
          </a:r>
          <a:endParaRPr lang="es-ES" sz="1800" kern="1200" dirty="0">
            <a:solidFill>
              <a:schemeClr val="tx1"/>
            </a:solidFill>
          </a:endParaRPr>
        </a:p>
      </dsp:txBody>
      <dsp:txXfrm>
        <a:off x="5733687" y="1378036"/>
        <a:ext cx="2247565" cy="455464"/>
      </dsp:txXfrm>
    </dsp:sp>
    <dsp:sp modelId="{4C5A6F5B-1C69-4ADF-9383-3B9AE330BB59}">
      <dsp:nvSpPr>
        <dsp:cNvPr id="0" name=""/>
        <dsp:cNvSpPr/>
      </dsp:nvSpPr>
      <dsp:spPr>
        <a:xfrm>
          <a:off x="6043226" y="2907848"/>
          <a:ext cx="1790834" cy="350506"/>
        </a:xfrm>
        <a:prstGeom prst="roundRect">
          <a:avLst/>
        </a:prstGeom>
        <a:solidFill>
          <a:schemeClr val="accent2">
            <a:hueOff val="3005250"/>
            <a:satOff val="-17684"/>
            <a:lumOff val="673"/>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smtClean="0">
              <a:solidFill>
                <a:schemeClr val="tx1"/>
              </a:solidFill>
            </a:rPr>
            <a:t>SUMERSIÓN</a:t>
          </a:r>
          <a:endParaRPr lang="es-ES" sz="1800" kern="1200" dirty="0">
            <a:solidFill>
              <a:schemeClr val="tx1"/>
            </a:solidFill>
          </a:endParaRPr>
        </a:p>
      </dsp:txBody>
      <dsp:txXfrm>
        <a:off x="6060336" y="2924958"/>
        <a:ext cx="1756614" cy="316286"/>
      </dsp:txXfrm>
    </dsp:sp>
    <dsp:sp modelId="{BA7FF81E-9E20-4022-AD6E-F22950D1AE70}">
      <dsp:nvSpPr>
        <dsp:cNvPr id="0" name=""/>
        <dsp:cNvSpPr/>
      </dsp:nvSpPr>
      <dsp:spPr>
        <a:xfrm>
          <a:off x="5651830" y="3753290"/>
          <a:ext cx="1844619" cy="401068"/>
        </a:xfrm>
        <a:prstGeom prst="roundRect">
          <a:avLst/>
        </a:prstGeom>
        <a:solidFill>
          <a:schemeClr val="accent2">
            <a:hueOff val="4507874"/>
            <a:satOff val="-26526"/>
            <a:lumOff val="100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smtClean="0">
              <a:solidFill>
                <a:schemeClr val="tx1"/>
              </a:solidFill>
            </a:rPr>
            <a:t>RESPIRACIÓN</a:t>
          </a:r>
          <a:endParaRPr lang="es-ES" sz="1800" kern="1200" dirty="0">
            <a:solidFill>
              <a:schemeClr val="tx1"/>
            </a:solidFill>
          </a:endParaRPr>
        </a:p>
      </dsp:txBody>
      <dsp:txXfrm>
        <a:off x="5671409" y="3772869"/>
        <a:ext cx="1805461" cy="361910"/>
      </dsp:txXfrm>
    </dsp:sp>
    <dsp:sp modelId="{C50C1124-5451-4FCE-838C-244AA2A458A0}">
      <dsp:nvSpPr>
        <dsp:cNvPr id="0" name=""/>
        <dsp:cNvSpPr/>
      </dsp:nvSpPr>
      <dsp:spPr>
        <a:xfrm>
          <a:off x="4140472" y="4558602"/>
          <a:ext cx="1481681" cy="457669"/>
        </a:xfrm>
        <a:prstGeom prst="roundRect">
          <a:avLst/>
        </a:prstGeom>
        <a:solidFill>
          <a:schemeClr val="accent2">
            <a:hueOff val="6010500"/>
            <a:satOff val="-35369"/>
            <a:lumOff val="1346"/>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smtClean="0">
              <a:solidFill>
                <a:schemeClr val="tx1"/>
              </a:solidFill>
            </a:rPr>
            <a:t>FLOTACIÓN</a:t>
          </a:r>
          <a:endParaRPr lang="es-ES" sz="1800" kern="1200" dirty="0">
            <a:solidFill>
              <a:schemeClr val="tx1"/>
            </a:solidFill>
          </a:endParaRPr>
        </a:p>
      </dsp:txBody>
      <dsp:txXfrm>
        <a:off x="4162814" y="4580944"/>
        <a:ext cx="1436997" cy="412985"/>
      </dsp:txXfrm>
    </dsp:sp>
    <dsp:sp modelId="{0106C34F-BF0E-4961-8C0F-D061C0E76D4B}">
      <dsp:nvSpPr>
        <dsp:cNvPr id="0" name=""/>
        <dsp:cNvSpPr/>
      </dsp:nvSpPr>
      <dsp:spPr>
        <a:xfrm>
          <a:off x="2293092" y="4056840"/>
          <a:ext cx="1481681" cy="323799"/>
        </a:xfrm>
        <a:prstGeom prst="roundRect">
          <a:avLst/>
        </a:prstGeom>
        <a:solidFill>
          <a:schemeClr val="accent2">
            <a:hueOff val="7513124"/>
            <a:satOff val="-44211"/>
            <a:lumOff val="1682"/>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smtClean="0">
              <a:solidFill>
                <a:schemeClr val="tx1"/>
              </a:solidFill>
            </a:rPr>
            <a:t>BUCEO</a:t>
          </a:r>
          <a:endParaRPr lang="es-ES" sz="1800" kern="1200" dirty="0">
            <a:solidFill>
              <a:schemeClr val="tx1"/>
            </a:solidFill>
          </a:endParaRPr>
        </a:p>
      </dsp:txBody>
      <dsp:txXfrm>
        <a:off x="2308899" y="4072647"/>
        <a:ext cx="1450067" cy="292185"/>
      </dsp:txXfrm>
    </dsp:sp>
    <dsp:sp modelId="{B5D246DC-3800-4057-A60A-754BC69727A8}">
      <dsp:nvSpPr>
        <dsp:cNvPr id="0" name=""/>
        <dsp:cNvSpPr/>
      </dsp:nvSpPr>
      <dsp:spPr>
        <a:xfrm>
          <a:off x="1561601" y="2886442"/>
          <a:ext cx="2035326" cy="487821"/>
        </a:xfrm>
        <a:prstGeom prst="roundRect">
          <a:avLst/>
        </a:prstGeom>
        <a:solidFill>
          <a:schemeClr val="accent2">
            <a:hueOff val="9015749"/>
            <a:satOff val="-53053"/>
            <a:lumOff val="201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smtClean="0">
              <a:solidFill>
                <a:schemeClr val="tx1"/>
              </a:solidFill>
            </a:rPr>
            <a:t>PROPULSIÓN</a:t>
          </a:r>
          <a:endParaRPr lang="es-ES" sz="1800" kern="1200" dirty="0">
            <a:solidFill>
              <a:schemeClr val="tx1"/>
            </a:solidFill>
          </a:endParaRPr>
        </a:p>
      </dsp:txBody>
      <dsp:txXfrm>
        <a:off x="1585414" y="2910255"/>
        <a:ext cx="1987700" cy="440195"/>
      </dsp:txXfrm>
    </dsp:sp>
    <dsp:sp modelId="{265B6F2A-C81A-4BB5-B823-95B143CE4129}">
      <dsp:nvSpPr>
        <dsp:cNvPr id="0" name=""/>
        <dsp:cNvSpPr/>
      </dsp:nvSpPr>
      <dsp:spPr>
        <a:xfrm>
          <a:off x="1868097" y="1784385"/>
          <a:ext cx="1481681" cy="289113"/>
        </a:xfrm>
        <a:prstGeom prst="roundRect">
          <a:avLst/>
        </a:prstGeom>
        <a:solidFill>
          <a:schemeClr val="accent2">
            <a:hueOff val="10518374"/>
            <a:satOff val="-61895"/>
            <a:lumOff val="2355"/>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smtClean="0">
              <a:solidFill>
                <a:schemeClr val="tx1"/>
              </a:solidFill>
            </a:rPr>
            <a:t>SALTOS</a:t>
          </a:r>
          <a:endParaRPr lang="es-ES" sz="1800" kern="1200" dirty="0">
            <a:solidFill>
              <a:schemeClr val="tx1"/>
            </a:solidFill>
          </a:endParaRPr>
        </a:p>
      </dsp:txBody>
      <dsp:txXfrm>
        <a:off x="1882210" y="1798498"/>
        <a:ext cx="1453455" cy="2608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56D4F-705A-4B03-9FFB-340441FB58F1}">
      <dsp:nvSpPr>
        <dsp:cNvPr id="0" name=""/>
        <dsp:cNvSpPr/>
      </dsp:nvSpPr>
      <dsp:spPr>
        <a:xfrm>
          <a:off x="2807593" y="2949106"/>
          <a:ext cx="3618402" cy="1632275"/>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b="1" kern="1200" smtClean="0">
              <a:solidFill>
                <a:schemeClr val="tx1"/>
              </a:solidFill>
            </a:rPr>
            <a:t>Coordinación motriz básica </a:t>
          </a:r>
          <a:endParaRPr lang="es-ES" sz="2800" b="1" kern="1200" dirty="0">
            <a:solidFill>
              <a:schemeClr val="tx1"/>
            </a:solidFill>
          </a:endParaRPr>
        </a:p>
      </dsp:txBody>
      <dsp:txXfrm>
        <a:off x="3337496" y="3188147"/>
        <a:ext cx="2558596" cy="1154193"/>
      </dsp:txXfrm>
    </dsp:sp>
    <dsp:sp modelId="{BD11E7A7-D628-42F2-A32C-2BE5741AFAFC}">
      <dsp:nvSpPr>
        <dsp:cNvPr id="0" name=""/>
        <dsp:cNvSpPr/>
      </dsp:nvSpPr>
      <dsp:spPr>
        <a:xfrm rot="12557172">
          <a:off x="1462837" y="2256477"/>
          <a:ext cx="2046961" cy="627747"/>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3F426F-A585-4A42-ADA6-D6FA875AD2B3}">
      <dsp:nvSpPr>
        <dsp:cNvPr id="0" name=""/>
        <dsp:cNvSpPr/>
      </dsp:nvSpPr>
      <dsp:spPr>
        <a:xfrm>
          <a:off x="178029" y="1441501"/>
          <a:ext cx="2831245" cy="1256382"/>
        </a:xfrm>
        <a:prstGeom prst="roundRect">
          <a:avLst>
            <a:gd name="adj" fmla="val 1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s-ES" sz="2600" b="0" kern="1200" smtClean="0">
              <a:solidFill>
                <a:schemeClr val="tx1"/>
              </a:solidFill>
            </a:rPr>
            <a:t>Desplazamientos</a:t>
          </a:r>
          <a:endParaRPr lang="es-ES" sz="2600" b="0" kern="1200" dirty="0">
            <a:solidFill>
              <a:schemeClr val="tx1"/>
            </a:solidFill>
          </a:endParaRPr>
        </a:p>
      </dsp:txBody>
      <dsp:txXfrm>
        <a:off x="214827" y="1478299"/>
        <a:ext cx="2757649" cy="1182786"/>
      </dsp:txXfrm>
    </dsp:sp>
    <dsp:sp modelId="{F77277A4-452A-41EC-9EE7-5082A837193A}">
      <dsp:nvSpPr>
        <dsp:cNvPr id="0" name=""/>
        <dsp:cNvSpPr/>
      </dsp:nvSpPr>
      <dsp:spPr>
        <a:xfrm rot="16200000">
          <a:off x="3637492" y="1541938"/>
          <a:ext cx="1958603" cy="627747"/>
        </a:xfrm>
        <a:prstGeom prst="leftArrow">
          <a:avLst>
            <a:gd name="adj1" fmla="val 60000"/>
            <a:gd name="adj2" fmla="val 50000"/>
          </a:avLst>
        </a:prstGeom>
        <a:solidFill>
          <a:schemeClr val="accent2">
            <a:hueOff val="5259187"/>
            <a:satOff val="-30948"/>
            <a:lumOff val="11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72BD1D-4C6A-4BA9-92C8-0088B19BDDEA}">
      <dsp:nvSpPr>
        <dsp:cNvPr id="0" name=""/>
        <dsp:cNvSpPr/>
      </dsp:nvSpPr>
      <dsp:spPr>
        <a:xfrm>
          <a:off x="3078049" y="247122"/>
          <a:ext cx="3077489" cy="1258775"/>
        </a:xfrm>
        <a:prstGeom prst="roundRect">
          <a:avLst>
            <a:gd name="adj" fmla="val 10000"/>
          </a:avLst>
        </a:prstGeom>
        <a:solidFill>
          <a:schemeClr val="accent2">
            <a:hueOff val="5259187"/>
            <a:satOff val="-30948"/>
            <a:lumOff val="1178"/>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s-ES" sz="2600" b="0" kern="1200" dirty="0" smtClean="0">
              <a:solidFill>
                <a:schemeClr val="tx1"/>
              </a:solidFill>
            </a:rPr>
            <a:t>Ejercicios para el desarrollo físico general</a:t>
          </a:r>
          <a:endParaRPr lang="es-ES" sz="2600" b="0" kern="1200" dirty="0">
            <a:solidFill>
              <a:schemeClr val="tx1"/>
            </a:solidFill>
          </a:endParaRPr>
        </a:p>
      </dsp:txBody>
      <dsp:txXfrm>
        <a:off x="3114917" y="283990"/>
        <a:ext cx="3003753" cy="1185039"/>
      </dsp:txXfrm>
    </dsp:sp>
    <dsp:sp modelId="{05015C19-71E8-449B-995E-615C4448CB12}">
      <dsp:nvSpPr>
        <dsp:cNvPr id="0" name=""/>
        <dsp:cNvSpPr/>
      </dsp:nvSpPr>
      <dsp:spPr>
        <a:xfrm rot="19986882">
          <a:off x="5814888" y="2307132"/>
          <a:ext cx="2117515" cy="627747"/>
        </a:xfrm>
        <a:prstGeom prst="leftArrow">
          <a:avLst>
            <a:gd name="adj1" fmla="val 60000"/>
            <a:gd name="adj2" fmla="val 50000"/>
          </a:avLst>
        </a:prstGeom>
        <a:solidFill>
          <a:schemeClr val="accent2">
            <a:hueOff val="10518374"/>
            <a:satOff val="-61895"/>
            <a:lumOff val="235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6EE06C-42FA-4E39-A0BB-828D0FB4E860}">
      <dsp:nvSpPr>
        <dsp:cNvPr id="0" name=""/>
        <dsp:cNvSpPr/>
      </dsp:nvSpPr>
      <dsp:spPr>
        <a:xfrm>
          <a:off x="6466175" y="1583182"/>
          <a:ext cx="2703582" cy="1118093"/>
        </a:xfrm>
        <a:prstGeom prst="roundRect">
          <a:avLst>
            <a:gd name="adj" fmla="val 10000"/>
          </a:avLst>
        </a:prstGeom>
        <a:solidFill>
          <a:schemeClr val="accent2">
            <a:hueOff val="10518374"/>
            <a:satOff val="-61895"/>
            <a:lumOff val="2355"/>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s-ES" sz="2600" b="0" kern="1200" smtClean="0">
              <a:solidFill>
                <a:schemeClr val="tx1"/>
              </a:solidFill>
            </a:rPr>
            <a:t>Ejecución de Habilidades Motrices </a:t>
          </a:r>
          <a:endParaRPr lang="es-ES" sz="2600" b="0" kern="1200" dirty="0">
            <a:solidFill>
              <a:schemeClr val="tx1"/>
            </a:solidFill>
          </a:endParaRPr>
        </a:p>
      </dsp:txBody>
      <dsp:txXfrm>
        <a:off x="6498923" y="1615930"/>
        <a:ext cx="2638086" cy="10525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AF527-FEDF-452C-A3AB-AE21EFFD1D98}">
      <dsp:nvSpPr>
        <dsp:cNvPr id="0" name=""/>
        <dsp:cNvSpPr/>
      </dsp:nvSpPr>
      <dsp:spPr>
        <a:xfrm>
          <a:off x="4887532" y="2081295"/>
          <a:ext cx="3865939" cy="427867"/>
        </a:xfrm>
        <a:custGeom>
          <a:avLst/>
          <a:gdLst/>
          <a:ahLst/>
          <a:cxnLst/>
          <a:rect l="0" t="0" r="0" b="0"/>
          <a:pathLst>
            <a:path>
              <a:moveTo>
                <a:pt x="0" y="0"/>
              </a:moveTo>
              <a:lnTo>
                <a:pt x="0" y="213933"/>
              </a:lnTo>
              <a:lnTo>
                <a:pt x="3865939" y="213933"/>
              </a:lnTo>
              <a:lnTo>
                <a:pt x="3865939" y="427867"/>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FAD9AC-19D5-4F2D-9F04-59A4A0627850}">
      <dsp:nvSpPr>
        <dsp:cNvPr id="0" name=""/>
        <dsp:cNvSpPr/>
      </dsp:nvSpPr>
      <dsp:spPr>
        <a:xfrm>
          <a:off x="4887532" y="2081295"/>
          <a:ext cx="1648259" cy="427867"/>
        </a:xfrm>
        <a:custGeom>
          <a:avLst/>
          <a:gdLst/>
          <a:ahLst/>
          <a:cxnLst/>
          <a:rect l="0" t="0" r="0" b="0"/>
          <a:pathLst>
            <a:path>
              <a:moveTo>
                <a:pt x="0" y="0"/>
              </a:moveTo>
              <a:lnTo>
                <a:pt x="0" y="213933"/>
              </a:lnTo>
              <a:lnTo>
                <a:pt x="1648259" y="213933"/>
              </a:lnTo>
              <a:lnTo>
                <a:pt x="1648259" y="427867"/>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9E6A72-5E1E-43FC-B425-8293DA5DFEA7}">
      <dsp:nvSpPr>
        <dsp:cNvPr id="0" name=""/>
        <dsp:cNvSpPr/>
      </dsp:nvSpPr>
      <dsp:spPr>
        <a:xfrm>
          <a:off x="3753743" y="2081295"/>
          <a:ext cx="1133788" cy="427867"/>
        </a:xfrm>
        <a:custGeom>
          <a:avLst/>
          <a:gdLst/>
          <a:ahLst/>
          <a:cxnLst/>
          <a:rect l="0" t="0" r="0" b="0"/>
          <a:pathLst>
            <a:path>
              <a:moveTo>
                <a:pt x="1133788" y="0"/>
              </a:moveTo>
              <a:lnTo>
                <a:pt x="1133788" y="213933"/>
              </a:lnTo>
              <a:lnTo>
                <a:pt x="0" y="213933"/>
              </a:lnTo>
              <a:lnTo>
                <a:pt x="0" y="427867"/>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3DFA64-4E99-4ECE-9C30-89F10482DC4C}">
      <dsp:nvSpPr>
        <dsp:cNvPr id="0" name=""/>
        <dsp:cNvSpPr/>
      </dsp:nvSpPr>
      <dsp:spPr>
        <a:xfrm>
          <a:off x="1021593" y="2081295"/>
          <a:ext cx="3865939" cy="427867"/>
        </a:xfrm>
        <a:custGeom>
          <a:avLst/>
          <a:gdLst/>
          <a:ahLst/>
          <a:cxnLst/>
          <a:rect l="0" t="0" r="0" b="0"/>
          <a:pathLst>
            <a:path>
              <a:moveTo>
                <a:pt x="3865939" y="0"/>
              </a:moveTo>
              <a:lnTo>
                <a:pt x="3865939" y="213933"/>
              </a:lnTo>
              <a:lnTo>
                <a:pt x="0" y="213933"/>
              </a:lnTo>
              <a:lnTo>
                <a:pt x="0" y="427867"/>
              </a:lnTo>
            </a:path>
          </a:pathLst>
        </a:custGeom>
        <a:noFill/>
        <a:ln w="285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B8CC29-6883-4259-83D4-DD8A300F555B}">
      <dsp:nvSpPr>
        <dsp:cNvPr id="0" name=""/>
        <dsp:cNvSpPr/>
      </dsp:nvSpPr>
      <dsp:spPr>
        <a:xfrm>
          <a:off x="4378165" y="1062561"/>
          <a:ext cx="1018733" cy="1018733"/>
        </a:xfrm>
        <a:prstGeom prst="arc">
          <a:avLst>
            <a:gd name="adj1" fmla="val 13200000"/>
            <a:gd name="adj2" fmla="val 192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16B200-D402-442D-8BE1-7F84D6337B0B}">
      <dsp:nvSpPr>
        <dsp:cNvPr id="0" name=""/>
        <dsp:cNvSpPr/>
      </dsp:nvSpPr>
      <dsp:spPr>
        <a:xfrm>
          <a:off x="4378165" y="1062561"/>
          <a:ext cx="1018733" cy="1018733"/>
        </a:xfrm>
        <a:prstGeom prst="arc">
          <a:avLst>
            <a:gd name="adj1" fmla="val 2400000"/>
            <a:gd name="adj2" fmla="val 84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D57F7-2018-48D4-A539-44CD40FC296A}">
      <dsp:nvSpPr>
        <dsp:cNvPr id="0" name=""/>
        <dsp:cNvSpPr/>
      </dsp:nvSpPr>
      <dsp:spPr>
        <a:xfrm>
          <a:off x="3868799" y="1245933"/>
          <a:ext cx="2037466" cy="651989"/>
        </a:xfrm>
        <a:prstGeom prst="rect">
          <a:avLst/>
        </a:prstGeom>
        <a:noFill/>
        <a:ln w="285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b="1" kern="1200" smtClean="0"/>
            <a:t>JUEGOS</a:t>
          </a:r>
          <a:endParaRPr lang="es-ES" sz="2800" b="1" kern="1200" dirty="0"/>
        </a:p>
      </dsp:txBody>
      <dsp:txXfrm>
        <a:off x="3868799" y="1245933"/>
        <a:ext cx="2037466" cy="651989"/>
      </dsp:txXfrm>
    </dsp:sp>
    <dsp:sp modelId="{A74EA657-6933-400B-A5CD-99E5BF7DC1CE}">
      <dsp:nvSpPr>
        <dsp:cNvPr id="0" name=""/>
        <dsp:cNvSpPr/>
      </dsp:nvSpPr>
      <dsp:spPr>
        <a:xfrm>
          <a:off x="512226" y="2509162"/>
          <a:ext cx="1018733" cy="1018733"/>
        </a:xfrm>
        <a:prstGeom prst="arc">
          <a:avLst>
            <a:gd name="adj1" fmla="val 13200000"/>
            <a:gd name="adj2" fmla="val 192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2BE320-99B8-4AC3-9AA3-E4E020D76144}">
      <dsp:nvSpPr>
        <dsp:cNvPr id="0" name=""/>
        <dsp:cNvSpPr/>
      </dsp:nvSpPr>
      <dsp:spPr>
        <a:xfrm>
          <a:off x="512226" y="2509162"/>
          <a:ext cx="1018733" cy="1018733"/>
        </a:xfrm>
        <a:prstGeom prst="arc">
          <a:avLst>
            <a:gd name="adj1" fmla="val 2400000"/>
            <a:gd name="adj2" fmla="val 84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68C104-F984-4419-B57E-E403601CDD96}">
      <dsp:nvSpPr>
        <dsp:cNvPr id="0" name=""/>
        <dsp:cNvSpPr/>
      </dsp:nvSpPr>
      <dsp:spPr>
        <a:xfrm>
          <a:off x="2859" y="2692534"/>
          <a:ext cx="2037466" cy="651989"/>
        </a:xfrm>
        <a:prstGeom prst="rect">
          <a:avLst/>
        </a:prstGeom>
        <a:noFill/>
        <a:ln w="285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kern="1200" dirty="0" smtClean="0"/>
            <a:t>Individuales</a:t>
          </a:r>
          <a:endParaRPr lang="es-ES" sz="2800" kern="1200" dirty="0"/>
        </a:p>
      </dsp:txBody>
      <dsp:txXfrm>
        <a:off x="2859" y="2692534"/>
        <a:ext cx="2037466" cy="651989"/>
      </dsp:txXfrm>
    </dsp:sp>
    <dsp:sp modelId="{520CC93F-7C68-488D-9A6A-FD2837139358}">
      <dsp:nvSpPr>
        <dsp:cNvPr id="0" name=""/>
        <dsp:cNvSpPr/>
      </dsp:nvSpPr>
      <dsp:spPr>
        <a:xfrm>
          <a:off x="3201116" y="2509162"/>
          <a:ext cx="1105254" cy="1018733"/>
        </a:xfrm>
        <a:prstGeom prst="arc">
          <a:avLst>
            <a:gd name="adj1" fmla="val 13200000"/>
            <a:gd name="adj2" fmla="val 192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249921-6E9A-4CF8-9334-7D2907816E64}">
      <dsp:nvSpPr>
        <dsp:cNvPr id="0" name=""/>
        <dsp:cNvSpPr/>
      </dsp:nvSpPr>
      <dsp:spPr>
        <a:xfrm>
          <a:off x="3201116" y="2509162"/>
          <a:ext cx="1105254" cy="1018733"/>
        </a:xfrm>
        <a:prstGeom prst="arc">
          <a:avLst>
            <a:gd name="adj1" fmla="val 2400000"/>
            <a:gd name="adj2" fmla="val 84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3C58E0-BD14-493C-B476-C4CDB12AE67B}">
      <dsp:nvSpPr>
        <dsp:cNvPr id="0" name=""/>
        <dsp:cNvSpPr/>
      </dsp:nvSpPr>
      <dsp:spPr>
        <a:xfrm>
          <a:off x="2648489" y="2692534"/>
          <a:ext cx="2210508" cy="651989"/>
        </a:xfrm>
        <a:prstGeom prst="rect">
          <a:avLst/>
        </a:prstGeom>
        <a:noFill/>
        <a:ln w="285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kern="1200" dirty="0" smtClean="0"/>
            <a:t>Competitivos</a:t>
          </a:r>
          <a:endParaRPr lang="es-ES" sz="2800" kern="1200" dirty="0"/>
        </a:p>
      </dsp:txBody>
      <dsp:txXfrm>
        <a:off x="2648489" y="2692534"/>
        <a:ext cx="2210508" cy="651989"/>
      </dsp:txXfrm>
    </dsp:sp>
    <dsp:sp modelId="{E81F2079-29AA-449B-92C5-E390347ED5A8}">
      <dsp:nvSpPr>
        <dsp:cNvPr id="0" name=""/>
        <dsp:cNvSpPr/>
      </dsp:nvSpPr>
      <dsp:spPr>
        <a:xfrm>
          <a:off x="5985716" y="2509162"/>
          <a:ext cx="1100150" cy="1018733"/>
        </a:xfrm>
        <a:prstGeom prst="arc">
          <a:avLst>
            <a:gd name="adj1" fmla="val 13200000"/>
            <a:gd name="adj2" fmla="val 192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47BF37-79C8-4764-B001-E2D78E7DCBFF}">
      <dsp:nvSpPr>
        <dsp:cNvPr id="0" name=""/>
        <dsp:cNvSpPr/>
      </dsp:nvSpPr>
      <dsp:spPr>
        <a:xfrm>
          <a:off x="5985716" y="2509162"/>
          <a:ext cx="1100150" cy="1018733"/>
        </a:xfrm>
        <a:prstGeom prst="arc">
          <a:avLst>
            <a:gd name="adj1" fmla="val 2400000"/>
            <a:gd name="adj2" fmla="val 84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76A1C3-3648-40A1-BC7C-4A79FF369F5F}">
      <dsp:nvSpPr>
        <dsp:cNvPr id="0" name=""/>
        <dsp:cNvSpPr/>
      </dsp:nvSpPr>
      <dsp:spPr>
        <a:xfrm>
          <a:off x="5435641" y="2692534"/>
          <a:ext cx="2200300" cy="651989"/>
        </a:xfrm>
        <a:prstGeom prst="rect">
          <a:avLst/>
        </a:prstGeom>
        <a:noFill/>
        <a:ln w="285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kern="1200" dirty="0" smtClean="0"/>
            <a:t>Cooperativos</a:t>
          </a:r>
          <a:endParaRPr lang="es-ES" sz="2800" kern="1200" dirty="0"/>
        </a:p>
      </dsp:txBody>
      <dsp:txXfrm>
        <a:off x="5435641" y="2692534"/>
        <a:ext cx="2200300" cy="651989"/>
      </dsp:txXfrm>
    </dsp:sp>
    <dsp:sp modelId="{273AE4B9-2259-44E4-826F-66C4421B952A}">
      <dsp:nvSpPr>
        <dsp:cNvPr id="0" name=""/>
        <dsp:cNvSpPr/>
      </dsp:nvSpPr>
      <dsp:spPr>
        <a:xfrm>
          <a:off x="8244105" y="2509162"/>
          <a:ext cx="1018733" cy="1018733"/>
        </a:xfrm>
        <a:prstGeom prst="arc">
          <a:avLst>
            <a:gd name="adj1" fmla="val 13200000"/>
            <a:gd name="adj2" fmla="val 192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0533DF-2B3D-42B1-A62D-22427F255FBB}">
      <dsp:nvSpPr>
        <dsp:cNvPr id="0" name=""/>
        <dsp:cNvSpPr/>
      </dsp:nvSpPr>
      <dsp:spPr>
        <a:xfrm>
          <a:off x="8244105" y="2509162"/>
          <a:ext cx="1018733" cy="1018733"/>
        </a:xfrm>
        <a:prstGeom prst="arc">
          <a:avLst>
            <a:gd name="adj1" fmla="val 2400000"/>
            <a:gd name="adj2" fmla="val 8400000"/>
          </a:avLst>
        </a:prstGeom>
        <a:noFill/>
        <a:ln w="285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4B458B-CEDD-4232-BB9A-D8A168B7856D}">
      <dsp:nvSpPr>
        <dsp:cNvPr id="0" name=""/>
        <dsp:cNvSpPr/>
      </dsp:nvSpPr>
      <dsp:spPr>
        <a:xfrm>
          <a:off x="7734738" y="2692534"/>
          <a:ext cx="2037466" cy="651989"/>
        </a:xfrm>
        <a:prstGeom prst="rect">
          <a:avLst/>
        </a:prstGeom>
        <a:noFill/>
        <a:ln w="285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kern="1200" dirty="0" smtClean="0"/>
            <a:t>Mixtos</a:t>
          </a:r>
          <a:endParaRPr lang="es-ES" sz="2800" kern="1200" dirty="0"/>
        </a:p>
      </dsp:txBody>
      <dsp:txXfrm>
        <a:off x="7734738" y="2692534"/>
        <a:ext cx="2037466" cy="6519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99D79-C9DC-46D4-BED3-FA780AD53641}">
      <dsp:nvSpPr>
        <dsp:cNvPr id="0" name=""/>
        <dsp:cNvSpPr/>
      </dsp:nvSpPr>
      <dsp:spPr>
        <a:xfrm>
          <a:off x="0" y="2889"/>
          <a:ext cx="9002332" cy="771491"/>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b="1" kern="1200" dirty="0" smtClean="0">
              <a:solidFill>
                <a:schemeClr val="tx1"/>
              </a:solidFill>
            </a:rPr>
            <a:t>2.1</a:t>
          </a:r>
          <a:r>
            <a:rPr lang="es-EC" sz="2800" b="0" kern="1200" dirty="0" smtClean="0">
              <a:solidFill>
                <a:schemeClr val="tx1"/>
              </a:solidFill>
            </a:rPr>
            <a:t> Metodología para la realización de la investigación</a:t>
          </a:r>
          <a:endParaRPr lang="es-ES" sz="2800" b="0" kern="1200" dirty="0">
            <a:solidFill>
              <a:schemeClr val="tx1"/>
            </a:solidFill>
          </a:endParaRPr>
        </a:p>
      </dsp:txBody>
      <dsp:txXfrm>
        <a:off x="37661" y="40550"/>
        <a:ext cx="8927010" cy="696169"/>
      </dsp:txXfrm>
    </dsp:sp>
    <dsp:sp modelId="{3B2E66B4-425A-453D-A932-77A300C2F52B}">
      <dsp:nvSpPr>
        <dsp:cNvPr id="0" name=""/>
        <dsp:cNvSpPr/>
      </dsp:nvSpPr>
      <dsp:spPr>
        <a:xfrm>
          <a:off x="0" y="784815"/>
          <a:ext cx="9002332" cy="771491"/>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b="1" kern="1200" dirty="0" smtClean="0">
              <a:solidFill>
                <a:schemeClr val="tx1"/>
              </a:solidFill>
            </a:rPr>
            <a:t>2.2</a:t>
          </a:r>
          <a:r>
            <a:rPr lang="es-EC" sz="2800" b="0" kern="1200" dirty="0" smtClean="0">
              <a:solidFill>
                <a:schemeClr val="tx1"/>
              </a:solidFill>
            </a:rPr>
            <a:t> Métodos teóricos </a:t>
          </a:r>
          <a:endParaRPr lang="es-ES" sz="2800" b="0" kern="1200" dirty="0">
            <a:solidFill>
              <a:schemeClr val="tx1"/>
            </a:solidFill>
          </a:endParaRPr>
        </a:p>
      </dsp:txBody>
      <dsp:txXfrm>
        <a:off x="37661" y="822476"/>
        <a:ext cx="8927010" cy="696169"/>
      </dsp:txXfrm>
    </dsp:sp>
    <dsp:sp modelId="{87F3BFE3-A202-48C6-9F34-BF643A550C81}">
      <dsp:nvSpPr>
        <dsp:cNvPr id="0" name=""/>
        <dsp:cNvSpPr/>
      </dsp:nvSpPr>
      <dsp:spPr>
        <a:xfrm>
          <a:off x="0" y="1566741"/>
          <a:ext cx="9002332" cy="771491"/>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b="1" kern="1200" dirty="0" smtClean="0">
              <a:solidFill>
                <a:schemeClr val="tx1"/>
              </a:solidFill>
            </a:rPr>
            <a:t>2.3</a:t>
          </a:r>
          <a:r>
            <a:rPr lang="es-EC" sz="2800" b="0" kern="1200" dirty="0" smtClean="0">
              <a:solidFill>
                <a:schemeClr val="tx1"/>
              </a:solidFill>
            </a:rPr>
            <a:t> Muestra </a:t>
          </a:r>
          <a:endParaRPr lang="es-ES" sz="2800" b="0" kern="1200" dirty="0">
            <a:solidFill>
              <a:schemeClr val="tx1"/>
            </a:solidFill>
          </a:endParaRPr>
        </a:p>
      </dsp:txBody>
      <dsp:txXfrm>
        <a:off x="37661" y="1604402"/>
        <a:ext cx="8927010" cy="696169"/>
      </dsp:txXfrm>
    </dsp:sp>
    <dsp:sp modelId="{8EF49424-9A07-4B7C-8238-07959E284924}">
      <dsp:nvSpPr>
        <dsp:cNvPr id="0" name=""/>
        <dsp:cNvSpPr/>
      </dsp:nvSpPr>
      <dsp:spPr>
        <a:xfrm>
          <a:off x="0" y="2348667"/>
          <a:ext cx="9002332" cy="771491"/>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b="1" kern="1200" dirty="0" smtClean="0">
              <a:solidFill>
                <a:schemeClr val="tx1"/>
              </a:solidFill>
            </a:rPr>
            <a:t>2.4</a:t>
          </a:r>
          <a:r>
            <a:rPr lang="es-EC" sz="2800" b="0" kern="1200" dirty="0" smtClean="0">
              <a:solidFill>
                <a:schemeClr val="tx1"/>
              </a:solidFill>
            </a:rPr>
            <a:t> Instrumentos, técnicas y procedimientos para la indagación</a:t>
          </a:r>
          <a:endParaRPr lang="es-ES" sz="2800" b="0" kern="1200" dirty="0">
            <a:solidFill>
              <a:schemeClr val="tx1"/>
            </a:solidFill>
          </a:endParaRPr>
        </a:p>
      </dsp:txBody>
      <dsp:txXfrm>
        <a:off x="37661" y="2386328"/>
        <a:ext cx="8927010" cy="696169"/>
      </dsp:txXfrm>
    </dsp:sp>
    <dsp:sp modelId="{10E149D2-CCF9-4714-802A-C7501107AEC0}">
      <dsp:nvSpPr>
        <dsp:cNvPr id="0" name=""/>
        <dsp:cNvSpPr/>
      </dsp:nvSpPr>
      <dsp:spPr>
        <a:xfrm>
          <a:off x="0" y="3130593"/>
          <a:ext cx="9002332" cy="771491"/>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b="1" kern="1200" dirty="0" smtClean="0">
              <a:solidFill>
                <a:schemeClr val="tx1"/>
              </a:solidFill>
            </a:rPr>
            <a:t>2.5</a:t>
          </a:r>
          <a:r>
            <a:rPr lang="es-EC" sz="2800" b="0" kern="1200" dirty="0" smtClean="0">
              <a:solidFill>
                <a:schemeClr val="tx1"/>
              </a:solidFill>
            </a:rPr>
            <a:t> Resultados del proceso de indagación </a:t>
          </a:r>
          <a:endParaRPr lang="es-ES" sz="2800" b="0" kern="1200" dirty="0">
            <a:solidFill>
              <a:schemeClr val="tx1"/>
            </a:solidFill>
          </a:endParaRPr>
        </a:p>
      </dsp:txBody>
      <dsp:txXfrm>
        <a:off x="37661" y="3168254"/>
        <a:ext cx="8927010" cy="696169"/>
      </dsp:txXfrm>
    </dsp:sp>
    <dsp:sp modelId="{28278390-7C32-4802-B861-C32A203A82FD}">
      <dsp:nvSpPr>
        <dsp:cNvPr id="0" name=""/>
        <dsp:cNvSpPr/>
      </dsp:nvSpPr>
      <dsp:spPr>
        <a:xfrm>
          <a:off x="0" y="3912519"/>
          <a:ext cx="9002332" cy="771491"/>
        </a:xfrm>
        <a:prstGeom prst="roundRect">
          <a:avLst/>
        </a:prstGeom>
        <a:solidFill>
          <a:schemeClr val="lt1">
            <a:hueOff val="0"/>
            <a:satOff val="0"/>
            <a:lumOff val="0"/>
            <a:alphaOff val="0"/>
          </a:schemeClr>
        </a:solidFill>
        <a:ln w="285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S" sz="2800" b="1" kern="1200" dirty="0" smtClean="0">
              <a:solidFill>
                <a:schemeClr val="tx1"/>
              </a:solidFill>
            </a:rPr>
            <a:t>2.6</a:t>
          </a:r>
          <a:r>
            <a:rPr lang="es-ES" sz="2800" b="0" kern="1200" dirty="0" smtClean="0">
              <a:solidFill>
                <a:schemeClr val="tx1"/>
              </a:solidFill>
            </a:rPr>
            <a:t> Fundamentación del manual</a:t>
          </a:r>
          <a:endParaRPr lang="es-ES" sz="2800" b="0" kern="1200" dirty="0">
            <a:solidFill>
              <a:schemeClr val="tx1"/>
            </a:solidFill>
          </a:endParaRPr>
        </a:p>
      </dsp:txBody>
      <dsp:txXfrm>
        <a:off x="37661" y="3950180"/>
        <a:ext cx="8927010" cy="6961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E79CB-569E-4431-9114-EB9496F72C45}">
      <dsp:nvSpPr>
        <dsp:cNvPr id="0" name=""/>
        <dsp:cNvSpPr/>
      </dsp:nvSpPr>
      <dsp:spPr>
        <a:xfrm>
          <a:off x="1604706" y="0"/>
          <a:ext cx="4790941" cy="4790941"/>
        </a:xfrm>
        <a:prstGeom prst="triangle">
          <a:avLst/>
        </a:prstGeom>
        <a:gradFill rotWithShape="0">
          <a:gsLst>
            <a:gs pos="0">
              <a:schemeClr val="accent2">
                <a:hueOff val="0"/>
                <a:satOff val="0"/>
                <a:lumOff val="0"/>
                <a:alphaOff val="0"/>
                <a:tint val="60000"/>
                <a:satMod val="250000"/>
              </a:schemeClr>
            </a:gs>
            <a:gs pos="35000">
              <a:schemeClr val="accent2">
                <a:hueOff val="0"/>
                <a:satOff val="0"/>
                <a:lumOff val="0"/>
                <a:alphaOff val="0"/>
                <a:tint val="47000"/>
                <a:satMod val="275000"/>
              </a:schemeClr>
            </a:gs>
            <a:gs pos="100000">
              <a:schemeClr val="accent2">
                <a:hueOff val="0"/>
                <a:satOff val="0"/>
                <a:lumOff val="0"/>
                <a:alphaOff val="0"/>
                <a:tint val="25000"/>
                <a:satMod val="30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57FD50C-4CAA-4F63-ACC4-908547103D68}">
      <dsp:nvSpPr>
        <dsp:cNvPr id="0" name=""/>
        <dsp:cNvSpPr/>
      </dsp:nvSpPr>
      <dsp:spPr>
        <a:xfrm>
          <a:off x="2539565" y="750960"/>
          <a:ext cx="3114111" cy="1134105"/>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S" sz="3200" b="1" kern="1200" smtClean="0"/>
            <a:t>CUALITATIVA </a:t>
          </a:r>
          <a:endParaRPr lang="es-ES" sz="3200" b="1" kern="1200" dirty="0"/>
        </a:p>
      </dsp:txBody>
      <dsp:txXfrm>
        <a:off x="2594927" y="806322"/>
        <a:ext cx="3003387" cy="1023381"/>
      </dsp:txXfrm>
    </dsp:sp>
    <dsp:sp modelId="{D378DE02-7721-4E2C-9C99-3CEA9353B15F}">
      <dsp:nvSpPr>
        <dsp:cNvPr id="0" name=""/>
        <dsp:cNvSpPr/>
      </dsp:nvSpPr>
      <dsp:spPr>
        <a:xfrm>
          <a:off x="793327" y="2723453"/>
          <a:ext cx="3114111" cy="1134105"/>
        </a:xfrm>
        <a:prstGeom prst="roundRect">
          <a:avLst/>
        </a:prstGeom>
        <a:solidFill>
          <a:schemeClr val="lt1">
            <a:alpha val="90000"/>
            <a:hueOff val="0"/>
            <a:satOff val="0"/>
            <a:lumOff val="0"/>
            <a:alphaOff val="0"/>
          </a:schemeClr>
        </a:solidFill>
        <a:ln w="12700" cap="flat" cmpd="sng" algn="ctr">
          <a:solidFill>
            <a:schemeClr val="accent2">
              <a:hueOff val="5259187"/>
              <a:satOff val="-30948"/>
              <a:lumOff val="117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smtClean="0"/>
            <a:t>Hernández Sampieri y otros (2006)</a:t>
          </a:r>
          <a:endParaRPr lang="es-ES" sz="2400" kern="1200" dirty="0"/>
        </a:p>
      </dsp:txBody>
      <dsp:txXfrm>
        <a:off x="848689" y="2778815"/>
        <a:ext cx="3003387" cy="1023381"/>
      </dsp:txXfrm>
    </dsp:sp>
    <dsp:sp modelId="{7D5F2A70-26D9-4441-9EE1-8A86B4C0958B}">
      <dsp:nvSpPr>
        <dsp:cNvPr id="0" name=""/>
        <dsp:cNvSpPr/>
      </dsp:nvSpPr>
      <dsp:spPr>
        <a:xfrm>
          <a:off x="4154730" y="2685676"/>
          <a:ext cx="3114111" cy="1134105"/>
        </a:xfrm>
        <a:prstGeom prst="roundRect">
          <a:avLst/>
        </a:prstGeom>
        <a:solidFill>
          <a:schemeClr val="lt1">
            <a:alpha val="90000"/>
            <a:hueOff val="0"/>
            <a:satOff val="0"/>
            <a:lumOff val="0"/>
            <a:alphaOff val="0"/>
          </a:schemeClr>
        </a:solidFill>
        <a:ln w="12700" cap="flat" cmpd="sng" algn="ctr">
          <a:solidFill>
            <a:schemeClr val="accent2">
              <a:hueOff val="10518374"/>
              <a:satOff val="-61895"/>
              <a:lumOff val="23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smtClean="0"/>
            <a:t>Álvarez, y Barreto (2010: 485)</a:t>
          </a:r>
          <a:endParaRPr lang="es-ES" sz="2400" kern="1200" dirty="0"/>
        </a:p>
      </dsp:txBody>
      <dsp:txXfrm>
        <a:off x="4210092" y="2741038"/>
        <a:ext cx="3003387" cy="10233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40483-917B-4714-B4D5-AC4051B049F8}">
      <dsp:nvSpPr>
        <dsp:cNvPr id="0" name=""/>
        <dsp:cNvSpPr/>
      </dsp:nvSpPr>
      <dsp:spPr>
        <a:xfrm>
          <a:off x="1117497" y="1434"/>
          <a:ext cx="5931118" cy="1534917"/>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es-ES" sz="4500" kern="1200" dirty="0" smtClean="0">
              <a:solidFill>
                <a:schemeClr val="tx1"/>
              </a:solidFill>
            </a:rPr>
            <a:t>Histórico - lógico</a:t>
          </a:r>
          <a:endParaRPr lang="es-ES" sz="4500" kern="1200" dirty="0">
            <a:solidFill>
              <a:schemeClr val="tx1"/>
            </a:solidFill>
          </a:endParaRPr>
        </a:p>
      </dsp:txBody>
      <dsp:txXfrm>
        <a:off x="1192425" y="76362"/>
        <a:ext cx="5781262" cy="1385061"/>
      </dsp:txXfrm>
    </dsp:sp>
    <dsp:sp modelId="{BF328BD5-552C-448F-94FF-4CE2DABC4628}">
      <dsp:nvSpPr>
        <dsp:cNvPr id="0" name=""/>
        <dsp:cNvSpPr/>
      </dsp:nvSpPr>
      <dsp:spPr>
        <a:xfrm>
          <a:off x="1117497" y="1647316"/>
          <a:ext cx="5980093" cy="1386137"/>
        </a:xfrm>
        <a:prstGeom prst="roundRect">
          <a:avLst/>
        </a:prstGeom>
        <a:solidFill>
          <a:schemeClr val="accent2">
            <a:hueOff val="5259187"/>
            <a:satOff val="-30948"/>
            <a:lumOff val="1178"/>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es-ES" sz="4500" kern="1200" smtClean="0">
              <a:solidFill>
                <a:schemeClr val="tx1"/>
              </a:solidFill>
            </a:rPr>
            <a:t>Análisis -síntesis</a:t>
          </a:r>
          <a:endParaRPr lang="es-ES" sz="4500" kern="1200" dirty="0">
            <a:solidFill>
              <a:schemeClr val="tx1"/>
            </a:solidFill>
          </a:endParaRPr>
        </a:p>
      </dsp:txBody>
      <dsp:txXfrm>
        <a:off x="1185163" y="1714982"/>
        <a:ext cx="5844761" cy="1250805"/>
      </dsp:txXfrm>
    </dsp:sp>
    <dsp:sp modelId="{0A59F144-8C67-479F-8068-F0D24DABF2DB}">
      <dsp:nvSpPr>
        <dsp:cNvPr id="0" name=""/>
        <dsp:cNvSpPr/>
      </dsp:nvSpPr>
      <dsp:spPr>
        <a:xfrm>
          <a:off x="1117497" y="3144417"/>
          <a:ext cx="6020004" cy="1506222"/>
        </a:xfrm>
        <a:prstGeom prst="roundRect">
          <a:avLst/>
        </a:prstGeom>
        <a:solidFill>
          <a:schemeClr val="accent2">
            <a:hueOff val="10518374"/>
            <a:satOff val="-61895"/>
            <a:lumOff val="2355"/>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s-ES" sz="4400" kern="1200" smtClean="0">
              <a:solidFill>
                <a:schemeClr val="tx1"/>
              </a:solidFill>
            </a:rPr>
            <a:t>Inducción - deducción </a:t>
          </a:r>
          <a:endParaRPr lang="es-ES" sz="4400" kern="1200" dirty="0">
            <a:solidFill>
              <a:schemeClr val="tx1"/>
            </a:solidFill>
          </a:endParaRPr>
        </a:p>
      </dsp:txBody>
      <dsp:txXfrm>
        <a:off x="1191025" y="3217945"/>
        <a:ext cx="5872948" cy="135916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AD67AFF-0AE5-4D8B-883A-95F7023E07EC}" type="datetime1">
              <a:rPr lang="es-ES" smtClean="0"/>
              <a:t>12/06/2019</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2977E94-A6AB-4E02-8E43-E89F9CF4757F}" type="slidenum">
              <a:rPr lang="es-ES"/>
              <a:t>‹Nº›</a:t>
            </a:fld>
            <a:endParaRPr lang="es-ES" dirty="0"/>
          </a:p>
        </p:txBody>
      </p:sp>
    </p:spTree>
    <p:extLst>
      <p:ext uri="{BB962C8B-B14F-4D97-AF65-F5344CB8AC3E}">
        <p14:creationId xmlns:p14="http://schemas.microsoft.com/office/powerpoint/2010/main" val="21542583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7D46D3C-0821-4916-87E8-732AE60A7DD6}" type="datetime1">
              <a:rPr lang="es-ES" noProof="0" smtClean="0"/>
              <a:t>12/06/2019</a:t>
            </a:fld>
            <a:endParaRPr lang="es-ES" noProof="0" dirty="0"/>
          </a:p>
        </p:txBody>
      </p:sp>
      <p:sp>
        <p:nvSpPr>
          <p:cNvPr id="4" name="Marcador de posición de imagen d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Haga clic para modificar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ED491D0-8E1B-49C7-849B-A28568D94497}" type="slidenum">
              <a:rPr lang="es-ES" noProof="0"/>
              <a:t>‹Nº›</a:t>
            </a:fld>
            <a:endParaRPr lang="es-ES" noProof="0" dirty="0"/>
          </a:p>
        </p:txBody>
      </p:sp>
    </p:spTree>
    <p:extLst>
      <p:ext uri="{BB962C8B-B14F-4D97-AF65-F5344CB8AC3E}">
        <p14:creationId xmlns:p14="http://schemas.microsoft.com/office/powerpoint/2010/main" val="17263258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200150" y="1143000"/>
            <a:ext cx="4457700" cy="3086100"/>
          </a:xfrm>
        </p:spPr>
      </p:sp>
      <p:sp>
        <p:nvSpPr>
          <p:cNvPr id="3" name="Marcador de notas 2"/>
          <p:cNvSpPr>
            <a:spLocks noGrp="1"/>
          </p:cNvSpPr>
          <p:nvPr>
            <p:ph type="body" idx="1"/>
          </p:nvPr>
        </p:nvSpPr>
        <p:spPr/>
        <p:txBody>
          <a:bodyPr/>
          <a:lstStyle/>
          <a:p>
            <a:r>
              <a:rPr lang="es-ES" noProof="0" dirty="0" smtClean="0"/>
              <a:t>ESTIMADAS AUTORIDADES PRESENTES, PUBLICO PRESENTE  MUY UENOS DIAS</a:t>
            </a:r>
          </a:p>
          <a:p>
            <a:endParaRPr lang="es-ES" dirty="0"/>
          </a:p>
          <a:p>
            <a:r>
              <a:rPr lang="es-ES" noProof="0" dirty="0" smtClean="0"/>
              <a:t>LECTURA DE TEMA Y PRESENTADORA </a:t>
            </a:r>
            <a:endParaRPr lang="es-ES" noProof="0" dirty="0"/>
          </a:p>
        </p:txBody>
      </p:sp>
      <p:sp>
        <p:nvSpPr>
          <p:cNvPr id="4" name="Marcador de número de diapositiva 3"/>
          <p:cNvSpPr>
            <a:spLocks noGrp="1"/>
          </p:cNvSpPr>
          <p:nvPr>
            <p:ph type="sldNum" sz="quarter" idx="10"/>
          </p:nvPr>
        </p:nvSpPr>
        <p:spPr/>
        <p:txBody>
          <a:bodyPr/>
          <a:lstStyle/>
          <a:p>
            <a:pPr rtl="0"/>
            <a:fld id="{DED491D0-8E1B-49C7-849B-A28568D94497}" type="slidenum">
              <a:rPr lang="es-ES" smtClean="0"/>
              <a:t>1</a:t>
            </a:fld>
            <a:endParaRPr lang="es-ES" dirty="0"/>
          </a:p>
        </p:txBody>
      </p:sp>
    </p:spTree>
    <p:extLst>
      <p:ext uri="{BB962C8B-B14F-4D97-AF65-F5344CB8AC3E}">
        <p14:creationId xmlns:p14="http://schemas.microsoft.com/office/powerpoint/2010/main" val="2388828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200150" y="1143000"/>
            <a:ext cx="4457700" cy="3086100"/>
          </a:xfrm>
        </p:spPr>
      </p:sp>
      <p:sp>
        <p:nvSpPr>
          <p:cNvPr id="3" name="Marcador de notas 2"/>
          <p:cNvSpPr>
            <a:spLocks noGrp="1"/>
          </p:cNvSpPr>
          <p:nvPr>
            <p:ph type="body" idx="1"/>
          </p:nvPr>
        </p:nvSpPr>
        <p:spPr/>
        <p:txBody>
          <a:bodyPr/>
          <a:lstStyle/>
          <a:p>
            <a:r>
              <a:rPr lang="es-ES" noProof="0" dirty="0" smtClean="0"/>
              <a:t>LOS AUTORES COMO ARDANAZ Y OTROS  DESTACAN LA IMPORTANCIA DEE LA AMBIENTACION DEL MEDIO ACUATICO CON RELACION EN EL EMPLEO DE LOS JUEGOS.</a:t>
            </a:r>
          </a:p>
          <a:p>
            <a:r>
              <a:rPr lang="es-ES" noProof="0" dirty="0" smtClean="0"/>
              <a:t>ARELLANO NOS DA ACONOCER LAS FASES DE LA MABIENTACION QUE SON FAMILIARIZACION, SUMERSION, RESPIRACION, FLOTACION , BUCEO, PROPULSION, SALTOS LAS MISMAS QUE DESMUESTRAN EL DESARROLLO DE HABILIDADES MOTRICES BASICAS. </a:t>
            </a:r>
          </a:p>
          <a:p>
            <a:endParaRPr lang="es-ES" dirty="0"/>
          </a:p>
          <a:p>
            <a:r>
              <a:rPr lang="es-ES" noProof="0" dirty="0" smtClean="0"/>
              <a:t>ROMERO NOS HABLA DE LA (…) QUE TIENEN LOS INSTRUCTORES DE NATACION EN CADA CLASES AHÍ ES DONDE SE VA PERDIENDO LA MOTIVACION </a:t>
            </a:r>
          </a:p>
          <a:p>
            <a:endParaRPr lang="es-ES" dirty="0"/>
          </a:p>
          <a:p>
            <a:r>
              <a:rPr lang="es-ES" noProof="0" dirty="0" smtClean="0"/>
              <a:t>AHÍ MARQUEZ MANFIESTA LA IMPORTANCIA DE LOS JUEGOS </a:t>
            </a:r>
          </a:p>
          <a:p>
            <a:endParaRPr lang="es-ES" dirty="0"/>
          </a:p>
          <a:p>
            <a:endParaRPr lang="es-ES" noProof="0" dirty="0"/>
          </a:p>
        </p:txBody>
      </p:sp>
      <p:sp>
        <p:nvSpPr>
          <p:cNvPr id="4" name="Marcador de número de diapositiva 3"/>
          <p:cNvSpPr>
            <a:spLocks noGrp="1"/>
          </p:cNvSpPr>
          <p:nvPr>
            <p:ph type="sldNum" sz="quarter" idx="10"/>
          </p:nvPr>
        </p:nvSpPr>
        <p:spPr/>
        <p:txBody>
          <a:bodyPr/>
          <a:lstStyle/>
          <a:p>
            <a:pPr rtl="0"/>
            <a:fld id="{DED491D0-8E1B-49C7-849B-A28568D94497}" type="slidenum">
              <a:rPr lang="es-ES" noProof="0" smtClean="0"/>
              <a:t>2</a:t>
            </a:fld>
            <a:endParaRPr lang="es-ES" noProof="0" dirty="0"/>
          </a:p>
        </p:txBody>
      </p:sp>
    </p:spTree>
    <p:extLst>
      <p:ext uri="{BB962C8B-B14F-4D97-AF65-F5344CB8AC3E}">
        <p14:creationId xmlns:p14="http://schemas.microsoft.com/office/powerpoint/2010/main" val="1741003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200150" y="1143000"/>
            <a:ext cx="4457700" cy="3086100"/>
          </a:xfrm>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DED491D0-8E1B-49C7-849B-A28568D94497}" type="slidenum">
              <a:rPr lang="es-ES" noProof="0" smtClean="0"/>
              <a:t>3</a:t>
            </a:fld>
            <a:endParaRPr lang="es-ES" noProof="0" dirty="0"/>
          </a:p>
        </p:txBody>
      </p:sp>
    </p:spTree>
    <p:extLst>
      <p:ext uri="{BB962C8B-B14F-4D97-AF65-F5344CB8AC3E}">
        <p14:creationId xmlns:p14="http://schemas.microsoft.com/office/powerpoint/2010/main" val="1924880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pPr rtl="0"/>
            <a:fld id="{DED491D0-8E1B-49C7-849B-A28568D94497}" type="slidenum">
              <a:rPr lang="es-ES" noProof="0" smtClean="0"/>
              <a:t>26</a:t>
            </a:fld>
            <a:endParaRPr lang="es-ES" noProof="0" dirty="0"/>
          </a:p>
        </p:txBody>
      </p:sp>
    </p:spTree>
    <p:extLst>
      <p:ext uri="{BB962C8B-B14F-4D97-AF65-F5344CB8AC3E}">
        <p14:creationId xmlns:p14="http://schemas.microsoft.com/office/powerpoint/2010/main" val="1942857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95300" y="228601"/>
            <a:ext cx="8420100" cy="4571999"/>
          </a:xfrm>
        </p:spPr>
        <p:txBody>
          <a:bodyPr anchor="ctr">
            <a:noAutofit/>
          </a:bodyPr>
          <a:lstStyle>
            <a:lvl1pPr>
              <a:lnSpc>
                <a:spcPct val="100000"/>
              </a:lnSpc>
              <a:defRPr sz="8800" spc="-80" baseline="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95300" y="4800600"/>
            <a:ext cx="74295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rtl="0"/>
            <a:fld id="{855CB799-6499-4E1E-8257-C777037FBB0C}" type="datetime1">
              <a:rPr lang="es-ES" noProof="0" smtClean="0"/>
              <a:t>12/06/2019</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9" name="Rectangle 8"/>
          <p:cNvSpPr/>
          <p:nvPr/>
        </p:nvSpPr>
        <p:spPr>
          <a:xfrm>
            <a:off x="9751218" y="4846320"/>
            <a:ext cx="154782"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751218" y="0"/>
            <a:ext cx="154782"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pPr rtl="0"/>
            <a:fld id="{BD266BE7-899D-4075-917F-DBDE33B6B692}" type="slidenum">
              <a:rPr lang="es-ES" noProof="0" smtClean="0"/>
              <a:pPr rtl="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rtl="0"/>
            <a:fld id="{F637F32E-9C31-4EBC-9CF6-7E0795975D22}" type="datetime1">
              <a:rPr lang="es-ES" noProof="0" smtClean="0"/>
              <a:t>12/06/2019</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BD266BE7-899D-4075-917F-DBDE33B6B692}"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rtl="0"/>
            <a:fld id="{0DE5E64D-8309-4EA3-9E01-E99A0B9E852A}" type="datetime1">
              <a:rPr lang="es-ES" noProof="0" smtClean="0"/>
              <a:t>12/06/2019</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BD266BE7-899D-4075-917F-DBDE33B6B692}"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3630E4A0-57EE-4B46-A340-CC6C398489DE}" type="datetime1">
              <a:rPr lang="es-ES" noProof="0" smtClean="0"/>
              <a:t>12/06/2019</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BD266BE7-899D-4075-917F-DBDE33B6B692}" type="slidenum">
              <a:rPr lang="es-ES" noProof="0" smtClean="0"/>
              <a:pPr rtl="0"/>
              <a:t>‹Nº›</a:t>
            </a:fld>
            <a:endParaRPr lang="es-ES" noProof="0" dirty="0"/>
          </a:p>
        </p:txBody>
      </p:sp>
    </p:spTree>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95300" y="1447801"/>
            <a:ext cx="8420100" cy="4321175"/>
          </a:xfrm>
        </p:spPr>
        <p:txBody>
          <a:bodyPr anchor="ctr">
            <a:noAutofit/>
          </a:bodyPr>
          <a:lstStyle>
            <a:lvl1pPr algn="l">
              <a:lnSpc>
                <a:spcPct val="100000"/>
              </a:lnSpc>
              <a:defRPr sz="8800" b="0" cap="all" spc="-80" baseline="0">
                <a:solidFill>
                  <a:schemeClr val="tx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95300" y="228601"/>
            <a:ext cx="84201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pPr rtl="0"/>
            <a:fld id="{F8A7DBF6-2AC7-4A48-B394-E7B6C748C10D}" type="datetime1">
              <a:rPr lang="es-ES" noProof="0" smtClean="0"/>
              <a:t>12/06/2019</a:t>
            </a:fld>
            <a:endParaRPr lang="es-ES" noProof="0" dirty="0"/>
          </a:p>
        </p:txBody>
      </p:sp>
      <p:sp>
        <p:nvSpPr>
          <p:cNvPr id="8" name="Slide Number Placeholder 7"/>
          <p:cNvSpPr>
            <a:spLocks noGrp="1"/>
          </p:cNvSpPr>
          <p:nvPr>
            <p:ph type="sldNum" sz="quarter" idx="11"/>
          </p:nvPr>
        </p:nvSpPr>
        <p:spPr/>
        <p:txBody>
          <a:bodyPr/>
          <a:lstStyle/>
          <a:p>
            <a:pPr rtl="0"/>
            <a:fld id="{BD266BE7-899D-4075-917F-DBDE33B6B692}" type="slidenum">
              <a:rPr lang="es-ES" noProof="0" smtClean="0"/>
              <a:pPr rtl="0"/>
              <a:t>‹Nº›</a:t>
            </a:fld>
            <a:endParaRPr lang="es-ES" noProof="0" dirty="0"/>
          </a:p>
        </p:txBody>
      </p:sp>
      <p:sp>
        <p:nvSpPr>
          <p:cNvPr id="9" name="Footer Placeholder 8"/>
          <p:cNvSpPr>
            <a:spLocks noGrp="1"/>
          </p:cNvSpPr>
          <p:nvPr>
            <p:ph type="ftr" sz="quarter" idx="12"/>
          </p:nvPr>
        </p:nvSpPr>
        <p:spPr/>
        <p:txBody>
          <a:bodyPr/>
          <a:lstStyle/>
          <a:p>
            <a:pPr rtl="0"/>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766570" y="1574800"/>
            <a:ext cx="35661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14340" y="1574800"/>
            <a:ext cx="35661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rtl="0"/>
            <a:fld id="{245771C8-10A4-40A2-B087-7EAE1E72B338}" type="datetime1">
              <a:rPr lang="es-ES" noProof="0" smtClean="0"/>
              <a:t>12/06/2019</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BD266BE7-899D-4075-917F-DBDE33B6B692}"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763268" y="1572768"/>
            <a:ext cx="356616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763268" y="2259366"/>
            <a:ext cx="356616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517642" y="1572768"/>
            <a:ext cx="356616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5517642" y="2259366"/>
            <a:ext cx="356616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rtl="0"/>
            <a:fld id="{D8C3F35A-BE91-47D4-B680-814AAA83232F}" type="datetime1">
              <a:rPr lang="es-ES" noProof="0" smtClean="0"/>
              <a:t>12/06/2019</a:t>
            </a:fld>
            <a:endParaRPr lang="es-ES" noProof="0" dirty="0"/>
          </a:p>
        </p:txBody>
      </p:sp>
      <p:sp>
        <p:nvSpPr>
          <p:cNvPr id="8" name="Footer Placeholder 7"/>
          <p:cNvSpPr>
            <a:spLocks noGrp="1"/>
          </p:cNvSpPr>
          <p:nvPr>
            <p:ph type="ftr" sz="quarter" idx="11"/>
          </p:nvPr>
        </p:nvSpPr>
        <p:spPr/>
        <p:txBody>
          <a:bodyPr/>
          <a:lstStyle/>
          <a:p>
            <a:pPr rtl="0"/>
            <a:endParaRPr lang="es-ES" noProof="0" dirty="0"/>
          </a:p>
        </p:txBody>
      </p:sp>
      <p:sp>
        <p:nvSpPr>
          <p:cNvPr id="9" name="Slide Number Placeholder 8"/>
          <p:cNvSpPr>
            <a:spLocks noGrp="1"/>
          </p:cNvSpPr>
          <p:nvPr>
            <p:ph type="sldNum" sz="quarter" idx="12"/>
          </p:nvPr>
        </p:nvSpPr>
        <p:spPr/>
        <p:txBody>
          <a:bodyPr/>
          <a:lstStyle/>
          <a:p>
            <a:pPr rtl="0"/>
            <a:fld id="{BD266BE7-899D-4075-917F-DBDE33B6B692}"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pPr rtl="0"/>
            <a:fld id="{3630E4A0-57EE-4B46-A340-CC6C398489DE}" type="datetime1">
              <a:rPr lang="es-ES" noProof="0" smtClean="0"/>
              <a:t>12/06/2019</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BD266BE7-899D-4075-917F-DBDE33B6B692}" type="slidenum">
              <a:rPr lang="es-ES" noProof="0" smtClean="0"/>
              <a:pPr rtl="0"/>
              <a:t>‹Nº›</a:t>
            </a:fld>
            <a:endParaRPr lang="es-ES" noProof="0" dirty="0"/>
          </a:p>
        </p:txBody>
      </p:sp>
    </p:spTree>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903F45BD-EAC1-4ECC-91A9-2B1B76C5FA67}" type="datetime1">
              <a:rPr lang="es-ES" noProof="0" smtClean="0"/>
              <a:t>12/06/2019</a:t>
            </a:fld>
            <a:endParaRPr lang="es-ES" noProof="0" dirty="0"/>
          </a:p>
        </p:txBody>
      </p:sp>
      <p:sp>
        <p:nvSpPr>
          <p:cNvPr id="3" name="Footer Placeholder 2"/>
          <p:cNvSpPr>
            <a:spLocks noGrp="1"/>
          </p:cNvSpPr>
          <p:nvPr>
            <p:ph type="ftr" sz="quarter" idx="11"/>
          </p:nvPr>
        </p:nvSpPr>
        <p:spPr/>
        <p:txBody>
          <a:bodyPr/>
          <a:lstStyle/>
          <a:p>
            <a:pPr rtl="0"/>
            <a:endParaRPr lang="es-ES" noProof="0" dirty="0"/>
          </a:p>
        </p:txBody>
      </p:sp>
      <p:sp>
        <p:nvSpPr>
          <p:cNvPr id="4" name="Slide Number Placeholder 3"/>
          <p:cNvSpPr>
            <a:spLocks noGrp="1"/>
          </p:cNvSpPr>
          <p:nvPr>
            <p:ph type="sldNum" sz="quarter" idx="12"/>
          </p:nvPr>
        </p:nvSpPr>
        <p:spPr/>
        <p:txBody>
          <a:bodyPr/>
          <a:lstStyle/>
          <a:p>
            <a:pPr rtl="0"/>
            <a:fld id="{BD266BE7-899D-4075-917F-DBDE33B6B692}"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2971" y="1600200"/>
            <a:ext cx="5537729"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95300" y="1600200"/>
            <a:ext cx="3259006"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1A10B4E3-ACD8-472A-AF6F-98A76C82A9AD}" type="datetime1">
              <a:rPr lang="es-ES" noProof="0" smtClean="0"/>
              <a:t>12/06/2019</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BD266BE7-899D-4075-917F-DBDE33B6B692}" type="slidenum">
              <a:rPr lang="es-ES" noProof="0" smtClean="0"/>
              <a:t>‹Nº›</a:t>
            </a:fld>
            <a:endParaRPr lang="es-ES" noProof="0" dirty="0"/>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Rectangle 8"/>
          <p:cNvSpPr/>
          <p:nvPr/>
        </p:nvSpPr>
        <p:spPr>
          <a:xfrm>
            <a:off x="9751218" y="4846320"/>
            <a:ext cx="154782"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750950"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495300" y="5715000"/>
            <a:ext cx="883285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3630E4A0-57EE-4B46-A340-CC6C398489DE}" type="datetime1">
              <a:rPr lang="es-ES" noProof="0" smtClean="0"/>
              <a:t>12/06/2019</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pPr rtl="0"/>
            <a:fld id="{BD266BE7-899D-4075-917F-DBDE33B6B692}" type="slidenum">
              <a:rPr lang="es-ES" noProof="0" smtClean="0"/>
              <a:pPr rtl="0"/>
              <a:t>‹Nº›</a:t>
            </a:fld>
            <a:endParaRPr lang="es-ES" noProof="0" dirty="0"/>
          </a:p>
        </p:txBody>
      </p:sp>
      <p:sp>
        <p:nvSpPr>
          <p:cNvPr id="8" name="Title 7"/>
          <p:cNvSpPr>
            <a:spLocks noGrp="1"/>
          </p:cNvSpPr>
          <p:nvPr>
            <p:ph type="title"/>
          </p:nvPr>
        </p:nvSpPr>
        <p:spPr>
          <a:xfrm>
            <a:off x="495300" y="4953000"/>
            <a:ext cx="8832850" cy="762000"/>
          </a:xfrm>
        </p:spPr>
        <p:txBody>
          <a:bodyPr anchor="t">
            <a:normAutofit/>
          </a:bodyPr>
          <a:lstStyle>
            <a:lvl1pPr>
              <a:defRPr sz="3200"/>
            </a:lvl1pPr>
          </a:lstStyle>
          <a:p>
            <a:r>
              <a:rPr lang="es-ES" smtClean="0"/>
              <a:t>Haga clic para modificar el estilo de título del patrón</a:t>
            </a:r>
            <a:endParaRPr lang="en-US" dirty="0"/>
          </a:p>
        </p:txBody>
      </p:sp>
      <p:sp>
        <p:nvSpPr>
          <p:cNvPr id="10" name="Rectangle 9"/>
          <p:cNvSpPr/>
          <p:nvPr/>
        </p:nvSpPr>
        <p:spPr>
          <a:xfrm>
            <a:off x="9751218" y="0"/>
            <a:ext cx="154782"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152718"/>
            <a:ext cx="6273800" cy="13716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95300" y="1752601"/>
            <a:ext cx="82550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95300" y="6172201"/>
            <a:ext cx="3714750" cy="304800"/>
          </a:xfrm>
          <a:prstGeom prst="rect">
            <a:avLst/>
          </a:prstGeom>
        </p:spPr>
        <p:txBody>
          <a:bodyPr vert="horz" lIns="91440" tIns="45720" rIns="91440" bIns="0" rtlCol="0" anchor="b"/>
          <a:lstStyle>
            <a:lvl1pPr algn="l">
              <a:defRPr sz="1000">
                <a:solidFill>
                  <a:schemeClr val="tx1"/>
                </a:solidFill>
              </a:defRPr>
            </a:lvl1pPr>
          </a:lstStyle>
          <a:p>
            <a:pPr rtl="0"/>
            <a:fld id="{3630E4A0-57EE-4B46-A340-CC6C398489DE}" type="datetime1">
              <a:rPr lang="es-ES" noProof="0" smtClean="0"/>
              <a:t>12/06/2019</a:t>
            </a:fld>
            <a:endParaRPr lang="es-ES" noProof="0" dirty="0"/>
          </a:p>
        </p:txBody>
      </p:sp>
      <p:sp>
        <p:nvSpPr>
          <p:cNvPr id="5" name="Footer Placeholder 4"/>
          <p:cNvSpPr>
            <a:spLocks noGrp="1"/>
          </p:cNvSpPr>
          <p:nvPr>
            <p:ph type="ftr" sz="quarter" idx="3"/>
          </p:nvPr>
        </p:nvSpPr>
        <p:spPr>
          <a:xfrm>
            <a:off x="495300" y="6492876"/>
            <a:ext cx="3714750" cy="283845"/>
          </a:xfrm>
          <a:prstGeom prst="rect">
            <a:avLst/>
          </a:prstGeom>
        </p:spPr>
        <p:txBody>
          <a:bodyPr vert="horz" lIns="91440" tIns="45720" rIns="91440" bIns="45720" rtlCol="0" anchor="t"/>
          <a:lstStyle>
            <a:lvl1pPr algn="l">
              <a:defRPr sz="1000">
                <a:solidFill>
                  <a:schemeClr val="tx1"/>
                </a:solidFill>
              </a:defRPr>
            </a:lvl1pPr>
          </a:lstStyle>
          <a:p>
            <a:pPr rtl="0"/>
            <a:endParaRPr lang="es-ES" noProof="0" dirty="0"/>
          </a:p>
        </p:txBody>
      </p:sp>
      <p:sp>
        <p:nvSpPr>
          <p:cNvPr id="6" name="Slide Number Placeholder 5"/>
          <p:cNvSpPr>
            <a:spLocks noGrp="1"/>
          </p:cNvSpPr>
          <p:nvPr>
            <p:ph type="sldNum" sz="quarter" idx="4"/>
          </p:nvPr>
        </p:nvSpPr>
        <p:spPr>
          <a:xfrm rot="16200000">
            <a:off x="8967814" y="5870284"/>
            <a:ext cx="1315721" cy="395552"/>
          </a:xfrm>
          <a:prstGeom prst="rect">
            <a:avLst/>
          </a:prstGeom>
        </p:spPr>
        <p:txBody>
          <a:bodyPr vert="horz" lIns="91440" tIns="45720" rIns="91440" bIns="45720" rtlCol="0" anchor="ctr"/>
          <a:lstStyle>
            <a:lvl1pPr algn="l">
              <a:defRPr sz="2400" b="1">
                <a:solidFill>
                  <a:schemeClr val="tx2"/>
                </a:solidFill>
              </a:defRPr>
            </a:lvl1pPr>
          </a:lstStyle>
          <a:p>
            <a:pPr rtl="0"/>
            <a:fld id="{BD266BE7-899D-4075-917F-DBDE33B6B692}" type="slidenum">
              <a:rPr lang="es-ES" noProof="0" smtClean="0"/>
              <a:pPr rtl="0"/>
              <a:t>‹Nº›</a:t>
            </a:fld>
            <a:endParaRPr lang="es-ES" noProof="0" dirty="0"/>
          </a:p>
        </p:txBody>
      </p:sp>
      <p:sp>
        <p:nvSpPr>
          <p:cNvPr id="7" name="Rectangle 6"/>
          <p:cNvSpPr/>
          <p:nvPr/>
        </p:nvSpPr>
        <p:spPr>
          <a:xfrm>
            <a:off x="9751218" y="0"/>
            <a:ext cx="154782"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751218" y="1371600"/>
            <a:ext cx="154782"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5980" y="2010987"/>
            <a:ext cx="9391973" cy="1110016"/>
          </a:xfrm>
        </p:spPr>
        <p:txBody>
          <a:bodyPr rtlCol="0">
            <a:noAutofit/>
          </a:bodyPr>
          <a:lstStyle/>
          <a:p>
            <a:pPr algn="ctr"/>
            <a:r>
              <a:rPr lang="es-EC" sz="2400" b="1" dirty="0"/>
              <a:t>VICERRECTORADO DE INVESTIGACIÓN, INNOVACIÓN Y TRANSFERENCIA DE TECNOLOGÍA</a:t>
            </a:r>
            <a:r>
              <a:rPr lang="es-ES" sz="2400" b="1" dirty="0"/>
              <a:t/>
            </a:r>
            <a:br>
              <a:rPr lang="es-ES" sz="2400" b="1" dirty="0"/>
            </a:br>
            <a:r>
              <a:rPr lang="en-US" sz="1200" b="1" dirty="0">
                <a:solidFill>
                  <a:schemeClr val="tx2"/>
                </a:solidFill>
              </a:rPr>
              <a:t/>
            </a:r>
            <a:br>
              <a:rPr lang="en-US" sz="1200" b="1" dirty="0">
                <a:solidFill>
                  <a:schemeClr val="tx2"/>
                </a:solidFill>
              </a:rPr>
            </a:br>
            <a:r>
              <a:rPr lang="en-US" sz="1100" b="1" dirty="0">
                <a:solidFill>
                  <a:schemeClr val="tx2"/>
                </a:solidFill>
              </a:rPr>
              <a:t/>
            </a:r>
            <a:br>
              <a:rPr lang="en-US" sz="1100" b="1" dirty="0">
                <a:solidFill>
                  <a:schemeClr val="tx2"/>
                </a:solidFill>
              </a:rPr>
            </a:br>
            <a:r>
              <a:rPr lang="es-EC" sz="2000" b="1" dirty="0"/>
              <a:t>TRABAJO DE TITULACIÓN, PREVIO A LA OBTENCIÓN DEL TÍTULO DE MAGISTER EN RECREACIÓN, OCIO Y TIEMPO LIBRE</a:t>
            </a:r>
            <a:r>
              <a:rPr lang="es-ES" sz="2000" b="1" dirty="0"/>
              <a:t/>
            </a:r>
            <a:br>
              <a:rPr lang="es-ES" sz="2000" b="1" dirty="0"/>
            </a:br>
            <a:endParaRPr lang="es-ES" sz="2000" b="1" dirty="0">
              <a:solidFill>
                <a:schemeClr val="tx2"/>
              </a:solidFill>
              <a:latin typeface="Berlin Sans FB" panose="020E0602020502020306" pitchFamily="34" charset="0"/>
            </a:endParaRPr>
          </a:p>
        </p:txBody>
      </p:sp>
      <p:sp>
        <p:nvSpPr>
          <p:cNvPr id="6" name="Subtítulo 5"/>
          <p:cNvSpPr>
            <a:spLocks noGrp="1"/>
          </p:cNvSpPr>
          <p:nvPr>
            <p:ph type="subTitle" idx="1"/>
          </p:nvPr>
        </p:nvSpPr>
        <p:spPr>
          <a:xfrm>
            <a:off x="347689" y="5413125"/>
            <a:ext cx="6906300" cy="1052460"/>
          </a:xfrm>
        </p:spPr>
        <p:txBody>
          <a:bodyPr>
            <a:noAutofit/>
          </a:bodyPr>
          <a:lstStyle/>
          <a:p>
            <a:r>
              <a:rPr lang="es-EC" sz="1800" b="1" dirty="0">
                <a:solidFill>
                  <a:schemeClr val="tx1"/>
                </a:solidFill>
                <a:latin typeface="Arial Narrow" panose="020B0606020202030204" pitchFamily="34" charset="0"/>
              </a:rPr>
              <a:t>AUTOR: </a:t>
            </a:r>
            <a:r>
              <a:rPr lang="es-EC" sz="1800" dirty="0">
                <a:solidFill>
                  <a:schemeClr val="tx1"/>
                </a:solidFill>
                <a:latin typeface="Arial Narrow" panose="020B0606020202030204" pitchFamily="34" charset="0"/>
              </a:rPr>
              <a:t>Lic. </a:t>
            </a:r>
            <a:r>
              <a:rPr lang="es-EC" sz="1800" dirty="0" smtClean="0">
                <a:solidFill>
                  <a:schemeClr val="tx1"/>
                </a:solidFill>
                <a:latin typeface="Arial Narrow" panose="020B0606020202030204" pitchFamily="34" charset="0"/>
              </a:rPr>
              <a:t>Adriana </a:t>
            </a:r>
            <a:r>
              <a:rPr lang="es-EC" sz="1800" dirty="0" err="1" smtClean="0">
                <a:solidFill>
                  <a:schemeClr val="tx1"/>
                </a:solidFill>
                <a:latin typeface="Arial Narrow" panose="020B0606020202030204" pitchFamily="34" charset="0"/>
              </a:rPr>
              <a:t>Gissela</a:t>
            </a:r>
            <a:r>
              <a:rPr lang="es-EC" sz="1800" dirty="0" smtClean="0">
                <a:solidFill>
                  <a:schemeClr val="tx1"/>
                </a:solidFill>
                <a:latin typeface="Arial Narrow" panose="020B0606020202030204" pitchFamily="34" charset="0"/>
              </a:rPr>
              <a:t> Bravo Guevara</a:t>
            </a:r>
            <a:endParaRPr lang="en-US" sz="1600" dirty="0">
              <a:solidFill>
                <a:schemeClr val="tx1"/>
              </a:solidFill>
              <a:latin typeface="Arial Narrow" panose="020B0606020202030204" pitchFamily="34" charset="0"/>
            </a:endParaRPr>
          </a:p>
          <a:p>
            <a:r>
              <a:rPr lang="es-EC" sz="1800" b="1" dirty="0">
                <a:solidFill>
                  <a:schemeClr val="tx1"/>
                </a:solidFill>
                <a:latin typeface="Arial Narrow" panose="020B0606020202030204" pitchFamily="34" charset="0"/>
              </a:rPr>
              <a:t>DIRECTOR: </a:t>
            </a:r>
            <a:r>
              <a:rPr lang="es-EC" sz="1800" dirty="0">
                <a:solidFill>
                  <a:schemeClr val="tx1"/>
                </a:solidFill>
                <a:latin typeface="Arial Narrow" panose="020B0606020202030204" pitchFamily="34" charset="0"/>
              </a:rPr>
              <a:t>PhD. Jairo Fernando Enríquez Villarreal</a:t>
            </a:r>
            <a:endParaRPr lang="en-US" sz="1800" dirty="0">
              <a:solidFill>
                <a:schemeClr val="tx1"/>
              </a:solidFill>
              <a:latin typeface="Arial Narrow" panose="020B0606020202030204" pitchFamily="34" charset="0"/>
            </a:endParaRPr>
          </a:p>
        </p:txBody>
      </p:sp>
      <p:pic>
        <p:nvPicPr>
          <p:cNvPr id="4" name="Imagen 3" descr="http://blogs.espe.edu.ec/wp-content/uploads/2013/09/LOGO-PRINCIPAL5.png"/>
          <p:cNvPicPr/>
          <p:nvPr/>
        </p:nvPicPr>
        <p:blipFill>
          <a:blip r:embed="rId3">
            <a:extLst>
              <a:ext uri="{28A0092B-C50C-407E-A947-70E740481C1C}">
                <a14:useLocalDpi xmlns:a14="http://schemas.microsoft.com/office/drawing/2010/main" val="0"/>
              </a:ext>
            </a:extLst>
          </a:blip>
          <a:srcRect/>
          <a:stretch>
            <a:fillRect/>
          </a:stretch>
        </p:blipFill>
        <p:spPr bwMode="auto">
          <a:xfrm>
            <a:off x="592428" y="247193"/>
            <a:ext cx="8786535" cy="961676"/>
          </a:xfrm>
          <a:prstGeom prst="rect">
            <a:avLst/>
          </a:prstGeom>
          <a:noFill/>
          <a:ln>
            <a:noFill/>
          </a:ln>
          <a:effectLst>
            <a:glow rad="101600">
              <a:schemeClr val="bg2">
                <a:alpha val="6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7" name="Subtítulo 2"/>
          <p:cNvSpPr txBox="1">
            <a:spLocks/>
          </p:cNvSpPr>
          <p:nvPr/>
        </p:nvSpPr>
        <p:spPr>
          <a:xfrm>
            <a:off x="592428" y="3481829"/>
            <a:ext cx="8628845" cy="801008"/>
          </a:xfrm>
          <a:prstGeom prst="rect">
            <a:avLst/>
          </a:prstGeom>
        </p:spPr>
        <p:txBody>
          <a:bodyPr vert="horz" lIns="74295" tIns="37148" rIns="74295" bIns="37148" rtlCol="0">
            <a:noAutofit/>
          </a:bodyPr>
          <a:lstStyle>
            <a:lvl1pPr marL="0" indent="0" algn="l" defTabSz="914400" rtl="0" eaLnBrk="1" latinLnBrk="0" hangingPunct="1">
              <a:lnSpc>
                <a:spcPct val="100000"/>
              </a:lnSpc>
              <a:spcBef>
                <a:spcPts val="0"/>
              </a:spcBef>
              <a:buFont typeface="Wingdings" panose="05000000000000000000" pitchFamily="2" charset="2"/>
              <a:buNone/>
              <a:defRPr sz="2400" kern="1200">
                <a:solidFill>
                  <a:schemeClr val="tx1"/>
                </a:solidFill>
                <a:latin typeface="+mn-lt"/>
                <a:ea typeface="+mn-ea"/>
                <a:cs typeface="+mn-cs"/>
              </a:defRPr>
            </a:lvl1pPr>
            <a:lvl2pPr marL="457200" indent="0" algn="ctr" defTabSz="914400" rtl="0" eaLnBrk="1" latinLnBrk="0" hangingPunct="1">
              <a:lnSpc>
                <a:spcPct val="100000"/>
              </a:lnSpc>
              <a:spcBef>
                <a:spcPts val="3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3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0"/>
              </a:spcBef>
              <a:buFont typeface="Wingdings" panose="05000000000000000000" pitchFamily="2" charset="2"/>
              <a:buNone/>
              <a:defRPr sz="1600" kern="1200">
                <a:solidFill>
                  <a:schemeClr val="tx1"/>
                </a:solidFill>
                <a:latin typeface="+mn-lt"/>
                <a:ea typeface="+mn-ea"/>
                <a:cs typeface="+mn-cs"/>
              </a:defRPr>
            </a:lvl9pPr>
          </a:lstStyle>
          <a:p>
            <a:pPr algn="ctr"/>
            <a:r>
              <a:rPr lang="es-EC" b="1" dirty="0">
                <a:solidFill>
                  <a:schemeClr val="tx2"/>
                </a:solidFill>
                <a:latin typeface="Arial Narrow" panose="020B0606020202030204" pitchFamily="34" charset="0"/>
              </a:rPr>
              <a:t>TEMA:</a:t>
            </a:r>
          </a:p>
          <a:p>
            <a:pPr algn="ctr"/>
            <a:r>
              <a:rPr lang="es-EC" dirty="0" smtClean="0">
                <a:solidFill>
                  <a:schemeClr val="tx2"/>
                </a:solidFill>
                <a:latin typeface="Arial Narrow" panose="020B0606020202030204" pitchFamily="34" charset="0"/>
              </a:rPr>
              <a:t>“</a:t>
            </a:r>
            <a:r>
              <a:rPr lang="es-EC" dirty="0"/>
              <a:t>“Actividades recreativas acuáticas para mejorar el proceso de ambientación en los niños de 5 a </a:t>
            </a:r>
            <a:r>
              <a:rPr lang="es-EC" dirty="0" smtClean="0"/>
              <a:t>6 años”</a:t>
            </a:r>
            <a:endParaRPr lang="en-US" dirty="0">
              <a:solidFill>
                <a:schemeClr val="tx2"/>
              </a:solidFill>
              <a:latin typeface="Arial Narrow" panose="020B0606020202030204" pitchFamily="34" charset="0"/>
            </a:endParaRPr>
          </a:p>
        </p:txBody>
      </p:sp>
      <p:sp>
        <p:nvSpPr>
          <p:cNvPr id="8" name="Rectángulo 7"/>
          <p:cNvSpPr/>
          <p:nvPr/>
        </p:nvSpPr>
        <p:spPr>
          <a:xfrm>
            <a:off x="7969131" y="6465585"/>
            <a:ext cx="1516762" cy="307777"/>
          </a:xfrm>
          <a:prstGeom prst="rect">
            <a:avLst/>
          </a:prstGeom>
        </p:spPr>
        <p:txBody>
          <a:bodyPr wrap="none">
            <a:spAutoFit/>
          </a:bodyPr>
          <a:lstStyle/>
          <a:p>
            <a:pPr algn="ctr"/>
            <a:r>
              <a:rPr lang="es-EC" sz="1400" dirty="0">
                <a:latin typeface="Arial Narrow" panose="020B0606020202030204" pitchFamily="34" charset="0"/>
              </a:rPr>
              <a:t>SANGOLQUÍ - 2019</a:t>
            </a:r>
          </a:p>
        </p:txBody>
      </p:sp>
    </p:spTree>
    <p:extLst>
      <p:ext uri="{BB962C8B-B14F-4D97-AF65-F5344CB8AC3E}">
        <p14:creationId xmlns:p14="http://schemas.microsoft.com/office/powerpoint/2010/main" val="173269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7874" y="373487"/>
            <a:ext cx="9113649" cy="1034922"/>
          </a:xfrm>
          <a:solidFill>
            <a:schemeClr val="accent2">
              <a:lumMod val="20000"/>
              <a:lumOff val="80000"/>
            </a:schemeClr>
          </a:solidFill>
        </p:spPr>
        <p:txBody>
          <a:bodyPr>
            <a:normAutofit fontScale="90000"/>
          </a:bodyPr>
          <a:lstStyle/>
          <a:p>
            <a:pPr lvl="0"/>
            <a:r>
              <a:rPr lang="es-EC" sz="2800" b="1" dirty="0" smtClean="0">
                <a:solidFill>
                  <a:schemeClr val="tx1"/>
                </a:solidFill>
              </a:rPr>
              <a:t>1.3 Los </a:t>
            </a:r>
            <a:r>
              <a:rPr lang="es-EC" sz="2800" b="1" dirty="0">
                <a:solidFill>
                  <a:schemeClr val="tx1"/>
                </a:solidFill>
              </a:rPr>
              <a:t>juegos acuáticos en el proceso de ambientación de los niños de 5 a 6 años </a:t>
            </a:r>
            <a:endParaRPr lang="es-ES" sz="2800" dirty="0">
              <a:solidFill>
                <a:schemeClr val="tx1"/>
              </a:solidFill>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392377367"/>
              </p:ext>
            </p:extLst>
          </p:nvPr>
        </p:nvGraphicFramePr>
        <p:xfrm>
          <a:off x="0" y="1249252"/>
          <a:ext cx="9775065" cy="4590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p:cNvSpPr/>
          <p:nvPr/>
        </p:nvSpPr>
        <p:spPr>
          <a:xfrm>
            <a:off x="103031" y="6082225"/>
            <a:ext cx="9624448" cy="646331"/>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r>
              <a:rPr lang="es-EC" sz="1200" dirty="0" smtClean="0"/>
              <a:t>Pila </a:t>
            </a:r>
            <a:r>
              <a:rPr lang="es-EC" sz="1200" dirty="0"/>
              <a:t>&amp; Ramírez (2006), Márquez (2009),  Prieto (2012) Moreno (1998), </a:t>
            </a:r>
            <a:r>
              <a:rPr lang="es-ES" sz="1200" dirty="0" err="1"/>
              <a:t>Belizo</a:t>
            </a:r>
            <a:r>
              <a:rPr lang="es-ES" sz="1200" dirty="0"/>
              <a:t> (2002), </a:t>
            </a:r>
            <a:r>
              <a:rPr lang="es-EC" sz="1200" dirty="0"/>
              <a:t>López (2004) Moreno &amp; </a:t>
            </a:r>
            <a:r>
              <a:rPr lang="es-EC" sz="1200" dirty="0" err="1"/>
              <a:t>DePaula</a:t>
            </a:r>
            <a:r>
              <a:rPr lang="es-EC" sz="1200" dirty="0"/>
              <a:t> (2006</a:t>
            </a:r>
            <a:r>
              <a:rPr lang="es-EC" sz="1200" dirty="0" smtClean="0"/>
              <a:t>) </a:t>
            </a:r>
            <a:r>
              <a:rPr lang="es-EC" sz="1200" dirty="0"/>
              <a:t>Conde, Peral, Mateo (2001), </a:t>
            </a:r>
            <a:r>
              <a:rPr lang="es-ES" sz="1200" dirty="0"/>
              <a:t>Prat (2002), </a:t>
            </a:r>
            <a:r>
              <a:rPr lang="es-EC" sz="1200" dirty="0"/>
              <a:t>Posadas y Márquez (2004) </a:t>
            </a:r>
            <a:r>
              <a:rPr lang="es-EC" sz="1200" dirty="0" err="1"/>
              <a:t>Wambergue</a:t>
            </a:r>
            <a:r>
              <a:rPr lang="es-EC" sz="1200" dirty="0"/>
              <a:t> (2009), Moreno &amp; </a:t>
            </a:r>
            <a:r>
              <a:rPr lang="es-EC" sz="1200" dirty="0" err="1"/>
              <a:t>DePaula</a:t>
            </a:r>
            <a:r>
              <a:rPr lang="es-EC" sz="1200" dirty="0"/>
              <a:t> (2009), </a:t>
            </a:r>
            <a:r>
              <a:rPr lang="es-EC" sz="1200" dirty="0" err="1"/>
              <a:t>Konovalova</a:t>
            </a:r>
            <a:r>
              <a:rPr lang="es-EC" sz="1200" dirty="0"/>
              <a:t>. (2011), </a:t>
            </a:r>
            <a:r>
              <a:rPr lang="es-EC" sz="1200" dirty="0" err="1"/>
              <a:t>Vidigal</a:t>
            </a:r>
            <a:r>
              <a:rPr lang="es-EC" sz="1200" dirty="0"/>
              <a:t> (2011), Viejo (2014) </a:t>
            </a:r>
            <a:r>
              <a:rPr lang="es-ES" sz="1200" dirty="0"/>
              <a:t>Corrales (2009), Gutiérrez (2011), Sandoval (2015)</a:t>
            </a:r>
          </a:p>
        </p:txBody>
      </p:sp>
    </p:spTree>
    <p:extLst>
      <p:ext uri="{BB962C8B-B14F-4D97-AF65-F5344CB8AC3E}">
        <p14:creationId xmlns:p14="http://schemas.microsoft.com/office/powerpoint/2010/main" val="1548513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5464" y="152718"/>
            <a:ext cx="9004516" cy="1371600"/>
          </a:xfrm>
          <a:solidFill>
            <a:schemeClr val="accent2">
              <a:lumMod val="20000"/>
              <a:lumOff val="80000"/>
            </a:schemeClr>
          </a:solidFill>
        </p:spPr>
        <p:txBody>
          <a:bodyPr>
            <a:normAutofit/>
          </a:bodyPr>
          <a:lstStyle/>
          <a:p>
            <a:pPr algn="ctr"/>
            <a:r>
              <a:rPr lang="es-ES" sz="2800" dirty="0" smtClean="0">
                <a:solidFill>
                  <a:schemeClr val="tx1"/>
                </a:solidFill>
              </a:rPr>
              <a:t>Capítulo 2. </a:t>
            </a:r>
            <a:r>
              <a:rPr lang="es-EC" sz="2800" dirty="0">
                <a:solidFill>
                  <a:schemeClr val="tx1"/>
                </a:solidFill>
              </a:rPr>
              <a:t>RESULTADOS DE LA INDAGACIÓN EN LA ELABORACIÓN DEL MANUAL</a:t>
            </a:r>
            <a:endParaRPr lang="es-ES" sz="2800" dirty="0">
              <a:solidFill>
                <a:schemeClr val="tx1"/>
              </a:solidFill>
            </a:endParaRPr>
          </a:p>
        </p:txBody>
      </p:sp>
      <p:graphicFrame>
        <p:nvGraphicFramePr>
          <p:cNvPr id="4" name="3 Diagrama"/>
          <p:cNvGraphicFramePr/>
          <p:nvPr>
            <p:extLst>
              <p:ext uri="{D42A27DB-BD31-4B8C-83A1-F6EECF244321}">
                <p14:modId xmlns:p14="http://schemas.microsoft.com/office/powerpoint/2010/main" val="1061741673"/>
              </p:ext>
            </p:extLst>
          </p:nvPr>
        </p:nvGraphicFramePr>
        <p:xfrm>
          <a:off x="347730" y="1777284"/>
          <a:ext cx="9002332" cy="4686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2084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4468" y="152718"/>
            <a:ext cx="9252488" cy="993502"/>
          </a:xfrm>
          <a:solidFill>
            <a:schemeClr val="accent2">
              <a:lumMod val="20000"/>
              <a:lumOff val="80000"/>
            </a:schemeClr>
          </a:solidFill>
        </p:spPr>
        <p:txBody>
          <a:bodyPr>
            <a:normAutofit fontScale="90000"/>
          </a:bodyPr>
          <a:lstStyle/>
          <a:p>
            <a:pPr lvl="0" algn="ctr"/>
            <a:r>
              <a:rPr lang="es-EC" sz="2800" b="1" dirty="0" smtClean="0">
                <a:solidFill>
                  <a:schemeClr val="tx1"/>
                </a:solidFill>
              </a:rPr>
              <a:t/>
            </a:r>
            <a:br>
              <a:rPr lang="es-EC" sz="2800" b="1" dirty="0" smtClean="0">
                <a:solidFill>
                  <a:schemeClr val="tx1"/>
                </a:solidFill>
              </a:rPr>
            </a:br>
            <a:r>
              <a:rPr lang="es-EC" sz="2800" b="1" dirty="0" smtClean="0">
                <a:solidFill>
                  <a:schemeClr val="tx1"/>
                </a:solidFill>
              </a:rPr>
              <a:t>2.1 Metodología </a:t>
            </a:r>
            <a:r>
              <a:rPr lang="es-EC" sz="2800" b="1" dirty="0">
                <a:solidFill>
                  <a:schemeClr val="tx1"/>
                </a:solidFill>
              </a:rPr>
              <a:t>para la realización de la </a:t>
            </a:r>
            <a:r>
              <a:rPr lang="es-EC" sz="2800" b="1" dirty="0" smtClean="0">
                <a:solidFill>
                  <a:schemeClr val="tx1"/>
                </a:solidFill>
              </a:rPr>
              <a:t>investigación</a:t>
            </a:r>
            <a:endParaRPr lang="es-ES" sz="2800"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3291862"/>
              </p:ext>
            </p:extLst>
          </p:nvPr>
        </p:nvGraphicFramePr>
        <p:xfrm>
          <a:off x="888643" y="1442433"/>
          <a:ext cx="8718996" cy="4790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35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47582" y="128788"/>
            <a:ext cx="6273800" cy="746975"/>
          </a:xfrm>
          <a:solidFill>
            <a:schemeClr val="accent2">
              <a:lumMod val="20000"/>
              <a:lumOff val="80000"/>
            </a:schemeClr>
          </a:solidFill>
        </p:spPr>
        <p:txBody>
          <a:bodyPr>
            <a:normAutofit/>
          </a:bodyPr>
          <a:lstStyle/>
          <a:p>
            <a:pPr lvl="0" algn="ctr"/>
            <a:r>
              <a:rPr lang="es-EC" sz="2800" b="1" dirty="0" smtClean="0">
                <a:solidFill>
                  <a:schemeClr val="tx1"/>
                </a:solidFill>
              </a:rPr>
              <a:t>2.2 Métodos </a:t>
            </a:r>
            <a:r>
              <a:rPr lang="es-EC" sz="2800" b="1" dirty="0">
                <a:solidFill>
                  <a:schemeClr val="tx1"/>
                </a:solidFill>
              </a:rPr>
              <a:t>teóricos </a:t>
            </a:r>
            <a:endParaRPr lang="es-ES" sz="2800" dirty="0">
              <a:solidFill>
                <a:schemeClr val="tx1"/>
              </a:solidFill>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827901733"/>
              </p:ext>
            </p:extLst>
          </p:nvPr>
        </p:nvGraphicFramePr>
        <p:xfrm>
          <a:off x="1113486" y="1353354"/>
          <a:ext cx="8255000" cy="465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5576576" y="6245280"/>
            <a:ext cx="3089307" cy="307777"/>
          </a:xfrm>
          <a:prstGeom prst="rect">
            <a:avLst/>
          </a:prstGeom>
        </p:spPr>
        <p:txBody>
          <a:bodyPr wrap="none">
            <a:spAutoFit/>
          </a:bodyPr>
          <a:lstStyle/>
          <a:p>
            <a:r>
              <a:rPr lang="es-EC" sz="1400" dirty="0"/>
              <a:t>Según Álvarez y Barreto (2010: 184)</a:t>
            </a:r>
            <a:endParaRPr lang="es-ES" sz="1400" dirty="0"/>
          </a:p>
        </p:txBody>
      </p:sp>
    </p:spTree>
    <p:extLst>
      <p:ext uri="{BB962C8B-B14F-4D97-AF65-F5344CB8AC3E}">
        <p14:creationId xmlns:p14="http://schemas.microsoft.com/office/powerpoint/2010/main" val="3730823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68799" y="180303"/>
            <a:ext cx="5107010" cy="746975"/>
          </a:xfrm>
          <a:solidFill>
            <a:schemeClr val="accent2">
              <a:lumMod val="20000"/>
              <a:lumOff val="80000"/>
            </a:schemeClr>
          </a:solidFill>
        </p:spPr>
        <p:txBody>
          <a:bodyPr>
            <a:normAutofit/>
          </a:bodyPr>
          <a:lstStyle/>
          <a:p>
            <a:pPr lvl="0" algn="ctr"/>
            <a:r>
              <a:rPr lang="es-EC" b="1" dirty="0" smtClean="0">
                <a:solidFill>
                  <a:schemeClr val="tx1"/>
                </a:solidFill>
              </a:rPr>
              <a:t>2.3 Muestra</a:t>
            </a:r>
            <a:endParaRPr lang="es-ES"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90564432"/>
              </p:ext>
            </p:extLst>
          </p:nvPr>
        </p:nvGraphicFramePr>
        <p:xfrm>
          <a:off x="765757" y="1340476"/>
          <a:ext cx="82550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4762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4456" y="193183"/>
            <a:ext cx="8710693" cy="1176588"/>
          </a:xfrm>
          <a:solidFill>
            <a:schemeClr val="accent2">
              <a:lumMod val="20000"/>
              <a:lumOff val="80000"/>
            </a:schemeClr>
          </a:solidFill>
        </p:spPr>
        <p:txBody>
          <a:bodyPr>
            <a:normAutofit/>
          </a:bodyPr>
          <a:lstStyle/>
          <a:p>
            <a:pPr lvl="0" algn="ctr"/>
            <a:r>
              <a:rPr lang="es-EC" sz="2800" b="1" dirty="0" smtClean="0">
                <a:solidFill>
                  <a:schemeClr val="tx1"/>
                </a:solidFill>
              </a:rPr>
              <a:t>2.4 Instrumentos</a:t>
            </a:r>
            <a:r>
              <a:rPr lang="es-EC" sz="2800" b="1" dirty="0">
                <a:solidFill>
                  <a:schemeClr val="tx1"/>
                </a:solidFill>
              </a:rPr>
              <a:t>, técnicas y procedimientos para la </a:t>
            </a:r>
            <a:r>
              <a:rPr lang="es-EC" sz="2800" b="1" dirty="0" smtClean="0">
                <a:solidFill>
                  <a:schemeClr val="tx1"/>
                </a:solidFill>
              </a:rPr>
              <a:t>indagación</a:t>
            </a:r>
            <a:endParaRPr lang="es-ES" sz="2800"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64706254"/>
              </p:ext>
            </p:extLst>
          </p:nvPr>
        </p:nvGraphicFramePr>
        <p:xfrm>
          <a:off x="537865" y="1378039"/>
          <a:ext cx="8597284" cy="5034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0" y="6519446"/>
            <a:ext cx="1426994" cy="338554"/>
          </a:xfrm>
          <a:prstGeom prst="rect">
            <a:avLst/>
          </a:prstGeom>
        </p:spPr>
        <p:txBody>
          <a:bodyPr wrap="none">
            <a:spAutoFit/>
          </a:bodyPr>
          <a:lstStyle/>
          <a:p>
            <a:r>
              <a:rPr lang="es-EC" sz="1600" dirty="0"/>
              <a:t>Núñez (2016)</a:t>
            </a:r>
            <a:endParaRPr lang="es-ES" sz="1600" dirty="0"/>
          </a:p>
        </p:txBody>
      </p:sp>
      <p:sp>
        <p:nvSpPr>
          <p:cNvPr id="7" name="6 Rectángulo"/>
          <p:cNvSpPr/>
          <p:nvPr/>
        </p:nvSpPr>
        <p:spPr>
          <a:xfrm>
            <a:off x="6734207" y="5236666"/>
            <a:ext cx="1672048" cy="707886"/>
          </a:xfrm>
          <a:prstGeom prst="rect">
            <a:avLst/>
          </a:prstGeom>
        </p:spPr>
        <p:txBody>
          <a:bodyPr wrap="square">
            <a:spAutoFit/>
          </a:bodyPr>
          <a:lstStyle/>
          <a:p>
            <a:r>
              <a:rPr lang="es-EC" sz="2000" dirty="0" smtClean="0"/>
              <a:t>Resultados teóricos </a:t>
            </a:r>
            <a:endParaRPr lang="es-ES" sz="2000" dirty="0"/>
          </a:p>
        </p:txBody>
      </p:sp>
      <p:sp>
        <p:nvSpPr>
          <p:cNvPr id="8" name="7 Rectángulo"/>
          <p:cNvSpPr/>
          <p:nvPr/>
        </p:nvSpPr>
        <p:spPr>
          <a:xfrm>
            <a:off x="5503921" y="2653567"/>
            <a:ext cx="1497526" cy="400110"/>
          </a:xfrm>
          <a:prstGeom prst="rect">
            <a:avLst/>
          </a:prstGeom>
        </p:spPr>
        <p:txBody>
          <a:bodyPr wrap="none">
            <a:spAutoFit/>
          </a:bodyPr>
          <a:lstStyle/>
          <a:p>
            <a:r>
              <a:rPr lang="es-EC" sz="2000" dirty="0" smtClean="0"/>
              <a:t>Aplicación  </a:t>
            </a:r>
            <a:endParaRPr lang="es-ES" sz="2000" dirty="0"/>
          </a:p>
        </p:txBody>
      </p:sp>
    </p:spTree>
    <p:extLst>
      <p:ext uri="{BB962C8B-B14F-4D97-AF65-F5344CB8AC3E}">
        <p14:creationId xmlns:p14="http://schemas.microsoft.com/office/powerpoint/2010/main" val="970390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Resultados teóricos </a:t>
            </a:r>
            <a:r>
              <a:rPr lang="es-ES" dirty="0"/>
              <a:t/>
            </a:r>
            <a:br>
              <a:rPr lang="es-ES" dirty="0"/>
            </a:b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891609984"/>
              </p:ext>
            </p:extLst>
          </p:nvPr>
        </p:nvGraphicFramePr>
        <p:xfrm>
          <a:off x="495300" y="1184856"/>
          <a:ext cx="8919156" cy="49413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2303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65000" y="103030"/>
            <a:ext cx="7486327" cy="1099315"/>
          </a:xfrm>
          <a:solidFill>
            <a:schemeClr val="accent2">
              <a:lumMod val="20000"/>
              <a:lumOff val="80000"/>
            </a:schemeClr>
          </a:solidFill>
        </p:spPr>
        <p:txBody>
          <a:bodyPr>
            <a:normAutofit/>
          </a:bodyPr>
          <a:lstStyle/>
          <a:p>
            <a:pPr lvl="0" algn="ctr"/>
            <a:r>
              <a:rPr lang="es-EC" sz="2800" b="1" dirty="0" smtClean="0">
                <a:solidFill>
                  <a:schemeClr val="tx1"/>
                </a:solidFill>
              </a:rPr>
              <a:t>2.5 Resultados </a:t>
            </a:r>
            <a:r>
              <a:rPr lang="es-EC" sz="2800" b="1" dirty="0">
                <a:solidFill>
                  <a:schemeClr val="tx1"/>
                </a:solidFill>
              </a:rPr>
              <a:t>del proceso de indagación </a:t>
            </a:r>
            <a:endParaRPr lang="es-ES" sz="2800"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66941991"/>
              </p:ext>
            </p:extLst>
          </p:nvPr>
        </p:nvGraphicFramePr>
        <p:xfrm>
          <a:off x="115909" y="1468192"/>
          <a:ext cx="9607639" cy="5125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7137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3036" y="128788"/>
            <a:ext cx="6273800" cy="1125073"/>
          </a:xfrm>
          <a:solidFill>
            <a:schemeClr val="accent2">
              <a:lumMod val="20000"/>
              <a:lumOff val="80000"/>
            </a:schemeClr>
          </a:solidFill>
        </p:spPr>
        <p:txBody>
          <a:bodyPr>
            <a:normAutofit/>
          </a:bodyPr>
          <a:lstStyle/>
          <a:p>
            <a:pPr algn="ctr"/>
            <a:r>
              <a:rPr lang="es-ES" sz="2800" dirty="0" smtClean="0">
                <a:solidFill>
                  <a:schemeClr val="tx1"/>
                </a:solidFill>
              </a:rPr>
              <a:t>2.6 Fundamentación del manual</a:t>
            </a:r>
            <a:endParaRPr lang="es-ES" sz="2800"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534684454"/>
              </p:ext>
            </p:extLst>
          </p:nvPr>
        </p:nvGraphicFramePr>
        <p:xfrm>
          <a:off x="495299" y="1416676"/>
          <a:ext cx="8404001" cy="4709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3626787" y="6342518"/>
            <a:ext cx="6091959" cy="369332"/>
          </a:xfrm>
          <a:prstGeom prst="rect">
            <a:avLst/>
          </a:prstGeom>
        </p:spPr>
        <p:txBody>
          <a:bodyPr wrap="square">
            <a:spAutoFit/>
          </a:bodyPr>
          <a:lstStyle/>
          <a:p>
            <a:r>
              <a:rPr lang="es-EC" dirty="0"/>
              <a:t>(Chávez, (2005</a:t>
            </a:r>
            <a:r>
              <a:rPr lang="es-EC" dirty="0" smtClean="0"/>
              <a:t>), </a:t>
            </a:r>
            <a:r>
              <a:rPr lang="es-EC" dirty="0" err="1"/>
              <a:t>Vigotsky</a:t>
            </a:r>
            <a:r>
              <a:rPr lang="es-EC" dirty="0"/>
              <a:t> (1987</a:t>
            </a:r>
            <a:r>
              <a:rPr lang="es-EC" dirty="0" smtClean="0"/>
              <a:t>),</a:t>
            </a:r>
            <a:r>
              <a:rPr lang="es-EC" dirty="0"/>
              <a:t> </a:t>
            </a:r>
            <a:r>
              <a:rPr lang="es-EC" dirty="0" err="1"/>
              <a:t>Addine</a:t>
            </a:r>
            <a:r>
              <a:rPr lang="es-EC" dirty="0"/>
              <a:t> (2004)</a:t>
            </a:r>
            <a:r>
              <a:rPr lang="es-EC" dirty="0" smtClean="0"/>
              <a:t> </a:t>
            </a:r>
            <a:endParaRPr lang="es-ES" dirty="0"/>
          </a:p>
        </p:txBody>
      </p:sp>
    </p:spTree>
    <p:extLst>
      <p:ext uri="{BB962C8B-B14F-4D97-AF65-F5344CB8AC3E}">
        <p14:creationId xmlns:p14="http://schemas.microsoft.com/office/powerpoint/2010/main" val="4150402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5464" y="218941"/>
            <a:ext cx="9004516" cy="1137952"/>
          </a:xfrm>
          <a:solidFill>
            <a:schemeClr val="accent2">
              <a:lumMod val="20000"/>
              <a:lumOff val="80000"/>
            </a:schemeClr>
          </a:solidFill>
        </p:spPr>
        <p:txBody>
          <a:bodyPr>
            <a:normAutofit/>
          </a:bodyPr>
          <a:lstStyle/>
          <a:p>
            <a:pPr algn="ctr"/>
            <a:r>
              <a:rPr lang="es-ES" sz="2800" dirty="0" err="1" smtClean="0">
                <a:solidFill>
                  <a:schemeClr val="tx1"/>
                </a:solidFill>
              </a:rPr>
              <a:t>CapÍtulo</a:t>
            </a:r>
            <a:r>
              <a:rPr lang="es-ES" sz="2800" dirty="0" smtClean="0">
                <a:solidFill>
                  <a:schemeClr val="tx1"/>
                </a:solidFill>
              </a:rPr>
              <a:t> 3. </a:t>
            </a:r>
            <a:r>
              <a:rPr lang="es-EC" sz="2800" dirty="0">
                <a:solidFill>
                  <a:schemeClr val="tx1"/>
                </a:solidFill>
              </a:rPr>
              <a:t>CONCEPCIONES PEDAGÓGICAS DEL </a:t>
            </a:r>
            <a:r>
              <a:rPr lang="es-EC" sz="2800" dirty="0" smtClean="0">
                <a:solidFill>
                  <a:schemeClr val="tx1"/>
                </a:solidFill>
              </a:rPr>
              <a:t>MANUAL</a:t>
            </a:r>
            <a:endParaRPr lang="es-ES" sz="2800" dirty="0">
              <a:solidFill>
                <a:schemeClr val="tx1"/>
              </a:solidFill>
            </a:endParaRPr>
          </a:p>
        </p:txBody>
      </p:sp>
      <p:graphicFrame>
        <p:nvGraphicFramePr>
          <p:cNvPr id="4" name="3 Diagrama"/>
          <p:cNvGraphicFramePr/>
          <p:nvPr>
            <p:extLst>
              <p:ext uri="{D42A27DB-BD31-4B8C-83A1-F6EECF244321}">
                <p14:modId xmlns:p14="http://schemas.microsoft.com/office/powerpoint/2010/main" val="649590387"/>
              </p:ext>
            </p:extLst>
          </p:nvPr>
        </p:nvGraphicFramePr>
        <p:xfrm>
          <a:off x="450761" y="1584101"/>
          <a:ext cx="8796269" cy="4712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2759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
          <p:cNvSpPr>
            <a:spLocks noGrp="1"/>
          </p:cNvSpPr>
          <p:nvPr>
            <p:ph type="title"/>
          </p:nvPr>
        </p:nvSpPr>
        <p:spPr>
          <a:xfrm>
            <a:off x="2120899" y="128789"/>
            <a:ext cx="6273800" cy="640969"/>
          </a:xfrm>
          <a:solidFill>
            <a:schemeClr val="accent2">
              <a:lumMod val="20000"/>
              <a:lumOff val="80000"/>
            </a:schemeClr>
          </a:solidFill>
        </p:spPr>
        <p:txBody>
          <a:bodyPr rtlCol="0">
            <a:normAutofit/>
          </a:bodyPr>
          <a:lstStyle/>
          <a:p>
            <a:pPr algn="ctr" rtl="0"/>
            <a:r>
              <a:rPr lang="es-ES" sz="3600" dirty="0" smtClean="0">
                <a:solidFill>
                  <a:schemeClr val="tx1"/>
                </a:solidFill>
              </a:rPr>
              <a:t>INTRODUCCIÓN</a:t>
            </a:r>
            <a:endParaRPr lang="es-ES" sz="3600" dirty="0">
              <a:solidFill>
                <a:schemeClr val="tx1"/>
              </a:solidFill>
            </a:endParaRPr>
          </a:p>
        </p:txBody>
      </p:sp>
      <p:sp>
        <p:nvSpPr>
          <p:cNvPr id="20" name="14 Flecha derecha"/>
          <p:cNvSpPr/>
          <p:nvPr/>
        </p:nvSpPr>
        <p:spPr>
          <a:xfrm>
            <a:off x="2303700" y="1601890"/>
            <a:ext cx="675881" cy="316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Century Gothic" panose="020B0502020202020204" pitchFamily="34" charset="0"/>
            </a:endParaRPr>
          </a:p>
        </p:txBody>
      </p:sp>
      <p:graphicFrame>
        <p:nvGraphicFramePr>
          <p:cNvPr id="3" name="2 Diagrama"/>
          <p:cNvGraphicFramePr/>
          <p:nvPr>
            <p:extLst>
              <p:ext uri="{D42A27DB-BD31-4B8C-83A1-F6EECF244321}">
                <p14:modId xmlns:p14="http://schemas.microsoft.com/office/powerpoint/2010/main" val="1578111801"/>
              </p:ext>
            </p:extLst>
          </p:nvPr>
        </p:nvGraphicFramePr>
        <p:xfrm>
          <a:off x="553792" y="837127"/>
          <a:ext cx="9865217" cy="6020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Flecha derecha"/>
          <p:cNvSpPr/>
          <p:nvPr/>
        </p:nvSpPr>
        <p:spPr>
          <a:xfrm rot="5400000">
            <a:off x="8463026" y="5824473"/>
            <a:ext cx="376710" cy="373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Flecha derecha"/>
          <p:cNvSpPr/>
          <p:nvPr/>
        </p:nvSpPr>
        <p:spPr>
          <a:xfrm rot="16200000">
            <a:off x="1394136" y="4852116"/>
            <a:ext cx="257579" cy="1867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 name="14 Flecha derecha"/>
          <p:cNvSpPr/>
          <p:nvPr/>
        </p:nvSpPr>
        <p:spPr>
          <a:xfrm rot="5400000">
            <a:off x="4607415" y="5103255"/>
            <a:ext cx="341291" cy="2833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40355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17272" y="231820"/>
            <a:ext cx="8323236" cy="764464"/>
          </a:xfrm>
          <a:solidFill>
            <a:schemeClr val="accent2">
              <a:lumMod val="20000"/>
              <a:lumOff val="80000"/>
            </a:schemeClr>
          </a:solidFill>
        </p:spPr>
        <p:txBody>
          <a:bodyPr>
            <a:normAutofit/>
          </a:bodyPr>
          <a:lstStyle/>
          <a:p>
            <a:pPr lvl="0" algn="ctr"/>
            <a:r>
              <a:rPr lang="es-EC" sz="2800" b="1" dirty="0" smtClean="0">
                <a:solidFill>
                  <a:schemeClr val="tx1"/>
                </a:solidFill>
              </a:rPr>
              <a:t>3.1 Introducción </a:t>
            </a:r>
            <a:r>
              <a:rPr lang="es-EC" sz="2800" b="1" dirty="0">
                <a:solidFill>
                  <a:schemeClr val="tx1"/>
                </a:solidFill>
              </a:rPr>
              <a:t>– </a:t>
            </a:r>
            <a:r>
              <a:rPr lang="es-EC" sz="2800" b="1" dirty="0" smtClean="0">
                <a:solidFill>
                  <a:schemeClr val="tx1"/>
                </a:solidFill>
              </a:rPr>
              <a:t>fundamentación</a:t>
            </a:r>
            <a:endParaRPr lang="es-ES" sz="2800"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075422695"/>
              </p:ext>
            </p:extLst>
          </p:nvPr>
        </p:nvGraphicFramePr>
        <p:xfrm>
          <a:off x="746975" y="1262130"/>
          <a:ext cx="8544238" cy="4722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Flecha derecha"/>
          <p:cNvSpPr/>
          <p:nvPr/>
        </p:nvSpPr>
        <p:spPr>
          <a:xfrm>
            <a:off x="4198513" y="1918952"/>
            <a:ext cx="798490" cy="4507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60748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24854" y="128788"/>
            <a:ext cx="6273800" cy="850006"/>
          </a:xfrm>
          <a:solidFill>
            <a:schemeClr val="accent2">
              <a:lumMod val="20000"/>
              <a:lumOff val="80000"/>
            </a:schemeClr>
          </a:solidFill>
        </p:spPr>
        <p:txBody>
          <a:bodyPr>
            <a:normAutofit/>
          </a:bodyPr>
          <a:lstStyle/>
          <a:p>
            <a:pPr lvl="0" algn="ctr"/>
            <a:r>
              <a:rPr lang="es-EC" dirty="0" smtClean="0">
                <a:solidFill>
                  <a:schemeClr val="tx1"/>
                </a:solidFill>
              </a:rPr>
              <a:t>3.2 Objetivo</a:t>
            </a:r>
            <a:endParaRPr lang="es-ES" dirty="0">
              <a:solidFill>
                <a:schemeClr val="tx1"/>
              </a:solidFill>
            </a:endParaRPr>
          </a:p>
        </p:txBody>
      </p:sp>
      <p:sp>
        <p:nvSpPr>
          <p:cNvPr id="3" name="2 Marcador de contenido"/>
          <p:cNvSpPr>
            <a:spLocks noGrp="1"/>
          </p:cNvSpPr>
          <p:nvPr>
            <p:ph idx="1"/>
          </p:nvPr>
        </p:nvSpPr>
        <p:spPr>
          <a:xfrm>
            <a:off x="739999" y="2164725"/>
            <a:ext cx="8255000" cy="2819399"/>
          </a:xfrm>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ormAutofit/>
          </a:bodyPr>
          <a:lstStyle/>
          <a:p>
            <a:pPr algn="just"/>
            <a:r>
              <a:rPr lang="es-EC" sz="2800" b="0" dirty="0"/>
              <a:t>Presentar una propuesta de juegos que pueden ser empleados en el tratamiento de la ambientación al medio acuático, en los infantes de 5 a 6 años, de la Unidad Educativa Salesiana Cardenal Spellman. </a:t>
            </a:r>
            <a:endParaRPr lang="es-ES" sz="2800" b="0" dirty="0"/>
          </a:p>
          <a:p>
            <a:pPr algn="just"/>
            <a:endParaRPr lang="es-ES" sz="2800" b="0" dirty="0"/>
          </a:p>
        </p:txBody>
      </p:sp>
    </p:spTree>
    <p:extLst>
      <p:ext uri="{BB962C8B-B14F-4D97-AF65-F5344CB8AC3E}">
        <p14:creationId xmlns:p14="http://schemas.microsoft.com/office/powerpoint/2010/main" val="3631934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43030" y="154546"/>
            <a:ext cx="8245744" cy="772733"/>
          </a:xfrm>
          <a:solidFill>
            <a:schemeClr val="accent2">
              <a:lumMod val="20000"/>
              <a:lumOff val="80000"/>
            </a:schemeClr>
          </a:solidFill>
        </p:spPr>
        <p:txBody>
          <a:bodyPr>
            <a:normAutofit/>
          </a:bodyPr>
          <a:lstStyle/>
          <a:p>
            <a:pPr lvl="0" algn="ctr"/>
            <a:r>
              <a:rPr lang="es-EC" sz="2800" b="1" dirty="0" smtClean="0">
                <a:solidFill>
                  <a:schemeClr val="tx1"/>
                </a:solidFill>
              </a:rPr>
              <a:t>3.3 Orientaciones metodológicas</a:t>
            </a:r>
            <a:endParaRPr lang="es-ES" sz="2800"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684224542"/>
              </p:ext>
            </p:extLst>
          </p:nvPr>
        </p:nvGraphicFramePr>
        <p:xfrm>
          <a:off x="373487" y="1120461"/>
          <a:ext cx="8912181" cy="5293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9393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817" y="141666"/>
            <a:ext cx="8013269" cy="1073557"/>
          </a:xfrm>
          <a:solidFill>
            <a:schemeClr val="accent2">
              <a:lumMod val="20000"/>
              <a:lumOff val="80000"/>
            </a:schemeClr>
          </a:solidFill>
        </p:spPr>
        <p:txBody>
          <a:bodyPr>
            <a:normAutofit/>
          </a:bodyPr>
          <a:lstStyle/>
          <a:p>
            <a:pPr lvl="0" algn="ctr"/>
            <a:r>
              <a:rPr lang="es-EC" sz="2800" b="1" dirty="0" smtClean="0">
                <a:solidFill>
                  <a:schemeClr val="tx1"/>
                </a:solidFill>
              </a:rPr>
              <a:t>2.5 Propuesta </a:t>
            </a:r>
            <a:r>
              <a:rPr lang="es-EC" sz="2800" b="1" dirty="0">
                <a:solidFill>
                  <a:schemeClr val="tx1"/>
                </a:solidFill>
              </a:rPr>
              <a:t>de </a:t>
            </a:r>
            <a:r>
              <a:rPr lang="es-EC" sz="2800" b="1" dirty="0" smtClean="0">
                <a:solidFill>
                  <a:schemeClr val="tx1"/>
                </a:solidFill>
              </a:rPr>
              <a:t>ejercicios Y</a:t>
            </a:r>
            <a:br>
              <a:rPr lang="es-EC" sz="2800" b="1" dirty="0" smtClean="0">
                <a:solidFill>
                  <a:schemeClr val="tx1"/>
                </a:solidFill>
              </a:rPr>
            </a:br>
            <a:r>
              <a:rPr lang="es-EC" sz="2800" b="1" dirty="0" smtClean="0">
                <a:solidFill>
                  <a:schemeClr val="tx1"/>
                </a:solidFill>
              </a:rPr>
              <a:t>2.6 SUGERENCIA DE EJERCICIOS</a:t>
            </a:r>
            <a:endParaRPr lang="es-ES" sz="2800"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03885899"/>
              </p:ext>
            </p:extLst>
          </p:nvPr>
        </p:nvGraphicFramePr>
        <p:xfrm>
          <a:off x="476517" y="1442433"/>
          <a:ext cx="8912181" cy="5203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4618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86218" y="103031"/>
            <a:ext cx="6273800" cy="609918"/>
          </a:xfrm>
          <a:solidFill>
            <a:schemeClr val="accent2">
              <a:lumMod val="20000"/>
              <a:lumOff val="80000"/>
            </a:schemeClr>
          </a:solidFill>
        </p:spPr>
        <p:txBody>
          <a:bodyPr>
            <a:normAutofit/>
          </a:bodyPr>
          <a:lstStyle/>
          <a:p>
            <a:pPr algn="ctr"/>
            <a:r>
              <a:rPr lang="es-ES" sz="2800" dirty="0" smtClean="0">
                <a:solidFill>
                  <a:schemeClr val="tx1"/>
                </a:solidFill>
              </a:rPr>
              <a:t>CONCLUSIONES</a:t>
            </a:r>
            <a:endParaRPr lang="es-ES" sz="2800" dirty="0">
              <a:solidFill>
                <a:schemeClr val="tx1"/>
              </a:solidFill>
            </a:endParaRPr>
          </a:p>
        </p:txBody>
      </p:sp>
      <p:sp>
        <p:nvSpPr>
          <p:cNvPr id="3" name="2 Marcador de contenido"/>
          <p:cNvSpPr>
            <a:spLocks noGrp="1"/>
          </p:cNvSpPr>
          <p:nvPr>
            <p:ph idx="1"/>
          </p:nvPr>
        </p:nvSpPr>
        <p:spPr>
          <a:xfrm>
            <a:off x="128789" y="824248"/>
            <a:ext cx="9427335" cy="5035637"/>
          </a:xfrm>
        </p:spPr>
        <p:txBody>
          <a:bodyPr>
            <a:noAutofit/>
          </a:bodyPr>
          <a:lstStyle/>
          <a:p>
            <a:pPr marL="342900" lvl="0" indent="-342900" algn="just">
              <a:buFont typeface="Arial" panose="020B0604020202020204" pitchFamily="34" charset="0"/>
              <a:buChar char="•"/>
            </a:pPr>
            <a:r>
              <a:rPr lang="es-EC" sz="1600" b="0" dirty="0"/>
              <a:t>El estudio teórico metodológico en el tratamiento de la ambientación al medio acuático, a través de juegos, en beneficio de los infantes de 5 a 6 años, en el contexto internacional y nacional permitió reconocer la importancia del tema en pos de la realidad educativa ecuatoriana, la cual se corroboró al asumir los aportes de investigadores del mundo, quienes plantean soluciones desde sus contextos, en ello fue posible asumir posiciones para el análisis teórico de la investigación.</a:t>
            </a:r>
            <a:endParaRPr lang="es-ES" sz="1600" b="0" dirty="0"/>
          </a:p>
          <a:p>
            <a:pPr marL="342900" lvl="0" indent="-342900" algn="just">
              <a:buFont typeface="Arial" panose="020B0604020202020204" pitchFamily="34" charset="0"/>
              <a:buChar char="•"/>
            </a:pPr>
            <a:r>
              <a:rPr lang="es-EC" sz="1600" b="0" dirty="0"/>
              <a:t>Los resultados de la indagación realizada a partir de la aplicación de los instrumentos elaborados permitieron conformar un diagnóstico de la situación real que presenta el tratamiento de la ambientación al medio acuático, a través de juegos, en los infantes de 5 a 6 años, de la Unidad Educativa Salesiana Cardenal Spellman, en ello, se determinaron regularidades que inciden en el proceso pedagógico de dicha institución y que necesitan ser resueltas por la vía del conocimiento científico. </a:t>
            </a:r>
            <a:endParaRPr lang="es-ES" sz="1600" b="0" dirty="0"/>
          </a:p>
          <a:p>
            <a:pPr marL="342900" lvl="0" indent="-342900" algn="just">
              <a:buFont typeface="Arial" panose="020B0604020202020204" pitchFamily="34" charset="0"/>
              <a:buChar char="•"/>
            </a:pPr>
            <a:r>
              <a:rPr lang="es-EC" sz="1600" b="0" dirty="0"/>
              <a:t>La elaboración del Manual para el tratamiento de la ambientación al medio acuático, con propuestas de juegos, que se aplicaran a las actividades de los infantes de 5 a 6 años, de la Unidad Educativa Salesiana Cardenal Spellman, posibilitó gestionar el conocimiento a favor de los docentes instructores a partir de la necesidades manifiestas en su labor pedagógica y desde esa perspectiva se fortaleció la propuesta en el orden teórico y se fundamentó pedagógicamente.</a:t>
            </a:r>
            <a:endParaRPr lang="es-ES" sz="1600" b="0" dirty="0"/>
          </a:p>
          <a:p>
            <a:pPr marL="342900" lvl="0" indent="-342900" algn="just">
              <a:buFont typeface="Arial" panose="020B0604020202020204" pitchFamily="34" charset="0"/>
              <a:buChar char="•"/>
            </a:pPr>
            <a:r>
              <a:rPr lang="es-EC" sz="1600" b="0" dirty="0"/>
              <a:t>La presentación del Manual: Juegos para la ambientación al medio acuático es el principal resultado científico de la investigación, en el mismo se consideraron aspectos de la teoría pedagógica para su introducción – fundamentación, cuyo objetivo se dirige a presentar una propuesta de juegos, con las orientaciones metodológicas para su posterior ejecución, avaladas por las </a:t>
            </a:r>
            <a:r>
              <a:rPr lang="es-EC" sz="1600" b="0" dirty="0" err="1"/>
              <a:t>sug</a:t>
            </a:r>
            <a:r>
              <a:rPr lang="es-VE" sz="1600" b="0" dirty="0"/>
              <a:t>erencias de ejercicios y juegos en sus variantes. </a:t>
            </a:r>
            <a:endParaRPr lang="es-ES" sz="1600" b="0" dirty="0"/>
          </a:p>
          <a:p>
            <a:pPr marL="342900" indent="-342900" algn="just">
              <a:buFont typeface="Arial" panose="020B0604020202020204" pitchFamily="34" charset="0"/>
              <a:buChar char="•"/>
            </a:pPr>
            <a:endParaRPr lang="es-ES" sz="1600" b="0" dirty="0"/>
          </a:p>
        </p:txBody>
      </p:sp>
    </p:spTree>
    <p:extLst>
      <p:ext uri="{BB962C8B-B14F-4D97-AF65-F5344CB8AC3E}">
        <p14:creationId xmlns:p14="http://schemas.microsoft.com/office/powerpoint/2010/main" val="32605265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11976" y="154546"/>
            <a:ext cx="6273800" cy="725827"/>
          </a:xfrm>
          <a:solidFill>
            <a:schemeClr val="accent2">
              <a:lumMod val="20000"/>
              <a:lumOff val="80000"/>
            </a:schemeClr>
          </a:solidFill>
        </p:spPr>
        <p:txBody>
          <a:bodyPr>
            <a:normAutofit/>
          </a:bodyPr>
          <a:lstStyle/>
          <a:p>
            <a:pPr algn="ctr"/>
            <a:r>
              <a:rPr lang="es-ES" sz="2800" dirty="0" smtClean="0">
                <a:solidFill>
                  <a:schemeClr val="tx1"/>
                </a:solidFill>
              </a:rPr>
              <a:t> </a:t>
            </a:r>
            <a:r>
              <a:rPr lang="es-ES" sz="2800" dirty="0">
                <a:solidFill>
                  <a:schemeClr val="tx1"/>
                </a:solidFill>
              </a:rPr>
              <a:t>RECOMENDACIONES </a:t>
            </a:r>
          </a:p>
        </p:txBody>
      </p:sp>
      <p:sp>
        <p:nvSpPr>
          <p:cNvPr id="3" name="2 Marcador de contenido"/>
          <p:cNvSpPr>
            <a:spLocks noGrp="1"/>
          </p:cNvSpPr>
          <p:nvPr>
            <p:ph idx="1"/>
          </p:nvPr>
        </p:nvSpPr>
        <p:spPr>
          <a:xfrm>
            <a:off x="495299" y="1326525"/>
            <a:ext cx="8751731" cy="4799640"/>
          </a:xfrm>
        </p:spPr>
        <p:txBody>
          <a:bodyPr>
            <a:normAutofit/>
          </a:bodyPr>
          <a:lstStyle/>
          <a:p>
            <a:pPr marL="342900" lvl="0" indent="-342900" algn="just">
              <a:buFont typeface="Arial" panose="020B0604020202020204" pitchFamily="34" charset="0"/>
              <a:buChar char="•"/>
            </a:pPr>
            <a:r>
              <a:rPr lang="es-EC" sz="2400" b="0" dirty="0"/>
              <a:t>Implementar el Manual: Propuestas de juegos para la ambientación al medio acuático, dirigido a los docentes instructores para el tratamiento de la ambientación al medio acuático, a través de juegos, en los infantes de 5 a 6 años, de la Unidad Educativa Salesiana Cardenal Spellman. </a:t>
            </a:r>
            <a:endParaRPr lang="es-EC" sz="2400" b="0" dirty="0" smtClean="0"/>
          </a:p>
          <a:p>
            <a:pPr lvl="0" algn="just"/>
            <a:endParaRPr lang="es-ES" sz="2400" b="0" dirty="0"/>
          </a:p>
          <a:p>
            <a:pPr marL="342900" lvl="0" indent="-342900" algn="just">
              <a:buFont typeface="Arial" panose="020B0604020202020204" pitchFamily="34" charset="0"/>
              <a:buChar char="•"/>
            </a:pPr>
            <a:r>
              <a:rPr lang="es-EC" sz="2400" b="0" dirty="0"/>
              <a:t>Socializar los resultados de la investigación en eventos y publicaciones.</a:t>
            </a:r>
            <a:endParaRPr lang="es-ES" sz="2400" b="0" dirty="0"/>
          </a:p>
          <a:p>
            <a:pPr marL="342900" indent="-342900" algn="just">
              <a:buFont typeface="Arial" panose="020B0604020202020204" pitchFamily="34" charset="0"/>
              <a:buChar char="•"/>
            </a:pPr>
            <a:endParaRPr lang="es-ES" sz="2400" b="0" dirty="0"/>
          </a:p>
        </p:txBody>
      </p:sp>
    </p:spTree>
    <p:extLst>
      <p:ext uri="{BB962C8B-B14F-4D97-AF65-F5344CB8AC3E}">
        <p14:creationId xmlns:p14="http://schemas.microsoft.com/office/powerpoint/2010/main" val="2220060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3488" y="1815921"/>
            <a:ext cx="8242478" cy="2271294"/>
          </a:xfrm>
        </p:spPr>
        <p:txBody>
          <a:bodyPr>
            <a:noAutofit/>
          </a:bodyPr>
          <a:lstStyle/>
          <a:p>
            <a:pPr algn="r"/>
            <a:r>
              <a:rPr lang="es-ES" sz="11500" dirty="0" smtClean="0">
                <a:effectLst>
                  <a:glow rad="139700">
                    <a:schemeClr val="accent5">
                      <a:satMod val="175000"/>
                      <a:alpha val="40000"/>
                    </a:schemeClr>
                  </a:glow>
                </a:effectLst>
              </a:rPr>
              <a:t>GRACIAS </a:t>
            </a:r>
            <a:endParaRPr lang="es-ES" sz="11500" dirty="0">
              <a:effectLst>
                <a:glow rad="139700">
                  <a:schemeClr val="accent5">
                    <a:satMod val="175000"/>
                    <a:alpha val="40000"/>
                  </a:schemeClr>
                </a:glow>
              </a:effectLst>
            </a:endParaRPr>
          </a:p>
        </p:txBody>
      </p:sp>
    </p:spTree>
    <p:extLst>
      <p:ext uri="{BB962C8B-B14F-4D97-AF65-F5344CB8AC3E}">
        <p14:creationId xmlns:p14="http://schemas.microsoft.com/office/powerpoint/2010/main" val="469426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
          <p:cNvSpPr>
            <a:spLocks noGrp="1"/>
          </p:cNvSpPr>
          <p:nvPr>
            <p:ph type="title"/>
          </p:nvPr>
        </p:nvSpPr>
        <p:spPr>
          <a:xfrm>
            <a:off x="975735" y="128788"/>
            <a:ext cx="7823264" cy="707472"/>
          </a:xfrm>
          <a:solidFill>
            <a:schemeClr val="accent2">
              <a:lumMod val="20000"/>
              <a:lumOff val="80000"/>
            </a:schemeClr>
          </a:solidFill>
        </p:spPr>
        <p:txBody>
          <a:bodyPr rtlCol="0">
            <a:normAutofit/>
          </a:bodyPr>
          <a:lstStyle/>
          <a:p>
            <a:pPr algn="ctr" rtl="0"/>
            <a:r>
              <a:rPr lang="es-ES" dirty="0" smtClean="0">
                <a:solidFill>
                  <a:schemeClr val="tx1"/>
                </a:solidFill>
              </a:rPr>
              <a:t>Situación PROBLEMÁTICA </a:t>
            </a:r>
            <a:endParaRPr lang="es-ES" dirty="0">
              <a:solidFill>
                <a:schemeClr val="tx1"/>
              </a:solidFill>
            </a:endParaRPr>
          </a:p>
        </p:txBody>
      </p:sp>
      <p:graphicFrame>
        <p:nvGraphicFramePr>
          <p:cNvPr id="3" name="2 Marcador de contenido"/>
          <p:cNvGraphicFramePr>
            <a:graphicFrameLocks noGrp="1"/>
          </p:cNvGraphicFramePr>
          <p:nvPr>
            <p:ph idx="1"/>
            <p:extLst>
              <p:ext uri="{D42A27DB-BD31-4B8C-83A1-F6EECF244321}">
                <p14:modId xmlns:p14="http://schemas.microsoft.com/office/powerpoint/2010/main" val="3743272592"/>
              </p:ext>
            </p:extLst>
          </p:nvPr>
        </p:nvGraphicFramePr>
        <p:xfrm>
          <a:off x="495300" y="1223493"/>
          <a:ext cx="8674458" cy="49026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9408953"/>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093" y="334851"/>
            <a:ext cx="9298547" cy="978794"/>
          </a:xfrm>
          <a:solidFill>
            <a:schemeClr val="accent2">
              <a:lumMod val="20000"/>
              <a:lumOff val="80000"/>
            </a:schemeClr>
          </a:solidFill>
        </p:spPr>
        <p:txBody>
          <a:bodyPr>
            <a:normAutofit/>
          </a:bodyPr>
          <a:lstStyle/>
          <a:p>
            <a:pPr algn="ctr"/>
            <a:r>
              <a:rPr lang="es-EC" sz="3600" dirty="0" smtClean="0">
                <a:solidFill>
                  <a:schemeClr val="tx1"/>
                </a:solidFill>
              </a:rPr>
              <a:t>PROBLEMA de la investigación</a:t>
            </a:r>
            <a:endParaRPr lang="es-EC" sz="3600" dirty="0">
              <a:solidFill>
                <a:schemeClr val="tx1"/>
              </a:solidFill>
            </a:endParaRPr>
          </a:p>
        </p:txBody>
      </p:sp>
      <p:sp>
        <p:nvSpPr>
          <p:cNvPr id="3" name="2 Marcador de contenido"/>
          <p:cNvSpPr>
            <a:spLocks noGrp="1"/>
          </p:cNvSpPr>
          <p:nvPr>
            <p:ph sz="quarter" idx="4"/>
          </p:nvPr>
        </p:nvSpPr>
        <p:spPr>
          <a:xfrm>
            <a:off x="566671" y="1803042"/>
            <a:ext cx="8517132" cy="2730321"/>
          </a:xfrm>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ormAutofit/>
          </a:bodyPr>
          <a:lstStyle/>
          <a:p>
            <a:pPr algn="ctr"/>
            <a:r>
              <a:rPr lang="es-EC" sz="3200" dirty="0"/>
              <a:t>¿Cómo favorecer la ambientación al medio acuático, a través de juegos, en los infantes de 5 a 6 años, de la Unidad Educativa Salesiana Cardenal Spellman?</a:t>
            </a:r>
            <a:endParaRPr lang="es-ES" sz="3200" dirty="0"/>
          </a:p>
        </p:txBody>
      </p:sp>
    </p:spTree>
    <p:extLst>
      <p:ext uri="{BB962C8B-B14F-4D97-AF65-F5344CB8AC3E}">
        <p14:creationId xmlns:p14="http://schemas.microsoft.com/office/powerpoint/2010/main" val="1784213473"/>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326883" y="154546"/>
            <a:ext cx="9234152" cy="867495"/>
          </a:xfrm>
          <a:solidFill>
            <a:schemeClr val="accent2">
              <a:lumMod val="20000"/>
              <a:lumOff val="80000"/>
            </a:schemeClr>
          </a:solidFill>
        </p:spPr>
        <p:txBody>
          <a:bodyPr>
            <a:normAutofit/>
          </a:bodyPr>
          <a:lstStyle/>
          <a:p>
            <a:pPr algn="ctr"/>
            <a:r>
              <a:rPr lang="es-EC" b="1" dirty="0" smtClean="0">
                <a:solidFill>
                  <a:schemeClr val="tx1"/>
                </a:solidFill>
              </a:rPr>
              <a:t>Objetivo general  </a:t>
            </a:r>
            <a:endParaRPr lang="es-EC" b="1" dirty="0">
              <a:solidFill>
                <a:schemeClr val="tx1"/>
              </a:solidFill>
            </a:endParaRPr>
          </a:p>
        </p:txBody>
      </p:sp>
      <p:sp>
        <p:nvSpPr>
          <p:cNvPr id="2" name="1 Rectángulo"/>
          <p:cNvSpPr/>
          <p:nvPr/>
        </p:nvSpPr>
        <p:spPr>
          <a:xfrm>
            <a:off x="656603" y="2099256"/>
            <a:ext cx="8538911" cy="2862322"/>
          </a:xfrm>
          <a:prstGeom prst="rect">
            <a:avLst/>
          </a:prstGeom>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wrap="square">
            <a:spAutoFit/>
          </a:bodyPr>
          <a:lstStyle/>
          <a:p>
            <a:pPr marL="571500" indent="-571500" algn="just">
              <a:buFont typeface="Arial" panose="020B0604020202020204" pitchFamily="34" charset="0"/>
              <a:buChar char="•"/>
            </a:pPr>
            <a:r>
              <a:rPr lang="es-EC" sz="3600" dirty="0"/>
              <a:t>Analizar el tratamiento de la ambientación al medio acuático, a través de juegos, en los infantes de 5 a 6 años, de la Unidad Educativa Salesiana Cardenal Spellman.</a:t>
            </a:r>
            <a:endParaRPr lang="es-ES" sz="3600" dirty="0"/>
          </a:p>
        </p:txBody>
      </p:sp>
    </p:spTree>
    <p:extLst>
      <p:ext uri="{BB962C8B-B14F-4D97-AF65-F5344CB8AC3E}">
        <p14:creationId xmlns:p14="http://schemas.microsoft.com/office/powerpoint/2010/main" val="37003807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101202"/>
            <a:ext cx="8622942" cy="916228"/>
          </a:xfrm>
          <a:solidFill>
            <a:schemeClr val="accent2">
              <a:lumMod val="20000"/>
              <a:lumOff val="80000"/>
            </a:schemeClr>
          </a:solidFill>
        </p:spPr>
        <p:txBody>
          <a:bodyPr/>
          <a:lstStyle/>
          <a:p>
            <a:r>
              <a:rPr lang="es-ES" dirty="0" smtClean="0">
                <a:solidFill>
                  <a:schemeClr val="tx1"/>
                </a:solidFill>
              </a:rPr>
              <a:t>      OBJETIVOS Específicos </a:t>
            </a:r>
            <a:endParaRPr lang="es-ES" dirty="0">
              <a:solidFill>
                <a:schemeClr val="tx1"/>
              </a:solidFill>
            </a:endParaRPr>
          </a:p>
        </p:txBody>
      </p:sp>
      <p:sp>
        <p:nvSpPr>
          <p:cNvPr id="3" name="2 Marcador de contenido"/>
          <p:cNvSpPr>
            <a:spLocks noGrp="1"/>
          </p:cNvSpPr>
          <p:nvPr>
            <p:ph idx="1"/>
          </p:nvPr>
        </p:nvSpPr>
        <p:spPr>
          <a:xfrm>
            <a:off x="250601" y="1231008"/>
            <a:ext cx="9344160" cy="5504644"/>
          </a:xfrm>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a:noAutofit/>
          </a:bodyPr>
          <a:lstStyle/>
          <a:p>
            <a:pPr marL="342900" lvl="0" indent="-342900">
              <a:buFont typeface="Arial" panose="020B0604020202020204" pitchFamily="34" charset="0"/>
              <a:buChar char="•"/>
            </a:pPr>
            <a:r>
              <a:rPr lang="es-EC" sz="2400" b="0" dirty="0"/>
              <a:t>Establecer razonamientos teóricos en el tema de la ambientación al medio acuático, a través de juegos, en los infantes de 5 a 6 años, a partir de la consulta a investigadores del tema. </a:t>
            </a:r>
            <a:endParaRPr lang="es-ES" sz="2400" b="0" dirty="0"/>
          </a:p>
          <a:p>
            <a:pPr marL="342900" lvl="0" indent="-342900">
              <a:buFont typeface="Arial" panose="020B0604020202020204" pitchFamily="34" charset="0"/>
              <a:buChar char="•"/>
            </a:pPr>
            <a:r>
              <a:rPr lang="es-EC" sz="2400" b="0" dirty="0"/>
              <a:t>Indagar cuales son las necesidades que tienen los docentes instructores para el tratamiento de la ambientación al medio acuático, a través de juegos, en los infantes de 5 a 6 años, que aplican los Instructores  de la Unidad Educativa Salesiana Cardenal Spellman</a:t>
            </a:r>
            <a:r>
              <a:rPr lang="es-EC" sz="2400" b="0" dirty="0" smtClean="0"/>
              <a:t>.</a:t>
            </a:r>
            <a:endParaRPr lang="es-ES" sz="2400" b="0" dirty="0"/>
          </a:p>
          <a:p>
            <a:pPr marL="342900" lvl="0" indent="-342900">
              <a:buFont typeface="Arial" panose="020B0604020202020204" pitchFamily="34" charset="0"/>
              <a:buChar char="•"/>
            </a:pPr>
            <a:r>
              <a:rPr lang="es-EC" sz="2400" b="0" dirty="0"/>
              <a:t>Elaborar un Manual dirigido a los docentes instructores para el tratamiento de la ambientación al medio acuático, a través de juegos, en los infantes de 5 a 6 años, de la Unidad Educativa Salesiana Cardenal Spellman. </a:t>
            </a:r>
            <a:endParaRPr lang="es-ES" sz="2400" b="0" dirty="0"/>
          </a:p>
          <a:p>
            <a:endParaRPr lang="es-ES" sz="2800" b="0" dirty="0"/>
          </a:p>
        </p:txBody>
      </p:sp>
    </p:spTree>
    <p:extLst>
      <p:ext uri="{BB962C8B-B14F-4D97-AF65-F5344CB8AC3E}">
        <p14:creationId xmlns:p14="http://schemas.microsoft.com/office/powerpoint/2010/main" val="1379248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0304"/>
            <a:ext cx="9787944" cy="1191296"/>
          </a:xfrm>
          <a:solidFill>
            <a:schemeClr val="accent2">
              <a:lumMod val="20000"/>
              <a:lumOff val="80000"/>
            </a:schemeClr>
          </a:solidFill>
        </p:spPr>
        <p:txBody>
          <a:bodyPr>
            <a:normAutofit/>
          </a:bodyPr>
          <a:lstStyle/>
          <a:p>
            <a:pPr algn="ctr"/>
            <a:r>
              <a:rPr lang="es-ES" sz="2800" cap="none" dirty="0" smtClean="0">
                <a:solidFill>
                  <a:schemeClr val="tx1"/>
                </a:solidFill>
              </a:rPr>
              <a:t>CAPÍTULO 1. </a:t>
            </a:r>
            <a:r>
              <a:rPr lang="es-EC" sz="2800" cap="none" dirty="0" smtClean="0">
                <a:solidFill>
                  <a:schemeClr val="tx1"/>
                </a:solidFill>
              </a:rPr>
              <a:t>PROCESO DE AMBIENTACIÓN ACUÁTICA Y SU FAMILIARIZACIÓN</a:t>
            </a:r>
            <a:endParaRPr lang="es-ES" sz="2800" cap="none" dirty="0">
              <a:solidFill>
                <a:schemeClr val="tx1"/>
              </a:solidFill>
            </a:endParaRPr>
          </a:p>
        </p:txBody>
      </p:sp>
      <p:graphicFrame>
        <p:nvGraphicFramePr>
          <p:cNvPr id="4" name="3 Diagrama"/>
          <p:cNvGraphicFramePr/>
          <p:nvPr>
            <p:extLst>
              <p:ext uri="{D42A27DB-BD31-4B8C-83A1-F6EECF244321}">
                <p14:modId xmlns:p14="http://schemas.microsoft.com/office/powerpoint/2010/main" val="1336631001"/>
              </p:ext>
            </p:extLst>
          </p:nvPr>
        </p:nvGraphicFramePr>
        <p:xfrm>
          <a:off x="244700" y="1532586"/>
          <a:ext cx="9079604" cy="4764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1417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4769" y="128788"/>
            <a:ext cx="9484386" cy="980636"/>
          </a:xfrm>
          <a:solidFill>
            <a:schemeClr val="accent2">
              <a:lumMod val="20000"/>
              <a:lumOff val="80000"/>
            </a:schemeClr>
          </a:solidFill>
        </p:spPr>
        <p:txBody>
          <a:bodyPr>
            <a:noAutofit/>
          </a:bodyPr>
          <a:lstStyle/>
          <a:p>
            <a:pPr lvl="0" algn="ctr"/>
            <a:r>
              <a:rPr lang="es-EC" sz="2800" b="1" dirty="0" smtClean="0">
                <a:solidFill>
                  <a:schemeClr val="tx1"/>
                </a:solidFill>
              </a:rPr>
              <a:t/>
            </a:r>
            <a:br>
              <a:rPr lang="es-EC" sz="2800" b="1" dirty="0" smtClean="0">
                <a:solidFill>
                  <a:schemeClr val="tx1"/>
                </a:solidFill>
              </a:rPr>
            </a:br>
            <a:r>
              <a:rPr lang="es-EC" sz="2800" b="1" dirty="0">
                <a:solidFill>
                  <a:schemeClr val="tx1"/>
                </a:solidFill>
              </a:rPr>
              <a:t/>
            </a:r>
            <a:br>
              <a:rPr lang="es-EC" sz="2800" b="1" dirty="0">
                <a:solidFill>
                  <a:schemeClr val="tx1"/>
                </a:solidFill>
              </a:rPr>
            </a:br>
            <a:r>
              <a:rPr lang="es-EC" sz="2800" b="1" dirty="0" smtClean="0">
                <a:solidFill>
                  <a:schemeClr val="tx1"/>
                </a:solidFill>
              </a:rPr>
              <a:t/>
            </a:r>
            <a:br>
              <a:rPr lang="es-EC" sz="2800" b="1" dirty="0" smtClean="0">
                <a:solidFill>
                  <a:schemeClr val="tx1"/>
                </a:solidFill>
              </a:rPr>
            </a:br>
            <a:r>
              <a:rPr lang="es-EC" sz="2800" b="1" dirty="0">
                <a:solidFill>
                  <a:schemeClr val="tx1"/>
                </a:solidFill>
              </a:rPr>
              <a:t/>
            </a:r>
            <a:br>
              <a:rPr lang="es-EC" sz="2800" b="1" dirty="0">
                <a:solidFill>
                  <a:schemeClr val="tx1"/>
                </a:solidFill>
              </a:rPr>
            </a:br>
            <a:r>
              <a:rPr lang="es-EC" sz="2800" b="1" dirty="0" smtClean="0">
                <a:solidFill>
                  <a:schemeClr val="tx1"/>
                </a:solidFill>
              </a:rPr>
              <a:t/>
            </a:r>
            <a:br>
              <a:rPr lang="es-EC" sz="2800" b="1" dirty="0" smtClean="0">
                <a:solidFill>
                  <a:schemeClr val="tx1"/>
                </a:solidFill>
              </a:rPr>
            </a:br>
            <a:r>
              <a:rPr lang="es-EC" sz="2800" b="1" dirty="0">
                <a:solidFill>
                  <a:schemeClr val="tx1"/>
                </a:solidFill>
              </a:rPr>
              <a:t/>
            </a:r>
            <a:br>
              <a:rPr lang="es-EC" sz="2800" b="1" dirty="0">
                <a:solidFill>
                  <a:schemeClr val="tx1"/>
                </a:solidFill>
              </a:rPr>
            </a:br>
            <a:r>
              <a:rPr lang="es-EC" sz="2800" b="1" dirty="0" smtClean="0">
                <a:solidFill>
                  <a:schemeClr val="tx1"/>
                </a:solidFill>
              </a:rPr>
              <a:t/>
            </a:r>
            <a:br>
              <a:rPr lang="es-EC" sz="2800" b="1" dirty="0" smtClean="0">
                <a:solidFill>
                  <a:schemeClr val="tx1"/>
                </a:solidFill>
              </a:rPr>
            </a:br>
            <a:r>
              <a:rPr lang="es-EC" sz="2800" b="1" dirty="0" smtClean="0">
                <a:solidFill>
                  <a:schemeClr val="tx1"/>
                </a:solidFill>
              </a:rPr>
              <a:t>1.1 El </a:t>
            </a:r>
            <a:r>
              <a:rPr lang="es-EC" sz="2800" b="1" dirty="0">
                <a:solidFill>
                  <a:schemeClr val="tx1"/>
                </a:solidFill>
              </a:rPr>
              <a:t>proceso de ambientación acuática: familiarización </a:t>
            </a:r>
            <a:endParaRPr lang="es-ES" sz="2800" dirty="0">
              <a:solidFill>
                <a:schemeClr val="tx1"/>
              </a:solidFill>
            </a:endParaRPr>
          </a:p>
        </p:txBody>
      </p:sp>
      <p:graphicFrame>
        <p:nvGraphicFramePr>
          <p:cNvPr id="5" name="3 Marcador de contenido"/>
          <p:cNvGraphicFramePr>
            <a:graphicFrameLocks/>
          </p:cNvGraphicFramePr>
          <p:nvPr>
            <p:extLst>
              <p:ext uri="{D42A27DB-BD31-4B8C-83A1-F6EECF244321}">
                <p14:modId xmlns:p14="http://schemas.microsoft.com/office/powerpoint/2010/main" val="3734727007"/>
              </p:ext>
            </p:extLst>
          </p:nvPr>
        </p:nvGraphicFramePr>
        <p:xfrm>
          <a:off x="418026" y="1159099"/>
          <a:ext cx="9279766" cy="5169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Rectángulo"/>
          <p:cNvSpPr/>
          <p:nvPr/>
        </p:nvSpPr>
        <p:spPr>
          <a:xfrm>
            <a:off x="80174" y="6391662"/>
            <a:ext cx="9514587" cy="440579"/>
          </a:xfrm>
          <a:prstGeom prst="rect">
            <a:avLst/>
          </a:prstGeom>
          <a:ln/>
        </p:spPr>
        <p:style>
          <a:lnRef idx="2">
            <a:schemeClr val="accent5"/>
          </a:lnRef>
          <a:fillRef idx="1">
            <a:schemeClr val="lt1"/>
          </a:fillRef>
          <a:effectRef idx="0">
            <a:schemeClr val="accent5"/>
          </a:effectRef>
          <a:fontRef idx="minor">
            <a:schemeClr val="dk1"/>
          </a:fontRef>
        </p:style>
        <p:txBody>
          <a:bodyPr spcFirstLastPara="0" vert="horz" wrap="square" lIns="19050" tIns="19050" rIns="19050" bIns="19050" numCol="1" spcCol="1270" anchor="ctr" anchorCtr="0">
            <a:noAutofit/>
          </a:bodyPr>
          <a:lstStyle/>
          <a:p>
            <a:pPr lvl="0" defTabSz="222250">
              <a:lnSpc>
                <a:spcPct val="90000"/>
              </a:lnSpc>
              <a:spcBef>
                <a:spcPct val="0"/>
              </a:spcBef>
              <a:spcAft>
                <a:spcPct val="35000"/>
              </a:spcAft>
            </a:pPr>
            <a:r>
              <a:rPr lang="es-EC" sz="1200" kern="1200" dirty="0" smtClean="0"/>
              <a:t>Pila </a:t>
            </a:r>
            <a:r>
              <a:rPr lang="es-EC" sz="1200" dirty="0"/>
              <a:t>,</a:t>
            </a:r>
            <a:r>
              <a:rPr lang="es-EC" sz="1200" kern="1200" dirty="0" smtClean="0"/>
              <a:t> Castañeda &amp; Giraldo  </a:t>
            </a:r>
            <a:r>
              <a:rPr lang="es-EC" sz="1200" kern="1200" dirty="0" err="1" smtClean="0"/>
              <a:t>Escarbajal</a:t>
            </a:r>
            <a:r>
              <a:rPr lang="es-EC" sz="1200" kern="1200" dirty="0" smtClean="0"/>
              <a:t> &amp; </a:t>
            </a:r>
            <a:r>
              <a:rPr lang="es-EC" sz="1200" kern="1200" dirty="0" err="1" smtClean="0"/>
              <a:t>Albarracán</a:t>
            </a:r>
            <a:r>
              <a:rPr lang="es-EC" sz="1200" kern="1200" dirty="0" smtClean="0"/>
              <a:t> </a:t>
            </a:r>
            <a:r>
              <a:rPr lang="es-EC" sz="1200" kern="1200" dirty="0" err="1" smtClean="0"/>
              <a:t>Langerdorfer</a:t>
            </a:r>
            <a:r>
              <a:rPr lang="es-EC" sz="1200" kern="1200" dirty="0" smtClean="0"/>
              <a:t> &amp; </a:t>
            </a:r>
            <a:r>
              <a:rPr lang="es-EC" sz="1200" kern="1200" dirty="0" err="1" smtClean="0"/>
              <a:t>Bruya</a:t>
            </a:r>
            <a:r>
              <a:rPr lang="es-EC" sz="1200" kern="1200" dirty="0" smtClean="0"/>
              <a:t> </a:t>
            </a:r>
            <a:r>
              <a:rPr lang="es-EC" sz="1200" dirty="0"/>
              <a:t> </a:t>
            </a:r>
            <a:r>
              <a:rPr lang="es-EC" sz="1200" kern="1200" dirty="0" smtClean="0"/>
              <a:t>Moreno&amp; Gutiérrez </a:t>
            </a:r>
            <a:r>
              <a:rPr lang="es-EC" sz="1200" dirty="0" smtClean="0"/>
              <a:t>, </a:t>
            </a:r>
            <a:r>
              <a:rPr lang="es-EC" sz="1200" kern="1200" dirty="0" smtClean="0"/>
              <a:t> </a:t>
            </a:r>
            <a:r>
              <a:rPr lang="es-EC" sz="1200" kern="1200" dirty="0" err="1" smtClean="0"/>
              <a:t>Fouace</a:t>
            </a:r>
            <a:r>
              <a:rPr lang="es-EC" sz="1200" kern="1200" dirty="0" smtClean="0"/>
              <a:t> </a:t>
            </a:r>
            <a:r>
              <a:rPr lang="es-EC" sz="1200" dirty="0" smtClean="0"/>
              <a:t>, </a:t>
            </a:r>
            <a:r>
              <a:rPr lang="es-EC" sz="1200" kern="1200" dirty="0" smtClean="0"/>
              <a:t> Da Fonseca,  Moreno, Pena &amp; Del Castillo  Arellano, Rojas,  </a:t>
            </a:r>
            <a:r>
              <a:rPr lang="es-EC" sz="1200" kern="1200" dirty="0" err="1" smtClean="0"/>
              <a:t>Asesartey</a:t>
            </a:r>
            <a:r>
              <a:rPr lang="es-EC" sz="1200" kern="1200" dirty="0" smtClean="0"/>
              <a:t> Cisneros </a:t>
            </a:r>
            <a:r>
              <a:rPr lang="es-EC" sz="1200" dirty="0"/>
              <a:t>,</a:t>
            </a:r>
            <a:r>
              <a:rPr lang="es-EC" sz="1200" kern="1200" dirty="0" smtClean="0"/>
              <a:t> </a:t>
            </a:r>
            <a:r>
              <a:rPr lang="es-EC" sz="1200" kern="1200" dirty="0" err="1" smtClean="0"/>
              <a:t>Forteza</a:t>
            </a:r>
            <a:r>
              <a:rPr lang="es-EC" sz="1200" dirty="0" smtClean="0"/>
              <a:t>, </a:t>
            </a:r>
            <a:r>
              <a:rPr lang="es-EC" sz="1200" kern="1200" dirty="0" smtClean="0"/>
              <a:t> Harre </a:t>
            </a:r>
            <a:r>
              <a:rPr lang="es-EC" sz="1200" dirty="0"/>
              <a:t>,</a:t>
            </a:r>
            <a:r>
              <a:rPr lang="es-EC" sz="1200" kern="1200" dirty="0" smtClean="0"/>
              <a:t> </a:t>
            </a:r>
            <a:r>
              <a:rPr lang="es-EC" sz="1200" kern="1200" dirty="0" err="1" smtClean="0"/>
              <a:t>Francoy</a:t>
            </a:r>
            <a:r>
              <a:rPr lang="es-EC" sz="1200" kern="1200" dirty="0" smtClean="0"/>
              <a:t> Navarro Arellano </a:t>
            </a:r>
            <a:r>
              <a:rPr lang="es-EC" sz="1200" dirty="0" smtClean="0"/>
              <a:t>.(2003 a 2014)</a:t>
            </a:r>
            <a:endParaRPr lang="es-ES" sz="1200" kern="1200" dirty="0"/>
          </a:p>
        </p:txBody>
      </p:sp>
      <p:sp>
        <p:nvSpPr>
          <p:cNvPr id="15" name="14 Rectángulo"/>
          <p:cNvSpPr/>
          <p:nvPr/>
        </p:nvSpPr>
        <p:spPr>
          <a:xfrm>
            <a:off x="8046522" y="5035639"/>
            <a:ext cx="1396450" cy="604531"/>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r>
              <a:rPr lang="es-EC" sz="1200" kern="1200" dirty="0" smtClean="0"/>
              <a:t>Castañeda &amp; Giraldo (2012) y Rojas (2017)</a:t>
            </a:r>
            <a:endParaRPr lang="es-ES" sz="1200" kern="1200" dirty="0"/>
          </a:p>
        </p:txBody>
      </p:sp>
      <p:sp>
        <p:nvSpPr>
          <p:cNvPr id="16" name="15 Rectángulo"/>
          <p:cNvSpPr/>
          <p:nvPr/>
        </p:nvSpPr>
        <p:spPr>
          <a:xfrm>
            <a:off x="8313312" y="1724575"/>
            <a:ext cx="1275009" cy="646331"/>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s-EC" sz="1200" dirty="0"/>
              <a:t>Moreno (2000, 2001), Casas (2005), </a:t>
            </a:r>
            <a:endParaRPr lang="es-ES" sz="1200" dirty="0"/>
          </a:p>
        </p:txBody>
      </p:sp>
      <p:sp>
        <p:nvSpPr>
          <p:cNvPr id="17" name="16 Rectángulo"/>
          <p:cNvSpPr/>
          <p:nvPr/>
        </p:nvSpPr>
        <p:spPr>
          <a:xfrm>
            <a:off x="80174" y="3950072"/>
            <a:ext cx="1149326" cy="646331"/>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s-EC" sz="1200" dirty="0" err="1"/>
              <a:t>Langerdorfer</a:t>
            </a:r>
            <a:r>
              <a:rPr lang="es-EC" sz="1200" dirty="0"/>
              <a:t> &amp; </a:t>
            </a:r>
            <a:r>
              <a:rPr lang="es-EC" sz="1200" dirty="0" err="1"/>
              <a:t>Bruya</a:t>
            </a:r>
            <a:r>
              <a:rPr lang="es-EC" sz="1200" dirty="0"/>
              <a:t> (2012) </a:t>
            </a:r>
            <a:endParaRPr lang="es-ES" sz="1200" dirty="0"/>
          </a:p>
        </p:txBody>
      </p:sp>
      <p:sp>
        <p:nvSpPr>
          <p:cNvPr id="18" name="17 Rectángulo"/>
          <p:cNvSpPr/>
          <p:nvPr/>
        </p:nvSpPr>
        <p:spPr>
          <a:xfrm>
            <a:off x="170326" y="2370906"/>
            <a:ext cx="1868302" cy="83099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s-EC" sz="1200" dirty="0" err="1"/>
              <a:t>Unda</a:t>
            </a:r>
            <a:r>
              <a:rPr lang="es-EC" sz="1200" dirty="0"/>
              <a:t> ,</a:t>
            </a:r>
            <a:r>
              <a:rPr lang="es-EC" sz="1200" dirty="0" smtClean="0"/>
              <a:t>Jordán, Remache, </a:t>
            </a:r>
            <a:r>
              <a:rPr lang="es-EC" sz="1200" dirty="0" err="1" smtClean="0"/>
              <a:t>Llumiquinga</a:t>
            </a:r>
            <a:r>
              <a:rPr lang="es-EC" sz="1200" dirty="0" smtClean="0"/>
              <a:t>  </a:t>
            </a:r>
            <a:r>
              <a:rPr lang="es-EC" sz="1200" dirty="0" err="1"/>
              <a:t>Quisaguano</a:t>
            </a:r>
            <a:r>
              <a:rPr lang="es-EC" sz="1200" dirty="0"/>
              <a:t> </a:t>
            </a:r>
            <a:r>
              <a:rPr lang="es-EC" sz="1200" dirty="0" smtClean="0"/>
              <a:t> </a:t>
            </a:r>
            <a:r>
              <a:rPr lang="es-EC" sz="1200" dirty="0" err="1"/>
              <a:t>Laguatasig</a:t>
            </a:r>
            <a:r>
              <a:rPr lang="es-EC" sz="1200" dirty="0"/>
              <a:t> </a:t>
            </a:r>
            <a:r>
              <a:rPr lang="es-EC" sz="1200" dirty="0" smtClean="0"/>
              <a:t>(2012 a 2018</a:t>
            </a:r>
            <a:r>
              <a:rPr lang="es-EC" sz="1200" dirty="0"/>
              <a:t>) </a:t>
            </a:r>
            <a:endParaRPr lang="es-ES" sz="1200" dirty="0"/>
          </a:p>
        </p:txBody>
      </p:sp>
      <p:sp>
        <p:nvSpPr>
          <p:cNvPr id="19" name="18 Flecha derecha"/>
          <p:cNvSpPr/>
          <p:nvPr/>
        </p:nvSpPr>
        <p:spPr>
          <a:xfrm>
            <a:off x="1352282" y="4152079"/>
            <a:ext cx="257577" cy="24231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20" name="19 Flecha derecha"/>
          <p:cNvSpPr/>
          <p:nvPr/>
        </p:nvSpPr>
        <p:spPr>
          <a:xfrm>
            <a:off x="2034862" y="2959587"/>
            <a:ext cx="257577" cy="24231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21" name="20 Flecha derecha"/>
          <p:cNvSpPr/>
          <p:nvPr/>
        </p:nvSpPr>
        <p:spPr>
          <a:xfrm>
            <a:off x="7801824" y="5095588"/>
            <a:ext cx="257577" cy="24231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22" name="21 Flecha derecha"/>
          <p:cNvSpPr/>
          <p:nvPr/>
        </p:nvSpPr>
        <p:spPr>
          <a:xfrm rot="16200000">
            <a:off x="8268892" y="2464159"/>
            <a:ext cx="257577" cy="24231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86409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5166" y="182105"/>
            <a:ext cx="9067154" cy="1371600"/>
          </a:xfrm>
          <a:solidFill>
            <a:schemeClr val="accent2">
              <a:lumMod val="20000"/>
              <a:lumOff val="80000"/>
            </a:schemeClr>
          </a:solidFill>
        </p:spPr>
        <p:txBody>
          <a:bodyPr>
            <a:normAutofit/>
          </a:bodyPr>
          <a:lstStyle/>
          <a:p>
            <a:pPr lvl="0" algn="ctr"/>
            <a:r>
              <a:rPr lang="es-EC" sz="2800" b="1" dirty="0" smtClean="0">
                <a:solidFill>
                  <a:schemeClr val="tx1"/>
                </a:solidFill>
              </a:rPr>
              <a:t>1.2 Caracterización </a:t>
            </a:r>
            <a:r>
              <a:rPr lang="es-EC" sz="2800" b="1" dirty="0">
                <a:solidFill>
                  <a:schemeClr val="tx1"/>
                </a:solidFill>
              </a:rPr>
              <a:t>de la coordinación motriz básica de los infantes de 5 a 6 años </a:t>
            </a:r>
            <a:endParaRPr lang="es-ES" sz="2800" dirty="0">
              <a:solidFill>
                <a:schemeClr val="tx1"/>
              </a:solidFill>
            </a:endParaRPr>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2190972093"/>
              </p:ext>
            </p:extLst>
          </p:nvPr>
        </p:nvGraphicFramePr>
        <p:xfrm>
          <a:off x="296214" y="1752600"/>
          <a:ext cx="9169758" cy="4828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Rectángulo"/>
          <p:cNvSpPr/>
          <p:nvPr/>
        </p:nvSpPr>
        <p:spPr>
          <a:xfrm>
            <a:off x="1658797" y="6465585"/>
            <a:ext cx="6615914" cy="261610"/>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r>
              <a:rPr lang="es-ES_tradnl" sz="1100" dirty="0" err="1"/>
              <a:t>Avaria</a:t>
            </a:r>
            <a:r>
              <a:rPr lang="es-ES_tradnl" sz="1100" dirty="0"/>
              <a:t> (1999), </a:t>
            </a:r>
            <a:r>
              <a:rPr lang="es-ES_tradnl" sz="1100" dirty="0" err="1"/>
              <a:t>Ardanaz</a:t>
            </a:r>
            <a:r>
              <a:rPr lang="es-ES_tradnl" sz="1100" dirty="0"/>
              <a:t> (2009),  Flores (2013</a:t>
            </a:r>
            <a:r>
              <a:rPr lang="es-ES_tradnl" sz="1100" dirty="0" smtClean="0"/>
              <a:t>) </a:t>
            </a:r>
            <a:r>
              <a:rPr lang="es-ES" sz="1100" dirty="0" err="1"/>
              <a:t>Cartaya</a:t>
            </a:r>
            <a:r>
              <a:rPr lang="es-ES" sz="1100" dirty="0"/>
              <a:t> y </a:t>
            </a:r>
            <a:r>
              <a:rPr lang="es-ES" sz="1100" dirty="0" err="1"/>
              <a:t>Grenier</a:t>
            </a:r>
            <a:r>
              <a:rPr lang="es-ES" sz="1100" dirty="0"/>
              <a:t> (2004), Pérez y Briñones (2015, 2016)</a:t>
            </a:r>
          </a:p>
        </p:txBody>
      </p:sp>
      <p:sp>
        <p:nvSpPr>
          <p:cNvPr id="10" name="9 Rectángulo"/>
          <p:cNvSpPr/>
          <p:nvPr/>
        </p:nvSpPr>
        <p:spPr>
          <a:xfrm>
            <a:off x="6812925" y="1854558"/>
            <a:ext cx="1004552" cy="83099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s-EC" sz="1200" dirty="0" err="1"/>
              <a:t>Bequer</a:t>
            </a:r>
            <a:r>
              <a:rPr lang="es-EC" sz="1200" dirty="0"/>
              <a:t>, Amaro, </a:t>
            </a:r>
            <a:r>
              <a:rPr lang="es-EC" sz="1200" dirty="0" err="1"/>
              <a:t>Agrelo</a:t>
            </a:r>
            <a:r>
              <a:rPr lang="es-EC" sz="1200" dirty="0"/>
              <a:t> y otros (2018)</a:t>
            </a:r>
            <a:endParaRPr lang="es-ES" sz="1200" dirty="0"/>
          </a:p>
        </p:txBody>
      </p:sp>
      <p:sp>
        <p:nvSpPr>
          <p:cNvPr id="11" name="10 Flecha derecha"/>
          <p:cNvSpPr/>
          <p:nvPr/>
        </p:nvSpPr>
        <p:spPr>
          <a:xfrm>
            <a:off x="6426558" y="2443239"/>
            <a:ext cx="257577" cy="24231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2" name="11 Flecha derecha"/>
          <p:cNvSpPr/>
          <p:nvPr/>
        </p:nvSpPr>
        <p:spPr>
          <a:xfrm rot="16200000">
            <a:off x="4724438" y="6223269"/>
            <a:ext cx="257577" cy="24231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124243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encial">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enc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ema de Offic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4889</TotalTime>
  <Words>1668</Words>
  <Application>Microsoft Office PowerPoint</Application>
  <PresentationFormat>A4 (210 x 297 mm)</PresentationFormat>
  <Paragraphs>175</Paragraphs>
  <Slides>26</Slides>
  <Notes>4</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Esencial</vt:lpstr>
      <vt:lpstr>VICERRECTORADO DE INVESTIGACIÓN, INNOVACIÓN Y TRANSFERENCIA DE TECNOLOGÍA   TRABAJO DE TITULACIÓN, PREVIO A LA OBTENCIÓN DEL TÍTULO DE MAGISTER EN RECREACIÓN, OCIO Y TIEMPO LIBRE </vt:lpstr>
      <vt:lpstr>INTRODUCCIÓN</vt:lpstr>
      <vt:lpstr>Situación PROBLEMÁTICA </vt:lpstr>
      <vt:lpstr>PROBLEMA de la investigación</vt:lpstr>
      <vt:lpstr>Objetivo general  </vt:lpstr>
      <vt:lpstr>      OBJETIVOS Específicos </vt:lpstr>
      <vt:lpstr>CAPÍTULO 1. PROCESO DE AMBIENTACIÓN ACUÁTICA Y SU FAMILIARIZACIÓN</vt:lpstr>
      <vt:lpstr>       1.1 El proceso de ambientación acuática: familiarización </vt:lpstr>
      <vt:lpstr>1.2 Caracterización de la coordinación motriz básica de los infantes de 5 a 6 años </vt:lpstr>
      <vt:lpstr>1.3 Los juegos acuáticos en el proceso de ambientación de los niños de 5 a 6 años </vt:lpstr>
      <vt:lpstr>Capítulo 2. RESULTADOS DE LA INDAGACIÓN EN LA ELABORACIÓN DEL MANUAL</vt:lpstr>
      <vt:lpstr> 2.1 Metodología para la realización de la investigación</vt:lpstr>
      <vt:lpstr>2.2 Métodos teóricos </vt:lpstr>
      <vt:lpstr>2.3 Muestra</vt:lpstr>
      <vt:lpstr>2.4 Instrumentos, técnicas y procedimientos para la indagación</vt:lpstr>
      <vt:lpstr>Resultados teóricos  </vt:lpstr>
      <vt:lpstr>2.5 Resultados del proceso de indagación </vt:lpstr>
      <vt:lpstr>2.6 Fundamentación del manual</vt:lpstr>
      <vt:lpstr>CapÍtulo 3. CONCEPCIONES PEDAGÓGICAS DEL MANUAL</vt:lpstr>
      <vt:lpstr>3.1 Introducción – fundamentación</vt:lpstr>
      <vt:lpstr>3.2 Objetivo</vt:lpstr>
      <vt:lpstr>3.3 Orientaciones metodológicas</vt:lpstr>
      <vt:lpstr>2.5 Propuesta de ejercicios Y 2.6 SUGERENCIA DE EJERCICIOS</vt:lpstr>
      <vt:lpstr>CONCLUSIONES</vt:lpstr>
      <vt:lpstr> RECOMENDACIONES </vt:lpstr>
      <vt:lpstr>GRACIAS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del título</dc:title>
  <dc:creator>Usuario de Windows</dc:creator>
  <cp:lastModifiedBy>Adriana Bravo</cp:lastModifiedBy>
  <cp:revision>220</cp:revision>
  <dcterms:created xsi:type="dcterms:W3CDTF">2019-04-25T22:15:10Z</dcterms:created>
  <dcterms:modified xsi:type="dcterms:W3CDTF">2019-06-12T17:19:12Z</dcterms:modified>
</cp:coreProperties>
</file>