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1" r:id="rId1"/>
  </p:sldMasterIdLst>
  <p:notesMasterIdLst>
    <p:notesMasterId r:id="rId32"/>
  </p:notesMasterIdLst>
  <p:handoutMasterIdLst>
    <p:handoutMasterId r:id="rId33"/>
  </p:handoutMasterIdLst>
  <p:sldIdLst>
    <p:sldId id="860" r:id="rId2"/>
    <p:sldId id="815" r:id="rId3"/>
    <p:sldId id="846" r:id="rId4"/>
    <p:sldId id="867" r:id="rId5"/>
    <p:sldId id="866" r:id="rId6"/>
    <p:sldId id="868" r:id="rId7"/>
    <p:sldId id="869" r:id="rId8"/>
    <p:sldId id="870" r:id="rId9"/>
    <p:sldId id="871" r:id="rId10"/>
    <p:sldId id="872" r:id="rId11"/>
    <p:sldId id="873" r:id="rId12"/>
    <p:sldId id="874" r:id="rId13"/>
    <p:sldId id="876" r:id="rId14"/>
    <p:sldId id="877" r:id="rId15"/>
    <p:sldId id="878" r:id="rId16"/>
    <p:sldId id="879" r:id="rId17"/>
    <p:sldId id="880" r:id="rId18"/>
    <p:sldId id="856" r:id="rId19"/>
    <p:sldId id="881" r:id="rId20"/>
    <p:sldId id="882" r:id="rId21"/>
    <p:sldId id="883" r:id="rId22"/>
    <p:sldId id="885" r:id="rId23"/>
    <p:sldId id="884" r:id="rId24"/>
    <p:sldId id="857" r:id="rId25"/>
    <p:sldId id="862" r:id="rId26"/>
    <p:sldId id="863" r:id="rId27"/>
    <p:sldId id="858" r:id="rId28"/>
    <p:sldId id="864" r:id="rId29"/>
    <p:sldId id="865" r:id="rId30"/>
    <p:sldId id="839" r:id="rId31"/>
  </p:sldIdLst>
  <p:sldSz cx="10799763" cy="7199313"/>
  <p:notesSz cx="6888163" cy="10020300"/>
  <p:defaultTextStyle>
    <a:defPPr>
      <a:defRPr lang="fr-FR"/>
    </a:defPPr>
    <a:lvl1pPr algn="l" rtl="0" eaLnBrk="0" fontAlgn="base" hangingPunct="0">
      <a:spcBef>
        <a:spcPct val="0"/>
      </a:spcBef>
      <a:spcAft>
        <a:spcPct val="0"/>
      </a:spcAft>
      <a:defRPr sz="2000" b="1" kern="1200">
        <a:solidFill>
          <a:schemeClr val="tx2"/>
        </a:solidFill>
        <a:latin typeface="Trebuchet MS" panose="020B0603020202020204" pitchFamily="34" charset="0"/>
        <a:ea typeface="+mn-ea"/>
        <a:cs typeface="+mn-cs"/>
      </a:defRPr>
    </a:lvl1pPr>
    <a:lvl2pPr marL="457200" algn="l" rtl="0" eaLnBrk="0" fontAlgn="base" hangingPunct="0">
      <a:spcBef>
        <a:spcPct val="0"/>
      </a:spcBef>
      <a:spcAft>
        <a:spcPct val="0"/>
      </a:spcAft>
      <a:defRPr sz="2000" b="1" kern="1200">
        <a:solidFill>
          <a:schemeClr val="tx2"/>
        </a:solidFill>
        <a:latin typeface="Trebuchet MS" panose="020B0603020202020204" pitchFamily="34" charset="0"/>
        <a:ea typeface="+mn-ea"/>
        <a:cs typeface="+mn-cs"/>
      </a:defRPr>
    </a:lvl2pPr>
    <a:lvl3pPr marL="914400" algn="l" rtl="0" eaLnBrk="0" fontAlgn="base" hangingPunct="0">
      <a:spcBef>
        <a:spcPct val="0"/>
      </a:spcBef>
      <a:spcAft>
        <a:spcPct val="0"/>
      </a:spcAft>
      <a:defRPr sz="2000" b="1" kern="1200">
        <a:solidFill>
          <a:schemeClr val="tx2"/>
        </a:solidFill>
        <a:latin typeface="Trebuchet MS" panose="020B0603020202020204" pitchFamily="34" charset="0"/>
        <a:ea typeface="+mn-ea"/>
        <a:cs typeface="+mn-cs"/>
      </a:defRPr>
    </a:lvl3pPr>
    <a:lvl4pPr marL="1371600" algn="l" rtl="0" eaLnBrk="0" fontAlgn="base" hangingPunct="0">
      <a:spcBef>
        <a:spcPct val="0"/>
      </a:spcBef>
      <a:spcAft>
        <a:spcPct val="0"/>
      </a:spcAft>
      <a:defRPr sz="2000" b="1" kern="1200">
        <a:solidFill>
          <a:schemeClr val="tx2"/>
        </a:solidFill>
        <a:latin typeface="Trebuchet MS" panose="020B0603020202020204" pitchFamily="34" charset="0"/>
        <a:ea typeface="+mn-ea"/>
        <a:cs typeface="+mn-cs"/>
      </a:defRPr>
    </a:lvl4pPr>
    <a:lvl5pPr marL="1828800" algn="l" rtl="0" eaLnBrk="0" fontAlgn="base" hangingPunct="0">
      <a:spcBef>
        <a:spcPct val="0"/>
      </a:spcBef>
      <a:spcAft>
        <a:spcPct val="0"/>
      </a:spcAft>
      <a:defRPr sz="2000" b="1" kern="1200">
        <a:solidFill>
          <a:schemeClr val="tx2"/>
        </a:solidFill>
        <a:latin typeface="Trebuchet MS" panose="020B0603020202020204" pitchFamily="34" charset="0"/>
        <a:ea typeface="+mn-ea"/>
        <a:cs typeface="+mn-cs"/>
      </a:defRPr>
    </a:lvl5pPr>
    <a:lvl6pPr marL="2286000" algn="l" defTabSz="914400" rtl="0" eaLnBrk="1" latinLnBrk="0" hangingPunct="1">
      <a:defRPr sz="2000" b="1" kern="1200">
        <a:solidFill>
          <a:schemeClr val="tx2"/>
        </a:solidFill>
        <a:latin typeface="Trebuchet MS" panose="020B0603020202020204" pitchFamily="34" charset="0"/>
        <a:ea typeface="+mn-ea"/>
        <a:cs typeface="+mn-cs"/>
      </a:defRPr>
    </a:lvl6pPr>
    <a:lvl7pPr marL="2743200" algn="l" defTabSz="914400" rtl="0" eaLnBrk="1" latinLnBrk="0" hangingPunct="1">
      <a:defRPr sz="2000" b="1" kern="1200">
        <a:solidFill>
          <a:schemeClr val="tx2"/>
        </a:solidFill>
        <a:latin typeface="Trebuchet MS" panose="020B0603020202020204" pitchFamily="34" charset="0"/>
        <a:ea typeface="+mn-ea"/>
        <a:cs typeface="+mn-cs"/>
      </a:defRPr>
    </a:lvl7pPr>
    <a:lvl8pPr marL="3200400" algn="l" defTabSz="914400" rtl="0" eaLnBrk="1" latinLnBrk="0" hangingPunct="1">
      <a:defRPr sz="2000" b="1" kern="1200">
        <a:solidFill>
          <a:schemeClr val="tx2"/>
        </a:solidFill>
        <a:latin typeface="Trebuchet MS" panose="020B0603020202020204" pitchFamily="34" charset="0"/>
        <a:ea typeface="+mn-ea"/>
        <a:cs typeface="+mn-cs"/>
      </a:defRPr>
    </a:lvl8pPr>
    <a:lvl9pPr marL="3657600" algn="l" defTabSz="914400" rtl="0" eaLnBrk="1" latinLnBrk="0" hangingPunct="1">
      <a:defRPr sz="2000" b="1" kern="1200">
        <a:solidFill>
          <a:schemeClr val="tx2"/>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368" userDrawn="1">
          <p15:clr>
            <a:srgbClr val="A4A3A4"/>
          </p15:clr>
        </p15:guide>
        <p15:guide id="2" pos="3376"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F39"/>
    <a:srgbClr val="CDF9A5"/>
    <a:srgbClr val="00AC00"/>
    <a:srgbClr val="B44ADE"/>
    <a:srgbClr val="8B5DDD"/>
    <a:srgbClr val="00CC00"/>
    <a:srgbClr val="FF0000"/>
    <a:srgbClr val="40C71B"/>
    <a:srgbClr val="008000"/>
    <a:srgbClr val="B8F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909" autoAdjust="0"/>
  </p:normalViewPr>
  <p:slideViewPr>
    <p:cSldViewPr>
      <p:cViewPr varScale="1">
        <p:scale>
          <a:sx n="68" d="100"/>
          <a:sy n="68" d="100"/>
        </p:scale>
        <p:origin x="1704" y="78"/>
      </p:cViewPr>
      <p:guideLst>
        <p:guide orient="horz" pos="2368"/>
        <p:guide pos="3376"/>
      </p:guideLst>
    </p:cSldViewPr>
  </p:slideViewPr>
  <p:outlineViewPr>
    <p:cViewPr>
      <p:scale>
        <a:sx n="25" d="100"/>
        <a:sy n="25" d="100"/>
      </p:scale>
      <p:origin x="0" y="-3618"/>
    </p:cViewPr>
  </p:outlineViewPr>
  <p:notesTextViewPr>
    <p:cViewPr>
      <p:scale>
        <a:sx n="100" d="100"/>
        <a:sy n="100" d="100"/>
      </p:scale>
      <p:origin x="0" y="0"/>
    </p:cViewPr>
  </p:notesTextViewPr>
  <p:sorterViewPr>
    <p:cViewPr>
      <p:scale>
        <a:sx n="58" d="100"/>
        <a:sy n="58" d="100"/>
      </p:scale>
      <p:origin x="0" y="-738"/>
    </p:cViewPr>
  </p:sorterViewPr>
  <p:notesViewPr>
    <p:cSldViewPr>
      <p:cViewPr varScale="1">
        <p:scale>
          <a:sx n="46" d="100"/>
          <a:sy n="46" d="100"/>
        </p:scale>
        <p:origin x="-1950"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diagrams/_rels/data4.xml.rels><?xml version="1.0" encoding="UTF-8" standalone="yes"?>
<Relationships xmlns="http://schemas.openxmlformats.org/package/2006/relationships"><Relationship Id="rId1" Type="http://schemas.openxmlformats.org/officeDocument/2006/relationships/image" Target="../media/image37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F3034-7396-4187-8891-7F4AA5E111B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CF2590A5-3B47-499E-AE76-6F913A1CCE23}">
      <dgm:prSet phldrT="[Texto]"/>
      <dgm:spPr>
        <a:noFill/>
        <a:ln>
          <a:solidFill>
            <a:srgbClr val="00AC00"/>
          </a:solidFill>
        </a:ln>
      </dgm:spPr>
      <dgm:t>
        <a:bodyPr/>
        <a:lstStyle/>
        <a:p>
          <a:r>
            <a:rPr lang="es-EC" b="1" dirty="0">
              <a:solidFill>
                <a:schemeClr val="tx1"/>
              </a:solidFill>
            </a:rPr>
            <a:t>INTRODUCCIÓN</a:t>
          </a:r>
        </a:p>
      </dgm:t>
    </dgm:pt>
    <dgm:pt modelId="{D39F4A74-4270-43CD-8728-B453400E2492}" type="parTrans" cxnId="{15019CC0-1DAB-40F4-ACCC-0CCC1CBF5523}">
      <dgm:prSet/>
      <dgm:spPr/>
      <dgm:t>
        <a:bodyPr/>
        <a:lstStyle/>
        <a:p>
          <a:endParaRPr lang="es-EC" b="1">
            <a:solidFill>
              <a:schemeClr val="tx1"/>
            </a:solidFill>
          </a:endParaRPr>
        </a:p>
      </dgm:t>
    </dgm:pt>
    <dgm:pt modelId="{FBB97B07-7300-4718-BE1E-579958349ABF}" type="sibTrans" cxnId="{15019CC0-1DAB-40F4-ACCC-0CCC1CBF5523}">
      <dgm:prSet/>
      <dgm:spPr/>
      <dgm:t>
        <a:bodyPr/>
        <a:lstStyle/>
        <a:p>
          <a:endParaRPr lang="es-EC" b="1">
            <a:solidFill>
              <a:schemeClr val="tx1"/>
            </a:solidFill>
          </a:endParaRPr>
        </a:p>
      </dgm:t>
    </dgm:pt>
    <dgm:pt modelId="{F15FFEEF-A8F3-4067-8073-AA49D51F269F}">
      <dgm:prSet phldrT="[Texto]"/>
      <dgm:spPr>
        <a:noFill/>
        <a:ln>
          <a:solidFill>
            <a:srgbClr val="00AC00"/>
          </a:solidFill>
        </a:ln>
      </dgm:spPr>
      <dgm:t>
        <a:bodyPr/>
        <a:lstStyle/>
        <a:p>
          <a:r>
            <a:rPr lang="es-EC" b="1" dirty="0">
              <a:solidFill>
                <a:schemeClr val="tx1"/>
              </a:solidFill>
            </a:rPr>
            <a:t>OBJETIVOS</a:t>
          </a:r>
        </a:p>
      </dgm:t>
    </dgm:pt>
    <dgm:pt modelId="{056B2CFF-B786-463A-9392-1E3FCCA0F214}" type="parTrans" cxnId="{E8F9B091-818F-4715-BFF9-FDB94216F55F}">
      <dgm:prSet/>
      <dgm:spPr/>
      <dgm:t>
        <a:bodyPr/>
        <a:lstStyle/>
        <a:p>
          <a:endParaRPr lang="es-EC" b="1">
            <a:solidFill>
              <a:schemeClr val="tx1"/>
            </a:solidFill>
          </a:endParaRPr>
        </a:p>
      </dgm:t>
    </dgm:pt>
    <dgm:pt modelId="{C61D7BB9-0C75-4867-B378-506C075038B1}" type="sibTrans" cxnId="{E8F9B091-818F-4715-BFF9-FDB94216F55F}">
      <dgm:prSet/>
      <dgm:spPr/>
      <dgm:t>
        <a:bodyPr/>
        <a:lstStyle/>
        <a:p>
          <a:endParaRPr lang="es-EC" b="1">
            <a:solidFill>
              <a:schemeClr val="tx1"/>
            </a:solidFill>
          </a:endParaRPr>
        </a:p>
      </dgm:t>
    </dgm:pt>
    <dgm:pt modelId="{DC5FCE82-D116-44D3-8662-7AE9F16005C4}">
      <dgm:prSet phldrT="[Texto]"/>
      <dgm:spPr>
        <a:noFill/>
        <a:ln>
          <a:solidFill>
            <a:srgbClr val="00AC00"/>
          </a:solidFill>
        </a:ln>
      </dgm:spPr>
      <dgm:t>
        <a:bodyPr/>
        <a:lstStyle/>
        <a:p>
          <a:r>
            <a:rPr lang="es-EC" b="1" dirty="0">
              <a:solidFill>
                <a:schemeClr val="tx1"/>
              </a:solidFill>
            </a:rPr>
            <a:t>RECUPERACIÓN Y </a:t>
          </a:r>
          <a:r>
            <a:rPr lang="es-EC" b="1" dirty="0" smtClean="0">
              <a:solidFill>
                <a:schemeClr val="tx1"/>
              </a:solidFill>
            </a:rPr>
            <a:t>MODERNIZACIÓN </a:t>
          </a:r>
          <a:r>
            <a:rPr lang="es-EC" b="1" dirty="0">
              <a:solidFill>
                <a:schemeClr val="tx1"/>
              </a:solidFill>
            </a:rPr>
            <a:t>DE LA MÁQUINA </a:t>
          </a:r>
        </a:p>
      </dgm:t>
    </dgm:pt>
    <dgm:pt modelId="{425F9C51-D78F-457F-8B41-693424C907E4}" type="parTrans" cxnId="{0EB30B80-66A7-421A-9CCC-1B60B2EF89EA}">
      <dgm:prSet/>
      <dgm:spPr/>
      <dgm:t>
        <a:bodyPr/>
        <a:lstStyle/>
        <a:p>
          <a:endParaRPr lang="es-EC" b="1">
            <a:solidFill>
              <a:schemeClr val="tx1"/>
            </a:solidFill>
          </a:endParaRPr>
        </a:p>
      </dgm:t>
    </dgm:pt>
    <dgm:pt modelId="{9A496AAE-8F01-4FB7-91C1-BB7B972B6A1F}" type="sibTrans" cxnId="{0EB30B80-66A7-421A-9CCC-1B60B2EF89EA}">
      <dgm:prSet/>
      <dgm:spPr/>
      <dgm:t>
        <a:bodyPr/>
        <a:lstStyle/>
        <a:p>
          <a:endParaRPr lang="es-EC" b="1">
            <a:solidFill>
              <a:schemeClr val="tx1"/>
            </a:solidFill>
          </a:endParaRPr>
        </a:p>
      </dgm:t>
    </dgm:pt>
    <dgm:pt modelId="{05567670-2F4C-4554-824C-9EF7B0C7C622}">
      <dgm:prSet/>
      <dgm:spPr>
        <a:solidFill>
          <a:schemeClr val="bg1"/>
        </a:solidFill>
        <a:ln>
          <a:solidFill>
            <a:srgbClr val="00AC00"/>
          </a:solidFill>
        </a:ln>
      </dgm:spPr>
      <dgm:t>
        <a:bodyPr/>
        <a:lstStyle/>
        <a:p>
          <a:r>
            <a:rPr lang="es-EC" b="1" dirty="0">
              <a:solidFill>
                <a:schemeClr val="tx1"/>
              </a:solidFill>
            </a:rPr>
            <a:t>PRUEBAS Y CONTROL ESTADÍSTICO</a:t>
          </a:r>
        </a:p>
      </dgm:t>
    </dgm:pt>
    <dgm:pt modelId="{3A9449EA-FA54-47C9-A343-06162A398169}" type="parTrans" cxnId="{FD9DBB71-76A2-4383-9B77-2D8C31084482}">
      <dgm:prSet/>
      <dgm:spPr/>
      <dgm:t>
        <a:bodyPr/>
        <a:lstStyle/>
        <a:p>
          <a:endParaRPr lang="es-EC" b="1">
            <a:solidFill>
              <a:schemeClr val="tx1"/>
            </a:solidFill>
          </a:endParaRPr>
        </a:p>
      </dgm:t>
    </dgm:pt>
    <dgm:pt modelId="{2CAE96FC-886D-4F2D-B982-0445C6AC7A27}" type="sibTrans" cxnId="{FD9DBB71-76A2-4383-9B77-2D8C31084482}">
      <dgm:prSet/>
      <dgm:spPr/>
      <dgm:t>
        <a:bodyPr/>
        <a:lstStyle/>
        <a:p>
          <a:endParaRPr lang="es-EC" b="1">
            <a:solidFill>
              <a:schemeClr val="tx1"/>
            </a:solidFill>
          </a:endParaRPr>
        </a:p>
      </dgm:t>
    </dgm:pt>
    <dgm:pt modelId="{DF1C3CB7-6AAA-4F62-97CF-2D3E1DCCFBC3}">
      <dgm:prSet/>
      <dgm:spPr>
        <a:solidFill>
          <a:schemeClr val="bg1"/>
        </a:solidFill>
        <a:ln>
          <a:solidFill>
            <a:srgbClr val="00AC00"/>
          </a:solidFill>
        </a:ln>
      </dgm:spPr>
      <dgm:t>
        <a:bodyPr/>
        <a:lstStyle/>
        <a:p>
          <a:r>
            <a:rPr lang="es-EC" b="1" dirty="0">
              <a:solidFill>
                <a:schemeClr val="tx1"/>
              </a:solidFill>
            </a:rPr>
            <a:t>CONCLUSIONES</a:t>
          </a:r>
        </a:p>
      </dgm:t>
    </dgm:pt>
    <dgm:pt modelId="{EA69044C-5546-4004-BF26-213F0C94F797}" type="parTrans" cxnId="{68D7897B-3C16-4CC5-B883-34DA5465A452}">
      <dgm:prSet/>
      <dgm:spPr/>
      <dgm:t>
        <a:bodyPr/>
        <a:lstStyle/>
        <a:p>
          <a:endParaRPr lang="es-EC" b="1">
            <a:solidFill>
              <a:schemeClr val="tx1"/>
            </a:solidFill>
          </a:endParaRPr>
        </a:p>
      </dgm:t>
    </dgm:pt>
    <dgm:pt modelId="{B8CBEFA5-9E26-4FFA-8DC3-377698F6939A}" type="sibTrans" cxnId="{68D7897B-3C16-4CC5-B883-34DA5465A452}">
      <dgm:prSet/>
      <dgm:spPr/>
      <dgm:t>
        <a:bodyPr/>
        <a:lstStyle/>
        <a:p>
          <a:endParaRPr lang="es-EC" b="1">
            <a:solidFill>
              <a:schemeClr val="tx1"/>
            </a:solidFill>
          </a:endParaRPr>
        </a:p>
      </dgm:t>
    </dgm:pt>
    <dgm:pt modelId="{5A80F4C6-3C3C-4AA1-8B90-FC27B10D1A0B}">
      <dgm:prSet/>
      <dgm:spPr>
        <a:noFill/>
        <a:ln>
          <a:solidFill>
            <a:srgbClr val="00AC00"/>
          </a:solidFill>
        </a:ln>
      </dgm:spPr>
      <dgm:t>
        <a:bodyPr/>
        <a:lstStyle/>
        <a:p>
          <a:r>
            <a:rPr lang="es-EC" b="1" dirty="0">
              <a:solidFill>
                <a:schemeClr val="tx1"/>
              </a:solidFill>
            </a:rPr>
            <a:t>RECOMENDACIONES</a:t>
          </a:r>
        </a:p>
      </dgm:t>
    </dgm:pt>
    <dgm:pt modelId="{DDADFE93-E555-4CFD-8FF8-B646F95CD4BF}" type="parTrans" cxnId="{0B9BE7F1-9309-42AB-BA50-58802FB8EFA0}">
      <dgm:prSet/>
      <dgm:spPr/>
      <dgm:t>
        <a:bodyPr/>
        <a:lstStyle/>
        <a:p>
          <a:endParaRPr lang="es-EC" b="1">
            <a:solidFill>
              <a:schemeClr val="tx1"/>
            </a:solidFill>
          </a:endParaRPr>
        </a:p>
      </dgm:t>
    </dgm:pt>
    <dgm:pt modelId="{EF6B0960-B099-4FE4-8F21-350B4A918FAD}" type="sibTrans" cxnId="{0B9BE7F1-9309-42AB-BA50-58802FB8EFA0}">
      <dgm:prSet/>
      <dgm:spPr/>
      <dgm:t>
        <a:bodyPr/>
        <a:lstStyle/>
        <a:p>
          <a:endParaRPr lang="es-EC" b="1">
            <a:solidFill>
              <a:schemeClr val="tx1"/>
            </a:solidFill>
          </a:endParaRPr>
        </a:p>
      </dgm:t>
    </dgm:pt>
    <dgm:pt modelId="{83BAFDDB-1111-469F-A867-63AED2449648}">
      <dgm:prSet phldrT="[Texto]"/>
      <dgm:spPr>
        <a:noFill/>
        <a:ln>
          <a:solidFill>
            <a:srgbClr val="00AC00"/>
          </a:solidFill>
        </a:ln>
      </dgm:spPr>
      <dgm:t>
        <a:bodyPr/>
        <a:lstStyle/>
        <a:p>
          <a:r>
            <a:rPr lang="es-EC" b="1" dirty="0">
              <a:solidFill>
                <a:schemeClr val="tx1"/>
              </a:solidFill>
            </a:rPr>
            <a:t>DISEÑO DEL MOLDE </a:t>
          </a:r>
        </a:p>
      </dgm:t>
    </dgm:pt>
    <dgm:pt modelId="{8D04260A-A00B-4248-ADFD-618D7B311B8A}" type="sibTrans" cxnId="{C1D82A35-7C6F-4A10-A60F-4BA91F304415}">
      <dgm:prSet/>
      <dgm:spPr/>
      <dgm:t>
        <a:bodyPr/>
        <a:lstStyle/>
        <a:p>
          <a:endParaRPr lang="es-ES"/>
        </a:p>
      </dgm:t>
    </dgm:pt>
    <dgm:pt modelId="{72494900-BC60-4C7D-8997-291641E82DE0}" type="parTrans" cxnId="{C1D82A35-7C6F-4A10-A60F-4BA91F304415}">
      <dgm:prSet/>
      <dgm:spPr/>
      <dgm:t>
        <a:bodyPr/>
        <a:lstStyle/>
        <a:p>
          <a:endParaRPr lang="es-ES"/>
        </a:p>
      </dgm:t>
    </dgm:pt>
    <dgm:pt modelId="{1BDF1946-E221-4D29-AD21-6C3156F7E597}" type="pres">
      <dgm:prSet presAssocID="{BD3F3034-7396-4187-8891-7F4AA5E111BC}" presName="linearFlow" presStyleCnt="0">
        <dgm:presLayoutVars>
          <dgm:dir/>
          <dgm:resizeHandles val="exact"/>
        </dgm:presLayoutVars>
      </dgm:prSet>
      <dgm:spPr/>
      <dgm:t>
        <a:bodyPr/>
        <a:lstStyle/>
        <a:p>
          <a:endParaRPr lang="es-ES"/>
        </a:p>
      </dgm:t>
    </dgm:pt>
    <dgm:pt modelId="{C273C8BC-70C1-41AA-9787-CCC65FA1DAE1}" type="pres">
      <dgm:prSet presAssocID="{CF2590A5-3B47-499E-AE76-6F913A1CCE23}" presName="composite" presStyleCnt="0"/>
      <dgm:spPr/>
    </dgm:pt>
    <dgm:pt modelId="{EA0FD2B2-1B2A-42E6-A31B-932498E05B28}" type="pres">
      <dgm:prSet presAssocID="{CF2590A5-3B47-499E-AE76-6F913A1CCE23}" presName="imgShp" presStyleLbl="fgImgPlace1" presStyleIdx="0" presStyleCnt="7" custLinFactY="40367" custLinFactNeighborX="6181" custLinFactNeighborY="100000"/>
      <dgm:spPr>
        <a:blipFill rotWithShape="1">
          <a:blip xmlns:r="http://schemas.openxmlformats.org/officeDocument/2006/relationships" r:embed="rId1"/>
          <a:stretch>
            <a:fillRect/>
          </a:stretch>
        </a:blipFill>
      </dgm:spPr>
      <dgm:t>
        <a:bodyPr/>
        <a:lstStyle/>
        <a:p>
          <a:endParaRPr lang="es-ES"/>
        </a:p>
      </dgm:t>
    </dgm:pt>
    <dgm:pt modelId="{3EDBB74F-8318-4F52-AF32-0AC6640BAE6B}" type="pres">
      <dgm:prSet presAssocID="{CF2590A5-3B47-499E-AE76-6F913A1CCE23}" presName="txShp" presStyleLbl="node1" presStyleIdx="0" presStyleCnt="7" custLinFactY="34229" custLinFactNeighborX="555" custLinFactNeighborY="100000">
        <dgm:presLayoutVars>
          <dgm:bulletEnabled val="1"/>
        </dgm:presLayoutVars>
      </dgm:prSet>
      <dgm:spPr/>
      <dgm:t>
        <a:bodyPr/>
        <a:lstStyle/>
        <a:p>
          <a:endParaRPr lang="es-ES"/>
        </a:p>
      </dgm:t>
    </dgm:pt>
    <dgm:pt modelId="{16193741-4790-4E11-AB3F-781FD71B99A0}" type="pres">
      <dgm:prSet presAssocID="{FBB97B07-7300-4718-BE1E-579958349ABF}" presName="spacing" presStyleCnt="0"/>
      <dgm:spPr/>
    </dgm:pt>
    <dgm:pt modelId="{EE179780-5F3F-4A21-B4B9-874CE562FA55}" type="pres">
      <dgm:prSet presAssocID="{F15FFEEF-A8F3-4067-8073-AA49D51F269F}" presName="composite" presStyleCnt="0"/>
      <dgm:spPr/>
    </dgm:pt>
    <dgm:pt modelId="{8BCDCD32-E0DF-4541-92A0-1BC7DA2120E4}" type="pres">
      <dgm:prSet presAssocID="{F15FFEEF-A8F3-4067-8073-AA49D51F269F}" presName="imgShp" presStyleLbl="fgImgPlace1" presStyleIdx="1" presStyleCnt="7" custLinFactY="-30277" custLinFactNeighborX="-5552" custLinFactNeighborY="-100000"/>
      <dgm:spPr>
        <a:blipFill rotWithShape="1">
          <a:blip xmlns:r="http://schemas.openxmlformats.org/officeDocument/2006/relationships" r:embed="rId2"/>
          <a:stretch>
            <a:fillRect/>
          </a:stretch>
        </a:blipFill>
      </dgm:spPr>
      <dgm:t>
        <a:bodyPr/>
        <a:lstStyle/>
        <a:p>
          <a:endParaRPr lang="es-ES"/>
        </a:p>
      </dgm:t>
    </dgm:pt>
    <dgm:pt modelId="{AEE22860-193A-4C67-8388-DB56338859E1}" type="pres">
      <dgm:prSet presAssocID="{F15FFEEF-A8F3-4067-8073-AA49D51F269F}" presName="txShp" presStyleLbl="node1" presStyleIdx="1" presStyleCnt="7" custLinFactY="-24682" custLinFactNeighborX="295" custLinFactNeighborY="-100000">
        <dgm:presLayoutVars>
          <dgm:bulletEnabled val="1"/>
        </dgm:presLayoutVars>
      </dgm:prSet>
      <dgm:spPr/>
      <dgm:t>
        <a:bodyPr/>
        <a:lstStyle/>
        <a:p>
          <a:endParaRPr lang="es-ES"/>
        </a:p>
      </dgm:t>
    </dgm:pt>
    <dgm:pt modelId="{B75C86DE-0C23-4BC5-9F74-E8296A5A9820}" type="pres">
      <dgm:prSet presAssocID="{C61D7BB9-0C75-4867-B378-506C075038B1}" presName="spacing" presStyleCnt="0"/>
      <dgm:spPr/>
    </dgm:pt>
    <dgm:pt modelId="{BA210A83-A9E7-447D-A272-256C66E684BF}" type="pres">
      <dgm:prSet presAssocID="{DC5FCE82-D116-44D3-8662-7AE9F16005C4}" presName="composite" presStyleCnt="0"/>
      <dgm:spPr/>
    </dgm:pt>
    <dgm:pt modelId="{B8394051-2299-4E76-9CB6-F05E09A0DB80}" type="pres">
      <dgm:prSet presAssocID="{DC5FCE82-D116-44D3-8662-7AE9F16005C4}"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ES"/>
        </a:p>
      </dgm:t>
    </dgm:pt>
    <dgm:pt modelId="{99CEF91F-6C55-43EE-B765-DC0CAE6F940A}" type="pres">
      <dgm:prSet presAssocID="{DC5FCE82-D116-44D3-8662-7AE9F16005C4}" presName="txShp" presStyleLbl="node1" presStyleIdx="2" presStyleCnt="7">
        <dgm:presLayoutVars>
          <dgm:bulletEnabled val="1"/>
        </dgm:presLayoutVars>
      </dgm:prSet>
      <dgm:spPr/>
      <dgm:t>
        <a:bodyPr/>
        <a:lstStyle/>
        <a:p>
          <a:endParaRPr lang="es-ES"/>
        </a:p>
      </dgm:t>
    </dgm:pt>
    <dgm:pt modelId="{66931AB2-DFAE-4E09-88AE-1938131A86AB}" type="pres">
      <dgm:prSet presAssocID="{9A496AAE-8F01-4FB7-91C1-BB7B972B6A1F}" presName="spacing" presStyleCnt="0"/>
      <dgm:spPr/>
    </dgm:pt>
    <dgm:pt modelId="{46C38D7C-B094-474C-94FA-7AA34A48B18A}" type="pres">
      <dgm:prSet presAssocID="{83BAFDDB-1111-469F-A867-63AED2449648}" presName="composite" presStyleCnt="0"/>
      <dgm:spPr/>
    </dgm:pt>
    <dgm:pt modelId="{E77B3F73-9484-41EE-83D4-06CC995A4A4F}" type="pres">
      <dgm:prSet presAssocID="{83BAFDDB-1111-469F-A867-63AED2449648}"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7A649B75-34E7-46D1-BB73-E24BF7D8C223}" type="pres">
      <dgm:prSet presAssocID="{83BAFDDB-1111-469F-A867-63AED2449648}" presName="txShp" presStyleLbl="node1" presStyleIdx="3" presStyleCnt="7">
        <dgm:presLayoutVars>
          <dgm:bulletEnabled val="1"/>
        </dgm:presLayoutVars>
      </dgm:prSet>
      <dgm:spPr/>
      <dgm:t>
        <a:bodyPr/>
        <a:lstStyle/>
        <a:p>
          <a:endParaRPr lang="es-ES"/>
        </a:p>
      </dgm:t>
    </dgm:pt>
    <dgm:pt modelId="{A82C6BF9-76D0-471A-8F48-6FF9A6D4EEB9}" type="pres">
      <dgm:prSet presAssocID="{8D04260A-A00B-4248-ADFD-618D7B311B8A}" presName="spacing" presStyleCnt="0"/>
      <dgm:spPr/>
    </dgm:pt>
    <dgm:pt modelId="{3FB8C077-FB0B-4228-AE6D-E3B637A05F25}" type="pres">
      <dgm:prSet presAssocID="{05567670-2F4C-4554-824C-9EF7B0C7C622}" presName="composite" presStyleCnt="0"/>
      <dgm:spPr/>
    </dgm:pt>
    <dgm:pt modelId="{8A34FCEA-008F-4E1B-937B-6C51DDC89DA2}" type="pres">
      <dgm:prSet presAssocID="{05567670-2F4C-4554-824C-9EF7B0C7C622}" presName="imgShp" presStyleLbl="fgImgPlace1" presStyleIdx="4" presStyleCnt="7"/>
      <dgm:spPr>
        <a:blipFill rotWithShape="1">
          <a:blip xmlns:r="http://schemas.openxmlformats.org/officeDocument/2006/relationships" r:embed="rId5"/>
          <a:stretch>
            <a:fillRect/>
          </a:stretch>
        </a:blipFill>
      </dgm:spPr>
      <dgm:t>
        <a:bodyPr/>
        <a:lstStyle/>
        <a:p>
          <a:endParaRPr lang="es-ES"/>
        </a:p>
      </dgm:t>
    </dgm:pt>
    <dgm:pt modelId="{92ECE196-09B4-4B4E-8B2D-80E69DC59C94}" type="pres">
      <dgm:prSet presAssocID="{05567670-2F4C-4554-824C-9EF7B0C7C622}" presName="txShp" presStyleLbl="node1" presStyleIdx="4" presStyleCnt="7">
        <dgm:presLayoutVars>
          <dgm:bulletEnabled val="1"/>
        </dgm:presLayoutVars>
      </dgm:prSet>
      <dgm:spPr/>
      <dgm:t>
        <a:bodyPr/>
        <a:lstStyle/>
        <a:p>
          <a:endParaRPr lang="es-ES"/>
        </a:p>
      </dgm:t>
    </dgm:pt>
    <dgm:pt modelId="{0B068BCA-89D3-49DB-B913-C50C141DC9C0}" type="pres">
      <dgm:prSet presAssocID="{2CAE96FC-886D-4F2D-B982-0445C6AC7A27}" presName="spacing" presStyleCnt="0"/>
      <dgm:spPr/>
    </dgm:pt>
    <dgm:pt modelId="{BA6701E3-D0A4-4894-A843-C6B205B282E4}" type="pres">
      <dgm:prSet presAssocID="{DF1C3CB7-6AAA-4F62-97CF-2D3E1DCCFBC3}" presName="composite" presStyleCnt="0"/>
      <dgm:spPr/>
    </dgm:pt>
    <dgm:pt modelId="{1B72315A-942A-4980-8AC3-AEBB739E2C19}" type="pres">
      <dgm:prSet presAssocID="{DF1C3CB7-6AAA-4F62-97CF-2D3E1DCCFBC3}" presName="imgShp" presStyleLbl="fgImgPlace1" presStyleIdx="5" presStyleCnt="7"/>
      <dgm:spPr>
        <a:blipFill rotWithShape="1">
          <a:blip xmlns:r="http://schemas.openxmlformats.org/officeDocument/2006/relationships" r:embed="rId6"/>
          <a:stretch>
            <a:fillRect/>
          </a:stretch>
        </a:blipFill>
      </dgm:spPr>
      <dgm:t>
        <a:bodyPr/>
        <a:lstStyle/>
        <a:p>
          <a:endParaRPr lang="es-ES"/>
        </a:p>
      </dgm:t>
    </dgm:pt>
    <dgm:pt modelId="{5BF5D483-6DA3-4FFE-AA13-CD404AFF4EC9}" type="pres">
      <dgm:prSet presAssocID="{DF1C3CB7-6AAA-4F62-97CF-2D3E1DCCFBC3}" presName="txShp" presStyleLbl="node1" presStyleIdx="5" presStyleCnt="7">
        <dgm:presLayoutVars>
          <dgm:bulletEnabled val="1"/>
        </dgm:presLayoutVars>
      </dgm:prSet>
      <dgm:spPr/>
      <dgm:t>
        <a:bodyPr/>
        <a:lstStyle/>
        <a:p>
          <a:endParaRPr lang="es-ES"/>
        </a:p>
      </dgm:t>
    </dgm:pt>
    <dgm:pt modelId="{4DF1F450-31F5-446A-8EAE-C05AA5092334}" type="pres">
      <dgm:prSet presAssocID="{B8CBEFA5-9E26-4FFA-8DC3-377698F6939A}" presName="spacing" presStyleCnt="0"/>
      <dgm:spPr/>
    </dgm:pt>
    <dgm:pt modelId="{537C3C7F-2846-4B95-9C9F-7040BBC94EA4}" type="pres">
      <dgm:prSet presAssocID="{5A80F4C6-3C3C-4AA1-8B90-FC27B10D1A0B}" presName="composite" presStyleCnt="0"/>
      <dgm:spPr/>
    </dgm:pt>
    <dgm:pt modelId="{B47B384D-E706-460A-8098-07C2329D62CF}" type="pres">
      <dgm:prSet presAssocID="{5A80F4C6-3C3C-4AA1-8B90-FC27B10D1A0B}" presName="imgShp" presStyleLbl="fgImgPlace1" presStyleIdx="6" presStyleCnt="7"/>
      <dgm:spPr>
        <a:blipFill rotWithShape="1">
          <a:blip xmlns:r="http://schemas.openxmlformats.org/officeDocument/2006/relationships" r:embed="rId7"/>
          <a:stretch>
            <a:fillRect/>
          </a:stretch>
        </a:blipFill>
      </dgm:spPr>
      <dgm:t>
        <a:bodyPr/>
        <a:lstStyle/>
        <a:p>
          <a:endParaRPr lang="es-ES"/>
        </a:p>
      </dgm:t>
    </dgm:pt>
    <dgm:pt modelId="{C880C92F-CDA9-45DD-920B-D0B32E8DFA60}" type="pres">
      <dgm:prSet presAssocID="{5A80F4C6-3C3C-4AA1-8B90-FC27B10D1A0B}" presName="txShp" presStyleLbl="node1" presStyleIdx="6" presStyleCnt="7">
        <dgm:presLayoutVars>
          <dgm:bulletEnabled val="1"/>
        </dgm:presLayoutVars>
      </dgm:prSet>
      <dgm:spPr/>
      <dgm:t>
        <a:bodyPr/>
        <a:lstStyle/>
        <a:p>
          <a:endParaRPr lang="es-ES"/>
        </a:p>
      </dgm:t>
    </dgm:pt>
  </dgm:ptLst>
  <dgm:cxnLst>
    <dgm:cxn modelId="{68D7897B-3C16-4CC5-B883-34DA5465A452}" srcId="{BD3F3034-7396-4187-8891-7F4AA5E111BC}" destId="{DF1C3CB7-6AAA-4F62-97CF-2D3E1DCCFBC3}" srcOrd="5" destOrd="0" parTransId="{EA69044C-5546-4004-BF26-213F0C94F797}" sibTransId="{B8CBEFA5-9E26-4FFA-8DC3-377698F6939A}"/>
    <dgm:cxn modelId="{C88922BA-9B43-49C3-B8CC-A9BA6BB936E5}" type="presOf" srcId="{05567670-2F4C-4554-824C-9EF7B0C7C622}" destId="{92ECE196-09B4-4B4E-8B2D-80E69DC59C94}" srcOrd="0" destOrd="0" presId="urn:microsoft.com/office/officeart/2005/8/layout/vList3"/>
    <dgm:cxn modelId="{38663558-03EC-4EAC-8B7E-61CB7EB0825F}" type="presOf" srcId="{DC5FCE82-D116-44D3-8662-7AE9F16005C4}" destId="{99CEF91F-6C55-43EE-B765-DC0CAE6F940A}" srcOrd="0" destOrd="0" presId="urn:microsoft.com/office/officeart/2005/8/layout/vList3"/>
    <dgm:cxn modelId="{E8F9B091-818F-4715-BFF9-FDB94216F55F}" srcId="{BD3F3034-7396-4187-8891-7F4AA5E111BC}" destId="{F15FFEEF-A8F3-4067-8073-AA49D51F269F}" srcOrd="1" destOrd="0" parTransId="{056B2CFF-B786-463A-9392-1E3FCCA0F214}" sibTransId="{C61D7BB9-0C75-4867-B378-506C075038B1}"/>
    <dgm:cxn modelId="{C1D82A35-7C6F-4A10-A60F-4BA91F304415}" srcId="{BD3F3034-7396-4187-8891-7F4AA5E111BC}" destId="{83BAFDDB-1111-469F-A867-63AED2449648}" srcOrd="3" destOrd="0" parTransId="{72494900-BC60-4C7D-8997-291641E82DE0}" sibTransId="{8D04260A-A00B-4248-ADFD-618D7B311B8A}"/>
    <dgm:cxn modelId="{0B93632A-FADD-46A8-8BAB-5A08EA761FD0}" type="presOf" srcId="{CF2590A5-3B47-499E-AE76-6F913A1CCE23}" destId="{3EDBB74F-8318-4F52-AF32-0AC6640BAE6B}" srcOrd="0" destOrd="0" presId="urn:microsoft.com/office/officeart/2005/8/layout/vList3"/>
    <dgm:cxn modelId="{FD9DBB71-76A2-4383-9B77-2D8C31084482}" srcId="{BD3F3034-7396-4187-8891-7F4AA5E111BC}" destId="{05567670-2F4C-4554-824C-9EF7B0C7C622}" srcOrd="4" destOrd="0" parTransId="{3A9449EA-FA54-47C9-A343-06162A398169}" sibTransId="{2CAE96FC-886D-4F2D-B982-0445C6AC7A27}"/>
    <dgm:cxn modelId="{F97EC575-BC29-4647-B935-C835782DA188}" type="presOf" srcId="{5A80F4C6-3C3C-4AA1-8B90-FC27B10D1A0B}" destId="{C880C92F-CDA9-45DD-920B-D0B32E8DFA60}" srcOrd="0" destOrd="0" presId="urn:microsoft.com/office/officeart/2005/8/layout/vList3"/>
    <dgm:cxn modelId="{D5A39E63-94AE-44F8-A8C9-CEC1708D7743}" type="presOf" srcId="{DF1C3CB7-6AAA-4F62-97CF-2D3E1DCCFBC3}" destId="{5BF5D483-6DA3-4FFE-AA13-CD404AFF4EC9}" srcOrd="0" destOrd="0" presId="urn:microsoft.com/office/officeart/2005/8/layout/vList3"/>
    <dgm:cxn modelId="{5C1D90D6-6850-47F3-B826-65D92D13F4D3}" type="presOf" srcId="{83BAFDDB-1111-469F-A867-63AED2449648}" destId="{7A649B75-34E7-46D1-BB73-E24BF7D8C223}" srcOrd="0" destOrd="0" presId="urn:microsoft.com/office/officeart/2005/8/layout/vList3"/>
    <dgm:cxn modelId="{0EB30B80-66A7-421A-9CCC-1B60B2EF89EA}" srcId="{BD3F3034-7396-4187-8891-7F4AA5E111BC}" destId="{DC5FCE82-D116-44D3-8662-7AE9F16005C4}" srcOrd="2" destOrd="0" parTransId="{425F9C51-D78F-457F-8B41-693424C907E4}" sibTransId="{9A496AAE-8F01-4FB7-91C1-BB7B972B6A1F}"/>
    <dgm:cxn modelId="{D9B6332D-E26E-4D82-A030-A729ECEECEB7}" type="presOf" srcId="{BD3F3034-7396-4187-8891-7F4AA5E111BC}" destId="{1BDF1946-E221-4D29-AD21-6C3156F7E597}" srcOrd="0" destOrd="0" presId="urn:microsoft.com/office/officeart/2005/8/layout/vList3"/>
    <dgm:cxn modelId="{FA7161AA-0A41-4B03-8BCB-41C9EAC96556}" type="presOf" srcId="{F15FFEEF-A8F3-4067-8073-AA49D51F269F}" destId="{AEE22860-193A-4C67-8388-DB56338859E1}" srcOrd="0" destOrd="0" presId="urn:microsoft.com/office/officeart/2005/8/layout/vList3"/>
    <dgm:cxn modelId="{15019CC0-1DAB-40F4-ACCC-0CCC1CBF5523}" srcId="{BD3F3034-7396-4187-8891-7F4AA5E111BC}" destId="{CF2590A5-3B47-499E-AE76-6F913A1CCE23}" srcOrd="0" destOrd="0" parTransId="{D39F4A74-4270-43CD-8728-B453400E2492}" sibTransId="{FBB97B07-7300-4718-BE1E-579958349ABF}"/>
    <dgm:cxn modelId="{0B9BE7F1-9309-42AB-BA50-58802FB8EFA0}" srcId="{BD3F3034-7396-4187-8891-7F4AA5E111BC}" destId="{5A80F4C6-3C3C-4AA1-8B90-FC27B10D1A0B}" srcOrd="6" destOrd="0" parTransId="{DDADFE93-E555-4CFD-8FF8-B646F95CD4BF}" sibTransId="{EF6B0960-B099-4FE4-8F21-350B4A918FAD}"/>
    <dgm:cxn modelId="{F95DB036-7046-4094-9A0F-972D726AFE17}" type="presParOf" srcId="{1BDF1946-E221-4D29-AD21-6C3156F7E597}" destId="{C273C8BC-70C1-41AA-9787-CCC65FA1DAE1}" srcOrd="0" destOrd="0" presId="urn:microsoft.com/office/officeart/2005/8/layout/vList3"/>
    <dgm:cxn modelId="{A550E5AB-4D25-497D-ADBD-20E3EB82CBE3}" type="presParOf" srcId="{C273C8BC-70C1-41AA-9787-CCC65FA1DAE1}" destId="{EA0FD2B2-1B2A-42E6-A31B-932498E05B28}" srcOrd="0" destOrd="0" presId="urn:microsoft.com/office/officeart/2005/8/layout/vList3"/>
    <dgm:cxn modelId="{B2EED31D-DCCE-432E-9CAA-28E1943AE32F}" type="presParOf" srcId="{C273C8BC-70C1-41AA-9787-CCC65FA1DAE1}" destId="{3EDBB74F-8318-4F52-AF32-0AC6640BAE6B}" srcOrd="1" destOrd="0" presId="urn:microsoft.com/office/officeart/2005/8/layout/vList3"/>
    <dgm:cxn modelId="{22E0D451-7B0C-4F20-83FE-112E337AEF38}" type="presParOf" srcId="{1BDF1946-E221-4D29-AD21-6C3156F7E597}" destId="{16193741-4790-4E11-AB3F-781FD71B99A0}" srcOrd="1" destOrd="0" presId="urn:microsoft.com/office/officeart/2005/8/layout/vList3"/>
    <dgm:cxn modelId="{549DADCA-6194-4556-8354-D93A6932D344}" type="presParOf" srcId="{1BDF1946-E221-4D29-AD21-6C3156F7E597}" destId="{EE179780-5F3F-4A21-B4B9-874CE562FA55}" srcOrd="2" destOrd="0" presId="urn:microsoft.com/office/officeart/2005/8/layout/vList3"/>
    <dgm:cxn modelId="{5010AF10-7921-4783-850D-BA0D60D7DE3D}" type="presParOf" srcId="{EE179780-5F3F-4A21-B4B9-874CE562FA55}" destId="{8BCDCD32-E0DF-4541-92A0-1BC7DA2120E4}" srcOrd="0" destOrd="0" presId="urn:microsoft.com/office/officeart/2005/8/layout/vList3"/>
    <dgm:cxn modelId="{B80BE6E4-E5C7-4361-B3E0-86AC20D50B2E}" type="presParOf" srcId="{EE179780-5F3F-4A21-B4B9-874CE562FA55}" destId="{AEE22860-193A-4C67-8388-DB56338859E1}" srcOrd="1" destOrd="0" presId="urn:microsoft.com/office/officeart/2005/8/layout/vList3"/>
    <dgm:cxn modelId="{F15D88CC-5760-4D83-AD60-EF2D0662E198}" type="presParOf" srcId="{1BDF1946-E221-4D29-AD21-6C3156F7E597}" destId="{B75C86DE-0C23-4BC5-9F74-E8296A5A9820}" srcOrd="3" destOrd="0" presId="urn:microsoft.com/office/officeart/2005/8/layout/vList3"/>
    <dgm:cxn modelId="{EE206230-9A39-43D3-8735-BE52EC665A16}" type="presParOf" srcId="{1BDF1946-E221-4D29-AD21-6C3156F7E597}" destId="{BA210A83-A9E7-447D-A272-256C66E684BF}" srcOrd="4" destOrd="0" presId="urn:microsoft.com/office/officeart/2005/8/layout/vList3"/>
    <dgm:cxn modelId="{F91A5DB3-4AEF-4F56-A714-4279294C2BDE}" type="presParOf" srcId="{BA210A83-A9E7-447D-A272-256C66E684BF}" destId="{B8394051-2299-4E76-9CB6-F05E09A0DB80}" srcOrd="0" destOrd="0" presId="urn:microsoft.com/office/officeart/2005/8/layout/vList3"/>
    <dgm:cxn modelId="{7B195830-799B-4BE7-9548-9BD7ED063FDA}" type="presParOf" srcId="{BA210A83-A9E7-447D-A272-256C66E684BF}" destId="{99CEF91F-6C55-43EE-B765-DC0CAE6F940A}" srcOrd="1" destOrd="0" presId="urn:microsoft.com/office/officeart/2005/8/layout/vList3"/>
    <dgm:cxn modelId="{7B97042F-EC9F-4DAF-BBA8-680506204812}" type="presParOf" srcId="{1BDF1946-E221-4D29-AD21-6C3156F7E597}" destId="{66931AB2-DFAE-4E09-88AE-1938131A86AB}" srcOrd="5" destOrd="0" presId="urn:microsoft.com/office/officeart/2005/8/layout/vList3"/>
    <dgm:cxn modelId="{990EFE82-EA95-4C8B-98A6-74DBB314C28C}" type="presParOf" srcId="{1BDF1946-E221-4D29-AD21-6C3156F7E597}" destId="{46C38D7C-B094-474C-94FA-7AA34A48B18A}" srcOrd="6" destOrd="0" presId="urn:microsoft.com/office/officeart/2005/8/layout/vList3"/>
    <dgm:cxn modelId="{AFD36322-F7B0-4D4E-9281-D8E17D8858FA}" type="presParOf" srcId="{46C38D7C-B094-474C-94FA-7AA34A48B18A}" destId="{E77B3F73-9484-41EE-83D4-06CC995A4A4F}" srcOrd="0" destOrd="0" presId="urn:microsoft.com/office/officeart/2005/8/layout/vList3"/>
    <dgm:cxn modelId="{0119914C-2A8A-4459-A1AF-47E1B8CF9B2C}" type="presParOf" srcId="{46C38D7C-B094-474C-94FA-7AA34A48B18A}" destId="{7A649B75-34E7-46D1-BB73-E24BF7D8C223}" srcOrd="1" destOrd="0" presId="urn:microsoft.com/office/officeart/2005/8/layout/vList3"/>
    <dgm:cxn modelId="{D4C6346C-1E42-4DCE-81AD-993CA07C8574}" type="presParOf" srcId="{1BDF1946-E221-4D29-AD21-6C3156F7E597}" destId="{A82C6BF9-76D0-471A-8F48-6FF9A6D4EEB9}" srcOrd="7" destOrd="0" presId="urn:microsoft.com/office/officeart/2005/8/layout/vList3"/>
    <dgm:cxn modelId="{70596BCA-FC55-4238-A173-78DC9BB3176B}" type="presParOf" srcId="{1BDF1946-E221-4D29-AD21-6C3156F7E597}" destId="{3FB8C077-FB0B-4228-AE6D-E3B637A05F25}" srcOrd="8" destOrd="0" presId="urn:microsoft.com/office/officeart/2005/8/layout/vList3"/>
    <dgm:cxn modelId="{E5916C66-71AF-4459-8BDE-034FDB263801}" type="presParOf" srcId="{3FB8C077-FB0B-4228-AE6D-E3B637A05F25}" destId="{8A34FCEA-008F-4E1B-937B-6C51DDC89DA2}" srcOrd="0" destOrd="0" presId="urn:microsoft.com/office/officeart/2005/8/layout/vList3"/>
    <dgm:cxn modelId="{671CE4F0-9D8B-4FEA-AF65-EA7B1F4F1C76}" type="presParOf" srcId="{3FB8C077-FB0B-4228-AE6D-E3B637A05F25}" destId="{92ECE196-09B4-4B4E-8B2D-80E69DC59C94}" srcOrd="1" destOrd="0" presId="urn:microsoft.com/office/officeart/2005/8/layout/vList3"/>
    <dgm:cxn modelId="{55CC79E3-DF8A-46CD-9845-D19793077E38}" type="presParOf" srcId="{1BDF1946-E221-4D29-AD21-6C3156F7E597}" destId="{0B068BCA-89D3-49DB-B913-C50C141DC9C0}" srcOrd="9" destOrd="0" presId="urn:microsoft.com/office/officeart/2005/8/layout/vList3"/>
    <dgm:cxn modelId="{C055EDC4-65A0-4DCA-BB3C-469BFCAAA55C}" type="presParOf" srcId="{1BDF1946-E221-4D29-AD21-6C3156F7E597}" destId="{BA6701E3-D0A4-4894-A843-C6B205B282E4}" srcOrd="10" destOrd="0" presId="urn:microsoft.com/office/officeart/2005/8/layout/vList3"/>
    <dgm:cxn modelId="{AB929959-10B3-4021-9FED-3BC3ADADACEA}" type="presParOf" srcId="{BA6701E3-D0A4-4894-A843-C6B205B282E4}" destId="{1B72315A-942A-4980-8AC3-AEBB739E2C19}" srcOrd="0" destOrd="0" presId="urn:microsoft.com/office/officeart/2005/8/layout/vList3"/>
    <dgm:cxn modelId="{B88BF917-F8BC-4D75-B923-CC1E3B9B5C11}" type="presParOf" srcId="{BA6701E3-D0A4-4894-A843-C6B205B282E4}" destId="{5BF5D483-6DA3-4FFE-AA13-CD404AFF4EC9}" srcOrd="1" destOrd="0" presId="urn:microsoft.com/office/officeart/2005/8/layout/vList3"/>
    <dgm:cxn modelId="{9A54BC0F-88DB-42C3-B646-826D78DADEDC}" type="presParOf" srcId="{1BDF1946-E221-4D29-AD21-6C3156F7E597}" destId="{4DF1F450-31F5-446A-8EAE-C05AA5092334}" srcOrd="11" destOrd="0" presId="urn:microsoft.com/office/officeart/2005/8/layout/vList3"/>
    <dgm:cxn modelId="{5FE8F4C8-6496-49E9-9C19-C604448F14B1}" type="presParOf" srcId="{1BDF1946-E221-4D29-AD21-6C3156F7E597}" destId="{537C3C7F-2846-4B95-9C9F-7040BBC94EA4}" srcOrd="12" destOrd="0" presId="urn:microsoft.com/office/officeart/2005/8/layout/vList3"/>
    <dgm:cxn modelId="{3F7C34EA-51B7-48C5-8FDF-CB86BD46846D}" type="presParOf" srcId="{537C3C7F-2846-4B95-9C9F-7040BBC94EA4}" destId="{B47B384D-E706-460A-8098-07C2329D62CF}" srcOrd="0" destOrd="0" presId="urn:microsoft.com/office/officeart/2005/8/layout/vList3"/>
    <dgm:cxn modelId="{A946984B-E685-4C1A-BEC9-933D3CEE87B9}" type="presParOf" srcId="{537C3C7F-2846-4B95-9C9F-7040BBC94EA4}" destId="{C880C92F-CDA9-45DD-920B-D0B32E8DFA6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E6854-3025-406A-932A-1D7CB9B89BE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
        </a:p>
      </dgm:t>
    </dgm:pt>
    <dgm:pt modelId="{23C0C0CF-F8D0-4CDE-B771-BDBBAF5C9058}">
      <dgm:prSet phldrT="[Texto]"/>
      <dgm:spPr/>
      <dgm:t>
        <a:bodyPr/>
        <a:lstStyle/>
        <a:p>
          <a:r>
            <a:rPr lang="es-ES" dirty="0">
              <a:solidFill>
                <a:schemeClr val="tx1"/>
              </a:solidFill>
            </a:rPr>
            <a:t>Es un proceso </a:t>
          </a:r>
          <a:r>
            <a:rPr lang="es-ES" dirty="0" err="1">
              <a:solidFill>
                <a:schemeClr val="tx1"/>
              </a:solidFill>
            </a:rPr>
            <a:t>semicontinuo</a:t>
          </a:r>
          <a:r>
            <a:rPr lang="es-ES" dirty="0">
              <a:solidFill>
                <a:schemeClr val="tx1"/>
              </a:solidFill>
            </a:rPr>
            <a:t> que consiste en inyectar un polímero fundido en un molde</a:t>
          </a:r>
          <a:r>
            <a:rPr lang="es-ES" dirty="0"/>
            <a:t>.  </a:t>
          </a:r>
        </a:p>
      </dgm:t>
    </dgm:pt>
    <dgm:pt modelId="{4CDD204E-00F6-4D7F-92C5-0CE17A670446}" type="parTrans" cxnId="{C59771CD-FD7E-4CDF-A748-25DB5206364B}">
      <dgm:prSet/>
      <dgm:spPr/>
      <dgm:t>
        <a:bodyPr/>
        <a:lstStyle/>
        <a:p>
          <a:endParaRPr lang="es-ES"/>
        </a:p>
      </dgm:t>
    </dgm:pt>
    <dgm:pt modelId="{740ACB88-A9D4-487C-AE7C-6BBFC0375EDD}" type="sibTrans" cxnId="{C59771CD-FD7E-4CDF-A748-25DB5206364B}">
      <dgm:prSet/>
      <dgm:spPr/>
      <dgm:t>
        <a:bodyPr/>
        <a:lstStyle/>
        <a:p>
          <a:endParaRPr lang="es-ES"/>
        </a:p>
      </dgm:t>
    </dgm:pt>
    <dgm:pt modelId="{DEB61A8E-E8E9-4753-B495-A3D0D1B5ED06}">
      <dgm:prSet phldrT="[Texto]"/>
      <dgm:spPr/>
      <dgm:t>
        <a:bodyPr/>
        <a:lstStyle/>
        <a:p>
          <a:r>
            <a:rPr lang="es-ES" dirty="0">
              <a:solidFill>
                <a:schemeClr val="tx1"/>
              </a:solidFill>
            </a:rPr>
            <a:t>En el molde el material se solidifica, creando así la pieza moldeada </a:t>
          </a:r>
        </a:p>
      </dgm:t>
    </dgm:pt>
    <dgm:pt modelId="{18AD2C0B-0BDB-48B6-85D2-A8C68F3DE8A0}" type="parTrans" cxnId="{5B7E58C8-5D15-4E06-B3A8-3F98125890A7}">
      <dgm:prSet/>
      <dgm:spPr/>
      <dgm:t>
        <a:bodyPr/>
        <a:lstStyle/>
        <a:p>
          <a:endParaRPr lang="es-ES"/>
        </a:p>
      </dgm:t>
    </dgm:pt>
    <dgm:pt modelId="{4E6C22E7-EBA0-4A47-B70A-32EF44EA6C53}" type="sibTrans" cxnId="{5B7E58C8-5D15-4E06-B3A8-3F98125890A7}">
      <dgm:prSet/>
      <dgm:spPr/>
      <dgm:t>
        <a:bodyPr/>
        <a:lstStyle/>
        <a:p>
          <a:endParaRPr lang="es-ES"/>
        </a:p>
      </dgm:t>
    </dgm:pt>
    <dgm:pt modelId="{60E21A7D-ED50-401A-802D-19AD6BE9CBB6}" type="pres">
      <dgm:prSet presAssocID="{8A1E6854-3025-406A-932A-1D7CB9B89BE9}" presName="diagram" presStyleCnt="0">
        <dgm:presLayoutVars>
          <dgm:dir/>
          <dgm:resizeHandles val="exact"/>
        </dgm:presLayoutVars>
      </dgm:prSet>
      <dgm:spPr/>
      <dgm:t>
        <a:bodyPr/>
        <a:lstStyle/>
        <a:p>
          <a:endParaRPr lang="es-ES"/>
        </a:p>
      </dgm:t>
    </dgm:pt>
    <dgm:pt modelId="{A51D08A3-1470-4A68-909C-8E41281DF33B}" type="pres">
      <dgm:prSet presAssocID="{23C0C0CF-F8D0-4CDE-B771-BDBBAF5C9058}" presName="arrow" presStyleLbl="node1" presStyleIdx="0" presStyleCnt="2">
        <dgm:presLayoutVars>
          <dgm:bulletEnabled val="1"/>
        </dgm:presLayoutVars>
      </dgm:prSet>
      <dgm:spPr/>
      <dgm:t>
        <a:bodyPr/>
        <a:lstStyle/>
        <a:p>
          <a:endParaRPr lang="es-ES"/>
        </a:p>
      </dgm:t>
    </dgm:pt>
    <dgm:pt modelId="{9A603CA5-CF23-4168-B821-B8EB67FA969B}" type="pres">
      <dgm:prSet presAssocID="{DEB61A8E-E8E9-4753-B495-A3D0D1B5ED06}" presName="arrow" presStyleLbl="node1" presStyleIdx="1" presStyleCnt="2">
        <dgm:presLayoutVars>
          <dgm:bulletEnabled val="1"/>
        </dgm:presLayoutVars>
      </dgm:prSet>
      <dgm:spPr/>
      <dgm:t>
        <a:bodyPr/>
        <a:lstStyle/>
        <a:p>
          <a:endParaRPr lang="es-ES"/>
        </a:p>
      </dgm:t>
    </dgm:pt>
  </dgm:ptLst>
  <dgm:cxnLst>
    <dgm:cxn modelId="{C59771CD-FD7E-4CDF-A748-25DB5206364B}" srcId="{8A1E6854-3025-406A-932A-1D7CB9B89BE9}" destId="{23C0C0CF-F8D0-4CDE-B771-BDBBAF5C9058}" srcOrd="0" destOrd="0" parTransId="{4CDD204E-00F6-4D7F-92C5-0CE17A670446}" sibTransId="{740ACB88-A9D4-487C-AE7C-6BBFC0375EDD}"/>
    <dgm:cxn modelId="{12247720-DB78-4680-A835-2BF3AEF9C94D}" type="presOf" srcId="{8A1E6854-3025-406A-932A-1D7CB9B89BE9}" destId="{60E21A7D-ED50-401A-802D-19AD6BE9CBB6}" srcOrd="0" destOrd="0" presId="urn:microsoft.com/office/officeart/2005/8/layout/arrow5"/>
    <dgm:cxn modelId="{21564632-5E38-43FF-B5E5-C3D8B79D0F57}" type="presOf" srcId="{DEB61A8E-E8E9-4753-B495-A3D0D1B5ED06}" destId="{9A603CA5-CF23-4168-B821-B8EB67FA969B}" srcOrd="0" destOrd="0" presId="urn:microsoft.com/office/officeart/2005/8/layout/arrow5"/>
    <dgm:cxn modelId="{3DA49310-D033-4A10-B777-C3DE81DA27AC}" type="presOf" srcId="{23C0C0CF-F8D0-4CDE-B771-BDBBAF5C9058}" destId="{A51D08A3-1470-4A68-909C-8E41281DF33B}" srcOrd="0" destOrd="0" presId="urn:microsoft.com/office/officeart/2005/8/layout/arrow5"/>
    <dgm:cxn modelId="{5B7E58C8-5D15-4E06-B3A8-3F98125890A7}" srcId="{8A1E6854-3025-406A-932A-1D7CB9B89BE9}" destId="{DEB61A8E-E8E9-4753-B495-A3D0D1B5ED06}" srcOrd="1" destOrd="0" parTransId="{18AD2C0B-0BDB-48B6-85D2-A8C68F3DE8A0}" sibTransId="{4E6C22E7-EBA0-4A47-B70A-32EF44EA6C53}"/>
    <dgm:cxn modelId="{4EEBF9F2-9E2D-4FB0-9E69-58FD0482EF87}" type="presParOf" srcId="{60E21A7D-ED50-401A-802D-19AD6BE9CBB6}" destId="{A51D08A3-1470-4A68-909C-8E41281DF33B}" srcOrd="0" destOrd="0" presId="urn:microsoft.com/office/officeart/2005/8/layout/arrow5"/>
    <dgm:cxn modelId="{0FD073C6-545F-45D3-9E13-E4CF5519D194}" type="presParOf" srcId="{60E21A7D-ED50-401A-802D-19AD6BE9CBB6}" destId="{9A603CA5-CF23-4168-B821-B8EB67FA969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A045B-D21A-4706-94C7-DFDA7B2E2E9C}"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s-ES"/>
        </a:p>
      </dgm:t>
    </dgm:pt>
    <dgm:pt modelId="{5769CA5D-7BF4-4258-A9FD-8F18B714068D}">
      <dgm:prSet phldrT="[Texto]"/>
      <dgm:spPr/>
      <dgm:t>
        <a:bodyPr/>
        <a:lstStyle/>
        <a:p>
          <a:r>
            <a:rPr lang="es-ES" dirty="0" smtClean="0">
              <a:solidFill>
                <a:schemeClr val="bg1"/>
              </a:solidFill>
            </a:rPr>
            <a:t>Peso de referencia 26,92 g</a:t>
          </a:r>
          <a:r>
            <a:rPr lang="es-ES" dirty="0" smtClean="0"/>
            <a:t>  </a:t>
          </a:r>
          <a:endParaRPr lang="es-ES" dirty="0"/>
        </a:p>
      </dgm:t>
    </dgm:pt>
    <dgm:pt modelId="{AE182633-3631-476C-8E91-2D5611CBFE39}" type="parTrans" cxnId="{2A3B6B3E-A7D0-41BF-9615-9AC7BFF50B17}">
      <dgm:prSet/>
      <dgm:spPr/>
      <dgm:t>
        <a:bodyPr/>
        <a:lstStyle/>
        <a:p>
          <a:endParaRPr lang="es-ES"/>
        </a:p>
      </dgm:t>
    </dgm:pt>
    <dgm:pt modelId="{2308EE88-7F41-4273-8F3C-1B8888E6917F}" type="sibTrans" cxnId="{2A3B6B3E-A7D0-41BF-9615-9AC7BFF50B17}">
      <dgm:prSet/>
      <dgm:spPr/>
      <dgm:t>
        <a:bodyPr/>
        <a:lstStyle/>
        <a:p>
          <a:endParaRPr lang="es-ES"/>
        </a:p>
      </dgm:t>
    </dgm:pt>
    <mc:AlternateContent xmlns:mc="http://schemas.openxmlformats.org/markup-compatibility/2006" xmlns:a14="http://schemas.microsoft.com/office/drawing/2010/main">
      <mc:Choice Requires="a14">
        <dgm:pt modelId="{FE23B375-9DD7-4C47-A163-6F2069CCE88B}">
          <dgm:prSet phldrT="[Texto]"/>
          <dgm:spPr/>
          <dgm:t>
            <a:bodyPr/>
            <a:lstStyle/>
            <a:p>
              <a:endParaRPr lang="es-EC"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𝑃𝑒𝑠𝑜</m:t>
                    </m:r>
                    <m:r>
                      <a:rPr lang="es-EC" b="0" i="1" smtClean="0">
                        <a:latin typeface="Cambria Math" panose="02040503050406030204" pitchFamily="18" charset="0"/>
                      </a:rPr>
                      <m:t>=</m:t>
                    </m:r>
                    <m:r>
                      <a:rPr lang="es-EC" b="0" i="1" smtClean="0">
                        <a:latin typeface="Cambria Math" panose="02040503050406030204" pitchFamily="18" charset="0"/>
                      </a:rPr>
                      <m:t>𝑉</m:t>
                    </m:r>
                    <m:r>
                      <a:rPr lang="es-EC" b="0" i="1" smtClean="0">
                        <a:latin typeface="Cambria Math" panose="02040503050406030204" pitchFamily="18" charset="0"/>
                      </a:rPr>
                      <m:t> ×</m:t>
                    </m:r>
                    <m:r>
                      <a:rPr lang="es-EC" b="0" i="1" smtClean="0">
                        <a:latin typeface="Cambria Math" panose="02040503050406030204" pitchFamily="18" charset="0"/>
                        <a:ea typeface="Cambria Math" panose="02040503050406030204" pitchFamily="18" charset="0"/>
                      </a:rPr>
                      <m:t>𝐹𝑎𝑐𝑡𝑜𝑟</m:t>
                    </m:r>
                  </m:oMath>
                </m:oMathPara>
              </a14:m>
              <a:endParaRPr lang="es-ES" dirty="0" smtClean="0"/>
            </a:p>
            <a:p>
              <a:endParaRPr lang="es-ES" dirty="0"/>
            </a:p>
          </dgm:t>
        </dgm:pt>
      </mc:Choice>
      <mc:Fallback xmlns="">
        <dgm:pt modelId="{FE23B375-9DD7-4C47-A163-6F2069CCE88B}">
          <dgm:prSet phldrT="[Texto]"/>
          <dgm:spPr/>
          <dgm:t>
            <a:bodyPr/>
            <a:lstStyle/>
            <a:p>
              <a:endParaRPr lang="es-EC" b="0" i="1" dirty="0" smtClean="0">
                <a:latin typeface="Cambria Math" panose="02040503050406030204" pitchFamily="18" charset="0"/>
              </a:endParaRPr>
            </a:p>
            <a:p>
              <a:r>
                <a:rPr lang="es-EC" b="0" i="0" smtClean="0">
                  <a:latin typeface="Cambria Math" panose="02040503050406030204" pitchFamily="18" charset="0"/>
                </a:rPr>
                <a:t>𝑃𝑒𝑠𝑜=𝑉 </a:t>
              </a:r>
              <a:r>
                <a:rPr lang="es-EC" b="0" i="0" smtClean="0">
                  <a:latin typeface="Cambria Math" panose="02040503050406030204" pitchFamily="18" charset="0"/>
                  <a:ea typeface="Cambria Math" panose="02040503050406030204" pitchFamily="18" charset="0"/>
                </a:rPr>
                <a:t>×𝐹𝑎𝑐𝑡𝑜𝑟</a:t>
              </a:r>
              <a:endParaRPr lang="es-ES" dirty="0" smtClean="0"/>
            </a:p>
            <a:p>
              <a:endParaRPr lang="es-ES" dirty="0"/>
            </a:p>
          </dgm:t>
        </dgm:pt>
      </mc:Fallback>
    </mc:AlternateContent>
    <dgm:pt modelId="{F861B26C-F928-4C0F-8DEE-B1D3F5828378}" type="parTrans" cxnId="{01F22CBB-D31E-4DD3-8D1D-B48457156978}">
      <dgm:prSet/>
      <dgm:spPr/>
      <dgm:t>
        <a:bodyPr/>
        <a:lstStyle/>
        <a:p>
          <a:endParaRPr lang="es-ES"/>
        </a:p>
      </dgm:t>
    </dgm:pt>
    <dgm:pt modelId="{F8A6899E-5CF9-4AD5-9E18-B58C19F8695C}" type="sibTrans" cxnId="{01F22CBB-D31E-4DD3-8D1D-B48457156978}">
      <dgm:prSet/>
      <dgm:spPr/>
      <dgm:t>
        <a:bodyPr/>
        <a:lstStyle/>
        <a:p>
          <a:endParaRPr lang="es-ES"/>
        </a:p>
      </dgm:t>
    </dgm:pt>
    <dgm:pt modelId="{D08493B8-0EE0-4B87-BDA1-0F0129843EF2}">
      <dgm:prSet phldrT="[Texto]"/>
      <dgm:spPr/>
      <dgm:t>
        <a:bodyPr/>
        <a:lstStyle/>
        <a:p>
          <a:pPr algn="ctr"/>
          <a:r>
            <a:rPr lang="es-ES" dirty="0" smtClean="0"/>
            <a:t>Condiciones de la máquina</a:t>
          </a:r>
          <a:endParaRPr lang="es-ES" dirty="0"/>
        </a:p>
      </dgm:t>
    </dgm:pt>
    <dgm:pt modelId="{24E9A8D2-CD0D-45E9-8483-62A0E05EC91B}" type="parTrans" cxnId="{37274F17-5D07-4919-9896-5BF57941784E}">
      <dgm:prSet/>
      <dgm:spPr/>
      <dgm:t>
        <a:bodyPr/>
        <a:lstStyle/>
        <a:p>
          <a:endParaRPr lang="es-ES"/>
        </a:p>
      </dgm:t>
    </dgm:pt>
    <dgm:pt modelId="{C6E5492F-018B-49F5-9022-E2DA19C5BA0E}" type="sibTrans" cxnId="{37274F17-5D07-4919-9896-5BF57941784E}">
      <dgm:prSet/>
      <dgm:spPr/>
      <dgm:t>
        <a:bodyPr/>
        <a:lstStyle/>
        <a:p>
          <a:endParaRPr lang="es-ES"/>
        </a:p>
      </dgm:t>
    </dgm:pt>
    <dgm:pt modelId="{0BAA1DD5-27CC-4532-8152-9F5EBDA4934C}">
      <dgm:prSet phldrT="[Texto]"/>
      <dgm:spPr/>
      <dgm:t>
        <a:bodyPr/>
        <a:lstStyle/>
        <a:p>
          <a:r>
            <a:rPr lang="es-ES" dirty="0" smtClean="0"/>
            <a:t>Muestras </a:t>
          </a:r>
          <a:endParaRPr lang="es-ES" dirty="0"/>
        </a:p>
      </dgm:t>
    </dgm:pt>
    <dgm:pt modelId="{3AA5A7CF-6EAE-4DE6-9C9D-F101E47F4CD5}" type="parTrans" cxnId="{6D13731D-8EF7-4BF3-AB41-0A098BBA7B9F}">
      <dgm:prSet/>
      <dgm:spPr/>
      <dgm:t>
        <a:bodyPr/>
        <a:lstStyle/>
        <a:p>
          <a:endParaRPr lang="es-ES"/>
        </a:p>
      </dgm:t>
    </dgm:pt>
    <dgm:pt modelId="{FAFABC83-D67E-4E1F-BC7A-9F0EBA989387}" type="sibTrans" cxnId="{6D13731D-8EF7-4BF3-AB41-0A098BBA7B9F}">
      <dgm:prSet/>
      <dgm:spPr/>
      <dgm:t>
        <a:bodyPr/>
        <a:lstStyle/>
        <a:p>
          <a:endParaRPr lang="es-ES"/>
        </a:p>
      </dgm:t>
    </dgm:pt>
    <dgm:pt modelId="{916073D8-9F56-48D4-A192-C4DE53D06C05}">
      <dgm:prSet/>
      <dgm:spPr/>
      <dgm:t>
        <a:bodyPr/>
        <a:lstStyle/>
        <a:p>
          <a:r>
            <a:rPr lang="es-ES" dirty="0" smtClean="0"/>
            <a:t>Parámetros de inyección</a:t>
          </a:r>
          <a:endParaRPr lang="es-ES" dirty="0"/>
        </a:p>
      </dgm:t>
    </dgm:pt>
    <dgm:pt modelId="{44C4C268-0709-47EE-9AE0-DE4C762404F2}" type="parTrans" cxnId="{1F40B0D4-8F45-4518-B4EE-96BEC475B07D}">
      <dgm:prSet/>
      <dgm:spPr/>
      <dgm:t>
        <a:bodyPr/>
        <a:lstStyle/>
        <a:p>
          <a:endParaRPr lang="es-ES"/>
        </a:p>
      </dgm:t>
    </dgm:pt>
    <dgm:pt modelId="{70890BF2-01EF-41EF-B677-5EE112184FE2}" type="sibTrans" cxnId="{1F40B0D4-8F45-4518-B4EE-96BEC475B07D}">
      <dgm:prSet/>
      <dgm:spPr/>
      <dgm:t>
        <a:bodyPr/>
        <a:lstStyle/>
        <a:p>
          <a:endParaRPr lang="es-ES"/>
        </a:p>
      </dgm:t>
    </dgm:pt>
    <dgm:pt modelId="{D6BA68FD-3072-46A2-96CF-56CFFC33482C}" type="pres">
      <dgm:prSet presAssocID="{7BBA045B-D21A-4706-94C7-DFDA7B2E2E9C}" presName="diagram" presStyleCnt="0">
        <dgm:presLayoutVars>
          <dgm:chMax val="1"/>
          <dgm:dir/>
          <dgm:animLvl val="ctr"/>
          <dgm:resizeHandles val="exact"/>
        </dgm:presLayoutVars>
      </dgm:prSet>
      <dgm:spPr/>
      <dgm:t>
        <a:bodyPr/>
        <a:lstStyle/>
        <a:p>
          <a:endParaRPr lang="es-ES"/>
        </a:p>
      </dgm:t>
    </dgm:pt>
    <dgm:pt modelId="{1302F5FE-4D48-47DD-ABC1-80A41CCB7F32}" type="pres">
      <dgm:prSet presAssocID="{7BBA045B-D21A-4706-94C7-DFDA7B2E2E9C}" presName="matrix" presStyleCnt="0"/>
      <dgm:spPr/>
    </dgm:pt>
    <dgm:pt modelId="{734C5EE5-BC3C-43C5-9488-142B82550BFB}" type="pres">
      <dgm:prSet presAssocID="{7BBA045B-D21A-4706-94C7-DFDA7B2E2E9C}" presName="tile1" presStyleLbl="node1" presStyleIdx="0" presStyleCnt="4" custScaleY="105174" custLinFactNeighborX="5" custLinFactNeighborY="2578"/>
      <dgm:spPr/>
      <dgm:t>
        <a:bodyPr/>
        <a:lstStyle/>
        <a:p>
          <a:endParaRPr lang="es-ES"/>
        </a:p>
      </dgm:t>
    </dgm:pt>
    <dgm:pt modelId="{A44629E3-57FB-415F-960C-B9232511F760}" type="pres">
      <dgm:prSet presAssocID="{7BBA045B-D21A-4706-94C7-DFDA7B2E2E9C}" presName="tile1text" presStyleLbl="node1" presStyleIdx="0" presStyleCnt="4">
        <dgm:presLayoutVars>
          <dgm:chMax val="0"/>
          <dgm:chPref val="0"/>
          <dgm:bulletEnabled val="1"/>
        </dgm:presLayoutVars>
      </dgm:prSet>
      <dgm:spPr/>
      <dgm:t>
        <a:bodyPr/>
        <a:lstStyle/>
        <a:p>
          <a:endParaRPr lang="es-ES"/>
        </a:p>
      </dgm:t>
    </dgm:pt>
    <dgm:pt modelId="{62AD6A61-4228-4ED0-ADAF-0A9B9D73C623}" type="pres">
      <dgm:prSet presAssocID="{7BBA045B-D21A-4706-94C7-DFDA7B2E2E9C}" presName="tile2" presStyleLbl="node1" presStyleIdx="1" presStyleCnt="4" custLinFactNeighborX="-494" custLinFactNeighborY="-409"/>
      <dgm:spPr/>
      <dgm:t>
        <a:bodyPr/>
        <a:lstStyle/>
        <a:p>
          <a:endParaRPr lang="es-ES"/>
        </a:p>
      </dgm:t>
    </dgm:pt>
    <dgm:pt modelId="{0C3CB7B2-6B23-412E-8350-6CDB613DD7F6}" type="pres">
      <dgm:prSet presAssocID="{7BBA045B-D21A-4706-94C7-DFDA7B2E2E9C}" presName="tile2text" presStyleLbl="node1" presStyleIdx="1" presStyleCnt="4">
        <dgm:presLayoutVars>
          <dgm:chMax val="0"/>
          <dgm:chPref val="0"/>
          <dgm:bulletEnabled val="1"/>
        </dgm:presLayoutVars>
      </dgm:prSet>
      <dgm:spPr/>
      <dgm:t>
        <a:bodyPr/>
        <a:lstStyle/>
        <a:p>
          <a:endParaRPr lang="es-ES"/>
        </a:p>
      </dgm:t>
    </dgm:pt>
    <dgm:pt modelId="{B064CDAA-3C46-4533-BB3D-36924C04A670}" type="pres">
      <dgm:prSet presAssocID="{7BBA045B-D21A-4706-94C7-DFDA7B2E2E9C}" presName="tile3" presStyleLbl="node1" presStyleIdx="2" presStyleCnt="4"/>
      <dgm:spPr/>
      <dgm:t>
        <a:bodyPr/>
        <a:lstStyle/>
        <a:p>
          <a:endParaRPr lang="es-ES"/>
        </a:p>
      </dgm:t>
    </dgm:pt>
    <dgm:pt modelId="{775DE29A-513E-43FF-A5C0-0B59184DD89D}" type="pres">
      <dgm:prSet presAssocID="{7BBA045B-D21A-4706-94C7-DFDA7B2E2E9C}" presName="tile3text" presStyleLbl="node1" presStyleIdx="2" presStyleCnt="4">
        <dgm:presLayoutVars>
          <dgm:chMax val="0"/>
          <dgm:chPref val="0"/>
          <dgm:bulletEnabled val="1"/>
        </dgm:presLayoutVars>
      </dgm:prSet>
      <dgm:spPr/>
      <dgm:t>
        <a:bodyPr/>
        <a:lstStyle/>
        <a:p>
          <a:endParaRPr lang="es-ES"/>
        </a:p>
      </dgm:t>
    </dgm:pt>
    <dgm:pt modelId="{3C2CF9FE-6A69-48CF-9478-230219243856}" type="pres">
      <dgm:prSet presAssocID="{7BBA045B-D21A-4706-94C7-DFDA7B2E2E9C}" presName="tile4" presStyleLbl="node1" presStyleIdx="3" presStyleCnt="4" custLinFactNeighborY="476"/>
      <dgm:spPr/>
      <dgm:t>
        <a:bodyPr/>
        <a:lstStyle/>
        <a:p>
          <a:endParaRPr lang="es-ES"/>
        </a:p>
      </dgm:t>
    </dgm:pt>
    <dgm:pt modelId="{AABE956F-A236-4997-AEB5-ECC9551B4E90}" type="pres">
      <dgm:prSet presAssocID="{7BBA045B-D21A-4706-94C7-DFDA7B2E2E9C}" presName="tile4text" presStyleLbl="node1" presStyleIdx="3" presStyleCnt="4">
        <dgm:presLayoutVars>
          <dgm:chMax val="0"/>
          <dgm:chPref val="0"/>
          <dgm:bulletEnabled val="1"/>
        </dgm:presLayoutVars>
      </dgm:prSet>
      <dgm:spPr/>
      <dgm:t>
        <a:bodyPr/>
        <a:lstStyle/>
        <a:p>
          <a:endParaRPr lang="es-ES"/>
        </a:p>
      </dgm:t>
    </dgm:pt>
    <dgm:pt modelId="{6118AC71-1036-4438-976C-09E20D994BDC}" type="pres">
      <dgm:prSet presAssocID="{7BBA045B-D21A-4706-94C7-DFDA7B2E2E9C}" presName="centerTile" presStyleLbl="fgShp" presStyleIdx="0" presStyleCnt="1" custScaleX="113590">
        <dgm:presLayoutVars>
          <dgm:chMax val="0"/>
          <dgm:chPref val="0"/>
        </dgm:presLayoutVars>
      </dgm:prSet>
      <dgm:spPr/>
      <dgm:t>
        <a:bodyPr/>
        <a:lstStyle/>
        <a:p>
          <a:endParaRPr lang="es-ES"/>
        </a:p>
      </dgm:t>
    </dgm:pt>
  </dgm:ptLst>
  <dgm:cxnLst>
    <dgm:cxn modelId="{C2035A82-F2A9-42CC-8FAF-B9BCDAE3A9A7}" type="presOf" srcId="{0BAA1DD5-27CC-4532-8152-9F5EBDA4934C}" destId="{775DE29A-513E-43FF-A5C0-0B59184DD89D}" srcOrd="1" destOrd="0" presId="urn:microsoft.com/office/officeart/2005/8/layout/matrix1"/>
    <dgm:cxn modelId="{F33D3EED-1ACB-4F4F-9D6A-CC75AEE42B28}" type="presOf" srcId="{0BAA1DD5-27CC-4532-8152-9F5EBDA4934C}" destId="{B064CDAA-3C46-4533-BB3D-36924C04A670}" srcOrd="0" destOrd="0" presId="urn:microsoft.com/office/officeart/2005/8/layout/matrix1"/>
    <dgm:cxn modelId="{2A3B6B3E-A7D0-41BF-9615-9AC7BFF50B17}" srcId="{7BBA045B-D21A-4706-94C7-DFDA7B2E2E9C}" destId="{5769CA5D-7BF4-4258-A9FD-8F18B714068D}" srcOrd="0" destOrd="0" parTransId="{AE182633-3631-476C-8E91-2D5611CBFE39}" sibTransId="{2308EE88-7F41-4273-8F3C-1B8888E6917F}"/>
    <dgm:cxn modelId="{48B93629-0DD3-45AC-934A-2BB45B503B1A}" type="presOf" srcId="{FE23B375-9DD7-4C47-A163-6F2069CCE88B}" destId="{734C5EE5-BC3C-43C5-9488-142B82550BFB}" srcOrd="0" destOrd="0" presId="urn:microsoft.com/office/officeart/2005/8/layout/matrix1"/>
    <dgm:cxn modelId="{37274F17-5D07-4919-9896-5BF57941784E}" srcId="{5769CA5D-7BF4-4258-A9FD-8F18B714068D}" destId="{D08493B8-0EE0-4B87-BDA1-0F0129843EF2}" srcOrd="1" destOrd="0" parTransId="{24E9A8D2-CD0D-45E9-8483-62A0E05EC91B}" sibTransId="{C6E5492F-018B-49F5-9022-E2DA19C5BA0E}"/>
    <dgm:cxn modelId="{28848D2C-8F25-45C5-8423-08D95F626312}" type="presOf" srcId="{5769CA5D-7BF4-4258-A9FD-8F18B714068D}" destId="{6118AC71-1036-4438-976C-09E20D994BDC}" srcOrd="0" destOrd="0" presId="urn:microsoft.com/office/officeart/2005/8/layout/matrix1"/>
    <dgm:cxn modelId="{81EF657B-5794-4972-90EE-20CBCF3FD548}" type="presOf" srcId="{FE23B375-9DD7-4C47-A163-6F2069CCE88B}" destId="{A44629E3-57FB-415F-960C-B9232511F760}" srcOrd="1" destOrd="0" presId="urn:microsoft.com/office/officeart/2005/8/layout/matrix1"/>
    <dgm:cxn modelId="{01F22CBB-D31E-4DD3-8D1D-B48457156978}" srcId="{5769CA5D-7BF4-4258-A9FD-8F18B714068D}" destId="{FE23B375-9DD7-4C47-A163-6F2069CCE88B}" srcOrd="0" destOrd="0" parTransId="{F861B26C-F928-4C0F-8DEE-B1D3F5828378}" sibTransId="{F8A6899E-5CF9-4AD5-9E18-B58C19F8695C}"/>
    <dgm:cxn modelId="{DCE83CF9-F44B-4043-ADE6-3E4DC4D288C1}" type="presOf" srcId="{916073D8-9F56-48D4-A192-C4DE53D06C05}" destId="{AABE956F-A236-4997-AEB5-ECC9551B4E90}" srcOrd="1" destOrd="0" presId="urn:microsoft.com/office/officeart/2005/8/layout/matrix1"/>
    <dgm:cxn modelId="{ED65CC51-6A43-4ADB-A224-67F2790E3109}" type="presOf" srcId="{D08493B8-0EE0-4B87-BDA1-0F0129843EF2}" destId="{62AD6A61-4228-4ED0-ADAF-0A9B9D73C623}" srcOrd="0" destOrd="0" presId="urn:microsoft.com/office/officeart/2005/8/layout/matrix1"/>
    <dgm:cxn modelId="{FD2182F9-C5C7-4C4C-99CC-5CDEEF1592E2}" type="presOf" srcId="{D08493B8-0EE0-4B87-BDA1-0F0129843EF2}" destId="{0C3CB7B2-6B23-412E-8350-6CDB613DD7F6}" srcOrd="1" destOrd="0" presId="urn:microsoft.com/office/officeart/2005/8/layout/matrix1"/>
    <dgm:cxn modelId="{6D13731D-8EF7-4BF3-AB41-0A098BBA7B9F}" srcId="{5769CA5D-7BF4-4258-A9FD-8F18B714068D}" destId="{0BAA1DD5-27CC-4532-8152-9F5EBDA4934C}" srcOrd="2" destOrd="0" parTransId="{3AA5A7CF-6EAE-4DE6-9C9D-F101E47F4CD5}" sibTransId="{FAFABC83-D67E-4E1F-BC7A-9F0EBA989387}"/>
    <dgm:cxn modelId="{EDD386C4-0C61-4895-A2A9-2A918744B09D}" type="presOf" srcId="{7BBA045B-D21A-4706-94C7-DFDA7B2E2E9C}" destId="{D6BA68FD-3072-46A2-96CF-56CFFC33482C}" srcOrd="0" destOrd="0" presId="urn:microsoft.com/office/officeart/2005/8/layout/matrix1"/>
    <dgm:cxn modelId="{E40D63F5-2FFC-49A7-9E95-C8B8C921714C}" type="presOf" srcId="{916073D8-9F56-48D4-A192-C4DE53D06C05}" destId="{3C2CF9FE-6A69-48CF-9478-230219243856}" srcOrd="0" destOrd="0" presId="urn:microsoft.com/office/officeart/2005/8/layout/matrix1"/>
    <dgm:cxn modelId="{1F40B0D4-8F45-4518-B4EE-96BEC475B07D}" srcId="{5769CA5D-7BF4-4258-A9FD-8F18B714068D}" destId="{916073D8-9F56-48D4-A192-C4DE53D06C05}" srcOrd="3" destOrd="0" parTransId="{44C4C268-0709-47EE-9AE0-DE4C762404F2}" sibTransId="{70890BF2-01EF-41EF-B677-5EE112184FE2}"/>
    <dgm:cxn modelId="{777C8153-5BAB-4C21-BA1E-37B6925CE544}" type="presParOf" srcId="{D6BA68FD-3072-46A2-96CF-56CFFC33482C}" destId="{1302F5FE-4D48-47DD-ABC1-80A41CCB7F32}" srcOrd="0" destOrd="0" presId="urn:microsoft.com/office/officeart/2005/8/layout/matrix1"/>
    <dgm:cxn modelId="{0EFEB904-9B27-44B5-8DD2-D528C654AC4D}" type="presParOf" srcId="{1302F5FE-4D48-47DD-ABC1-80A41CCB7F32}" destId="{734C5EE5-BC3C-43C5-9488-142B82550BFB}" srcOrd="0" destOrd="0" presId="urn:microsoft.com/office/officeart/2005/8/layout/matrix1"/>
    <dgm:cxn modelId="{27CCAE86-E6EC-4C9F-A680-4724DA1E1E51}" type="presParOf" srcId="{1302F5FE-4D48-47DD-ABC1-80A41CCB7F32}" destId="{A44629E3-57FB-415F-960C-B9232511F760}" srcOrd="1" destOrd="0" presId="urn:microsoft.com/office/officeart/2005/8/layout/matrix1"/>
    <dgm:cxn modelId="{0C7A3107-BF3D-40EE-BB2E-83F7F40B2810}" type="presParOf" srcId="{1302F5FE-4D48-47DD-ABC1-80A41CCB7F32}" destId="{62AD6A61-4228-4ED0-ADAF-0A9B9D73C623}" srcOrd="2" destOrd="0" presId="urn:microsoft.com/office/officeart/2005/8/layout/matrix1"/>
    <dgm:cxn modelId="{0149F62F-6A3E-481D-A897-EE707C1E4D47}" type="presParOf" srcId="{1302F5FE-4D48-47DD-ABC1-80A41CCB7F32}" destId="{0C3CB7B2-6B23-412E-8350-6CDB613DD7F6}" srcOrd="3" destOrd="0" presId="urn:microsoft.com/office/officeart/2005/8/layout/matrix1"/>
    <dgm:cxn modelId="{F1CE729E-23A3-4B79-8882-6C5D5E7BCDC0}" type="presParOf" srcId="{1302F5FE-4D48-47DD-ABC1-80A41CCB7F32}" destId="{B064CDAA-3C46-4533-BB3D-36924C04A670}" srcOrd="4" destOrd="0" presId="urn:microsoft.com/office/officeart/2005/8/layout/matrix1"/>
    <dgm:cxn modelId="{F932D7A6-D6B6-4794-83E0-8DEB2EC88EB1}" type="presParOf" srcId="{1302F5FE-4D48-47DD-ABC1-80A41CCB7F32}" destId="{775DE29A-513E-43FF-A5C0-0B59184DD89D}" srcOrd="5" destOrd="0" presId="urn:microsoft.com/office/officeart/2005/8/layout/matrix1"/>
    <dgm:cxn modelId="{5B305E7C-1DC3-465E-8BD8-9BEF3622FCF8}" type="presParOf" srcId="{1302F5FE-4D48-47DD-ABC1-80A41CCB7F32}" destId="{3C2CF9FE-6A69-48CF-9478-230219243856}" srcOrd="6" destOrd="0" presId="urn:microsoft.com/office/officeart/2005/8/layout/matrix1"/>
    <dgm:cxn modelId="{0BEE8541-E6E5-41FE-BA15-2EE8380DCFFF}" type="presParOf" srcId="{1302F5FE-4D48-47DD-ABC1-80A41CCB7F32}" destId="{AABE956F-A236-4997-AEB5-ECC9551B4E90}" srcOrd="7" destOrd="0" presId="urn:microsoft.com/office/officeart/2005/8/layout/matrix1"/>
    <dgm:cxn modelId="{A2A1F595-B84F-4073-8111-8DD588839F9F}" type="presParOf" srcId="{D6BA68FD-3072-46A2-96CF-56CFFC33482C}" destId="{6118AC71-1036-4438-976C-09E20D994BD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BA045B-D21A-4706-94C7-DFDA7B2E2E9C}"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s-ES"/>
        </a:p>
      </dgm:t>
    </dgm:pt>
    <dgm:pt modelId="{5769CA5D-7BF4-4258-A9FD-8F18B714068D}">
      <dgm:prSet phldrT="[Texto]"/>
      <dgm:spPr/>
      <dgm:t>
        <a:bodyPr/>
        <a:lstStyle/>
        <a:p>
          <a:r>
            <a:rPr lang="es-ES" dirty="0" smtClean="0">
              <a:solidFill>
                <a:schemeClr val="bg1"/>
              </a:solidFill>
            </a:rPr>
            <a:t>Peso de referencia 26,92 g</a:t>
          </a:r>
          <a:r>
            <a:rPr lang="es-ES" dirty="0" smtClean="0"/>
            <a:t>  </a:t>
          </a:r>
          <a:endParaRPr lang="es-ES" dirty="0"/>
        </a:p>
      </dgm:t>
    </dgm:pt>
    <dgm:pt modelId="{AE182633-3631-476C-8E91-2D5611CBFE39}" type="parTrans" cxnId="{2A3B6B3E-A7D0-41BF-9615-9AC7BFF50B17}">
      <dgm:prSet/>
      <dgm:spPr/>
      <dgm:t>
        <a:bodyPr/>
        <a:lstStyle/>
        <a:p>
          <a:endParaRPr lang="es-ES"/>
        </a:p>
      </dgm:t>
    </dgm:pt>
    <dgm:pt modelId="{2308EE88-7F41-4273-8F3C-1B8888E6917F}" type="sibTrans" cxnId="{2A3B6B3E-A7D0-41BF-9615-9AC7BFF50B17}">
      <dgm:prSet/>
      <dgm:spPr/>
      <dgm:t>
        <a:bodyPr/>
        <a:lstStyle/>
        <a:p>
          <a:endParaRPr lang="es-ES"/>
        </a:p>
      </dgm:t>
    </dgm:pt>
    <dgm:pt modelId="{FE23B375-9DD7-4C47-A163-6F2069CCE88B}">
      <dgm:prSet phldrT="[Texto]"/>
      <dgm:spPr>
        <a:blipFill>
          <a:blip xmlns:r="http://schemas.openxmlformats.org/officeDocument/2006/relationships" r:embed="rId1"/>
          <a:stretch>
            <a:fillRect/>
          </a:stretch>
        </a:blipFill>
      </dgm:spPr>
      <dgm:t>
        <a:bodyPr/>
        <a:lstStyle/>
        <a:p>
          <a:r>
            <a:rPr lang="es-EC">
              <a:noFill/>
            </a:rPr>
            <a:t> </a:t>
          </a:r>
        </a:p>
      </dgm:t>
    </dgm:pt>
    <dgm:pt modelId="{F861B26C-F928-4C0F-8DEE-B1D3F5828378}" type="parTrans" cxnId="{01F22CBB-D31E-4DD3-8D1D-B48457156978}">
      <dgm:prSet/>
      <dgm:spPr/>
      <dgm:t>
        <a:bodyPr/>
        <a:lstStyle/>
        <a:p>
          <a:endParaRPr lang="es-ES"/>
        </a:p>
      </dgm:t>
    </dgm:pt>
    <dgm:pt modelId="{F8A6899E-5CF9-4AD5-9E18-B58C19F8695C}" type="sibTrans" cxnId="{01F22CBB-D31E-4DD3-8D1D-B48457156978}">
      <dgm:prSet/>
      <dgm:spPr/>
      <dgm:t>
        <a:bodyPr/>
        <a:lstStyle/>
        <a:p>
          <a:endParaRPr lang="es-ES"/>
        </a:p>
      </dgm:t>
    </dgm:pt>
    <dgm:pt modelId="{D08493B8-0EE0-4B87-BDA1-0F0129843EF2}">
      <dgm:prSet phldrT="[Texto]"/>
      <dgm:spPr/>
      <dgm:t>
        <a:bodyPr/>
        <a:lstStyle/>
        <a:p>
          <a:pPr algn="ctr"/>
          <a:r>
            <a:rPr lang="es-ES" dirty="0" smtClean="0"/>
            <a:t>Condiciones de la máquina</a:t>
          </a:r>
          <a:endParaRPr lang="es-ES" dirty="0"/>
        </a:p>
      </dgm:t>
    </dgm:pt>
    <dgm:pt modelId="{24E9A8D2-CD0D-45E9-8483-62A0E05EC91B}" type="parTrans" cxnId="{37274F17-5D07-4919-9896-5BF57941784E}">
      <dgm:prSet/>
      <dgm:spPr/>
      <dgm:t>
        <a:bodyPr/>
        <a:lstStyle/>
        <a:p>
          <a:endParaRPr lang="es-ES"/>
        </a:p>
      </dgm:t>
    </dgm:pt>
    <dgm:pt modelId="{C6E5492F-018B-49F5-9022-E2DA19C5BA0E}" type="sibTrans" cxnId="{37274F17-5D07-4919-9896-5BF57941784E}">
      <dgm:prSet/>
      <dgm:spPr/>
      <dgm:t>
        <a:bodyPr/>
        <a:lstStyle/>
        <a:p>
          <a:endParaRPr lang="es-ES"/>
        </a:p>
      </dgm:t>
    </dgm:pt>
    <dgm:pt modelId="{0BAA1DD5-27CC-4532-8152-9F5EBDA4934C}">
      <dgm:prSet phldrT="[Texto]"/>
      <dgm:spPr/>
      <dgm:t>
        <a:bodyPr/>
        <a:lstStyle/>
        <a:p>
          <a:r>
            <a:rPr lang="es-ES" dirty="0" smtClean="0"/>
            <a:t>Muestras </a:t>
          </a:r>
          <a:endParaRPr lang="es-ES" dirty="0"/>
        </a:p>
      </dgm:t>
    </dgm:pt>
    <dgm:pt modelId="{3AA5A7CF-6EAE-4DE6-9C9D-F101E47F4CD5}" type="parTrans" cxnId="{6D13731D-8EF7-4BF3-AB41-0A098BBA7B9F}">
      <dgm:prSet/>
      <dgm:spPr/>
      <dgm:t>
        <a:bodyPr/>
        <a:lstStyle/>
        <a:p>
          <a:endParaRPr lang="es-ES"/>
        </a:p>
      </dgm:t>
    </dgm:pt>
    <dgm:pt modelId="{FAFABC83-D67E-4E1F-BC7A-9F0EBA989387}" type="sibTrans" cxnId="{6D13731D-8EF7-4BF3-AB41-0A098BBA7B9F}">
      <dgm:prSet/>
      <dgm:spPr/>
      <dgm:t>
        <a:bodyPr/>
        <a:lstStyle/>
        <a:p>
          <a:endParaRPr lang="es-ES"/>
        </a:p>
      </dgm:t>
    </dgm:pt>
    <dgm:pt modelId="{916073D8-9F56-48D4-A192-C4DE53D06C05}">
      <dgm:prSet/>
      <dgm:spPr/>
      <dgm:t>
        <a:bodyPr/>
        <a:lstStyle/>
        <a:p>
          <a:r>
            <a:rPr lang="es-ES" dirty="0" smtClean="0"/>
            <a:t>Parámetros de inyección</a:t>
          </a:r>
          <a:endParaRPr lang="es-ES" dirty="0"/>
        </a:p>
      </dgm:t>
    </dgm:pt>
    <dgm:pt modelId="{44C4C268-0709-47EE-9AE0-DE4C762404F2}" type="parTrans" cxnId="{1F40B0D4-8F45-4518-B4EE-96BEC475B07D}">
      <dgm:prSet/>
      <dgm:spPr/>
      <dgm:t>
        <a:bodyPr/>
        <a:lstStyle/>
        <a:p>
          <a:endParaRPr lang="es-ES"/>
        </a:p>
      </dgm:t>
    </dgm:pt>
    <dgm:pt modelId="{70890BF2-01EF-41EF-B677-5EE112184FE2}" type="sibTrans" cxnId="{1F40B0D4-8F45-4518-B4EE-96BEC475B07D}">
      <dgm:prSet/>
      <dgm:spPr/>
      <dgm:t>
        <a:bodyPr/>
        <a:lstStyle/>
        <a:p>
          <a:endParaRPr lang="es-ES"/>
        </a:p>
      </dgm:t>
    </dgm:pt>
    <dgm:pt modelId="{D6BA68FD-3072-46A2-96CF-56CFFC33482C}" type="pres">
      <dgm:prSet presAssocID="{7BBA045B-D21A-4706-94C7-DFDA7B2E2E9C}" presName="diagram" presStyleCnt="0">
        <dgm:presLayoutVars>
          <dgm:chMax val="1"/>
          <dgm:dir/>
          <dgm:animLvl val="ctr"/>
          <dgm:resizeHandles val="exact"/>
        </dgm:presLayoutVars>
      </dgm:prSet>
      <dgm:spPr/>
      <dgm:t>
        <a:bodyPr/>
        <a:lstStyle/>
        <a:p>
          <a:endParaRPr lang="es-ES"/>
        </a:p>
      </dgm:t>
    </dgm:pt>
    <dgm:pt modelId="{1302F5FE-4D48-47DD-ABC1-80A41CCB7F32}" type="pres">
      <dgm:prSet presAssocID="{7BBA045B-D21A-4706-94C7-DFDA7B2E2E9C}" presName="matrix" presStyleCnt="0"/>
      <dgm:spPr/>
    </dgm:pt>
    <dgm:pt modelId="{734C5EE5-BC3C-43C5-9488-142B82550BFB}" type="pres">
      <dgm:prSet presAssocID="{7BBA045B-D21A-4706-94C7-DFDA7B2E2E9C}" presName="tile1" presStyleLbl="node1" presStyleIdx="0" presStyleCnt="4" custScaleY="105174" custLinFactNeighborX="5" custLinFactNeighborY="2578"/>
      <dgm:spPr/>
      <dgm:t>
        <a:bodyPr/>
        <a:lstStyle/>
        <a:p>
          <a:endParaRPr lang="es-ES"/>
        </a:p>
      </dgm:t>
    </dgm:pt>
    <dgm:pt modelId="{A44629E3-57FB-415F-960C-B9232511F760}" type="pres">
      <dgm:prSet presAssocID="{7BBA045B-D21A-4706-94C7-DFDA7B2E2E9C}" presName="tile1text" presStyleLbl="node1" presStyleIdx="0" presStyleCnt="4">
        <dgm:presLayoutVars>
          <dgm:chMax val="0"/>
          <dgm:chPref val="0"/>
          <dgm:bulletEnabled val="1"/>
        </dgm:presLayoutVars>
      </dgm:prSet>
      <dgm:spPr/>
      <dgm:t>
        <a:bodyPr/>
        <a:lstStyle/>
        <a:p>
          <a:endParaRPr lang="es-ES"/>
        </a:p>
      </dgm:t>
    </dgm:pt>
    <dgm:pt modelId="{62AD6A61-4228-4ED0-ADAF-0A9B9D73C623}" type="pres">
      <dgm:prSet presAssocID="{7BBA045B-D21A-4706-94C7-DFDA7B2E2E9C}" presName="tile2" presStyleLbl="node1" presStyleIdx="1" presStyleCnt="4" custLinFactNeighborX="-494" custLinFactNeighborY="-409"/>
      <dgm:spPr/>
      <dgm:t>
        <a:bodyPr/>
        <a:lstStyle/>
        <a:p>
          <a:endParaRPr lang="es-ES"/>
        </a:p>
      </dgm:t>
    </dgm:pt>
    <dgm:pt modelId="{0C3CB7B2-6B23-412E-8350-6CDB613DD7F6}" type="pres">
      <dgm:prSet presAssocID="{7BBA045B-D21A-4706-94C7-DFDA7B2E2E9C}" presName="tile2text" presStyleLbl="node1" presStyleIdx="1" presStyleCnt="4">
        <dgm:presLayoutVars>
          <dgm:chMax val="0"/>
          <dgm:chPref val="0"/>
          <dgm:bulletEnabled val="1"/>
        </dgm:presLayoutVars>
      </dgm:prSet>
      <dgm:spPr/>
      <dgm:t>
        <a:bodyPr/>
        <a:lstStyle/>
        <a:p>
          <a:endParaRPr lang="es-ES"/>
        </a:p>
      </dgm:t>
    </dgm:pt>
    <dgm:pt modelId="{B064CDAA-3C46-4533-BB3D-36924C04A670}" type="pres">
      <dgm:prSet presAssocID="{7BBA045B-D21A-4706-94C7-DFDA7B2E2E9C}" presName="tile3" presStyleLbl="node1" presStyleIdx="2" presStyleCnt="4"/>
      <dgm:spPr/>
      <dgm:t>
        <a:bodyPr/>
        <a:lstStyle/>
        <a:p>
          <a:endParaRPr lang="es-ES"/>
        </a:p>
      </dgm:t>
    </dgm:pt>
    <dgm:pt modelId="{775DE29A-513E-43FF-A5C0-0B59184DD89D}" type="pres">
      <dgm:prSet presAssocID="{7BBA045B-D21A-4706-94C7-DFDA7B2E2E9C}" presName="tile3text" presStyleLbl="node1" presStyleIdx="2" presStyleCnt="4">
        <dgm:presLayoutVars>
          <dgm:chMax val="0"/>
          <dgm:chPref val="0"/>
          <dgm:bulletEnabled val="1"/>
        </dgm:presLayoutVars>
      </dgm:prSet>
      <dgm:spPr/>
      <dgm:t>
        <a:bodyPr/>
        <a:lstStyle/>
        <a:p>
          <a:endParaRPr lang="es-ES"/>
        </a:p>
      </dgm:t>
    </dgm:pt>
    <dgm:pt modelId="{3C2CF9FE-6A69-48CF-9478-230219243856}" type="pres">
      <dgm:prSet presAssocID="{7BBA045B-D21A-4706-94C7-DFDA7B2E2E9C}" presName="tile4" presStyleLbl="node1" presStyleIdx="3" presStyleCnt="4" custLinFactNeighborY="476"/>
      <dgm:spPr/>
      <dgm:t>
        <a:bodyPr/>
        <a:lstStyle/>
        <a:p>
          <a:endParaRPr lang="es-ES"/>
        </a:p>
      </dgm:t>
    </dgm:pt>
    <dgm:pt modelId="{AABE956F-A236-4997-AEB5-ECC9551B4E90}" type="pres">
      <dgm:prSet presAssocID="{7BBA045B-D21A-4706-94C7-DFDA7B2E2E9C}" presName="tile4text" presStyleLbl="node1" presStyleIdx="3" presStyleCnt="4">
        <dgm:presLayoutVars>
          <dgm:chMax val="0"/>
          <dgm:chPref val="0"/>
          <dgm:bulletEnabled val="1"/>
        </dgm:presLayoutVars>
      </dgm:prSet>
      <dgm:spPr/>
      <dgm:t>
        <a:bodyPr/>
        <a:lstStyle/>
        <a:p>
          <a:endParaRPr lang="es-ES"/>
        </a:p>
      </dgm:t>
    </dgm:pt>
    <dgm:pt modelId="{6118AC71-1036-4438-976C-09E20D994BDC}" type="pres">
      <dgm:prSet presAssocID="{7BBA045B-D21A-4706-94C7-DFDA7B2E2E9C}" presName="centerTile" presStyleLbl="fgShp" presStyleIdx="0" presStyleCnt="1" custScaleX="113590">
        <dgm:presLayoutVars>
          <dgm:chMax val="0"/>
          <dgm:chPref val="0"/>
        </dgm:presLayoutVars>
      </dgm:prSet>
      <dgm:spPr/>
      <dgm:t>
        <a:bodyPr/>
        <a:lstStyle/>
        <a:p>
          <a:endParaRPr lang="es-ES"/>
        </a:p>
      </dgm:t>
    </dgm:pt>
  </dgm:ptLst>
  <dgm:cxnLst>
    <dgm:cxn modelId="{C2035A82-F2A9-42CC-8FAF-B9BCDAE3A9A7}" type="presOf" srcId="{0BAA1DD5-27CC-4532-8152-9F5EBDA4934C}" destId="{775DE29A-513E-43FF-A5C0-0B59184DD89D}" srcOrd="1" destOrd="0" presId="urn:microsoft.com/office/officeart/2005/8/layout/matrix1"/>
    <dgm:cxn modelId="{F33D3EED-1ACB-4F4F-9D6A-CC75AEE42B28}" type="presOf" srcId="{0BAA1DD5-27CC-4532-8152-9F5EBDA4934C}" destId="{B064CDAA-3C46-4533-BB3D-36924C04A670}" srcOrd="0" destOrd="0" presId="urn:microsoft.com/office/officeart/2005/8/layout/matrix1"/>
    <dgm:cxn modelId="{2A3B6B3E-A7D0-41BF-9615-9AC7BFF50B17}" srcId="{7BBA045B-D21A-4706-94C7-DFDA7B2E2E9C}" destId="{5769CA5D-7BF4-4258-A9FD-8F18B714068D}" srcOrd="0" destOrd="0" parTransId="{AE182633-3631-476C-8E91-2D5611CBFE39}" sibTransId="{2308EE88-7F41-4273-8F3C-1B8888E6917F}"/>
    <dgm:cxn modelId="{48B93629-0DD3-45AC-934A-2BB45B503B1A}" type="presOf" srcId="{FE23B375-9DD7-4C47-A163-6F2069CCE88B}" destId="{734C5EE5-BC3C-43C5-9488-142B82550BFB}" srcOrd="0" destOrd="0" presId="urn:microsoft.com/office/officeart/2005/8/layout/matrix1"/>
    <dgm:cxn modelId="{37274F17-5D07-4919-9896-5BF57941784E}" srcId="{5769CA5D-7BF4-4258-A9FD-8F18B714068D}" destId="{D08493B8-0EE0-4B87-BDA1-0F0129843EF2}" srcOrd="1" destOrd="0" parTransId="{24E9A8D2-CD0D-45E9-8483-62A0E05EC91B}" sibTransId="{C6E5492F-018B-49F5-9022-E2DA19C5BA0E}"/>
    <dgm:cxn modelId="{28848D2C-8F25-45C5-8423-08D95F626312}" type="presOf" srcId="{5769CA5D-7BF4-4258-A9FD-8F18B714068D}" destId="{6118AC71-1036-4438-976C-09E20D994BDC}" srcOrd="0" destOrd="0" presId="urn:microsoft.com/office/officeart/2005/8/layout/matrix1"/>
    <dgm:cxn modelId="{81EF657B-5794-4972-90EE-20CBCF3FD548}" type="presOf" srcId="{FE23B375-9DD7-4C47-A163-6F2069CCE88B}" destId="{A44629E3-57FB-415F-960C-B9232511F760}" srcOrd="1" destOrd="0" presId="urn:microsoft.com/office/officeart/2005/8/layout/matrix1"/>
    <dgm:cxn modelId="{01F22CBB-D31E-4DD3-8D1D-B48457156978}" srcId="{5769CA5D-7BF4-4258-A9FD-8F18B714068D}" destId="{FE23B375-9DD7-4C47-A163-6F2069CCE88B}" srcOrd="0" destOrd="0" parTransId="{F861B26C-F928-4C0F-8DEE-B1D3F5828378}" sibTransId="{F8A6899E-5CF9-4AD5-9E18-B58C19F8695C}"/>
    <dgm:cxn modelId="{DCE83CF9-F44B-4043-ADE6-3E4DC4D288C1}" type="presOf" srcId="{916073D8-9F56-48D4-A192-C4DE53D06C05}" destId="{AABE956F-A236-4997-AEB5-ECC9551B4E90}" srcOrd="1" destOrd="0" presId="urn:microsoft.com/office/officeart/2005/8/layout/matrix1"/>
    <dgm:cxn modelId="{ED65CC51-6A43-4ADB-A224-67F2790E3109}" type="presOf" srcId="{D08493B8-0EE0-4B87-BDA1-0F0129843EF2}" destId="{62AD6A61-4228-4ED0-ADAF-0A9B9D73C623}" srcOrd="0" destOrd="0" presId="urn:microsoft.com/office/officeart/2005/8/layout/matrix1"/>
    <dgm:cxn modelId="{FD2182F9-C5C7-4C4C-99CC-5CDEEF1592E2}" type="presOf" srcId="{D08493B8-0EE0-4B87-BDA1-0F0129843EF2}" destId="{0C3CB7B2-6B23-412E-8350-6CDB613DD7F6}" srcOrd="1" destOrd="0" presId="urn:microsoft.com/office/officeart/2005/8/layout/matrix1"/>
    <dgm:cxn modelId="{6D13731D-8EF7-4BF3-AB41-0A098BBA7B9F}" srcId="{5769CA5D-7BF4-4258-A9FD-8F18B714068D}" destId="{0BAA1DD5-27CC-4532-8152-9F5EBDA4934C}" srcOrd="2" destOrd="0" parTransId="{3AA5A7CF-6EAE-4DE6-9C9D-F101E47F4CD5}" sibTransId="{FAFABC83-D67E-4E1F-BC7A-9F0EBA989387}"/>
    <dgm:cxn modelId="{EDD386C4-0C61-4895-A2A9-2A918744B09D}" type="presOf" srcId="{7BBA045B-D21A-4706-94C7-DFDA7B2E2E9C}" destId="{D6BA68FD-3072-46A2-96CF-56CFFC33482C}" srcOrd="0" destOrd="0" presId="urn:microsoft.com/office/officeart/2005/8/layout/matrix1"/>
    <dgm:cxn modelId="{E40D63F5-2FFC-49A7-9E95-C8B8C921714C}" type="presOf" srcId="{916073D8-9F56-48D4-A192-C4DE53D06C05}" destId="{3C2CF9FE-6A69-48CF-9478-230219243856}" srcOrd="0" destOrd="0" presId="urn:microsoft.com/office/officeart/2005/8/layout/matrix1"/>
    <dgm:cxn modelId="{1F40B0D4-8F45-4518-B4EE-96BEC475B07D}" srcId="{5769CA5D-7BF4-4258-A9FD-8F18B714068D}" destId="{916073D8-9F56-48D4-A192-C4DE53D06C05}" srcOrd="3" destOrd="0" parTransId="{44C4C268-0709-47EE-9AE0-DE4C762404F2}" sibTransId="{70890BF2-01EF-41EF-B677-5EE112184FE2}"/>
    <dgm:cxn modelId="{777C8153-5BAB-4C21-BA1E-37B6925CE544}" type="presParOf" srcId="{D6BA68FD-3072-46A2-96CF-56CFFC33482C}" destId="{1302F5FE-4D48-47DD-ABC1-80A41CCB7F32}" srcOrd="0" destOrd="0" presId="urn:microsoft.com/office/officeart/2005/8/layout/matrix1"/>
    <dgm:cxn modelId="{0EFEB904-9B27-44B5-8DD2-D528C654AC4D}" type="presParOf" srcId="{1302F5FE-4D48-47DD-ABC1-80A41CCB7F32}" destId="{734C5EE5-BC3C-43C5-9488-142B82550BFB}" srcOrd="0" destOrd="0" presId="urn:microsoft.com/office/officeart/2005/8/layout/matrix1"/>
    <dgm:cxn modelId="{27CCAE86-E6EC-4C9F-A680-4724DA1E1E51}" type="presParOf" srcId="{1302F5FE-4D48-47DD-ABC1-80A41CCB7F32}" destId="{A44629E3-57FB-415F-960C-B9232511F760}" srcOrd="1" destOrd="0" presId="urn:microsoft.com/office/officeart/2005/8/layout/matrix1"/>
    <dgm:cxn modelId="{0C7A3107-BF3D-40EE-BB2E-83F7F40B2810}" type="presParOf" srcId="{1302F5FE-4D48-47DD-ABC1-80A41CCB7F32}" destId="{62AD6A61-4228-4ED0-ADAF-0A9B9D73C623}" srcOrd="2" destOrd="0" presId="urn:microsoft.com/office/officeart/2005/8/layout/matrix1"/>
    <dgm:cxn modelId="{0149F62F-6A3E-481D-A897-EE707C1E4D47}" type="presParOf" srcId="{1302F5FE-4D48-47DD-ABC1-80A41CCB7F32}" destId="{0C3CB7B2-6B23-412E-8350-6CDB613DD7F6}" srcOrd="3" destOrd="0" presId="urn:microsoft.com/office/officeart/2005/8/layout/matrix1"/>
    <dgm:cxn modelId="{F1CE729E-23A3-4B79-8882-6C5D5E7BCDC0}" type="presParOf" srcId="{1302F5FE-4D48-47DD-ABC1-80A41CCB7F32}" destId="{B064CDAA-3C46-4533-BB3D-36924C04A670}" srcOrd="4" destOrd="0" presId="urn:microsoft.com/office/officeart/2005/8/layout/matrix1"/>
    <dgm:cxn modelId="{F932D7A6-D6B6-4794-83E0-8DEB2EC88EB1}" type="presParOf" srcId="{1302F5FE-4D48-47DD-ABC1-80A41CCB7F32}" destId="{775DE29A-513E-43FF-A5C0-0B59184DD89D}" srcOrd="5" destOrd="0" presId="urn:microsoft.com/office/officeart/2005/8/layout/matrix1"/>
    <dgm:cxn modelId="{5B305E7C-1DC3-465E-8BD8-9BEF3622FCF8}" type="presParOf" srcId="{1302F5FE-4D48-47DD-ABC1-80A41CCB7F32}" destId="{3C2CF9FE-6A69-48CF-9478-230219243856}" srcOrd="6" destOrd="0" presId="urn:microsoft.com/office/officeart/2005/8/layout/matrix1"/>
    <dgm:cxn modelId="{0BEE8541-E6E5-41FE-BA15-2EE8380DCFFF}" type="presParOf" srcId="{1302F5FE-4D48-47DD-ABC1-80A41CCB7F32}" destId="{AABE956F-A236-4997-AEB5-ECC9551B4E90}" srcOrd="7" destOrd="0" presId="urn:microsoft.com/office/officeart/2005/8/layout/matrix1"/>
    <dgm:cxn modelId="{A2A1F595-B84F-4073-8111-8DD588839F9F}" type="presParOf" srcId="{D6BA68FD-3072-46A2-96CF-56CFFC33482C}" destId="{6118AC71-1036-4438-976C-09E20D994BD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BB74F-8318-4F52-AF32-0AC6640BAE6B}">
      <dsp:nvSpPr>
        <dsp:cNvPr id="0" name=""/>
        <dsp:cNvSpPr/>
      </dsp:nvSpPr>
      <dsp:spPr>
        <a:xfrm rot="10800000">
          <a:off x="1817452" y="826427"/>
          <a:ext cx="6463974" cy="613733"/>
        </a:xfrm>
        <a:prstGeom prst="homePlate">
          <a:avLst/>
        </a:prstGeom>
        <a:no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INTRODUCCIÓN</a:t>
          </a:r>
        </a:p>
      </dsp:txBody>
      <dsp:txXfrm rot="10800000">
        <a:off x="1970885" y="826427"/>
        <a:ext cx="6310541" cy="613733"/>
      </dsp:txXfrm>
    </dsp:sp>
    <dsp:sp modelId="{EA0FD2B2-1B2A-42E6-A31B-932498E05B28}">
      <dsp:nvSpPr>
        <dsp:cNvPr id="0" name=""/>
        <dsp:cNvSpPr/>
      </dsp:nvSpPr>
      <dsp:spPr>
        <a:xfrm>
          <a:off x="1512645" y="864098"/>
          <a:ext cx="613733" cy="61373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22860-193A-4C67-8388-DB56338859E1}">
      <dsp:nvSpPr>
        <dsp:cNvPr id="0" name=""/>
        <dsp:cNvSpPr/>
      </dsp:nvSpPr>
      <dsp:spPr>
        <a:xfrm rot="10800000">
          <a:off x="1800646" y="34340"/>
          <a:ext cx="6463974" cy="613733"/>
        </a:xfrm>
        <a:prstGeom prst="homePlate">
          <a:avLst/>
        </a:prstGeom>
        <a:no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OBJETIVOS</a:t>
          </a:r>
        </a:p>
      </dsp:txBody>
      <dsp:txXfrm rot="10800000">
        <a:off x="1954079" y="34340"/>
        <a:ext cx="6310541" cy="613733"/>
      </dsp:txXfrm>
    </dsp:sp>
    <dsp:sp modelId="{8BCDCD32-E0DF-4541-92A0-1BC7DA2120E4}">
      <dsp:nvSpPr>
        <dsp:cNvPr id="0" name=""/>
        <dsp:cNvSpPr/>
      </dsp:nvSpPr>
      <dsp:spPr>
        <a:xfrm>
          <a:off x="1440636" y="2"/>
          <a:ext cx="613733" cy="61373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EF91F-6C55-43EE-B765-DC0CAE6F940A}">
      <dsp:nvSpPr>
        <dsp:cNvPr id="0" name=""/>
        <dsp:cNvSpPr/>
      </dsp:nvSpPr>
      <dsp:spPr>
        <a:xfrm rot="10800000">
          <a:off x="1781577" y="1596494"/>
          <a:ext cx="6463974" cy="613733"/>
        </a:xfrm>
        <a:prstGeom prst="homePlate">
          <a:avLst/>
        </a:prstGeom>
        <a:no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RECUPERACIÓN Y </a:t>
          </a:r>
          <a:r>
            <a:rPr lang="es-EC" sz="1800" b="1" kern="1200" dirty="0" smtClean="0">
              <a:solidFill>
                <a:schemeClr val="tx1"/>
              </a:solidFill>
            </a:rPr>
            <a:t>MODERNIZACIÓN </a:t>
          </a:r>
          <a:r>
            <a:rPr lang="es-EC" sz="1800" b="1" kern="1200" dirty="0">
              <a:solidFill>
                <a:schemeClr val="tx1"/>
              </a:solidFill>
            </a:rPr>
            <a:t>DE LA MÁQUINA </a:t>
          </a:r>
        </a:p>
      </dsp:txBody>
      <dsp:txXfrm rot="10800000">
        <a:off x="1935010" y="1596494"/>
        <a:ext cx="6310541" cy="613733"/>
      </dsp:txXfrm>
    </dsp:sp>
    <dsp:sp modelId="{B8394051-2299-4E76-9CB6-F05E09A0DB80}">
      <dsp:nvSpPr>
        <dsp:cNvPr id="0" name=""/>
        <dsp:cNvSpPr/>
      </dsp:nvSpPr>
      <dsp:spPr>
        <a:xfrm>
          <a:off x="1474710" y="1596494"/>
          <a:ext cx="613733" cy="6137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49B75-34E7-46D1-BB73-E24BF7D8C223}">
      <dsp:nvSpPr>
        <dsp:cNvPr id="0" name=""/>
        <dsp:cNvSpPr/>
      </dsp:nvSpPr>
      <dsp:spPr>
        <a:xfrm rot="10800000">
          <a:off x="1781577" y="2393433"/>
          <a:ext cx="6463974" cy="613733"/>
        </a:xfrm>
        <a:prstGeom prst="homePlate">
          <a:avLst/>
        </a:prstGeom>
        <a:no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DISEÑO DEL MOLDE </a:t>
          </a:r>
        </a:p>
      </dsp:txBody>
      <dsp:txXfrm rot="10800000">
        <a:off x="1935010" y="2393433"/>
        <a:ext cx="6310541" cy="613733"/>
      </dsp:txXfrm>
    </dsp:sp>
    <dsp:sp modelId="{E77B3F73-9484-41EE-83D4-06CC995A4A4F}">
      <dsp:nvSpPr>
        <dsp:cNvPr id="0" name=""/>
        <dsp:cNvSpPr/>
      </dsp:nvSpPr>
      <dsp:spPr>
        <a:xfrm>
          <a:off x="1474710" y="2393433"/>
          <a:ext cx="613733" cy="61373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CE196-09B4-4B4E-8B2D-80E69DC59C94}">
      <dsp:nvSpPr>
        <dsp:cNvPr id="0" name=""/>
        <dsp:cNvSpPr/>
      </dsp:nvSpPr>
      <dsp:spPr>
        <a:xfrm rot="10800000">
          <a:off x="1781577" y="3190371"/>
          <a:ext cx="6463974" cy="613733"/>
        </a:xfrm>
        <a:prstGeom prst="homePlate">
          <a:avLst/>
        </a:prstGeom>
        <a:solidFill>
          <a:schemeClr val="bg1"/>
        </a:solid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PRUEBAS Y CONTROL ESTADÍSTICO</a:t>
          </a:r>
        </a:p>
      </dsp:txBody>
      <dsp:txXfrm rot="10800000">
        <a:off x="1935010" y="3190371"/>
        <a:ext cx="6310541" cy="613733"/>
      </dsp:txXfrm>
    </dsp:sp>
    <dsp:sp modelId="{8A34FCEA-008F-4E1B-937B-6C51DDC89DA2}">
      <dsp:nvSpPr>
        <dsp:cNvPr id="0" name=""/>
        <dsp:cNvSpPr/>
      </dsp:nvSpPr>
      <dsp:spPr>
        <a:xfrm>
          <a:off x="1474710" y="3190371"/>
          <a:ext cx="613733" cy="613733"/>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5D483-6DA3-4FFE-AA13-CD404AFF4EC9}">
      <dsp:nvSpPr>
        <dsp:cNvPr id="0" name=""/>
        <dsp:cNvSpPr/>
      </dsp:nvSpPr>
      <dsp:spPr>
        <a:xfrm rot="10800000">
          <a:off x="1781577" y="3987309"/>
          <a:ext cx="6463974" cy="613733"/>
        </a:xfrm>
        <a:prstGeom prst="homePlate">
          <a:avLst/>
        </a:prstGeom>
        <a:solidFill>
          <a:schemeClr val="bg1"/>
        </a:solid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CONCLUSIONES</a:t>
          </a:r>
        </a:p>
      </dsp:txBody>
      <dsp:txXfrm rot="10800000">
        <a:off x="1935010" y="3987309"/>
        <a:ext cx="6310541" cy="613733"/>
      </dsp:txXfrm>
    </dsp:sp>
    <dsp:sp modelId="{1B72315A-942A-4980-8AC3-AEBB739E2C19}">
      <dsp:nvSpPr>
        <dsp:cNvPr id="0" name=""/>
        <dsp:cNvSpPr/>
      </dsp:nvSpPr>
      <dsp:spPr>
        <a:xfrm>
          <a:off x="1474710" y="3987309"/>
          <a:ext cx="613733" cy="613733"/>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0C92F-CDA9-45DD-920B-D0B32E8DFA60}">
      <dsp:nvSpPr>
        <dsp:cNvPr id="0" name=""/>
        <dsp:cNvSpPr/>
      </dsp:nvSpPr>
      <dsp:spPr>
        <a:xfrm rot="10800000">
          <a:off x="1781577" y="4784247"/>
          <a:ext cx="6463974" cy="613733"/>
        </a:xfrm>
        <a:prstGeom prst="homePlate">
          <a:avLst/>
        </a:prstGeom>
        <a:noFill/>
        <a:ln w="25400" cap="flat" cmpd="sng" algn="ctr">
          <a:solidFill>
            <a:srgbClr val="00A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640" tIns="68580" rIns="128016" bIns="68580"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RECOMENDACIONES</a:t>
          </a:r>
        </a:p>
      </dsp:txBody>
      <dsp:txXfrm rot="10800000">
        <a:off x="1935010" y="4784247"/>
        <a:ext cx="6310541" cy="613733"/>
      </dsp:txXfrm>
    </dsp:sp>
    <dsp:sp modelId="{B47B384D-E706-460A-8098-07C2329D62CF}">
      <dsp:nvSpPr>
        <dsp:cNvPr id="0" name=""/>
        <dsp:cNvSpPr/>
      </dsp:nvSpPr>
      <dsp:spPr>
        <a:xfrm>
          <a:off x="1474710" y="4784247"/>
          <a:ext cx="613733" cy="613733"/>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D08A3-1470-4A68-909C-8E41281DF33B}">
      <dsp:nvSpPr>
        <dsp:cNvPr id="0" name=""/>
        <dsp:cNvSpPr/>
      </dsp:nvSpPr>
      <dsp:spPr>
        <a:xfrm rot="16200000">
          <a:off x="751" y="422435"/>
          <a:ext cx="4722491" cy="47224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a:solidFill>
                <a:schemeClr val="tx1"/>
              </a:solidFill>
            </a:rPr>
            <a:t>Es un proceso </a:t>
          </a:r>
          <a:r>
            <a:rPr lang="es-ES" sz="2900" kern="1200" dirty="0" err="1">
              <a:solidFill>
                <a:schemeClr val="tx1"/>
              </a:solidFill>
            </a:rPr>
            <a:t>semicontinuo</a:t>
          </a:r>
          <a:r>
            <a:rPr lang="es-ES" sz="2900" kern="1200" dirty="0">
              <a:solidFill>
                <a:schemeClr val="tx1"/>
              </a:solidFill>
            </a:rPr>
            <a:t> que consiste en inyectar un polímero fundido en un molde</a:t>
          </a:r>
          <a:r>
            <a:rPr lang="es-ES" sz="2900" kern="1200" dirty="0"/>
            <a:t>.  </a:t>
          </a:r>
        </a:p>
      </dsp:txBody>
      <dsp:txXfrm rot="5400000">
        <a:off x="751" y="1603058"/>
        <a:ext cx="3896055" cy="2361245"/>
      </dsp:txXfrm>
    </dsp:sp>
    <dsp:sp modelId="{9A603CA5-CF23-4168-B821-B8EB67FA969B}">
      <dsp:nvSpPr>
        <dsp:cNvPr id="0" name=""/>
        <dsp:cNvSpPr/>
      </dsp:nvSpPr>
      <dsp:spPr>
        <a:xfrm rot="5400000">
          <a:off x="4997020" y="422435"/>
          <a:ext cx="4722491" cy="472249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a:solidFill>
                <a:schemeClr val="tx1"/>
              </a:solidFill>
            </a:rPr>
            <a:t>En el molde el material se solidifica, creando así la pieza moldeada </a:t>
          </a:r>
        </a:p>
      </dsp:txBody>
      <dsp:txXfrm rot="-5400000">
        <a:off x="5823456" y="1603058"/>
        <a:ext cx="3896055" cy="236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C5EE5-BC3C-43C5-9488-142B82550BFB}">
      <dsp:nvSpPr>
        <dsp:cNvPr id="0" name=""/>
        <dsp:cNvSpPr/>
      </dsp:nvSpPr>
      <dsp:spPr>
        <a:xfrm rot="16200000">
          <a:off x="966454" y="-930454"/>
          <a:ext cx="2927709" cy="48601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s-EC" sz="2800" b="0" i="1" kern="1200" dirty="0" smtClean="0">
            <a:latin typeface="Cambria Math" panose="02040503050406030204" pitchFamily="18" charset="0"/>
          </a:endParaRPr>
        </a:p>
        <a:p>
          <a:pPr lvl="0" algn="ctr" defTabSz="12446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2800" b="0" i="1" kern="1200" smtClean="0">
                    <a:latin typeface="Cambria Math" panose="02040503050406030204" pitchFamily="18" charset="0"/>
                  </a:rPr>
                  <m:t>𝑃𝑒𝑠𝑜</m:t>
                </m:r>
                <m:r>
                  <a:rPr lang="es-EC" sz="2800" b="0" i="1" kern="1200" smtClean="0">
                    <a:latin typeface="Cambria Math" panose="02040503050406030204" pitchFamily="18" charset="0"/>
                  </a:rPr>
                  <m:t>=</m:t>
                </m:r>
                <m:r>
                  <a:rPr lang="es-EC" sz="2800" b="0" i="1" kern="1200" smtClean="0">
                    <a:latin typeface="Cambria Math" panose="02040503050406030204" pitchFamily="18" charset="0"/>
                  </a:rPr>
                  <m:t>𝑉</m:t>
                </m:r>
                <m:r>
                  <a:rPr lang="es-EC" sz="2800" b="0" i="1" kern="1200" smtClean="0">
                    <a:latin typeface="Cambria Math" panose="02040503050406030204" pitchFamily="18" charset="0"/>
                  </a:rPr>
                  <m:t> ×</m:t>
                </m:r>
                <m:r>
                  <a:rPr lang="es-EC" sz="2800" b="0" i="1" kern="1200" smtClean="0">
                    <a:latin typeface="Cambria Math" panose="02040503050406030204" pitchFamily="18" charset="0"/>
                    <a:ea typeface="Cambria Math" panose="02040503050406030204" pitchFamily="18" charset="0"/>
                  </a:rPr>
                  <m:t>𝐹𝑎𝑐𝑡𝑜𝑟</m:t>
                </m:r>
              </m:oMath>
            </m:oMathPara>
          </a14:m>
          <a:endParaRPr lang="es-ES" sz="2800" kern="1200" dirty="0" smtClean="0"/>
        </a:p>
        <a:p>
          <a:pPr lvl="0" algn="ctr" defTabSz="1244600">
            <a:lnSpc>
              <a:spcPct val="90000"/>
            </a:lnSpc>
            <a:spcBef>
              <a:spcPct val="0"/>
            </a:spcBef>
            <a:spcAft>
              <a:spcPct val="35000"/>
            </a:spcAft>
          </a:pPr>
          <a:endParaRPr lang="es-ES" sz="2800" kern="1200" dirty="0"/>
        </a:p>
      </dsp:txBody>
      <dsp:txXfrm rot="5400000">
        <a:off x="242" y="35757"/>
        <a:ext cx="4860131" cy="2195781"/>
      </dsp:txXfrm>
    </dsp:sp>
    <dsp:sp modelId="{62AD6A61-4228-4ED0-ADAF-0A9B9D73C623}">
      <dsp:nvSpPr>
        <dsp:cNvPr id="0" name=""/>
        <dsp:cNvSpPr/>
      </dsp:nvSpPr>
      <dsp:spPr>
        <a:xfrm>
          <a:off x="4836122" y="24621"/>
          <a:ext cx="4860131" cy="278368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Condiciones de la máquina</a:t>
          </a:r>
          <a:endParaRPr lang="es-ES" sz="2800" kern="1200" dirty="0"/>
        </a:p>
      </dsp:txBody>
      <dsp:txXfrm>
        <a:off x="4836122" y="24621"/>
        <a:ext cx="4860131" cy="2087761"/>
      </dsp:txXfrm>
    </dsp:sp>
    <dsp:sp modelId="{B064CDAA-3C46-4533-BB3D-36924C04A670}">
      <dsp:nvSpPr>
        <dsp:cNvPr id="0" name=""/>
        <dsp:cNvSpPr/>
      </dsp:nvSpPr>
      <dsp:spPr>
        <a:xfrm rot="10800000">
          <a:off x="0" y="2819688"/>
          <a:ext cx="4860131" cy="278368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Muestras </a:t>
          </a:r>
          <a:endParaRPr lang="es-ES" sz="2800" kern="1200" dirty="0"/>
        </a:p>
      </dsp:txBody>
      <dsp:txXfrm rot="10800000">
        <a:off x="0" y="3515608"/>
        <a:ext cx="4860131" cy="2087761"/>
      </dsp:txXfrm>
    </dsp:sp>
    <dsp:sp modelId="{3C2CF9FE-6A69-48CF-9478-230219243856}">
      <dsp:nvSpPr>
        <dsp:cNvPr id="0" name=""/>
        <dsp:cNvSpPr/>
      </dsp:nvSpPr>
      <dsp:spPr>
        <a:xfrm rot="5400000">
          <a:off x="5898356" y="1781463"/>
          <a:ext cx="2783681" cy="486013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Parámetros de inyección</a:t>
          </a:r>
          <a:endParaRPr lang="es-ES" sz="2800" kern="1200" dirty="0"/>
        </a:p>
      </dsp:txBody>
      <dsp:txXfrm rot="-5400000">
        <a:off x="4860131" y="3515608"/>
        <a:ext cx="4860131" cy="2087761"/>
      </dsp:txXfrm>
    </dsp:sp>
    <dsp:sp modelId="{6118AC71-1036-4438-976C-09E20D994BDC}">
      <dsp:nvSpPr>
        <dsp:cNvPr id="0" name=""/>
        <dsp:cNvSpPr/>
      </dsp:nvSpPr>
      <dsp:spPr>
        <a:xfrm>
          <a:off x="3203944" y="2087761"/>
          <a:ext cx="3312374" cy="1391840"/>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bg1"/>
              </a:solidFill>
            </a:rPr>
            <a:t>Peso de referencia 26,92 g</a:t>
          </a:r>
          <a:r>
            <a:rPr lang="es-ES" sz="2800" kern="1200" dirty="0" smtClean="0"/>
            <a:t>  </a:t>
          </a:r>
          <a:endParaRPr lang="es-ES" sz="2800" kern="1200" dirty="0"/>
        </a:p>
      </dsp:txBody>
      <dsp:txXfrm>
        <a:off x="3271888" y="2155705"/>
        <a:ext cx="3176486" cy="12559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l" eaLnBrk="1" hangingPunct="1">
              <a:buFontTx/>
              <a:buChar char="-"/>
              <a:defRPr sz="1300" b="0"/>
            </a:lvl1pPr>
          </a:lstStyle>
          <a:p>
            <a:pPr>
              <a:defRPr/>
            </a:pPr>
            <a:endParaRPr lang="fr-FR" dirty="0"/>
          </a:p>
        </p:txBody>
      </p:sp>
      <p:sp>
        <p:nvSpPr>
          <p:cNvPr id="52227" name="Rectangle 3"/>
          <p:cNvSpPr>
            <a:spLocks noGrp="1" noChangeArrowheads="1"/>
          </p:cNvSpPr>
          <p:nvPr>
            <p:ph type="dt" sz="quarter"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buFontTx/>
              <a:buChar char="-"/>
              <a:defRPr sz="1300" b="0"/>
            </a:lvl1pPr>
          </a:lstStyle>
          <a:p>
            <a:pPr>
              <a:defRPr/>
            </a:pPr>
            <a:endParaRPr lang="fr-FR" dirty="0"/>
          </a:p>
        </p:txBody>
      </p:sp>
      <p:sp>
        <p:nvSpPr>
          <p:cNvPr id="52228" name="Rectangle 4"/>
          <p:cNvSpPr>
            <a:spLocks noGrp="1" noChangeArrowheads="1"/>
          </p:cNvSpPr>
          <p:nvPr>
            <p:ph type="ftr" sz="quarter" idx="2"/>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l" eaLnBrk="1" hangingPunct="1">
              <a:buFontTx/>
              <a:buChar char="-"/>
              <a:defRPr sz="1300" b="0"/>
            </a:lvl1pPr>
          </a:lstStyle>
          <a:p>
            <a:pPr>
              <a:defRPr/>
            </a:pPr>
            <a:endParaRPr lang="fr-FR" dirty="0"/>
          </a:p>
        </p:txBody>
      </p:sp>
      <p:sp>
        <p:nvSpPr>
          <p:cNvPr id="52229" name="Rectangle 5"/>
          <p:cNvSpPr>
            <a:spLocks noGrp="1" noChangeArrowheads="1"/>
          </p:cNvSpPr>
          <p:nvPr>
            <p:ph type="sldNum" sz="quarter" idx="3"/>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buFontTx/>
              <a:buChar char="-"/>
              <a:defRPr sz="1300" b="0"/>
            </a:lvl1pPr>
          </a:lstStyle>
          <a:p>
            <a:pPr>
              <a:defRPr/>
            </a:pPr>
            <a:fld id="{CD2C976F-C7B6-4599-A7ED-D14C3B1464F2}" type="slidenum">
              <a:rPr lang="fr-FR"/>
              <a:pPr>
                <a:defRPr/>
              </a:pPr>
              <a:t>‹#›</a:t>
            </a:fld>
            <a:endParaRPr lang="fr-FR" dirty="0"/>
          </a:p>
        </p:txBody>
      </p:sp>
    </p:spTree>
    <p:extLst>
      <p:ext uri="{BB962C8B-B14F-4D97-AF65-F5344CB8AC3E}">
        <p14:creationId xmlns:p14="http://schemas.microsoft.com/office/powerpoint/2010/main" val="1442225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84871" cy="300957"/>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spAutoFit/>
          </a:bodyPr>
          <a:lstStyle>
            <a:lvl1pPr algn="l" eaLnBrk="1" hangingPunct="1">
              <a:buFontTx/>
              <a:buChar char="-"/>
              <a:defRPr sz="1300" b="0">
                <a:latin typeface="Times New Roman" pitchFamily="18" charset="0"/>
              </a:defRPr>
            </a:lvl1pPr>
          </a:lstStyle>
          <a:p>
            <a:pPr>
              <a:defRPr/>
            </a:pPr>
            <a:endParaRPr lang="fr-FR" dirty="0"/>
          </a:p>
        </p:txBody>
      </p:sp>
      <p:sp>
        <p:nvSpPr>
          <p:cNvPr id="62467" name="Rectangle 3"/>
          <p:cNvSpPr>
            <a:spLocks noGrp="1" noChangeArrowheads="1"/>
          </p:cNvSpPr>
          <p:nvPr>
            <p:ph type="dt" idx="1"/>
          </p:nvPr>
        </p:nvSpPr>
        <p:spPr bwMode="auto">
          <a:xfrm>
            <a:off x="3903292" y="0"/>
            <a:ext cx="2984871" cy="300957"/>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spAutoFit/>
          </a:bodyPr>
          <a:lstStyle>
            <a:lvl1pPr algn="r" eaLnBrk="1" hangingPunct="1">
              <a:buFontTx/>
              <a:buChar char="-"/>
              <a:defRPr sz="1300" b="0">
                <a:latin typeface="Times New Roman" pitchFamily="18" charset="0"/>
              </a:defRPr>
            </a:lvl1pPr>
          </a:lstStyle>
          <a:p>
            <a:pPr>
              <a:defRPr/>
            </a:pPr>
            <a:endParaRPr lang="fr-FR" dirty="0"/>
          </a:p>
        </p:txBody>
      </p:sp>
      <p:sp>
        <p:nvSpPr>
          <p:cNvPr id="2052" name="Rectangle 4"/>
          <p:cNvSpPr>
            <a:spLocks noGrp="1" noRot="1" noChangeAspect="1" noChangeArrowheads="1" noTextEdit="1"/>
          </p:cNvSpPr>
          <p:nvPr>
            <p:ph type="sldImg" idx="2"/>
          </p:nvPr>
        </p:nvSpPr>
        <p:spPr bwMode="auto">
          <a:xfrm>
            <a:off x="627063" y="750888"/>
            <a:ext cx="5634037"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8422" y="4759642"/>
            <a:ext cx="5051320" cy="12424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sp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2470" name="Rectangle 6"/>
          <p:cNvSpPr>
            <a:spLocks noGrp="1" noChangeArrowheads="1"/>
          </p:cNvSpPr>
          <p:nvPr>
            <p:ph type="ftr" sz="quarter" idx="4"/>
          </p:nvPr>
        </p:nvSpPr>
        <p:spPr bwMode="auto">
          <a:xfrm>
            <a:off x="0" y="9719344"/>
            <a:ext cx="2984871" cy="300956"/>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spAutoFit/>
          </a:bodyPr>
          <a:lstStyle>
            <a:lvl1pPr algn="l" eaLnBrk="1" hangingPunct="1">
              <a:buFontTx/>
              <a:buChar char="-"/>
              <a:defRPr sz="1300" b="0">
                <a:latin typeface="Times New Roman" pitchFamily="18" charset="0"/>
              </a:defRPr>
            </a:lvl1pPr>
          </a:lstStyle>
          <a:p>
            <a:pPr>
              <a:defRPr/>
            </a:pPr>
            <a:endParaRPr lang="fr-FR" dirty="0"/>
          </a:p>
        </p:txBody>
      </p:sp>
      <p:sp>
        <p:nvSpPr>
          <p:cNvPr id="62471" name="Rectangle 7"/>
          <p:cNvSpPr>
            <a:spLocks noGrp="1" noChangeArrowheads="1"/>
          </p:cNvSpPr>
          <p:nvPr>
            <p:ph type="sldNum" sz="quarter" idx="5"/>
          </p:nvPr>
        </p:nvSpPr>
        <p:spPr bwMode="auto">
          <a:xfrm>
            <a:off x="3903292" y="9719344"/>
            <a:ext cx="2984871" cy="300956"/>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spAutoFit/>
          </a:bodyPr>
          <a:lstStyle>
            <a:lvl1pPr algn="r" eaLnBrk="1" hangingPunct="1">
              <a:buFontTx/>
              <a:buChar char="-"/>
              <a:defRPr sz="1300" b="0">
                <a:latin typeface="Times New Roman" panose="02020603050405020304" pitchFamily="18" charset="0"/>
              </a:defRPr>
            </a:lvl1pPr>
          </a:lstStyle>
          <a:p>
            <a:pPr>
              <a:defRPr/>
            </a:pPr>
            <a:fld id="{E9126406-1BA0-4C48-8824-1C7260A997CA}" type="slidenum">
              <a:rPr lang="fr-FR"/>
              <a:pPr>
                <a:defRPr/>
              </a:pPr>
              <a:t>‹#›</a:t>
            </a:fld>
            <a:endParaRPr lang="fr-FR" dirty="0"/>
          </a:p>
        </p:txBody>
      </p:sp>
    </p:spTree>
    <p:extLst>
      <p:ext uri="{BB962C8B-B14F-4D97-AF65-F5344CB8AC3E}">
        <p14:creationId xmlns:p14="http://schemas.microsoft.com/office/powerpoint/2010/main" val="3019425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E9126406-1BA0-4C48-8824-1C7260A997CA}" type="slidenum">
              <a:rPr lang="fr-FR" smtClean="0"/>
              <a:pPr>
                <a:defRPr/>
              </a:pPr>
              <a:t>4</a:t>
            </a:fld>
            <a:endParaRPr lang="fr-FR" dirty="0"/>
          </a:p>
        </p:txBody>
      </p:sp>
    </p:spTree>
    <p:extLst>
      <p:ext uri="{BB962C8B-B14F-4D97-AF65-F5344CB8AC3E}">
        <p14:creationId xmlns:p14="http://schemas.microsoft.com/office/powerpoint/2010/main" val="285665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E9126406-1BA0-4C48-8824-1C7260A997CA}" type="slidenum">
              <a:rPr lang="fr-FR" smtClean="0"/>
              <a:pPr>
                <a:defRPr/>
              </a:pPr>
              <a:t>14</a:t>
            </a:fld>
            <a:endParaRPr lang="fr-FR" dirty="0"/>
          </a:p>
        </p:txBody>
      </p:sp>
    </p:spTree>
    <p:extLst>
      <p:ext uri="{BB962C8B-B14F-4D97-AF65-F5344CB8AC3E}">
        <p14:creationId xmlns:p14="http://schemas.microsoft.com/office/powerpoint/2010/main" val="29960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E9126406-1BA0-4C48-8824-1C7260A997CA}" type="slidenum">
              <a:rPr lang="fr-FR" smtClean="0"/>
              <a:pPr>
                <a:defRPr/>
              </a:pPr>
              <a:t>30</a:t>
            </a:fld>
            <a:endParaRPr lang="fr-FR" dirty="0"/>
          </a:p>
        </p:txBody>
      </p:sp>
    </p:spTree>
    <p:extLst>
      <p:ext uri="{BB962C8B-B14F-4D97-AF65-F5344CB8AC3E}">
        <p14:creationId xmlns:p14="http://schemas.microsoft.com/office/powerpoint/2010/main" val="94058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1029902"/>
          <a:ext cx="10799763" cy="5896104"/>
        </p:xfrm>
        <a:graphic>
          <a:graphicData uri="http://schemas.openxmlformats.org/presentationml/2006/ole">
            <mc:AlternateContent xmlns:mc="http://schemas.openxmlformats.org/markup-compatibility/2006">
              <mc:Choice xmlns:v="urn:schemas-microsoft-com:vml" Requires="v">
                <p:oleObj spid="_x0000_s81268"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9902"/>
                        <a:ext cx="10799763" cy="589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539988" y="6556041"/>
            <a:ext cx="2519945" cy="499952"/>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p:nvSpPr>
        <p:spPr bwMode="auto">
          <a:xfrm>
            <a:off x="3689919" y="6556041"/>
            <a:ext cx="3419925" cy="499952"/>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p:nvSpPr>
        <p:spPr bwMode="auto">
          <a:xfrm>
            <a:off x="539988" y="6556041"/>
            <a:ext cx="2519945" cy="499952"/>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p:nvSpPr>
        <p:spPr bwMode="auto">
          <a:xfrm>
            <a:off x="3689919" y="6556041"/>
            <a:ext cx="3419925" cy="499952"/>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07761"/>
            <a:ext cx="10799763" cy="119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56870" y="273314"/>
            <a:ext cx="935604" cy="831588"/>
          </a:xfrm>
          <a:prstGeom prst="ellipse">
            <a:avLst/>
          </a:prstGeom>
          <a:solidFill>
            <a:schemeClr val="bg1"/>
          </a:solidFill>
          <a:ln w="9525">
            <a:noFill/>
            <a:round/>
            <a:headEnd/>
            <a:tailEnd/>
          </a:ln>
          <a:effectLst/>
        </p:spPr>
        <p:txBody>
          <a:bodyPr wrap="none" anchor="ctr"/>
          <a:lstStyle/>
          <a:p>
            <a:pPr>
              <a:defRPr/>
            </a:pPr>
            <a:endParaRPr lang="es-EC" sz="2000">
              <a:latin typeface="Arial" charset="0"/>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498" y="121658"/>
            <a:ext cx="3913040" cy="9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42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39988" y="288306"/>
            <a:ext cx="9719787" cy="1199886"/>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539988" y="1679845"/>
            <a:ext cx="9719787" cy="4751214"/>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31706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829833" y="288314"/>
            <a:ext cx="2429947" cy="6142747"/>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539990" y="288314"/>
            <a:ext cx="7109844" cy="614274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7926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987" y="36515"/>
            <a:ext cx="9719787" cy="610813"/>
          </a:xfrm>
          <a:prstGeom prst="rect">
            <a:avLst/>
          </a:prstGeom>
        </p:spPr>
        <p:txBody>
          <a:bodyPr/>
          <a:lstStyle>
            <a:lvl1pPr>
              <a:defRPr>
                <a:solidFill>
                  <a:schemeClr val="tx1"/>
                </a:solidFill>
                <a:latin typeface="Arial (Títulos)"/>
              </a:defRPr>
            </a:lvl1pPr>
          </a:lstStyle>
          <a:p>
            <a:r>
              <a:rPr lang="es-ES" dirty="0"/>
              <a:t>Haga clic para modificar el estilo de título del patrón</a:t>
            </a:r>
            <a:endParaRPr lang="es-EC" dirty="0"/>
          </a:p>
        </p:txBody>
      </p:sp>
      <p:sp>
        <p:nvSpPr>
          <p:cNvPr id="3" name="2 Marcador de contenido"/>
          <p:cNvSpPr>
            <a:spLocks noGrp="1"/>
          </p:cNvSpPr>
          <p:nvPr>
            <p:ph idx="1"/>
          </p:nvPr>
        </p:nvSpPr>
        <p:spPr>
          <a:xfrm>
            <a:off x="539988" y="863352"/>
            <a:ext cx="9719787" cy="5567707"/>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Tree>
    <p:extLst>
      <p:ext uri="{BB962C8B-B14F-4D97-AF65-F5344CB8AC3E}">
        <p14:creationId xmlns:p14="http://schemas.microsoft.com/office/powerpoint/2010/main" val="332199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107" y="4626232"/>
            <a:ext cx="9179799" cy="1429864"/>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853107" y="3051379"/>
            <a:ext cx="9179799" cy="1574849"/>
          </a:xfrm>
          <a:prstGeom prst="rect">
            <a:avLst/>
          </a:prstGeom>
        </p:spPr>
        <p:txBody>
          <a:bodyPr anchor="b"/>
          <a:lstStyle>
            <a:lvl1pPr marL="0" indent="0">
              <a:buNone/>
              <a:defRPr sz="2000"/>
            </a:lvl1pPr>
            <a:lvl2pPr marL="457250" indent="0">
              <a:buNone/>
              <a:defRPr sz="1800"/>
            </a:lvl2pPr>
            <a:lvl3pPr marL="914502" indent="0">
              <a:buNone/>
              <a:defRPr sz="1600"/>
            </a:lvl3pPr>
            <a:lvl4pPr marL="1371753" indent="0">
              <a:buNone/>
              <a:defRPr sz="1400"/>
            </a:lvl4pPr>
            <a:lvl5pPr marL="1829003" indent="0">
              <a:buNone/>
              <a:defRPr sz="1400"/>
            </a:lvl5pPr>
            <a:lvl6pPr marL="2286254" indent="0">
              <a:buNone/>
              <a:defRPr sz="1400"/>
            </a:lvl6pPr>
            <a:lvl7pPr marL="2743505" indent="0">
              <a:buNone/>
              <a:defRPr sz="1400"/>
            </a:lvl7pPr>
            <a:lvl8pPr marL="3200756" indent="0">
              <a:buNone/>
              <a:defRPr sz="1400"/>
            </a:lvl8pPr>
            <a:lvl9pPr marL="3658008"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2242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988" y="288306"/>
            <a:ext cx="9719787" cy="1199886"/>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539992" y="1679845"/>
            <a:ext cx="4769895" cy="4751214"/>
          </a:xfrm>
          <a:prstGeom prst="rect">
            <a:avLst/>
          </a:prstGeom>
        </p:spPr>
        <p:txBody>
          <a:bodyPr/>
          <a:lstStyle>
            <a:lvl1pPr>
              <a:defRPr sz="2801"/>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5489881" y="1679845"/>
            <a:ext cx="4769895" cy="4751214"/>
          </a:xfrm>
          <a:prstGeom prst="rect">
            <a:avLst/>
          </a:prstGeom>
        </p:spPr>
        <p:txBody>
          <a:bodyPr/>
          <a:lstStyle>
            <a:lvl1pPr>
              <a:defRPr sz="2801"/>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00001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9988" y="288306"/>
            <a:ext cx="9719787" cy="1199886"/>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539993" y="1611513"/>
            <a:ext cx="4771772" cy="671602"/>
          </a:xfrm>
          <a:prstGeom prst="rect">
            <a:avLst/>
          </a:prstGeom>
        </p:spPr>
        <p:txBody>
          <a:bodyPr anchor="b"/>
          <a:lstStyle>
            <a:lvl1pPr marL="0" indent="0">
              <a:buNone/>
              <a:defRPr sz="2401" b="1"/>
            </a:lvl1pPr>
            <a:lvl2pPr marL="457250" indent="0">
              <a:buNone/>
              <a:defRPr sz="2000" b="1"/>
            </a:lvl2pPr>
            <a:lvl3pPr marL="914502" indent="0">
              <a:buNone/>
              <a:defRPr sz="1800" b="1"/>
            </a:lvl3pPr>
            <a:lvl4pPr marL="1371753" indent="0">
              <a:buNone/>
              <a:defRPr sz="1600" b="1"/>
            </a:lvl4pPr>
            <a:lvl5pPr marL="1829003" indent="0">
              <a:buNone/>
              <a:defRPr sz="1600" b="1"/>
            </a:lvl5pPr>
            <a:lvl6pPr marL="2286254" indent="0">
              <a:buNone/>
              <a:defRPr sz="1600" b="1"/>
            </a:lvl6pPr>
            <a:lvl7pPr marL="2743505" indent="0">
              <a:buNone/>
              <a:defRPr sz="1600" b="1"/>
            </a:lvl7pPr>
            <a:lvl8pPr marL="3200756" indent="0">
              <a:buNone/>
              <a:defRPr sz="1600" b="1"/>
            </a:lvl8pPr>
            <a:lvl9pPr marL="3658008"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39993" y="2283115"/>
            <a:ext cx="4771772" cy="4147938"/>
          </a:xfrm>
          <a:prstGeom prst="rect">
            <a:avLst/>
          </a:prstGeo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5486136" y="1611513"/>
            <a:ext cx="4773645" cy="671602"/>
          </a:xfrm>
          <a:prstGeom prst="rect">
            <a:avLst/>
          </a:prstGeom>
        </p:spPr>
        <p:txBody>
          <a:bodyPr anchor="b"/>
          <a:lstStyle>
            <a:lvl1pPr marL="0" indent="0">
              <a:buNone/>
              <a:defRPr sz="2401" b="1"/>
            </a:lvl1pPr>
            <a:lvl2pPr marL="457250" indent="0">
              <a:buNone/>
              <a:defRPr sz="2000" b="1"/>
            </a:lvl2pPr>
            <a:lvl3pPr marL="914502" indent="0">
              <a:buNone/>
              <a:defRPr sz="1800" b="1"/>
            </a:lvl3pPr>
            <a:lvl4pPr marL="1371753" indent="0">
              <a:buNone/>
              <a:defRPr sz="1600" b="1"/>
            </a:lvl4pPr>
            <a:lvl5pPr marL="1829003" indent="0">
              <a:buNone/>
              <a:defRPr sz="1600" b="1"/>
            </a:lvl5pPr>
            <a:lvl6pPr marL="2286254" indent="0">
              <a:buNone/>
              <a:defRPr sz="1600" b="1"/>
            </a:lvl6pPr>
            <a:lvl7pPr marL="2743505" indent="0">
              <a:buNone/>
              <a:defRPr sz="1600" b="1"/>
            </a:lvl7pPr>
            <a:lvl8pPr marL="3200756" indent="0">
              <a:buNone/>
              <a:defRPr sz="1600" b="1"/>
            </a:lvl8pPr>
            <a:lvl9pPr marL="3658008"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486136" y="2283115"/>
            <a:ext cx="4773645" cy="4147938"/>
          </a:xfrm>
          <a:prstGeom prst="rect">
            <a:avLst/>
          </a:prstGeo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92343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988" y="288306"/>
            <a:ext cx="9719787" cy="1199886"/>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56407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15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990" y="286639"/>
            <a:ext cx="3553047" cy="1219884"/>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222412" y="286645"/>
            <a:ext cx="6037368" cy="6144414"/>
          </a:xfrm>
          <a:prstGeom prst="rect">
            <a:avLst/>
          </a:prstGeom>
        </p:spPr>
        <p:txBody>
          <a:bodyPr/>
          <a:lstStyle>
            <a:lvl1pPr>
              <a:defRPr sz="3201"/>
            </a:lvl1pPr>
            <a:lvl2pPr>
              <a:defRPr sz="2801"/>
            </a:lvl2pPr>
            <a:lvl3pPr>
              <a:defRPr sz="2401"/>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539990" y="1506527"/>
            <a:ext cx="3553047" cy="4924531"/>
          </a:xfrm>
          <a:prstGeom prst="rect">
            <a:avLst/>
          </a:prstGeom>
        </p:spPr>
        <p:txBody>
          <a:bodyPr/>
          <a:lstStyle>
            <a:lvl1pPr marL="0" indent="0">
              <a:buNone/>
              <a:defRPr sz="1400"/>
            </a:lvl1pPr>
            <a:lvl2pPr marL="457250" indent="0">
              <a:buNone/>
              <a:defRPr sz="1200"/>
            </a:lvl2pPr>
            <a:lvl3pPr marL="914502" indent="0">
              <a:buNone/>
              <a:defRPr sz="1000"/>
            </a:lvl3pPr>
            <a:lvl4pPr marL="1371753" indent="0">
              <a:buNone/>
              <a:defRPr sz="900"/>
            </a:lvl4pPr>
            <a:lvl5pPr marL="1829003" indent="0">
              <a:buNone/>
              <a:defRPr sz="900"/>
            </a:lvl5pPr>
            <a:lvl6pPr marL="2286254" indent="0">
              <a:buNone/>
              <a:defRPr sz="900"/>
            </a:lvl6pPr>
            <a:lvl7pPr marL="2743505" indent="0">
              <a:buNone/>
              <a:defRPr sz="900"/>
            </a:lvl7pPr>
            <a:lvl8pPr marL="3200756" indent="0">
              <a:buNone/>
              <a:defRPr sz="900"/>
            </a:lvl8pPr>
            <a:lvl9pPr marL="3658008"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4167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6829" y="5039519"/>
            <a:ext cx="6479858" cy="594944"/>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116829" y="643272"/>
            <a:ext cx="6479858" cy="4319588"/>
          </a:xfrm>
          <a:prstGeom prst="rect">
            <a:avLst/>
          </a:prstGeom>
        </p:spPr>
        <p:txBody>
          <a:bodyPr/>
          <a:lstStyle>
            <a:lvl1pPr marL="0" indent="0">
              <a:buNone/>
              <a:defRPr sz="3201"/>
            </a:lvl1pPr>
            <a:lvl2pPr marL="457250" indent="0">
              <a:buNone/>
              <a:defRPr sz="2801"/>
            </a:lvl2pPr>
            <a:lvl3pPr marL="914502" indent="0">
              <a:buNone/>
              <a:defRPr sz="2401"/>
            </a:lvl3pPr>
            <a:lvl4pPr marL="1371753" indent="0">
              <a:buNone/>
              <a:defRPr sz="2000"/>
            </a:lvl4pPr>
            <a:lvl5pPr marL="1829003" indent="0">
              <a:buNone/>
              <a:defRPr sz="2000"/>
            </a:lvl5pPr>
            <a:lvl6pPr marL="2286254" indent="0">
              <a:buNone/>
              <a:defRPr sz="2000"/>
            </a:lvl6pPr>
            <a:lvl7pPr marL="2743505" indent="0">
              <a:buNone/>
              <a:defRPr sz="2000"/>
            </a:lvl7pPr>
            <a:lvl8pPr marL="3200756" indent="0">
              <a:buNone/>
              <a:defRPr sz="2000"/>
            </a:lvl8pPr>
            <a:lvl9pPr marL="3658008"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116829" y="5634465"/>
            <a:ext cx="6479858" cy="844919"/>
          </a:xfrm>
          <a:prstGeom prst="rect">
            <a:avLst/>
          </a:prstGeom>
        </p:spPr>
        <p:txBody>
          <a:bodyPr/>
          <a:lstStyle>
            <a:lvl1pPr marL="0" indent="0">
              <a:buNone/>
              <a:defRPr sz="1400"/>
            </a:lvl1pPr>
            <a:lvl2pPr marL="457250" indent="0">
              <a:buNone/>
              <a:defRPr sz="1200"/>
            </a:lvl2pPr>
            <a:lvl3pPr marL="914502" indent="0">
              <a:buNone/>
              <a:defRPr sz="1000"/>
            </a:lvl3pPr>
            <a:lvl4pPr marL="1371753" indent="0">
              <a:buNone/>
              <a:defRPr sz="900"/>
            </a:lvl4pPr>
            <a:lvl5pPr marL="1829003" indent="0">
              <a:buNone/>
              <a:defRPr sz="900"/>
            </a:lvl5pPr>
            <a:lvl6pPr marL="2286254" indent="0">
              <a:buNone/>
              <a:defRPr sz="900"/>
            </a:lvl6pPr>
            <a:lvl7pPr marL="2743505" indent="0">
              <a:buNone/>
              <a:defRPr sz="900"/>
            </a:lvl7pPr>
            <a:lvl8pPr marL="3200756" indent="0">
              <a:buNone/>
              <a:defRPr sz="900"/>
            </a:lvl8pPr>
            <a:lvl9pPr marL="3658008"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5753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8"/>
            <a:ext cx="10799763" cy="65160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sz="2000">
              <a:latin typeface="Arial" charset="0"/>
            </a:endParaRPr>
          </a:p>
        </p:txBody>
      </p:sp>
      <p:sp>
        <p:nvSpPr>
          <p:cNvPr id="1045" name="Rectangle 21"/>
          <p:cNvSpPr>
            <a:spLocks noChangeArrowheads="1"/>
          </p:cNvSpPr>
          <p:nvPr/>
        </p:nvSpPr>
        <p:spPr bwMode="auto">
          <a:xfrm rot="10800000">
            <a:off x="2" y="6622708"/>
            <a:ext cx="9312921" cy="576612"/>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sz="2000">
              <a:latin typeface="Arial" charset="0"/>
            </a:endParaRPr>
          </a:p>
        </p:txBody>
      </p:sp>
      <p:sp>
        <p:nvSpPr>
          <p:cNvPr id="1047" name="Line 23"/>
          <p:cNvSpPr>
            <a:spLocks noChangeShapeType="1"/>
          </p:cNvSpPr>
          <p:nvPr/>
        </p:nvSpPr>
        <p:spPr bwMode="auto">
          <a:xfrm rot="10800000" flipH="1">
            <a:off x="30001" y="6609369"/>
            <a:ext cx="7865453" cy="0"/>
          </a:xfrm>
          <a:prstGeom prst="line">
            <a:avLst/>
          </a:prstGeom>
          <a:noFill/>
          <a:ln w="38100">
            <a:solidFill>
              <a:srgbClr val="FF0000"/>
            </a:solidFill>
            <a:round/>
            <a:headEnd/>
            <a:tailEnd/>
          </a:ln>
          <a:effectLst/>
        </p:spPr>
        <p:txBody>
          <a:bodyPr/>
          <a:lstStyle/>
          <a:p>
            <a:pPr>
              <a:defRPr/>
            </a:pPr>
            <a:endParaRPr lang="es-EC" sz="2000">
              <a:latin typeface="Arial" charset="0"/>
            </a:endParaRPr>
          </a:p>
        </p:txBody>
      </p:sp>
      <p:sp>
        <p:nvSpPr>
          <p:cNvPr id="1048" name="Line 24"/>
          <p:cNvSpPr>
            <a:spLocks noChangeShapeType="1"/>
          </p:cNvSpPr>
          <p:nvPr/>
        </p:nvSpPr>
        <p:spPr bwMode="auto">
          <a:xfrm rot="10800000" flipH="1">
            <a:off x="30001" y="6556041"/>
            <a:ext cx="7865453" cy="0"/>
          </a:xfrm>
          <a:prstGeom prst="line">
            <a:avLst/>
          </a:prstGeom>
          <a:noFill/>
          <a:ln w="38100">
            <a:solidFill>
              <a:srgbClr val="006600"/>
            </a:solidFill>
            <a:round/>
            <a:headEnd/>
            <a:tailEnd/>
          </a:ln>
          <a:effectLst/>
        </p:spPr>
        <p:txBody>
          <a:bodyPr/>
          <a:lstStyle/>
          <a:p>
            <a:pPr>
              <a:defRPr/>
            </a:pPr>
            <a:endParaRPr lang="es-EC" sz="2000">
              <a:latin typeface="Arial" charset="0"/>
            </a:endParaRPr>
          </a:p>
        </p:txBody>
      </p:sp>
      <p:pic>
        <p:nvPicPr>
          <p:cNvPr id="3078"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7951705" y="6246071"/>
            <a:ext cx="2722440" cy="6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72269"/>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5pPr>
      <a:lvl6pPr marL="457250"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6pPr>
      <a:lvl7pPr marL="914502"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7pPr>
      <a:lvl8pPr marL="1371753"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8pPr>
      <a:lvl9pPr marL="1829003"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9pPr>
    </p:titleStyle>
    <p:bodyStyle>
      <a:lvl1pPr marL="342939" indent="-342939" algn="l" rtl="0" eaLnBrk="1" fontAlgn="base" hangingPunct="1">
        <a:spcBef>
          <a:spcPct val="20000"/>
        </a:spcBef>
        <a:spcAft>
          <a:spcPct val="0"/>
        </a:spcAft>
        <a:buChar char="•"/>
        <a:defRPr sz="2401">
          <a:solidFill>
            <a:schemeClr val="bg1"/>
          </a:solidFill>
          <a:latin typeface="+mn-lt"/>
          <a:ea typeface="+mn-ea"/>
          <a:cs typeface="+mn-cs"/>
        </a:defRPr>
      </a:lvl1pPr>
      <a:lvl2pPr marL="743033" indent="-285782" algn="l" rtl="0" eaLnBrk="1" fontAlgn="base" hangingPunct="1">
        <a:spcBef>
          <a:spcPct val="20000"/>
        </a:spcBef>
        <a:spcAft>
          <a:spcPct val="0"/>
        </a:spcAft>
        <a:buChar char="–"/>
        <a:defRPr sz="2401">
          <a:solidFill>
            <a:schemeClr val="bg1"/>
          </a:solidFill>
          <a:latin typeface="+mn-lt"/>
        </a:defRPr>
      </a:lvl2pPr>
      <a:lvl3pPr marL="1143127" indent="-228626" algn="l" rtl="0" eaLnBrk="1" fontAlgn="base" hangingPunct="1">
        <a:spcBef>
          <a:spcPct val="20000"/>
        </a:spcBef>
        <a:spcAft>
          <a:spcPct val="0"/>
        </a:spcAft>
        <a:buChar char="•"/>
        <a:defRPr sz="2401">
          <a:solidFill>
            <a:schemeClr val="bg1"/>
          </a:solidFill>
          <a:latin typeface="+mn-lt"/>
        </a:defRPr>
      </a:lvl3pPr>
      <a:lvl4pPr marL="1600378" indent="-228626" algn="l" rtl="0" eaLnBrk="1" fontAlgn="base" hangingPunct="1">
        <a:spcBef>
          <a:spcPct val="20000"/>
        </a:spcBef>
        <a:spcAft>
          <a:spcPct val="0"/>
        </a:spcAft>
        <a:buChar char="–"/>
        <a:defRPr sz="2401">
          <a:solidFill>
            <a:schemeClr val="bg1"/>
          </a:solidFill>
          <a:latin typeface="+mn-lt"/>
        </a:defRPr>
      </a:lvl4pPr>
      <a:lvl5pPr marL="2057628" indent="-228626" algn="l" rtl="0" eaLnBrk="1" fontAlgn="base" hangingPunct="1">
        <a:spcBef>
          <a:spcPct val="20000"/>
        </a:spcBef>
        <a:spcAft>
          <a:spcPct val="0"/>
        </a:spcAft>
        <a:buChar char="»"/>
        <a:defRPr sz="2401">
          <a:solidFill>
            <a:schemeClr val="bg1"/>
          </a:solidFill>
          <a:latin typeface="+mn-lt"/>
        </a:defRPr>
      </a:lvl5pPr>
      <a:lvl6pPr marL="2514880" indent="-228626" algn="l" rtl="0" eaLnBrk="1" fontAlgn="base" hangingPunct="1">
        <a:spcBef>
          <a:spcPct val="20000"/>
        </a:spcBef>
        <a:spcAft>
          <a:spcPct val="0"/>
        </a:spcAft>
        <a:buChar char="»"/>
        <a:defRPr sz="2401">
          <a:solidFill>
            <a:schemeClr val="bg1"/>
          </a:solidFill>
          <a:latin typeface="+mn-lt"/>
        </a:defRPr>
      </a:lvl6pPr>
      <a:lvl7pPr marL="2972130" indent="-228626" algn="l" rtl="0" eaLnBrk="1" fontAlgn="base" hangingPunct="1">
        <a:spcBef>
          <a:spcPct val="20000"/>
        </a:spcBef>
        <a:spcAft>
          <a:spcPct val="0"/>
        </a:spcAft>
        <a:buChar char="»"/>
        <a:defRPr sz="2401">
          <a:solidFill>
            <a:schemeClr val="bg1"/>
          </a:solidFill>
          <a:latin typeface="+mn-lt"/>
        </a:defRPr>
      </a:lvl7pPr>
      <a:lvl8pPr marL="3429381" indent="-228626" algn="l" rtl="0" eaLnBrk="1" fontAlgn="base" hangingPunct="1">
        <a:spcBef>
          <a:spcPct val="20000"/>
        </a:spcBef>
        <a:spcAft>
          <a:spcPct val="0"/>
        </a:spcAft>
        <a:buChar char="»"/>
        <a:defRPr sz="2401">
          <a:solidFill>
            <a:schemeClr val="bg1"/>
          </a:solidFill>
          <a:latin typeface="+mn-lt"/>
        </a:defRPr>
      </a:lvl8pPr>
      <a:lvl9pPr marL="3886633" indent="-228626" algn="l" rtl="0" eaLnBrk="1" fontAlgn="base" hangingPunct="1">
        <a:spcBef>
          <a:spcPct val="20000"/>
        </a:spcBef>
        <a:spcAft>
          <a:spcPct val="0"/>
        </a:spcAft>
        <a:buChar char="»"/>
        <a:defRPr sz="2401">
          <a:solidFill>
            <a:schemeClr val="bg1"/>
          </a:solidFill>
          <a:latin typeface="+mn-lt"/>
        </a:defRPr>
      </a:lvl9pPr>
    </p:bodyStyle>
    <p:otherStyle>
      <a:defPPr>
        <a:defRPr lang="es-EC"/>
      </a:defPPr>
      <a:lvl1pPr marL="0" algn="l" defTabSz="914502" rtl="0" eaLnBrk="1" latinLnBrk="0" hangingPunct="1">
        <a:defRPr sz="1800" kern="1200">
          <a:solidFill>
            <a:schemeClr val="tx1"/>
          </a:solidFill>
          <a:latin typeface="+mn-lt"/>
          <a:ea typeface="+mn-ea"/>
          <a:cs typeface="+mn-cs"/>
        </a:defRPr>
      </a:lvl1pPr>
      <a:lvl2pPr marL="457250" algn="l" defTabSz="914502" rtl="0" eaLnBrk="1" latinLnBrk="0" hangingPunct="1">
        <a:defRPr sz="1800" kern="1200">
          <a:solidFill>
            <a:schemeClr val="tx1"/>
          </a:solidFill>
          <a:latin typeface="+mn-lt"/>
          <a:ea typeface="+mn-ea"/>
          <a:cs typeface="+mn-cs"/>
        </a:defRPr>
      </a:lvl2pPr>
      <a:lvl3pPr marL="914502" algn="l" defTabSz="914502" rtl="0" eaLnBrk="1" latinLnBrk="0" hangingPunct="1">
        <a:defRPr sz="1800" kern="1200">
          <a:solidFill>
            <a:schemeClr val="tx1"/>
          </a:solidFill>
          <a:latin typeface="+mn-lt"/>
          <a:ea typeface="+mn-ea"/>
          <a:cs typeface="+mn-cs"/>
        </a:defRPr>
      </a:lvl3pPr>
      <a:lvl4pPr marL="1371753" algn="l" defTabSz="914502" rtl="0" eaLnBrk="1" latinLnBrk="0" hangingPunct="1">
        <a:defRPr sz="1800" kern="1200">
          <a:solidFill>
            <a:schemeClr val="tx1"/>
          </a:solidFill>
          <a:latin typeface="+mn-lt"/>
          <a:ea typeface="+mn-ea"/>
          <a:cs typeface="+mn-cs"/>
        </a:defRPr>
      </a:lvl4pPr>
      <a:lvl5pPr marL="1829003" algn="l" defTabSz="914502" rtl="0" eaLnBrk="1" latinLnBrk="0" hangingPunct="1">
        <a:defRPr sz="1800" kern="1200">
          <a:solidFill>
            <a:schemeClr val="tx1"/>
          </a:solidFill>
          <a:latin typeface="+mn-lt"/>
          <a:ea typeface="+mn-ea"/>
          <a:cs typeface="+mn-cs"/>
        </a:defRPr>
      </a:lvl5pPr>
      <a:lvl6pPr marL="2286254" algn="l" defTabSz="914502" rtl="0" eaLnBrk="1" latinLnBrk="0" hangingPunct="1">
        <a:defRPr sz="1800" kern="1200">
          <a:solidFill>
            <a:schemeClr val="tx1"/>
          </a:solidFill>
          <a:latin typeface="+mn-lt"/>
          <a:ea typeface="+mn-ea"/>
          <a:cs typeface="+mn-cs"/>
        </a:defRPr>
      </a:lvl6pPr>
      <a:lvl7pPr marL="2743505" algn="l" defTabSz="914502" rtl="0" eaLnBrk="1" latinLnBrk="0" hangingPunct="1">
        <a:defRPr sz="1800" kern="1200">
          <a:solidFill>
            <a:schemeClr val="tx1"/>
          </a:solidFill>
          <a:latin typeface="+mn-lt"/>
          <a:ea typeface="+mn-ea"/>
          <a:cs typeface="+mn-cs"/>
        </a:defRPr>
      </a:lvl7pPr>
      <a:lvl8pPr marL="3200756" algn="l" defTabSz="914502" rtl="0" eaLnBrk="1" latinLnBrk="0" hangingPunct="1">
        <a:defRPr sz="1800" kern="1200">
          <a:solidFill>
            <a:schemeClr val="tx1"/>
          </a:solidFill>
          <a:latin typeface="+mn-lt"/>
          <a:ea typeface="+mn-ea"/>
          <a:cs typeface="+mn-cs"/>
        </a:defRPr>
      </a:lvl8pPr>
      <a:lvl9pPr marL="3658008" algn="l" defTabSz="9145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11449" y="719336"/>
            <a:ext cx="8566726" cy="5601533"/>
          </a:xfrm>
          <a:prstGeom prst="rect">
            <a:avLst/>
          </a:prstGeom>
          <a:noFill/>
        </p:spPr>
        <p:txBody>
          <a:bodyPr wrap="square" rtlCol="0">
            <a:spAutoFit/>
          </a:bodyPr>
          <a:lstStyle/>
          <a:p>
            <a:pPr lvl="0" algn="ctr"/>
            <a:endParaRPr lang="es-EC" sz="1800" dirty="0">
              <a:latin typeface="Arial" pitchFamily="34" charset="0"/>
              <a:ea typeface="Calibri" pitchFamily="34" charset="0"/>
              <a:cs typeface="Arial" pitchFamily="34" charset="0"/>
            </a:endParaRPr>
          </a:p>
          <a:p>
            <a:pPr lvl="0" algn="ctr"/>
            <a:r>
              <a:rPr lang="es-EC" dirty="0">
                <a:latin typeface="+mj-lt"/>
                <a:ea typeface="Calibri" pitchFamily="34" charset="0"/>
                <a:cs typeface="Arial" pitchFamily="34" charset="0"/>
              </a:rPr>
              <a:t>DEPARTAMENTO DE CIENCIAS DE LA ENERGÍA Y MECÁNICA</a:t>
            </a:r>
          </a:p>
          <a:p>
            <a:pPr lvl="0" algn="ctr"/>
            <a:r>
              <a:rPr lang="es-EC" dirty="0">
                <a:latin typeface="+mj-lt"/>
                <a:ea typeface="Calibri" pitchFamily="34" charset="0"/>
                <a:cs typeface="Arial" pitchFamily="34" charset="0"/>
              </a:rPr>
              <a:t>CARRERA DE INGENIERÍA MECATRÓNICA</a:t>
            </a:r>
          </a:p>
          <a:p>
            <a:pPr algn="ctr"/>
            <a:endParaRPr lang="es-ES" dirty="0">
              <a:latin typeface="+mj-lt"/>
            </a:endParaRPr>
          </a:p>
          <a:p>
            <a:pPr algn="ctr"/>
            <a:r>
              <a:rPr lang="es-ES" dirty="0">
                <a:latin typeface="+mj-lt"/>
              </a:rPr>
              <a:t>TRABAJO DE TITULACIÓN PREVIO A LA OBTENCIÓN DEL TÍTULO DE INGENIERO EN MECATRÓNICA</a:t>
            </a:r>
            <a:endParaRPr lang="es-EC" dirty="0">
              <a:latin typeface="+mj-lt"/>
              <a:cs typeface="Arial" pitchFamily="34" charset="0"/>
            </a:endParaRPr>
          </a:p>
          <a:p>
            <a:pPr algn="ctr"/>
            <a:endParaRPr lang="es-ES" i="1" dirty="0">
              <a:latin typeface="+mj-lt"/>
            </a:endParaRPr>
          </a:p>
          <a:p>
            <a:pPr algn="ctr"/>
            <a:r>
              <a:rPr lang="es-EC" dirty="0">
                <a:latin typeface="+mj-lt"/>
              </a:rPr>
              <a:t>TEMA: </a:t>
            </a:r>
            <a:r>
              <a:rPr lang="es-ES" dirty="0"/>
              <a:t>“REDISEÑO, MODERNIZACIÓN Y CONTROL ESTADÍSTICO DE PROCESOS DE UNA MÁQUINA PARA INYECCIÓN DE PLÁSTICO DEL LABORATORIO DE PROCESOS DE MANUFACTURA”</a:t>
            </a:r>
            <a:endParaRPr lang="es-EC" dirty="0"/>
          </a:p>
          <a:p>
            <a:pPr algn="ctr"/>
            <a:endParaRPr lang="es-ES" dirty="0">
              <a:latin typeface="+mj-lt"/>
            </a:endParaRPr>
          </a:p>
          <a:p>
            <a:pPr algn="ctr"/>
            <a:r>
              <a:rPr lang="es-ES" dirty="0">
                <a:latin typeface="+mj-lt"/>
              </a:rPr>
              <a:t>Elaborado por:</a:t>
            </a:r>
          </a:p>
          <a:p>
            <a:pPr algn="ctr"/>
            <a:r>
              <a:rPr lang="es-ES" dirty="0"/>
              <a:t>BRAVO ANDRADE, JUAN SEBASTIÁN</a:t>
            </a:r>
            <a:endParaRPr lang="es-ES" dirty="0">
              <a:latin typeface="+mj-lt"/>
            </a:endParaRPr>
          </a:p>
          <a:p>
            <a:pPr algn="ctr"/>
            <a:r>
              <a:rPr lang="es-ES" dirty="0">
                <a:latin typeface="+mj-lt"/>
              </a:rPr>
              <a:t>VACA GUANOQUIZA GONZALO PAUL</a:t>
            </a:r>
            <a:r>
              <a:rPr lang="es-ES" dirty="0"/>
              <a:t> </a:t>
            </a:r>
            <a:endParaRPr lang="es-ES" dirty="0">
              <a:latin typeface="+mj-lt"/>
            </a:endParaRPr>
          </a:p>
          <a:p>
            <a:pPr algn="ctr"/>
            <a:endParaRPr lang="es-ES" dirty="0">
              <a:latin typeface="+mj-lt"/>
            </a:endParaRPr>
          </a:p>
          <a:p>
            <a:pPr algn="ctr"/>
            <a:r>
              <a:rPr lang="es-ES" dirty="0">
                <a:latin typeface="+mj-lt"/>
              </a:rPr>
              <a:t>Director del Proyecto: </a:t>
            </a:r>
          </a:p>
          <a:p>
            <a:pPr algn="ctr"/>
            <a:r>
              <a:rPr lang="es-ES" dirty="0">
                <a:latin typeface="+mj-lt"/>
              </a:rPr>
              <a:t>Ing. </a:t>
            </a:r>
            <a:r>
              <a:rPr lang="es-ES" dirty="0"/>
              <a:t>CORTEZ PAZMIÑO, BYRON HERNÁN</a:t>
            </a:r>
            <a:endParaRPr lang="es-EC" dirty="0"/>
          </a:p>
          <a:p>
            <a:pPr algn="ctr"/>
            <a:r>
              <a:rPr lang="es-ES" dirty="0">
                <a:latin typeface="+mj-lt"/>
              </a:rPr>
              <a:t> </a:t>
            </a:r>
            <a:endParaRPr lang="es-EC" dirty="0">
              <a:latin typeface="+mj-lt"/>
            </a:endParaRPr>
          </a:p>
        </p:txBody>
      </p:sp>
      <p:pic>
        <p:nvPicPr>
          <p:cNvPr id="4" name="Imagen 3"/>
          <p:cNvPicPr>
            <a:picLocks noChangeAspect="1"/>
          </p:cNvPicPr>
          <p:nvPr/>
        </p:nvPicPr>
        <p:blipFill>
          <a:blip r:embed="rId2"/>
          <a:stretch>
            <a:fillRect/>
          </a:stretch>
        </p:blipFill>
        <p:spPr>
          <a:xfrm>
            <a:off x="8568233" y="143272"/>
            <a:ext cx="1106828" cy="879952"/>
          </a:xfrm>
          <a:prstGeom prst="rect">
            <a:avLst/>
          </a:prstGeom>
        </p:spPr>
      </p:pic>
    </p:spTree>
    <p:extLst>
      <p:ext uri="{BB962C8B-B14F-4D97-AF65-F5344CB8AC3E}">
        <p14:creationId xmlns:p14="http://schemas.microsoft.com/office/powerpoint/2010/main" val="366566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989" y="111105"/>
            <a:ext cx="9719787" cy="1199886"/>
          </a:xfrm>
        </p:spPr>
        <p:txBody>
          <a:bodyPr/>
          <a:lstStyle/>
          <a:p>
            <a:pPr lvl="2" algn="ctr"/>
            <a:r>
              <a:rPr lang="es-ES" dirty="0">
                <a:solidFill>
                  <a:schemeClr val="tx1"/>
                </a:solidFill>
                <a:latin typeface="+mj-lt"/>
                <a:ea typeface="+mj-ea"/>
                <a:cs typeface="+mj-cs"/>
              </a:rPr>
              <a:t>Matriz </a:t>
            </a:r>
            <a:r>
              <a:rPr lang="es-EC" dirty="0">
                <a:solidFill>
                  <a:schemeClr val="tx1"/>
                </a:solidFill>
                <a:latin typeface="+mj-lt"/>
                <a:ea typeface="+mj-ea"/>
                <a:cs typeface="+mj-cs"/>
              </a:rPr>
              <a:t/>
            </a:r>
            <a:br>
              <a:rPr lang="es-EC" dirty="0">
                <a:solidFill>
                  <a:schemeClr val="tx1"/>
                </a:solidFill>
                <a:latin typeface="+mj-lt"/>
                <a:ea typeface="+mj-ea"/>
                <a:cs typeface="+mj-cs"/>
              </a:rPr>
            </a:br>
            <a:endParaRPr lang="es-EC" dirty="0">
              <a:solidFill>
                <a:schemeClr val="tx1"/>
              </a:solidFill>
              <a:latin typeface="+mj-lt"/>
              <a:ea typeface="+mj-ea"/>
              <a:cs typeface="+mj-cs"/>
            </a:endParaRPr>
          </a:p>
        </p:txBody>
      </p:sp>
      <p:sp>
        <p:nvSpPr>
          <p:cNvPr id="3" name="Marcador de contenido 2"/>
          <p:cNvSpPr>
            <a:spLocks noGrp="1"/>
          </p:cNvSpPr>
          <p:nvPr>
            <p:ph sz="half" idx="1"/>
          </p:nvPr>
        </p:nvSpPr>
        <p:spPr/>
        <p:txBody>
          <a:bodyPr/>
          <a:lstStyle/>
          <a:p>
            <a:endParaRPr lang="es-EC" dirty="0">
              <a:solidFill>
                <a:schemeClr val="tx1"/>
              </a:solidFill>
            </a:endParaRPr>
          </a:p>
          <a:p>
            <a:endParaRPr lang="es-EC" dirty="0">
              <a:solidFill>
                <a:schemeClr val="tx1"/>
              </a:solidFill>
            </a:endParaRPr>
          </a:p>
          <a:p>
            <a:endParaRPr lang="es-EC" dirty="0">
              <a:solidFill>
                <a:schemeClr val="tx1"/>
              </a:solidFill>
            </a:endParaRPr>
          </a:p>
          <a:p>
            <a:r>
              <a:rPr lang="es-EC" dirty="0">
                <a:solidFill>
                  <a:schemeClr val="tx1"/>
                </a:solidFill>
              </a:rPr>
              <a:t>Figura (a): Matriz antes </a:t>
            </a:r>
          </a:p>
          <a:p>
            <a:r>
              <a:rPr lang="es-EC" dirty="0">
                <a:solidFill>
                  <a:schemeClr val="tx1"/>
                </a:solidFill>
              </a:rPr>
              <a:t>Figura (b): Matriz después </a:t>
            </a:r>
          </a:p>
          <a:p>
            <a:endParaRPr lang="es-EC" dirty="0"/>
          </a:p>
        </p:txBody>
      </p:sp>
      <p:pic>
        <p:nvPicPr>
          <p:cNvPr id="6" name="Imagen 5"/>
          <p:cNvPicPr>
            <a:picLocks noChangeAspect="1"/>
          </p:cNvPicPr>
          <p:nvPr/>
        </p:nvPicPr>
        <p:blipFill>
          <a:blip r:embed="rId2"/>
          <a:stretch>
            <a:fillRect/>
          </a:stretch>
        </p:blipFill>
        <p:spPr>
          <a:xfrm>
            <a:off x="1367433" y="711048"/>
            <a:ext cx="8469540" cy="1465882"/>
          </a:xfrm>
          <a:prstGeom prst="rect">
            <a:avLst/>
          </a:prstGeom>
        </p:spPr>
      </p:pic>
      <p:pic>
        <p:nvPicPr>
          <p:cNvPr id="7" name="Marcador de contenido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31929" y="2335534"/>
            <a:ext cx="4005044" cy="3798990"/>
          </a:xfrm>
          <a:prstGeom prst="rect">
            <a:avLst/>
          </a:prstGeom>
          <a:noFill/>
          <a:ln>
            <a:noFill/>
          </a:ln>
        </p:spPr>
      </p:pic>
    </p:spTree>
    <p:extLst>
      <p:ext uri="{BB962C8B-B14F-4D97-AF65-F5344CB8AC3E}">
        <p14:creationId xmlns:p14="http://schemas.microsoft.com/office/powerpoint/2010/main" val="68041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989" y="96565"/>
            <a:ext cx="9719787" cy="1199886"/>
          </a:xfrm>
        </p:spPr>
        <p:txBody>
          <a:bodyPr/>
          <a:lstStyle/>
          <a:p>
            <a:pPr algn="ctr"/>
            <a:r>
              <a:rPr lang="es-EC" dirty="0">
                <a:solidFill>
                  <a:schemeClr val="tx1"/>
                </a:solidFill>
              </a:rPr>
              <a:t>Sistema de control</a:t>
            </a:r>
          </a:p>
        </p:txBody>
      </p:sp>
      <p:sp>
        <p:nvSpPr>
          <p:cNvPr id="3" name="Marcador de contenido 2"/>
          <p:cNvSpPr>
            <a:spLocks noGrp="1"/>
          </p:cNvSpPr>
          <p:nvPr>
            <p:ph sz="half" idx="1"/>
          </p:nvPr>
        </p:nvSpPr>
        <p:spPr/>
        <p:txBody>
          <a:bodyPr/>
          <a:lstStyle/>
          <a:p>
            <a:endParaRPr lang="es-EC" dirty="0">
              <a:solidFill>
                <a:schemeClr val="tx1"/>
              </a:solidFill>
            </a:endParaRPr>
          </a:p>
          <a:p>
            <a:endParaRPr lang="es-EC" dirty="0">
              <a:solidFill>
                <a:schemeClr val="tx1"/>
              </a:solidFill>
            </a:endParaRPr>
          </a:p>
          <a:p>
            <a:endParaRPr lang="es-EC" dirty="0">
              <a:solidFill>
                <a:schemeClr val="tx1"/>
              </a:solidFill>
            </a:endParaRPr>
          </a:p>
          <a:p>
            <a:r>
              <a:rPr lang="es-EC" dirty="0">
                <a:solidFill>
                  <a:schemeClr val="tx1"/>
                </a:solidFill>
              </a:rPr>
              <a:t>Figura (a): Sistema de control antes </a:t>
            </a:r>
          </a:p>
          <a:p>
            <a:r>
              <a:rPr lang="es-EC" dirty="0">
                <a:solidFill>
                  <a:schemeClr val="tx1"/>
                </a:solidFill>
              </a:rPr>
              <a:t>Figura (b) Sistema de control después </a:t>
            </a:r>
          </a:p>
          <a:p>
            <a:endParaRPr lang="es-EC" dirty="0"/>
          </a:p>
        </p:txBody>
      </p:sp>
      <p:pic>
        <p:nvPicPr>
          <p:cNvPr id="6" name="Imagen 5"/>
          <p:cNvPicPr>
            <a:picLocks noChangeAspect="1"/>
          </p:cNvPicPr>
          <p:nvPr/>
        </p:nvPicPr>
        <p:blipFill>
          <a:blip r:embed="rId2"/>
          <a:stretch>
            <a:fillRect/>
          </a:stretch>
        </p:blipFill>
        <p:spPr>
          <a:xfrm>
            <a:off x="1711029" y="719337"/>
            <a:ext cx="7557703" cy="2232248"/>
          </a:xfrm>
          <a:prstGeom prst="rect">
            <a:avLst/>
          </a:prstGeom>
        </p:spPr>
      </p:pic>
      <p:pic>
        <p:nvPicPr>
          <p:cNvPr id="7" name="Marcador de contenido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31929" y="2951585"/>
            <a:ext cx="4176464" cy="3168351"/>
          </a:xfrm>
          <a:prstGeom prst="rect">
            <a:avLst/>
          </a:prstGeom>
          <a:noFill/>
          <a:ln>
            <a:noFill/>
          </a:ln>
        </p:spPr>
      </p:pic>
    </p:spTree>
    <p:extLst>
      <p:ext uri="{BB962C8B-B14F-4D97-AF65-F5344CB8AC3E}">
        <p14:creationId xmlns:p14="http://schemas.microsoft.com/office/powerpoint/2010/main" val="1052421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chemeClr val="tx1"/>
                </a:solidFill>
              </a:rPr>
              <a:t>Estructura</a:t>
            </a:r>
          </a:p>
        </p:txBody>
      </p:sp>
      <p:sp>
        <p:nvSpPr>
          <p:cNvPr id="3" name="Marcador de contenido 2"/>
          <p:cNvSpPr>
            <a:spLocks noGrp="1"/>
          </p:cNvSpPr>
          <p:nvPr>
            <p:ph sz="half" idx="1"/>
          </p:nvPr>
        </p:nvSpPr>
        <p:spPr/>
        <p:txBody>
          <a:bodyPr/>
          <a:lstStyle/>
          <a:p>
            <a:endParaRPr lang="es-EC" dirty="0">
              <a:solidFill>
                <a:schemeClr val="tx1"/>
              </a:solidFill>
            </a:endParaRPr>
          </a:p>
          <a:p>
            <a:endParaRPr lang="es-EC" dirty="0">
              <a:solidFill>
                <a:schemeClr val="tx1"/>
              </a:solidFill>
            </a:endParaRPr>
          </a:p>
          <a:p>
            <a:endParaRPr lang="es-EC" dirty="0">
              <a:solidFill>
                <a:schemeClr val="tx1"/>
              </a:solidFill>
            </a:endParaRPr>
          </a:p>
          <a:p>
            <a:r>
              <a:rPr lang="es-EC" dirty="0">
                <a:solidFill>
                  <a:schemeClr val="tx1"/>
                </a:solidFill>
              </a:rPr>
              <a:t>Figura (a): Estructura antes </a:t>
            </a:r>
          </a:p>
          <a:p>
            <a:r>
              <a:rPr lang="es-EC" dirty="0">
                <a:solidFill>
                  <a:schemeClr val="tx1"/>
                </a:solidFill>
              </a:rPr>
              <a:t>Figura (b): Estructura después </a:t>
            </a:r>
          </a:p>
          <a:p>
            <a:endParaRPr lang="es-EC" dirty="0"/>
          </a:p>
        </p:txBody>
      </p:sp>
      <p:pic>
        <p:nvPicPr>
          <p:cNvPr id="5" name="Marcador de contenido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3937" y="2564648"/>
            <a:ext cx="4355838" cy="3623491"/>
          </a:xfrm>
          <a:prstGeom prst="rect">
            <a:avLst/>
          </a:prstGeom>
          <a:noFill/>
          <a:ln>
            <a:noFill/>
          </a:ln>
        </p:spPr>
      </p:pic>
      <p:pic>
        <p:nvPicPr>
          <p:cNvPr id="6" name="Imagen 5"/>
          <p:cNvPicPr>
            <a:picLocks noChangeAspect="1"/>
          </p:cNvPicPr>
          <p:nvPr/>
        </p:nvPicPr>
        <p:blipFill>
          <a:blip r:embed="rId3"/>
          <a:stretch>
            <a:fillRect/>
          </a:stretch>
        </p:blipFill>
        <p:spPr>
          <a:xfrm>
            <a:off x="2067365" y="1037962"/>
            <a:ext cx="6788900" cy="1283766"/>
          </a:xfrm>
          <a:prstGeom prst="rect">
            <a:avLst/>
          </a:prstGeom>
        </p:spPr>
      </p:pic>
    </p:spTree>
    <p:extLst>
      <p:ext uri="{BB962C8B-B14F-4D97-AF65-F5344CB8AC3E}">
        <p14:creationId xmlns:p14="http://schemas.microsoft.com/office/powerpoint/2010/main" val="194336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AD219-20CB-4476-B109-DFF41DEA9CD9}"/>
              </a:ext>
            </a:extLst>
          </p:cNvPr>
          <p:cNvSpPr>
            <a:spLocks noGrp="1"/>
          </p:cNvSpPr>
          <p:nvPr>
            <p:ph type="title"/>
          </p:nvPr>
        </p:nvSpPr>
        <p:spPr>
          <a:xfrm>
            <a:off x="506001" y="168309"/>
            <a:ext cx="9719787" cy="1199886"/>
          </a:xfrm>
        </p:spPr>
        <p:txBody>
          <a:bodyPr/>
          <a:lstStyle/>
          <a:p>
            <a:pPr algn="ctr"/>
            <a:r>
              <a:rPr lang="en-US" dirty="0">
                <a:solidFill>
                  <a:schemeClr val="tx1"/>
                </a:solidFill>
              </a:rPr>
              <a:t>DISEÑO DEL MOLDE</a:t>
            </a:r>
            <a:endParaRPr lang="es-EC" dirty="0">
              <a:solidFill>
                <a:schemeClr val="tx1"/>
              </a:solidFill>
            </a:endParaRPr>
          </a:p>
        </p:txBody>
      </p:sp>
      <p:sp>
        <p:nvSpPr>
          <p:cNvPr id="5" name="Marcador de contenido 4">
            <a:extLst>
              <a:ext uri="{FF2B5EF4-FFF2-40B4-BE49-F238E27FC236}">
                <a16:creationId xmlns:a16="http://schemas.microsoft.com/office/drawing/2014/main" id="{97DB79EA-66ED-4A86-B7CF-91BF6221E266}"/>
              </a:ext>
            </a:extLst>
          </p:cNvPr>
          <p:cNvSpPr>
            <a:spLocks noGrp="1"/>
          </p:cNvSpPr>
          <p:nvPr>
            <p:ph sz="half" idx="1"/>
          </p:nvPr>
        </p:nvSpPr>
        <p:spPr/>
        <p:txBody>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DIMENSIONES:</a:t>
            </a:r>
          </a:p>
          <a:p>
            <a:r>
              <a:rPr lang="en-US" dirty="0">
                <a:solidFill>
                  <a:schemeClr val="tx1"/>
                </a:solidFill>
              </a:rPr>
              <a:t>Altura: 6 mm</a:t>
            </a:r>
          </a:p>
          <a:p>
            <a:r>
              <a:rPr lang="en-US" dirty="0">
                <a:solidFill>
                  <a:schemeClr val="tx1"/>
                </a:solidFill>
              </a:rPr>
              <a:t>Ancho: 4.7 mm</a:t>
            </a:r>
          </a:p>
          <a:p>
            <a:r>
              <a:rPr lang="en-US" dirty="0" err="1" smtClean="0">
                <a:solidFill>
                  <a:schemeClr val="tx1"/>
                </a:solidFill>
              </a:rPr>
              <a:t>Espesor</a:t>
            </a:r>
            <a:r>
              <a:rPr lang="en-US" dirty="0" smtClean="0">
                <a:solidFill>
                  <a:schemeClr val="tx1"/>
                </a:solidFill>
              </a:rPr>
              <a:t>: </a:t>
            </a:r>
            <a:r>
              <a:rPr lang="en-US" dirty="0">
                <a:solidFill>
                  <a:schemeClr val="tx1"/>
                </a:solidFill>
              </a:rPr>
              <a:t>4 mm</a:t>
            </a:r>
            <a:endParaRPr lang="es-EC" dirty="0">
              <a:solidFill>
                <a:schemeClr val="tx1"/>
              </a:solidFill>
            </a:endParaRPr>
          </a:p>
        </p:txBody>
      </p:sp>
      <p:pic>
        <p:nvPicPr>
          <p:cNvPr id="7" name="Marcador de contenido 6">
            <a:extLst>
              <a:ext uri="{FF2B5EF4-FFF2-40B4-BE49-F238E27FC236}">
                <a16:creationId xmlns:a16="http://schemas.microsoft.com/office/drawing/2014/main" id="{19750341-4627-4817-8BC4-4B6EEB7FD871}"/>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8116" y="2015046"/>
            <a:ext cx="5367672" cy="3169219"/>
          </a:xfrm>
          <a:prstGeom prst="rect">
            <a:avLst/>
          </a:prstGeom>
          <a:noFill/>
          <a:ln>
            <a:noFill/>
          </a:ln>
        </p:spPr>
      </p:pic>
    </p:spTree>
    <p:extLst>
      <p:ext uri="{BB962C8B-B14F-4D97-AF65-F5344CB8AC3E}">
        <p14:creationId xmlns:p14="http://schemas.microsoft.com/office/powerpoint/2010/main" val="209892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55F2B66-19B7-47D5-87D1-1F30A0A962E4}"/>
              </a:ext>
            </a:extLst>
          </p:cNvPr>
          <p:cNvSpPr>
            <a:spLocks noGrp="1"/>
          </p:cNvSpPr>
          <p:nvPr>
            <p:ph type="title"/>
          </p:nvPr>
        </p:nvSpPr>
        <p:spPr/>
        <p:txBody>
          <a:bodyPr/>
          <a:lstStyle/>
          <a:p>
            <a:pPr algn="ctr"/>
            <a:r>
              <a:rPr lang="es-EC" dirty="0" smtClean="0"/>
              <a:t>PRINCIPALES CARACTERÍSTICAS </a:t>
            </a:r>
            <a:endParaRPr lang="es-EC" dirty="0"/>
          </a:p>
        </p:txBody>
      </p:sp>
      <mc:AlternateContent xmlns:mc="http://schemas.openxmlformats.org/markup-compatibility/2006" xmlns:a14="http://schemas.microsoft.com/office/drawing/2010/main">
        <mc:Choice Requires="a14">
          <p:graphicFrame>
            <p:nvGraphicFramePr>
              <p:cNvPr id="2" name="Marcador de contenido 1"/>
              <p:cNvGraphicFramePr>
                <a:graphicFrameLocks noGrp="1"/>
              </p:cNvGraphicFramePr>
              <p:nvPr>
                <p:ph idx="1"/>
                <p:extLst>
                  <p:ext uri="{D42A27DB-BD31-4B8C-83A1-F6EECF244321}">
                    <p14:modId xmlns:p14="http://schemas.microsoft.com/office/powerpoint/2010/main" val="3916439542"/>
                  </p:ext>
                </p:extLst>
              </p:nvPr>
            </p:nvGraphicFramePr>
            <p:xfrm>
              <a:off x="1007393" y="1007368"/>
              <a:ext cx="9000999" cy="4914355"/>
            </p:xfrm>
            <a:graphic>
              <a:graphicData uri="http://schemas.openxmlformats.org/drawingml/2006/table">
                <a:tbl>
                  <a:tblPr firstRow="1" firstCol="1" bandRow="1">
                    <a:tableStyleId>{2A488322-F2BA-4B5B-9748-0D474271808F}</a:tableStyleId>
                  </a:tblPr>
                  <a:tblGrid>
                    <a:gridCol w="2702576">
                      <a:extLst>
                        <a:ext uri="{9D8B030D-6E8A-4147-A177-3AD203B41FA5}">
                          <a16:colId xmlns:a16="http://schemas.microsoft.com/office/drawing/2014/main" val="2649017875"/>
                        </a:ext>
                      </a:extLst>
                    </a:gridCol>
                    <a:gridCol w="5343482">
                      <a:extLst>
                        <a:ext uri="{9D8B030D-6E8A-4147-A177-3AD203B41FA5}">
                          <a16:colId xmlns:a16="http://schemas.microsoft.com/office/drawing/2014/main" val="2475908429"/>
                        </a:ext>
                      </a:extLst>
                    </a:gridCol>
                    <a:gridCol w="954941">
                      <a:extLst>
                        <a:ext uri="{9D8B030D-6E8A-4147-A177-3AD203B41FA5}">
                          <a16:colId xmlns:a16="http://schemas.microsoft.com/office/drawing/2014/main" val="1935871789"/>
                        </a:ext>
                      </a:extLst>
                    </a:gridCol>
                  </a:tblGrid>
                  <a:tr h="527357">
                    <a:tc>
                      <a:txBody>
                        <a:bodyPr/>
                        <a:lstStyle/>
                        <a:p>
                          <a:pPr algn="ctr">
                            <a:lnSpc>
                              <a:spcPct val="107000"/>
                            </a:lnSpc>
                            <a:spcAft>
                              <a:spcPts val="0"/>
                            </a:spcAft>
                          </a:pPr>
                          <a:r>
                            <a:rPr lang="es-EC" sz="1100" dirty="0">
                              <a:effectLst/>
                            </a:rPr>
                            <a:t>Parámetro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Formula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Resultado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276174"/>
                      </a:ext>
                    </a:extLst>
                  </a:tr>
                  <a:tr h="595240">
                    <a:tc>
                      <a:txBody>
                        <a:bodyPr/>
                        <a:lstStyle/>
                        <a:p>
                          <a:pPr algn="ctr">
                            <a:lnSpc>
                              <a:spcPct val="107000"/>
                            </a:lnSpc>
                            <a:spcAft>
                              <a:spcPts val="0"/>
                            </a:spcAft>
                          </a:pPr>
                          <a:r>
                            <a:rPr lang="es-ES" sz="1200">
                              <a:effectLst/>
                            </a:rPr>
                            <a:t>Número de cavidades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𝑁</m:t>
                                </m:r>
                                <m:r>
                                  <a:rPr lang="es-EC" sz="1100">
                                    <a:effectLst/>
                                    <a:latin typeface="Cambria Math" panose="02040503050406030204" pitchFamily="18" charset="0"/>
                                  </a:rPr>
                                  <m:t>=</m:t>
                                </m:r>
                                <m:f>
                                  <m:fPr>
                                    <m:ctrlPr>
                                      <a:rPr lang="es-EC" sz="1100" i="1">
                                        <a:effectLst/>
                                        <a:latin typeface="Cambria Math" panose="02040503050406030204" pitchFamily="18" charset="0"/>
                                      </a:rPr>
                                    </m:ctrlPr>
                                  </m:fPr>
                                  <m:num>
                                    <m:r>
                                      <a:rPr lang="es-EC" sz="1100">
                                        <a:effectLst/>
                                        <a:latin typeface="Cambria Math" panose="02040503050406030204" pitchFamily="18" charset="0"/>
                                      </a:rPr>
                                      <m:t>𝑣𝑜𝑙𝑢𝑚𝑒𝑛</m:t>
                                    </m:r>
                                    <m:r>
                                      <a:rPr lang="es-EC" sz="1100">
                                        <a:effectLst/>
                                        <a:latin typeface="Cambria Math" panose="02040503050406030204" pitchFamily="18" charset="0"/>
                                      </a:rPr>
                                      <m:t> </m:t>
                                    </m:r>
                                    <m:r>
                                      <a:rPr lang="es-EC" sz="1100">
                                        <a:effectLst/>
                                        <a:latin typeface="Cambria Math" panose="02040503050406030204" pitchFamily="18" charset="0"/>
                                      </a:rPr>
                                      <m:t>𝑚𝑎𝑥𝑖𝑚𝑜</m:t>
                                    </m:r>
                                    <m:r>
                                      <a:rPr lang="es-EC" sz="1100">
                                        <a:effectLst/>
                                        <a:latin typeface="Cambria Math" panose="02040503050406030204" pitchFamily="18" charset="0"/>
                                      </a:rPr>
                                      <m:t> </m:t>
                                    </m:r>
                                    <m:r>
                                      <a:rPr lang="es-EC" sz="1100">
                                        <a:effectLst/>
                                        <a:latin typeface="Cambria Math" panose="02040503050406030204" pitchFamily="18" charset="0"/>
                                      </a:rPr>
                                      <m:t>𝑑𝑒</m:t>
                                    </m:r>
                                    <m:r>
                                      <a:rPr lang="es-EC" sz="1100">
                                        <a:effectLst/>
                                        <a:latin typeface="Cambria Math" panose="02040503050406030204" pitchFamily="18" charset="0"/>
                                      </a:rPr>
                                      <m:t> </m:t>
                                    </m:r>
                                    <m:r>
                                      <a:rPr lang="es-EC" sz="1100">
                                        <a:effectLst/>
                                        <a:latin typeface="Cambria Math" panose="02040503050406030204" pitchFamily="18" charset="0"/>
                                      </a:rPr>
                                      <m:t>𝑖𝑛𝑦𝑒𝑐𝑐𝑖</m:t>
                                    </m:r>
                                    <m:r>
                                      <a:rPr lang="es-EC" sz="1100">
                                        <a:effectLst/>
                                        <a:latin typeface="Cambria Math" panose="02040503050406030204" pitchFamily="18" charset="0"/>
                                      </a:rPr>
                                      <m:t>ó</m:t>
                                    </m:r>
                                    <m:r>
                                      <a:rPr lang="es-EC" sz="1100">
                                        <a:effectLst/>
                                        <a:latin typeface="Cambria Math" panose="02040503050406030204" pitchFamily="18" charset="0"/>
                                      </a:rPr>
                                      <m:t>𝑛</m:t>
                                    </m:r>
                                    <m:r>
                                      <a:rPr lang="es-EC" sz="1100">
                                        <a:effectLst/>
                                        <a:latin typeface="Cambria Math" panose="02040503050406030204" pitchFamily="18" charset="0"/>
                                      </a:rPr>
                                      <m:t> </m:t>
                                    </m:r>
                                    <m:r>
                                      <a:rPr lang="es-EC" sz="1100">
                                        <a:effectLst/>
                                        <a:latin typeface="Cambria Math" panose="02040503050406030204" pitchFamily="18" charset="0"/>
                                      </a:rPr>
                                      <m:t>𝑑𝑒</m:t>
                                    </m:r>
                                    <m:r>
                                      <a:rPr lang="es-EC" sz="1100">
                                        <a:effectLst/>
                                        <a:latin typeface="Cambria Math" panose="02040503050406030204" pitchFamily="18" charset="0"/>
                                      </a:rPr>
                                      <m:t> </m:t>
                                    </m:r>
                                    <m:r>
                                      <a:rPr lang="es-EC" sz="1100">
                                        <a:effectLst/>
                                        <a:latin typeface="Cambria Math" panose="02040503050406030204" pitchFamily="18" charset="0"/>
                                      </a:rPr>
                                      <m:t>𝑙𝑎</m:t>
                                    </m:r>
                                    <m:r>
                                      <a:rPr lang="es-EC" sz="1100">
                                        <a:effectLst/>
                                        <a:latin typeface="Cambria Math" panose="02040503050406030204" pitchFamily="18" charset="0"/>
                                      </a:rPr>
                                      <m:t> </m:t>
                                    </m:r>
                                    <m:r>
                                      <a:rPr lang="es-EC" sz="1100">
                                        <a:effectLst/>
                                        <a:latin typeface="Cambria Math" panose="02040503050406030204" pitchFamily="18" charset="0"/>
                                      </a:rPr>
                                      <m:t>𝑚𝑎𝑞𝑢𝑖𝑛𝑎</m:t>
                                    </m:r>
                                    <m:r>
                                      <a:rPr lang="es-EC" sz="1100">
                                        <a:effectLst/>
                                        <a:latin typeface="Cambria Math" panose="02040503050406030204" pitchFamily="18" charset="0"/>
                                      </a:rPr>
                                      <m:t>, </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𝑆</m:t>
                                        </m:r>
                                      </m:e>
                                      <m:sub>
                                        <m:r>
                                          <a:rPr lang="es-EC" sz="1100">
                                            <a:effectLst/>
                                            <a:latin typeface="Cambria Math" panose="02040503050406030204" pitchFamily="18" charset="0"/>
                                          </a:rPr>
                                          <m:t>𝑣</m:t>
                                        </m:r>
                                      </m:sub>
                                    </m:sSub>
                                    <m:r>
                                      <a:rPr lang="es-EC" sz="1100">
                                        <a:effectLst/>
                                        <a:latin typeface="Cambria Math" panose="02040503050406030204" pitchFamily="18" charset="0"/>
                                      </a:rPr>
                                      <m:t>𝑒𝑛</m:t>
                                    </m:r>
                                    <m:r>
                                      <a:rPr lang="es-EC" sz="1100">
                                        <a:effectLst/>
                                        <a:latin typeface="Cambria Math" panose="02040503050406030204" pitchFamily="18" charset="0"/>
                                      </a:rPr>
                                      <m:t> </m:t>
                                    </m:r>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𝑐𝑚</m:t>
                                        </m:r>
                                      </m:e>
                                      <m:sup>
                                        <m:r>
                                          <a:rPr lang="es-EC" sz="1100">
                                            <a:effectLst/>
                                            <a:latin typeface="Cambria Math" panose="02040503050406030204" pitchFamily="18" charset="0"/>
                                          </a:rPr>
                                          <m:t>3</m:t>
                                        </m:r>
                                      </m:sup>
                                    </m:sSup>
                                    <m:r>
                                      <a:rPr lang="es-EC" sz="1100">
                                        <a:effectLst/>
                                        <a:latin typeface="Cambria Math" panose="02040503050406030204" pitchFamily="18" charset="0"/>
                                      </a:rPr>
                                      <m:t> </m:t>
                                    </m:r>
                                  </m:num>
                                  <m:den>
                                    <m:r>
                                      <a:rPr lang="es-EC" sz="1100">
                                        <a:effectLst/>
                                        <a:latin typeface="Cambria Math" panose="02040503050406030204" pitchFamily="18" charset="0"/>
                                      </a:rPr>
                                      <m:t>𝑣𝑜𝑙𝑢𝑚𝑒𝑛</m:t>
                                    </m:r>
                                    <m:r>
                                      <a:rPr lang="es-EC" sz="1100">
                                        <a:effectLst/>
                                        <a:latin typeface="Cambria Math" panose="02040503050406030204" pitchFamily="18" charset="0"/>
                                      </a:rPr>
                                      <m:t> </m:t>
                                    </m:r>
                                    <m:r>
                                      <a:rPr lang="es-EC" sz="1100">
                                        <a:effectLst/>
                                        <a:latin typeface="Cambria Math" panose="02040503050406030204" pitchFamily="18" charset="0"/>
                                      </a:rPr>
                                      <m:t>𝑝𝑖𝑒𝑧𝑎</m:t>
                                    </m:r>
                                    <m:r>
                                      <a:rPr lang="es-EC" sz="1100">
                                        <a:effectLst/>
                                        <a:latin typeface="Cambria Math" panose="02040503050406030204" pitchFamily="18" charset="0"/>
                                      </a:rPr>
                                      <m:t>+</m:t>
                                    </m:r>
                                    <m:r>
                                      <a:rPr lang="es-EC" sz="1100">
                                        <a:effectLst/>
                                        <a:latin typeface="Cambria Math" panose="02040503050406030204" pitchFamily="18" charset="0"/>
                                      </a:rPr>
                                      <m:t>𝑚𝑎𝑧𝑎𝑟𝑜𝑡𝑎</m:t>
                                    </m:r>
                                    <m:r>
                                      <a:rPr lang="es-EC" sz="1100">
                                        <a:effectLst/>
                                        <a:latin typeface="Cambria Math" panose="02040503050406030204" pitchFamily="18" charset="0"/>
                                      </a:rPr>
                                      <m:t>,  </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𝐴</m:t>
                                        </m:r>
                                      </m:e>
                                      <m:sub>
                                        <m:r>
                                          <a:rPr lang="es-EC" sz="1100">
                                            <a:effectLst/>
                                            <a:latin typeface="Cambria Math" panose="02040503050406030204" pitchFamily="18" charset="0"/>
                                          </a:rPr>
                                          <m:t>𝑣</m:t>
                                        </m:r>
                                      </m:sub>
                                    </m:sSub>
                                    <m:r>
                                      <a:rPr lang="es-EC" sz="1100">
                                        <a:effectLst/>
                                        <a:latin typeface="Cambria Math" panose="02040503050406030204" pitchFamily="18" charset="0"/>
                                      </a:rPr>
                                      <m:t> </m:t>
                                    </m:r>
                                    <m:r>
                                      <a:rPr lang="es-EC" sz="1100">
                                        <a:effectLst/>
                                        <a:latin typeface="Cambria Math" panose="02040503050406030204" pitchFamily="18" charset="0"/>
                                      </a:rPr>
                                      <m:t>𝑒𝑛</m:t>
                                    </m:r>
                                    <m:r>
                                      <a:rPr lang="es-EC" sz="1100">
                                        <a:effectLst/>
                                        <a:latin typeface="Cambria Math" panose="02040503050406030204" pitchFamily="18" charset="0"/>
                                      </a:rPr>
                                      <m:t> </m:t>
                                    </m:r>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𝑐𝑚</m:t>
                                        </m:r>
                                      </m:e>
                                      <m:sup>
                                        <m:r>
                                          <a:rPr lang="es-EC" sz="1100">
                                            <a:effectLst/>
                                            <a:latin typeface="Cambria Math" panose="02040503050406030204" pitchFamily="18" charset="0"/>
                                          </a:rPr>
                                          <m:t>3</m:t>
                                        </m:r>
                                      </m:sup>
                                    </m:sSup>
                                  </m:den>
                                </m:f>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1,065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489339"/>
                      </a:ext>
                    </a:extLst>
                  </a:tr>
                  <a:tr h="301593">
                    <a:tc>
                      <a:txBody>
                        <a:bodyPr/>
                        <a:lstStyle/>
                        <a:p>
                          <a:pPr algn="ctr">
                            <a:lnSpc>
                              <a:spcPct val="107000"/>
                            </a:lnSpc>
                            <a:spcAft>
                              <a:spcPts val="0"/>
                            </a:spcAft>
                          </a:pPr>
                          <a:r>
                            <a:rPr lang="es-EC" sz="1200" dirty="0" smtClean="0">
                              <a:effectLst/>
                            </a:rPr>
                            <a:t>Diámetro</a:t>
                          </a:r>
                          <a:r>
                            <a:rPr lang="es-EC" sz="1200" baseline="0" dirty="0" smtClean="0">
                              <a:effectLst/>
                            </a:rPr>
                            <a:t> del c</a:t>
                          </a:r>
                          <a:r>
                            <a:rPr lang="es-EC" sz="1200" dirty="0" smtClean="0">
                              <a:effectLst/>
                            </a:rPr>
                            <a:t>anales </a:t>
                          </a:r>
                          <a:r>
                            <a:rPr lang="es-EC" sz="1200" dirty="0">
                              <a:effectLst/>
                            </a:rPr>
                            <a:t>de alimentación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𝑑</m:t>
                                    </m:r>
                                  </m:e>
                                  <m:sub>
                                    <m:r>
                                      <a:rPr lang="es-EC" sz="1100">
                                        <a:effectLst/>
                                        <a:latin typeface="Cambria Math" panose="02040503050406030204" pitchFamily="18" charset="0"/>
                                      </a:rPr>
                                      <m:t>𝑓</m:t>
                                    </m:r>
                                  </m:sub>
                                </m:sSub>
                                <m:r>
                                  <a:rPr lang="es-EC" sz="1100">
                                    <a:effectLst/>
                                    <a:latin typeface="Cambria Math" panose="02040503050406030204" pitchFamily="18" charset="0"/>
                                  </a:rPr>
                                  <m:t>=</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𝑆</m:t>
                                    </m:r>
                                  </m:e>
                                  <m:sub>
                                    <m:r>
                                      <a:rPr lang="es-EC" sz="1100">
                                        <a:effectLst/>
                                        <a:latin typeface="Cambria Math" panose="02040503050406030204" pitchFamily="18" charset="0"/>
                                      </a:rPr>
                                      <m:t>𝑚𝑎𝑥</m:t>
                                    </m:r>
                                  </m:sub>
                                </m:sSub>
                                <m:r>
                                  <a:rPr lang="es-EC" sz="1100">
                                    <a:effectLst/>
                                    <a:latin typeface="Cambria Math" panose="02040503050406030204" pitchFamily="18" charset="0"/>
                                  </a:rPr>
                                  <m:t>+1.5</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7</m:t>
                                </m:r>
                                <m:r>
                                  <a:rPr lang="es-EC" sz="1600">
                                    <a:effectLst/>
                                    <a:latin typeface="Cambria Math" panose="02040503050406030204" pitchFamily="18" charset="0"/>
                                  </a:rPr>
                                  <m:t>𝑚𝑚</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6964095"/>
                      </a:ext>
                    </a:extLst>
                  </a:tr>
                  <a:tr h="507156">
                    <a:tc>
                      <a:txBody>
                        <a:bodyPr/>
                        <a:lstStyle/>
                        <a:p>
                          <a:pPr algn="ctr">
                            <a:lnSpc>
                              <a:spcPct val="107000"/>
                            </a:lnSpc>
                            <a:spcAft>
                              <a:spcPts val="0"/>
                            </a:spcAft>
                          </a:pPr>
                          <a:r>
                            <a:rPr lang="es-EC" sz="1200">
                              <a:effectLst/>
                            </a:rPr>
                            <a:t>Contracción del material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 </m:t>
                                </m:r>
                                <m:r>
                                  <a:rPr lang="es-EC" sz="1100">
                                    <a:effectLst/>
                                    <a:latin typeface="Cambria Math" panose="02040503050406030204" pitchFamily="18" charset="0"/>
                                  </a:rPr>
                                  <m:t>𝑑𝑒</m:t>
                                </m:r>
                                <m:r>
                                  <a:rPr lang="es-EC" sz="1100">
                                    <a:effectLst/>
                                    <a:latin typeface="Cambria Math" panose="02040503050406030204" pitchFamily="18" charset="0"/>
                                  </a:rPr>
                                  <m:t> </m:t>
                                </m:r>
                                <m:r>
                                  <a:rPr lang="es-EC" sz="1100">
                                    <a:effectLst/>
                                    <a:latin typeface="Cambria Math" panose="02040503050406030204" pitchFamily="18" charset="0"/>
                                  </a:rPr>
                                  <m:t>𝑐𝑜𝑛𝑡𝑟𝑎𝑐𝑐𝑖</m:t>
                                </m:r>
                                <m:r>
                                  <a:rPr lang="es-EC" sz="1100">
                                    <a:effectLst/>
                                    <a:latin typeface="Cambria Math" panose="02040503050406030204" pitchFamily="18" charset="0"/>
                                  </a:rPr>
                                  <m:t>ó</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𝑛</m:t>
                                    </m:r>
                                  </m:e>
                                  <m:sub>
                                    <m:r>
                                      <a:rPr lang="es-EC" sz="1100">
                                        <a:effectLst/>
                                        <a:latin typeface="Cambria Math" panose="02040503050406030204" pitchFamily="18" charset="0"/>
                                      </a:rPr>
                                      <m:t>𝑎𝑛𝑐h𝑜</m:t>
                                    </m:r>
                                  </m:sub>
                                </m:sSub>
                                <m:r>
                                  <a:rPr lang="es-EC" sz="1100">
                                    <a:effectLst/>
                                    <a:latin typeface="Cambria Math" panose="02040503050406030204" pitchFamily="18" charset="0"/>
                                  </a:rPr>
                                  <m:t>=100%−</m:t>
                                </m:r>
                                <m:f>
                                  <m:fPr>
                                    <m:ctrlPr>
                                      <a:rPr lang="es-EC" sz="1100" i="1">
                                        <a:effectLst/>
                                        <a:latin typeface="Cambria Math" panose="02040503050406030204" pitchFamily="18" charset="0"/>
                                      </a:rPr>
                                    </m:ctrlPr>
                                  </m:fPr>
                                  <m:num>
                                    <m:r>
                                      <a:rPr lang="es-EC" sz="1100">
                                        <a:effectLst/>
                                        <a:latin typeface="Cambria Math" panose="02040503050406030204" pitchFamily="18" charset="0"/>
                                      </a:rPr>
                                      <m:t>100×46.7</m:t>
                                    </m:r>
                                  </m:num>
                                  <m:den>
                                    <m:r>
                                      <a:rPr lang="es-EC" sz="1100">
                                        <a:effectLst/>
                                        <a:latin typeface="Cambria Math" panose="02040503050406030204" pitchFamily="18" charset="0"/>
                                      </a:rPr>
                                      <m:t>47</m:t>
                                    </m:r>
                                  </m:den>
                                </m:f>
                                <m:r>
                                  <a:rPr lang="es-EC" sz="1100">
                                    <a:effectLst/>
                                    <a:latin typeface="Cambria Math" panose="02040503050406030204" pitchFamily="18" charset="0"/>
                                  </a:rPr>
                                  <m:t>%</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0.63%</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7176801"/>
                      </a:ext>
                    </a:extLst>
                  </a:tr>
                  <a:tr h="301593">
                    <a:tc>
                      <a:txBody>
                        <a:bodyPr/>
                        <a:lstStyle/>
                        <a:p>
                          <a:pPr algn="ctr">
                            <a:lnSpc>
                              <a:spcPct val="107000"/>
                            </a:lnSpc>
                            <a:spcAft>
                              <a:spcPts val="0"/>
                            </a:spcAft>
                          </a:pPr>
                          <a:r>
                            <a:rPr lang="es-EC" sz="1200" dirty="0">
                              <a:effectLst/>
                            </a:rPr>
                            <a:t>Ángulo de salida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080627"/>
                      </a:ext>
                    </a:extLst>
                  </a:tr>
                  <a:tr h="617261">
                    <a:tc>
                      <a:txBody>
                        <a:bodyPr/>
                        <a:lstStyle/>
                        <a:p>
                          <a:pPr algn="ctr">
                            <a:lnSpc>
                              <a:spcPct val="107000"/>
                            </a:lnSpc>
                            <a:spcAft>
                              <a:spcPts val="0"/>
                            </a:spcAft>
                          </a:pPr>
                          <a:r>
                            <a:rPr lang="es-EC" sz="1200">
                              <a:effectLst/>
                            </a:rPr>
                            <a:t>Tiempo mínimo de enfriamiento de molde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𝑡</m:t>
                                    </m:r>
                                  </m:e>
                                  <m:sub>
                                    <m:r>
                                      <a:rPr lang="es-EC" sz="1100">
                                        <a:effectLst/>
                                        <a:latin typeface="Cambria Math" panose="02040503050406030204" pitchFamily="18" charset="0"/>
                                      </a:rPr>
                                      <m:t>𝑠</m:t>
                                    </m:r>
                                  </m:sub>
                                </m:sSub>
                                <m:r>
                                  <a:rPr lang="es-EC" sz="1100">
                                    <a:effectLst/>
                                    <a:latin typeface="Cambria Math" panose="02040503050406030204" pitchFamily="18" charset="0"/>
                                  </a:rPr>
                                  <m:t>=</m:t>
                                </m:r>
                                <m:f>
                                  <m:fPr>
                                    <m:ctrlPr>
                                      <a:rPr lang="es-EC" sz="1100" i="1">
                                        <a:effectLst/>
                                        <a:latin typeface="Cambria Math" panose="02040503050406030204" pitchFamily="18" charset="0"/>
                                      </a:rPr>
                                    </m:ctrlPr>
                                  </m:fPr>
                                  <m:num>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m:t>
                                        </m:r>
                                        <m:d>
                                          <m:dPr>
                                            <m:ctrlPr>
                                              <a:rPr lang="es-EC" sz="1100" i="1">
                                                <a:effectLst/>
                                                <a:latin typeface="Cambria Math" panose="02040503050406030204" pitchFamily="18" charset="0"/>
                                              </a:rPr>
                                            </m:ctrlPr>
                                          </m:dPr>
                                          <m:e>
                                            <m:r>
                                              <a:rPr lang="es-EC" sz="1100">
                                                <a:effectLst/>
                                                <a:latin typeface="Cambria Math" panose="02040503050406030204" pitchFamily="18" charset="0"/>
                                              </a:rPr>
                                              <m:t>𝑆</m:t>
                                            </m:r>
                                          </m:e>
                                        </m:d>
                                      </m:e>
                                      <m:sup>
                                        <m:r>
                                          <a:rPr lang="es-EC" sz="1100">
                                            <a:effectLst/>
                                            <a:latin typeface="Cambria Math" panose="02040503050406030204" pitchFamily="18" charset="0"/>
                                          </a:rPr>
                                          <m:t>2</m:t>
                                        </m:r>
                                      </m:sup>
                                    </m:sSup>
                                  </m:num>
                                  <m:den>
                                    <m:r>
                                      <a:rPr lang="es-EC" sz="1100">
                                        <a:effectLst/>
                                        <a:latin typeface="Cambria Math" panose="02040503050406030204" pitchFamily="18" charset="0"/>
                                      </a:rPr>
                                      <m:t>2</m:t>
                                    </m:r>
                                    <m:r>
                                      <a:rPr lang="es-EC" sz="1100">
                                        <a:effectLst/>
                                        <a:latin typeface="Cambria Math" panose="02040503050406030204" pitchFamily="18" charset="0"/>
                                      </a:rPr>
                                      <m:t>𝜋𝜙</m:t>
                                    </m:r>
                                  </m:den>
                                </m:f>
                                <m:r>
                                  <a:rPr lang="es-EC" sz="1100">
                                    <a:effectLst/>
                                    <a:latin typeface="Cambria Math" panose="02040503050406030204" pitchFamily="18" charset="0"/>
                                  </a:rPr>
                                  <m:t>𝑙𝑛</m:t>
                                </m:r>
                                <m:d>
                                  <m:dPr>
                                    <m:begChr m:val="["/>
                                    <m:endChr m:val="]"/>
                                    <m:ctrlPr>
                                      <a:rPr lang="es-EC" sz="1100" i="1">
                                        <a:effectLst/>
                                        <a:latin typeface="Cambria Math" panose="02040503050406030204" pitchFamily="18" charset="0"/>
                                      </a:rPr>
                                    </m:ctrlPr>
                                  </m:dPr>
                                  <m:e>
                                    <m:f>
                                      <m:fPr>
                                        <m:ctrlPr>
                                          <a:rPr lang="es-EC" sz="1100" i="1">
                                            <a:effectLst/>
                                            <a:latin typeface="Cambria Math" panose="02040503050406030204" pitchFamily="18" charset="0"/>
                                          </a:rPr>
                                        </m:ctrlPr>
                                      </m:fPr>
                                      <m:num>
                                        <m:r>
                                          <a:rPr lang="es-EC" sz="1100">
                                            <a:effectLst/>
                                            <a:latin typeface="Cambria Math" panose="02040503050406030204" pitchFamily="18" charset="0"/>
                                          </a:rPr>
                                          <m:t>𝜋</m:t>
                                        </m:r>
                                        <m:d>
                                          <m:dPr>
                                            <m:ctrlPr>
                                              <a:rPr lang="es-EC" sz="1100" i="1">
                                                <a:effectLst/>
                                                <a:latin typeface="Cambria Math" panose="02040503050406030204" pitchFamily="18" charset="0"/>
                                              </a:rPr>
                                            </m:ctrlPr>
                                          </m:dPr>
                                          <m:e>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𝑇</m:t>
                                                </m:r>
                                              </m:e>
                                              <m:sub>
                                                <m:r>
                                                  <a:rPr lang="es-EC" sz="1100">
                                                    <a:effectLst/>
                                                    <a:latin typeface="Cambria Math" panose="02040503050406030204" pitchFamily="18" charset="0"/>
                                                  </a:rPr>
                                                  <m:t>𝑥</m:t>
                                                </m:r>
                                              </m:sub>
                                            </m:sSub>
                                            <m:r>
                                              <a:rPr lang="es-EC" sz="1100">
                                                <a:effectLst/>
                                                <a:latin typeface="Cambria Math" panose="02040503050406030204" pitchFamily="18" charset="0"/>
                                              </a:rPr>
                                              <m:t>−</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𝑇</m:t>
                                                </m:r>
                                              </m:e>
                                              <m:sub>
                                                <m:r>
                                                  <a:rPr lang="es-EC" sz="1100">
                                                    <a:effectLst/>
                                                    <a:latin typeface="Cambria Math" panose="02040503050406030204" pitchFamily="18" charset="0"/>
                                                  </a:rPr>
                                                  <m:t>𝑚</m:t>
                                                </m:r>
                                              </m:sub>
                                            </m:sSub>
                                          </m:e>
                                        </m:d>
                                      </m:num>
                                      <m:den>
                                        <m:r>
                                          <a:rPr lang="es-EC" sz="1100">
                                            <a:effectLst/>
                                            <a:latin typeface="Cambria Math" panose="02040503050406030204" pitchFamily="18" charset="0"/>
                                          </a:rPr>
                                          <m:t>4</m:t>
                                        </m:r>
                                        <m:d>
                                          <m:dPr>
                                            <m:ctrlPr>
                                              <a:rPr lang="es-EC" sz="1100" i="1">
                                                <a:effectLst/>
                                                <a:latin typeface="Cambria Math" panose="02040503050406030204" pitchFamily="18" charset="0"/>
                                              </a:rPr>
                                            </m:ctrlPr>
                                          </m:dPr>
                                          <m:e>
                                            <m:r>
                                              <a:rPr lang="es-EC" sz="1100">
                                                <a:effectLst/>
                                                <a:latin typeface="Cambria Math" panose="02040503050406030204" pitchFamily="18" charset="0"/>
                                              </a:rPr>
                                              <m:t>𝑇𝑐</m:t>
                                            </m:r>
                                            <m:r>
                                              <a:rPr lang="es-EC" sz="1100">
                                                <a:effectLst/>
                                                <a:latin typeface="Cambria Math" panose="02040503050406030204" pitchFamily="18" charset="0"/>
                                              </a:rPr>
                                              <m:t>−</m:t>
                                            </m:r>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𝑇</m:t>
                                                </m:r>
                                              </m:e>
                                              <m:sub>
                                                <m:r>
                                                  <a:rPr lang="es-EC" sz="1100">
                                                    <a:effectLst/>
                                                    <a:latin typeface="Cambria Math" panose="02040503050406030204" pitchFamily="18" charset="0"/>
                                                  </a:rPr>
                                                  <m:t>𝑚</m:t>
                                                </m:r>
                                              </m:sub>
                                            </m:sSub>
                                          </m:e>
                                        </m:d>
                                      </m:den>
                                    </m:f>
                                  </m:e>
                                </m:d>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6.27 </m:t>
                                </m:r>
                                <m:r>
                                  <a:rPr lang="es-EC" sz="1600">
                                    <a:effectLst/>
                                    <a:latin typeface="Cambria Math" panose="02040503050406030204" pitchFamily="18" charset="0"/>
                                  </a:rPr>
                                  <m:t>𝑠𝑒𝑔</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857422"/>
                      </a:ext>
                    </a:extLst>
                  </a:tr>
                  <a:tr h="808366">
                    <a:tc>
                      <a:txBody>
                        <a:bodyPr/>
                        <a:lstStyle/>
                        <a:p>
                          <a:pPr algn="ctr">
                            <a:lnSpc>
                              <a:spcPct val="107000"/>
                            </a:lnSpc>
                            <a:spcAft>
                              <a:spcPts val="0"/>
                            </a:spcAft>
                          </a:pPr>
                          <a:r>
                            <a:rPr lang="es-EC" sz="1200">
                              <a:effectLst/>
                            </a:rPr>
                            <a:t>Tiempo de inyección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𝑡</m:t>
                                    </m:r>
                                  </m:e>
                                  <m:sub>
                                    <m:r>
                                      <a:rPr lang="es-EC" sz="1100">
                                        <a:effectLst/>
                                        <a:latin typeface="Cambria Math" panose="02040503050406030204" pitchFamily="18" charset="0"/>
                                      </a:rPr>
                                      <m:t>𝑖</m:t>
                                    </m:r>
                                  </m:sub>
                                </m:sSub>
                                <m:r>
                                  <a:rPr lang="es-EC" sz="1100">
                                    <a:effectLst/>
                                    <a:latin typeface="Cambria Math" panose="02040503050406030204" pitchFamily="18" charset="0"/>
                                  </a:rPr>
                                  <m:t>=</m:t>
                                </m:r>
                                <m:f>
                                  <m:fPr>
                                    <m:ctrlPr>
                                      <a:rPr lang="es-EC" sz="1100" i="1">
                                        <a:effectLst/>
                                        <a:latin typeface="Cambria Math" panose="02040503050406030204" pitchFamily="18" charset="0"/>
                                      </a:rPr>
                                    </m:ctrlPr>
                                  </m:fPr>
                                  <m:num>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𝑃</m:t>
                                        </m:r>
                                      </m:e>
                                      <m:sub>
                                        <m:r>
                                          <a:rPr lang="es-EC" sz="1100">
                                            <a:effectLst/>
                                            <a:latin typeface="Cambria Math" panose="02040503050406030204" pitchFamily="18" charset="0"/>
                                          </a:rPr>
                                          <m:t>𝑝</m:t>
                                        </m:r>
                                      </m:sub>
                                    </m:sSub>
                                  </m:num>
                                  <m:den>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𝑉</m:t>
                                        </m:r>
                                      </m:e>
                                      <m:sub>
                                        <m:r>
                                          <a:rPr lang="es-EC" sz="1100">
                                            <a:effectLst/>
                                            <a:latin typeface="Cambria Math" panose="02040503050406030204" pitchFamily="18" charset="0"/>
                                          </a:rPr>
                                          <m:t>𝑖</m:t>
                                        </m:r>
                                      </m:sub>
                                    </m:sSub>
                                  </m:den>
                                </m:f>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502" rtl="0" eaLnBrk="1" latinLnBrk="0" hangingPunct="1">
                            <a:lnSpc>
                              <a:spcPct val="107000"/>
                            </a:lnSpc>
                            <a:spcAft>
                              <a:spcPts val="0"/>
                            </a:spcAft>
                          </a:pPr>
                          <a:r>
                            <a:rPr lang="es-EC" sz="1600" kern="1200" dirty="0" smtClean="0">
                              <a:solidFill>
                                <a:schemeClr val="dk1"/>
                              </a:solidFill>
                              <a:effectLst/>
                              <a:latin typeface="Cambria Math" panose="02040503050406030204" pitchFamily="18" charset="0"/>
                              <a:ea typeface="+mn-ea"/>
                              <a:cs typeface="+mn-cs"/>
                            </a:rPr>
                            <a:t>3.2 </a:t>
                          </a:r>
                          <a14:m>
                            <m:oMath xmlns:m="http://schemas.openxmlformats.org/officeDocument/2006/math">
                              <m:r>
                                <a:rPr lang="es-EC" sz="1600" smtClean="0">
                                  <a:effectLst/>
                                  <a:latin typeface="Cambria Math" panose="02040503050406030204" pitchFamily="18" charset="0"/>
                                </a:rPr>
                                <m:t>𝑠𝑒𝑔</m:t>
                              </m:r>
                            </m:oMath>
                          </a14:m>
                          <a:endParaRPr lang="es-EC" sz="1600" kern="1200" dirty="0">
                            <a:solidFill>
                              <a:schemeClr val="dk1"/>
                            </a:solidFill>
                            <a:effectLst/>
                            <a:latin typeface="Cambria Math" panose="02040503050406030204" pitchFamily="18" charset="0"/>
                            <a:ea typeface="+mn-ea"/>
                            <a:cs typeface="+mn-cs"/>
                          </a:endParaRPr>
                        </a:p>
                      </a:txBody>
                      <a:tcPr marL="68580" marR="68580" marT="0" marB="0" anchor="ctr"/>
                    </a:tc>
                    <a:extLst>
                      <a:ext uri="{0D108BD9-81ED-4DB2-BD59-A6C34878D82A}">
                        <a16:rowId xmlns:a16="http://schemas.microsoft.com/office/drawing/2014/main" val="3422553362"/>
                      </a:ext>
                    </a:extLst>
                  </a:tr>
                  <a:tr h="562016">
                    <a:tc>
                      <a:txBody>
                        <a:bodyPr/>
                        <a:lstStyle/>
                        <a:p>
                          <a:pPr algn="ctr">
                            <a:lnSpc>
                              <a:spcPct val="107000"/>
                            </a:lnSpc>
                            <a:spcAft>
                              <a:spcPts val="0"/>
                            </a:spcAft>
                          </a:pPr>
                          <a:r>
                            <a:rPr lang="es-EC" sz="1200">
                              <a:effectLst/>
                            </a:rPr>
                            <a:t>Tiempo de plastificación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𝑡</m:t>
                                    </m:r>
                                  </m:e>
                                  <m:sub>
                                    <m:r>
                                      <a:rPr lang="es-EC" sz="1100">
                                        <a:effectLst/>
                                        <a:latin typeface="Cambria Math" panose="02040503050406030204" pitchFamily="18" charset="0"/>
                                      </a:rPr>
                                      <m:t>𝑓</m:t>
                                    </m:r>
                                  </m:sub>
                                </m:sSub>
                                <m:r>
                                  <a:rPr lang="es-EC" sz="1100">
                                    <a:effectLst/>
                                    <a:latin typeface="Cambria Math" panose="02040503050406030204" pitchFamily="18" charset="0"/>
                                  </a:rPr>
                                  <m:t>=</m:t>
                                </m:r>
                                <m:f>
                                  <m:fPr>
                                    <m:ctrlPr>
                                      <a:rPr lang="es-EC" sz="1100" i="1">
                                        <a:effectLst/>
                                        <a:latin typeface="Cambria Math" panose="02040503050406030204" pitchFamily="18" charset="0"/>
                                      </a:rPr>
                                    </m:ctrlPr>
                                  </m:fPr>
                                  <m:num>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𝑃</m:t>
                                        </m:r>
                                      </m:e>
                                      <m:sub>
                                        <m:r>
                                          <a:rPr lang="es-EC" sz="1100">
                                            <a:effectLst/>
                                            <a:latin typeface="Cambria Math" panose="02040503050406030204" pitchFamily="18" charset="0"/>
                                          </a:rPr>
                                          <m:t>𝑝</m:t>
                                        </m:r>
                                      </m:sub>
                                    </m:sSub>
                                  </m:num>
                                  <m:den>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𝐶</m:t>
                                        </m:r>
                                      </m:e>
                                      <m:sub>
                                        <m:r>
                                          <a:rPr lang="es-EC" sz="1100">
                                            <a:effectLst/>
                                            <a:latin typeface="Cambria Math" panose="02040503050406030204" pitchFamily="18" charset="0"/>
                                          </a:rPr>
                                          <m:t>𝑚</m:t>
                                        </m:r>
                                      </m:sub>
                                    </m:sSub>
                                  </m:den>
                                </m:f>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6695" indent="457200" algn="ctr">
                            <a:lnSpc>
                              <a:spcPct val="200000"/>
                            </a:lnSpc>
                            <a:spcAft>
                              <a:spcPts val="0"/>
                            </a:spcAft>
                          </a:pPr>
                          <a14:m>
                            <m:oMathPara xmlns:m="http://schemas.openxmlformats.org/officeDocument/2006/math">
                              <m:oMathParaPr>
                                <m:jc m:val="centerGroup"/>
                              </m:oMathParaPr>
                              <m:oMath xmlns:m="http://schemas.openxmlformats.org/officeDocument/2006/math">
                                <m:r>
                                  <a:rPr lang="es-ES" sz="1600">
                                    <a:effectLst/>
                                    <a:latin typeface="Cambria Math" panose="02040503050406030204" pitchFamily="18" charset="0"/>
                                  </a:rPr>
                                  <m:t>6.27 </m:t>
                                </m:r>
                                <m:r>
                                  <a:rPr lang="es-ES" sz="1600">
                                    <a:effectLst/>
                                    <a:latin typeface="Cambria Math" panose="02040503050406030204" pitchFamily="18" charset="0"/>
                                  </a:rPr>
                                  <m:t>𝑠𝑒𝑔</m:t>
                                </m:r>
                              </m:oMath>
                            </m:oMathPara>
                          </a14:m>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978824"/>
                      </a:ext>
                    </a:extLst>
                  </a:tr>
                  <a:tr h="603952">
                    <a:tc>
                      <a:txBody>
                        <a:bodyPr/>
                        <a:lstStyle/>
                        <a:p>
                          <a:pPr algn="ctr">
                            <a:lnSpc>
                              <a:spcPct val="107000"/>
                            </a:lnSpc>
                            <a:spcAft>
                              <a:spcPts val="0"/>
                            </a:spcAft>
                          </a:pPr>
                          <a:r>
                            <a:rPr lang="es-EC" sz="1200" dirty="0">
                              <a:effectLst/>
                            </a:rPr>
                            <a:t>Tiempo de vacío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6695" indent="45720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𝑡</m:t>
                                    </m:r>
                                  </m:e>
                                  <m:sub>
                                    <m:r>
                                      <a:rPr lang="es-ES" sz="1200">
                                        <a:effectLst/>
                                        <a:latin typeface="Cambria Math" panose="02040503050406030204" pitchFamily="18" charset="0"/>
                                      </a:rPr>
                                      <m:t>𝑡</m:t>
                                    </m:r>
                                  </m:sub>
                                </m:sSub>
                                <m:r>
                                  <a:rPr lang="es-ES"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𝑡</m:t>
                                    </m:r>
                                  </m:e>
                                  <m:sub>
                                    <m:r>
                                      <a:rPr lang="es-ES" sz="1200">
                                        <a:effectLst/>
                                        <a:latin typeface="Cambria Math" panose="02040503050406030204" pitchFamily="18" charset="0"/>
                                      </a:rPr>
                                      <m:t>𝑖</m:t>
                                    </m:r>
                                  </m:sub>
                                </m:sSub>
                                <m:r>
                                  <a:rPr lang="es-ES"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𝑡</m:t>
                                    </m:r>
                                  </m:e>
                                  <m:sub>
                                    <m:r>
                                      <a:rPr lang="es-ES" sz="1200">
                                        <a:effectLst/>
                                        <a:latin typeface="Cambria Math" panose="02040503050406030204" pitchFamily="18" charset="0"/>
                                      </a:rPr>
                                      <m:t>𝑝</m:t>
                                    </m:r>
                                  </m:sub>
                                </m:sSub>
                                <m:r>
                                  <a:rPr lang="es-ES"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𝑡</m:t>
                                    </m:r>
                                  </m:e>
                                  <m:sub>
                                    <m:r>
                                      <a:rPr lang="es-ES" sz="1200">
                                        <a:effectLst/>
                                        <a:latin typeface="Cambria Math" panose="02040503050406030204" pitchFamily="18" charset="0"/>
                                      </a:rPr>
                                      <m:t>𝑓</m:t>
                                    </m:r>
                                  </m:sub>
                                </m:sSub>
                                <m:r>
                                  <a:rPr lang="es-ES"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S" sz="1200">
                                        <a:effectLst/>
                                        <a:latin typeface="Cambria Math" panose="02040503050406030204" pitchFamily="18" charset="0"/>
                                      </a:rPr>
                                      <m:t>𝑡</m:t>
                                    </m:r>
                                  </m:e>
                                  <m:sub>
                                    <m:r>
                                      <a:rPr lang="es-ES" sz="1200">
                                        <a:effectLst/>
                                        <a:latin typeface="Cambria Math" panose="02040503050406030204" pitchFamily="18" charset="0"/>
                                      </a:rPr>
                                      <m:t>𝑠</m:t>
                                    </m:r>
                                  </m:sub>
                                </m:sSub>
                              </m:oMath>
                            </m:oMathPara>
                          </a14:m>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6695" indent="457200" algn="ctr">
                            <a:lnSpc>
                              <a:spcPct val="200000"/>
                            </a:lnSpc>
                            <a:spcAft>
                              <a:spcPts val="0"/>
                            </a:spcAft>
                          </a:pPr>
                          <a14:m>
                            <m:oMathPara xmlns:m="http://schemas.openxmlformats.org/officeDocument/2006/math">
                              <m:oMathParaPr>
                                <m:jc m:val="centerGroup"/>
                              </m:oMathParaPr>
                              <m:oMath xmlns:m="http://schemas.openxmlformats.org/officeDocument/2006/math">
                                <m:r>
                                  <a:rPr lang="es-ES" sz="1600">
                                    <a:effectLst/>
                                    <a:latin typeface="Cambria Math" panose="02040503050406030204" pitchFamily="18" charset="0"/>
                                  </a:rPr>
                                  <m:t>25.74 </m:t>
                                </m:r>
                                <m:r>
                                  <a:rPr lang="es-ES" sz="1600">
                                    <a:effectLst/>
                                    <a:latin typeface="Cambria Math" panose="02040503050406030204" pitchFamily="18" charset="0"/>
                                  </a:rPr>
                                  <m:t>𝑠𝑒𝑔</m:t>
                                </m:r>
                              </m:oMath>
                            </m:oMathPara>
                          </a14:m>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5456386"/>
                      </a:ext>
                    </a:extLst>
                  </a:tr>
                </a:tbl>
              </a:graphicData>
            </a:graphic>
          </p:graphicFrame>
        </mc:Choice>
        <mc:Fallback xmlns="">
          <p:graphicFrame>
            <p:nvGraphicFramePr>
              <p:cNvPr id="2" name="Marcador de contenido 1"/>
              <p:cNvGraphicFramePr>
                <a:graphicFrameLocks noGrp="1"/>
              </p:cNvGraphicFramePr>
              <p:nvPr>
                <p:ph idx="1"/>
                <p:extLst>
                  <p:ext uri="{D42A27DB-BD31-4B8C-83A1-F6EECF244321}">
                    <p14:modId xmlns:p14="http://schemas.microsoft.com/office/powerpoint/2010/main" val="3916439542"/>
                  </p:ext>
                </p:extLst>
              </p:nvPr>
            </p:nvGraphicFramePr>
            <p:xfrm>
              <a:off x="1007393" y="1007368"/>
              <a:ext cx="9000999" cy="4904513"/>
            </p:xfrm>
            <a:graphic>
              <a:graphicData uri="http://schemas.openxmlformats.org/drawingml/2006/table">
                <a:tbl>
                  <a:tblPr firstRow="1" firstCol="1" bandRow="1">
                    <a:tableStyleId>{2A488322-F2BA-4B5B-9748-0D474271808F}</a:tableStyleId>
                  </a:tblPr>
                  <a:tblGrid>
                    <a:gridCol w="2702576">
                      <a:extLst>
                        <a:ext uri="{9D8B030D-6E8A-4147-A177-3AD203B41FA5}">
                          <a16:colId xmlns:a16="http://schemas.microsoft.com/office/drawing/2014/main" val="2649017875"/>
                        </a:ext>
                      </a:extLst>
                    </a:gridCol>
                    <a:gridCol w="5343482">
                      <a:extLst>
                        <a:ext uri="{9D8B030D-6E8A-4147-A177-3AD203B41FA5}">
                          <a16:colId xmlns:a16="http://schemas.microsoft.com/office/drawing/2014/main" val="2475908429"/>
                        </a:ext>
                      </a:extLst>
                    </a:gridCol>
                    <a:gridCol w="954941">
                      <a:extLst>
                        <a:ext uri="{9D8B030D-6E8A-4147-A177-3AD203B41FA5}">
                          <a16:colId xmlns:a16="http://schemas.microsoft.com/office/drawing/2014/main" val="1935871789"/>
                        </a:ext>
                      </a:extLst>
                    </a:gridCol>
                  </a:tblGrid>
                  <a:tr h="527357">
                    <a:tc>
                      <a:txBody>
                        <a:bodyPr/>
                        <a:lstStyle/>
                        <a:p>
                          <a:pPr algn="ctr">
                            <a:lnSpc>
                              <a:spcPct val="107000"/>
                            </a:lnSpc>
                            <a:spcAft>
                              <a:spcPts val="0"/>
                            </a:spcAft>
                          </a:pPr>
                          <a:r>
                            <a:rPr lang="es-EC" sz="1100" dirty="0">
                              <a:effectLst/>
                            </a:rPr>
                            <a:t>Parámetro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Formula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a:effectLst/>
                            </a:rPr>
                            <a:t>Resultado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276174"/>
                      </a:ext>
                    </a:extLst>
                  </a:tr>
                  <a:tr h="595240">
                    <a:tc>
                      <a:txBody>
                        <a:bodyPr/>
                        <a:lstStyle/>
                        <a:p>
                          <a:pPr algn="ctr">
                            <a:lnSpc>
                              <a:spcPct val="107000"/>
                            </a:lnSpc>
                            <a:spcAft>
                              <a:spcPts val="0"/>
                            </a:spcAft>
                          </a:pPr>
                          <a:r>
                            <a:rPr lang="es-ES" sz="1200">
                              <a:effectLst/>
                            </a:rPr>
                            <a:t>Número de cavidades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91753" r="-18130" b="-642268"/>
                          </a:stretch>
                        </a:blipFill>
                      </a:tcPr>
                    </a:tc>
                    <a:tc>
                      <a:txBody>
                        <a:bodyPr/>
                        <a:lstStyle/>
                        <a:p>
                          <a:pPr algn="ctr">
                            <a:lnSpc>
                              <a:spcPct val="107000"/>
                            </a:lnSpc>
                            <a:spcAft>
                              <a:spcPts val="0"/>
                            </a:spcAft>
                          </a:pPr>
                          <a:r>
                            <a:rPr lang="es-EC" sz="1600" dirty="0">
                              <a:effectLst/>
                            </a:rPr>
                            <a:t>1,065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489339"/>
                      </a:ext>
                    </a:extLst>
                  </a:tr>
                  <a:tr h="381572">
                    <a:tc>
                      <a:txBody>
                        <a:bodyPr/>
                        <a:lstStyle/>
                        <a:p>
                          <a:pPr algn="ctr">
                            <a:lnSpc>
                              <a:spcPct val="107000"/>
                            </a:lnSpc>
                            <a:spcAft>
                              <a:spcPts val="0"/>
                            </a:spcAft>
                          </a:pPr>
                          <a:r>
                            <a:rPr lang="es-EC" sz="1200" dirty="0" smtClean="0">
                              <a:effectLst/>
                            </a:rPr>
                            <a:t>Diámetro</a:t>
                          </a:r>
                          <a:r>
                            <a:rPr lang="es-EC" sz="1200" baseline="0" dirty="0" smtClean="0">
                              <a:effectLst/>
                            </a:rPr>
                            <a:t> del c</a:t>
                          </a:r>
                          <a:r>
                            <a:rPr lang="es-EC" sz="1200" dirty="0" smtClean="0">
                              <a:effectLst/>
                            </a:rPr>
                            <a:t>anales </a:t>
                          </a:r>
                          <a:r>
                            <a:rPr lang="es-EC" sz="1200" dirty="0">
                              <a:effectLst/>
                            </a:rPr>
                            <a:t>de alimentación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295238" r="-18130" b="-888889"/>
                          </a:stretch>
                        </a:blipFill>
                      </a:tcPr>
                    </a:tc>
                    <a:tc>
                      <a:txBody>
                        <a:bodyPr/>
                        <a:lstStyle/>
                        <a:p>
                          <a:endParaRPr lang="es-EC"/>
                        </a:p>
                      </a:txBody>
                      <a:tcPr marL="68580" marR="68580" marT="0" marB="0" anchor="ctr">
                        <a:blipFill>
                          <a:blip r:embed="rId3"/>
                          <a:stretch>
                            <a:fillRect l="-840764" t="-295238" r="-1274" b="-888889"/>
                          </a:stretch>
                        </a:blipFill>
                      </a:tcPr>
                    </a:tc>
                    <a:extLst>
                      <a:ext uri="{0D108BD9-81ED-4DB2-BD59-A6C34878D82A}">
                        <a16:rowId xmlns:a16="http://schemas.microsoft.com/office/drawing/2014/main" val="1776964095"/>
                      </a:ext>
                    </a:extLst>
                  </a:tr>
                  <a:tr h="507156">
                    <a:tc>
                      <a:txBody>
                        <a:bodyPr/>
                        <a:lstStyle/>
                        <a:p>
                          <a:pPr algn="ctr">
                            <a:lnSpc>
                              <a:spcPct val="107000"/>
                            </a:lnSpc>
                            <a:spcAft>
                              <a:spcPts val="0"/>
                            </a:spcAft>
                          </a:pPr>
                          <a:r>
                            <a:rPr lang="es-EC" sz="1200">
                              <a:effectLst/>
                            </a:rPr>
                            <a:t>Contracción del material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300000" r="-18130" b="-574699"/>
                          </a:stretch>
                        </a:blipFill>
                      </a:tcPr>
                    </a:tc>
                    <a:tc>
                      <a:txBody>
                        <a:bodyPr/>
                        <a:lstStyle/>
                        <a:p>
                          <a:endParaRPr lang="es-EC"/>
                        </a:p>
                      </a:txBody>
                      <a:tcPr marL="68580" marR="68580" marT="0" marB="0" anchor="ctr">
                        <a:blipFill>
                          <a:blip r:embed="rId3"/>
                          <a:stretch>
                            <a:fillRect l="-840764" t="-300000" r="-1274" b="-574699"/>
                          </a:stretch>
                        </a:blipFill>
                      </a:tcPr>
                    </a:tc>
                    <a:extLst>
                      <a:ext uri="{0D108BD9-81ED-4DB2-BD59-A6C34878D82A}">
                        <a16:rowId xmlns:a16="http://schemas.microsoft.com/office/drawing/2014/main" val="2157176801"/>
                      </a:ext>
                    </a:extLst>
                  </a:tr>
                  <a:tr h="301593">
                    <a:tc>
                      <a:txBody>
                        <a:bodyPr/>
                        <a:lstStyle/>
                        <a:p>
                          <a:pPr algn="ctr">
                            <a:lnSpc>
                              <a:spcPct val="107000"/>
                            </a:lnSpc>
                            <a:spcAft>
                              <a:spcPts val="0"/>
                            </a:spcAft>
                          </a:pPr>
                          <a:r>
                            <a:rPr lang="es-EC" sz="1200" dirty="0">
                              <a:effectLst/>
                            </a:rPr>
                            <a:t>Ángulo de salida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080627"/>
                      </a:ext>
                    </a:extLst>
                  </a:tr>
                  <a:tr h="617261">
                    <a:tc>
                      <a:txBody>
                        <a:bodyPr/>
                        <a:lstStyle/>
                        <a:p>
                          <a:pPr algn="ctr">
                            <a:lnSpc>
                              <a:spcPct val="107000"/>
                            </a:lnSpc>
                            <a:spcAft>
                              <a:spcPts val="0"/>
                            </a:spcAft>
                          </a:pPr>
                          <a:r>
                            <a:rPr lang="es-EC" sz="1200">
                              <a:effectLst/>
                            </a:rPr>
                            <a:t>Tiempo mínimo de enfriamiento de molde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378218" r="-18130" b="-322772"/>
                          </a:stretch>
                        </a:blipFill>
                      </a:tcPr>
                    </a:tc>
                    <a:tc>
                      <a:txBody>
                        <a:bodyPr/>
                        <a:lstStyle/>
                        <a:p>
                          <a:endParaRPr lang="es-EC"/>
                        </a:p>
                      </a:txBody>
                      <a:tcPr marL="68580" marR="68580" marT="0" marB="0" anchor="ctr">
                        <a:blipFill>
                          <a:blip r:embed="rId3"/>
                          <a:stretch>
                            <a:fillRect l="-840764" t="-378218" r="-1274" b="-322772"/>
                          </a:stretch>
                        </a:blipFill>
                      </a:tcPr>
                    </a:tc>
                    <a:extLst>
                      <a:ext uri="{0D108BD9-81ED-4DB2-BD59-A6C34878D82A}">
                        <a16:rowId xmlns:a16="http://schemas.microsoft.com/office/drawing/2014/main" val="4226857422"/>
                      </a:ext>
                    </a:extLst>
                  </a:tr>
                  <a:tr h="808366">
                    <a:tc>
                      <a:txBody>
                        <a:bodyPr/>
                        <a:lstStyle/>
                        <a:p>
                          <a:pPr algn="ctr">
                            <a:lnSpc>
                              <a:spcPct val="107000"/>
                            </a:lnSpc>
                            <a:spcAft>
                              <a:spcPts val="0"/>
                            </a:spcAft>
                          </a:pPr>
                          <a:r>
                            <a:rPr lang="es-EC" sz="1200">
                              <a:effectLst/>
                            </a:rPr>
                            <a:t>Tiempo de inyección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363158" r="-18130" b="-145113"/>
                          </a:stretch>
                        </a:blipFill>
                      </a:tcPr>
                    </a:tc>
                    <a:tc>
                      <a:txBody>
                        <a:bodyPr/>
                        <a:lstStyle/>
                        <a:p>
                          <a:endParaRPr lang="es-EC"/>
                        </a:p>
                      </a:txBody>
                      <a:tcPr marL="68580" marR="68580" marT="0" marB="0" anchor="ctr">
                        <a:blipFill>
                          <a:blip r:embed="rId3"/>
                          <a:stretch>
                            <a:fillRect l="-840764" t="-363158" r="-1274" b="-145113"/>
                          </a:stretch>
                        </a:blipFill>
                      </a:tcPr>
                    </a:tc>
                    <a:extLst>
                      <a:ext uri="{0D108BD9-81ED-4DB2-BD59-A6C34878D82A}">
                        <a16:rowId xmlns:a16="http://schemas.microsoft.com/office/drawing/2014/main" val="3422553362"/>
                      </a:ext>
                    </a:extLst>
                  </a:tr>
                  <a:tr h="562016">
                    <a:tc>
                      <a:txBody>
                        <a:bodyPr/>
                        <a:lstStyle/>
                        <a:p>
                          <a:pPr algn="ctr">
                            <a:lnSpc>
                              <a:spcPct val="107000"/>
                            </a:lnSpc>
                            <a:spcAft>
                              <a:spcPts val="0"/>
                            </a:spcAft>
                          </a:pPr>
                          <a:r>
                            <a:rPr lang="es-EC" sz="1200">
                              <a:effectLst/>
                            </a:rPr>
                            <a:t>Tiempo de plastificación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669565" r="-18130" b="-109783"/>
                          </a:stretch>
                        </a:blipFill>
                      </a:tcPr>
                    </a:tc>
                    <a:tc>
                      <a:txBody>
                        <a:bodyPr/>
                        <a:lstStyle/>
                        <a:p>
                          <a:endParaRPr lang="es-EC"/>
                        </a:p>
                      </a:txBody>
                      <a:tcPr marL="68580" marR="68580" marT="0" marB="0" anchor="ctr">
                        <a:blipFill>
                          <a:blip r:embed="rId3"/>
                          <a:stretch>
                            <a:fillRect l="-840764" t="-669565" r="-1274" b="-109783"/>
                          </a:stretch>
                        </a:blipFill>
                      </a:tcPr>
                    </a:tc>
                    <a:extLst>
                      <a:ext uri="{0D108BD9-81ED-4DB2-BD59-A6C34878D82A}">
                        <a16:rowId xmlns:a16="http://schemas.microsoft.com/office/drawing/2014/main" val="64978824"/>
                      </a:ext>
                    </a:extLst>
                  </a:tr>
                  <a:tr h="603952">
                    <a:tc>
                      <a:txBody>
                        <a:bodyPr/>
                        <a:lstStyle/>
                        <a:p>
                          <a:pPr algn="ctr">
                            <a:lnSpc>
                              <a:spcPct val="107000"/>
                            </a:lnSpc>
                            <a:spcAft>
                              <a:spcPts val="0"/>
                            </a:spcAft>
                          </a:pPr>
                          <a:r>
                            <a:rPr lang="es-EC" sz="1200" dirty="0">
                              <a:effectLst/>
                            </a:rPr>
                            <a:t>Tiempo de vacío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50513" t="-715152" r="-18130" b="-2020"/>
                          </a:stretch>
                        </a:blipFill>
                      </a:tcPr>
                    </a:tc>
                    <a:tc>
                      <a:txBody>
                        <a:bodyPr/>
                        <a:lstStyle/>
                        <a:p>
                          <a:endParaRPr lang="es-EC"/>
                        </a:p>
                      </a:txBody>
                      <a:tcPr marL="68580" marR="68580" marT="0" marB="0" anchor="ctr">
                        <a:blipFill>
                          <a:blip r:embed="rId3"/>
                          <a:stretch>
                            <a:fillRect l="-840764" t="-715152" r="-1274" b="-2020"/>
                          </a:stretch>
                        </a:blipFill>
                      </a:tcPr>
                    </a:tc>
                    <a:extLst>
                      <a:ext uri="{0D108BD9-81ED-4DB2-BD59-A6C34878D82A}">
                        <a16:rowId xmlns:a16="http://schemas.microsoft.com/office/drawing/2014/main" val="3855456386"/>
                      </a:ext>
                    </a:extLst>
                  </a:tr>
                </a:tbl>
              </a:graphicData>
            </a:graphic>
          </p:graphicFrame>
        </mc:Fallback>
      </mc:AlternateContent>
    </p:spTree>
    <p:extLst>
      <p:ext uri="{BB962C8B-B14F-4D97-AF65-F5344CB8AC3E}">
        <p14:creationId xmlns:p14="http://schemas.microsoft.com/office/powerpoint/2010/main" val="974076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361" y="14104"/>
            <a:ext cx="9179799" cy="1429864"/>
          </a:xfrm>
        </p:spPr>
        <p:txBody>
          <a:bodyPr/>
          <a:lstStyle/>
          <a:p>
            <a:pPr lvl="1" algn="ctr"/>
            <a:r>
              <a:rPr lang="es-ES" sz="3200" dirty="0">
                <a:solidFill>
                  <a:schemeClr val="tx1"/>
                </a:solidFill>
                <a:effectLst>
                  <a:glow>
                    <a:srgbClr val="000000"/>
                  </a:glow>
                  <a:outerShdw sx="0" sy="0">
                    <a:srgbClr val="000000"/>
                  </a:outerShdw>
                  <a:reflection stA="0" endPos="0" fadeDir="0" sx="0" sy="0"/>
                </a:effectLst>
              </a:rPr>
              <a:t>Análisis computarizado del molde </a:t>
            </a:r>
            <a:r>
              <a:rPr lang="es-EC" sz="3600" dirty="0">
                <a:effectLst>
                  <a:glow>
                    <a:srgbClr val="000000"/>
                  </a:glow>
                  <a:outerShdw sx="0" sy="0">
                    <a:srgbClr val="000000"/>
                  </a:outerShdw>
                  <a:reflection stA="0" endPos="0" fadeDir="0" sx="0" sy="0"/>
                </a:effectLst>
              </a:rPr>
              <a:t/>
            </a:r>
            <a:br>
              <a:rPr lang="es-EC" sz="3600" dirty="0">
                <a:effectLst>
                  <a:glow>
                    <a:srgbClr val="000000"/>
                  </a:glow>
                  <a:outerShdw sx="0" sy="0">
                    <a:srgbClr val="000000"/>
                  </a:outerShdw>
                  <a:reflection stA="0" endPos="0" fadeDir="0" sx="0" sy="0"/>
                </a:effectLst>
              </a:rPr>
            </a:br>
            <a:endParaRPr lang="es-EC" dirty="0"/>
          </a:p>
        </p:txBody>
      </p:sp>
      <p:pic>
        <p:nvPicPr>
          <p:cNvPr id="13" name="Imagen 12"/>
          <p:cNvPicPr>
            <a:picLocks noChangeAspect="1"/>
          </p:cNvPicPr>
          <p:nvPr/>
        </p:nvPicPr>
        <p:blipFill>
          <a:blip r:embed="rId2"/>
          <a:stretch>
            <a:fillRect/>
          </a:stretch>
        </p:blipFill>
        <p:spPr>
          <a:xfrm>
            <a:off x="359321" y="2229783"/>
            <a:ext cx="10431176" cy="3345503"/>
          </a:xfrm>
          <a:prstGeom prst="rect">
            <a:avLst/>
          </a:prstGeom>
        </p:spPr>
      </p:pic>
      <p:sp>
        <p:nvSpPr>
          <p:cNvPr id="12" name="Marcador de texto 11"/>
          <p:cNvSpPr>
            <a:spLocks noGrp="1"/>
          </p:cNvSpPr>
          <p:nvPr>
            <p:ph type="body" idx="1"/>
          </p:nvPr>
        </p:nvSpPr>
        <p:spPr>
          <a:xfrm>
            <a:off x="503337" y="-1654651"/>
            <a:ext cx="9179799" cy="3888431"/>
          </a:xfrm>
        </p:spPr>
        <p:txBody>
          <a:bodyPr/>
          <a:lstStyle/>
          <a:p>
            <a:pPr marL="342900" indent="-342900">
              <a:buFont typeface="Arial" panose="020B0604020202020204" pitchFamily="34" charset="0"/>
              <a:buChar char="•"/>
            </a:pPr>
            <a:r>
              <a:rPr lang="es-EC" dirty="0" smtClean="0">
                <a:solidFill>
                  <a:schemeClr val="tx1"/>
                </a:solidFill>
              </a:rPr>
              <a:t>En la figura (a): Tiempo de llenado (3,3 seg) </a:t>
            </a:r>
          </a:p>
          <a:p>
            <a:pPr marL="342900" indent="-342900">
              <a:buFont typeface="Arial" panose="020B0604020202020204" pitchFamily="34" charset="0"/>
              <a:buChar char="•"/>
            </a:pPr>
            <a:r>
              <a:rPr lang="es-EC" dirty="0">
                <a:solidFill>
                  <a:schemeClr val="tx1"/>
                </a:solidFill>
              </a:rPr>
              <a:t>En la figura </a:t>
            </a:r>
            <a:r>
              <a:rPr lang="es-EC" dirty="0" smtClean="0">
                <a:solidFill>
                  <a:schemeClr val="tx1"/>
                </a:solidFill>
              </a:rPr>
              <a:t>(b): Presión al final del llenado (16,71MPa)</a:t>
            </a:r>
            <a:endParaRPr lang="es-EC" dirty="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693520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361" y="14104"/>
            <a:ext cx="9179799" cy="1429864"/>
          </a:xfrm>
        </p:spPr>
        <p:txBody>
          <a:bodyPr/>
          <a:lstStyle/>
          <a:p>
            <a:pPr lvl="1" algn="ctr"/>
            <a:r>
              <a:rPr lang="es-ES" sz="3200" dirty="0">
                <a:solidFill>
                  <a:schemeClr val="tx1"/>
                </a:solidFill>
                <a:effectLst>
                  <a:glow>
                    <a:srgbClr val="000000"/>
                  </a:glow>
                  <a:outerShdw sx="0" sy="0">
                    <a:srgbClr val="000000"/>
                  </a:outerShdw>
                  <a:reflection stA="0" endPos="0" fadeDir="0" sx="0" sy="0"/>
                </a:effectLst>
              </a:rPr>
              <a:t>Análisis computarizado del molde </a:t>
            </a:r>
            <a:r>
              <a:rPr lang="es-EC" sz="3600" dirty="0">
                <a:effectLst>
                  <a:glow>
                    <a:srgbClr val="000000"/>
                  </a:glow>
                  <a:outerShdw sx="0" sy="0">
                    <a:srgbClr val="000000"/>
                  </a:outerShdw>
                  <a:reflection stA="0" endPos="0" fadeDir="0" sx="0" sy="0"/>
                </a:effectLst>
              </a:rPr>
              <a:t/>
            </a:r>
            <a:br>
              <a:rPr lang="es-EC" sz="3600" dirty="0">
                <a:effectLst>
                  <a:glow>
                    <a:srgbClr val="000000"/>
                  </a:glow>
                  <a:outerShdw sx="0" sy="0">
                    <a:srgbClr val="000000"/>
                  </a:outerShdw>
                  <a:reflection stA="0" endPos="0" fadeDir="0" sx="0" sy="0"/>
                </a:effectLst>
              </a:rPr>
            </a:br>
            <a:endParaRPr lang="es-EC" dirty="0"/>
          </a:p>
        </p:txBody>
      </p:sp>
      <p:sp>
        <p:nvSpPr>
          <p:cNvPr id="12" name="Marcador de texto 11"/>
          <p:cNvSpPr>
            <a:spLocks noGrp="1"/>
          </p:cNvSpPr>
          <p:nvPr>
            <p:ph type="body" idx="1"/>
          </p:nvPr>
        </p:nvSpPr>
        <p:spPr>
          <a:xfrm>
            <a:off x="402481" y="-2046658"/>
            <a:ext cx="10081120" cy="3888431"/>
          </a:xfrm>
        </p:spPr>
        <p:txBody>
          <a:bodyPr/>
          <a:lstStyle/>
          <a:p>
            <a:pPr marL="342900" indent="-342900">
              <a:buFont typeface="Arial" panose="020B0604020202020204" pitchFamily="34" charset="0"/>
              <a:buChar char="•"/>
            </a:pPr>
            <a:r>
              <a:rPr lang="es-EC" dirty="0" smtClean="0">
                <a:solidFill>
                  <a:schemeClr val="tx1"/>
                </a:solidFill>
              </a:rPr>
              <a:t>En la figura (a): Temperatura central del frente de flujo (Máx: 190,15°C , Min:140°C) </a:t>
            </a:r>
          </a:p>
          <a:p>
            <a:pPr marL="342900" indent="-342900">
              <a:buFont typeface="Arial" panose="020B0604020202020204" pitchFamily="34" charset="0"/>
              <a:buChar char="•"/>
            </a:pPr>
            <a:r>
              <a:rPr lang="es-EC" dirty="0">
                <a:solidFill>
                  <a:schemeClr val="tx1"/>
                </a:solidFill>
              </a:rPr>
              <a:t>En la figura </a:t>
            </a:r>
            <a:r>
              <a:rPr lang="es-EC" dirty="0" smtClean="0">
                <a:solidFill>
                  <a:schemeClr val="tx1"/>
                </a:solidFill>
              </a:rPr>
              <a:t>(b): </a:t>
            </a:r>
            <a:r>
              <a:rPr lang="es-EC" dirty="0">
                <a:solidFill>
                  <a:schemeClr val="tx1"/>
                </a:solidFill>
              </a:rPr>
              <a:t>Temperatura </a:t>
            </a:r>
            <a:r>
              <a:rPr lang="es-EC" dirty="0" smtClean="0">
                <a:solidFill>
                  <a:schemeClr val="tx1"/>
                </a:solidFill>
              </a:rPr>
              <a:t>al final del llenado </a:t>
            </a:r>
            <a:r>
              <a:rPr lang="es-EC" dirty="0">
                <a:solidFill>
                  <a:schemeClr val="tx1"/>
                </a:solidFill>
              </a:rPr>
              <a:t>(</a:t>
            </a:r>
            <a:r>
              <a:rPr lang="es-EC" dirty="0" smtClean="0">
                <a:solidFill>
                  <a:schemeClr val="tx1"/>
                </a:solidFill>
              </a:rPr>
              <a:t>Máx</a:t>
            </a:r>
            <a:r>
              <a:rPr lang="es-EC" dirty="0">
                <a:solidFill>
                  <a:schemeClr val="tx1"/>
                </a:solidFill>
              </a:rPr>
              <a:t>: </a:t>
            </a:r>
            <a:r>
              <a:rPr lang="es-EC" dirty="0" smtClean="0">
                <a:solidFill>
                  <a:schemeClr val="tx1"/>
                </a:solidFill>
              </a:rPr>
              <a:t>145°C </a:t>
            </a:r>
            <a:r>
              <a:rPr lang="es-EC" dirty="0">
                <a:solidFill>
                  <a:schemeClr val="tx1"/>
                </a:solidFill>
              </a:rPr>
              <a:t>, </a:t>
            </a:r>
            <a:r>
              <a:rPr lang="es-EC" dirty="0" smtClean="0">
                <a:solidFill>
                  <a:schemeClr val="tx1"/>
                </a:solidFill>
              </a:rPr>
              <a:t>Min:40°C</a:t>
            </a:r>
            <a:r>
              <a:rPr lang="es-EC" dirty="0">
                <a:solidFill>
                  <a:schemeClr val="tx1"/>
                </a:solidFill>
              </a:rPr>
              <a:t>) </a:t>
            </a:r>
          </a:p>
        </p:txBody>
      </p:sp>
      <p:pic>
        <p:nvPicPr>
          <p:cNvPr id="3" name="Imagen 2"/>
          <p:cNvPicPr>
            <a:picLocks noChangeAspect="1"/>
          </p:cNvPicPr>
          <p:nvPr/>
        </p:nvPicPr>
        <p:blipFill>
          <a:blip r:embed="rId2"/>
          <a:stretch>
            <a:fillRect/>
          </a:stretch>
        </p:blipFill>
        <p:spPr>
          <a:xfrm>
            <a:off x="104279" y="2239579"/>
            <a:ext cx="10677525" cy="3325912"/>
          </a:xfrm>
          <a:prstGeom prst="rect">
            <a:avLst/>
          </a:prstGeom>
        </p:spPr>
      </p:pic>
    </p:spTree>
    <p:extLst>
      <p:ext uri="{BB962C8B-B14F-4D97-AF65-F5344CB8AC3E}">
        <p14:creationId xmlns:p14="http://schemas.microsoft.com/office/powerpoint/2010/main" val="383952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361" y="14104"/>
            <a:ext cx="9179799" cy="1429864"/>
          </a:xfrm>
        </p:spPr>
        <p:txBody>
          <a:bodyPr/>
          <a:lstStyle/>
          <a:p>
            <a:pPr lvl="1" algn="ctr"/>
            <a:r>
              <a:rPr lang="es-ES" sz="3200" dirty="0">
                <a:solidFill>
                  <a:schemeClr val="tx1"/>
                </a:solidFill>
                <a:effectLst>
                  <a:glow>
                    <a:srgbClr val="000000"/>
                  </a:glow>
                  <a:outerShdw sx="0" sy="0">
                    <a:srgbClr val="000000"/>
                  </a:outerShdw>
                  <a:reflection stA="0" endPos="0" fadeDir="0" sx="0" sy="0"/>
                </a:effectLst>
              </a:rPr>
              <a:t>Análisis computarizado del molde </a:t>
            </a:r>
            <a:r>
              <a:rPr lang="es-EC" sz="3600" dirty="0">
                <a:effectLst>
                  <a:glow>
                    <a:srgbClr val="000000"/>
                  </a:glow>
                  <a:outerShdw sx="0" sy="0">
                    <a:srgbClr val="000000"/>
                  </a:outerShdw>
                  <a:reflection stA="0" endPos="0" fadeDir="0" sx="0" sy="0"/>
                </a:effectLst>
              </a:rPr>
              <a:t/>
            </a:r>
            <a:br>
              <a:rPr lang="es-EC" sz="3600" dirty="0">
                <a:effectLst>
                  <a:glow>
                    <a:srgbClr val="000000"/>
                  </a:glow>
                  <a:outerShdw sx="0" sy="0">
                    <a:srgbClr val="000000"/>
                  </a:outerShdw>
                  <a:reflection stA="0" endPos="0" fadeDir="0" sx="0" sy="0"/>
                </a:effectLst>
              </a:rPr>
            </a:br>
            <a:endParaRPr lang="es-EC" dirty="0"/>
          </a:p>
        </p:txBody>
      </p:sp>
      <p:sp>
        <p:nvSpPr>
          <p:cNvPr id="12" name="Marcador de texto 11"/>
          <p:cNvSpPr>
            <a:spLocks noGrp="1"/>
          </p:cNvSpPr>
          <p:nvPr>
            <p:ph type="body" idx="1"/>
          </p:nvPr>
        </p:nvSpPr>
        <p:spPr>
          <a:xfrm>
            <a:off x="402481" y="-2046658"/>
            <a:ext cx="10081120" cy="3888431"/>
          </a:xfrm>
        </p:spPr>
        <p:txBody>
          <a:bodyPr/>
          <a:lstStyle/>
          <a:p>
            <a:pPr marL="342900" indent="-342900">
              <a:buFont typeface="Arial" panose="020B0604020202020204" pitchFamily="34" charset="0"/>
              <a:buChar char="•"/>
            </a:pPr>
            <a:r>
              <a:rPr lang="es-EC" dirty="0" smtClean="0">
                <a:solidFill>
                  <a:schemeClr val="tx1"/>
                </a:solidFill>
              </a:rPr>
              <a:t>En la figura (a): Tensiones de cizalladura (</a:t>
            </a:r>
            <a:r>
              <a:rPr lang="es-EC" dirty="0">
                <a:solidFill>
                  <a:schemeClr val="tx1"/>
                </a:solidFill>
              </a:rPr>
              <a:t>(Máx: </a:t>
            </a:r>
            <a:r>
              <a:rPr lang="es-EC" dirty="0" smtClean="0">
                <a:solidFill>
                  <a:schemeClr val="tx1"/>
                </a:solidFill>
              </a:rPr>
              <a:t>7,08MPa </a:t>
            </a:r>
            <a:r>
              <a:rPr lang="es-EC" dirty="0">
                <a:solidFill>
                  <a:schemeClr val="tx1"/>
                </a:solidFill>
              </a:rPr>
              <a:t>, </a:t>
            </a:r>
            <a:r>
              <a:rPr lang="es-EC" dirty="0" smtClean="0">
                <a:solidFill>
                  <a:schemeClr val="tx1"/>
                </a:solidFill>
              </a:rPr>
              <a:t>Min:0MPa)</a:t>
            </a:r>
          </a:p>
          <a:p>
            <a:pPr marL="342900" indent="-342900">
              <a:buFont typeface="Arial" panose="020B0604020202020204" pitchFamily="34" charset="0"/>
              <a:buChar char="•"/>
            </a:pPr>
            <a:r>
              <a:rPr lang="es-EC" dirty="0">
                <a:solidFill>
                  <a:schemeClr val="tx1"/>
                </a:solidFill>
              </a:rPr>
              <a:t>En la figura </a:t>
            </a:r>
            <a:r>
              <a:rPr lang="es-EC" dirty="0" smtClean="0">
                <a:solidFill>
                  <a:schemeClr val="tx1"/>
                </a:solidFill>
              </a:rPr>
              <a:t>(b): Ángulo de salida</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402482" y="2113756"/>
            <a:ext cx="10081120" cy="3286100"/>
          </a:xfrm>
          <a:prstGeom prst="rect">
            <a:avLst/>
          </a:prstGeom>
        </p:spPr>
      </p:pic>
    </p:spTree>
    <p:extLst>
      <p:ext uri="{BB962C8B-B14F-4D97-AF65-F5344CB8AC3E}">
        <p14:creationId xmlns:p14="http://schemas.microsoft.com/office/powerpoint/2010/main" val="2078257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537" y="35446"/>
            <a:ext cx="9719787" cy="1199886"/>
          </a:xfrm>
        </p:spPr>
        <p:txBody>
          <a:bodyPr/>
          <a:lstStyle/>
          <a:p>
            <a:pPr algn="ctr"/>
            <a:r>
              <a:rPr lang="es-EC" sz="3200" i="0" dirty="0" smtClean="0">
                <a:solidFill>
                  <a:schemeClr val="tx1"/>
                </a:solidFill>
              </a:rPr>
              <a:t>PRUEBAS DE TEMPERATURA </a:t>
            </a:r>
            <a:r>
              <a:rPr lang="es-EC" sz="3200" i="0" dirty="0"/>
              <a:t/>
            </a:r>
            <a:br>
              <a:rPr lang="es-EC" sz="3200" i="0" dirty="0"/>
            </a:br>
            <a:endParaRPr lang="es-EC" i="0" dirty="0"/>
          </a:p>
        </p:txBody>
      </p:sp>
      <p:pic>
        <p:nvPicPr>
          <p:cNvPr id="10" name="Marcador de contenido 9"/>
          <p:cNvPicPr>
            <a:picLocks noGrp="1" noChangeAspect="1"/>
          </p:cNvPicPr>
          <p:nvPr>
            <p:ph sz="half" idx="1"/>
          </p:nvPr>
        </p:nvPicPr>
        <p:blipFill>
          <a:blip r:embed="rId2"/>
          <a:stretch>
            <a:fillRect/>
          </a:stretch>
        </p:blipFill>
        <p:spPr>
          <a:xfrm>
            <a:off x="1079401" y="895761"/>
            <a:ext cx="3470721" cy="5535298"/>
          </a:xfrm>
          <a:prstGeom prst="rect">
            <a:avLst/>
          </a:prstGeom>
        </p:spPr>
      </p:pic>
      <p:pic>
        <p:nvPicPr>
          <p:cNvPr id="11" name="Marcador de contenido 10"/>
          <p:cNvPicPr>
            <a:picLocks noGrp="1"/>
          </p:cNvPicPr>
          <p:nvPr>
            <p:ph sz="half" idx="2"/>
          </p:nvPr>
        </p:nvPicPr>
        <p:blipFill>
          <a:blip r:embed="rId3"/>
          <a:stretch>
            <a:fillRect/>
          </a:stretch>
        </p:blipFill>
        <p:spPr>
          <a:xfrm>
            <a:off x="5097625" y="2033771"/>
            <a:ext cx="5182978" cy="3259277"/>
          </a:xfrm>
          <a:prstGeom prst="rect">
            <a:avLst/>
          </a:prstGeom>
        </p:spPr>
      </p:pic>
    </p:spTree>
    <p:extLst>
      <p:ext uri="{BB962C8B-B14F-4D97-AF65-F5344CB8AC3E}">
        <p14:creationId xmlns:p14="http://schemas.microsoft.com/office/powerpoint/2010/main" val="3822059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i="0" dirty="0"/>
              <a:t>PRUEBAS DE TEMPERATURA </a:t>
            </a:r>
            <a:br>
              <a:rPr lang="es-EC" sz="3200" i="0" dirty="0"/>
            </a:br>
            <a:endParaRPr lang="es-EC" dirty="0"/>
          </a:p>
        </p:txBody>
      </p:sp>
      <p:pic>
        <p:nvPicPr>
          <p:cNvPr id="5" name="Marcador de contenido 4"/>
          <p:cNvPicPr>
            <a:picLocks noGrp="1" noChangeAspect="1"/>
          </p:cNvPicPr>
          <p:nvPr>
            <p:ph idx="1"/>
          </p:nvPr>
        </p:nvPicPr>
        <p:blipFill>
          <a:blip r:embed="rId2"/>
          <a:stretch>
            <a:fillRect/>
          </a:stretch>
        </p:blipFill>
        <p:spPr>
          <a:xfrm>
            <a:off x="539987" y="575320"/>
            <a:ext cx="9719787" cy="5638630"/>
          </a:xfrm>
          <a:prstGeom prst="rect">
            <a:avLst/>
          </a:prstGeom>
        </p:spPr>
      </p:pic>
    </p:spTree>
    <p:extLst>
      <p:ext uri="{BB962C8B-B14F-4D97-AF65-F5344CB8AC3E}">
        <p14:creationId xmlns:p14="http://schemas.microsoft.com/office/powerpoint/2010/main" val="387535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082021"/>
              </p:ext>
            </p:extLst>
          </p:nvPr>
        </p:nvGraphicFramePr>
        <p:xfrm>
          <a:off x="574869" y="719336"/>
          <a:ext cx="9720263"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007393" y="0"/>
            <a:ext cx="9577064" cy="1199886"/>
          </a:xfrm>
        </p:spPr>
        <p:txBody>
          <a:bodyPr/>
          <a:lstStyle/>
          <a:p>
            <a:r>
              <a:rPr lang="es-EC" dirty="0">
                <a:solidFill>
                  <a:schemeClr val="tx1"/>
                </a:solidFill>
                <a:latin typeface="+mn-lt"/>
              </a:rPr>
              <a:t>CONTENIDO</a:t>
            </a:r>
          </a:p>
        </p:txBody>
      </p:sp>
    </p:spTree>
    <p:extLst>
      <p:ext uri="{BB962C8B-B14F-4D97-AF65-F5344CB8AC3E}">
        <p14:creationId xmlns:p14="http://schemas.microsoft.com/office/powerpoint/2010/main" val="3777122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EC" sz="3200" i="0" dirty="0"/>
              <a:t>PRUEBAS DE TEMPERATURA </a:t>
            </a:r>
            <a:br>
              <a:rPr lang="es-EC" sz="3200" i="0" dirty="0"/>
            </a:br>
            <a:endParaRPr lang="es-EC" dirty="0"/>
          </a:p>
        </p:txBody>
      </p:sp>
      <p:pic>
        <p:nvPicPr>
          <p:cNvPr id="5" name="Marcador de contenido 4"/>
          <p:cNvPicPr>
            <a:picLocks noGrp="1" noChangeAspect="1"/>
          </p:cNvPicPr>
          <p:nvPr>
            <p:ph idx="1"/>
          </p:nvPr>
        </p:nvPicPr>
        <p:blipFill>
          <a:blip r:embed="rId2"/>
          <a:stretch>
            <a:fillRect/>
          </a:stretch>
        </p:blipFill>
        <p:spPr>
          <a:xfrm>
            <a:off x="554570" y="1528310"/>
            <a:ext cx="9705204" cy="4231585"/>
          </a:xfrm>
          <a:prstGeom prst="rect">
            <a:avLst/>
          </a:prstGeom>
        </p:spPr>
      </p:pic>
    </p:spTree>
    <p:extLst>
      <p:ext uri="{BB962C8B-B14F-4D97-AF65-F5344CB8AC3E}">
        <p14:creationId xmlns:p14="http://schemas.microsoft.com/office/powerpoint/2010/main" val="3256100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CONTROL ESTADÍSTICO</a:t>
            </a:r>
            <a:endParaRPr lang="es-EC"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164710549"/>
                  </p:ext>
                </p:extLst>
              </p:nvPr>
            </p:nvGraphicFramePr>
            <p:xfrm>
              <a:off x="563780" y="647328"/>
              <a:ext cx="9720263"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164710549"/>
                  </p:ext>
                </p:extLst>
              </p:nvPr>
            </p:nvGraphicFramePr>
            <p:xfrm>
              <a:off x="563780" y="647328"/>
              <a:ext cx="9720263" cy="5567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743822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CONTROL ESTADÍSTICO</a:t>
            </a:r>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3267121441"/>
                  </p:ext>
                </p:extLst>
              </p:nvPr>
            </p:nvGraphicFramePr>
            <p:xfrm>
              <a:off x="881701" y="863352"/>
              <a:ext cx="9126693" cy="4870480"/>
            </p:xfrm>
            <a:graphic>
              <a:graphicData uri="http://schemas.openxmlformats.org/drawingml/2006/table">
                <a:tbl>
                  <a:tblPr firstRow="1" firstCol="1" bandRow="1">
                    <a:tableStyleId>{21E4AEA4-8DFA-4A89-87EB-49C32662AFE0}</a:tableStyleId>
                  </a:tblPr>
                  <a:tblGrid>
                    <a:gridCol w="3042231">
                      <a:extLst>
                        <a:ext uri="{9D8B030D-6E8A-4147-A177-3AD203B41FA5}">
                          <a16:colId xmlns:a16="http://schemas.microsoft.com/office/drawing/2014/main" val="754461450"/>
                        </a:ext>
                      </a:extLst>
                    </a:gridCol>
                    <a:gridCol w="3042231">
                      <a:extLst>
                        <a:ext uri="{9D8B030D-6E8A-4147-A177-3AD203B41FA5}">
                          <a16:colId xmlns:a16="http://schemas.microsoft.com/office/drawing/2014/main" val="992158649"/>
                        </a:ext>
                      </a:extLst>
                    </a:gridCol>
                    <a:gridCol w="3042231">
                      <a:extLst>
                        <a:ext uri="{9D8B030D-6E8A-4147-A177-3AD203B41FA5}">
                          <a16:colId xmlns:a16="http://schemas.microsoft.com/office/drawing/2014/main" val="1611720337"/>
                        </a:ext>
                      </a:extLst>
                    </a:gridCol>
                  </a:tblGrid>
                  <a:tr h="743052">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Parámetro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Formula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Resultado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2293525"/>
                      </a:ext>
                    </a:extLst>
                  </a:tr>
                  <a:tr h="1431664">
                    <a:tc>
                      <a:txBody>
                        <a:bodyPr/>
                        <a:lstStyle/>
                        <a:p>
                          <a:pPr marL="228600" algn="l">
                            <a:spcAft>
                              <a:spcPts val="0"/>
                            </a:spcAft>
                          </a:pPr>
                          <a:endParaRPr lang="es-ES" sz="2000" dirty="0" smtClean="0">
                            <a:effectLst/>
                          </a:endParaRPr>
                        </a:p>
                        <a:p>
                          <a:pPr marL="228600" algn="l">
                            <a:spcAft>
                              <a:spcPts val="0"/>
                            </a:spcAft>
                          </a:pPr>
                          <a:endParaRPr lang="es-ES" sz="2000" dirty="0" smtClean="0">
                            <a:effectLst/>
                          </a:endParaRPr>
                        </a:p>
                        <a:p>
                          <a:pPr marL="228600" algn="l">
                            <a:spcAft>
                              <a:spcPts val="0"/>
                            </a:spcAft>
                          </a:pPr>
                          <a:r>
                            <a:rPr lang="es-ES" sz="2000" dirty="0" smtClean="0">
                              <a:effectLst/>
                            </a:rPr>
                            <a:t>Media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C" sz="1600" dirty="0" smtClean="0">
                            <a:effectLst/>
                          </a:endParaRPr>
                        </a:p>
                        <a:p>
                          <a:pPr marL="228600" algn="ctr">
                            <a:spcAft>
                              <a:spcPts val="0"/>
                            </a:spcAft>
                          </a:pPr>
                          <a:endParaRPr lang="es-EC" sz="1600" dirty="0" smtClean="0">
                            <a:effectLst/>
                          </a:endParaRPr>
                        </a:p>
                        <a:p>
                          <a:pPr marL="228600" algn="ctr">
                            <a:spcAft>
                              <a:spcPts val="0"/>
                            </a:spcAft>
                          </a:pPr>
                          <a14:m>
                            <m:oMathPara xmlns:m="http://schemas.openxmlformats.org/officeDocument/2006/math">
                              <m:oMathParaPr>
                                <m:jc m:val="centerGroup"/>
                              </m:oMathParaPr>
                              <m:oMath xmlns:m="http://schemas.openxmlformats.org/officeDocument/2006/math">
                                <m:acc>
                                  <m:accPr>
                                    <m:chr m:val="̅"/>
                                    <m:ctrlPr>
                                      <a:rPr lang="es-EC" sz="1600" i="1">
                                        <a:effectLst/>
                                        <a:latin typeface="Cambria Math" panose="02040503050406030204" pitchFamily="18" charset="0"/>
                                      </a:rPr>
                                    </m:ctrlPr>
                                  </m:accPr>
                                  <m:e>
                                    <m:r>
                                      <a:rPr lang="es-ES" sz="1600">
                                        <a:effectLst/>
                                        <a:latin typeface="Cambria Math" panose="02040503050406030204" pitchFamily="18" charset="0"/>
                                      </a:rPr>
                                      <m:t>𝑋</m:t>
                                    </m:r>
                                  </m:e>
                                </m:acc>
                                <m:r>
                                  <a:rPr lang="es-ES" sz="1600">
                                    <a:effectLst/>
                                    <a:latin typeface="Cambria Math" panose="02040503050406030204" pitchFamily="18" charset="0"/>
                                  </a:rPr>
                                  <m:t>=</m:t>
                                </m:r>
                                <m:f>
                                  <m:fPr>
                                    <m:ctrlPr>
                                      <a:rPr lang="es-EC" sz="1600" i="1">
                                        <a:effectLst/>
                                        <a:latin typeface="Cambria Math" panose="02040503050406030204" pitchFamily="18" charset="0"/>
                                      </a:rPr>
                                    </m:ctrlPr>
                                  </m:fPr>
                                  <m:num>
                                    <m:nary>
                                      <m:naryPr>
                                        <m:chr m:val="∑"/>
                                        <m:limLoc m:val="undOvr"/>
                                        <m:subHide m:val="on"/>
                                        <m:supHide m:val="on"/>
                                        <m:ctrlPr>
                                          <a:rPr lang="es-EC" sz="1600" i="1">
                                            <a:effectLst/>
                                            <a:latin typeface="Cambria Math" panose="02040503050406030204" pitchFamily="18" charset="0"/>
                                          </a:rPr>
                                        </m:ctrlPr>
                                      </m:naryPr>
                                      <m:sub/>
                                      <m:sup/>
                                      <m:e>
                                        <m:sSub>
                                          <m:sSubPr>
                                            <m:ctrlPr>
                                              <a:rPr lang="es-EC" sz="1600" i="1">
                                                <a:effectLst/>
                                                <a:latin typeface="Cambria Math" panose="02040503050406030204" pitchFamily="18" charset="0"/>
                                              </a:rPr>
                                            </m:ctrlPr>
                                          </m:sSubPr>
                                          <m:e>
                                            <m:r>
                                              <a:rPr lang="es-ES" sz="1600">
                                                <a:effectLst/>
                                                <a:latin typeface="Cambria Math" panose="02040503050406030204" pitchFamily="18" charset="0"/>
                                              </a:rPr>
                                              <m:t>𝑋</m:t>
                                            </m:r>
                                          </m:e>
                                          <m:sub>
                                            <m:r>
                                              <a:rPr lang="es-ES" sz="1600">
                                                <a:effectLst/>
                                                <a:latin typeface="Cambria Math" panose="02040503050406030204" pitchFamily="18" charset="0"/>
                                              </a:rPr>
                                              <m:t>𝑖</m:t>
                                            </m:r>
                                          </m:sub>
                                        </m:sSub>
                                      </m:e>
                                    </m:nary>
                                  </m:num>
                                  <m:den>
                                    <m:r>
                                      <a:rPr lang="es-ES" sz="1600">
                                        <a:effectLst/>
                                        <a:latin typeface="Cambria Math" panose="02040503050406030204" pitchFamily="18" charset="0"/>
                                      </a:rPr>
                                      <m:t>𝑁</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26,4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098553"/>
                      </a:ext>
                    </a:extLst>
                  </a:tr>
                  <a:tr h="1209660">
                    <a:tc>
                      <a:txBody>
                        <a:bodyPr/>
                        <a:lstStyle/>
                        <a:p>
                          <a:pPr marL="228600" algn="l">
                            <a:spcAft>
                              <a:spcPts val="0"/>
                            </a:spcAft>
                          </a:pPr>
                          <a:endParaRPr lang="es-ES" sz="2000" dirty="0" smtClean="0">
                            <a:effectLst/>
                          </a:endParaRPr>
                        </a:p>
                        <a:p>
                          <a:pPr marL="228600" algn="l">
                            <a:spcAft>
                              <a:spcPts val="0"/>
                            </a:spcAft>
                          </a:pPr>
                          <a:r>
                            <a:rPr lang="es-ES" sz="2000" dirty="0" smtClean="0">
                              <a:effectLst/>
                            </a:rPr>
                            <a:t>Desviación </a:t>
                          </a:r>
                          <a:r>
                            <a:rPr lang="es-ES" sz="2000" dirty="0">
                              <a:effectLst/>
                            </a:rPr>
                            <a:t>estándar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S" sz="1600" dirty="0" smtClean="0">
                            <a:effectLst/>
                          </a:endParaRPr>
                        </a:p>
                        <a:p>
                          <a:pPr marL="228600" algn="ctr">
                            <a:spcAft>
                              <a:spcPts val="0"/>
                            </a:spcAft>
                          </a:pPr>
                          <a14:m>
                            <m:oMathPara xmlns:m="http://schemas.openxmlformats.org/officeDocument/2006/math">
                              <m:oMathParaPr>
                                <m:jc m:val="centerGroup"/>
                              </m:oMathParaPr>
                              <m:oMath xmlns:m="http://schemas.openxmlformats.org/officeDocument/2006/math">
                                <m:r>
                                  <a:rPr lang="es-ES" sz="1600">
                                    <a:effectLst/>
                                    <a:latin typeface="Cambria Math" panose="02040503050406030204" pitchFamily="18" charset="0"/>
                                  </a:rPr>
                                  <m:t>𝜎</m:t>
                                </m:r>
                                <m:r>
                                  <a:rPr lang="es-ES" sz="1600">
                                    <a:effectLst/>
                                    <a:latin typeface="Cambria Math" panose="02040503050406030204" pitchFamily="18" charset="0"/>
                                  </a:rPr>
                                  <m:t>=</m:t>
                                </m:r>
                                <m:rad>
                                  <m:radPr>
                                    <m:degHide m:val="on"/>
                                    <m:ctrlPr>
                                      <a:rPr lang="es-EC" sz="1600" i="1">
                                        <a:effectLst/>
                                        <a:latin typeface="Cambria Math" panose="02040503050406030204" pitchFamily="18" charset="0"/>
                                      </a:rPr>
                                    </m:ctrlPr>
                                  </m:radPr>
                                  <m:deg/>
                                  <m:e>
                                    <m:f>
                                      <m:fPr>
                                        <m:ctrlPr>
                                          <a:rPr lang="es-EC" sz="1600" i="1">
                                            <a:effectLst/>
                                            <a:latin typeface="Cambria Math" panose="02040503050406030204" pitchFamily="18" charset="0"/>
                                          </a:rPr>
                                        </m:ctrlPr>
                                      </m:fPr>
                                      <m:num>
                                        <m:nary>
                                          <m:naryPr>
                                            <m:chr m:val="∑"/>
                                            <m:limLoc m:val="undOvr"/>
                                            <m:subHide m:val="on"/>
                                            <m:supHide m:val="on"/>
                                            <m:ctrlPr>
                                              <a:rPr lang="es-EC" sz="1600" i="1">
                                                <a:effectLst/>
                                                <a:latin typeface="Cambria Math" panose="02040503050406030204" pitchFamily="18" charset="0"/>
                                              </a:rPr>
                                            </m:ctrlPr>
                                          </m:naryPr>
                                          <m:sub/>
                                          <m:sup/>
                                          <m:e>
                                            <m:sSup>
                                              <m:sSupPr>
                                                <m:ctrlPr>
                                                  <a:rPr lang="es-EC" sz="1600" i="1">
                                                    <a:effectLst/>
                                                    <a:latin typeface="Cambria Math" panose="02040503050406030204" pitchFamily="18" charset="0"/>
                                                  </a:rPr>
                                                </m:ctrlPr>
                                              </m:sSupPr>
                                              <m:e>
                                                <m:d>
                                                  <m:dPr>
                                                    <m:ctrlPr>
                                                      <a:rPr lang="es-EC" sz="1600" i="1">
                                                        <a:effectLst/>
                                                        <a:latin typeface="Cambria Math" panose="02040503050406030204" pitchFamily="18" charset="0"/>
                                                      </a:rPr>
                                                    </m:ctrlPr>
                                                  </m:dPr>
                                                  <m:e>
                                                    <m:acc>
                                                      <m:accPr>
                                                        <m:chr m:val="̅"/>
                                                        <m:ctrlPr>
                                                          <a:rPr lang="es-EC" sz="1600" i="1">
                                                            <a:effectLst/>
                                                            <a:latin typeface="Cambria Math" panose="02040503050406030204" pitchFamily="18" charset="0"/>
                                                          </a:rPr>
                                                        </m:ctrlPr>
                                                      </m:accPr>
                                                      <m:e>
                                                        <m:r>
                                                          <a:rPr lang="es-ES" sz="1600">
                                                            <a:effectLst/>
                                                            <a:latin typeface="Cambria Math" panose="02040503050406030204" pitchFamily="18" charset="0"/>
                                                          </a:rPr>
                                                          <m:t>𝑋</m:t>
                                                        </m:r>
                                                      </m:e>
                                                    </m:acc>
                                                    <m:r>
                                                      <a:rPr lang="es-ES" sz="1600">
                                                        <a:effectLst/>
                                                        <a:latin typeface="Cambria Math" panose="02040503050406030204" pitchFamily="18" charset="0"/>
                                                      </a:rPr>
                                                      <m:t>−</m:t>
                                                    </m:r>
                                                    <m:sSub>
                                                      <m:sSubPr>
                                                        <m:ctrlPr>
                                                          <a:rPr lang="es-EC" sz="1600" i="1">
                                                            <a:effectLst/>
                                                            <a:latin typeface="Cambria Math" panose="02040503050406030204" pitchFamily="18" charset="0"/>
                                                          </a:rPr>
                                                        </m:ctrlPr>
                                                      </m:sSubPr>
                                                      <m:e>
                                                        <m:r>
                                                          <a:rPr lang="es-ES" sz="1600">
                                                            <a:effectLst/>
                                                            <a:latin typeface="Cambria Math" panose="02040503050406030204" pitchFamily="18" charset="0"/>
                                                          </a:rPr>
                                                          <m:t>𝑋</m:t>
                                                        </m:r>
                                                      </m:e>
                                                      <m:sub>
                                                        <m:r>
                                                          <a:rPr lang="es-ES" sz="1600">
                                                            <a:effectLst/>
                                                            <a:latin typeface="Cambria Math" panose="02040503050406030204" pitchFamily="18" charset="0"/>
                                                          </a:rPr>
                                                          <m:t>𝑖</m:t>
                                                        </m:r>
                                                      </m:sub>
                                                    </m:sSub>
                                                  </m:e>
                                                </m:d>
                                              </m:e>
                                              <m:sup>
                                                <m:r>
                                                  <a:rPr lang="es-ES" sz="1600">
                                                    <a:effectLst/>
                                                    <a:latin typeface="Cambria Math" panose="02040503050406030204" pitchFamily="18" charset="0"/>
                                                  </a:rPr>
                                                  <m:t>2</m:t>
                                                </m:r>
                                              </m:sup>
                                            </m:sSup>
                                          </m:e>
                                        </m:nary>
                                      </m:num>
                                      <m:den>
                                        <m:r>
                                          <a:rPr lang="es-ES" sz="1600">
                                            <a:effectLst/>
                                            <a:latin typeface="Cambria Math" panose="02040503050406030204" pitchFamily="18" charset="0"/>
                                          </a:rPr>
                                          <m:t>𝑁</m:t>
                                        </m:r>
                                      </m:den>
                                    </m:f>
                                  </m:e>
                                </m:ra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1,1417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89080"/>
                      </a:ext>
                    </a:extLst>
                  </a:tr>
                  <a:tr h="743052">
                    <a:tc>
                      <a:txBody>
                        <a:bodyPr/>
                        <a:lstStyle/>
                        <a:p>
                          <a:pPr marL="228600" algn="l">
                            <a:spcAft>
                              <a:spcPts val="0"/>
                            </a:spcAft>
                          </a:pPr>
                          <a:endParaRPr lang="es-ES" sz="2000" dirty="0" smtClean="0">
                            <a:effectLst/>
                          </a:endParaRPr>
                        </a:p>
                        <a:p>
                          <a:pPr marL="228600" algn="l">
                            <a:spcAft>
                              <a:spcPts val="0"/>
                            </a:spcAft>
                          </a:pPr>
                          <a:r>
                            <a:rPr lang="es-ES" sz="2000" dirty="0" smtClean="0">
                              <a:effectLst/>
                            </a:rPr>
                            <a:t>Límite </a:t>
                          </a:r>
                          <a:r>
                            <a:rPr lang="es-ES" sz="2000" dirty="0">
                              <a:effectLst/>
                            </a:rPr>
                            <a:t>superior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C" sz="1600" dirty="0" smtClean="0">
                            <a:effectLst/>
                          </a:endParaRPr>
                        </a:p>
                        <a:p>
                          <a:pPr marL="228600" algn="ctr">
                            <a:spcAft>
                              <a:spcPts val="0"/>
                            </a:spcAft>
                          </a:pPr>
                          <a14:m>
                            <m:oMathPara xmlns:m="http://schemas.openxmlformats.org/officeDocument/2006/math">
                              <m:oMathParaPr>
                                <m:jc m:val="centerGroup"/>
                              </m:oMathParaPr>
                              <m:oMath xmlns:m="http://schemas.openxmlformats.org/officeDocument/2006/math">
                                <m:acc>
                                  <m:accPr>
                                    <m:chr m:val="̅"/>
                                    <m:ctrlPr>
                                      <a:rPr lang="es-EC" sz="1600" i="1" smtClean="0">
                                        <a:effectLst/>
                                        <a:latin typeface="Cambria Math" panose="02040503050406030204" pitchFamily="18" charset="0"/>
                                      </a:rPr>
                                    </m:ctrlPr>
                                  </m:accPr>
                                  <m:e>
                                    <m:r>
                                      <a:rPr lang="es-ES" sz="1600">
                                        <a:effectLst/>
                                        <a:latin typeface="Cambria Math" panose="02040503050406030204" pitchFamily="18" charset="0"/>
                                      </a:rPr>
                                      <m:t>𝑋</m:t>
                                    </m:r>
                                  </m:e>
                                </m:acc>
                                <m:r>
                                  <a:rPr lang="es-ES" sz="1600">
                                    <a:effectLst/>
                                    <a:latin typeface="Cambria Math" panose="02040503050406030204" pitchFamily="18" charset="0"/>
                                  </a:rPr>
                                  <m:t>+3,09∗</m:t>
                                </m:r>
                                <m:r>
                                  <a:rPr lang="es-ES" sz="1600">
                                    <a:effectLst/>
                                    <a:latin typeface="Cambria Math" panose="02040503050406030204" pitchFamily="18" charset="0"/>
                                  </a:rPr>
                                  <m:t>𝜎</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30,77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274243"/>
                      </a:ext>
                    </a:extLst>
                  </a:tr>
                  <a:tr h="743052">
                    <a:tc>
                      <a:txBody>
                        <a:bodyPr/>
                        <a:lstStyle/>
                        <a:p>
                          <a:pPr marL="228600" algn="l">
                            <a:spcAft>
                              <a:spcPts val="0"/>
                            </a:spcAft>
                          </a:pPr>
                          <a:endParaRPr lang="es-ES" sz="2000" dirty="0" smtClean="0">
                            <a:effectLst/>
                          </a:endParaRPr>
                        </a:p>
                        <a:p>
                          <a:pPr marL="228600" algn="l">
                            <a:spcAft>
                              <a:spcPts val="0"/>
                            </a:spcAft>
                          </a:pPr>
                          <a:r>
                            <a:rPr lang="es-ES" sz="2000" dirty="0" smtClean="0">
                              <a:effectLst/>
                            </a:rPr>
                            <a:t>Límite </a:t>
                          </a:r>
                          <a:r>
                            <a:rPr lang="es-ES" sz="2000" dirty="0">
                              <a:effectLst/>
                            </a:rPr>
                            <a:t>inferior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C" sz="1600" dirty="0" smtClean="0">
                            <a:effectLst/>
                          </a:endParaRPr>
                        </a:p>
                        <a:p>
                          <a:pPr marL="228600" algn="ctr">
                            <a:spcAft>
                              <a:spcPts val="0"/>
                            </a:spcAft>
                          </a:pPr>
                          <a14:m>
                            <m:oMathPara xmlns:m="http://schemas.openxmlformats.org/officeDocument/2006/math">
                              <m:oMathParaPr>
                                <m:jc m:val="centerGroup"/>
                              </m:oMathParaPr>
                              <m:oMath xmlns:m="http://schemas.openxmlformats.org/officeDocument/2006/math">
                                <m:acc>
                                  <m:accPr>
                                    <m:chr m:val="̅"/>
                                    <m:ctrlPr>
                                      <a:rPr lang="es-EC" sz="1600" i="1">
                                        <a:effectLst/>
                                        <a:latin typeface="Cambria Math" panose="02040503050406030204" pitchFamily="18" charset="0"/>
                                      </a:rPr>
                                    </m:ctrlPr>
                                  </m:accPr>
                                  <m:e>
                                    <m:r>
                                      <a:rPr lang="es-ES" sz="1600">
                                        <a:effectLst/>
                                        <a:latin typeface="Cambria Math" panose="02040503050406030204" pitchFamily="18" charset="0"/>
                                      </a:rPr>
                                      <m:t>𝑋</m:t>
                                    </m:r>
                                  </m:e>
                                </m:acc>
                                <m:r>
                                  <a:rPr lang="es-ES" sz="1600">
                                    <a:effectLst/>
                                    <a:latin typeface="Cambria Math" panose="02040503050406030204" pitchFamily="18" charset="0"/>
                                  </a:rPr>
                                  <m:t>−3,09∗</m:t>
                                </m:r>
                                <m:r>
                                  <a:rPr lang="es-ES" sz="1600">
                                    <a:effectLst/>
                                    <a:latin typeface="Cambria Math" panose="02040503050406030204" pitchFamily="18" charset="0"/>
                                  </a:rPr>
                                  <m:t>𝜎</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22,02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3032403"/>
                      </a:ext>
                    </a:extLst>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3267121441"/>
                  </p:ext>
                </p:extLst>
              </p:nvPr>
            </p:nvGraphicFramePr>
            <p:xfrm>
              <a:off x="881701" y="863352"/>
              <a:ext cx="9126693" cy="4870480"/>
            </p:xfrm>
            <a:graphic>
              <a:graphicData uri="http://schemas.openxmlformats.org/drawingml/2006/table">
                <a:tbl>
                  <a:tblPr firstRow="1" firstCol="1" bandRow="1">
                    <a:tableStyleId>{21E4AEA4-8DFA-4A89-87EB-49C32662AFE0}</a:tableStyleId>
                  </a:tblPr>
                  <a:tblGrid>
                    <a:gridCol w="3042231">
                      <a:extLst>
                        <a:ext uri="{9D8B030D-6E8A-4147-A177-3AD203B41FA5}">
                          <a16:colId xmlns:a16="http://schemas.microsoft.com/office/drawing/2014/main" val="754461450"/>
                        </a:ext>
                      </a:extLst>
                    </a:gridCol>
                    <a:gridCol w="3042231">
                      <a:extLst>
                        <a:ext uri="{9D8B030D-6E8A-4147-A177-3AD203B41FA5}">
                          <a16:colId xmlns:a16="http://schemas.microsoft.com/office/drawing/2014/main" val="992158649"/>
                        </a:ext>
                      </a:extLst>
                    </a:gridCol>
                    <a:gridCol w="3042231">
                      <a:extLst>
                        <a:ext uri="{9D8B030D-6E8A-4147-A177-3AD203B41FA5}">
                          <a16:colId xmlns:a16="http://schemas.microsoft.com/office/drawing/2014/main" val="1611720337"/>
                        </a:ext>
                      </a:extLst>
                    </a:gridCol>
                  </a:tblGrid>
                  <a:tr h="743052">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Parámetro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Formula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spcAft>
                              <a:spcPts val="0"/>
                            </a:spcAft>
                          </a:pPr>
                          <a:endParaRPr lang="es-ES" sz="2000" dirty="0" smtClean="0">
                            <a:effectLst/>
                          </a:endParaRPr>
                        </a:p>
                        <a:p>
                          <a:pPr marL="228600" algn="ctr">
                            <a:spcAft>
                              <a:spcPts val="0"/>
                            </a:spcAft>
                          </a:pPr>
                          <a:r>
                            <a:rPr lang="es-ES" sz="2000" dirty="0" smtClean="0">
                              <a:effectLst/>
                            </a:rPr>
                            <a:t>Resultado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2293525"/>
                      </a:ext>
                    </a:extLst>
                  </a:tr>
                  <a:tr h="1431664">
                    <a:tc>
                      <a:txBody>
                        <a:bodyPr/>
                        <a:lstStyle/>
                        <a:p>
                          <a:pPr marL="228600" algn="l">
                            <a:spcAft>
                              <a:spcPts val="0"/>
                            </a:spcAft>
                          </a:pPr>
                          <a:endParaRPr lang="es-ES" sz="2000" dirty="0" smtClean="0">
                            <a:effectLst/>
                          </a:endParaRPr>
                        </a:p>
                        <a:p>
                          <a:pPr marL="228600" algn="l">
                            <a:spcAft>
                              <a:spcPts val="0"/>
                            </a:spcAft>
                          </a:pPr>
                          <a:endParaRPr lang="es-ES" sz="2000" dirty="0" smtClean="0">
                            <a:effectLst/>
                          </a:endParaRPr>
                        </a:p>
                        <a:p>
                          <a:pPr marL="228600" algn="l">
                            <a:spcAft>
                              <a:spcPts val="0"/>
                            </a:spcAft>
                          </a:pPr>
                          <a:r>
                            <a:rPr lang="es-ES" sz="2000" dirty="0" smtClean="0">
                              <a:effectLst/>
                            </a:rPr>
                            <a:t>Media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00000" t="-52340" r="-100600" b="-189362"/>
                          </a:stretch>
                        </a:blipFill>
                      </a:tcPr>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26,4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098553"/>
                      </a:ext>
                    </a:extLst>
                  </a:tr>
                  <a:tr h="1209660">
                    <a:tc>
                      <a:txBody>
                        <a:bodyPr/>
                        <a:lstStyle/>
                        <a:p>
                          <a:pPr marL="228600" algn="l">
                            <a:spcAft>
                              <a:spcPts val="0"/>
                            </a:spcAft>
                          </a:pPr>
                          <a:endParaRPr lang="es-ES" sz="2000" dirty="0" smtClean="0">
                            <a:effectLst/>
                          </a:endParaRPr>
                        </a:p>
                        <a:p>
                          <a:pPr marL="228600" algn="l">
                            <a:spcAft>
                              <a:spcPts val="0"/>
                            </a:spcAft>
                          </a:pPr>
                          <a:r>
                            <a:rPr lang="es-ES" sz="2000" dirty="0" smtClean="0">
                              <a:effectLst/>
                            </a:rPr>
                            <a:t>Desviación </a:t>
                          </a:r>
                          <a:r>
                            <a:rPr lang="es-ES" sz="2000" dirty="0">
                              <a:effectLst/>
                            </a:rPr>
                            <a:t>estándar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00000" t="-179899" r="-100600" b="-123618"/>
                          </a:stretch>
                        </a:blipFill>
                      </a:tcPr>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endParaRPr lang="es-E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1,1417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89080"/>
                      </a:ext>
                    </a:extLst>
                  </a:tr>
                  <a:tr h="743052">
                    <a:tc>
                      <a:txBody>
                        <a:bodyPr/>
                        <a:lstStyle/>
                        <a:p>
                          <a:pPr marL="228600" algn="l">
                            <a:spcAft>
                              <a:spcPts val="0"/>
                            </a:spcAft>
                          </a:pPr>
                          <a:endParaRPr lang="es-ES" sz="2000" dirty="0" smtClean="0">
                            <a:effectLst/>
                          </a:endParaRPr>
                        </a:p>
                        <a:p>
                          <a:pPr marL="228600" algn="l">
                            <a:spcAft>
                              <a:spcPts val="0"/>
                            </a:spcAft>
                          </a:pPr>
                          <a:r>
                            <a:rPr lang="es-ES" sz="2000" dirty="0" smtClean="0">
                              <a:effectLst/>
                            </a:rPr>
                            <a:t>Límite </a:t>
                          </a:r>
                          <a:r>
                            <a:rPr lang="es-ES" sz="2000" dirty="0">
                              <a:effectLst/>
                            </a:rPr>
                            <a:t>superior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00000" t="-456557" r="-100600" b="-101639"/>
                          </a:stretch>
                        </a:blipFill>
                      </a:tcPr>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30,77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274243"/>
                      </a:ext>
                    </a:extLst>
                  </a:tr>
                  <a:tr h="743052">
                    <a:tc>
                      <a:txBody>
                        <a:bodyPr/>
                        <a:lstStyle/>
                        <a:p>
                          <a:pPr marL="228600" algn="l">
                            <a:spcAft>
                              <a:spcPts val="0"/>
                            </a:spcAft>
                          </a:pPr>
                          <a:endParaRPr lang="es-ES" sz="2000" dirty="0" smtClean="0">
                            <a:effectLst/>
                          </a:endParaRPr>
                        </a:p>
                        <a:p>
                          <a:pPr marL="228600" algn="l">
                            <a:spcAft>
                              <a:spcPts val="0"/>
                            </a:spcAft>
                          </a:pPr>
                          <a:r>
                            <a:rPr lang="es-ES" sz="2000" dirty="0" smtClean="0">
                              <a:effectLst/>
                            </a:rPr>
                            <a:t>Límite </a:t>
                          </a:r>
                          <a:r>
                            <a:rPr lang="es-ES" sz="2000" dirty="0">
                              <a:effectLst/>
                            </a:rPr>
                            <a:t>inferior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2"/>
                          <a:stretch>
                            <a:fillRect l="-100000" t="-556557" r="-100600" b="-1639"/>
                          </a:stretch>
                        </a:blipFill>
                      </a:tcPr>
                    </a:tc>
                    <a:tc>
                      <a:txBody>
                        <a:bodyPr/>
                        <a:lstStyle/>
                        <a:p>
                          <a:pPr marL="228600" algn="ctr">
                            <a:spcAft>
                              <a:spcPts val="0"/>
                            </a:spcAft>
                          </a:pPr>
                          <a:r>
                            <a:rPr lang="es-ES" sz="1800" dirty="0">
                              <a:effectLst/>
                            </a:rPr>
                            <a:t> </a:t>
                          </a:r>
                          <a:endParaRPr lang="es-ES" sz="1800" dirty="0" smtClean="0">
                            <a:effectLst/>
                          </a:endParaRPr>
                        </a:p>
                        <a:p>
                          <a:pPr marL="228600" algn="ctr">
                            <a:spcAft>
                              <a:spcPts val="0"/>
                            </a:spcAft>
                          </a:pP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22,02 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3032403"/>
                      </a:ext>
                    </a:extLst>
                  </a:tr>
                </a:tbl>
              </a:graphicData>
            </a:graphic>
          </p:graphicFrame>
        </mc:Fallback>
      </mc:AlternateContent>
    </p:spTree>
    <p:extLst>
      <p:ext uri="{BB962C8B-B14F-4D97-AF65-F5344CB8AC3E}">
        <p14:creationId xmlns:p14="http://schemas.microsoft.com/office/powerpoint/2010/main" val="277971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CONTROL ESTADÍSTICO</a:t>
            </a:r>
          </a:p>
        </p:txBody>
      </p:sp>
      <p:sp>
        <p:nvSpPr>
          <p:cNvPr id="3" name="Marcador de contenido 2"/>
          <p:cNvSpPr>
            <a:spLocks noGrp="1"/>
          </p:cNvSpPr>
          <p:nvPr>
            <p:ph idx="1"/>
          </p:nvPr>
        </p:nvSpPr>
        <p:spPr/>
        <p:txBody>
          <a:bodyPr/>
          <a:lstStyle/>
          <a:p>
            <a:pPr marL="0" indent="0">
              <a:buNone/>
            </a:pPr>
            <a:endParaRPr lang="es-EC" dirty="0" smtClean="0">
              <a:solidFill>
                <a:schemeClr val="tx1"/>
              </a:solidFill>
            </a:endParaRPr>
          </a:p>
          <a:p>
            <a:endParaRPr lang="es-EC" dirty="0">
              <a:solidFill>
                <a:schemeClr val="tx1"/>
              </a:solidFill>
            </a:endParaRPr>
          </a:p>
          <a:p>
            <a:endParaRPr lang="es-EC" dirty="0">
              <a:solidFill>
                <a:schemeClr val="tx1"/>
              </a:solidFill>
            </a:endParaRPr>
          </a:p>
        </p:txBody>
      </p:sp>
      <p:pic>
        <p:nvPicPr>
          <p:cNvPr id="6" name="Imagen 5"/>
          <p:cNvPicPr>
            <a:picLocks noChangeAspect="1"/>
          </p:cNvPicPr>
          <p:nvPr/>
        </p:nvPicPr>
        <p:blipFill>
          <a:blip r:embed="rId2"/>
          <a:stretch>
            <a:fillRect/>
          </a:stretch>
        </p:blipFill>
        <p:spPr>
          <a:xfrm>
            <a:off x="944878" y="1079376"/>
            <a:ext cx="8910004" cy="4338472"/>
          </a:xfrm>
          <a:prstGeom prst="rect">
            <a:avLst/>
          </a:prstGeom>
        </p:spPr>
      </p:pic>
    </p:spTree>
    <p:extLst>
      <p:ext uri="{BB962C8B-B14F-4D97-AF65-F5344CB8AC3E}">
        <p14:creationId xmlns:p14="http://schemas.microsoft.com/office/powerpoint/2010/main" val="3045300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Marcador de contenido 2"/>
          <p:cNvSpPr>
            <a:spLocks noGrp="1"/>
          </p:cNvSpPr>
          <p:nvPr>
            <p:ph idx="1"/>
          </p:nvPr>
        </p:nvSpPr>
        <p:spPr>
          <a:xfrm>
            <a:off x="1511449" y="2663552"/>
            <a:ext cx="9719787" cy="5567707"/>
          </a:xfrm>
        </p:spPr>
        <p:txBody>
          <a:bodyPr/>
          <a:lstStyle/>
          <a:p>
            <a:pPr marL="0" indent="0">
              <a:buNone/>
            </a:pPr>
            <a:r>
              <a:rPr lang="es-EC" sz="7200" b="1" dirty="0">
                <a:solidFill>
                  <a:srgbClr val="00B050"/>
                </a:solidFill>
              </a:rPr>
              <a:t>CONCLUSIONES</a:t>
            </a:r>
          </a:p>
        </p:txBody>
      </p:sp>
    </p:spTree>
    <p:extLst>
      <p:ext uri="{BB962C8B-B14F-4D97-AF65-F5344CB8AC3E}">
        <p14:creationId xmlns:p14="http://schemas.microsoft.com/office/powerpoint/2010/main" val="3500508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5345" y="431304"/>
            <a:ext cx="9719787" cy="5567707"/>
          </a:xfrm>
        </p:spPr>
        <p:txBody>
          <a:bodyPr/>
          <a:lstStyle/>
          <a:p>
            <a:pPr marL="0" lvl="0" indent="0" algn="just">
              <a:buNone/>
            </a:pPr>
            <a:endParaRPr lang="es-ES" sz="2000" dirty="0" smtClean="0">
              <a:solidFill>
                <a:schemeClr val="tx1"/>
              </a:solidFill>
            </a:endParaRPr>
          </a:p>
          <a:p>
            <a:pPr marL="0" lvl="0" indent="0" algn="just">
              <a:buNone/>
            </a:pPr>
            <a:endParaRPr lang="es-ES" sz="2000" dirty="0">
              <a:solidFill>
                <a:schemeClr val="tx1"/>
              </a:solidFill>
            </a:endParaRPr>
          </a:p>
          <a:p>
            <a:pPr marL="0" lvl="0" indent="0" algn="just">
              <a:buNone/>
            </a:pPr>
            <a:endParaRPr lang="es-ES" sz="2000" dirty="0">
              <a:solidFill>
                <a:schemeClr val="tx1"/>
              </a:solidFill>
            </a:endParaRPr>
          </a:p>
          <a:p>
            <a:pPr lvl="0" algn="just"/>
            <a:r>
              <a:rPr lang="es-ES" sz="2000" dirty="0">
                <a:solidFill>
                  <a:schemeClr val="tx1"/>
                </a:solidFill>
              </a:rPr>
              <a:t>Se diseñó una tolva de alimentación a la medida tal manera que el ingreso de material se realiza desde un solo lado. Por lo tanto, la tolva queda cerrada, con lo que se mejoró la capacidad a 2.2kg. en caso de que sea necesario acceder al interior, se puede desarmar retirando los tornillos de la cubierta de la tolva., para determinar los parámetros de operación de la máquina</a:t>
            </a:r>
            <a:r>
              <a:rPr lang="es-ES" sz="2000" dirty="0">
                <a:solidFill>
                  <a:schemeClr val="tx1"/>
                </a:solidFill>
              </a:rPr>
              <a:t>.</a:t>
            </a:r>
          </a:p>
          <a:p>
            <a:pPr lvl="0" algn="just"/>
            <a:endParaRPr lang="es-ES" sz="2000" dirty="0">
              <a:solidFill>
                <a:schemeClr val="tx1"/>
              </a:solidFill>
            </a:endParaRPr>
          </a:p>
          <a:p>
            <a:pPr algn="just"/>
            <a:r>
              <a:rPr lang="es-ES" sz="2000" dirty="0">
                <a:solidFill>
                  <a:schemeClr val="tx1"/>
                </a:solidFill>
              </a:rPr>
              <a:t>Se diseñó y construyó un nuevo molde, mediante maquinado con arranque de viruta, con las siguientes dimensiones 93×19×165 </a:t>
            </a:r>
            <a:r>
              <a:rPr lang="es-ES" sz="2000" dirty="0" err="1">
                <a:solidFill>
                  <a:schemeClr val="tx1"/>
                </a:solidFill>
              </a:rPr>
              <a:t>mm.</a:t>
            </a:r>
            <a:r>
              <a:rPr lang="es-ES" sz="2000" dirty="0">
                <a:solidFill>
                  <a:schemeClr val="tx1"/>
                </a:solidFill>
              </a:rPr>
              <a:t> Se seleccionó como material un acero AISI 4340 templado, lo que nos ayudará a producir unas 1000 unidades antes de su deterioro.</a:t>
            </a:r>
            <a:endParaRPr lang="es-EC" sz="2000" dirty="0">
              <a:solidFill>
                <a:schemeClr val="tx1"/>
              </a:solidFill>
            </a:endParaRPr>
          </a:p>
          <a:p>
            <a:pPr lvl="0" algn="just"/>
            <a:endParaRPr lang="es-EC" sz="2000" dirty="0">
              <a:solidFill>
                <a:schemeClr val="tx1"/>
              </a:solidFill>
            </a:endParaRPr>
          </a:p>
          <a:p>
            <a:endParaRPr lang="es-EC" sz="2000" dirty="0">
              <a:solidFill>
                <a:schemeClr val="tx1"/>
              </a:solidFill>
            </a:endParaRPr>
          </a:p>
        </p:txBody>
      </p:sp>
    </p:spTree>
    <p:extLst>
      <p:ext uri="{BB962C8B-B14F-4D97-AF65-F5344CB8AC3E}">
        <p14:creationId xmlns:p14="http://schemas.microsoft.com/office/powerpoint/2010/main" val="2028559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3337" y="575320"/>
            <a:ext cx="9719787" cy="5904656"/>
          </a:xfrm>
        </p:spPr>
        <p:txBody>
          <a:bodyPr/>
          <a:lstStyle/>
          <a:p>
            <a:pPr algn="just"/>
            <a:endParaRPr lang="es-ES" sz="2000" dirty="0" smtClean="0">
              <a:solidFill>
                <a:schemeClr val="tx1"/>
              </a:solidFill>
            </a:endParaRPr>
          </a:p>
          <a:p>
            <a:pPr algn="just"/>
            <a:endParaRPr lang="es-ES" sz="2000" dirty="0">
              <a:solidFill>
                <a:schemeClr val="tx1"/>
              </a:solidFill>
            </a:endParaRPr>
          </a:p>
          <a:p>
            <a:pPr algn="just"/>
            <a:r>
              <a:rPr lang="es-ES" sz="2000" dirty="0">
                <a:solidFill>
                  <a:schemeClr val="tx1"/>
                </a:solidFill>
              </a:rPr>
              <a:t>Se realizó el control estadístico del proceso, aplicando una fiabilidad del 99,73% y se determinó que todas las muestras evaluadas, se encuentran entre 22,02 g y 30,77 g, que se está dentro de los límites del control, como se puede observar de mejor manera en el gráfico de control. Mediante un análisis de temperaturas previo, se determinó que los parámetros de temperatura de precalentamiento, temperatura de fundición y tiempo de fusión óptimos para el funcionamiento de la máquina son 180°C, 190°C y 150 s. </a:t>
            </a:r>
            <a:endParaRPr lang="es-ES" sz="2000" dirty="0" smtClean="0">
              <a:solidFill>
                <a:schemeClr val="tx1"/>
              </a:solidFill>
            </a:endParaRPr>
          </a:p>
          <a:p>
            <a:pPr algn="just"/>
            <a:endParaRPr lang="es-EC" sz="2000" dirty="0">
              <a:solidFill>
                <a:schemeClr val="tx1"/>
              </a:solidFill>
            </a:endParaRPr>
          </a:p>
          <a:p>
            <a:pPr lvl="0" algn="just"/>
            <a:r>
              <a:rPr lang="es-ES" sz="2000" dirty="0">
                <a:solidFill>
                  <a:schemeClr val="tx1"/>
                </a:solidFill>
              </a:rPr>
              <a:t>Se implementó una Interfaz Humano Máquina en una pantalla </a:t>
            </a:r>
            <a:r>
              <a:rPr lang="es-ES" sz="2000" dirty="0" err="1">
                <a:solidFill>
                  <a:schemeClr val="tx1"/>
                </a:solidFill>
              </a:rPr>
              <a:t>Touch</a:t>
            </a:r>
            <a:r>
              <a:rPr lang="es-ES" sz="2000" dirty="0">
                <a:solidFill>
                  <a:schemeClr val="tx1"/>
                </a:solidFill>
              </a:rPr>
              <a:t> Panel, con una interfaz, que permite al usuario elegir entre dos opciones de control. La opción automática, el usuario ingresa el tiempo de fundición, y el programa realiza todo el proceso de manera secuencial. La opción manual, el usuario puede realizar el proceso con la secuencia que desee. </a:t>
            </a:r>
            <a:endParaRPr lang="es-EC" sz="2000" dirty="0">
              <a:solidFill>
                <a:schemeClr val="tx1"/>
              </a:solidFill>
            </a:endParaRPr>
          </a:p>
          <a:p>
            <a:pPr algn="just"/>
            <a:endParaRPr lang="es-EC" sz="2000" dirty="0">
              <a:solidFill>
                <a:schemeClr val="tx1"/>
              </a:solidFill>
            </a:endParaRPr>
          </a:p>
        </p:txBody>
      </p:sp>
    </p:spTree>
    <p:extLst>
      <p:ext uri="{BB962C8B-B14F-4D97-AF65-F5344CB8AC3E}">
        <p14:creationId xmlns:p14="http://schemas.microsoft.com/office/powerpoint/2010/main" val="632230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Marcador de contenido 2"/>
          <p:cNvSpPr>
            <a:spLocks noGrp="1"/>
          </p:cNvSpPr>
          <p:nvPr>
            <p:ph idx="1"/>
          </p:nvPr>
        </p:nvSpPr>
        <p:spPr>
          <a:xfrm>
            <a:off x="539987" y="2663552"/>
            <a:ext cx="9719787" cy="5567707"/>
          </a:xfrm>
        </p:spPr>
        <p:txBody>
          <a:bodyPr/>
          <a:lstStyle/>
          <a:p>
            <a:pPr marL="0" indent="0">
              <a:buNone/>
            </a:pPr>
            <a:r>
              <a:rPr lang="es-EC" sz="7200" b="1" dirty="0">
                <a:solidFill>
                  <a:srgbClr val="00B050"/>
                </a:solidFill>
              </a:rPr>
              <a:t>RECOMENDACIONES</a:t>
            </a:r>
          </a:p>
        </p:txBody>
      </p:sp>
    </p:spTree>
    <p:extLst>
      <p:ext uri="{BB962C8B-B14F-4D97-AF65-F5344CB8AC3E}">
        <p14:creationId xmlns:p14="http://schemas.microsoft.com/office/powerpoint/2010/main" val="659212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988" y="647328"/>
            <a:ext cx="9719787" cy="5783731"/>
          </a:xfrm>
        </p:spPr>
        <p:txBody>
          <a:bodyPr/>
          <a:lstStyle/>
          <a:p>
            <a:pPr lvl="0" algn="just"/>
            <a:r>
              <a:rPr lang="es-ES" sz="2000" dirty="0">
                <a:solidFill>
                  <a:schemeClr val="tx1"/>
                </a:solidFill>
              </a:rPr>
              <a:t>El tipo de material inyectable está limitado a las capacidades del sistema de potencia, es recomendable realizar una evaluación de la posibilidad reemplazar el motor eléctrico por uno neumático, lo que llevará al estudio de la ubicación del motor.</a:t>
            </a:r>
          </a:p>
          <a:p>
            <a:pPr lvl="0" algn="just"/>
            <a:endParaRPr lang="es-ES" sz="2000" dirty="0">
              <a:solidFill>
                <a:schemeClr val="tx1"/>
              </a:solidFill>
            </a:endParaRPr>
          </a:p>
          <a:p>
            <a:pPr algn="just"/>
            <a:r>
              <a:rPr lang="es-ES" sz="2000" dirty="0">
                <a:solidFill>
                  <a:schemeClr val="tx1"/>
                </a:solidFill>
              </a:rPr>
              <a:t>Se recomienda la posibilidad de implementar un sistema de alimentación continuo de material acoplado a la tolva, para evitar pérdidas de tiempo al momento de recargar material. Para que la máquina sea completamente automática, se recomienda realizar un diseño de un sistema de extracción acoplado al molde, el cual se debería encargar de retirar el producto y colocarlo en la consola para su posterior inspección.</a:t>
            </a:r>
            <a:endParaRPr lang="es-EC" sz="2000" dirty="0">
              <a:solidFill>
                <a:schemeClr val="tx1"/>
              </a:solidFill>
            </a:endParaRPr>
          </a:p>
          <a:p>
            <a:pPr marL="0" lvl="0" indent="0" algn="just">
              <a:buNone/>
            </a:pPr>
            <a:endParaRPr lang="es-EC" sz="2000" dirty="0">
              <a:solidFill>
                <a:schemeClr val="tx1"/>
              </a:solidFill>
            </a:endParaRPr>
          </a:p>
          <a:p>
            <a:pPr lvl="0" algn="just"/>
            <a:r>
              <a:rPr lang="es-ES" sz="2000" dirty="0">
                <a:solidFill>
                  <a:schemeClr val="tx1"/>
                </a:solidFill>
              </a:rPr>
              <a:t>Para poder comparar resultados obtenidos se recomienda construir otro molde mediante un método diferente de mecanizado como por ejemplo sin arranque de viruta, el mismo que presenta un buen acabado. El material del molde puede ser también cambiado por un acero de cementación, el cual presenta una capa superficial con una dureza similar al vidrio.</a:t>
            </a:r>
            <a:endParaRPr lang="es-EC" sz="2000" dirty="0">
              <a:solidFill>
                <a:schemeClr val="tx1"/>
              </a:solidFill>
            </a:endParaRPr>
          </a:p>
          <a:p>
            <a:endParaRPr lang="es-EC" sz="2000" dirty="0">
              <a:solidFill>
                <a:schemeClr val="tx1"/>
              </a:solidFill>
            </a:endParaRPr>
          </a:p>
        </p:txBody>
      </p:sp>
    </p:spTree>
    <p:extLst>
      <p:ext uri="{BB962C8B-B14F-4D97-AF65-F5344CB8AC3E}">
        <p14:creationId xmlns:p14="http://schemas.microsoft.com/office/powerpoint/2010/main" val="326236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988" y="647328"/>
            <a:ext cx="9719787" cy="5783731"/>
          </a:xfrm>
        </p:spPr>
        <p:txBody>
          <a:bodyPr/>
          <a:lstStyle/>
          <a:p>
            <a:pPr lvl="0" algn="just"/>
            <a:endParaRPr lang="es-ES" sz="2000" dirty="0">
              <a:solidFill>
                <a:schemeClr val="tx1"/>
              </a:solidFill>
            </a:endParaRPr>
          </a:p>
          <a:p>
            <a:pPr lvl="0" algn="just"/>
            <a:endParaRPr lang="es-ES" sz="2000" dirty="0">
              <a:solidFill>
                <a:schemeClr val="tx1"/>
              </a:solidFill>
            </a:endParaRPr>
          </a:p>
          <a:p>
            <a:pPr lvl="0" algn="just"/>
            <a:r>
              <a:rPr lang="es-ES" sz="2000" dirty="0">
                <a:solidFill>
                  <a:schemeClr val="tx1"/>
                </a:solidFill>
              </a:rPr>
              <a:t>Es recomendable realizar un control de calidad en línea y fuera de línea, como un complemento al proceso controlado estadísticamente, para poder tener un mayor control del proceso durante y después de la producción.</a:t>
            </a:r>
          </a:p>
          <a:p>
            <a:pPr lvl="0" algn="just"/>
            <a:endParaRPr lang="es-ES" sz="2000" dirty="0">
              <a:solidFill>
                <a:schemeClr val="tx1"/>
              </a:solidFill>
            </a:endParaRPr>
          </a:p>
          <a:p>
            <a:pPr lvl="0" algn="just"/>
            <a:r>
              <a:rPr lang="es-ES" sz="2000" dirty="0">
                <a:solidFill>
                  <a:schemeClr val="tx1"/>
                </a:solidFill>
              </a:rPr>
              <a:t>Para mejorar el funcionamiento de la Interfaz Humano Máquina, se recomienda realizar una evaluación de facilidad de uso mediante la norma ISA101 HMI. Además de analizar la posibilidad de adquirir una pantalla </a:t>
            </a:r>
            <a:r>
              <a:rPr lang="es-ES" sz="2000" dirty="0" err="1">
                <a:solidFill>
                  <a:schemeClr val="tx1"/>
                </a:solidFill>
              </a:rPr>
              <a:t>Touch</a:t>
            </a:r>
            <a:r>
              <a:rPr lang="es-ES" sz="2000" dirty="0">
                <a:solidFill>
                  <a:schemeClr val="tx1"/>
                </a:solidFill>
              </a:rPr>
              <a:t> Panel a color, de tal manera que en ella se pueda hacer un diseño con la Guía Ergonómica para el Diseño de Interfaz de Supervisión (GEDIS), la cual debería contar con un sistema de alarma, interpretación de señales analógicas y animaciones con los colores apropiados para cada situación. </a:t>
            </a:r>
            <a:endParaRPr lang="es-EC" sz="2000" dirty="0">
              <a:solidFill>
                <a:schemeClr val="tx1"/>
              </a:solidFill>
            </a:endParaRPr>
          </a:p>
          <a:p>
            <a:pPr marL="0" indent="0" algn="just">
              <a:buNone/>
            </a:pPr>
            <a:endParaRPr lang="es-EC" sz="2000" dirty="0">
              <a:solidFill>
                <a:schemeClr val="tx1"/>
              </a:solidFill>
            </a:endParaRPr>
          </a:p>
        </p:txBody>
      </p:sp>
    </p:spTree>
    <p:extLst>
      <p:ext uri="{BB962C8B-B14F-4D97-AF65-F5344CB8AC3E}">
        <p14:creationId xmlns:p14="http://schemas.microsoft.com/office/powerpoint/2010/main" val="3018073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69" y="0"/>
            <a:ext cx="9773217" cy="610813"/>
          </a:xfrm>
        </p:spPr>
        <p:txBody>
          <a:bodyPr/>
          <a:lstStyle/>
          <a:p>
            <a:pPr lvl="2" algn="ctr"/>
            <a:r>
              <a:rPr lang="es-EC" sz="2800" dirty="0">
                <a:solidFill>
                  <a:schemeClr val="tx1"/>
                </a:solidFill>
              </a:rPr>
              <a:t>OBJETIVOS </a:t>
            </a:r>
            <a:r>
              <a:rPr lang="es-EC" sz="2800" dirty="0" smtClean="0">
                <a:solidFill>
                  <a:schemeClr val="tx1"/>
                </a:solidFill>
              </a:rPr>
              <a:t>ESPECÍFICOS</a:t>
            </a:r>
            <a:endParaRPr lang="es-EC" sz="2800" dirty="0"/>
          </a:p>
        </p:txBody>
      </p:sp>
      <p:sp>
        <p:nvSpPr>
          <p:cNvPr id="3" name="Marcador de contenido 2"/>
          <p:cNvSpPr>
            <a:spLocks noGrp="1"/>
          </p:cNvSpPr>
          <p:nvPr>
            <p:ph idx="1"/>
          </p:nvPr>
        </p:nvSpPr>
        <p:spPr>
          <a:xfrm>
            <a:off x="215304" y="719336"/>
            <a:ext cx="10349281" cy="5711723"/>
          </a:xfrm>
        </p:spPr>
        <p:txBody>
          <a:bodyPr/>
          <a:lstStyle/>
          <a:p>
            <a:pPr marL="0" lvl="2" indent="0" algn="just">
              <a:buNone/>
            </a:pPr>
            <a:endParaRPr lang="es-EC" sz="2000" b="1" dirty="0">
              <a:solidFill>
                <a:schemeClr val="tx1"/>
              </a:solidFill>
            </a:endParaRPr>
          </a:p>
          <a:p>
            <a:pPr lvl="0"/>
            <a:r>
              <a:rPr lang="es-ES" sz="2000" dirty="0">
                <a:solidFill>
                  <a:schemeClr val="tx1"/>
                </a:solidFill>
              </a:rPr>
              <a:t>Diseñar la tolva de alimentación cerrada de tal manera que se pueda acceder al interior en caso de obstrucción y proteger la materia prima del entorno</a:t>
            </a:r>
            <a:r>
              <a:rPr lang="es-ES" sz="2000" dirty="0" smtClean="0">
                <a:solidFill>
                  <a:schemeClr val="tx1"/>
                </a:solidFill>
              </a:rPr>
              <a:t>.</a:t>
            </a:r>
          </a:p>
          <a:p>
            <a:pPr lvl="0"/>
            <a:endParaRPr lang="es-EC" sz="2000" dirty="0">
              <a:solidFill>
                <a:schemeClr val="tx1"/>
              </a:solidFill>
            </a:endParaRPr>
          </a:p>
          <a:p>
            <a:pPr lvl="0"/>
            <a:r>
              <a:rPr lang="es-ES" sz="2000" dirty="0">
                <a:solidFill>
                  <a:schemeClr val="tx1"/>
                </a:solidFill>
              </a:rPr>
              <a:t>Diseñar y construir una nueva matriz para el uso del laboratorio</a:t>
            </a:r>
            <a:r>
              <a:rPr lang="es-ES" dirty="0" smtClean="0"/>
              <a:t>.</a:t>
            </a:r>
          </a:p>
          <a:p>
            <a:pPr lvl="0"/>
            <a:endParaRPr lang="es-EC" dirty="0"/>
          </a:p>
          <a:p>
            <a:pPr algn="just">
              <a:lnSpc>
                <a:spcPct val="150000"/>
              </a:lnSpc>
            </a:pPr>
            <a:r>
              <a:rPr lang="es-ES" sz="2000" dirty="0">
                <a:solidFill>
                  <a:schemeClr val="tx1"/>
                </a:solidFill>
              </a:rPr>
              <a:t>Realizar el Control Estadísticos de Proceso para determinar los parámetros adecuados de funcionamiento de la máquina</a:t>
            </a:r>
            <a:r>
              <a:rPr lang="es-ES" sz="2000" dirty="0" smtClean="0">
                <a:solidFill>
                  <a:schemeClr val="tx1"/>
                </a:solidFill>
              </a:rPr>
              <a:t>.</a:t>
            </a:r>
          </a:p>
          <a:p>
            <a:pPr algn="just">
              <a:lnSpc>
                <a:spcPct val="150000"/>
              </a:lnSpc>
            </a:pPr>
            <a:endParaRPr lang="es-ES" sz="2000" dirty="0" smtClean="0">
              <a:solidFill>
                <a:schemeClr val="tx1"/>
              </a:solidFill>
            </a:endParaRPr>
          </a:p>
          <a:p>
            <a:pPr algn="just">
              <a:lnSpc>
                <a:spcPct val="150000"/>
              </a:lnSpc>
            </a:pPr>
            <a:r>
              <a:rPr lang="es-ES" sz="2000" dirty="0" smtClean="0">
                <a:solidFill>
                  <a:schemeClr val="tx1"/>
                </a:solidFill>
              </a:rPr>
              <a:t>Implementar </a:t>
            </a:r>
            <a:r>
              <a:rPr lang="es-ES" sz="2000" dirty="0">
                <a:solidFill>
                  <a:schemeClr val="tx1"/>
                </a:solidFill>
              </a:rPr>
              <a:t>una Interfaz Humano Máquina que permita la comunicación entre usuario y el proceso.</a:t>
            </a:r>
            <a:endParaRPr lang="es-EC" sz="2000" dirty="0">
              <a:solidFill>
                <a:schemeClr val="tx1"/>
              </a:solidFill>
            </a:endParaRPr>
          </a:p>
          <a:p>
            <a:pPr marL="0" lvl="0" indent="0" algn="just">
              <a:lnSpc>
                <a:spcPct val="150000"/>
              </a:lnSpc>
              <a:buNone/>
            </a:pPr>
            <a:endParaRPr lang="es-EC" sz="2000" dirty="0">
              <a:solidFill>
                <a:schemeClr val="tx1"/>
              </a:solidFill>
            </a:endParaRPr>
          </a:p>
          <a:p>
            <a:pPr marL="0" indent="0" algn="just">
              <a:buNone/>
            </a:pPr>
            <a:endParaRPr lang="es-EC" sz="2000" dirty="0">
              <a:solidFill>
                <a:schemeClr val="tx1"/>
              </a:solidFill>
            </a:endParaRPr>
          </a:p>
        </p:txBody>
      </p:sp>
    </p:spTree>
    <p:extLst>
      <p:ext uri="{BB962C8B-B14F-4D97-AF65-F5344CB8AC3E}">
        <p14:creationId xmlns:p14="http://schemas.microsoft.com/office/powerpoint/2010/main" val="341646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67433" y="719336"/>
            <a:ext cx="8200228" cy="5516698"/>
          </a:xfrm>
          <a:prstGeom prst="rect">
            <a:avLst/>
          </a:prstGeom>
        </p:spPr>
      </p:pic>
      <p:sp>
        <p:nvSpPr>
          <p:cNvPr id="3" name="Rectángulo 2"/>
          <p:cNvSpPr/>
          <p:nvPr/>
        </p:nvSpPr>
        <p:spPr>
          <a:xfrm>
            <a:off x="2951609" y="1151384"/>
            <a:ext cx="4464496" cy="79208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6000" dirty="0"/>
              <a:t>GRACIAS</a:t>
            </a:r>
          </a:p>
        </p:txBody>
      </p:sp>
    </p:spTree>
    <p:extLst>
      <p:ext uri="{BB962C8B-B14F-4D97-AF65-F5344CB8AC3E}">
        <p14:creationId xmlns:p14="http://schemas.microsoft.com/office/powerpoint/2010/main" val="150390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INTRODUCCIÓN</a:t>
            </a:r>
            <a:br>
              <a:rPr lang="es-EC" dirty="0" smtClean="0"/>
            </a:br>
            <a:r>
              <a:rPr lang="es-EC" dirty="0" smtClean="0"/>
              <a:t>MOLDEO POR INYECCIÓN </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06577063"/>
              </p:ext>
            </p:extLst>
          </p:nvPr>
        </p:nvGraphicFramePr>
        <p:xfrm>
          <a:off x="539750" y="863600"/>
          <a:ext cx="9720263"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224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MOLDEO POR INYECCIÓN</a:t>
            </a:r>
          </a:p>
        </p:txBody>
      </p:sp>
      <p:sp>
        <p:nvSpPr>
          <p:cNvPr id="3" name="Marcador de contenido 2"/>
          <p:cNvSpPr>
            <a:spLocks noGrp="1"/>
          </p:cNvSpPr>
          <p:nvPr>
            <p:ph idx="1"/>
          </p:nvPr>
        </p:nvSpPr>
        <p:spPr>
          <a:xfrm>
            <a:off x="359321" y="652972"/>
            <a:ext cx="9719787" cy="5567707"/>
          </a:xfrm>
        </p:spPr>
        <p:txBody>
          <a:bodyPr/>
          <a:lstStyle/>
          <a:p>
            <a:pPr marL="0" indent="0">
              <a:buNone/>
            </a:pPr>
            <a:r>
              <a:rPr lang="es-EC" sz="2000" dirty="0">
                <a:solidFill>
                  <a:schemeClr val="tx1"/>
                </a:solidFill>
              </a:rPr>
              <a:t>El moldeo por inyección consta de los siguientes componentes:</a:t>
            </a:r>
          </a:p>
          <a:p>
            <a:pPr marL="457200" indent="-457200">
              <a:buFont typeface="+mj-lt"/>
              <a:buAutoNum type="arabicPeriod"/>
            </a:pPr>
            <a:r>
              <a:rPr lang="es-EC" sz="2000" dirty="0">
                <a:solidFill>
                  <a:schemeClr val="tx1"/>
                </a:solidFill>
              </a:rPr>
              <a:t>Unidad de cierre </a:t>
            </a:r>
          </a:p>
          <a:p>
            <a:pPr marL="457200" indent="-457200">
              <a:buFont typeface="+mj-lt"/>
              <a:buAutoNum type="arabicPeriod"/>
            </a:pPr>
            <a:r>
              <a:rPr lang="es-EC" sz="2000" dirty="0">
                <a:solidFill>
                  <a:schemeClr val="tx1"/>
                </a:solidFill>
              </a:rPr>
              <a:t>Interfaz Humano-Máquina</a:t>
            </a:r>
          </a:p>
          <a:p>
            <a:pPr marL="457200" indent="-457200">
              <a:buFont typeface="+mj-lt"/>
              <a:buAutoNum type="arabicPeriod"/>
            </a:pPr>
            <a:r>
              <a:rPr lang="es-EC" sz="2000" dirty="0">
                <a:solidFill>
                  <a:schemeClr val="tx1"/>
                </a:solidFill>
              </a:rPr>
              <a:t>Unidad de Control electrónico</a:t>
            </a:r>
          </a:p>
          <a:p>
            <a:pPr marL="457200" indent="-457200">
              <a:buFont typeface="+mj-lt"/>
              <a:buAutoNum type="arabicPeriod"/>
            </a:pPr>
            <a:r>
              <a:rPr lang="es-EC" sz="2000" dirty="0">
                <a:solidFill>
                  <a:schemeClr val="tx1"/>
                </a:solidFill>
              </a:rPr>
              <a:t>Unidad de inyección  </a:t>
            </a:r>
          </a:p>
          <a:p>
            <a:pPr marL="0" indent="0">
              <a:buNone/>
            </a:pPr>
            <a:endParaRPr lang="es-EC" sz="2000" dirty="0">
              <a:solidFill>
                <a:schemeClr val="tx1"/>
              </a:solidFill>
            </a:endParaRPr>
          </a:p>
        </p:txBody>
      </p:sp>
      <p:pic>
        <p:nvPicPr>
          <p:cNvPr id="6" name="Imagen 5"/>
          <p:cNvPicPr>
            <a:picLocks noChangeAspect="1"/>
          </p:cNvPicPr>
          <p:nvPr/>
        </p:nvPicPr>
        <p:blipFill>
          <a:blip r:embed="rId2"/>
          <a:stretch>
            <a:fillRect/>
          </a:stretch>
        </p:blipFill>
        <p:spPr>
          <a:xfrm>
            <a:off x="3887713" y="2159496"/>
            <a:ext cx="6419333" cy="3857489"/>
          </a:xfrm>
          <a:prstGeom prst="rect">
            <a:avLst/>
          </a:prstGeom>
        </p:spPr>
      </p:pic>
    </p:spTree>
    <p:extLst>
      <p:ext uri="{BB962C8B-B14F-4D97-AF65-F5344CB8AC3E}">
        <p14:creationId xmlns:p14="http://schemas.microsoft.com/office/powerpoint/2010/main" val="286423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Estado actual de la máquina</a:t>
            </a:r>
          </a:p>
        </p:txBody>
      </p:sp>
      <p:sp>
        <p:nvSpPr>
          <p:cNvPr id="3" name="Marcador de contenido 2"/>
          <p:cNvSpPr>
            <a:spLocks noGrp="1"/>
          </p:cNvSpPr>
          <p:nvPr>
            <p:ph idx="1"/>
          </p:nvPr>
        </p:nvSpPr>
        <p:spPr/>
        <p:txBody>
          <a:bodyPr/>
          <a:lstStyle/>
          <a:p>
            <a:pPr marL="0" indent="0">
              <a:buNone/>
            </a:pPr>
            <a:r>
              <a:rPr lang="es-EC" dirty="0">
                <a:solidFill>
                  <a:schemeClr val="tx1"/>
                </a:solidFill>
              </a:rPr>
              <a:t>Se agrupo los componentes de la maquina según su función:</a:t>
            </a:r>
          </a:p>
          <a:p>
            <a:pPr marL="457200" indent="-457200">
              <a:buFont typeface="+mj-lt"/>
              <a:buAutoNum type="arabicPeriod"/>
            </a:pPr>
            <a:r>
              <a:rPr lang="es-EC" dirty="0">
                <a:solidFill>
                  <a:schemeClr val="tx1"/>
                </a:solidFill>
              </a:rPr>
              <a:t>Sistema de fundición </a:t>
            </a:r>
          </a:p>
          <a:p>
            <a:pPr marL="457200" indent="-457200">
              <a:buFont typeface="+mj-lt"/>
              <a:buAutoNum type="arabicPeriod"/>
            </a:pPr>
            <a:r>
              <a:rPr lang="es-EC" dirty="0">
                <a:solidFill>
                  <a:schemeClr val="tx1"/>
                </a:solidFill>
              </a:rPr>
              <a:t>Sistema de inyección </a:t>
            </a:r>
          </a:p>
          <a:p>
            <a:pPr marL="457200" indent="-457200">
              <a:buFont typeface="+mj-lt"/>
              <a:buAutoNum type="arabicPeriod"/>
            </a:pPr>
            <a:r>
              <a:rPr lang="es-EC" dirty="0">
                <a:solidFill>
                  <a:schemeClr val="tx1"/>
                </a:solidFill>
              </a:rPr>
              <a:t>Sistema de cierre </a:t>
            </a:r>
          </a:p>
          <a:p>
            <a:pPr marL="457200" indent="-457200">
              <a:buFont typeface="+mj-lt"/>
              <a:buAutoNum type="arabicPeriod"/>
            </a:pPr>
            <a:r>
              <a:rPr lang="es-EC" dirty="0">
                <a:solidFill>
                  <a:schemeClr val="tx1"/>
                </a:solidFill>
              </a:rPr>
              <a:t>Sistema de potencia </a:t>
            </a:r>
          </a:p>
          <a:p>
            <a:pPr marL="457200" indent="-457200">
              <a:buFont typeface="+mj-lt"/>
              <a:buAutoNum type="arabicPeriod"/>
            </a:pPr>
            <a:r>
              <a:rPr lang="es-EC" dirty="0">
                <a:solidFill>
                  <a:schemeClr val="tx1"/>
                </a:solidFill>
              </a:rPr>
              <a:t>Matriz</a:t>
            </a:r>
          </a:p>
          <a:p>
            <a:pPr marL="457200" indent="-457200">
              <a:buFont typeface="+mj-lt"/>
              <a:buAutoNum type="arabicPeriod"/>
            </a:pPr>
            <a:r>
              <a:rPr lang="es-EC" dirty="0">
                <a:solidFill>
                  <a:schemeClr val="tx1"/>
                </a:solidFill>
              </a:rPr>
              <a:t>Sistema de control </a:t>
            </a:r>
          </a:p>
          <a:p>
            <a:pPr marL="457200" indent="-457200">
              <a:buFont typeface="+mj-lt"/>
              <a:buAutoNum type="arabicPeriod"/>
            </a:pPr>
            <a:r>
              <a:rPr lang="es-EC" dirty="0">
                <a:solidFill>
                  <a:schemeClr val="tx1"/>
                </a:solidFill>
              </a:rPr>
              <a:t>Estructura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255864" y="1871464"/>
            <a:ext cx="5003909" cy="3744415"/>
          </a:xfrm>
          <a:prstGeom prst="rect">
            <a:avLst/>
          </a:prstGeom>
          <a:noFill/>
          <a:ln>
            <a:noFill/>
          </a:ln>
        </p:spPr>
      </p:pic>
    </p:spTree>
    <p:extLst>
      <p:ext uri="{BB962C8B-B14F-4D97-AF65-F5344CB8AC3E}">
        <p14:creationId xmlns:p14="http://schemas.microsoft.com/office/powerpoint/2010/main" val="3347322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solidFill>
                  <a:schemeClr val="tx1"/>
                </a:solidFill>
              </a:rPr>
              <a:t>Sistema de fundición </a:t>
            </a:r>
          </a:p>
        </p:txBody>
      </p:sp>
      <p:sp>
        <p:nvSpPr>
          <p:cNvPr id="5" name="Marcador de contenido 4"/>
          <p:cNvSpPr>
            <a:spLocks noGrp="1"/>
          </p:cNvSpPr>
          <p:nvPr>
            <p:ph sz="half" idx="1"/>
          </p:nvPr>
        </p:nvSpPr>
        <p:spPr/>
        <p:txBody>
          <a:bodyPr/>
          <a:lstStyle/>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p:txBody>
      </p:sp>
      <p:sp>
        <p:nvSpPr>
          <p:cNvPr id="8" name="Marcador de contenido 7"/>
          <p:cNvSpPr>
            <a:spLocks noGrp="1"/>
          </p:cNvSpPr>
          <p:nvPr>
            <p:ph sz="half" idx="2"/>
          </p:nvPr>
        </p:nvSpPr>
        <p:spPr>
          <a:xfrm>
            <a:off x="810894" y="2231504"/>
            <a:ext cx="4769895" cy="4751214"/>
          </a:xfrm>
        </p:spPr>
        <p:txBody>
          <a:bodyPr/>
          <a:lstStyle/>
          <a:p>
            <a:endParaRPr lang="es-EC" dirty="0">
              <a:solidFill>
                <a:schemeClr val="tx1"/>
              </a:solidFill>
            </a:endParaRPr>
          </a:p>
          <a:p>
            <a:endParaRPr lang="es-EC" dirty="0">
              <a:solidFill>
                <a:schemeClr val="tx1"/>
              </a:solidFill>
            </a:endParaRPr>
          </a:p>
          <a:p>
            <a:r>
              <a:rPr lang="es-EC" dirty="0">
                <a:solidFill>
                  <a:schemeClr val="tx1"/>
                </a:solidFill>
              </a:rPr>
              <a:t>Figura (a): Sistema de fundición antes </a:t>
            </a:r>
          </a:p>
          <a:p>
            <a:r>
              <a:rPr lang="es-EC" dirty="0">
                <a:solidFill>
                  <a:schemeClr val="tx1"/>
                </a:solidFill>
              </a:rPr>
              <a:t>Figura (b) Sistema de fundición después </a:t>
            </a:r>
          </a:p>
          <a:p>
            <a:endParaRPr lang="es-EC" dirty="0">
              <a:solidFill>
                <a:schemeClr val="tx1"/>
              </a:solidFill>
            </a:endParaRPr>
          </a:p>
        </p:txBody>
      </p:sp>
      <p:pic>
        <p:nvPicPr>
          <p:cNvPr id="6" name="Imagen 5"/>
          <p:cNvPicPr>
            <a:picLocks noChangeAspect="1"/>
          </p:cNvPicPr>
          <p:nvPr/>
        </p:nvPicPr>
        <p:blipFill>
          <a:blip r:embed="rId2"/>
          <a:stretch>
            <a:fillRect/>
          </a:stretch>
        </p:blipFill>
        <p:spPr>
          <a:xfrm>
            <a:off x="720896" y="888249"/>
            <a:ext cx="9719787" cy="1606345"/>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851691" y="2807568"/>
            <a:ext cx="4215018" cy="3176258"/>
          </a:xfrm>
          <a:prstGeom prst="rect">
            <a:avLst/>
          </a:prstGeom>
          <a:noFill/>
          <a:ln>
            <a:noFill/>
          </a:ln>
        </p:spPr>
      </p:pic>
    </p:spTree>
    <p:extLst>
      <p:ext uri="{BB962C8B-B14F-4D97-AF65-F5344CB8AC3E}">
        <p14:creationId xmlns:p14="http://schemas.microsoft.com/office/powerpoint/2010/main" val="59717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988" y="288306"/>
            <a:ext cx="9719787" cy="1007094"/>
          </a:xfrm>
        </p:spPr>
        <p:txBody>
          <a:bodyPr/>
          <a:lstStyle/>
          <a:p>
            <a:pPr algn="ctr"/>
            <a:r>
              <a:rPr lang="es-EC" dirty="0">
                <a:solidFill>
                  <a:schemeClr val="tx1"/>
                </a:solidFill>
              </a:rPr>
              <a:t>Sistema de inyección  </a:t>
            </a:r>
            <a:br>
              <a:rPr lang="es-EC" dirty="0">
                <a:solidFill>
                  <a:schemeClr val="tx1"/>
                </a:solidFill>
              </a:rPr>
            </a:br>
            <a:endParaRPr lang="es-EC" dirty="0"/>
          </a:p>
        </p:txBody>
      </p:sp>
      <p:pic>
        <p:nvPicPr>
          <p:cNvPr id="6" name="Imagen 5"/>
          <p:cNvPicPr>
            <a:picLocks noChangeAspect="1"/>
          </p:cNvPicPr>
          <p:nvPr/>
        </p:nvPicPr>
        <p:blipFill>
          <a:blip r:embed="rId2"/>
          <a:stretch>
            <a:fillRect/>
          </a:stretch>
        </p:blipFill>
        <p:spPr>
          <a:xfrm>
            <a:off x="1583457" y="1274784"/>
            <a:ext cx="7932882" cy="1541988"/>
          </a:xfrm>
          <a:prstGeom prst="rect">
            <a:avLst/>
          </a:prstGeom>
        </p:spPr>
      </p:pic>
      <p:sp>
        <p:nvSpPr>
          <p:cNvPr id="8" name="Título 1"/>
          <p:cNvSpPr txBox="1">
            <a:spLocks/>
          </p:cNvSpPr>
          <p:nvPr/>
        </p:nvSpPr>
        <p:spPr>
          <a:xfrm>
            <a:off x="539987" y="3023592"/>
            <a:ext cx="9719787" cy="1007094"/>
          </a:xfrm>
          <a:prstGeom prst="rect">
            <a:avLst/>
          </a:prstGeom>
        </p:spPr>
        <p:txBody>
          <a:bodyPr/>
          <a:lstStyle>
            <a:lvl1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5pPr>
            <a:lvl6pPr marL="457250"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6pPr>
            <a:lvl7pPr marL="914502"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7pPr>
            <a:lvl8pPr marL="1371753"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8pPr>
            <a:lvl9pPr marL="1829003" algn="r" rtl="0" eaLnBrk="1" fontAlgn="base" hangingPunct="1">
              <a:spcBef>
                <a:spcPct val="0"/>
              </a:spcBef>
              <a:spcAft>
                <a:spcPct val="0"/>
              </a:spcAft>
              <a:defRPr sz="3201" b="1" i="1">
                <a:solidFill>
                  <a:srgbClr val="FFFFCC"/>
                </a:solidFill>
                <a:effectLst>
                  <a:outerShdw blurRad="38100" dist="38100" dir="2700000" algn="tl">
                    <a:srgbClr val="C0C0C0"/>
                  </a:outerShdw>
                </a:effectLst>
                <a:latin typeface="Arial" charset="0"/>
              </a:defRPr>
            </a:lvl9pPr>
          </a:lstStyle>
          <a:p>
            <a:pPr algn="ctr"/>
            <a:r>
              <a:rPr lang="es-EC" kern="0" dirty="0">
                <a:solidFill>
                  <a:schemeClr val="tx1"/>
                </a:solidFill>
              </a:rPr>
              <a:t>Sistema de cierre  </a:t>
            </a:r>
            <a:br>
              <a:rPr lang="es-EC" kern="0" dirty="0">
                <a:solidFill>
                  <a:schemeClr val="tx1"/>
                </a:solidFill>
              </a:rPr>
            </a:br>
            <a:endParaRPr lang="es-EC" kern="0" dirty="0"/>
          </a:p>
        </p:txBody>
      </p:sp>
      <p:pic>
        <p:nvPicPr>
          <p:cNvPr id="9" name="Imagen 8"/>
          <p:cNvPicPr>
            <a:picLocks noChangeAspect="1"/>
          </p:cNvPicPr>
          <p:nvPr/>
        </p:nvPicPr>
        <p:blipFill>
          <a:blip r:embed="rId3"/>
          <a:stretch>
            <a:fillRect/>
          </a:stretch>
        </p:blipFill>
        <p:spPr>
          <a:xfrm>
            <a:off x="1583457" y="3865383"/>
            <a:ext cx="7644850" cy="2016224"/>
          </a:xfrm>
          <a:prstGeom prst="rect">
            <a:avLst/>
          </a:prstGeom>
        </p:spPr>
      </p:pic>
    </p:spTree>
    <p:extLst>
      <p:ext uri="{BB962C8B-B14F-4D97-AF65-F5344CB8AC3E}">
        <p14:creationId xmlns:p14="http://schemas.microsoft.com/office/powerpoint/2010/main" val="411033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992" y="30614"/>
            <a:ext cx="9719787" cy="1199886"/>
          </a:xfrm>
        </p:spPr>
        <p:txBody>
          <a:bodyPr/>
          <a:lstStyle/>
          <a:p>
            <a:pPr algn="ctr"/>
            <a:r>
              <a:rPr lang="es-EC" dirty="0">
                <a:solidFill>
                  <a:schemeClr val="tx1"/>
                </a:solidFill>
              </a:rPr>
              <a:t>Sistema de potencia </a:t>
            </a:r>
            <a:br>
              <a:rPr lang="es-EC" dirty="0">
                <a:solidFill>
                  <a:schemeClr val="tx1"/>
                </a:solidFill>
              </a:rPr>
            </a:br>
            <a:endParaRPr lang="es-EC" dirty="0">
              <a:solidFill>
                <a:schemeClr val="tx1"/>
              </a:solidFill>
            </a:endParaRPr>
          </a:p>
        </p:txBody>
      </p:sp>
      <p:sp>
        <p:nvSpPr>
          <p:cNvPr id="3" name="Marcador de contenido 2"/>
          <p:cNvSpPr>
            <a:spLocks noGrp="1"/>
          </p:cNvSpPr>
          <p:nvPr>
            <p:ph sz="half" idx="1"/>
          </p:nvPr>
        </p:nvSpPr>
        <p:spPr/>
        <p:txBody>
          <a:bodyPr/>
          <a:lstStyle/>
          <a:p>
            <a:endParaRPr lang="es-EC" dirty="0">
              <a:solidFill>
                <a:schemeClr val="tx1"/>
              </a:solidFill>
            </a:endParaRPr>
          </a:p>
          <a:p>
            <a:endParaRPr lang="es-EC" dirty="0">
              <a:solidFill>
                <a:schemeClr val="tx1"/>
              </a:solidFill>
            </a:endParaRPr>
          </a:p>
          <a:p>
            <a:endParaRPr lang="es-EC" dirty="0">
              <a:solidFill>
                <a:schemeClr val="tx1"/>
              </a:solidFill>
            </a:endParaRPr>
          </a:p>
          <a:p>
            <a:r>
              <a:rPr lang="es-EC" dirty="0">
                <a:solidFill>
                  <a:schemeClr val="tx1"/>
                </a:solidFill>
              </a:rPr>
              <a:t>Figura (a): Sistema de potencia antes </a:t>
            </a:r>
          </a:p>
          <a:p>
            <a:r>
              <a:rPr lang="es-EC" dirty="0">
                <a:solidFill>
                  <a:schemeClr val="tx1"/>
                </a:solidFill>
              </a:rPr>
              <a:t>Figura (b) Sistema de potencia después </a:t>
            </a:r>
          </a:p>
          <a:p>
            <a:endParaRPr lang="es-EC" dirty="0"/>
          </a:p>
        </p:txBody>
      </p:sp>
      <p:pic>
        <p:nvPicPr>
          <p:cNvPr id="6" name="Imagen 5"/>
          <p:cNvPicPr>
            <a:picLocks noChangeAspect="1"/>
          </p:cNvPicPr>
          <p:nvPr/>
        </p:nvPicPr>
        <p:blipFill>
          <a:blip r:embed="rId2"/>
          <a:stretch>
            <a:fillRect/>
          </a:stretch>
        </p:blipFill>
        <p:spPr>
          <a:xfrm>
            <a:off x="1007394" y="635729"/>
            <a:ext cx="8550150" cy="2088232"/>
          </a:xfrm>
          <a:prstGeom prst="rect">
            <a:avLst/>
          </a:prstGeom>
        </p:spPr>
      </p:pic>
      <p:pic>
        <p:nvPicPr>
          <p:cNvPr id="7" name="Marcador de contenido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96025" y="3228446"/>
            <a:ext cx="3906418" cy="2698128"/>
          </a:xfrm>
          <a:prstGeom prst="rect">
            <a:avLst/>
          </a:prstGeom>
          <a:noFill/>
          <a:ln>
            <a:noFill/>
          </a:ln>
        </p:spPr>
      </p:pic>
      <p:pic>
        <p:nvPicPr>
          <p:cNvPr id="8" name="Imagen 7"/>
          <p:cNvPicPr/>
          <p:nvPr/>
        </p:nvPicPr>
        <p:blipFill>
          <a:blip r:embed="rId4"/>
          <a:stretch>
            <a:fillRect/>
          </a:stretch>
        </p:blipFill>
        <p:spPr>
          <a:xfrm>
            <a:off x="4972972" y="3275918"/>
            <a:ext cx="1619885" cy="2411970"/>
          </a:xfrm>
          <a:prstGeom prst="rect">
            <a:avLst/>
          </a:prstGeom>
        </p:spPr>
      </p:pic>
    </p:spTree>
    <p:extLst>
      <p:ext uri="{BB962C8B-B14F-4D97-AF65-F5344CB8AC3E}">
        <p14:creationId xmlns:p14="http://schemas.microsoft.com/office/powerpoint/2010/main" val="66017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Personalizado 5">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ABB033B5-82A1-467E-B2A3-FEDE27612C9C}" vid="{A5FEC8C9-70B5-4E79-A3BC-92A64177B4E1}"/>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77360</TotalTime>
  <Words>1152</Words>
  <Application>Microsoft Office PowerPoint</Application>
  <PresentationFormat>Custom</PresentationFormat>
  <Paragraphs>203</Paragraphs>
  <Slides>30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(Títulos)</vt:lpstr>
      <vt:lpstr>Calibri</vt:lpstr>
      <vt:lpstr>Cambria Math</vt:lpstr>
      <vt:lpstr>Times New Roman</vt:lpstr>
      <vt:lpstr>Trebuchet MS</vt:lpstr>
      <vt:lpstr>Espe</vt:lpstr>
      <vt:lpstr>CorelDRAW</vt:lpstr>
      <vt:lpstr>PowerPoint Presentation</vt:lpstr>
      <vt:lpstr>CONTENIDO</vt:lpstr>
      <vt:lpstr>OBJETIVOS ESPECÍFICOS</vt:lpstr>
      <vt:lpstr>INTRODUCCIÓN MOLDEO POR INYECCIÓN </vt:lpstr>
      <vt:lpstr>MOLDEO POR INYECCIÓN</vt:lpstr>
      <vt:lpstr>Estado actual de la máquina</vt:lpstr>
      <vt:lpstr>Sistema de fundición </vt:lpstr>
      <vt:lpstr>Sistema de inyección   </vt:lpstr>
      <vt:lpstr>Sistema de potencia  </vt:lpstr>
      <vt:lpstr>Matriz  </vt:lpstr>
      <vt:lpstr>Sistema de control</vt:lpstr>
      <vt:lpstr>Estructura</vt:lpstr>
      <vt:lpstr>DISEÑO DEL MOLDE</vt:lpstr>
      <vt:lpstr>PRINCIPALES CARACTERÍSTICAS </vt:lpstr>
      <vt:lpstr>Análisis computarizado del molde  </vt:lpstr>
      <vt:lpstr>Análisis computarizado del molde  </vt:lpstr>
      <vt:lpstr>Análisis computarizado del molde  </vt:lpstr>
      <vt:lpstr>PRUEBAS DE TEMPERATURA  </vt:lpstr>
      <vt:lpstr>PRUEBAS DE TEMPERATURA  </vt:lpstr>
      <vt:lpstr>PRUEBAS DE TEMPERATURA  </vt:lpstr>
      <vt:lpstr>CONTROL ESTADÍSTICO</vt:lpstr>
      <vt:lpstr>CONTROL ESTADÍSTICO</vt:lpstr>
      <vt:lpstr>CONTROL ESTADÍSTICO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delphine</dc:creator>
  <cp:lastModifiedBy>Juan Sebastián Bravo Andrade</cp:lastModifiedBy>
  <cp:revision>1698</cp:revision>
  <cp:lastPrinted>2016-11-24T21:33:17Z</cp:lastPrinted>
  <dcterms:created xsi:type="dcterms:W3CDTF">2002-08-19T11:14:21Z</dcterms:created>
  <dcterms:modified xsi:type="dcterms:W3CDTF">2019-07-15T05:29:30Z</dcterms:modified>
</cp:coreProperties>
</file>