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338" r:id="rId3"/>
    <p:sldId id="345" r:id="rId4"/>
    <p:sldId id="353" r:id="rId5"/>
    <p:sldId id="339" r:id="rId6"/>
    <p:sldId id="340" r:id="rId7"/>
    <p:sldId id="341" r:id="rId8"/>
    <p:sldId id="305" r:id="rId9"/>
    <p:sldId id="306" r:id="rId10"/>
    <p:sldId id="343" r:id="rId11"/>
    <p:sldId id="309" r:id="rId12"/>
    <p:sldId id="354" r:id="rId13"/>
    <p:sldId id="310" r:id="rId14"/>
    <p:sldId id="325" r:id="rId15"/>
    <p:sldId id="326" r:id="rId16"/>
    <p:sldId id="327" r:id="rId17"/>
    <p:sldId id="330" r:id="rId18"/>
    <p:sldId id="331" r:id="rId19"/>
    <p:sldId id="332" r:id="rId20"/>
    <p:sldId id="334" r:id="rId21"/>
    <p:sldId id="335" r:id="rId22"/>
    <p:sldId id="342" r:id="rId23"/>
    <p:sldId id="351" r:id="rId24"/>
    <p:sldId id="317" r:id="rId25"/>
    <p:sldId id="337" r:id="rId26"/>
    <p:sldId id="344" r:id="rId27"/>
    <p:sldId id="352" r:id="rId28"/>
    <p:sldId id="320" r:id="rId29"/>
    <p:sldId id="321" r:id="rId30"/>
    <p:sldId id="349" r:id="rId31"/>
    <p:sldId id="348" r:id="rId32"/>
    <p:sldId id="355" r:id="rId33"/>
  </p:sldIdLst>
  <p:sldSz cx="12160250" cy="6840538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99"/>
    <a:srgbClr val="FAC2E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DBFF2C-08EF-434F-8D37-B4E1E9194D96}">
  <a:tblStyle styleId="{95DBFF2C-08EF-434F-8D37-B4E1E9194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-3-FORMAS%20(3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CONTEO VERBAL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CB-4510-9E82-E8BAF21FB8A7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484-4777-903D-1547CE9D9A9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CB-4510-9E82-E8BAF21FB8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'[TABULACIONES-3-FORMAS (3).xlsx]tabus'!$A$26:$A$28</c:f>
              <c:strCache>
                <c:ptCount val="3"/>
                <c:pt idx="0">
                  <c:v>FORMA A</c:v>
                </c:pt>
                <c:pt idx="1">
                  <c:v>FORMA B</c:v>
                </c:pt>
                <c:pt idx="2">
                  <c:v>FORMA C</c:v>
                </c:pt>
              </c:strCache>
            </c:strRef>
          </c:cat>
          <c:val>
            <c:numRef>
              <c:f>'[TABULACIONES-3-FORMAS (3).xlsx]tabus'!$B$26:$B$28</c:f>
              <c:numCache>
                <c:formatCode>0.00%</c:formatCode>
                <c:ptCount val="3"/>
                <c:pt idx="0">
                  <c:v>0.58399999999999996</c:v>
                </c:pt>
                <c:pt idx="1">
                  <c:v>0.65400000000000003</c:v>
                </c:pt>
                <c:pt idx="2">
                  <c:v>0.746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CB-4510-9E82-E8BAF21FB8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6825056"/>
        <c:axId val="746824640"/>
      </c:barChart>
      <c:catAx>
        <c:axId val="7468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46824640"/>
        <c:crosses val="autoZero"/>
        <c:auto val="1"/>
        <c:lblAlgn val="ctr"/>
        <c:lblOffset val="100"/>
        <c:noMultiLvlLbl val="0"/>
      </c:catAx>
      <c:valAx>
        <c:axId val="7468246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468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CONTEO ESTRUCTURADO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21-4B4B-AFFB-945B05D94513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99-4647-9E30-3A5009E317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21-4B4B-AFFB-945B05D945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'[TABULACIONES-3-FORMAS (3).xlsx]tabus'!$A$32:$A$34</c:f>
              <c:strCache>
                <c:ptCount val="3"/>
                <c:pt idx="0">
                  <c:v>FORMA A</c:v>
                </c:pt>
                <c:pt idx="1">
                  <c:v>FORMA B</c:v>
                </c:pt>
                <c:pt idx="2">
                  <c:v>FORMA C</c:v>
                </c:pt>
              </c:strCache>
            </c:strRef>
          </c:cat>
          <c:val>
            <c:numRef>
              <c:f>'[TABULACIONES-3-FORMAS (3).xlsx]tabus'!$B$32:$B$34</c:f>
              <c:numCache>
                <c:formatCode>0%</c:formatCode>
                <c:ptCount val="3"/>
                <c:pt idx="0" formatCode="0.00%">
                  <c:v>0.64300000000000002</c:v>
                </c:pt>
                <c:pt idx="1">
                  <c:v>0.67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21-4B4B-AFFB-945B05D945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6829216"/>
        <c:axId val="746824224"/>
      </c:barChart>
      <c:catAx>
        <c:axId val="7468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46824224"/>
        <c:crosses val="autoZero"/>
        <c:auto val="1"/>
        <c:lblAlgn val="ctr"/>
        <c:lblOffset val="100"/>
        <c:noMultiLvlLbl val="0"/>
      </c:catAx>
      <c:valAx>
        <c:axId val="7468242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4682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CONTEO RESULTANTE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59-4798-A5EC-9CEEF9A9F5A0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7A8-4253-A17C-0EA84B0808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59-4798-A5EC-9CEEF9A9F5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'[TABULACIONES-3-FORMAS (3).xlsx]tabus'!$A$38:$A$40</c:f>
              <c:strCache>
                <c:ptCount val="3"/>
                <c:pt idx="0">
                  <c:v>FORMA A</c:v>
                </c:pt>
                <c:pt idx="1">
                  <c:v>FORMA B</c:v>
                </c:pt>
                <c:pt idx="2">
                  <c:v>FORMA C</c:v>
                </c:pt>
              </c:strCache>
            </c:strRef>
          </c:cat>
          <c:val>
            <c:numRef>
              <c:f>'[TABULACIONES-3-FORMAS (3).xlsx]tabus'!$B$38:$B$40</c:f>
              <c:numCache>
                <c:formatCode>0.00%</c:formatCode>
                <c:ptCount val="3"/>
                <c:pt idx="0">
                  <c:v>0.51400000000000001</c:v>
                </c:pt>
                <c:pt idx="1">
                  <c:v>0.497</c:v>
                </c:pt>
                <c:pt idx="2">
                  <c:v>0.56200000000000006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59-4798-A5EC-9CEEF9A9F5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09030384"/>
        <c:axId val="709029552"/>
      </c:barChart>
      <c:catAx>
        <c:axId val="70903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09029552"/>
        <c:crosses val="autoZero"/>
        <c:auto val="1"/>
        <c:lblAlgn val="ctr"/>
        <c:lblOffset val="100"/>
        <c:noMultiLvlLbl val="0"/>
      </c:catAx>
      <c:valAx>
        <c:axId val="7090295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0903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Forma 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4B-4CBD-B729-F3113AEA4D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'[TABULACIONES-3-FORMAS (3).xlsx]tabus'!$K$3:$K$4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'[TABULACIONES-3-FORMAS (3).xlsx]tabus'!$L$3:$L$4</c:f>
              <c:numCache>
                <c:formatCode>0.00%</c:formatCode>
                <c:ptCount val="2"/>
                <c:pt idx="0">
                  <c:v>0.72799999999999998</c:v>
                </c:pt>
                <c:pt idx="1">
                  <c:v>0.69899999999999995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4B-4CBD-B729-F3113AEA4D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6830048"/>
        <c:axId val="746827136"/>
      </c:barChart>
      <c:catAx>
        <c:axId val="7468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46827136"/>
        <c:crosses val="autoZero"/>
        <c:auto val="1"/>
        <c:lblAlgn val="ctr"/>
        <c:lblOffset val="100"/>
        <c:noMultiLvlLbl val="0"/>
      </c:catAx>
      <c:valAx>
        <c:axId val="7468271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468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Forma 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DE-4BCA-8442-59A7A110DFDF}"/>
              </c:ext>
            </c:extLst>
          </c:dPt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DE-4BCA-8442-59A7A110DF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'[TABULACIONES-3-FORMAS (3).xlsx]tabus'!$K$8:$K$9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'[TABULACIONES-3-FORMAS (3).xlsx]tabus'!$L$8:$L$9</c:f>
              <c:numCache>
                <c:formatCode>0.00%</c:formatCode>
                <c:ptCount val="2"/>
                <c:pt idx="0">
                  <c:v>0.73499999999999999</c:v>
                </c:pt>
                <c:pt idx="1">
                  <c:v>0.72199999999999998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E-4BCA-8442-59A7A110DF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98862288"/>
        <c:axId val="698858128"/>
      </c:barChart>
      <c:catAx>
        <c:axId val="6988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698858128"/>
        <c:crosses val="autoZero"/>
        <c:auto val="1"/>
        <c:lblAlgn val="ctr"/>
        <c:lblOffset val="100"/>
        <c:noMultiLvlLbl val="0"/>
      </c:catAx>
      <c:valAx>
        <c:axId val="6988581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9886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Forma 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tx1"/>
              </a:solidFill>
              <a:effectLst/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30-421B-BBEB-5C2984CB193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30-421B-BBEB-5C2984CB19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'[TABULACIONES-3-FORMAS (3).xlsx]tabus'!$K$13:$K$14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'[TABULACIONES-3-FORMAS (3).xlsx]tabus'!$L$13:$L$14</c:f>
              <c:numCache>
                <c:formatCode>0.00%</c:formatCode>
                <c:ptCount val="2"/>
                <c:pt idx="0">
                  <c:v>0.60899999999999999</c:v>
                </c:pt>
                <c:pt idx="1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30-421B-BBEB-5C2984CB19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98940128"/>
        <c:axId val="698936384"/>
      </c:barChart>
      <c:catAx>
        <c:axId val="6989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Patrick Hand SC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698936384"/>
        <c:crosses val="autoZero"/>
        <c:auto val="1"/>
        <c:lblAlgn val="ctr"/>
        <c:lblOffset val="100"/>
        <c:noMultiLvlLbl val="0"/>
      </c:catAx>
      <c:valAx>
        <c:axId val="6989363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9894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/>
                </a:solidFill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ÍTEM 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/>
              </a:solidFill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AA-4DAB-A2EC-4D20080A8F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AA-4DAB-A2EC-4D20080A8F0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DAA-4DAB-A2EC-4D20080A8F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'[TABULACIONES-3-FORMAS (3).xlsx]DOCENTES'!$B$20:$B$22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'[TABULACIONES-3-FORMAS (3).xlsx]DOCENTES'!$D$20:$D$22</c:f>
              <c:numCache>
                <c:formatCode>0%</c:formatCode>
                <c:ptCount val="3"/>
                <c:pt idx="0">
                  <c:v>0.5</c:v>
                </c:pt>
                <c:pt idx="1">
                  <c:v>0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AA-4DAB-A2EC-4D20080A8F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/>
                </a:solidFill>
                <a:latin typeface="Patrick Hand SC"/>
                <a:ea typeface="+mn-ea"/>
                <a:cs typeface="Arial" panose="020B0604020202020204" pitchFamily="34" charset="0"/>
              </a:defRPr>
            </a:pPr>
            <a:r>
              <a:rPr lang="es-ES"/>
              <a:t>ÍTEM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/>
              </a:solidFill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D8-4817-B9F7-800E1BDD1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D8-4817-B9F7-800E1BDD1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D8-4817-B9F7-800E1BDD12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trick Hand SC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'[TABULACIONES-3-FORMAS (3).xlsx]DOCENTES'!$B$27:$B$29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'[TABULACIONES-3-FORMAS (3).xlsx]DOCENTES'!$D$27:$D$29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D8-4817-B9F7-800E1BDD122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Patrick Hand SC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Patrick Hand SC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A7BA9-065C-490E-9C95-00429EFA898F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53F5345-B166-4C28-9B74-F65F4FBF3AB0}">
      <dgm:prSet phldrT="[Texto]" custT="1"/>
      <dgm:spPr/>
      <dgm:t>
        <a:bodyPr/>
        <a:lstStyle/>
        <a:p>
          <a:r>
            <a:rPr lang="es-EC" sz="2400" dirty="0">
              <a:solidFill>
                <a:schemeClr val="tx1">
                  <a:lumMod val="95000"/>
                  <a:lumOff val="5000"/>
                </a:schemeClr>
              </a:solidFill>
            </a:rPr>
            <a:t>Problemas serios en la educación ecuatoriana</a:t>
          </a:r>
        </a:p>
      </dgm:t>
    </dgm:pt>
    <dgm:pt modelId="{8FF03DDE-3625-4EC4-AE52-5249628CF982}" type="parTrans" cxnId="{68BD4FBA-419E-4B72-AB46-F5DD764A6E29}">
      <dgm:prSet/>
      <dgm:spPr/>
      <dgm:t>
        <a:bodyPr/>
        <a:lstStyle/>
        <a:p>
          <a:endParaRPr lang="es-EC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55D44E-F291-4BD0-ABCA-E8615CB91106}" type="sibTrans" cxnId="{68BD4FBA-419E-4B72-AB46-F5DD764A6E29}">
      <dgm:prSet custT="1"/>
      <dgm:spPr/>
      <dgm:t>
        <a:bodyPr/>
        <a:lstStyle/>
        <a:p>
          <a:endParaRPr lang="es-EC" sz="2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DDD4CD-0C19-4D28-B8D4-2C14010CB3A0}">
      <dgm:prSet phldrT="[Texto]" custT="1"/>
      <dgm:spPr/>
      <dgm:t>
        <a:bodyPr/>
        <a:lstStyle/>
        <a:p>
          <a:r>
            <a:rPr lang="es-EC" sz="2400" dirty="0">
              <a:solidFill>
                <a:schemeClr val="tx1">
                  <a:lumMod val="95000"/>
                  <a:lumOff val="5000"/>
                </a:schemeClr>
              </a:solidFill>
            </a:rPr>
            <a:t>Los docentes no suelen emplear estrategias metodológicas innovadoras</a:t>
          </a:r>
        </a:p>
      </dgm:t>
    </dgm:pt>
    <dgm:pt modelId="{C3227A66-F9DC-45D2-AD99-9752121CA9CD}" type="parTrans" cxnId="{D4097FBC-2A60-416A-A20A-5B48F4ED46E3}">
      <dgm:prSet/>
      <dgm:spPr/>
      <dgm:t>
        <a:bodyPr/>
        <a:lstStyle/>
        <a:p>
          <a:endParaRPr lang="es-EC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9F537A-50E1-43C2-89EF-28E757CE8BBE}" type="sibTrans" cxnId="{D4097FBC-2A60-416A-A20A-5B48F4ED46E3}">
      <dgm:prSet custT="1"/>
      <dgm:spPr/>
      <dgm:t>
        <a:bodyPr/>
        <a:lstStyle/>
        <a:p>
          <a:endParaRPr lang="es-EC" sz="2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26ADEB-4402-46F5-9F25-901A6CB8CC9D}">
      <dgm:prSet phldrT="[Texto]" custT="1"/>
      <dgm:spPr/>
      <dgm:t>
        <a:bodyPr/>
        <a:lstStyle/>
        <a:p>
          <a:r>
            <a:rPr lang="es-EC" sz="2400" dirty="0">
              <a:solidFill>
                <a:schemeClr val="tx1">
                  <a:lumMod val="95000"/>
                  <a:lumOff val="5000"/>
                </a:schemeClr>
              </a:solidFill>
            </a:rPr>
            <a:t>La sociedad actual está pasando por cambios evidentes en la ciencia y tecnología</a:t>
          </a:r>
        </a:p>
      </dgm:t>
    </dgm:pt>
    <dgm:pt modelId="{42318E95-2550-4BDA-A9F8-55B93B5D80FF}" type="parTrans" cxnId="{65466E3F-FE3C-4044-93C7-BC620EA85FAA}">
      <dgm:prSet/>
      <dgm:spPr/>
      <dgm:t>
        <a:bodyPr/>
        <a:lstStyle/>
        <a:p>
          <a:endParaRPr lang="es-EC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682305-641F-45BB-8D97-386A6BEDD51D}" type="sibTrans" cxnId="{65466E3F-FE3C-4044-93C7-BC620EA85FAA}">
      <dgm:prSet custT="1"/>
      <dgm:spPr/>
      <dgm:t>
        <a:bodyPr/>
        <a:lstStyle/>
        <a:p>
          <a:endParaRPr lang="es-EC" sz="2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FA38BF-7989-4942-A83E-C2F63AF3DF23}">
      <dgm:prSet phldrT="[Texto]" custT="1"/>
      <dgm:spPr/>
      <dgm:t>
        <a:bodyPr/>
        <a:lstStyle/>
        <a:p>
          <a:r>
            <a:rPr lang="es-EC" sz="2400" dirty="0">
              <a:solidFill>
                <a:schemeClr val="tx1">
                  <a:lumMod val="95000"/>
                  <a:lumOff val="5000"/>
                </a:schemeClr>
              </a:solidFill>
            </a:rPr>
            <a:t>Las maneras de enseñar y aprender matemáticas evolucionan continuamente</a:t>
          </a:r>
        </a:p>
      </dgm:t>
    </dgm:pt>
    <dgm:pt modelId="{6C3187E4-8347-45E8-BD0F-358B635DDDE7}" type="parTrans" cxnId="{E984829F-3295-417D-806F-400F9A3F0C8B}">
      <dgm:prSet/>
      <dgm:spPr/>
      <dgm:t>
        <a:bodyPr/>
        <a:lstStyle/>
        <a:p>
          <a:endParaRPr lang="es-EC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B006EB-8F4C-4884-8A8B-25AA92929891}" type="sibTrans" cxnId="{E984829F-3295-417D-806F-400F9A3F0C8B}">
      <dgm:prSet/>
      <dgm:spPr/>
      <dgm:t>
        <a:bodyPr/>
        <a:lstStyle/>
        <a:p>
          <a:endParaRPr lang="es-EC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C87D25-15AD-4CC0-93EE-6816559D4060}" type="pres">
      <dgm:prSet presAssocID="{5DBA7BA9-065C-490E-9C95-00429EFA898F}" presName="outerComposite" presStyleCnt="0">
        <dgm:presLayoutVars>
          <dgm:chMax val="5"/>
          <dgm:dir/>
          <dgm:resizeHandles val="exact"/>
        </dgm:presLayoutVars>
      </dgm:prSet>
      <dgm:spPr/>
    </dgm:pt>
    <dgm:pt modelId="{2D129E8E-EA84-4F45-B8AF-F543E3B291B5}" type="pres">
      <dgm:prSet presAssocID="{5DBA7BA9-065C-490E-9C95-00429EFA898F}" presName="dummyMaxCanvas" presStyleCnt="0">
        <dgm:presLayoutVars/>
      </dgm:prSet>
      <dgm:spPr/>
    </dgm:pt>
    <dgm:pt modelId="{AD3CC3D1-1B11-464B-AFB5-3B083FCFC2AC}" type="pres">
      <dgm:prSet presAssocID="{5DBA7BA9-065C-490E-9C95-00429EFA898F}" presName="FourNodes_1" presStyleLbl="node1" presStyleIdx="0" presStyleCnt="4">
        <dgm:presLayoutVars>
          <dgm:bulletEnabled val="1"/>
        </dgm:presLayoutVars>
      </dgm:prSet>
      <dgm:spPr/>
    </dgm:pt>
    <dgm:pt modelId="{5137F754-2D39-49AF-81EC-3750B0845024}" type="pres">
      <dgm:prSet presAssocID="{5DBA7BA9-065C-490E-9C95-00429EFA898F}" presName="FourNodes_2" presStyleLbl="node1" presStyleIdx="1" presStyleCnt="4">
        <dgm:presLayoutVars>
          <dgm:bulletEnabled val="1"/>
        </dgm:presLayoutVars>
      </dgm:prSet>
      <dgm:spPr/>
    </dgm:pt>
    <dgm:pt modelId="{AFBD62AA-1FD2-417C-919B-F24B7A8CB389}" type="pres">
      <dgm:prSet presAssocID="{5DBA7BA9-065C-490E-9C95-00429EFA898F}" presName="FourNodes_3" presStyleLbl="node1" presStyleIdx="2" presStyleCnt="4">
        <dgm:presLayoutVars>
          <dgm:bulletEnabled val="1"/>
        </dgm:presLayoutVars>
      </dgm:prSet>
      <dgm:spPr/>
    </dgm:pt>
    <dgm:pt modelId="{B0810E86-0938-4C20-8C0A-46B0BC97C7CA}" type="pres">
      <dgm:prSet presAssocID="{5DBA7BA9-065C-490E-9C95-00429EFA898F}" presName="FourNodes_4" presStyleLbl="node1" presStyleIdx="3" presStyleCnt="4">
        <dgm:presLayoutVars>
          <dgm:bulletEnabled val="1"/>
        </dgm:presLayoutVars>
      </dgm:prSet>
      <dgm:spPr/>
    </dgm:pt>
    <dgm:pt modelId="{600DE9BE-4766-4852-8E57-D2298A82251C}" type="pres">
      <dgm:prSet presAssocID="{5DBA7BA9-065C-490E-9C95-00429EFA898F}" presName="FourConn_1-2" presStyleLbl="fgAccFollowNode1" presStyleIdx="0" presStyleCnt="3">
        <dgm:presLayoutVars>
          <dgm:bulletEnabled val="1"/>
        </dgm:presLayoutVars>
      </dgm:prSet>
      <dgm:spPr/>
    </dgm:pt>
    <dgm:pt modelId="{FF6A1543-48BB-44D5-A037-50CEB03F5A74}" type="pres">
      <dgm:prSet presAssocID="{5DBA7BA9-065C-490E-9C95-00429EFA898F}" presName="FourConn_2-3" presStyleLbl="fgAccFollowNode1" presStyleIdx="1" presStyleCnt="3">
        <dgm:presLayoutVars>
          <dgm:bulletEnabled val="1"/>
        </dgm:presLayoutVars>
      </dgm:prSet>
      <dgm:spPr/>
    </dgm:pt>
    <dgm:pt modelId="{6D1D245E-F89E-4FAB-BD44-83C651A7A01E}" type="pres">
      <dgm:prSet presAssocID="{5DBA7BA9-065C-490E-9C95-00429EFA898F}" presName="FourConn_3-4" presStyleLbl="fgAccFollowNode1" presStyleIdx="2" presStyleCnt="3">
        <dgm:presLayoutVars>
          <dgm:bulletEnabled val="1"/>
        </dgm:presLayoutVars>
      </dgm:prSet>
      <dgm:spPr/>
    </dgm:pt>
    <dgm:pt modelId="{97ECD00D-C956-4E26-B66B-390A71559B06}" type="pres">
      <dgm:prSet presAssocID="{5DBA7BA9-065C-490E-9C95-00429EFA898F}" presName="FourNodes_1_text" presStyleLbl="node1" presStyleIdx="3" presStyleCnt="4">
        <dgm:presLayoutVars>
          <dgm:bulletEnabled val="1"/>
        </dgm:presLayoutVars>
      </dgm:prSet>
      <dgm:spPr/>
    </dgm:pt>
    <dgm:pt modelId="{B8265FF6-43A2-4710-8D75-6A7833A87829}" type="pres">
      <dgm:prSet presAssocID="{5DBA7BA9-065C-490E-9C95-00429EFA898F}" presName="FourNodes_2_text" presStyleLbl="node1" presStyleIdx="3" presStyleCnt="4">
        <dgm:presLayoutVars>
          <dgm:bulletEnabled val="1"/>
        </dgm:presLayoutVars>
      </dgm:prSet>
      <dgm:spPr/>
    </dgm:pt>
    <dgm:pt modelId="{1D192533-0AA2-4908-9C56-CE41BB8036D1}" type="pres">
      <dgm:prSet presAssocID="{5DBA7BA9-065C-490E-9C95-00429EFA898F}" presName="FourNodes_3_text" presStyleLbl="node1" presStyleIdx="3" presStyleCnt="4">
        <dgm:presLayoutVars>
          <dgm:bulletEnabled val="1"/>
        </dgm:presLayoutVars>
      </dgm:prSet>
      <dgm:spPr/>
    </dgm:pt>
    <dgm:pt modelId="{F17A5C8C-5D52-4EC6-8677-CEC6621D46D3}" type="pres">
      <dgm:prSet presAssocID="{5DBA7BA9-065C-490E-9C95-00429EFA898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FED2B14-E0B1-4466-B2BA-69AA3C41B925}" type="presOf" srcId="{A5DDD4CD-0C19-4D28-B8D4-2C14010CB3A0}" destId="{5137F754-2D39-49AF-81EC-3750B0845024}" srcOrd="0" destOrd="0" presId="urn:microsoft.com/office/officeart/2005/8/layout/vProcess5"/>
    <dgm:cxn modelId="{3FA89F1F-43E0-46A7-8156-9B3A8A462039}" type="presOf" srcId="{E6682305-641F-45BB-8D97-386A6BEDD51D}" destId="{6D1D245E-F89E-4FAB-BD44-83C651A7A01E}" srcOrd="0" destOrd="0" presId="urn:microsoft.com/office/officeart/2005/8/layout/vProcess5"/>
    <dgm:cxn modelId="{FDFB7C2E-FDF1-4546-AAD9-804CA0100C78}" type="presOf" srcId="{A53F5345-B166-4C28-9B74-F65F4FBF3AB0}" destId="{AD3CC3D1-1B11-464B-AFB5-3B083FCFC2AC}" srcOrd="0" destOrd="0" presId="urn:microsoft.com/office/officeart/2005/8/layout/vProcess5"/>
    <dgm:cxn modelId="{65466E3F-FE3C-4044-93C7-BC620EA85FAA}" srcId="{5DBA7BA9-065C-490E-9C95-00429EFA898F}" destId="{3226ADEB-4402-46F5-9F25-901A6CB8CC9D}" srcOrd="2" destOrd="0" parTransId="{42318E95-2550-4BDA-A9F8-55B93B5D80FF}" sibTransId="{E6682305-641F-45BB-8D97-386A6BEDD51D}"/>
    <dgm:cxn modelId="{FBE4F860-B14D-4A5D-80C8-4622CEB133F1}" type="presOf" srcId="{B99F537A-50E1-43C2-89EF-28E757CE8BBE}" destId="{FF6A1543-48BB-44D5-A037-50CEB03F5A74}" srcOrd="0" destOrd="0" presId="urn:microsoft.com/office/officeart/2005/8/layout/vProcess5"/>
    <dgm:cxn modelId="{411F3F62-30BC-4997-B050-0A5E98B89D7F}" type="presOf" srcId="{A5DDD4CD-0C19-4D28-B8D4-2C14010CB3A0}" destId="{B8265FF6-43A2-4710-8D75-6A7833A87829}" srcOrd="1" destOrd="0" presId="urn:microsoft.com/office/officeart/2005/8/layout/vProcess5"/>
    <dgm:cxn modelId="{196D946A-38A2-43B1-86DE-A0316BE88B63}" type="presOf" srcId="{36FA38BF-7989-4942-A83E-C2F63AF3DF23}" destId="{F17A5C8C-5D52-4EC6-8677-CEC6621D46D3}" srcOrd="1" destOrd="0" presId="urn:microsoft.com/office/officeart/2005/8/layout/vProcess5"/>
    <dgm:cxn modelId="{42B4254C-448E-405B-8A48-4B8EE3B314E8}" type="presOf" srcId="{3226ADEB-4402-46F5-9F25-901A6CB8CC9D}" destId="{1D192533-0AA2-4908-9C56-CE41BB8036D1}" srcOrd="1" destOrd="0" presId="urn:microsoft.com/office/officeart/2005/8/layout/vProcess5"/>
    <dgm:cxn modelId="{E04B0E4D-734D-4E18-B8A4-062E16B70E25}" type="presOf" srcId="{36FA38BF-7989-4942-A83E-C2F63AF3DF23}" destId="{B0810E86-0938-4C20-8C0A-46B0BC97C7CA}" srcOrd="0" destOrd="0" presId="urn:microsoft.com/office/officeart/2005/8/layout/vProcess5"/>
    <dgm:cxn modelId="{95B84B70-8764-4C8F-A701-40A5A085D600}" type="presOf" srcId="{5DBA7BA9-065C-490E-9C95-00429EFA898F}" destId="{01C87D25-15AD-4CC0-93EE-6816559D4060}" srcOrd="0" destOrd="0" presId="urn:microsoft.com/office/officeart/2005/8/layout/vProcess5"/>
    <dgm:cxn modelId="{E984829F-3295-417D-806F-400F9A3F0C8B}" srcId="{5DBA7BA9-065C-490E-9C95-00429EFA898F}" destId="{36FA38BF-7989-4942-A83E-C2F63AF3DF23}" srcOrd="3" destOrd="0" parTransId="{6C3187E4-8347-45E8-BD0F-358B635DDDE7}" sibTransId="{B9B006EB-8F4C-4884-8A8B-25AA92929891}"/>
    <dgm:cxn modelId="{68BD4FBA-419E-4B72-AB46-F5DD764A6E29}" srcId="{5DBA7BA9-065C-490E-9C95-00429EFA898F}" destId="{A53F5345-B166-4C28-9B74-F65F4FBF3AB0}" srcOrd="0" destOrd="0" parTransId="{8FF03DDE-3625-4EC4-AE52-5249628CF982}" sibTransId="{1255D44E-F291-4BD0-ABCA-E8615CB91106}"/>
    <dgm:cxn modelId="{D4097FBC-2A60-416A-A20A-5B48F4ED46E3}" srcId="{5DBA7BA9-065C-490E-9C95-00429EFA898F}" destId="{A5DDD4CD-0C19-4D28-B8D4-2C14010CB3A0}" srcOrd="1" destOrd="0" parTransId="{C3227A66-F9DC-45D2-AD99-9752121CA9CD}" sibTransId="{B99F537A-50E1-43C2-89EF-28E757CE8BBE}"/>
    <dgm:cxn modelId="{292311D1-720F-49B2-93CA-B87A018874D6}" type="presOf" srcId="{A53F5345-B166-4C28-9B74-F65F4FBF3AB0}" destId="{97ECD00D-C956-4E26-B66B-390A71559B06}" srcOrd="1" destOrd="0" presId="urn:microsoft.com/office/officeart/2005/8/layout/vProcess5"/>
    <dgm:cxn modelId="{692286D3-EBDA-4779-890B-712AA3F38B0F}" type="presOf" srcId="{3226ADEB-4402-46F5-9F25-901A6CB8CC9D}" destId="{AFBD62AA-1FD2-417C-919B-F24B7A8CB389}" srcOrd="0" destOrd="0" presId="urn:microsoft.com/office/officeart/2005/8/layout/vProcess5"/>
    <dgm:cxn modelId="{8A4351FF-FADB-4817-A968-F929830785C4}" type="presOf" srcId="{1255D44E-F291-4BD0-ABCA-E8615CB91106}" destId="{600DE9BE-4766-4852-8E57-D2298A82251C}" srcOrd="0" destOrd="0" presId="urn:microsoft.com/office/officeart/2005/8/layout/vProcess5"/>
    <dgm:cxn modelId="{D87630A7-1C9C-4649-9259-A3B61E87DFD9}" type="presParOf" srcId="{01C87D25-15AD-4CC0-93EE-6816559D4060}" destId="{2D129E8E-EA84-4F45-B8AF-F543E3B291B5}" srcOrd="0" destOrd="0" presId="urn:microsoft.com/office/officeart/2005/8/layout/vProcess5"/>
    <dgm:cxn modelId="{2EBA46F1-BC1B-4CF1-BD90-A4BD30B68C13}" type="presParOf" srcId="{01C87D25-15AD-4CC0-93EE-6816559D4060}" destId="{AD3CC3D1-1B11-464B-AFB5-3B083FCFC2AC}" srcOrd="1" destOrd="0" presId="urn:microsoft.com/office/officeart/2005/8/layout/vProcess5"/>
    <dgm:cxn modelId="{F2112031-C1B4-4671-B02D-607519CA6854}" type="presParOf" srcId="{01C87D25-15AD-4CC0-93EE-6816559D4060}" destId="{5137F754-2D39-49AF-81EC-3750B0845024}" srcOrd="2" destOrd="0" presId="urn:microsoft.com/office/officeart/2005/8/layout/vProcess5"/>
    <dgm:cxn modelId="{9AC717EF-8C72-4CAA-BC41-D3794F12B4CB}" type="presParOf" srcId="{01C87D25-15AD-4CC0-93EE-6816559D4060}" destId="{AFBD62AA-1FD2-417C-919B-F24B7A8CB389}" srcOrd="3" destOrd="0" presId="urn:microsoft.com/office/officeart/2005/8/layout/vProcess5"/>
    <dgm:cxn modelId="{093A364F-7D1D-4BEC-A604-4F980DD3AE53}" type="presParOf" srcId="{01C87D25-15AD-4CC0-93EE-6816559D4060}" destId="{B0810E86-0938-4C20-8C0A-46B0BC97C7CA}" srcOrd="4" destOrd="0" presId="urn:microsoft.com/office/officeart/2005/8/layout/vProcess5"/>
    <dgm:cxn modelId="{342FEE0E-9413-4476-8E97-D03426B2301D}" type="presParOf" srcId="{01C87D25-15AD-4CC0-93EE-6816559D4060}" destId="{600DE9BE-4766-4852-8E57-D2298A82251C}" srcOrd="5" destOrd="0" presId="urn:microsoft.com/office/officeart/2005/8/layout/vProcess5"/>
    <dgm:cxn modelId="{4E14CACA-0099-4D50-A7D8-14700DF9B7DA}" type="presParOf" srcId="{01C87D25-15AD-4CC0-93EE-6816559D4060}" destId="{FF6A1543-48BB-44D5-A037-50CEB03F5A74}" srcOrd="6" destOrd="0" presId="urn:microsoft.com/office/officeart/2005/8/layout/vProcess5"/>
    <dgm:cxn modelId="{CC2BDBB7-46D1-4A58-8FB3-9722E6953670}" type="presParOf" srcId="{01C87D25-15AD-4CC0-93EE-6816559D4060}" destId="{6D1D245E-F89E-4FAB-BD44-83C651A7A01E}" srcOrd="7" destOrd="0" presId="urn:microsoft.com/office/officeart/2005/8/layout/vProcess5"/>
    <dgm:cxn modelId="{BC62AC77-1610-40C1-BDE8-1196955780F8}" type="presParOf" srcId="{01C87D25-15AD-4CC0-93EE-6816559D4060}" destId="{97ECD00D-C956-4E26-B66B-390A71559B06}" srcOrd="8" destOrd="0" presId="urn:microsoft.com/office/officeart/2005/8/layout/vProcess5"/>
    <dgm:cxn modelId="{FC26E825-E69F-4855-AF4B-0F6F7AA6B70C}" type="presParOf" srcId="{01C87D25-15AD-4CC0-93EE-6816559D4060}" destId="{B8265FF6-43A2-4710-8D75-6A7833A87829}" srcOrd="9" destOrd="0" presId="urn:microsoft.com/office/officeart/2005/8/layout/vProcess5"/>
    <dgm:cxn modelId="{999BAC02-D017-44DB-A600-FA5A01263C5E}" type="presParOf" srcId="{01C87D25-15AD-4CC0-93EE-6816559D4060}" destId="{1D192533-0AA2-4908-9C56-CE41BB8036D1}" srcOrd="10" destOrd="0" presId="urn:microsoft.com/office/officeart/2005/8/layout/vProcess5"/>
    <dgm:cxn modelId="{7F41A168-0E22-4284-91F0-D69C530E9801}" type="presParOf" srcId="{01C87D25-15AD-4CC0-93EE-6816559D4060}" destId="{F17A5C8C-5D52-4EC6-8677-CEC6621D46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3F4C00-6352-43A2-89D0-E6109AC161FB}" type="doc">
      <dgm:prSet loTypeId="urn:microsoft.com/office/officeart/2005/8/layout/h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A9826C4-8F7B-41CC-B516-43741551158C}">
      <dgm:prSet custT="1"/>
      <dgm:spPr/>
      <dgm:t>
        <a:bodyPr/>
        <a:lstStyle/>
        <a:p>
          <a:r>
            <a:rPr lang="es-EC" sz="2000" b="1" dirty="0">
              <a:solidFill>
                <a:srgbClr val="C00000"/>
              </a:solidFill>
              <a:latin typeface="Patrick Hand SC"/>
            </a:rPr>
            <a:t>Test de Evaluación Matemática Temprana (TEMTU) </a:t>
          </a:r>
          <a:endParaRPr lang="es-ES" sz="2000" b="1" dirty="0">
            <a:solidFill>
              <a:srgbClr val="C00000"/>
            </a:solidFill>
            <a:latin typeface="Patrick Hand SC"/>
          </a:endParaRPr>
        </a:p>
      </dgm:t>
    </dgm:pt>
    <dgm:pt modelId="{1CC1BF85-660E-406B-BA94-E17E2505133F}" type="parTrans" cxnId="{7871B421-C413-4513-9F05-BD951E02EF7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4F7504D5-9AE0-4B96-B085-6CEB982AB30C}" type="sibTrans" cxnId="{7871B421-C413-4513-9F05-BD951E02EF7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3F102D0E-657E-4F24-88EC-C284D396A00C}">
      <dgm:prSet custT="1"/>
      <dgm:spPr/>
      <dgm:t>
        <a:bodyPr/>
        <a:lstStyle/>
        <a:p>
          <a:pPr algn="ctr"/>
          <a:r>
            <a:rPr lang="es-EC" sz="2400" dirty="0">
              <a:solidFill>
                <a:schemeClr val="tx1"/>
              </a:solidFill>
              <a:latin typeface="Patrick Hand SC"/>
            </a:rPr>
            <a:t>Niños de Preparatoria de la Unidad Educativa Particular “Cristo del Consuelo”</a:t>
          </a:r>
          <a:endParaRPr lang="es-ES" sz="2400" dirty="0">
            <a:solidFill>
              <a:schemeClr val="tx1"/>
            </a:solidFill>
            <a:latin typeface="Patrick Hand SC"/>
          </a:endParaRPr>
        </a:p>
      </dgm:t>
    </dgm:pt>
    <dgm:pt modelId="{25095756-5C64-4FD1-A2A1-A4F3DD52D738}" type="parTrans" cxnId="{79588051-C245-4C5B-AB65-9B0C460377C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41F813B8-A258-4DEF-97E8-022334C24EF9}" type="sibTrans" cxnId="{79588051-C245-4C5B-AB65-9B0C460377C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4EBB18BC-977E-4D4D-AB10-01211F88BB75}">
      <dgm:prSet custT="1"/>
      <dgm:spPr/>
      <dgm:t>
        <a:bodyPr/>
        <a:lstStyle/>
        <a:p>
          <a:r>
            <a:rPr lang="es-ES" sz="2400" b="1" dirty="0">
              <a:solidFill>
                <a:srgbClr val="C00000"/>
              </a:solidFill>
              <a:latin typeface="Patrick Hand SC"/>
            </a:rPr>
            <a:t>Encuesta</a:t>
          </a:r>
          <a:r>
            <a:rPr lang="es-ES" sz="2400" dirty="0">
              <a:solidFill>
                <a:srgbClr val="C00000"/>
              </a:solidFill>
              <a:latin typeface="Patrick Hand SC"/>
            </a:rPr>
            <a:t> </a:t>
          </a:r>
        </a:p>
      </dgm:t>
    </dgm:pt>
    <dgm:pt modelId="{6154287F-AA15-4511-8299-385BB3509B05}" type="parTrans" cxnId="{B9D9D8AE-0DCC-42B5-989D-689C9B1BEAC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71C32A04-D4C2-4397-B541-266CB7E1EAE7}" type="sibTrans" cxnId="{B9D9D8AE-0DCC-42B5-989D-689C9B1BEAC6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CA964F34-46FF-46C4-8D93-15E8F93D7A7F}">
      <dgm:prSet custT="1"/>
      <dgm:spPr/>
      <dgm:t>
        <a:bodyPr/>
        <a:lstStyle/>
        <a:p>
          <a:pPr algn="ctr"/>
          <a:r>
            <a:rPr lang="es-EC" sz="2400" dirty="0">
              <a:solidFill>
                <a:schemeClr val="tx1"/>
              </a:solidFill>
              <a:latin typeface="Patrick Hand SC"/>
            </a:rPr>
            <a:t>Dirigida a las docentes de la unidad educativa</a:t>
          </a:r>
          <a:endParaRPr lang="es-ES" sz="2400" dirty="0">
            <a:solidFill>
              <a:schemeClr val="tx1"/>
            </a:solidFill>
            <a:latin typeface="Patrick Hand SC"/>
          </a:endParaRPr>
        </a:p>
      </dgm:t>
    </dgm:pt>
    <dgm:pt modelId="{6466598B-0B02-48A5-8554-83775B636C25}" type="parTrans" cxnId="{405CDDBF-97D1-4267-AE1F-041AC2CD4CF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9531A537-7993-4633-9092-9C868B27F0C4}" type="sibTrans" cxnId="{405CDDBF-97D1-4267-AE1F-041AC2CD4CF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Patrick Hand SC"/>
          </a:endParaRPr>
        </a:p>
      </dgm:t>
    </dgm:pt>
    <dgm:pt modelId="{0EA0D9FE-3331-435C-AC8C-F84535A2CA23}" type="pres">
      <dgm:prSet presAssocID="{7F3F4C00-6352-43A2-89D0-E6109AC161FB}" presName="Name0" presStyleCnt="0">
        <dgm:presLayoutVars>
          <dgm:dir/>
          <dgm:animLvl val="lvl"/>
          <dgm:resizeHandles val="exact"/>
        </dgm:presLayoutVars>
      </dgm:prSet>
      <dgm:spPr/>
    </dgm:pt>
    <dgm:pt modelId="{EB4C64AF-D367-4771-BD3E-87B695802C40}" type="pres">
      <dgm:prSet presAssocID="{7F3F4C00-6352-43A2-89D0-E6109AC161FB}" presName="tSp" presStyleCnt="0"/>
      <dgm:spPr/>
    </dgm:pt>
    <dgm:pt modelId="{0027ACA2-27DF-446C-B186-6EC38E1738B6}" type="pres">
      <dgm:prSet presAssocID="{7F3F4C00-6352-43A2-89D0-E6109AC161FB}" presName="bSp" presStyleCnt="0"/>
      <dgm:spPr/>
    </dgm:pt>
    <dgm:pt modelId="{D24413C9-0C79-4CD3-AA22-203E794F6A59}" type="pres">
      <dgm:prSet presAssocID="{7F3F4C00-6352-43A2-89D0-E6109AC161FB}" presName="process" presStyleCnt="0"/>
      <dgm:spPr/>
    </dgm:pt>
    <dgm:pt modelId="{92956389-5E07-4963-9323-FF9504D54D7F}" type="pres">
      <dgm:prSet presAssocID="{7A9826C4-8F7B-41CC-B516-43741551158C}" presName="composite1" presStyleCnt="0"/>
      <dgm:spPr/>
    </dgm:pt>
    <dgm:pt modelId="{18F1B74E-F9D7-4A26-9C91-BB87F287975B}" type="pres">
      <dgm:prSet presAssocID="{7A9826C4-8F7B-41CC-B516-43741551158C}" presName="dummyNode1" presStyleLbl="node1" presStyleIdx="0" presStyleCnt="2"/>
      <dgm:spPr/>
    </dgm:pt>
    <dgm:pt modelId="{31B62591-E0A0-45F7-AAB2-BFA810EBC4ED}" type="pres">
      <dgm:prSet presAssocID="{7A9826C4-8F7B-41CC-B516-43741551158C}" presName="childNode1" presStyleLbl="bgAcc1" presStyleIdx="0" presStyleCnt="2">
        <dgm:presLayoutVars>
          <dgm:bulletEnabled val="1"/>
        </dgm:presLayoutVars>
      </dgm:prSet>
      <dgm:spPr/>
    </dgm:pt>
    <dgm:pt modelId="{E5A91892-8F0D-4AE5-97CC-3B6F083BBAB9}" type="pres">
      <dgm:prSet presAssocID="{7A9826C4-8F7B-41CC-B516-43741551158C}" presName="childNode1tx" presStyleLbl="bgAcc1" presStyleIdx="0" presStyleCnt="2">
        <dgm:presLayoutVars>
          <dgm:bulletEnabled val="1"/>
        </dgm:presLayoutVars>
      </dgm:prSet>
      <dgm:spPr/>
    </dgm:pt>
    <dgm:pt modelId="{47CCBC6D-9E7C-43F0-96EC-7B0740380BC2}" type="pres">
      <dgm:prSet presAssocID="{7A9826C4-8F7B-41CC-B516-43741551158C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6B2ACDFF-CF1A-494A-8229-54FBE8F17D1C}" type="pres">
      <dgm:prSet presAssocID="{7A9826C4-8F7B-41CC-B516-43741551158C}" presName="connSite1" presStyleCnt="0"/>
      <dgm:spPr/>
    </dgm:pt>
    <dgm:pt modelId="{58CB6D10-077E-488C-A596-5B08EF3A56DB}" type="pres">
      <dgm:prSet presAssocID="{4F7504D5-9AE0-4B96-B085-6CEB982AB30C}" presName="Name9" presStyleLbl="sibTrans2D1" presStyleIdx="0" presStyleCnt="1"/>
      <dgm:spPr/>
    </dgm:pt>
    <dgm:pt modelId="{03A62D3B-B40B-43CA-99E4-57297463DB04}" type="pres">
      <dgm:prSet presAssocID="{4EBB18BC-977E-4D4D-AB10-01211F88BB75}" presName="composite2" presStyleCnt="0"/>
      <dgm:spPr/>
    </dgm:pt>
    <dgm:pt modelId="{C16AE23D-67E8-42DB-AF0F-A617B5F317F4}" type="pres">
      <dgm:prSet presAssocID="{4EBB18BC-977E-4D4D-AB10-01211F88BB75}" presName="dummyNode2" presStyleLbl="node1" presStyleIdx="0" presStyleCnt="2"/>
      <dgm:spPr/>
    </dgm:pt>
    <dgm:pt modelId="{5592FD84-F444-43A5-B504-7F073818E263}" type="pres">
      <dgm:prSet presAssocID="{4EBB18BC-977E-4D4D-AB10-01211F88BB75}" presName="childNode2" presStyleLbl="bgAcc1" presStyleIdx="1" presStyleCnt="2">
        <dgm:presLayoutVars>
          <dgm:bulletEnabled val="1"/>
        </dgm:presLayoutVars>
      </dgm:prSet>
      <dgm:spPr/>
    </dgm:pt>
    <dgm:pt modelId="{50581FCB-360E-4E67-AD62-14E4946DE7B8}" type="pres">
      <dgm:prSet presAssocID="{4EBB18BC-977E-4D4D-AB10-01211F88BB75}" presName="childNode2tx" presStyleLbl="bgAcc1" presStyleIdx="1" presStyleCnt="2">
        <dgm:presLayoutVars>
          <dgm:bulletEnabled val="1"/>
        </dgm:presLayoutVars>
      </dgm:prSet>
      <dgm:spPr/>
    </dgm:pt>
    <dgm:pt modelId="{588CB342-558F-4F7F-A3EA-DA873C39DD4E}" type="pres">
      <dgm:prSet presAssocID="{4EBB18BC-977E-4D4D-AB10-01211F88BB75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E4E43C13-6056-4111-87C7-37F51A59558E}" type="pres">
      <dgm:prSet presAssocID="{4EBB18BC-977E-4D4D-AB10-01211F88BB75}" presName="connSite2" presStyleCnt="0"/>
      <dgm:spPr/>
    </dgm:pt>
  </dgm:ptLst>
  <dgm:cxnLst>
    <dgm:cxn modelId="{C11E781E-71E8-452D-8611-CDD5D0632C0B}" type="presOf" srcId="{CA964F34-46FF-46C4-8D93-15E8F93D7A7F}" destId="{50581FCB-360E-4E67-AD62-14E4946DE7B8}" srcOrd="1" destOrd="0" presId="urn:microsoft.com/office/officeart/2005/8/layout/hProcess4"/>
    <dgm:cxn modelId="{7871B421-C413-4513-9F05-BD951E02EF70}" srcId="{7F3F4C00-6352-43A2-89D0-E6109AC161FB}" destId="{7A9826C4-8F7B-41CC-B516-43741551158C}" srcOrd="0" destOrd="0" parTransId="{1CC1BF85-660E-406B-BA94-E17E2505133F}" sibTransId="{4F7504D5-9AE0-4B96-B085-6CEB982AB30C}"/>
    <dgm:cxn modelId="{7F997240-9978-47D2-B130-A903F51FD010}" type="presOf" srcId="{4EBB18BC-977E-4D4D-AB10-01211F88BB75}" destId="{588CB342-558F-4F7F-A3EA-DA873C39DD4E}" srcOrd="0" destOrd="0" presId="urn:microsoft.com/office/officeart/2005/8/layout/hProcess4"/>
    <dgm:cxn modelId="{79588051-C245-4C5B-AB65-9B0C460377C7}" srcId="{7A9826C4-8F7B-41CC-B516-43741551158C}" destId="{3F102D0E-657E-4F24-88EC-C284D396A00C}" srcOrd="0" destOrd="0" parTransId="{25095756-5C64-4FD1-A2A1-A4F3DD52D738}" sibTransId="{41F813B8-A258-4DEF-97E8-022334C24EF9}"/>
    <dgm:cxn modelId="{3FB34590-75F2-478A-B233-AE6DC4CFB9D8}" type="presOf" srcId="{3F102D0E-657E-4F24-88EC-C284D396A00C}" destId="{E5A91892-8F0D-4AE5-97CC-3B6F083BBAB9}" srcOrd="1" destOrd="0" presId="urn:microsoft.com/office/officeart/2005/8/layout/hProcess4"/>
    <dgm:cxn modelId="{B9D9D8AE-0DCC-42B5-989D-689C9B1BEAC6}" srcId="{7F3F4C00-6352-43A2-89D0-E6109AC161FB}" destId="{4EBB18BC-977E-4D4D-AB10-01211F88BB75}" srcOrd="1" destOrd="0" parTransId="{6154287F-AA15-4511-8299-385BB3509B05}" sibTransId="{71C32A04-D4C2-4397-B541-266CB7E1EAE7}"/>
    <dgm:cxn modelId="{E2B5E5B8-D631-4C94-B62A-F984ABF42A0E}" type="presOf" srcId="{4F7504D5-9AE0-4B96-B085-6CEB982AB30C}" destId="{58CB6D10-077E-488C-A596-5B08EF3A56DB}" srcOrd="0" destOrd="0" presId="urn:microsoft.com/office/officeart/2005/8/layout/hProcess4"/>
    <dgm:cxn modelId="{405CDDBF-97D1-4267-AE1F-041AC2CD4CFE}" srcId="{4EBB18BC-977E-4D4D-AB10-01211F88BB75}" destId="{CA964F34-46FF-46C4-8D93-15E8F93D7A7F}" srcOrd="0" destOrd="0" parTransId="{6466598B-0B02-48A5-8554-83775B636C25}" sibTransId="{9531A537-7993-4633-9092-9C868B27F0C4}"/>
    <dgm:cxn modelId="{B36898CD-F366-494F-8F25-9924F0327331}" type="presOf" srcId="{CA964F34-46FF-46C4-8D93-15E8F93D7A7F}" destId="{5592FD84-F444-43A5-B504-7F073818E263}" srcOrd="0" destOrd="0" presId="urn:microsoft.com/office/officeart/2005/8/layout/hProcess4"/>
    <dgm:cxn modelId="{0E91CDCF-9C7B-4EC7-9819-D3949C58BC40}" type="presOf" srcId="{3F102D0E-657E-4F24-88EC-C284D396A00C}" destId="{31B62591-E0A0-45F7-AAB2-BFA810EBC4ED}" srcOrd="0" destOrd="0" presId="urn:microsoft.com/office/officeart/2005/8/layout/hProcess4"/>
    <dgm:cxn modelId="{CB1958D4-1F57-4D31-B351-6EC184D32011}" type="presOf" srcId="{7A9826C4-8F7B-41CC-B516-43741551158C}" destId="{47CCBC6D-9E7C-43F0-96EC-7B0740380BC2}" srcOrd="0" destOrd="0" presId="urn:microsoft.com/office/officeart/2005/8/layout/hProcess4"/>
    <dgm:cxn modelId="{D03FAEDD-95C8-406B-AFBA-4854D31DE432}" type="presOf" srcId="{7F3F4C00-6352-43A2-89D0-E6109AC161FB}" destId="{0EA0D9FE-3331-435C-AC8C-F84535A2CA23}" srcOrd="0" destOrd="0" presId="urn:microsoft.com/office/officeart/2005/8/layout/hProcess4"/>
    <dgm:cxn modelId="{630B9E14-198D-4F88-B87C-40A562FFEBCC}" type="presParOf" srcId="{0EA0D9FE-3331-435C-AC8C-F84535A2CA23}" destId="{EB4C64AF-D367-4771-BD3E-87B695802C40}" srcOrd="0" destOrd="0" presId="urn:microsoft.com/office/officeart/2005/8/layout/hProcess4"/>
    <dgm:cxn modelId="{7612C981-CB53-4A5E-8A19-7D960906C980}" type="presParOf" srcId="{0EA0D9FE-3331-435C-AC8C-F84535A2CA23}" destId="{0027ACA2-27DF-446C-B186-6EC38E1738B6}" srcOrd="1" destOrd="0" presId="urn:microsoft.com/office/officeart/2005/8/layout/hProcess4"/>
    <dgm:cxn modelId="{72E7E06C-C641-40FC-810F-E762265EF11B}" type="presParOf" srcId="{0EA0D9FE-3331-435C-AC8C-F84535A2CA23}" destId="{D24413C9-0C79-4CD3-AA22-203E794F6A59}" srcOrd="2" destOrd="0" presId="urn:microsoft.com/office/officeart/2005/8/layout/hProcess4"/>
    <dgm:cxn modelId="{15E67E95-6003-4460-90EE-C225656C4F10}" type="presParOf" srcId="{D24413C9-0C79-4CD3-AA22-203E794F6A59}" destId="{92956389-5E07-4963-9323-FF9504D54D7F}" srcOrd="0" destOrd="0" presId="urn:microsoft.com/office/officeart/2005/8/layout/hProcess4"/>
    <dgm:cxn modelId="{0AA249BF-911D-4F7A-976A-93AF776408EE}" type="presParOf" srcId="{92956389-5E07-4963-9323-FF9504D54D7F}" destId="{18F1B74E-F9D7-4A26-9C91-BB87F287975B}" srcOrd="0" destOrd="0" presId="urn:microsoft.com/office/officeart/2005/8/layout/hProcess4"/>
    <dgm:cxn modelId="{82122C36-EEDA-4E0D-8AC3-E97C2622364F}" type="presParOf" srcId="{92956389-5E07-4963-9323-FF9504D54D7F}" destId="{31B62591-E0A0-45F7-AAB2-BFA810EBC4ED}" srcOrd="1" destOrd="0" presId="urn:microsoft.com/office/officeart/2005/8/layout/hProcess4"/>
    <dgm:cxn modelId="{F7126006-9DB2-45E8-8BB5-753C7EA3BB9C}" type="presParOf" srcId="{92956389-5E07-4963-9323-FF9504D54D7F}" destId="{E5A91892-8F0D-4AE5-97CC-3B6F083BBAB9}" srcOrd="2" destOrd="0" presId="urn:microsoft.com/office/officeart/2005/8/layout/hProcess4"/>
    <dgm:cxn modelId="{A0FAD4E6-5C72-4F9F-AC54-3F99650FB87F}" type="presParOf" srcId="{92956389-5E07-4963-9323-FF9504D54D7F}" destId="{47CCBC6D-9E7C-43F0-96EC-7B0740380BC2}" srcOrd="3" destOrd="0" presId="urn:microsoft.com/office/officeart/2005/8/layout/hProcess4"/>
    <dgm:cxn modelId="{34F96132-536E-48EC-9DB7-531D526FC052}" type="presParOf" srcId="{92956389-5E07-4963-9323-FF9504D54D7F}" destId="{6B2ACDFF-CF1A-494A-8229-54FBE8F17D1C}" srcOrd="4" destOrd="0" presId="urn:microsoft.com/office/officeart/2005/8/layout/hProcess4"/>
    <dgm:cxn modelId="{5D3DFF73-0440-4755-BAC4-094DCCF3105A}" type="presParOf" srcId="{D24413C9-0C79-4CD3-AA22-203E794F6A59}" destId="{58CB6D10-077E-488C-A596-5B08EF3A56DB}" srcOrd="1" destOrd="0" presId="urn:microsoft.com/office/officeart/2005/8/layout/hProcess4"/>
    <dgm:cxn modelId="{83D61025-AFA8-4BA0-8EC4-45E16FA88DED}" type="presParOf" srcId="{D24413C9-0C79-4CD3-AA22-203E794F6A59}" destId="{03A62D3B-B40B-43CA-99E4-57297463DB04}" srcOrd="2" destOrd="0" presId="urn:microsoft.com/office/officeart/2005/8/layout/hProcess4"/>
    <dgm:cxn modelId="{0B1F6140-3DA7-4A96-B1D2-741833E28C21}" type="presParOf" srcId="{03A62D3B-B40B-43CA-99E4-57297463DB04}" destId="{C16AE23D-67E8-42DB-AF0F-A617B5F317F4}" srcOrd="0" destOrd="0" presId="urn:microsoft.com/office/officeart/2005/8/layout/hProcess4"/>
    <dgm:cxn modelId="{4CC35732-4FC7-4188-9FA7-C80D3DF944CD}" type="presParOf" srcId="{03A62D3B-B40B-43CA-99E4-57297463DB04}" destId="{5592FD84-F444-43A5-B504-7F073818E263}" srcOrd="1" destOrd="0" presId="urn:microsoft.com/office/officeart/2005/8/layout/hProcess4"/>
    <dgm:cxn modelId="{D1D25090-5726-447B-883D-EAD715F53068}" type="presParOf" srcId="{03A62D3B-B40B-43CA-99E4-57297463DB04}" destId="{50581FCB-360E-4E67-AD62-14E4946DE7B8}" srcOrd="2" destOrd="0" presId="urn:microsoft.com/office/officeart/2005/8/layout/hProcess4"/>
    <dgm:cxn modelId="{779E96F8-DBE9-44CD-BD56-225F123033CE}" type="presParOf" srcId="{03A62D3B-B40B-43CA-99E4-57297463DB04}" destId="{588CB342-558F-4F7F-A3EA-DA873C39DD4E}" srcOrd="3" destOrd="0" presId="urn:microsoft.com/office/officeart/2005/8/layout/hProcess4"/>
    <dgm:cxn modelId="{03412A94-8754-419A-A1A0-A54E95E32E96}" type="presParOf" srcId="{03A62D3B-B40B-43CA-99E4-57297463DB04}" destId="{E4E43C13-6056-4111-87C7-37F51A59558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C8E0CC-B45F-4FF9-8D8A-EBE21823D76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3C74241-625F-428B-87E5-FBA8E0C0E186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Los niños han adquirido destrezas descritas por el CEGB Preparatoria: comparación, clasificación, seriación y correspondencia, sin embargo, el conteo verbal, el conteo estructurado, el conteo resultante y el conocimiento general de los números, aún no ha sido adquiridas. </a:t>
          </a:r>
          <a:endParaRPr lang="es-ES" sz="1800" dirty="0">
            <a:solidFill>
              <a:schemeClr val="tx1"/>
            </a:solidFill>
          </a:endParaRPr>
        </a:p>
      </dgm:t>
    </dgm:pt>
    <dgm:pt modelId="{5BE8D562-6331-4075-B384-915C2C21D879}" type="parTrans" cxnId="{A8708228-A8F2-4715-A8A5-E18F7B6A63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3099CF-C30D-4A8A-80F1-3D221E2C701B}" type="sibTrans" cxnId="{A8708228-A8F2-4715-A8A5-E18F7B6A63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2778FF-6929-45DC-A3EF-8CB6EC2642F0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Incorporar actividades que faciliten el aprendizaje de seriación, conteo verbal, conteo estructurado, conteo resultante, conocimiento general de los números, para que estos conceptos puedan ser interiorizados.</a:t>
          </a:r>
          <a:endParaRPr lang="es-ES" sz="1800" dirty="0">
            <a:solidFill>
              <a:schemeClr val="tx1"/>
            </a:solidFill>
          </a:endParaRPr>
        </a:p>
      </dgm:t>
    </dgm:pt>
    <dgm:pt modelId="{54426C6D-7B0E-4F5F-B3FA-8D911F55E955}" type="parTrans" cxnId="{5F39C6AC-AD17-4C16-BB8B-0E60943BD1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8F36A2-328D-4DBD-8528-F8946395DB41}" type="sibTrans" cxnId="{5F39C6AC-AD17-4C16-BB8B-0E60943BD1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7BFC08-8FBA-4279-BE14-94294FB40054}">
      <dgm:prSet phldrT="[Texto]" custT="1"/>
      <dgm:spPr>
        <a:solidFill>
          <a:srgbClr val="FFC000"/>
        </a:solidFill>
      </dgm:spPr>
      <dgm:t>
        <a:bodyPr/>
        <a:lstStyle/>
        <a:p>
          <a:pPr algn="ctr">
            <a:buFont typeface="Symbol" panose="05050102010706020507" pitchFamily="18" charset="2"/>
            <a:buNone/>
          </a:pPr>
          <a:r>
            <a:rPr lang="es-EC" sz="1800" dirty="0">
              <a:solidFill>
                <a:schemeClr val="tx1"/>
              </a:solidFill>
            </a:rPr>
            <a:t>Las docentes utilizan diferentes estrategias metodológicas para la enseñanza del conteo en preparatoria acorde al currículo nacional, y se encuentran prestas a trabajar con nuevas estrategias que permitan desarrollar competencias en los niños.</a:t>
          </a:r>
          <a:endParaRPr lang="es-ES" sz="1800" dirty="0">
            <a:solidFill>
              <a:schemeClr val="tx1"/>
            </a:solidFill>
          </a:endParaRPr>
        </a:p>
      </dgm:t>
    </dgm:pt>
    <dgm:pt modelId="{F688D0AF-11C9-4160-89E5-0CF15FE3BF35}" type="parTrans" cxnId="{B7B67BB3-4C7C-4E4F-B3E2-3D73DD8574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390EC5-8E72-489F-8A58-D0EA2D2DBEE6}" type="sibTrans" cxnId="{B7B67BB3-4C7C-4E4F-B3E2-3D73DD8574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571C66-CAF1-41A9-B0EE-50512931D59F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Dar mayor apertura a nuevas estrategias metodológicas para que el aprendizaje del conteo se afiance y los niños puedan realizar actividades que conllevan aprendizajes previos, promoviendo espacios que exijan a los niños actividades y tareas para mejorar la técnica de conteo</a:t>
          </a:r>
          <a:endParaRPr lang="es-ES" sz="1800" dirty="0">
            <a:solidFill>
              <a:schemeClr val="tx1"/>
            </a:solidFill>
          </a:endParaRPr>
        </a:p>
      </dgm:t>
    </dgm:pt>
    <dgm:pt modelId="{BAAA75AD-5D02-4827-9AE5-E4EAF030DAB8}" type="parTrans" cxnId="{C95006E0-EE62-40C5-952E-379EA4149C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29D3DA-6102-4D3E-A686-8806F113DBEC}" type="sibTrans" cxnId="{C95006E0-EE62-40C5-952E-379EA4149C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A89685-2829-42D4-9968-E52FB10C17BA}" type="pres">
      <dgm:prSet presAssocID="{DFC8E0CC-B45F-4FF9-8D8A-EBE21823D767}" presName="diagram" presStyleCnt="0">
        <dgm:presLayoutVars>
          <dgm:dir/>
          <dgm:resizeHandles val="exact"/>
        </dgm:presLayoutVars>
      </dgm:prSet>
      <dgm:spPr/>
    </dgm:pt>
    <dgm:pt modelId="{C7DE0561-1C38-4B6B-BA0E-FAC6A5B28E11}" type="pres">
      <dgm:prSet presAssocID="{B3C74241-625F-428B-87E5-FBA8E0C0E186}" presName="node" presStyleLbl="node1" presStyleIdx="0" presStyleCnt="4" custScaleX="134818">
        <dgm:presLayoutVars>
          <dgm:bulletEnabled val="1"/>
        </dgm:presLayoutVars>
      </dgm:prSet>
      <dgm:spPr/>
    </dgm:pt>
    <dgm:pt modelId="{95B6E704-761C-426D-8151-B879216BB600}" type="pres">
      <dgm:prSet presAssocID="{E63099CF-C30D-4A8A-80F1-3D221E2C701B}" presName="sibTrans" presStyleCnt="0"/>
      <dgm:spPr/>
    </dgm:pt>
    <dgm:pt modelId="{F46FDFDA-C76C-464A-A63E-32E335C48075}" type="pres">
      <dgm:prSet presAssocID="{002778FF-6929-45DC-A3EF-8CB6EC2642F0}" presName="node" presStyleLbl="node1" presStyleIdx="1" presStyleCnt="4" custScaleX="134818">
        <dgm:presLayoutVars>
          <dgm:bulletEnabled val="1"/>
        </dgm:presLayoutVars>
      </dgm:prSet>
      <dgm:spPr/>
    </dgm:pt>
    <dgm:pt modelId="{F2775B8C-8BE1-42AD-8CE1-8B27FADE18F3}" type="pres">
      <dgm:prSet presAssocID="{AA8F36A2-328D-4DBD-8528-F8946395DB41}" presName="sibTrans" presStyleCnt="0"/>
      <dgm:spPr/>
    </dgm:pt>
    <dgm:pt modelId="{4001E987-B65D-4058-82DD-9DC3CB7C5758}" type="pres">
      <dgm:prSet presAssocID="{D67BFC08-8FBA-4279-BE14-94294FB40054}" presName="node" presStyleLbl="node1" presStyleIdx="2" presStyleCnt="4" custScaleX="134818">
        <dgm:presLayoutVars>
          <dgm:bulletEnabled val="1"/>
        </dgm:presLayoutVars>
      </dgm:prSet>
      <dgm:spPr/>
    </dgm:pt>
    <dgm:pt modelId="{4E48ED1C-7F7F-4F0A-B8E1-31D55B36362E}" type="pres">
      <dgm:prSet presAssocID="{5A390EC5-8E72-489F-8A58-D0EA2D2DBEE6}" presName="sibTrans" presStyleCnt="0"/>
      <dgm:spPr/>
    </dgm:pt>
    <dgm:pt modelId="{38EBEBAC-FCD7-4623-B125-6913B721ED23}" type="pres">
      <dgm:prSet presAssocID="{3C571C66-CAF1-41A9-B0EE-50512931D59F}" presName="node" presStyleLbl="node1" presStyleIdx="3" presStyleCnt="4" custScaleX="134818">
        <dgm:presLayoutVars>
          <dgm:bulletEnabled val="1"/>
        </dgm:presLayoutVars>
      </dgm:prSet>
      <dgm:spPr/>
    </dgm:pt>
  </dgm:ptLst>
  <dgm:cxnLst>
    <dgm:cxn modelId="{A8708228-A8F2-4715-A8A5-E18F7B6A633E}" srcId="{DFC8E0CC-B45F-4FF9-8D8A-EBE21823D767}" destId="{B3C74241-625F-428B-87E5-FBA8E0C0E186}" srcOrd="0" destOrd="0" parTransId="{5BE8D562-6331-4075-B384-915C2C21D879}" sibTransId="{E63099CF-C30D-4A8A-80F1-3D221E2C701B}"/>
    <dgm:cxn modelId="{D1C8245B-746D-4C64-ADCB-262CDA02A2CD}" type="presOf" srcId="{DFC8E0CC-B45F-4FF9-8D8A-EBE21823D767}" destId="{0BA89685-2829-42D4-9968-E52FB10C17BA}" srcOrd="0" destOrd="0" presId="urn:microsoft.com/office/officeart/2005/8/layout/default"/>
    <dgm:cxn modelId="{F0B1A077-BCE9-423E-BE0B-829355C6F750}" type="presOf" srcId="{002778FF-6929-45DC-A3EF-8CB6EC2642F0}" destId="{F46FDFDA-C76C-464A-A63E-32E335C48075}" srcOrd="0" destOrd="0" presId="urn:microsoft.com/office/officeart/2005/8/layout/default"/>
    <dgm:cxn modelId="{4D753D7E-976F-47EB-B3BA-45F2F96001B6}" type="presOf" srcId="{B3C74241-625F-428B-87E5-FBA8E0C0E186}" destId="{C7DE0561-1C38-4B6B-BA0E-FAC6A5B28E11}" srcOrd="0" destOrd="0" presId="urn:microsoft.com/office/officeart/2005/8/layout/default"/>
    <dgm:cxn modelId="{4C722E97-18E1-4E44-8463-EA3C2B99EA9D}" type="presOf" srcId="{D67BFC08-8FBA-4279-BE14-94294FB40054}" destId="{4001E987-B65D-4058-82DD-9DC3CB7C5758}" srcOrd="0" destOrd="0" presId="urn:microsoft.com/office/officeart/2005/8/layout/default"/>
    <dgm:cxn modelId="{5F39C6AC-AD17-4C16-BB8B-0E60943BD1A0}" srcId="{DFC8E0CC-B45F-4FF9-8D8A-EBE21823D767}" destId="{002778FF-6929-45DC-A3EF-8CB6EC2642F0}" srcOrd="1" destOrd="0" parTransId="{54426C6D-7B0E-4F5F-B3FA-8D911F55E955}" sibTransId="{AA8F36A2-328D-4DBD-8528-F8946395DB41}"/>
    <dgm:cxn modelId="{B7B67BB3-4C7C-4E4F-B3E2-3D73DD857465}" srcId="{DFC8E0CC-B45F-4FF9-8D8A-EBE21823D767}" destId="{D67BFC08-8FBA-4279-BE14-94294FB40054}" srcOrd="2" destOrd="0" parTransId="{F688D0AF-11C9-4160-89E5-0CF15FE3BF35}" sibTransId="{5A390EC5-8E72-489F-8A58-D0EA2D2DBEE6}"/>
    <dgm:cxn modelId="{C95006E0-EE62-40C5-952E-379EA4149CB0}" srcId="{DFC8E0CC-B45F-4FF9-8D8A-EBE21823D767}" destId="{3C571C66-CAF1-41A9-B0EE-50512931D59F}" srcOrd="3" destOrd="0" parTransId="{BAAA75AD-5D02-4827-9AE5-E4EAF030DAB8}" sibTransId="{6929D3DA-6102-4D3E-A686-8806F113DBEC}"/>
    <dgm:cxn modelId="{1A37ADF1-8B05-4D0A-B6EA-F8DABAFD5504}" type="presOf" srcId="{3C571C66-CAF1-41A9-B0EE-50512931D59F}" destId="{38EBEBAC-FCD7-4623-B125-6913B721ED23}" srcOrd="0" destOrd="0" presId="urn:microsoft.com/office/officeart/2005/8/layout/default"/>
    <dgm:cxn modelId="{6355B8DA-A3A7-4317-9387-4B42AD2155C5}" type="presParOf" srcId="{0BA89685-2829-42D4-9968-E52FB10C17BA}" destId="{C7DE0561-1C38-4B6B-BA0E-FAC6A5B28E11}" srcOrd="0" destOrd="0" presId="urn:microsoft.com/office/officeart/2005/8/layout/default"/>
    <dgm:cxn modelId="{2834AC10-010D-403C-A595-792E3AC81EA9}" type="presParOf" srcId="{0BA89685-2829-42D4-9968-E52FB10C17BA}" destId="{95B6E704-761C-426D-8151-B879216BB600}" srcOrd="1" destOrd="0" presId="urn:microsoft.com/office/officeart/2005/8/layout/default"/>
    <dgm:cxn modelId="{6CF7282D-C188-444D-998E-4C9783EA0C3D}" type="presParOf" srcId="{0BA89685-2829-42D4-9968-E52FB10C17BA}" destId="{F46FDFDA-C76C-464A-A63E-32E335C48075}" srcOrd="2" destOrd="0" presId="urn:microsoft.com/office/officeart/2005/8/layout/default"/>
    <dgm:cxn modelId="{61EF7785-A981-41E6-978F-3ABFAD82CB34}" type="presParOf" srcId="{0BA89685-2829-42D4-9968-E52FB10C17BA}" destId="{F2775B8C-8BE1-42AD-8CE1-8B27FADE18F3}" srcOrd="3" destOrd="0" presId="urn:microsoft.com/office/officeart/2005/8/layout/default"/>
    <dgm:cxn modelId="{E1EFFB2B-DB60-4FE4-92C1-6CC83660191D}" type="presParOf" srcId="{0BA89685-2829-42D4-9968-E52FB10C17BA}" destId="{4001E987-B65D-4058-82DD-9DC3CB7C5758}" srcOrd="4" destOrd="0" presId="urn:microsoft.com/office/officeart/2005/8/layout/default"/>
    <dgm:cxn modelId="{09A9044C-153E-457D-A4EE-5CB52B461A7C}" type="presParOf" srcId="{0BA89685-2829-42D4-9968-E52FB10C17BA}" destId="{4E48ED1C-7F7F-4F0A-B8E1-31D55B36362E}" srcOrd="5" destOrd="0" presId="urn:microsoft.com/office/officeart/2005/8/layout/default"/>
    <dgm:cxn modelId="{A6922F64-4FF1-4803-95A1-DF601DB5E822}" type="presParOf" srcId="{0BA89685-2829-42D4-9968-E52FB10C17BA}" destId="{38EBEBAC-FCD7-4623-B125-6913B721ED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C8E0CC-B45F-4FF9-8D8A-EBE21823D76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3C74241-625F-428B-87E5-FBA8E0C0E186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EC" sz="1800" dirty="0"/>
            <a:t>Se requiere el diseño y elaboración de una guía metodológica con actividades que refuercen y motiven el proceso del conteo en los niños, ya que a través del test TEMTU se ha determinado que poseen mayores dificultades en realizar tareas de conteo verbal, conteo estructurado y conteo resultante. </a:t>
          </a:r>
        </a:p>
      </dgm:t>
    </dgm:pt>
    <dgm:pt modelId="{5BE8D562-6331-4075-B384-915C2C21D879}" type="parTrans" cxnId="{A8708228-A8F2-4715-A8A5-E18F7B6A633E}">
      <dgm:prSet/>
      <dgm:spPr/>
      <dgm:t>
        <a:bodyPr/>
        <a:lstStyle/>
        <a:p>
          <a:endParaRPr lang="es-ES"/>
        </a:p>
      </dgm:t>
    </dgm:pt>
    <dgm:pt modelId="{E63099CF-C30D-4A8A-80F1-3D221E2C701B}" type="sibTrans" cxnId="{A8708228-A8F2-4715-A8A5-E18F7B6A633E}">
      <dgm:prSet/>
      <dgm:spPr/>
      <dgm:t>
        <a:bodyPr/>
        <a:lstStyle/>
        <a:p>
          <a:endParaRPr lang="es-ES"/>
        </a:p>
      </dgm:t>
    </dgm:pt>
    <dgm:pt modelId="{002778FF-6929-45DC-A3EF-8CB6EC2642F0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EC" sz="1800" dirty="0"/>
            <a:t>Realizar una guía metodológica innovadora que sea atractiva para el aprendizaje de los niños y de esta forma logren interiorizar el proceso de conteo. </a:t>
          </a:r>
          <a:endParaRPr lang="es-ES" sz="1800" dirty="0"/>
        </a:p>
      </dgm:t>
    </dgm:pt>
    <dgm:pt modelId="{54426C6D-7B0E-4F5F-B3FA-8D911F55E955}" type="parTrans" cxnId="{5F39C6AC-AD17-4C16-BB8B-0E60943BD1A0}">
      <dgm:prSet/>
      <dgm:spPr/>
      <dgm:t>
        <a:bodyPr/>
        <a:lstStyle/>
        <a:p>
          <a:endParaRPr lang="es-ES"/>
        </a:p>
      </dgm:t>
    </dgm:pt>
    <dgm:pt modelId="{AA8F36A2-328D-4DBD-8528-F8946395DB41}" type="sibTrans" cxnId="{5F39C6AC-AD17-4C16-BB8B-0E60943BD1A0}">
      <dgm:prSet/>
      <dgm:spPr/>
      <dgm:t>
        <a:bodyPr/>
        <a:lstStyle/>
        <a:p>
          <a:endParaRPr lang="es-ES"/>
        </a:p>
      </dgm:t>
    </dgm:pt>
    <dgm:pt modelId="{D67BFC08-8FBA-4279-BE14-94294FB40054}">
      <dgm:prSet phldrT="[Texto]" custT="1"/>
      <dgm:spPr>
        <a:solidFill>
          <a:srgbClr val="FFC000"/>
        </a:solidFill>
      </dgm:spPr>
      <dgm:t>
        <a:bodyPr/>
        <a:lstStyle/>
        <a:p>
          <a:pPr algn="ctr">
            <a:buFont typeface="Symbol" panose="05050102010706020507" pitchFamily="18" charset="2"/>
            <a:buNone/>
          </a:pPr>
          <a:r>
            <a:rPr lang="es-EC" sz="1800" dirty="0"/>
            <a:t>Se ha observado una diferencia irrelevante en el dominio del conteo por parte del género masculino en comparación con el femenino.</a:t>
          </a:r>
          <a:endParaRPr lang="es-ES" sz="1800" dirty="0"/>
        </a:p>
      </dgm:t>
    </dgm:pt>
    <dgm:pt modelId="{F688D0AF-11C9-4160-89E5-0CF15FE3BF35}" type="parTrans" cxnId="{B7B67BB3-4C7C-4E4F-B3E2-3D73DD857465}">
      <dgm:prSet/>
      <dgm:spPr/>
      <dgm:t>
        <a:bodyPr/>
        <a:lstStyle/>
        <a:p>
          <a:endParaRPr lang="es-ES"/>
        </a:p>
      </dgm:t>
    </dgm:pt>
    <dgm:pt modelId="{5A390EC5-8E72-489F-8A58-D0EA2D2DBEE6}" type="sibTrans" cxnId="{B7B67BB3-4C7C-4E4F-B3E2-3D73DD857465}">
      <dgm:prSet/>
      <dgm:spPr/>
      <dgm:t>
        <a:bodyPr/>
        <a:lstStyle/>
        <a:p>
          <a:endParaRPr lang="es-ES"/>
        </a:p>
      </dgm:t>
    </dgm:pt>
    <dgm:pt modelId="{3C571C66-CAF1-41A9-B0EE-50512931D59F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……………</a:t>
          </a:r>
        </a:p>
      </dgm:t>
    </dgm:pt>
    <dgm:pt modelId="{BAAA75AD-5D02-4827-9AE5-E4EAF030DAB8}" type="parTrans" cxnId="{C95006E0-EE62-40C5-952E-379EA4149CB0}">
      <dgm:prSet/>
      <dgm:spPr/>
      <dgm:t>
        <a:bodyPr/>
        <a:lstStyle/>
        <a:p>
          <a:endParaRPr lang="es-ES"/>
        </a:p>
      </dgm:t>
    </dgm:pt>
    <dgm:pt modelId="{6929D3DA-6102-4D3E-A686-8806F113DBEC}" type="sibTrans" cxnId="{C95006E0-EE62-40C5-952E-379EA4149CB0}">
      <dgm:prSet/>
      <dgm:spPr/>
      <dgm:t>
        <a:bodyPr/>
        <a:lstStyle/>
        <a:p>
          <a:endParaRPr lang="es-ES"/>
        </a:p>
      </dgm:t>
    </dgm:pt>
    <dgm:pt modelId="{0BA89685-2829-42D4-9968-E52FB10C17BA}" type="pres">
      <dgm:prSet presAssocID="{DFC8E0CC-B45F-4FF9-8D8A-EBE21823D767}" presName="diagram" presStyleCnt="0">
        <dgm:presLayoutVars>
          <dgm:dir/>
          <dgm:resizeHandles val="exact"/>
        </dgm:presLayoutVars>
      </dgm:prSet>
      <dgm:spPr/>
    </dgm:pt>
    <dgm:pt modelId="{C7DE0561-1C38-4B6B-BA0E-FAC6A5B28E11}" type="pres">
      <dgm:prSet presAssocID="{B3C74241-625F-428B-87E5-FBA8E0C0E186}" presName="node" presStyleLbl="node1" presStyleIdx="0" presStyleCnt="4" custScaleX="134818">
        <dgm:presLayoutVars>
          <dgm:bulletEnabled val="1"/>
        </dgm:presLayoutVars>
      </dgm:prSet>
      <dgm:spPr/>
    </dgm:pt>
    <dgm:pt modelId="{95B6E704-761C-426D-8151-B879216BB600}" type="pres">
      <dgm:prSet presAssocID="{E63099CF-C30D-4A8A-80F1-3D221E2C701B}" presName="sibTrans" presStyleCnt="0"/>
      <dgm:spPr/>
    </dgm:pt>
    <dgm:pt modelId="{F46FDFDA-C76C-464A-A63E-32E335C48075}" type="pres">
      <dgm:prSet presAssocID="{002778FF-6929-45DC-A3EF-8CB6EC2642F0}" presName="node" presStyleLbl="node1" presStyleIdx="1" presStyleCnt="4" custScaleX="134818">
        <dgm:presLayoutVars>
          <dgm:bulletEnabled val="1"/>
        </dgm:presLayoutVars>
      </dgm:prSet>
      <dgm:spPr/>
    </dgm:pt>
    <dgm:pt modelId="{F2775B8C-8BE1-42AD-8CE1-8B27FADE18F3}" type="pres">
      <dgm:prSet presAssocID="{AA8F36A2-328D-4DBD-8528-F8946395DB41}" presName="sibTrans" presStyleCnt="0"/>
      <dgm:spPr/>
    </dgm:pt>
    <dgm:pt modelId="{4001E987-B65D-4058-82DD-9DC3CB7C5758}" type="pres">
      <dgm:prSet presAssocID="{D67BFC08-8FBA-4279-BE14-94294FB40054}" presName="node" presStyleLbl="node1" presStyleIdx="2" presStyleCnt="4" custScaleX="134818">
        <dgm:presLayoutVars>
          <dgm:bulletEnabled val="1"/>
        </dgm:presLayoutVars>
      </dgm:prSet>
      <dgm:spPr/>
    </dgm:pt>
    <dgm:pt modelId="{4E48ED1C-7F7F-4F0A-B8E1-31D55B36362E}" type="pres">
      <dgm:prSet presAssocID="{5A390EC5-8E72-489F-8A58-D0EA2D2DBEE6}" presName="sibTrans" presStyleCnt="0"/>
      <dgm:spPr/>
    </dgm:pt>
    <dgm:pt modelId="{38EBEBAC-FCD7-4623-B125-6913B721ED23}" type="pres">
      <dgm:prSet presAssocID="{3C571C66-CAF1-41A9-B0EE-50512931D59F}" presName="node" presStyleLbl="node1" presStyleIdx="3" presStyleCnt="4" custScaleX="134818">
        <dgm:presLayoutVars>
          <dgm:bulletEnabled val="1"/>
        </dgm:presLayoutVars>
      </dgm:prSet>
      <dgm:spPr/>
    </dgm:pt>
  </dgm:ptLst>
  <dgm:cxnLst>
    <dgm:cxn modelId="{A8708228-A8F2-4715-A8A5-E18F7B6A633E}" srcId="{DFC8E0CC-B45F-4FF9-8D8A-EBE21823D767}" destId="{B3C74241-625F-428B-87E5-FBA8E0C0E186}" srcOrd="0" destOrd="0" parTransId="{5BE8D562-6331-4075-B384-915C2C21D879}" sibTransId="{E63099CF-C30D-4A8A-80F1-3D221E2C701B}"/>
    <dgm:cxn modelId="{D1C8245B-746D-4C64-ADCB-262CDA02A2CD}" type="presOf" srcId="{DFC8E0CC-B45F-4FF9-8D8A-EBE21823D767}" destId="{0BA89685-2829-42D4-9968-E52FB10C17BA}" srcOrd="0" destOrd="0" presId="urn:microsoft.com/office/officeart/2005/8/layout/default"/>
    <dgm:cxn modelId="{F0B1A077-BCE9-423E-BE0B-829355C6F750}" type="presOf" srcId="{002778FF-6929-45DC-A3EF-8CB6EC2642F0}" destId="{F46FDFDA-C76C-464A-A63E-32E335C48075}" srcOrd="0" destOrd="0" presId="urn:microsoft.com/office/officeart/2005/8/layout/default"/>
    <dgm:cxn modelId="{4D753D7E-976F-47EB-B3BA-45F2F96001B6}" type="presOf" srcId="{B3C74241-625F-428B-87E5-FBA8E0C0E186}" destId="{C7DE0561-1C38-4B6B-BA0E-FAC6A5B28E11}" srcOrd="0" destOrd="0" presId="urn:microsoft.com/office/officeart/2005/8/layout/default"/>
    <dgm:cxn modelId="{4C722E97-18E1-4E44-8463-EA3C2B99EA9D}" type="presOf" srcId="{D67BFC08-8FBA-4279-BE14-94294FB40054}" destId="{4001E987-B65D-4058-82DD-9DC3CB7C5758}" srcOrd="0" destOrd="0" presId="urn:microsoft.com/office/officeart/2005/8/layout/default"/>
    <dgm:cxn modelId="{5F39C6AC-AD17-4C16-BB8B-0E60943BD1A0}" srcId="{DFC8E0CC-B45F-4FF9-8D8A-EBE21823D767}" destId="{002778FF-6929-45DC-A3EF-8CB6EC2642F0}" srcOrd="1" destOrd="0" parTransId="{54426C6D-7B0E-4F5F-B3FA-8D911F55E955}" sibTransId="{AA8F36A2-328D-4DBD-8528-F8946395DB41}"/>
    <dgm:cxn modelId="{B7B67BB3-4C7C-4E4F-B3E2-3D73DD857465}" srcId="{DFC8E0CC-B45F-4FF9-8D8A-EBE21823D767}" destId="{D67BFC08-8FBA-4279-BE14-94294FB40054}" srcOrd="2" destOrd="0" parTransId="{F688D0AF-11C9-4160-89E5-0CF15FE3BF35}" sibTransId="{5A390EC5-8E72-489F-8A58-D0EA2D2DBEE6}"/>
    <dgm:cxn modelId="{C95006E0-EE62-40C5-952E-379EA4149CB0}" srcId="{DFC8E0CC-B45F-4FF9-8D8A-EBE21823D767}" destId="{3C571C66-CAF1-41A9-B0EE-50512931D59F}" srcOrd="3" destOrd="0" parTransId="{BAAA75AD-5D02-4827-9AE5-E4EAF030DAB8}" sibTransId="{6929D3DA-6102-4D3E-A686-8806F113DBEC}"/>
    <dgm:cxn modelId="{1A37ADF1-8B05-4D0A-B6EA-F8DABAFD5504}" type="presOf" srcId="{3C571C66-CAF1-41A9-B0EE-50512931D59F}" destId="{38EBEBAC-FCD7-4623-B125-6913B721ED23}" srcOrd="0" destOrd="0" presId="urn:microsoft.com/office/officeart/2005/8/layout/default"/>
    <dgm:cxn modelId="{6355B8DA-A3A7-4317-9387-4B42AD2155C5}" type="presParOf" srcId="{0BA89685-2829-42D4-9968-E52FB10C17BA}" destId="{C7DE0561-1C38-4B6B-BA0E-FAC6A5B28E11}" srcOrd="0" destOrd="0" presId="urn:microsoft.com/office/officeart/2005/8/layout/default"/>
    <dgm:cxn modelId="{2834AC10-010D-403C-A595-792E3AC81EA9}" type="presParOf" srcId="{0BA89685-2829-42D4-9968-E52FB10C17BA}" destId="{95B6E704-761C-426D-8151-B879216BB600}" srcOrd="1" destOrd="0" presId="urn:microsoft.com/office/officeart/2005/8/layout/default"/>
    <dgm:cxn modelId="{6CF7282D-C188-444D-998E-4C9783EA0C3D}" type="presParOf" srcId="{0BA89685-2829-42D4-9968-E52FB10C17BA}" destId="{F46FDFDA-C76C-464A-A63E-32E335C48075}" srcOrd="2" destOrd="0" presId="urn:microsoft.com/office/officeart/2005/8/layout/default"/>
    <dgm:cxn modelId="{61EF7785-A981-41E6-978F-3ABFAD82CB34}" type="presParOf" srcId="{0BA89685-2829-42D4-9968-E52FB10C17BA}" destId="{F2775B8C-8BE1-42AD-8CE1-8B27FADE18F3}" srcOrd="3" destOrd="0" presId="urn:microsoft.com/office/officeart/2005/8/layout/default"/>
    <dgm:cxn modelId="{E1EFFB2B-DB60-4FE4-92C1-6CC83660191D}" type="presParOf" srcId="{0BA89685-2829-42D4-9968-E52FB10C17BA}" destId="{4001E987-B65D-4058-82DD-9DC3CB7C5758}" srcOrd="4" destOrd="0" presId="urn:microsoft.com/office/officeart/2005/8/layout/default"/>
    <dgm:cxn modelId="{09A9044C-153E-457D-A4EE-5CB52B461A7C}" type="presParOf" srcId="{0BA89685-2829-42D4-9968-E52FB10C17BA}" destId="{4E48ED1C-7F7F-4F0A-B8E1-31D55B36362E}" srcOrd="5" destOrd="0" presId="urn:microsoft.com/office/officeart/2005/8/layout/default"/>
    <dgm:cxn modelId="{A6922F64-4FF1-4803-95A1-DF601DB5E822}" type="presParOf" srcId="{0BA89685-2829-42D4-9968-E52FB10C17BA}" destId="{38EBEBAC-FCD7-4623-B125-6913B721ED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41753F-271A-4838-BA0A-2AFFF5DAAB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CAF77B-B993-4B48-80DB-11FCE0BFF116}">
      <dgm:prSet phldrT="[Texto]" custT="1"/>
      <dgm:spPr/>
      <dgm:t>
        <a:bodyPr/>
        <a:lstStyle/>
        <a:p>
          <a:pPr algn="ctr"/>
          <a:r>
            <a:rPr lang="es-ES" sz="2800" dirty="0"/>
            <a:t>Desarrollo evolutivo</a:t>
          </a:r>
        </a:p>
      </dgm:t>
    </dgm:pt>
    <dgm:pt modelId="{503152A8-F735-417D-861C-94F341F34C95}" type="parTrans" cxnId="{F788ED42-9DF0-4416-9C59-9F98AB31E02D}">
      <dgm:prSet/>
      <dgm:spPr/>
      <dgm:t>
        <a:bodyPr/>
        <a:lstStyle/>
        <a:p>
          <a:pPr algn="ctr"/>
          <a:endParaRPr lang="es-ES" sz="2800"/>
        </a:p>
      </dgm:t>
    </dgm:pt>
    <dgm:pt modelId="{834C6261-DD0E-46F0-8C46-8BEFB3346380}" type="sibTrans" cxnId="{F788ED42-9DF0-4416-9C59-9F98AB31E02D}">
      <dgm:prSet/>
      <dgm:spPr/>
      <dgm:t>
        <a:bodyPr/>
        <a:lstStyle/>
        <a:p>
          <a:pPr algn="ctr"/>
          <a:endParaRPr lang="es-ES" sz="2800"/>
        </a:p>
      </dgm:t>
    </dgm:pt>
    <dgm:pt modelId="{6EA91100-0D04-447B-BDDC-8E387EB397AF}">
      <dgm:prSet phldrT="[Texto]" custT="1"/>
      <dgm:spPr/>
      <dgm:t>
        <a:bodyPr/>
        <a:lstStyle/>
        <a:p>
          <a:pPr algn="ctr"/>
          <a:r>
            <a:rPr lang="es-ES" sz="2800" dirty="0"/>
            <a:t>Currículo de Preparatoria</a:t>
          </a:r>
        </a:p>
      </dgm:t>
    </dgm:pt>
    <dgm:pt modelId="{13C49582-3B9A-4D36-9F29-6EBEAF66467B}" type="parTrans" cxnId="{B4602BA3-01C2-4067-9542-35D70AA47033}">
      <dgm:prSet/>
      <dgm:spPr/>
      <dgm:t>
        <a:bodyPr/>
        <a:lstStyle/>
        <a:p>
          <a:pPr algn="ctr"/>
          <a:endParaRPr lang="es-ES" sz="2800"/>
        </a:p>
      </dgm:t>
    </dgm:pt>
    <dgm:pt modelId="{3C3F967F-2D7D-41D5-B216-892D8D72A2DE}" type="sibTrans" cxnId="{B4602BA3-01C2-4067-9542-35D70AA47033}">
      <dgm:prSet/>
      <dgm:spPr/>
      <dgm:t>
        <a:bodyPr/>
        <a:lstStyle/>
        <a:p>
          <a:pPr algn="ctr"/>
          <a:endParaRPr lang="es-ES" sz="2800"/>
        </a:p>
      </dgm:t>
    </dgm:pt>
    <dgm:pt modelId="{8D2E8CB2-AFA3-4826-9226-62A719420DB5}">
      <dgm:prSet phldrT="[Texto]" custT="1"/>
      <dgm:spPr/>
      <dgm:t>
        <a:bodyPr/>
        <a:lstStyle/>
        <a:p>
          <a:pPr algn="ctr"/>
          <a:r>
            <a:rPr lang="es-ES" sz="2800" dirty="0"/>
            <a:t>Fundamentos pedagógicos</a:t>
          </a:r>
        </a:p>
      </dgm:t>
    </dgm:pt>
    <dgm:pt modelId="{AE664D9E-FDF7-4BF3-B5F0-AF424CE0760D}" type="parTrans" cxnId="{E2DDFE70-75E1-4EE2-99D3-CA011478642C}">
      <dgm:prSet/>
      <dgm:spPr/>
      <dgm:t>
        <a:bodyPr/>
        <a:lstStyle/>
        <a:p>
          <a:pPr algn="ctr"/>
          <a:endParaRPr lang="es-ES" sz="2800"/>
        </a:p>
      </dgm:t>
    </dgm:pt>
    <dgm:pt modelId="{F50CD0BF-77A7-49A0-83D5-3B858FC116FA}" type="sibTrans" cxnId="{E2DDFE70-75E1-4EE2-99D3-CA011478642C}">
      <dgm:prSet/>
      <dgm:spPr/>
      <dgm:t>
        <a:bodyPr/>
        <a:lstStyle/>
        <a:p>
          <a:pPr algn="ctr"/>
          <a:endParaRPr lang="es-ES" sz="2800"/>
        </a:p>
      </dgm:t>
    </dgm:pt>
    <dgm:pt modelId="{35C5C975-C011-42D7-9232-6CD6FB2DBCA7}" type="pres">
      <dgm:prSet presAssocID="{A641753F-271A-4838-BA0A-2AFFF5DAABD3}" presName="Name0" presStyleCnt="0">
        <dgm:presLayoutVars>
          <dgm:dir/>
          <dgm:resizeHandles val="exact"/>
        </dgm:presLayoutVars>
      </dgm:prSet>
      <dgm:spPr/>
    </dgm:pt>
    <dgm:pt modelId="{E6201B4F-D96A-4282-A58E-6321D75271F8}" type="pres">
      <dgm:prSet presAssocID="{30CAF77B-B993-4B48-80DB-11FCE0BFF116}" presName="composite" presStyleCnt="0"/>
      <dgm:spPr/>
    </dgm:pt>
    <dgm:pt modelId="{8CBED46E-F6E6-4802-8A54-D8921D66F4C1}" type="pres">
      <dgm:prSet presAssocID="{30CAF77B-B993-4B48-80DB-11FCE0BFF116}" presName="rect1" presStyleLbl="trAlignAcc1" presStyleIdx="0" presStyleCnt="3">
        <dgm:presLayoutVars>
          <dgm:bulletEnabled val="1"/>
        </dgm:presLayoutVars>
      </dgm:prSet>
      <dgm:spPr/>
    </dgm:pt>
    <dgm:pt modelId="{EBF4CD2C-C02E-4CEB-B7D4-DCA06FCFFFFA}" type="pres">
      <dgm:prSet presAssocID="{30CAF77B-B993-4B48-80DB-11FCE0BFF116}" presName="rect2" presStyleLbl="fgImgPlace1" presStyleIdx="0" presStyleCnt="3"/>
      <dgm:spPr/>
    </dgm:pt>
    <dgm:pt modelId="{AEFB99CC-A9DB-4EAC-922A-BFE558903A74}" type="pres">
      <dgm:prSet presAssocID="{834C6261-DD0E-46F0-8C46-8BEFB3346380}" presName="sibTrans" presStyleCnt="0"/>
      <dgm:spPr/>
    </dgm:pt>
    <dgm:pt modelId="{D4732893-6056-4004-8309-64C6C4BDC446}" type="pres">
      <dgm:prSet presAssocID="{6EA91100-0D04-447B-BDDC-8E387EB397AF}" presName="composite" presStyleCnt="0"/>
      <dgm:spPr/>
    </dgm:pt>
    <dgm:pt modelId="{76797EA8-2EAF-4026-90B3-EB11BA5C6AEA}" type="pres">
      <dgm:prSet presAssocID="{6EA91100-0D04-447B-BDDC-8E387EB397AF}" presName="rect1" presStyleLbl="trAlignAcc1" presStyleIdx="1" presStyleCnt="3">
        <dgm:presLayoutVars>
          <dgm:bulletEnabled val="1"/>
        </dgm:presLayoutVars>
      </dgm:prSet>
      <dgm:spPr/>
    </dgm:pt>
    <dgm:pt modelId="{3CE64D1E-70CA-4428-A333-6E78C6BD2A9A}" type="pres">
      <dgm:prSet presAssocID="{6EA91100-0D04-447B-BDDC-8E387EB397AF}" presName="rect2" presStyleLbl="fgImgPlace1" presStyleIdx="1" presStyleCnt="3"/>
      <dgm:spPr/>
    </dgm:pt>
    <dgm:pt modelId="{8D7E4032-B56A-4788-B32D-11F9711181B9}" type="pres">
      <dgm:prSet presAssocID="{3C3F967F-2D7D-41D5-B216-892D8D72A2DE}" presName="sibTrans" presStyleCnt="0"/>
      <dgm:spPr/>
    </dgm:pt>
    <dgm:pt modelId="{4D606DB9-197D-427C-8161-61067F60A0C9}" type="pres">
      <dgm:prSet presAssocID="{8D2E8CB2-AFA3-4826-9226-62A719420DB5}" presName="composite" presStyleCnt="0"/>
      <dgm:spPr/>
    </dgm:pt>
    <dgm:pt modelId="{D3530401-F719-4578-A3FE-025118088E5B}" type="pres">
      <dgm:prSet presAssocID="{8D2E8CB2-AFA3-4826-9226-62A719420DB5}" presName="rect1" presStyleLbl="trAlignAcc1" presStyleIdx="2" presStyleCnt="3">
        <dgm:presLayoutVars>
          <dgm:bulletEnabled val="1"/>
        </dgm:presLayoutVars>
      </dgm:prSet>
      <dgm:spPr/>
    </dgm:pt>
    <dgm:pt modelId="{DDA856E0-3E72-41B6-B95C-9BBC604E4FF6}" type="pres">
      <dgm:prSet presAssocID="{8D2E8CB2-AFA3-4826-9226-62A719420DB5}" presName="rect2" presStyleLbl="fgImgPlace1" presStyleIdx="2" presStyleCnt="3"/>
      <dgm:spPr/>
    </dgm:pt>
  </dgm:ptLst>
  <dgm:cxnLst>
    <dgm:cxn modelId="{A717CD00-2A31-40FE-85C2-60ADD39FF45A}" type="presOf" srcId="{8D2E8CB2-AFA3-4826-9226-62A719420DB5}" destId="{D3530401-F719-4578-A3FE-025118088E5B}" srcOrd="0" destOrd="0" presId="urn:microsoft.com/office/officeart/2008/layout/PictureStrips"/>
    <dgm:cxn modelId="{140C630F-EFF6-412A-91AA-28329FCD8891}" type="presOf" srcId="{6EA91100-0D04-447B-BDDC-8E387EB397AF}" destId="{76797EA8-2EAF-4026-90B3-EB11BA5C6AEA}" srcOrd="0" destOrd="0" presId="urn:microsoft.com/office/officeart/2008/layout/PictureStrips"/>
    <dgm:cxn modelId="{F788ED42-9DF0-4416-9C59-9F98AB31E02D}" srcId="{A641753F-271A-4838-BA0A-2AFFF5DAABD3}" destId="{30CAF77B-B993-4B48-80DB-11FCE0BFF116}" srcOrd="0" destOrd="0" parTransId="{503152A8-F735-417D-861C-94F341F34C95}" sibTransId="{834C6261-DD0E-46F0-8C46-8BEFB3346380}"/>
    <dgm:cxn modelId="{314E6745-0439-4A6D-8F4E-D3F766B9C2FC}" type="presOf" srcId="{A641753F-271A-4838-BA0A-2AFFF5DAABD3}" destId="{35C5C975-C011-42D7-9232-6CD6FB2DBCA7}" srcOrd="0" destOrd="0" presId="urn:microsoft.com/office/officeart/2008/layout/PictureStrips"/>
    <dgm:cxn modelId="{E2DDFE70-75E1-4EE2-99D3-CA011478642C}" srcId="{A641753F-271A-4838-BA0A-2AFFF5DAABD3}" destId="{8D2E8CB2-AFA3-4826-9226-62A719420DB5}" srcOrd="2" destOrd="0" parTransId="{AE664D9E-FDF7-4BF3-B5F0-AF424CE0760D}" sibTransId="{F50CD0BF-77A7-49A0-83D5-3B858FC116FA}"/>
    <dgm:cxn modelId="{7E95017A-8D9A-4418-BBB4-C57562E4E891}" type="presOf" srcId="{30CAF77B-B993-4B48-80DB-11FCE0BFF116}" destId="{8CBED46E-F6E6-4802-8A54-D8921D66F4C1}" srcOrd="0" destOrd="0" presId="urn:microsoft.com/office/officeart/2008/layout/PictureStrips"/>
    <dgm:cxn modelId="{B4602BA3-01C2-4067-9542-35D70AA47033}" srcId="{A641753F-271A-4838-BA0A-2AFFF5DAABD3}" destId="{6EA91100-0D04-447B-BDDC-8E387EB397AF}" srcOrd="1" destOrd="0" parTransId="{13C49582-3B9A-4D36-9F29-6EBEAF66467B}" sibTransId="{3C3F967F-2D7D-41D5-B216-892D8D72A2DE}"/>
    <dgm:cxn modelId="{6DF35E82-DAB9-4205-9CD3-2A72DB4C737B}" type="presParOf" srcId="{35C5C975-C011-42D7-9232-6CD6FB2DBCA7}" destId="{E6201B4F-D96A-4282-A58E-6321D75271F8}" srcOrd="0" destOrd="0" presId="urn:microsoft.com/office/officeart/2008/layout/PictureStrips"/>
    <dgm:cxn modelId="{97B8B659-4EEC-48EC-B4B2-E17DABBD25D8}" type="presParOf" srcId="{E6201B4F-D96A-4282-A58E-6321D75271F8}" destId="{8CBED46E-F6E6-4802-8A54-D8921D66F4C1}" srcOrd="0" destOrd="0" presId="urn:microsoft.com/office/officeart/2008/layout/PictureStrips"/>
    <dgm:cxn modelId="{44444C0C-9822-4C41-82C2-F78E23E2ABC2}" type="presParOf" srcId="{E6201B4F-D96A-4282-A58E-6321D75271F8}" destId="{EBF4CD2C-C02E-4CEB-B7D4-DCA06FCFFFFA}" srcOrd="1" destOrd="0" presId="urn:microsoft.com/office/officeart/2008/layout/PictureStrips"/>
    <dgm:cxn modelId="{6795BDDA-B131-4300-B236-B1E5F4B9859C}" type="presParOf" srcId="{35C5C975-C011-42D7-9232-6CD6FB2DBCA7}" destId="{AEFB99CC-A9DB-4EAC-922A-BFE558903A74}" srcOrd="1" destOrd="0" presId="urn:microsoft.com/office/officeart/2008/layout/PictureStrips"/>
    <dgm:cxn modelId="{4BEB1922-4A68-407D-8A52-F68E6F8FAC37}" type="presParOf" srcId="{35C5C975-C011-42D7-9232-6CD6FB2DBCA7}" destId="{D4732893-6056-4004-8309-64C6C4BDC446}" srcOrd="2" destOrd="0" presId="urn:microsoft.com/office/officeart/2008/layout/PictureStrips"/>
    <dgm:cxn modelId="{2641A03E-64F1-40A1-A35B-12BCBAAFEF4D}" type="presParOf" srcId="{D4732893-6056-4004-8309-64C6C4BDC446}" destId="{76797EA8-2EAF-4026-90B3-EB11BA5C6AEA}" srcOrd="0" destOrd="0" presId="urn:microsoft.com/office/officeart/2008/layout/PictureStrips"/>
    <dgm:cxn modelId="{0D1EE4E6-CC51-44EC-A8F7-6E4294C28524}" type="presParOf" srcId="{D4732893-6056-4004-8309-64C6C4BDC446}" destId="{3CE64D1E-70CA-4428-A333-6E78C6BD2A9A}" srcOrd="1" destOrd="0" presId="urn:microsoft.com/office/officeart/2008/layout/PictureStrips"/>
    <dgm:cxn modelId="{FA02F0AB-E4D8-4260-8229-649680F8833F}" type="presParOf" srcId="{35C5C975-C011-42D7-9232-6CD6FB2DBCA7}" destId="{8D7E4032-B56A-4788-B32D-11F9711181B9}" srcOrd="3" destOrd="0" presId="urn:microsoft.com/office/officeart/2008/layout/PictureStrips"/>
    <dgm:cxn modelId="{546FCCCF-C846-4EA0-9CA7-3396269C6579}" type="presParOf" srcId="{35C5C975-C011-42D7-9232-6CD6FB2DBCA7}" destId="{4D606DB9-197D-427C-8161-61067F60A0C9}" srcOrd="4" destOrd="0" presId="urn:microsoft.com/office/officeart/2008/layout/PictureStrips"/>
    <dgm:cxn modelId="{79EEE6AF-70E0-467B-A415-A59DC7557772}" type="presParOf" srcId="{4D606DB9-197D-427C-8161-61067F60A0C9}" destId="{D3530401-F719-4578-A3FE-025118088E5B}" srcOrd="0" destOrd="0" presId="urn:microsoft.com/office/officeart/2008/layout/PictureStrips"/>
    <dgm:cxn modelId="{9DE35D5C-A9A9-4260-A3F4-A264CDFFC061}" type="presParOf" srcId="{4D606DB9-197D-427C-8161-61067F60A0C9}" destId="{DDA856E0-3E72-41B6-B95C-9BBC604E4FF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C062B-0484-4EE3-9643-0DB9D3A07041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635D7D4-6A52-4A7A-BCD5-47E87DBD177A}">
      <dgm:prSet phldrT="[Texto]"/>
      <dgm:spPr>
        <a:solidFill>
          <a:srgbClr val="9966FF"/>
        </a:solidFill>
      </dgm:spPr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Objetivos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9EC724B-D8FE-48E5-8E87-FBFF13A80FAC}" type="parTrans" cxnId="{ABEBA83B-0E00-479D-AD83-BB77AFE824FC}">
      <dgm:prSet/>
      <dgm:spPr/>
      <dgm:t>
        <a:bodyPr/>
        <a:lstStyle/>
        <a:p>
          <a:endParaRPr lang="es-ES"/>
        </a:p>
      </dgm:t>
    </dgm:pt>
    <dgm:pt modelId="{5EFBA036-D080-4892-8BA3-CEF951D192A2}" type="sibTrans" cxnId="{ABEBA83B-0E00-479D-AD83-BB77AFE824FC}">
      <dgm:prSet/>
      <dgm:spPr/>
      <dgm:t>
        <a:bodyPr/>
        <a:lstStyle/>
        <a:p>
          <a:endParaRPr lang="es-ES"/>
        </a:p>
      </dgm:t>
    </dgm:pt>
    <dgm:pt modelId="{C233C0C5-BD74-4B44-87FA-CFFA92752C07}">
      <dgm:prSet phldrT="[Texto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>
                  <a:lumMod val="95000"/>
                  <a:lumOff val="5000"/>
                </a:schemeClr>
              </a:solidFill>
            </a:rPr>
            <a:t>GENERAL: </a:t>
          </a:r>
          <a:r>
            <a:rPr lang="es-ES" sz="2000" dirty="0">
              <a:solidFill>
                <a:schemeClr val="tx1">
                  <a:lumMod val="95000"/>
                  <a:lumOff val="5000"/>
                </a:schemeClr>
              </a:solidFill>
            </a:rPr>
            <a:t>Analizar la enseñanza del conteo.</a:t>
          </a:r>
          <a:endParaRPr lang="es-ES" sz="2000" dirty="0"/>
        </a:p>
      </dgm:t>
    </dgm:pt>
    <dgm:pt modelId="{B3544901-EAC5-4A22-A29C-60EF47F54AE9}" type="parTrans" cxnId="{F45335F6-232E-430E-934A-43A1F3D2D036}">
      <dgm:prSet/>
      <dgm:spPr/>
      <dgm:t>
        <a:bodyPr/>
        <a:lstStyle/>
        <a:p>
          <a:endParaRPr lang="es-ES"/>
        </a:p>
      </dgm:t>
    </dgm:pt>
    <dgm:pt modelId="{2F06884C-1071-4BC1-943B-1B167271D446}" type="sibTrans" cxnId="{F45335F6-232E-430E-934A-43A1F3D2D036}">
      <dgm:prSet/>
      <dgm:spPr/>
      <dgm:t>
        <a:bodyPr/>
        <a:lstStyle/>
        <a:p>
          <a:endParaRPr lang="es-ES"/>
        </a:p>
      </dgm:t>
    </dgm:pt>
    <dgm:pt modelId="{2E178D30-F67A-46B0-8A98-DA2E1B10952B}">
      <dgm:prSet phldrT="[Texto]"/>
      <dgm:spPr>
        <a:solidFill>
          <a:srgbClr val="FF6699"/>
        </a:solidFill>
      </dgm:spPr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Justificación</a:t>
          </a:r>
          <a:endParaRPr lang="es-ES" dirty="0"/>
        </a:p>
      </dgm:t>
    </dgm:pt>
    <dgm:pt modelId="{148035AC-1DE7-4356-A42E-B56B3F09A6D9}" type="parTrans" cxnId="{89EFF6B7-1940-4579-BE59-D5B253706EC2}">
      <dgm:prSet/>
      <dgm:spPr/>
      <dgm:t>
        <a:bodyPr/>
        <a:lstStyle/>
        <a:p>
          <a:endParaRPr lang="es-ES"/>
        </a:p>
      </dgm:t>
    </dgm:pt>
    <dgm:pt modelId="{158F05BF-501E-49AE-AD22-9802B6E4F410}" type="sibTrans" cxnId="{89EFF6B7-1940-4579-BE59-D5B253706EC2}">
      <dgm:prSet/>
      <dgm:spPr/>
      <dgm:t>
        <a:bodyPr/>
        <a:lstStyle/>
        <a:p>
          <a:endParaRPr lang="es-ES"/>
        </a:p>
      </dgm:t>
    </dgm:pt>
    <dgm:pt modelId="{7CCF468B-3BD1-4A99-9F95-DAF9F14BC9AC}">
      <dgm:prSet phldrT="[Texto]" custT="1"/>
      <dgm:spPr>
        <a:solidFill>
          <a:srgbClr val="FAC2E6">
            <a:alpha val="90000"/>
          </a:srgbClr>
        </a:solidFill>
        <a:ln>
          <a:solidFill>
            <a:srgbClr val="FAC2E6">
              <a:alpha val="90000"/>
            </a:srgbClr>
          </a:solidFill>
        </a:ln>
      </dgm:spPr>
      <dgm:t>
        <a:bodyPr/>
        <a:lstStyle/>
        <a:p>
          <a:r>
            <a: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Patrick Hand SC"/>
            </a:rPr>
            <a:t>Los niños aprenden matemática desde pequeños.</a:t>
          </a:r>
          <a:endParaRPr lang="es-ES" sz="2000" dirty="0"/>
        </a:p>
      </dgm:t>
    </dgm:pt>
    <dgm:pt modelId="{0CD46EE5-89A8-4452-A104-94A53BAC0A5F}" type="parTrans" cxnId="{D871EE72-6954-4991-A991-E17FED1E1BF2}">
      <dgm:prSet/>
      <dgm:spPr/>
      <dgm:t>
        <a:bodyPr/>
        <a:lstStyle/>
        <a:p>
          <a:endParaRPr lang="es-ES"/>
        </a:p>
      </dgm:t>
    </dgm:pt>
    <dgm:pt modelId="{3556A8EF-6ADF-4B0B-8482-CBCC6B94958E}" type="sibTrans" cxnId="{D871EE72-6954-4991-A991-E17FED1E1BF2}">
      <dgm:prSet/>
      <dgm:spPr/>
      <dgm:t>
        <a:bodyPr/>
        <a:lstStyle/>
        <a:p>
          <a:endParaRPr lang="es-ES"/>
        </a:p>
      </dgm:t>
    </dgm:pt>
    <dgm:pt modelId="{85BD841C-1268-4524-8287-5BECF8AEF367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2000" dirty="0">
              <a:solidFill>
                <a:schemeClr val="tx1">
                  <a:lumMod val="95000"/>
                  <a:lumOff val="5000"/>
                </a:schemeClr>
              </a:solidFill>
            </a:rPr>
            <a:t>Conocer estrategias metodológicas.</a:t>
          </a:r>
        </a:p>
      </dgm:t>
    </dgm:pt>
    <dgm:pt modelId="{0665F652-854A-4DF7-B884-A0801885B3F8}" type="parTrans" cxnId="{495369B9-2803-4123-9D05-54A517672236}">
      <dgm:prSet/>
      <dgm:spPr/>
      <dgm:t>
        <a:bodyPr/>
        <a:lstStyle/>
        <a:p>
          <a:endParaRPr lang="es-ES"/>
        </a:p>
      </dgm:t>
    </dgm:pt>
    <dgm:pt modelId="{F3D938E0-0E16-4FF7-AB06-AEA149A6ED6D}" type="sibTrans" cxnId="{495369B9-2803-4123-9D05-54A517672236}">
      <dgm:prSet/>
      <dgm:spPr/>
      <dgm:t>
        <a:bodyPr/>
        <a:lstStyle/>
        <a:p>
          <a:endParaRPr lang="es-ES"/>
        </a:p>
      </dgm:t>
    </dgm:pt>
    <dgm:pt modelId="{21E1BAA0-C088-4773-B7CF-2B8CE7B61CE9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2000" dirty="0">
              <a:solidFill>
                <a:schemeClr val="tx1">
                  <a:lumMod val="95000"/>
                  <a:lumOff val="5000"/>
                </a:schemeClr>
              </a:solidFill>
            </a:rPr>
            <a:t> Diseñar una propuesta innovadora </a:t>
          </a:r>
        </a:p>
      </dgm:t>
    </dgm:pt>
    <dgm:pt modelId="{FA100DD3-DD17-4505-B89C-1F919B529C69}" type="parTrans" cxnId="{F11D42F9-B384-4BAF-AA51-D905D0559FA5}">
      <dgm:prSet/>
      <dgm:spPr/>
      <dgm:t>
        <a:bodyPr/>
        <a:lstStyle/>
        <a:p>
          <a:endParaRPr lang="es-ES"/>
        </a:p>
      </dgm:t>
    </dgm:pt>
    <dgm:pt modelId="{0275C709-E9ED-4F8C-8D95-5BBF180DFCDB}" type="sibTrans" cxnId="{F11D42F9-B384-4BAF-AA51-D905D0559FA5}">
      <dgm:prSet/>
      <dgm:spPr/>
      <dgm:t>
        <a:bodyPr/>
        <a:lstStyle/>
        <a:p>
          <a:endParaRPr lang="es-ES"/>
        </a:p>
      </dgm:t>
    </dgm:pt>
    <dgm:pt modelId="{B1A2C3B7-0A42-43B9-B7C7-16293F0AF730}">
      <dgm:prSet phldrT="[Texto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>
                  <a:lumMod val="95000"/>
                  <a:lumOff val="5000"/>
                </a:schemeClr>
              </a:solidFill>
            </a:rPr>
            <a:t>ESPECÍFICOS:</a:t>
          </a:r>
          <a:endParaRPr lang="es-ES" sz="2000" dirty="0"/>
        </a:p>
      </dgm:t>
    </dgm:pt>
    <dgm:pt modelId="{25F3A033-E5FE-4CC9-BF7A-6E0A041E0DDD}" type="parTrans" cxnId="{89CF99E6-924E-4B93-A6A9-E028214B714B}">
      <dgm:prSet/>
      <dgm:spPr/>
      <dgm:t>
        <a:bodyPr/>
        <a:lstStyle/>
        <a:p>
          <a:endParaRPr lang="es-ES"/>
        </a:p>
      </dgm:t>
    </dgm:pt>
    <dgm:pt modelId="{9A3A6AEA-5E49-4455-B449-8E16115610FA}" type="sibTrans" cxnId="{89CF99E6-924E-4B93-A6A9-E028214B714B}">
      <dgm:prSet/>
      <dgm:spPr/>
      <dgm:t>
        <a:bodyPr/>
        <a:lstStyle/>
        <a:p>
          <a:endParaRPr lang="es-ES"/>
        </a:p>
      </dgm:t>
    </dgm:pt>
    <dgm:pt modelId="{5E415620-56CD-4F42-91BF-91B4193DD4B4}">
      <dgm:prSet phldrT="[Texto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2000" dirty="0">
              <a:solidFill>
                <a:schemeClr val="tx1">
                  <a:lumMod val="95000"/>
                  <a:lumOff val="5000"/>
                </a:schemeClr>
              </a:solidFill>
            </a:rPr>
            <a:t>Identificar el nivel de dominio del conteo.</a:t>
          </a:r>
          <a:endParaRPr lang="es-ES" sz="2000" dirty="0"/>
        </a:p>
      </dgm:t>
    </dgm:pt>
    <dgm:pt modelId="{A7E9E1FE-85F7-4574-82B7-40A3C9E2BCF1}" type="parTrans" cxnId="{05ED0A56-9C8C-402F-A8A0-82C57A275312}">
      <dgm:prSet/>
      <dgm:spPr/>
      <dgm:t>
        <a:bodyPr/>
        <a:lstStyle/>
        <a:p>
          <a:endParaRPr lang="es-ES"/>
        </a:p>
      </dgm:t>
    </dgm:pt>
    <dgm:pt modelId="{473A8716-9B17-40C9-93FB-6CEE160AEF44}" type="sibTrans" cxnId="{05ED0A56-9C8C-402F-A8A0-82C57A275312}">
      <dgm:prSet/>
      <dgm:spPr/>
      <dgm:t>
        <a:bodyPr/>
        <a:lstStyle/>
        <a:p>
          <a:endParaRPr lang="es-ES"/>
        </a:p>
      </dgm:t>
    </dgm:pt>
    <dgm:pt modelId="{A56773D3-F4CF-4437-8051-56E2C6ECD242}">
      <dgm:prSet custT="1"/>
      <dgm:spPr>
        <a:solidFill>
          <a:srgbClr val="FAC2E6">
            <a:alpha val="90000"/>
          </a:srgbClr>
        </a:solidFill>
        <a:ln>
          <a:solidFill>
            <a:srgbClr val="FAC2E6">
              <a:alpha val="90000"/>
            </a:srgbClr>
          </a:solidFill>
        </a:ln>
      </dgm:spPr>
      <dgm:t>
        <a:bodyPr/>
        <a:lstStyle/>
        <a:p>
          <a:r>
            <a:rPr lang="es-EC" sz="2000" dirty="0">
              <a:solidFill>
                <a:schemeClr val="tx1">
                  <a:lumMod val="95000"/>
                  <a:lumOff val="5000"/>
                </a:schemeClr>
              </a:solidFill>
            </a:rPr>
            <a:t>Existen nuevas metodologías.</a:t>
          </a:r>
        </a:p>
      </dgm:t>
    </dgm:pt>
    <dgm:pt modelId="{B29D41EE-AD62-4F23-B0A3-9A9F1BC26F8A}" type="parTrans" cxnId="{A884D3FC-DE18-4921-9CEA-DDBDF17C4B98}">
      <dgm:prSet/>
      <dgm:spPr/>
      <dgm:t>
        <a:bodyPr/>
        <a:lstStyle/>
        <a:p>
          <a:endParaRPr lang="es-ES"/>
        </a:p>
      </dgm:t>
    </dgm:pt>
    <dgm:pt modelId="{9B79426F-04B6-474F-9FE6-80F9CE3F7257}" type="sibTrans" cxnId="{A884D3FC-DE18-4921-9CEA-DDBDF17C4B98}">
      <dgm:prSet/>
      <dgm:spPr/>
      <dgm:t>
        <a:bodyPr/>
        <a:lstStyle/>
        <a:p>
          <a:endParaRPr lang="es-ES"/>
        </a:p>
      </dgm:t>
    </dgm:pt>
    <dgm:pt modelId="{4B0EEF38-68C8-4C04-B29E-CB92658B1BC4}">
      <dgm:prSet custT="1"/>
      <dgm:spPr>
        <a:solidFill>
          <a:srgbClr val="FAC2E6">
            <a:alpha val="90000"/>
          </a:srgbClr>
        </a:solidFill>
        <a:ln>
          <a:solidFill>
            <a:srgbClr val="FAC2E6">
              <a:alpha val="90000"/>
            </a:srgbClr>
          </a:solidFill>
        </a:ln>
      </dgm:spPr>
      <dgm:t>
        <a:bodyPr/>
        <a:lstStyle/>
        <a:p>
          <a:r>
            <a:rPr lang="es-EC" sz="2000" dirty="0">
              <a:solidFill>
                <a:schemeClr val="tx1">
                  <a:lumMod val="95000"/>
                  <a:lumOff val="5000"/>
                </a:schemeClr>
              </a:solidFill>
            </a:rPr>
            <a:t>Docentes deben enfrentarse a una nueva realidad educativa </a:t>
          </a:r>
          <a:endParaRPr lang="es-EC" sz="2000" dirty="0">
            <a:solidFill>
              <a:schemeClr val="tx1">
                <a:lumMod val="95000"/>
                <a:lumOff val="5000"/>
              </a:schemeClr>
            </a:solidFill>
            <a:latin typeface="Patrick Hand SC"/>
          </a:endParaRPr>
        </a:p>
      </dgm:t>
    </dgm:pt>
    <dgm:pt modelId="{E6EAC9DD-30B8-4BF6-A648-D752898C0C01}" type="parTrans" cxnId="{122A4CBE-E1A2-4A37-8D1F-B1E4BB54DA1B}">
      <dgm:prSet/>
      <dgm:spPr/>
      <dgm:t>
        <a:bodyPr/>
        <a:lstStyle/>
        <a:p>
          <a:endParaRPr lang="es-ES"/>
        </a:p>
      </dgm:t>
    </dgm:pt>
    <dgm:pt modelId="{EF3EB4B8-FBFE-4A7C-BF3B-0326AFF95A66}" type="sibTrans" cxnId="{122A4CBE-E1A2-4A37-8D1F-B1E4BB54DA1B}">
      <dgm:prSet/>
      <dgm:spPr/>
      <dgm:t>
        <a:bodyPr/>
        <a:lstStyle/>
        <a:p>
          <a:endParaRPr lang="es-ES"/>
        </a:p>
      </dgm:t>
    </dgm:pt>
    <dgm:pt modelId="{0A1B4EC2-A18F-42B5-8C53-68F56FB51955}" type="pres">
      <dgm:prSet presAssocID="{A74C062B-0484-4EE3-9643-0DB9D3A07041}" presName="Name0" presStyleCnt="0">
        <dgm:presLayoutVars>
          <dgm:dir/>
          <dgm:animLvl val="lvl"/>
          <dgm:resizeHandles/>
        </dgm:presLayoutVars>
      </dgm:prSet>
      <dgm:spPr/>
    </dgm:pt>
    <dgm:pt modelId="{BAF92E6F-A611-4B4A-88ED-0802FD595B5D}" type="pres">
      <dgm:prSet presAssocID="{0635D7D4-6A52-4A7A-BCD5-47E87DBD177A}" presName="linNode" presStyleCnt="0"/>
      <dgm:spPr/>
    </dgm:pt>
    <dgm:pt modelId="{D30E1187-29B9-4B43-B212-E037642B5127}" type="pres">
      <dgm:prSet presAssocID="{0635D7D4-6A52-4A7A-BCD5-47E87DBD177A}" presName="parentShp" presStyleLbl="node1" presStyleIdx="0" presStyleCnt="2" custScaleY="70253">
        <dgm:presLayoutVars>
          <dgm:bulletEnabled val="1"/>
        </dgm:presLayoutVars>
      </dgm:prSet>
      <dgm:spPr/>
    </dgm:pt>
    <dgm:pt modelId="{FF59A374-DEC8-48A2-9255-F3F6F0F1AEBE}" type="pres">
      <dgm:prSet presAssocID="{0635D7D4-6A52-4A7A-BCD5-47E87DBD177A}" presName="childShp" presStyleLbl="bgAccFollowNode1" presStyleIdx="0" presStyleCnt="2">
        <dgm:presLayoutVars>
          <dgm:bulletEnabled val="1"/>
        </dgm:presLayoutVars>
      </dgm:prSet>
      <dgm:spPr/>
    </dgm:pt>
    <dgm:pt modelId="{2C784DE0-897B-44FA-B5A7-DCFB62D0FF2D}" type="pres">
      <dgm:prSet presAssocID="{5EFBA036-D080-4892-8BA3-CEF951D192A2}" presName="spacing" presStyleCnt="0"/>
      <dgm:spPr/>
    </dgm:pt>
    <dgm:pt modelId="{202F86FF-2CF5-48FC-B16E-C0A5B5685DF2}" type="pres">
      <dgm:prSet presAssocID="{2E178D30-F67A-46B0-8A98-DA2E1B10952B}" presName="linNode" presStyleCnt="0"/>
      <dgm:spPr/>
    </dgm:pt>
    <dgm:pt modelId="{7F413630-279F-4517-8F8A-11B1D6ECB79E}" type="pres">
      <dgm:prSet presAssocID="{2E178D30-F67A-46B0-8A98-DA2E1B10952B}" presName="parentShp" presStyleLbl="node1" presStyleIdx="1" presStyleCnt="2" custScaleY="70253">
        <dgm:presLayoutVars>
          <dgm:bulletEnabled val="1"/>
        </dgm:presLayoutVars>
      </dgm:prSet>
      <dgm:spPr/>
    </dgm:pt>
    <dgm:pt modelId="{BD379844-DFA0-41F7-867E-73EF306FB54E}" type="pres">
      <dgm:prSet presAssocID="{2E178D30-F67A-46B0-8A98-DA2E1B10952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2BA9F05-5DCD-4D32-9015-D9CC123BF77F}" type="presOf" srcId="{C233C0C5-BD74-4B44-87FA-CFFA92752C07}" destId="{FF59A374-DEC8-48A2-9255-F3F6F0F1AEBE}" srcOrd="0" destOrd="0" presId="urn:microsoft.com/office/officeart/2005/8/layout/vList6"/>
    <dgm:cxn modelId="{38A7880E-95C0-4ADA-81A6-B32863937B21}" type="presOf" srcId="{5E415620-56CD-4F42-91BF-91B4193DD4B4}" destId="{FF59A374-DEC8-48A2-9255-F3F6F0F1AEBE}" srcOrd="0" destOrd="2" presId="urn:microsoft.com/office/officeart/2005/8/layout/vList6"/>
    <dgm:cxn modelId="{8816C831-980A-4421-BC9E-B61FCB2D96A2}" type="presOf" srcId="{21E1BAA0-C088-4773-B7CF-2B8CE7B61CE9}" destId="{FF59A374-DEC8-48A2-9255-F3F6F0F1AEBE}" srcOrd="0" destOrd="4" presId="urn:microsoft.com/office/officeart/2005/8/layout/vList6"/>
    <dgm:cxn modelId="{ABEBA83B-0E00-479D-AD83-BB77AFE824FC}" srcId="{A74C062B-0484-4EE3-9643-0DB9D3A07041}" destId="{0635D7D4-6A52-4A7A-BCD5-47E87DBD177A}" srcOrd="0" destOrd="0" parTransId="{29EC724B-D8FE-48E5-8E87-FBFF13A80FAC}" sibTransId="{5EFBA036-D080-4892-8BA3-CEF951D192A2}"/>
    <dgm:cxn modelId="{05A00F41-9899-4DE1-B623-F1495963AB02}" type="presOf" srcId="{85BD841C-1268-4524-8287-5BECF8AEF367}" destId="{FF59A374-DEC8-48A2-9255-F3F6F0F1AEBE}" srcOrd="0" destOrd="3" presId="urn:microsoft.com/office/officeart/2005/8/layout/vList6"/>
    <dgm:cxn modelId="{B6DC8A43-616C-448A-B041-8636C2317AFE}" type="presOf" srcId="{A74C062B-0484-4EE3-9643-0DB9D3A07041}" destId="{0A1B4EC2-A18F-42B5-8C53-68F56FB51955}" srcOrd="0" destOrd="0" presId="urn:microsoft.com/office/officeart/2005/8/layout/vList6"/>
    <dgm:cxn modelId="{D871EE72-6954-4991-A991-E17FED1E1BF2}" srcId="{2E178D30-F67A-46B0-8A98-DA2E1B10952B}" destId="{7CCF468B-3BD1-4A99-9F95-DAF9F14BC9AC}" srcOrd="0" destOrd="0" parTransId="{0CD46EE5-89A8-4452-A104-94A53BAC0A5F}" sibTransId="{3556A8EF-6ADF-4B0B-8482-CBCC6B94958E}"/>
    <dgm:cxn modelId="{05ED0A56-9C8C-402F-A8A0-82C57A275312}" srcId="{0635D7D4-6A52-4A7A-BCD5-47E87DBD177A}" destId="{5E415620-56CD-4F42-91BF-91B4193DD4B4}" srcOrd="2" destOrd="0" parTransId="{A7E9E1FE-85F7-4574-82B7-40A3C9E2BCF1}" sibTransId="{473A8716-9B17-40C9-93FB-6CEE160AEF44}"/>
    <dgm:cxn modelId="{8912F296-4F47-4273-A468-6D2834997EDE}" type="presOf" srcId="{4B0EEF38-68C8-4C04-B29E-CB92658B1BC4}" destId="{BD379844-DFA0-41F7-867E-73EF306FB54E}" srcOrd="0" destOrd="2" presId="urn:microsoft.com/office/officeart/2005/8/layout/vList6"/>
    <dgm:cxn modelId="{7A9DAD9E-B016-4865-9CF7-5D1820A872B1}" type="presOf" srcId="{A56773D3-F4CF-4437-8051-56E2C6ECD242}" destId="{BD379844-DFA0-41F7-867E-73EF306FB54E}" srcOrd="0" destOrd="1" presId="urn:microsoft.com/office/officeart/2005/8/layout/vList6"/>
    <dgm:cxn modelId="{B87876B6-3EE5-4E48-955A-6831879C664F}" type="presOf" srcId="{B1A2C3B7-0A42-43B9-B7C7-16293F0AF730}" destId="{FF59A374-DEC8-48A2-9255-F3F6F0F1AEBE}" srcOrd="0" destOrd="1" presId="urn:microsoft.com/office/officeart/2005/8/layout/vList6"/>
    <dgm:cxn modelId="{89EFF6B7-1940-4579-BE59-D5B253706EC2}" srcId="{A74C062B-0484-4EE3-9643-0DB9D3A07041}" destId="{2E178D30-F67A-46B0-8A98-DA2E1B10952B}" srcOrd="1" destOrd="0" parTransId="{148035AC-1DE7-4356-A42E-B56B3F09A6D9}" sibTransId="{158F05BF-501E-49AE-AD22-9802B6E4F410}"/>
    <dgm:cxn modelId="{495369B9-2803-4123-9D05-54A517672236}" srcId="{0635D7D4-6A52-4A7A-BCD5-47E87DBD177A}" destId="{85BD841C-1268-4524-8287-5BECF8AEF367}" srcOrd="3" destOrd="0" parTransId="{0665F652-854A-4DF7-B884-A0801885B3F8}" sibTransId="{F3D938E0-0E16-4FF7-AB06-AEA149A6ED6D}"/>
    <dgm:cxn modelId="{122A4CBE-E1A2-4A37-8D1F-B1E4BB54DA1B}" srcId="{2E178D30-F67A-46B0-8A98-DA2E1B10952B}" destId="{4B0EEF38-68C8-4C04-B29E-CB92658B1BC4}" srcOrd="2" destOrd="0" parTransId="{E6EAC9DD-30B8-4BF6-A648-D752898C0C01}" sibTransId="{EF3EB4B8-FBFE-4A7C-BF3B-0326AFF95A66}"/>
    <dgm:cxn modelId="{9644D8DA-86BD-4213-8EE9-E69892AF567D}" type="presOf" srcId="{0635D7D4-6A52-4A7A-BCD5-47E87DBD177A}" destId="{D30E1187-29B9-4B43-B212-E037642B5127}" srcOrd="0" destOrd="0" presId="urn:microsoft.com/office/officeart/2005/8/layout/vList6"/>
    <dgm:cxn modelId="{E9B1C2E2-C470-4561-82BF-F574B9AF1E67}" type="presOf" srcId="{7CCF468B-3BD1-4A99-9F95-DAF9F14BC9AC}" destId="{BD379844-DFA0-41F7-867E-73EF306FB54E}" srcOrd="0" destOrd="0" presId="urn:microsoft.com/office/officeart/2005/8/layout/vList6"/>
    <dgm:cxn modelId="{89CF99E6-924E-4B93-A6A9-E028214B714B}" srcId="{0635D7D4-6A52-4A7A-BCD5-47E87DBD177A}" destId="{B1A2C3B7-0A42-43B9-B7C7-16293F0AF730}" srcOrd="1" destOrd="0" parTransId="{25F3A033-E5FE-4CC9-BF7A-6E0A041E0DDD}" sibTransId="{9A3A6AEA-5E49-4455-B449-8E16115610FA}"/>
    <dgm:cxn modelId="{84EEB1F0-C8CF-44C1-BFEC-AD7560092703}" type="presOf" srcId="{2E178D30-F67A-46B0-8A98-DA2E1B10952B}" destId="{7F413630-279F-4517-8F8A-11B1D6ECB79E}" srcOrd="0" destOrd="0" presId="urn:microsoft.com/office/officeart/2005/8/layout/vList6"/>
    <dgm:cxn modelId="{F45335F6-232E-430E-934A-43A1F3D2D036}" srcId="{0635D7D4-6A52-4A7A-BCD5-47E87DBD177A}" destId="{C233C0C5-BD74-4B44-87FA-CFFA92752C07}" srcOrd="0" destOrd="0" parTransId="{B3544901-EAC5-4A22-A29C-60EF47F54AE9}" sibTransId="{2F06884C-1071-4BC1-943B-1B167271D446}"/>
    <dgm:cxn modelId="{F11D42F9-B384-4BAF-AA51-D905D0559FA5}" srcId="{0635D7D4-6A52-4A7A-BCD5-47E87DBD177A}" destId="{21E1BAA0-C088-4773-B7CF-2B8CE7B61CE9}" srcOrd="4" destOrd="0" parTransId="{FA100DD3-DD17-4505-B89C-1F919B529C69}" sibTransId="{0275C709-E9ED-4F8C-8D95-5BBF180DFCDB}"/>
    <dgm:cxn modelId="{A884D3FC-DE18-4921-9CEA-DDBDF17C4B98}" srcId="{2E178D30-F67A-46B0-8A98-DA2E1B10952B}" destId="{A56773D3-F4CF-4437-8051-56E2C6ECD242}" srcOrd="1" destOrd="0" parTransId="{B29D41EE-AD62-4F23-B0A3-9A9F1BC26F8A}" sibTransId="{9B79426F-04B6-474F-9FE6-80F9CE3F7257}"/>
    <dgm:cxn modelId="{F5E408D6-C701-4B24-9D0C-E4EF753AD541}" type="presParOf" srcId="{0A1B4EC2-A18F-42B5-8C53-68F56FB51955}" destId="{BAF92E6F-A611-4B4A-88ED-0802FD595B5D}" srcOrd="0" destOrd="0" presId="urn:microsoft.com/office/officeart/2005/8/layout/vList6"/>
    <dgm:cxn modelId="{C0BEE309-D25C-4FEF-BB92-AD4058C1C052}" type="presParOf" srcId="{BAF92E6F-A611-4B4A-88ED-0802FD595B5D}" destId="{D30E1187-29B9-4B43-B212-E037642B5127}" srcOrd="0" destOrd="0" presId="urn:microsoft.com/office/officeart/2005/8/layout/vList6"/>
    <dgm:cxn modelId="{F995B14C-D971-4985-A87B-4DFD0E6627F4}" type="presParOf" srcId="{BAF92E6F-A611-4B4A-88ED-0802FD595B5D}" destId="{FF59A374-DEC8-48A2-9255-F3F6F0F1AEBE}" srcOrd="1" destOrd="0" presId="urn:microsoft.com/office/officeart/2005/8/layout/vList6"/>
    <dgm:cxn modelId="{294E9933-129D-416F-BE06-A787402225A4}" type="presParOf" srcId="{0A1B4EC2-A18F-42B5-8C53-68F56FB51955}" destId="{2C784DE0-897B-44FA-B5A7-DCFB62D0FF2D}" srcOrd="1" destOrd="0" presId="urn:microsoft.com/office/officeart/2005/8/layout/vList6"/>
    <dgm:cxn modelId="{299BB68D-17E6-4756-9811-8BEFCDB34EC6}" type="presParOf" srcId="{0A1B4EC2-A18F-42B5-8C53-68F56FB51955}" destId="{202F86FF-2CF5-48FC-B16E-C0A5B5685DF2}" srcOrd="2" destOrd="0" presId="urn:microsoft.com/office/officeart/2005/8/layout/vList6"/>
    <dgm:cxn modelId="{805D8708-9F9C-4BEF-8142-C11390B518BF}" type="presParOf" srcId="{202F86FF-2CF5-48FC-B16E-C0A5B5685DF2}" destId="{7F413630-279F-4517-8F8A-11B1D6ECB79E}" srcOrd="0" destOrd="0" presId="urn:microsoft.com/office/officeart/2005/8/layout/vList6"/>
    <dgm:cxn modelId="{D17AEC21-9CA3-46A1-9D3C-F97737521C19}" type="presParOf" srcId="{202F86FF-2CF5-48FC-B16E-C0A5B5685DF2}" destId="{BD379844-DFA0-41F7-867E-73EF306FB5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94848-7BA5-40CB-B815-C27FE2800095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0353D9-9A28-4FBE-A8AE-0D3245B6D73E}">
      <dgm:prSet phldrT="[Texto]" custT="1"/>
      <dgm:spPr/>
      <dgm:t>
        <a:bodyPr/>
        <a:lstStyle/>
        <a:p>
          <a:r>
            <a:rPr lang="es-EC" sz="1600" b="1">
              <a:solidFill>
                <a:schemeClr val="tx1"/>
              </a:solidFill>
            </a:rPr>
            <a:t>DESARROLLO DEL PENSAMIENTO LÓGICO </a:t>
          </a:r>
        </a:p>
        <a:p>
          <a:r>
            <a:rPr lang="es-EC" sz="1600" b="1">
              <a:solidFill>
                <a:schemeClr val="tx1"/>
              </a:solidFill>
            </a:rPr>
            <a:t>MATEMÁTICO</a:t>
          </a:r>
          <a:endParaRPr lang="es-ES" sz="1600" b="1" dirty="0">
            <a:solidFill>
              <a:schemeClr val="tx1"/>
            </a:solidFill>
          </a:endParaRPr>
        </a:p>
      </dgm:t>
    </dgm:pt>
    <dgm:pt modelId="{6EE3B42F-C1EB-432E-A06F-99F1426E518E}" type="parTrans" cxnId="{86F22CD6-D453-49E1-BE63-4C021BE1D2B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FB6F3D-08E7-42C1-8A27-2F2227912EE2}" type="sibTrans" cxnId="{86F22CD6-D453-49E1-BE63-4C021BE1D2B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C583AB-F271-48A7-9004-DEEC157B3B01}">
      <dgm:prSet phldrT="[Texto]"/>
      <dgm:spPr/>
      <dgm:t>
        <a:bodyPr/>
        <a:lstStyle/>
        <a:p>
          <a:r>
            <a:rPr lang="es-EC" b="1">
              <a:solidFill>
                <a:schemeClr val="tx1"/>
              </a:solidFill>
              <a:latin typeface="Patrick Hand SC"/>
            </a:rPr>
            <a:t>Capacidades que favorecen el pensamiento lógico matemático</a:t>
          </a:r>
          <a:endParaRPr lang="es-ES" dirty="0">
            <a:solidFill>
              <a:schemeClr val="tx1"/>
            </a:solidFill>
          </a:endParaRPr>
        </a:p>
      </dgm:t>
    </dgm:pt>
    <dgm:pt modelId="{16A782F7-74DF-415A-A356-D2CAA76537C1}" type="parTrans" cxnId="{1C9D487B-3E72-4D07-9A4E-743E68B15A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D02211-276F-4B63-89F1-2B07322A8BF7}" type="sibTrans" cxnId="{1C9D487B-3E72-4D07-9A4E-743E68B15A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383433-B22D-4824-A011-A95BCBA412D0}">
      <dgm:prSet phldrT="[Texto]"/>
      <dgm:spPr/>
      <dgm:t>
        <a:bodyPr/>
        <a:lstStyle/>
        <a:p>
          <a:r>
            <a:rPr lang="es-ES" b="0" dirty="0">
              <a:solidFill>
                <a:schemeClr val="tx1"/>
              </a:solidFill>
              <a:latin typeface="Patrick Hand SC"/>
            </a:rPr>
            <a:t>Observación</a:t>
          </a:r>
          <a:endParaRPr lang="es-ES" b="0" dirty="0">
            <a:solidFill>
              <a:schemeClr val="tx1"/>
            </a:solidFill>
          </a:endParaRPr>
        </a:p>
      </dgm:t>
    </dgm:pt>
    <dgm:pt modelId="{710374FD-FB1C-4B7B-B71E-1062269F1D7B}" type="parTrans" cxnId="{02D8AFE0-3290-4C28-85CA-427DEF18BFF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4FA9DD5-E233-4960-8281-309B76776C6B}" type="sibTrans" cxnId="{02D8AFE0-3290-4C28-85CA-427DEF18BFF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2026FB3-73B0-4817-AACE-46D9A4E42FA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Razonamiento </a:t>
          </a:r>
        </a:p>
      </dgm:t>
    </dgm:pt>
    <dgm:pt modelId="{26403707-5B31-4418-B4AA-2B48D9707E63}" type="parTrans" cxnId="{C9CDA6B6-350B-49A9-A6AF-0E9D5497E1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7E2743-4687-43BC-B003-ADCC6DB1668C}" type="sibTrans" cxnId="{C9CDA6B6-350B-49A9-A6AF-0E9D5497E1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F1A530-8365-49F4-A22E-8732702EF3E1}">
      <dgm:prSet phldrT="[Texto]"/>
      <dgm:spPr>
        <a:solidFill>
          <a:srgbClr val="FFC000"/>
        </a:solidFill>
      </dgm:spPr>
      <dgm:t>
        <a:bodyPr/>
        <a:lstStyle/>
        <a:p>
          <a:r>
            <a:rPr lang="es-EC" b="1">
              <a:solidFill>
                <a:schemeClr val="tx1"/>
              </a:solidFill>
              <a:latin typeface="Patrick Hand SC"/>
            </a:rPr>
            <a:t>Operaciones del pensamiento lógico matemático</a:t>
          </a:r>
          <a:endParaRPr lang="es-ES" dirty="0">
            <a:solidFill>
              <a:schemeClr val="tx1"/>
            </a:solidFill>
          </a:endParaRPr>
        </a:p>
      </dgm:t>
    </dgm:pt>
    <dgm:pt modelId="{0E3C7D53-D0F6-49E1-AD4A-4C85A2E5459E}" type="parTrans" cxnId="{1B92F544-4DBD-4AC3-814C-DC24BD169BD4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7A064D-A93A-4780-9F62-0D8628338005}" type="sibTrans" cxnId="{1B92F544-4DBD-4AC3-814C-DC24BD169B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C09FA6-7C71-4324-8815-8766FD94FFD6}">
      <dgm:prSet phldrT="[Texto]"/>
      <dgm:spPr>
        <a:solidFill>
          <a:srgbClr val="92D050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Clasificación</a:t>
          </a:r>
          <a:endParaRPr lang="es-ES" dirty="0">
            <a:solidFill>
              <a:schemeClr val="tx1"/>
            </a:solidFill>
          </a:endParaRPr>
        </a:p>
      </dgm:t>
    </dgm:pt>
    <dgm:pt modelId="{65B1DAA0-C4AB-43FA-BF0E-DD2CC42D21BF}" type="parTrans" cxnId="{7BC242AA-559E-4EB3-B465-7014AD5D637F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C9C963-BE72-46F3-BD9C-A706DF8F6F8E}" type="sibTrans" cxnId="{7BC242AA-559E-4EB3-B465-7014AD5D63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572A40-FC5D-49EB-8A65-CCF263F748E2}">
      <dgm:prSet phldrT="[Texto]"/>
      <dgm:spPr/>
      <dgm:t>
        <a:bodyPr/>
        <a:lstStyle/>
        <a:p>
          <a:r>
            <a:rPr lang="es-ES" b="0" dirty="0">
              <a:solidFill>
                <a:schemeClr val="tx1"/>
              </a:solidFill>
              <a:latin typeface="Patrick Hand SC"/>
            </a:rPr>
            <a:t>Imaginación</a:t>
          </a:r>
          <a:endParaRPr lang="es-ES" b="0" dirty="0">
            <a:solidFill>
              <a:schemeClr val="tx1"/>
            </a:solidFill>
          </a:endParaRPr>
        </a:p>
      </dgm:t>
    </dgm:pt>
    <dgm:pt modelId="{A6288C53-75DE-4493-882A-D4754F7B0AAE}" type="parTrans" cxnId="{01A1E53A-4B85-40BE-90F5-EB44C9F778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8EA31-0746-4D90-96B0-7EA884E22B07}" type="sibTrans" cxnId="{01A1E53A-4B85-40BE-90F5-EB44C9F778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2D4626-854B-4134-B4A4-97A277FD9250}">
      <dgm:prSet phldrT="[Texto]"/>
      <dgm:spPr/>
      <dgm:t>
        <a:bodyPr/>
        <a:lstStyle/>
        <a:p>
          <a:r>
            <a:rPr lang="es-ES_tradnl" b="0" dirty="0">
              <a:solidFill>
                <a:schemeClr val="tx1"/>
              </a:solidFill>
              <a:latin typeface="Patrick Hand SC"/>
              <a:ea typeface="Arial" panose="020B0604020202020204" pitchFamily="34" charset="0"/>
            </a:rPr>
            <a:t>Intuición</a:t>
          </a:r>
          <a:endParaRPr lang="es-ES" b="0" dirty="0">
            <a:solidFill>
              <a:schemeClr val="tx1"/>
            </a:solidFill>
          </a:endParaRPr>
        </a:p>
      </dgm:t>
    </dgm:pt>
    <dgm:pt modelId="{8854A5F0-DFFC-44BE-AC73-61397A6D1F8B}" type="parTrans" cxnId="{D2E10245-D30D-40F5-B72A-7E2D73FCAB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39DBF2-5DC4-4E89-B79B-37527684866D}" type="sibTrans" cxnId="{D2E10245-D30D-40F5-B72A-7E2D73FCAB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B34820-6527-426C-8AE2-047962CB94D2}">
      <dgm:prSet phldrT="[Texto]"/>
      <dgm:spPr>
        <a:solidFill>
          <a:srgbClr val="92D050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Seriación</a:t>
          </a:r>
          <a:endParaRPr lang="es-ES" dirty="0">
            <a:solidFill>
              <a:schemeClr val="tx1"/>
            </a:solidFill>
          </a:endParaRPr>
        </a:p>
      </dgm:t>
    </dgm:pt>
    <dgm:pt modelId="{A07D2591-51FA-461C-987B-7F228FEC954D}" type="parTrans" cxnId="{69DBE65D-7F8F-456D-8925-3FD34E1A9728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FA3DC6-2325-447E-AE44-2AD305404E55}" type="sibTrans" cxnId="{69DBE65D-7F8F-456D-8925-3FD34E1A972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42C70C-75A1-4A4A-BAA3-8D7D600AC351}">
      <dgm:prSet phldrT="[Texto]"/>
      <dgm:spPr>
        <a:solidFill>
          <a:srgbClr val="92D050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Correspondencia</a:t>
          </a:r>
          <a:endParaRPr lang="es-ES" dirty="0">
            <a:solidFill>
              <a:schemeClr val="tx1"/>
            </a:solidFill>
          </a:endParaRPr>
        </a:p>
      </dgm:t>
    </dgm:pt>
    <dgm:pt modelId="{13A64516-AA38-4169-82F9-0D7B3A2B78E3}" type="parTrans" cxnId="{C1ACC287-8774-46D8-95D0-E75343836C2C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32F71A-BB52-4554-B803-B24EB8A925E0}" type="sibTrans" cxnId="{C1ACC287-8774-46D8-95D0-E75343836C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9B229C-0113-430A-9410-09252904EFCF}">
      <dgm:prSet phldrT="[Texto]"/>
      <dgm:spPr>
        <a:solidFill>
          <a:srgbClr val="92D050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Conservación cantid.</a:t>
          </a:r>
          <a:endParaRPr lang="es-ES" dirty="0">
            <a:solidFill>
              <a:schemeClr val="tx1"/>
            </a:solidFill>
          </a:endParaRPr>
        </a:p>
      </dgm:t>
    </dgm:pt>
    <dgm:pt modelId="{B019B3DE-4E3E-44FE-ABC3-1CBD46E14FDB}" type="parTrans" cxnId="{64EA5AB3-42E1-4F2E-A2A5-5E2E019216E6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D08F76C-5406-4F98-A096-A4F2F72E88C5}" type="sibTrans" cxnId="{64EA5AB3-42E1-4F2E-A2A5-5E2E019216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421AF9-2FDF-43B1-AF77-163EA94AB0E9}" type="pres">
      <dgm:prSet presAssocID="{DD894848-7BA5-40CB-B815-C27FE28000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7412F1-406E-4B16-82E6-5EA4A0C5CB42}" type="pres">
      <dgm:prSet presAssocID="{400353D9-9A28-4FBE-A8AE-0D3245B6D73E}" presName="root1" presStyleCnt="0"/>
      <dgm:spPr/>
    </dgm:pt>
    <dgm:pt modelId="{7D23EB14-4B03-46E3-A2A8-59B497D020F1}" type="pres">
      <dgm:prSet presAssocID="{400353D9-9A28-4FBE-A8AE-0D3245B6D73E}" presName="LevelOneTextNode" presStyleLbl="node0" presStyleIdx="0" presStyleCnt="1" custScaleY="140283">
        <dgm:presLayoutVars>
          <dgm:chPref val="3"/>
        </dgm:presLayoutVars>
      </dgm:prSet>
      <dgm:spPr/>
    </dgm:pt>
    <dgm:pt modelId="{7A44CEC7-44AC-4312-818B-E047761230C3}" type="pres">
      <dgm:prSet presAssocID="{400353D9-9A28-4FBE-A8AE-0D3245B6D73E}" presName="level2hierChild" presStyleCnt="0"/>
      <dgm:spPr/>
    </dgm:pt>
    <dgm:pt modelId="{F74EC17D-2458-41AB-95BE-B19D829DDF20}" type="pres">
      <dgm:prSet presAssocID="{16A782F7-74DF-415A-A356-D2CAA76537C1}" presName="conn2-1" presStyleLbl="parChTrans1D2" presStyleIdx="0" presStyleCnt="2"/>
      <dgm:spPr/>
    </dgm:pt>
    <dgm:pt modelId="{AA425891-1D6C-46C0-BD81-EFCB57A50322}" type="pres">
      <dgm:prSet presAssocID="{16A782F7-74DF-415A-A356-D2CAA76537C1}" presName="connTx" presStyleLbl="parChTrans1D2" presStyleIdx="0" presStyleCnt="2"/>
      <dgm:spPr/>
    </dgm:pt>
    <dgm:pt modelId="{732A4449-B33F-4A31-AAA4-999A8E14889E}" type="pres">
      <dgm:prSet presAssocID="{5AC583AB-F271-48A7-9004-DEEC157B3B01}" presName="root2" presStyleCnt="0"/>
      <dgm:spPr/>
    </dgm:pt>
    <dgm:pt modelId="{2AFB11EC-757C-46AC-88CC-9AAA44A5ADD5}" type="pres">
      <dgm:prSet presAssocID="{5AC583AB-F271-48A7-9004-DEEC157B3B01}" presName="LevelTwoTextNode" presStyleLbl="node2" presStyleIdx="0" presStyleCnt="2" custLinFactNeighborX="-19948" custLinFactNeighborY="4987">
        <dgm:presLayoutVars>
          <dgm:chPref val="3"/>
        </dgm:presLayoutVars>
      </dgm:prSet>
      <dgm:spPr/>
    </dgm:pt>
    <dgm:pt modelId="{D6B1D441-D68B-4AD0-8F87-E0FE7DA827CE}" type="pres">
      <dgm:prSet presAssocID="{5AC583AB-F271-48A7-9004-DEEC157B3B01}" presName="level3hierChild" presStyleCnt="0"/>
      <dgm:spPr/>
    </dgm:pt>
    <dgm:pt modelId="{B006FF7E-3D93-4137-8B1B-EA64BA9BA04B}" type="pres">
      <dgm:prSet presAssocID="{710374FD-FB1C-4B7B-B71E-1062269F1D7B}" presName="conn2-1" presStyleLbl="parChTrans1D3" presStyleIdx="0" presStyleCnt="8"/>
      <dgm:spPr/>
    </dgm:pt>
    <dgm:pt modelId="{9D20A2EE-D5BE-47B8-815A-6C3C3DE7971D}" type="pres">
      <dgm:prSet presAssocID="{710374FD-FB1C-4B7B-B71E-1062269F1D7B}" presName="connTx" presStyleLbl="parChTrans1D3" presStyleIdx="0" presStyleCnt="8"/>
      <dgm:spPr/>
    </dgm:pt>
    <dgm:pt modelId="{DEB7F4EB-28FA-40E4-92AC-3E216F0759D2}" type="pres">
      <dgm:prSet presAssocID="{BB383433-B22D-4824-A011-A95BCBA412D0}" presName="root2" presStyleCnt="0"/>
      <dgm:spPr/>
    </dgm:pt>
    <dgm:pt modelId="{A647C3DF-ED86-443E-8E98-F97EE2A5144E}" type="pres">
      <dgm:prSet presAssocID="{BB383433-B22D-4824-A011-A95BCBA412D0}" presName="LevelTwoTextNode" presStyleLbl="node3" presStyleIdx="0" presStyleCnt="8" custScaleY="36193" custLinFactNeighborX="1496">
        <dgm:presLayoutVars>
          <dgm:chPref val="3"/>
        </dgm:presLayoutVars>
      </dgm:prSet>
      <dgm:spPr/>
    </dgm:pt>
    <dgm:pt modelId="{F25A11D4-E74B-4F86-A4BD-18FFCC942894}" type="pres">
      <dgm:prSet presAssocID="{BB383433-B22D-4824-A011-A95BCBA412D0}" presName="level3hierChild" presStyleCnt="0"/>
      <dgm:spPr/>
    </dgm:pt>
    <dgm:pt modelId="{E874609A-777A-4115-B1FE-4DDF202BBFA8}" type="pres">
      <dgm:prSet presAssocID="{A6288C53-75DE-4493-882A-D4754F7B0AAE}" presName="conn2-1" presStyleLbl="parChTrans1D3" presStyleIdx="1" presStyleCnt="8"/>
      <dgm:spPr/>
    </dgm:pt>
    <dgm:pt modelId="{C4F623D8-84C1-48FB-943D-1EB694F06325}" type="pres">
      <dgm:prSet presAssocID="{A6288C53-75DE-4493-882A-D4754F7B0AAE}" presName="connTx" presStyleLbl="parChTrans1D3" presStyleIdx="1" presStyleCnt="8"/>
      <dgm:spPr/>
    </dgm:pt>
    <dgm:pt modelId="{1353A0BB-ABAF-4D66-BD81-A6E43ED9AA55}" type="pres">
      <dgm:prSet presAssocID="{F0572A40-FC5D-49EB-8A65-CCF263F748E2}" presName="root2" presStyleCnt="0"/>
      <dgm:spPr/>
    </dgm:pt>
    <dgm:pt modelId="{C6697141-01C3-43A3-8638-8E26820900B5}" type="pres">
      <dgm:prSet presAssocID="{F0572A40-FC5D-49EB-8A65-CCF263F748E2}" presName="LevelTwoTextNode" presStyleLbl="node3" presStyleIdx="1" presStyleCnt="8" custScaleY="36193" custLinFactNeighborX="1496">
        <dgm:presLayoutVars>
          <dgm:chPref val="3"/>
        </dgm:presLayoutVars>
      </dgm:prSet>
      <dgm:spPr/>
    </dgm:pt>
    <dgm:pt modelId="{F115C7C0-B738-45EC-894D-807251B4F349}" type="pres">
      <dgm:prSet presAssocID="{F0572A40-FC5D-49EB-8A65-CCF263F748E2}" presName="level3hierChild" presStyleCnt="0"/>
      <dgm:spPr/>
    </dgm:pt>
    <dgm:pt modelId="{A91C7ACD-6765-4A5E-A7B6-6D140636FDD2}" type="pres">
      <dgm:prSet presAssocID="{8854A5F0-DFFC-44BE-AC73-61397A6D1F8B}" presName="conn2-1" presStyleLbl="parChTrans1D3" presStyleIdx="2" presStyleCnt="8"/>
      <dgm:spPr/>
    </dgm:pt>
    <dgm:pt modelId="{CCD345EA-B7D3-4840-A757-5C3ECD985FEF}" type="pres">
      <dgm:prSet presAssocID="{8854A5F0-DFFC-44BE-AC73-61397A6D1F8B}" presName="connTx" presStyleLbl="parChTrans1D3" presStyleIdx="2" presStyleCnt="8"/>
      <dgm:spPr/>
    </dgm:pt>
    <dgm:pt modelId="{DAFF3B3F-17DD-40F9-85EB-E1E8FA7779FF}" type="pres">
      <dgm:prSet presAssocID="{032D4626-854B-4134-B4A4-97A277FD9250}" presName="root2" presStyleCnt="0"/>
      <dgm:spPr/>
    </dgm:pt>
    <dgm:pt modelId="{B7460F5B-9105-40A7-B1F4-6C3BB448096C}" type="pres">
      <dgm:prSet presAssocID="{032D4626-854B-4134-B4A4-97A277FD9250}" presName="LevelTwoTextNode" presStyleLbl="node3" presStyleIdx="2" presStyleCnt="8" custScaleY="36193" custLinFactNeighborX="1496">
        <dgm:presLayoutVars>
          <dgm:chPref val="3"/>
        </dgm:presLayoutVars>
      </dgm:prSet>
      <dgm:spPr/>
    </dgm:pt>
    <dgm:pt modelId="{B47E18BC-E56F-4A27-9BCF-C103DD94004F}" type="pres">
      <dgm:prSet presAssocID="{032D4626-854B-4134-B4A4-97A277FD9250}" presName="level3hierChild" presStyleCnt="0"/>
      <dgm:spPr/>
    </dgm:pt>
    <dgm:pt modelId="{852BD450-1459-4C69-B6F4-810E9E3CA707}" type="pres">
      <dgm:prSet presAssocID="{26403707-5B31-4418-B4AA-2B48D9707E63}" presName="conn2-1" presStyleLbl="parChTrans1D3" presStyleIdx="3" presStyleCnt="8"/>
      <dgm:spPr/>
    </dgm:pt>
    <dgm:pt modelId="{8D847B18-E851-448C-8948-D36D0AD151E8}" type="pres">
      <dgm:prSet presAssocID="{26403707-5B31-4418-B4AA-2B48D9707E63}" presName="connTx" presStyleLbl="parChTrans1D3" presStyleIdx="3" presStyleCnt="8"/>
      <dgm:spPr/>
    </dgm:pt>
    <dgm:pt modelId="{44315E1B-AA9B-4F66-A2C4-CBF4D4A4B703}" type="pres">
      <dgm:prSet presAssocID="{B2026FB3-73B0-4817-AACE-46D9A4E42FA1}" presName="root2" presStyleCnt="0"/>
      <dgm:spPr/>
    </dgm:pt>
    <dgm:pt modelId="{BF3BAF19-C9B6-4607-846C-C941D35C2F6F}" type="pres">
      <dgm:prSet presAssocID="{B2026FB3-73B0-4817-AACE-46D9A4E42FA1}" presName="LevelTwoTextNode" presStyleLbl="node3" presStyleIdx="3" presStyleCnt="8" custScaleY="36193" custLinFactNeighborX="1496">
        <dgm:presLayoutVars>
          <dgm:chPref val="3"/>
        </dgm:presLayoutVars>
      </dgm:prSet>
      <dgm:spPr/>
    </dgm:pt>
    <dgm:pt modelId="{75934BD7-9EBE-43DA-A127-53AADAC59EA4}" type="pres">
      <dgm:prSet presAssocID="{B2026FB3-73B0-4817-AACE-46D9A4E42FA1}" presName="level3hierChild" presStyleCnt="0"/>
      <dgm:spPr/>
    </dgm:pt>
    <dgm:pt modelId="{58A33DD1-9D20-499E-9A58-68B189E3B569}" type="pres">
      <dgm:prSet presAssocID="{0E3C7D53-D0F6-49E1-AD4A-4C85A2E5459E}" presName="conn2-1" presStyleLbl="parChTrans1D2" presStyleIdx="1" presStyleCnt="2"/>
      <dgm:spPr/>
    </dgm:pt>
    <dgm:pt modelId="{86125FA3-8CF7-4062-8B93-66D7AE392D18}" type="pres">
      <dgm:prSet presAssocID="{0E3C7D53-D0F6-49E1-AD4A-4C85A2E5459E}" presName="connTx" presStyleLbl="parChTrans1D2" presStyleIdx="1" presStyleCnt="2"/>
      <dgm:spPr/>
    </dgm:pt>
    <dgm:pt modelId="{241CA6A0-443B-4704-9DE9-DB8861039057}" type="pres">
      <dgm:prSet presAssocID="{57F1A530-8365-49F4-A22E-8732702EF3E1}" presName="root2" presStyleCnt="0"/>
      <dgm:spPr/>
    </dgm:pt>
    <dgm:pt modelId="{9C51205C-9E38-49EF-9F50-6A252C6EBC54}" type="pres">
      <dgm:prSet presAssocID="{57F1A530-8365-49F4-A22E-8732702EF3E1}" presName="LevelTwoTextNode" presStyleLbl="node2" presStyleIdx="1" presStyleCnt="2" custLinFactNeighborX="-19948" custLinFactNeighborY="4987">
        <dgm:presLayoutVars>
          <dgm:chPref val="3"/>
        </dgm:presLayoutVars>
      </dgm:prSet>
      <dgm:spPr/>
    </dgm:pt>
    <dgm:pt modelId="{870A920F-23C7-48EC-ADD4-E5281D8EA0F8}" type="pres">
      <dgm:prSet presAssocID="{57F1A530-8365-49F4-A22E-8732702EF3E1}" presName="level3hierChild" presStyleCnt="0"/>
      <dgm:spPr/>
    </dgm:pt>
    <dgm:pt modelId="{ED8CF75D-A033-4E6B-9F28-A38DBC8D098B}" type="pres">
      <dgm:prSet presAssocID="{65B1DAA0-C4AB-43FA-BF0E-DD2CC42D21BF}" presName="conn2-1" presStyleLbl="parChTrans1D3" presStyleIdx="4" presStyleCnt="8"/>
      <dgm:spPr/>
    </dgm:pt>
    <dgm:pt modelId="{087C96C0-255C-4A4A-B1DE-5DDA7F92D3F8}" type="pres">
      <dgm:prSet presAssocID="{65B1DAA0-C4AB-43FA-BF0E-DD2CC42D21BF}" presName="connTx" presStyleLbl="parChTrans1D3" presStyleIdx="4" presStyleCnt="8"/>
      <dgm:spPr/>
    </dgm:pt>
    <dgm:pt modelId="{71700345-6F8B-4D3B-8B0F-FD99C3D66225}" type="pres">
      <dgm:prSet presAssocID="{9EC09FA6-7C71-4324-8815-8766FD94FFD6}" presName="root2" presStyleCnt="0"/>
      <dgm:spPr/>
    </dgm:pt>
    <dgm:pt modelId="{2EFCA4BA-8A43-4BD4-A6F9-6F4F2EADBA03}" type="pres">
      <dgm:prSet presAssocID="{9EC09FA6-7C71-4324-8815-8766FD94FFD6}" presName="LevelTwoTextNode" presStyleLbl="node3" presStyleIdx="4" presStyleCnt="8" custScaleY="34414">
        <dgm:presLayoutVars>
          <dgm:chPref val="3"/>
        </dgm:presLayoutVars>
      </dgm:prSet>
      <dgm:spPr/>
    </dgm:pt>
    <dgm:pt modelId="{80B01501-7EB2-4E76-98CD-EB9E2B3348B6}" type="pres">
      <dgm:prSet presAssocID="{9EC09FA6-7C71-4324-8815-8766FD94FFD6}" presName="level3hierChild" presStyleCnt="0"/>
      <dgm:spPr/>
    </dgm:pt>
    <dgm:pt modelId="{BAEE82FB-D437-442A-847E-9CC32373CD69}" type="pres">
      <dgm:prSet presAssocID="{A07D2591-51FA-461C-987B-7F228FEC954D}" presName="conn2-1" presStyleLbl="parChTrans1D3" presStyleIdx="5" presStyleCnt="8"/>
      <dgm:spPr/>
    </dgm:pt>
    <dgm:pt modelId="{A8E39C1D-7EC4-47CC-99A4-F52095BA978A}" type="pres">
      <dgm:prSet presAssocID="{A07D2591-51FA-461C-987B-7F228FEC954D}" presName="connTx" presStyleLbl="parChTrans1D3" presStyleIdx="5" presStyleCnt="8"/>
      <dgm:spPr/>
    </dgm:pt>
    <dgm:pt modelId="{3EA6281E-2318-4898-8147-484DEBCB4A56}" type="pres">
      <dgm:prSet presAssocID="{3CB34820-6527-426C-8AE2-047962CB94D2}" presName="root2" presStyleCnt="0"/>
      <dgm:spPr/>
    </dgm:pt>
    <dgm:pt modelId="{616EAE9B-BD87-4298-BE5C-6D5CE3D4AE88}" type="pres">
      <dgm:prSet presAssocID="{3CB34820-6527-426C-8AE2-047962CB94D2}" presName="LevelTwoTextNode" presStyleLbl="node3" presStyleIdx="5" presStyleCnt="8" custScaleY="34414">
        <dgm:presLayoutVars>
          <dgm:chPref val="3"/>
        </dgm:presLayoutVars>
      </dgm:prSet>
      <dgm:spPr/>
    </dgm:pt>
    <dgm:pt modelId="{B071E590-AF56-4B0F-8B94-34CCD11AA85C}" type="pres">
      <dgm:prSet presAssocID="{3CB34820-6527-426C-8AE2-047962CB94D2}" presName="level3hierChild" presStyleCnt="0"/>
      <dgm:spPr/>
    </dgm:pt>
    <dgm:pt modelId="{533A8433-EB3D-4014-8808-114360E91086}" type="pres">
      <dgm:prSet presAssocID="{13A64516-AA38-4169-82F9-0D7B3A2B78E3}" presName="conn2-1" presStyleLbl="parChTrans1D3" presStyleIdx="6" presStyleCnt="8"/>
      <dgm:spPr/>
    </dgm:pt>
    <dgm:pt modelId="{BCC15E0B-9163-490A-BDEE-C5C7767852F2}" type="pres">
      <dgm:prSet presAssocID="{13A64516-AA38-4169-82F9-0D7B3A2B78E3}" presName="connTx" presStyleLbl="parChTrans1D3" presStyleIdx="6" presStyleCnt="8"/>
      <dgm:spPr/>
    </dgm:pt>
    <dgm:pt modelId="{1A4F1B3D-5001-468D-A274-D010CA9F59DB}" type="pres">
      <dgm:prSet presAssocID="{D142C70C-75A1-4A4A-BAA3-8D7D600AC351}" presName="root2" presStyleCnt="0"/>
      <dgm:spPr/>
    </dgm:pt>
    <dgm:pt modelId="{50AAD2FB-4B34-4473-AF2C-3C295A0DB530}" type="pres">
      <dgm:prSet presAssocID="{D142C70C-75A1-4A4A-BAA3-8D7D600AC351}" presName="LevelTwoTextNode" presStyleLbl="node3" presStyleIdx="6" presStyleCnt="8" custScaleY="34414">
        <dgm:presLayoutVars>
          <dgm:chPref val="3"/>
        </dgm:presLayoutVars>
      </dgm:prSet>
      <dgm:spPr/>
    </dgm:pt>
    <dgm:pt modelId="{CCEC1A8A-55DB-4232-8299-B24B379776CB}" type="pres">
      <dgm:prSet presAssocID="{D142C70C-75A1-4A4A-BAA3-8D7D600AC351}" presName="level3hierChild" presStyleCnt="0"/>
      <dgm:spPr/>
    </dgm:pt>
    <dgm:pt modelId="{A9BA6AFA-3F1E-4BAD-810F-152AE4B3F9CF}" type="pres">
      <dgm:prSet presAssocID="{B019B3DE-4E3E-44FE-ABC3-1CBD46E14FDB}" presName="conn2-1" presStyleLbl="parChTrans1D3" presStyleIdx="7" presStyleCnt="8"/>
      <dgm:spPr/>
    </dgm:pt>
    <dgm:pt modelId="{1236391A-223D-48A9-BA9E-4FF05ACF19EB}" type="pres">
      <dgm:prSet presAssocID="{B019B3DE-4E3E-44FE-ABC3-1CBD46E14FDB}" presName="connTx" presStyleLbl="parChTrans1D3" presStyleIdx="7" presStyleCnt="8"/>
      <dgm:spPr/>
    </dgm:pt>
    <dgm:pt modelId="{DA47B94F-EBBD-4C8C-A540-2B01C923C580}" type="pres">
      <dgm:prSet presAssocID="{919B229C-0113-430A-9410-09252904EFCF}" presName="root2" presStyleCnt="0"/>
      <dgm:spPr/>
    </dgm:pt>
    <dgm:pt modelId="{CF19D122-FE27-4FDB-84E7-D59F9AA971F6}" type="pres">
      <dgm:prSet presAssocID="{919B229C-0113-430A-9410-09252904EFCF}" presName="LevelTwoTextNode" presStyleLbl="node3" presStyleIdx="7" presStyleCnt="8" custScaleY="34414">
        <dgm:presLayoutVars>
          <dgm:chPref val="3"/>
        </dgm:presLayoutVars>
      </dgm:prSet>
      <dgm:spPr/>
    </dgm:pt>
    <dgm:pt modelId="{A39285E6-DC67-4D76-AD66-40409166A081}" type="pres">
      <dgm:prSet presAssocID="{919B229C-0113-430A-9410-09252904EFCF}" presName="level3hierChild" presStyleCnt="0"/>
      <dgm:spPr/>
    </dgm:pt>
  </dgm:ptLst>
  <dgm:cxnLst>
    <dgm:cxn modelId="{561CD901-D351-4CDB-9B42-D0ACF75EE7AB}" type="presOf" srcId="{B019B3DE-4E3E-44FE-ABC3-1CBD46E14FDB}" destId="{A9BA6AFA-3F1E-4BAD-810F-152AE4B3F9CF}" srcOrd="0" destOrd="0" presId="urn:microsoft.com/office/officeart/2005/8/layout/hierarchy2"/>
    <dgm:cxn modelId="{1AED7A02-ED91-40FD-A1B1-EE70EFB35B4B}" type="presOf" srcId="{A07D2591-51FA-461C-987B-7F228FEC954D}" destId="{BAEE82FB-D437-442A-847E-9CC32373CD69}" srcOrd="0" destOrd="0" presId="urn:microsoft.com/office/officeart/2005/8/layout/hierarchy2"/>
    <dgm:cxn modelId="{C5A44412-EED3-470D-B84C-7A2212CD3E4A}" type="presOf" srcId="{D142C70C-75A1-4A4A-BAA3-8D7D600AC351}" destId="{50AAD2FB-4B34-4473-AF2C-3C295A0DB530}" srcOrd="0" destOrd="0" presId="urn:microsoft.com/office/officeart/2005/8/layout/hierarchy2"/>
    <dgm:cxn modelId="{C070D719-8623-4D49-A64A-47F0F8AE8270}" type="presOf" srcId="{BB383433-B22D-4824-A011-A95BCBA412D0}" destId="{A647C3DF-ED86-443E-8E98-F97EE2A5144E}" srcOrd="0" destOrd="0" presId="urn:microsoft.com/office/officeart/2005/8/layout/hierarchy2"/>
    <dgm:cxn modelId="{C9289B1E-0394-40EC-BB9D-950A4769482D}" type="presOf" srcId="{16A782F7-74DF-415A-A356-D2CAA76537C1}" destId="{AA425891-1D6C-46C0-BD81-EFCB57A50322}" srcOrd="1" destOrd="0" presId="urn:microsoft.com/office/officeart/2005/8/layout/hierarchy2"/>
    <dgm:cxn modelId="{257BD21F-4E6A-46BD-BA03-B9F458E163F3}" type="presOf" srcId="{8854A5F0-DFFC-44BE-AC73-61397A6D1F8B}" destId="{A91C7ACD-6765-4A5E-A7B6-6D140636FDD2}" srcOrd="0" destOrd="0" presId="urn:microsoft.com/office/officeart/2005/8/layout/hierarchy2"/>
    <dgm:cxn modelId="{A4239725-1BD6-4F6A-B263-0A4662F21ED3}" type="presOf" srcId="{13A64516-AA38-4169-82F9-0D7B3A2B78E3}" destId="{533A8433-EB3D-4014-8808-114360E91086}" srcOrd="0" destOrd="0" presId="urn:microsoft.com/office/officeart/2005/8/layout/hierarchy2"/>
    <dgm:cxn modelId="{411EC82B-5D54-4959-8495-5F0DE1F3D1BB}" type="presOf" srcId="{65B1DAA0-C4AB-43FA-BF0E-DD2CC42D21BF}" destId="{087C96C0-255C-4A4A-B1DE-5DDA7F92D3F8}" srcOrd="1" destOrd="0" presId="urn:microsoft.com/office/officeart/2005/8/layout/hierarchy2"/>
    <dgm:cxn modelId="{C9326D2D-F9D8-4E12-829A-7462971916BF}" type="presOf" srcId="{919B229C-0113-430A-9410-09252904EFCF}" destId="{CF19D122-FE27-4FDB-84E7-D59F9AA971F6}" srcOrd="0" destOrd="0" presId="urn:microsoft.com/office/officeart/2005/8/layout/hierarchy2"/>
    <dgm:cxn modelId="{01A1E53A-4B85-40BE-90F5-EB44C9F778CF}" srcId="{5AC583AB-F271-48A7-9004-DEEC157B3B01}" destId="{F0572A40-FC5D-49EB-8A65-CCF263F748E2}" srcOrd="1" destOrd="0" parTransId="{A6288C53-75DE-4493-882A-D4754F7B0AAE}" sibTransId="{6348EA31-0746-4D90-96B0-7EA884E22B07}"/>
    <dgm:cxn modelId="{9F7B0B40-4F16-4ABD-A40F-F1B6D0A0E55A}" type="presOf" srcId="{26403707-5B31-4418-B4AA-2B48D9707E63}" destId="{852BD450-1459-4C69-B6F4-810E9E3CA707}" srcOrd="0" destOrd="0" presId="urn:microsoft.com/office/officeart/2005/8/layout/hierarchy2"/>
    <dgm:cxn modelId="{9386C95C-D7AD-4FDA-9EFC-EB01C3B3F61A}" type="presOf" srcId="{57F1A530-8365-49F4-A22E-8732702EF3E1}" destId="{9C51205C-9E38-49EF-9F50-6A252C6EBC54}" srcOrd="0" destOrd="0" presId="urn:microsoft.com/office/officeart/2005/8/layout/hierarchy2"/>
    <dgm:cxn modelId="{69DBE65D-7F8F-456D-8925-3FD34E1A9728}" srcId="{57F1A530-8365-49F4-A22E-8732702EF3E1}" destId="{3CB34820-6527-426C-8AE2-047962CB94D2}" srcOrd="1" destOrd="0" parTransId="{A07D2591-51FA-461C-987B-7F228FEC954D}" sibTransId="{29FA3DC6-2325-447E-AE44-2AD305404E55}"/>
    <dgm:cxn modelId="{97F7445F-4B96-400B-A597-B6D30AC84288}" type="presOf" srcId="{3CB34820-6527-426C-8AE2-047962CB94D2}" destId="{616EAE9B-BD87-4298-BE5C-6D5CE3D4AE88}" srcOrd="0" destOrd="0" presId="urn:microsoft.com/office/officeart/2005/8/layout/hierarchy2"/>
    <dgm:cxn modelId="{1F4CDA60-631B-4F8A-8046-B0A012F00452}" type="presOf" srcId="{0E3C7D53-D0F6-49E1-AD4A-4C85A2E5459E}" destId="{86125FA3-8CF7-4062-8B93-66D7AE392D18}" srcOrd="1" destOrd="0" presId="urn:microsoft.com/office/officeart/2005/8/layout/hierarchy2"/>
    <dgm:cxn modelId="{AC40F660-77AD-40C6-8EBE-6B2FE62CEE2E}" type="presOf" srcId="{A07D2591-51FA-461C-987B-7F228FEC954D}" destId="{A8E39C1D-7EC4-47CC-99A4-F52095BA978A}" srcOrd="1" destOrd="0" presId="urn:microsoft.com/office/officeart/2005/8/layout/hierarchy2"/>
    <dgm:cxn modelId="{1B92F544-4DBD-4AC3-814C-DC24BD169BD4}" srcId="{400353D9-9A28-4FBE-A8AE-0D3245B6D73E}" destId="{57F1A530-8365-49F4-A22E-8732702EF3E1}" srcOrd="1" destOrd="0" parTransId="{0E3C7D53-D0F6-49E1-AD4A-4C85A2E5459E}" sibTransId="{F07A064D-A93A-4780-9F62-0D8628338005}"/>
    <dgm:cxn modelId="{7619FE44-48C1-486F-B614-0635F06F823E}" type="presOf" srcId="{B019B3DE-4E3E-44FE-ABC3-1CBD46E14FDB}" destId="{1236391A-223D-48A9-BA9E-4FF05ACF19EB}" srcOrd="1" destOrd="0" presId="urn:microsoft.com/office/officeart/2005/8/layout/hierarchy2"/>
    <dgm:cxn modelId="{D2E10245-D30D-40F5-B72A-7E2D73FCABCA}" srcId="{5AC583AB-F271-48A7-9004-DEEC157B3B01}" destId="{032D4626-854B-4134-B4A4-97A277FD9250}" srcOrd="2" destOrd="0" parTransId="{8854A5F0-DFFC-44BE-AC73-61397A6D1F8B}" sibTransId="{5439DBF2-5DC4-4E89-B79B-37527684866D}"/>
    <dgm:cxn modelId="{9CD4854D-DA99-4403-92E8-0E33805C089C}" type="presOf" srcId="{710374FD-FB1C-4B7B-B71E-1062269F1D7B}" destId="{B006FF7E-3D93-4137-8B1B-EA64BA9BA04B}" srcOrd="0" destOrd="0" presId="urn:microsoft.com/office/officeart/2005/8/layout/hierarchy2"/>
    <dgm:cxn modelId="{F3CC794E-A034-402E-A954-805291B80480}" type="presOf" srcId="{13A64516-AA38-4169-82F9-0D7B3A2B78E3}" destId="{BCC15E0B-9163-490A-BDEE-C5C7767852F2}" srcOrd="1" destOrd="0" presId="urn:microsoft.com/office/officeart/2005/8/layout/hierarchy2"/>
    <dgm:cxn modelId="{56DE7A51-1BB6-4847-9707-E47A0302F00D}" type="presOf" srcId="{0E3C7D53-D0F6-49E1-AD4A-4C85A2E5459E}" destId="{58A33DD1-9D20-499E-9A58-68B189E3B569}" srcOrd="0" destOrd="0" presId="urn:microsoft.com/office/officeart/2005/8/layout/hierarchy2"/>
    <dgm:cxn modelId="{1C9D487B-3E72-4D07-9A4E-743E68B15A6D}" srcId="{400353D9-9A28-4FBE-A8AE-0D3245B6D73E}" destId="{5AC583AB-F271-48A7-9004-DEEC157B3B01}" srcOrd="0" destOrd="0" parTransId="{16A782F7-74DF-415A-A356-D2CAA76537C1}" sibTransId="{22D02211-276F-4B63-89F1-2B07322A8BF7}"/>
    <dgm:cxn modelId="{A599E87E-A15B-489F-81EA-BA716997EFDC}" type="presOf" srcId="{400353D9-9A28-4FBE-A8AE-0D3245B6D73E}" destId="{7D23EB14-4B03-46E3-A2A8-59B497D020F1}" srcOrd="0" destOrd="0" presId="urn:microsoft.com/office/officeart/2005/8/layout/hierarchy2"/>
    <dgm:cxn modelId="{2F994A84-86E3-4C2D-B96B-5A8B472B5E2D}" type="presOf" srcId="{16A782F7-74DF-415A-A356-D2CAA76537C1}" destId="{F74EC17D-2458-41AB-95BE-B19D829DDF20}" srcOrd="0" destOrd="0" presId="urn:microsoft.com/office/officeart/2005/8/layout/hierarchy2"/>
    <dgm:cxn modelId="{C1ACC287-8774-46D8-95D0-E75343836C2C}" srcId="{57F1A530-8365-49F4-A22E-8732702EF3E1}" destId="{D142C70C-75A1-4A4A-BAA3-8D7D600AC351}" srcOrd="2" destOrd="0" parTransId="{13A64516-AA38-4169-82F9-0D7B3A2B78E3}" sibTransId="{C832F71A-BB52-4554-B803-B24EB8A925E0}"/>
    <dgm:cxn modelId="{C329F28D-9C85-4502-97E9-1D055A5C3CF0}" type="presOf" srcId="{8854A5F0-DFFC-44BE-AC73-61397A6D1F8B}" destId="{CCD345EA-B7D3-4840-A757-5C3ECD985FEF}" srcOrd="1" destOrd="0" presId="urn:microsoft.com/office/officeart/2005/8/layout/hierarchy2"/>
    <dgm:cxn modelId="{15B4B091-3BA7-4875-8D6A-7C09F21FC94C}" type="presOf" srcId="{032D4626-854B-4134-B4A4-97A277FD9250}" destId="{B7460F5B-9105-40A7-B1F4-6C3BB448096C}" srcOrd="0" destOrd="0" presId="urn:microsoft.com/office/officeart/2005/8/layout/hierarchy2"/>
    <dgm:cxn modelId="{32B90996-06CF-4CB8-8C46-722DB67E6A27}" type="presOf" srcId="{DD894848-7BA5-40CB-B815-C27FE2800095}" destId="{0E421AF9-2FDF-43B1-AF77-163EA94AB0E9}" srcOrd="0" destOrd="0" presId="urn:microsoft.com/office/officeart/2005/8/layout/hierarchy2"/>
    <dgm:cxn modelId="{3A486E97-E7BE-4456-968A-B645A9A625BF}" type="presOf" srcId="{710374FD-FB1C-4B7B-B71E-1062269F1D7B}" destId="{9D20A2EE-D5BE-47B8-815A-6C3C3DE7971D}" srcOrd="1" destOrd="0" presId="urn:microsoft.com/office/officeart/2005/8/layout/hierarchy2"/>
    <dgm:cxn modelId="{AF0208A8-6C10-429C-9DA8-03EC3EA96358}" type="presOf" srcId="{26403707-5B31-4418-B4AA-2B48D9707E63}" destId="{8D847B18-E851-448C-8948-D36D0AD151E8}" srcOrd="1" destOrd="0" presId="urn:microsoft.com/office/officeart/2005/8/layout/hierarchy2"/>
    <dgm:cxn modelId="{7BC242AA-559E-4EB3-B465-7014AD5D637F}" srcId="{57F1A530-8365-49F4-A22E-8732702EF3E1}" destId="{9EC09FA6-7C71-4324-8815-8766FD94FFD6}" srcOrd="0" destOrd="0" parTransId="{65B1DAA0-C4AB-43FA-BF0E-DD2CC42D21BF}" sibTransId="{4BC9C963-BE72-46F3-BD9C-A706DF8F6F8E}"/>
    <dgm:cxn modelId="{6C6E7EAC-1121-4A2C-A077-A8E7CB2C27F2}" type="presOf" srcId="{65B1DAA0-C4AB-43FA-BF0E-DD2CC42D21BF}" destId="{ED8CF75D-A033-4E6B-9F28-A38DBC8D098B}" srcOrd="0" destOrd="0" presId="urn:microsoft.com/office/officeart/2005/8/layout/hierarchy2"/>
    <dgm:cxn modelId="{64EA5AB3-42E1-4F2E-A2A5-5E2E019216E6}" srcId="{57F1A530-8365-49F4-A22E-8732702EF3E1}" destId="{919B229C-0113-430A-9410-09252904EFCF}" srcOrd="3" destOrd="0" parTransId="{B019B3DE-4E3E-44FE-ABC3-1CBD46E14FDB}" sibTransId="{0D08F76C-5406-4F98-A096-A4F2F72E88C5}"/>
    <dgm:cxn modelId="{42E44CB5-ED46-4BC6-A232-2C8CDD7F81D4}" type="presOf" srcId="{A6288C53-75DE-4493-882A-D4754F7B0AAE}" destId="{E874609A-777A-4115-B1FE-4DDF202BBFA8}" srcOrd="0" destOrd="0" presId="urn:microsoft.com/office/officeart/2005/8/layout/hierarchy2"/>
    <dgm:cxn modelId="{C9CDA6B6-350B-49A9-A6AF-0E9D5497E11A}" srcId="{5AC583AB-F271-48A7-9004-DEEC157B3B01}" destId="{B2026FB3-73B0-4817-AACE-46D9A4E42FA1}" srcOrd="3" destOrd="0" parTransId="{26403707-5B31-4418-B4AA-2B48D9707E63}" sibTransId="{3E7E2743-4687-43BC-B003-ADCC6DB1668C}"/>
    <dgm:cxn modelId="{F8DD16BC-90F8-4B0F-8FBA-966FD19118AB}" type="presOf" srcId="{9EC09FA6-7C71-4324-8815-8766FD94FFD6}" destId="{2EFCA4BA-8A43-4BD4-A6F9-6F4F2EADBA03}" srcOrd="0" destOrd="0" presId="urn:microsoft.com/office/officeart/2005/8/layout/hierarchy2"/>
    <dgm:cxn modelId="{424FC9CE-A0EB-46D9-B3C0-97DFA3846DFD}" type="presOf" srcId="{B2026FB3-73B0-4817-AACE-46D9A4E42FA1}" destId="{BF3BAF19-C9B6-4607-846C-C941D35C2F6F}" srcOrd="0" destOrd="0" presId="urn:microsoft.com/office/officeart/2005/8/layout/hierarchy2"/>
    <dgm:cxn modelId="{902022D3-14D3-44FA-A183-CF92D14F4A27}" type="presOf" srcId="{F0572A40-FC5D-49EB-8A65-CCF263F748E2}" destId="{C6697141-01C3-43A3-8638-8E26820900B5}" srcOrd="0" destOrd="0" presId="urn:microsoft.com/office/officeart/2005/8/layout/hierarchy2"/>
    <dgm:cxn modelId="{86F22CD6-D453-49E1-BE63-4C021BE1D2B1}" srcId="{DD894848-7BA5-40CB-B815-C27FE2800095}" destId="{400353D9-9A28-4FBE-A8AE-0D3245B6D73E}" srcOrd="0" destOrd="0" parTransId="{6EE3B42F-C1EB-432E-A06F-99F1426E518E}" sibTransId="{6CFB6F3D-08E7-42C1-8A27-2F2227912EE2}"/>
    <dgm:cxn modelId="{154D0BDF-F905-4AA2-B644-7E63D163F434}" type="presOf" srcId="{A6288C53-75DE-4493-882A-D4754F7B0AAE}" destId="{C4F623D8-84C1-48FB-943D-1EB694F06325}" srcOrd="1" destOrd="0" presId="urn:microsoft.com/office/officeart/2005/8/layout/hierarchy2"/>
    <dgm:cxn modelId="{02D8AFE0-3290-4C28-85CA-427DEF18BFF7}" srcId="{5AC583AB-F271-48A7-9004-DEEC157B3B01}" destId="{BB383433-B22D-4824-A011-A95BCBA412D0}" srcOrd="0" destOrd="0" parTransId="{710374FD-FB1C-4B7B-B71E-1062269F1D7B}" sibTransId="{84FA9DD5-E233-4960-8281-309B76776C6B}"/>
    <dgm:cxn modelId="{5CE3ABEA-A05E-470E-9D6F-79DF3B9D02C7}" type="presOf" srcId="{5AC583AB-F271-48A7-9004-DEEC157B3B01}" destId="{2AFB11EC-757C-46AC-88CC-9AAA44A5ADD5}" srcOrd="0" destOrd="0" presId="urn:microsoft.com/office/officeart/2005/8/layout/hierarchy2"/>
    <dgm:cxn modelId="{D9F60F8A-B5D0-4861-B989-681D4B430419}" type="presParOf" srcId="{0E421AF9-2FDF-43B1-AF77-163EA94AB0E9}" destId="{3D7412F1-406E-4B16-82E6-5EA4A0C5CB42}" srcOrd="0" destOrd="0" presId="urn:microsoft.com/office/officeart/2005/8/layout/hierarchy2"/>
    <dgm:cxn modelId="{4C14B610-5493-4F39-A34E-E0C63EE39F65}" type="presParOf" srcId="{3D7412F1-406E-4B16-82E6-5EA4A0C5CB42}" destId="{7D23EB14-4B03-46E3-A2A8-59B497D020F1}" srcOrd="0" destOrd="0" presId="urn:microsoft.com/office/officeart/2005/8/layout/hierarchy2"/>
    <dgm:cxn modelId="{0C7257C2-8958-48FC-AD01-746D815E98A8}" type="presParOf" srcId="{3D7412F1-406E-4B16-82E6-5EA4A0C5CB42}" destId="{7A44CEC7-44AC-4312-818B-E047761230C3}" srcOrd="1" destOrd="0" presId="urn:microsoft.com/office/officeart/2005/8/layout/hierarchy2"/>
    <dgm:cxn modelId="{0324D96C-8EB1-4977-8E5A-F01E4DF02A45}" type="presParOf" srcId="{7A44CEC7-44AC-4312-818B-E047761230C3}" destId="{F74EC17D-2458-41AB-95BE-B19D829DDF20}" srcOrd="0" destOrd="0" presId="urn:microsoft.com/office/officeart/2005/8/layout/hierarchy2"/>
    <dgm:cxn modelId="{8F91A4D2-A78F-448A-9D75-A7DDD1EF9B59}" type="presParOf" srcId="{F74EC17D-2458-41AB-95BE-B19D829DDF20}" destId="{AA425891-1D6C-46C0-BD81-EFCB57A50322}" srcOrd="0" destOrd="0" presId="urn:microsoft.com/office/officeart/2005/8/layout/hierarchy2"/>
    <dgm:cxn modelId="{AF0A71D0-51A7-4DF2-8B19-08C0B5397F49}" type="presParOf" srcId="{7A44CEC7-44AC-4312-818B-E047761230C3}" destId="{732A4449-B33F-4A31-AAA4-999A8E14889E}" srcOrd="1" destOrd="0" presId="urn:microsoft.com/office/officeart/2005/8/layout/hierarchy2"/>
    <dgm:cxn modelId="{852BD00C-45EC-42E0-BFF2-32FCDAE1B336}" type="presParOf" srcId="{732A4449-B33F-4A31-AAA4-999A8E14889E}" destId="{2AFB11EC-757C-46AC-88CC-9AAA44A5ADD5}" srcOrd="0" destOrd="0" presId="urn:microsoft.com/office/officeart/2005/8/layout/hierarchy2"/>
    <dgm:cxn modelId="{AB2FE64F-E4AC-487C-9889-3441F3FED1D1}" type="presParOf" srcId="{732A4449-B33F-4A31-AAA4-999A8E14889E}" destId="{D6B1D441-D68B-4AD0-8F87-E0FE7DA827CE}" srcOrd="1" destOrd="0" presId="urn:microsoft.com/office/officeart/2005/8/layout/hierarchy2"/>
    <dgm:cxn modelId="{C76543C1-0568-462B-825D-66086558BB84}" type="presParOf" srcId="{D6B1D441-D68B-4AD0-8F87-E0FE7DA827CE}" destId="{B006FF7E-3D93-4137-8B1B-EA64BA9BA04B}" srcOrd="0" destOrd="0" presId="urn:microsoft.com/office/officeart/2005/8/layout/hierarchy2"/>
    <dgm:cxn modelId="{E119383D-B48D-4F01-987E-F9282884F6FF}" type="presParOf" srcId="{B006FF7E-3D93-4137-8B1B-EA64BA9BA04B}" destId="{9D20A2EE-D5BE-47B8-815A-6C3C3DE7971D}" srcOrd="0" destOrd="0" presId="urn:microsoft.com/office/officeart/2005/8/layout/hierarchy2"/>
    <dgm:cxn modelId="{37EADD88-94CD-4CA5-82ED-D0B26B554856}" type="presParOf" srcId="{D6B1D441-D68B-4AD0-8F87-E0FE7DA827CE}" destId="{DEB7F4EB-28FA-40E4-92AC-3E216F0759D2}" srcOrd="1" destOrd="0" presId="urn:microsoft.com/office/officeart/2005/8/layout/hierarchy2"/>
    <dgm:cxn modelId="{EDD73723-4BE9-4EF6-A884-83373522A8EF}" type="presParOf" srcId="{DEB7F4EB-28FA-40E4-92AC-3E216F0759D2}" destId="{A647C3DF-ED86-443E-8E98-F97EE2A5144E}" srcOrd="0" destOrd="0" presId="urn:microsoft.com/office/officeart/2005/8/layout/hierarchy2"/>
    <dgm:cxn modelId="{0BF969F2-84EB-4B6E-80A7-9E12EBD65084}" type="presParOf" srcId="{DEB7F4EB-28FA-40E4-92AC-3E216F0759D2}" destId="{F25A11D4-E74B-4F86-A4BD-18FFCC942894}" srcOrd="1" destOrd="0" presId="urn:microsoft.com/office/officeart/2005/8/layout/hierarchy2"/>
    <dgm:cxn modelId="{6367806D-9054-4C45-9851-92FB4E841339}" type="presParOf" srcId="{D6B1D441-D68B-4AD0-8F87-E0FE7DA827CE}" destId="{E874609A-777A-4115-B1FE-4DDF202BBFA8}" srcOrd="2" destOrd="0" presId="urn:microsoft.com/office/officeart/2005/8/layout/hierarchy2"/>
    <dgm:cxn modelId="{526A4CDB-ED73-4A39-A973-75F86824287E}" type="presParOf" srcId="{E874609A-777A-4115-B1FE-4DDF202BBFA8}" destId="{C4F623D8-84C1-48FB-943D-1EB694F06325}" srcOrd="0" destOrd="0" presId="urn:microsoft.com/office/officeart/2005/8/layout/hierarchy2"/>
    <dgm:cxn modelId="{92CF1FD3-60AD-4514-9F35-F2B8D90A2F2C}" type="presParOf" srcId="{D6B1D441-D68B-4AD0-8F87-E0FE7DA827CE}" destId="{1353A0BB-ABAF-4D66-BD81-A6E43ED9AA55}" srcOrd="3" destOrd="0" presId="urn:microsoft.com/office/officeart/2005/8/layout/hierarchy2"/>
    <dgm:cxn modelId="{2A8CA2DA-ACC6-4202-ADB5-9630B10F9BC2}" type="presParOf" srcId="{1353A0BB-ABAF-4D66-BD81-A6E43ED9AA55}" destId="{C6697141-01C3-43A3-8638-8E26820900B5}" srcOrd="0" destOrd="0" presId="urn:microsoft.com/office/officeart/2005/8/layout/hierarchy2"/>
    <dgm:cxn modelId="{6718CBCF-C122-498D-8ACD-EA4FCDB44E8C}" type="presParOf" srcId="{1353A0BB-ABAF-4D66-BD81-A6E43ED9AA55}" destId="{F115C7C0-B738-45EC-894D-807251B4F349}" srcOrd="1" destOrd="0" presId="urn:microsoft.com/office/officeart/2005/8/layout/hierarchy2"/>
    <dgm:cxn modelId="{4A63D23B-BF89-49F0-90E7-BA65E0A4B5DC}" type="presParOf" srcId="{D6B1D441-D68B-4AD0-8F87-E0FE7DA827CE}" destId="{A91C7ACD-6765-4A5E-A7B6-6D140636FDD2}" srcOrd="4" destOrd="0" presId="urn:microsoft.com/office/officeart/2005/8/layout/hierarchy2"/>
    <dgm:cxn modelId="{C254D37E-6D32-4CAC-86AF-F2924C3BA7E7}" type="presParOf" srcId="{A91C7ACD-6765-4A5E-A7B6-6D140636FDD2}" destId="{CCD345EA-B7D3-4840-A757-5C3ECD985FEF}" srcOrd="0" destOrd="0" presId="urn:microsoft.com/office/officeart/2005/8/layout/hierarchy2"/>
    <dgm:cxn modelId="{640EAA1D-6406-4524-A560-081603E54F3A}" type="presParOf" srcId="{D6B1D441-D68B-4AD0-8F87-E0FE7DA827CE}" destId="{DAFF3B3F-17DD-40F9-85EB-E1E8FA7779FF}" srcOrd="5" destOrd="0" presId="urn:microsoft.com/office/officeart/2005/8/layout/hierarchy2"/>
    <dgm:cxn modelId="{C923F2FF-285A-44C0-B6D7-F3BD3AC78DB8}" type="presParOf" srcId="{DAFF3B3F-17DD-40F9-85EB-E1E8FA7779FF}" destId="{B7460F5B-9105-40A7-B1F4-6C3BB448096C}" srcOrd="0" destOrd="0" presId="urn:microsoft.com/office/officeart/2005/8/layout/hierarchy2"/>
    <dgm:cxn modelId="{BF9EC083-28F5-47D1-A8F1-0ADB9BCEE796}" type="presParOf" srcId="{DAFF3B3F-17DD-40F9-85EB-E1E8FA7779FF}" destId="{B47E18BC-E56F-4A27-9BCF-C103DD94004F}" srcOrd="1" destOrd="0" presId="urn:microsoft.com/office/officeart/2005/8/layout/hierarchy2"/>
    <dgm:cxn modelId="{2FE16CCE-0947-46EC-B8AB-27302B151BFC}" type="presParOf" srcId="{D6B1D441-D68B-4AD0-8F87-E0FE7DA827CE}" destId="{852BD450-1459-4C69-B6F4-810E9E3CA707}" srcOrd="6" destOrd="0" presId="urn:microsoft.com/office/officeart/2005/8/layout/hierarchy2"/>
    <dgm:cxn modelId="{99EC7BAE-4BD6-4CC3-9E9B-41B4E6268318}" type="presParOf" srcId="{852BD450-1459-4C69-B6F4-810E9E3CA707}" destId="{8D847B18-E851-448C-8948-D36D0AD151E8}" srcOrd="0" destOrd="0" presId="urn:microsoft.com/office/officeart/2005/8/layout/hierarchy2"/>
    <dgm:cxn modelId="{014F8510-282B-4D05-8491-924957F8B65B}" type="presParOf" srcId="{D6B1D441-D68B-4AD0-8F87-E0FE7DA827CE}" destId="{44315E1B-AA9B-4F66-A2C4-CBF4D4A4B703}" srcOrd="7" destOrd="0" presId="urn:microsoft.com/office/officeart/2005/8/layout/hierarchy2"/>
    <dgm:cxn modelId="{EE152DDF-53B1-47D3-A99F-1E16B259129E}" type="presParOf" srcId="{44315E1B-AA9B-4F66-A2C4-CBF4D4A4B703}" destId="{BF3BAF19-C9B6-4607-846C-C941D35C2F6F}" srcOrd="0" destOrd="0" presId="urn:microsoft.com/office/officeart/2005/8/layout/hierarchy2"/>
    <dgm:cxn modelId="{6707DA00-737D-4E93-AED9-8667893831B5}" type="presParOf" srcId="{44315E1B-AA9B-4F66-A2C4-CBF4D4A4B703}" destId="{75934BD7-9EBE-43DA-A127-53AADAC59EA4}" srcOrd="1" destOrd="0" presId="urn:microsoft.com/office/officeart/2005/8/layout/hierarchy2"/>
    <dgm:cxn modelId="{34C9F493-45A8-4A7C-B235-EEAB5A91AE64}" type="presParOf" srcId="{7A44CEC7-44AC-4312-818B-E047761230C3}" destId="{58A33DD1-9D20-499E-9A58-68B189E3B569}" srcOrd="2" destOrd="0" presId="urn:microsoft.com/office/officeart/2005/8/layout/hierarchy2"/>
    <dgm:cxn modelId="{E9D5F60C-2A2B-4157-99AB-A49A629CFE2F}" type="presParOf" srcId="{58A33DD1-9D20-499E-9A58-68B189E3B569}" destId="{86125FA3-8CF7-4062-8B93-66D7AE392D18}" srcOrd="0" destOrd="0" presId="urn:microsoft.com/office/officeart/2005/8/layout/hierarchy2"/>
    <dgm:cxn modelId="{A527F7C3-7506-4463-8896-6E9B094953F1}" type="presParOf" srcId="{7A44CEC7-44AC-4312-818B-E047761230C3}" destId="{241CA6A0-443B-4704-9DE9-DB8861039057}" srcOrd="3" destOrd="0" presId="urn:microsoft.com/office/officeart/2005/8/layout/hierarchy2"/>
    <dgm:cxn modelId="{ACCFDDDD-2BC8-4209-8898-170ABC167C1E}" type="presParOf" srcId="{241CA6A0-443B-4704-9DE9-DB8861039057}" destId="{9C51205C-9E38-49EF-9F50-6A252C6EBC54}" srcOrd="0" destOrd="0" presId="urn:microsoft.com/office/officeart/2005/8/layout/hierarchy2"/>
    <dgm:cxn modelId="{BEEC095A-EBC0-43B7-8123-BC7961616B35}" type="presParOf" srcId="{241CA6A0-443B-4704-9DE9-DB8861039057}" destId="{870A920F-23C7-48EC-ADD4-E5281D8EA0F8}" srcOrd="1" destOrd="0" presId="urn:microsoft.com/office/officeart/2005/8/layout/hierarchy2"/>
    <dgm:cxn modelId="{3FF788DC-BCDC-4C26-B347-7C5CF3312158}" type="presParOf" srcId="{870A920F-23C7-48EC-ADD4-E5281D8EA0F8}" destId="{ED8CF75D-A033-4E6B-9F28-A38DBC8D098B}" srcOrd="0" destOrd="0" presId="urn:microsoft.com/office/officeart/2005/8/layout/hierarchy2"/>
    <dgm:cxn modelId="{AF0EF7CA-E0FA-4369-BACE-AAB7431B5873}" type="presParOf" srcId="{ED8CF75D-A033-4E6B-9F28-A38DBC8D098B}" destId="{087C96C0-255C-4A4A-B1DE-5DDA7F92D3F8}" srcOrd="0" destOrd="0" presId="urn:microsoft.com/office/officeart/2005/8/layout/hierarchy2"/>
    <dgm:cxn modelId="{7A79F04B-7D8E-4088-B8AD-C31F52EB8EEC}" type="presParOf" srcId="{870A920F-23C7-48EC-ADD4-E5281D8EA0F8}" destId="{71700345-6F8B-4D3B-8B0F-FD99C3D66225}" srcOrd="1" destOrd="0" presId="urn:microsoft.com/office/officeart/2005/8/layout/hierarchy2"/>
    <dgm:cxn modelId="{57EDDD3A-BAF2-41F1-B559-BE4C2287A6F0}" type="presParOf" srcId="{71700345-6F8B-4D3B-8B0F-FD99C3D66225}" destId="{2EFCA4BA-8A43-4BD4-A6F9-6F4F2EADBA03}" srcOrd="0" destOrd="0" presId="urn:microsoft.com/office/officeart/2005/8/layout/hierarchy2"/>
    <dgm:cxn modelId="{61A71D43-8227-4403-AB64-607070E3924D}" type="presParOf" srcId="{71700345-6F8B-4D3B-8B0F-FD99C3D66225}" destId="{80B01501-7EB2-4E76-98CD-EB9E2B3348B6}" srcOrd="1" destOrd="0" presId="urn:microsoft.com/office/officeart/2005/8/layout/hierarchy2"/>
    <dgm:cxn modelId="{ECF4FFEA-4E26-461C-B761-1EA256F353E3}" type="presParOf" srcId="{870A920F-23C7-48EC-ADD4-E5281D8EA0F8}" destId="{BAEE82FB-D437-442A-847E-9CC32373CD69}" srcOrd="2" destOrd="0" presId="urn:microsoft.com/office/officeart/2005/8/layout/hierarchy2"/>
    <dgm:cxn modelId="{BA48132C-C6D0-4AF1-948F-C9EE0BCFF547}" type="presParOf" srcId="{BAEE82FB-D437-442A-847E-9CC32373CD69}" destId="{A8E39C1D-7EC4-47CC-99A4-F52095BA978A}" srcOrd="0" destOrd="0" presId="urn:microsoft.com/office/officeart/2005/8/layout/hierarchy2"/>
    <dgm:cxn modelId="{6C766053-97A1-453D-9E7D-F6901CD134C4}" type="presParOf" srcId="{870A920F-23C7-48EC-ADD4-E5281D8EA0F8}" destId="{3EA6281E-2318-4898-8147-484DEBCB4A56}" srcOrd="3" destOrd="0" presId="urn:microsoft.com/office/officeart/2005/8/layout/hierarchy2"/>
    <dgm:cxn modelId="{437D0711-253D-4247-A809-DCCDB24BF883}" type="presParOf" srcId="{3EA6281E-2318-4898-8147-484DEBCB4A56}" destId="{616EAE9B-BD87-4298-BE5C-6D5CE3D4AE88}" srcOrd="0" destOrd="0" presId="urn:microsoft.com/office/officeart/2005/8/layout/hierarchy2"/>
    <dgm:cxn modelId="{EC659A0B-0DB5-4336-8843-1CCCBEB42F72}" type="presParOf" srcId="{3EA6281E-2318-4898-8147-484DEBCB4A56}" destId="{B071E590-AF56-4B0F-8B94-34CCD11AA85C}" srcOrd="1" destOrd="0" presId="urn:microsoft.com/office/officeart/2005/8/layout/hierarchy2"/>
    <dgm:cxn modelId="{E94E5C66-6206-4950-8D5E-3243E166ED6B}" type="presParOf" srcId="{870A920F-23C7-48EC-ADD4-E5281D8EA0F8}" destId="{533A8433-EB3D-4014-8808-114360E91086}" srcOrd="4" destOrd="0" presId="urn:microsoft.com/office/officeart/2005/8/layout/hierarchy2"/>
    <dgm:cxn modelId="{86183A92-4461-4278-8A29-61690518DBB9}" type="presParOf" srcId="{533A8433-EB3D-4014-8808-114360E91086}" destId="{BCC15E0B-9163-490A-BDEE-C5C7767852F2}" srcOrd="0" destOrd="0" presId="urn:microsoft.com/office/officeart/2005/8/layout/hierarchy2"/>
    <dgm:cxn modelId="{B2E960F6-89AC-4C21-B367-37AC6593CCB8}" type="presParOf" srcId="{870A920F-23C7-48EC-ADD4-E5281D8EA0F8}" destId="{1A4F1B3D-5001-468D-A274-D010CA9F59DB}" srcOrd="5" destOrd="0" presId="urn:microsoft.com/office/officeart/2005/8/layout/hierarchy2"/>
    <dgm:cxn modelId="{A0382425-D623-475B-95BD-DFE83390AB4E}" type="presParOf" srcId="{1A4F1B3D-5001-468D-A274-D010CA9F59DB}" destId="{50AAD2FB-4B34-4473-AF2C-3C295A0DB530}" srcOrd="0" destOrd="0" presId="urn:microsoft.com/office/officeart/2005/8/layout/hierarchy2"/>
    <dgm:cxn modelId="{3C60B042-D40B-4D90-B992-E6EE4CC3DE16}" type="presParOf" srcId="{1A4F1B3D-5001-468D-A274-D010CA9F59DB}" destId="{CCEC1A8A-55DB-4232-8299-B24B379776CB}" srcOrd="1" destOrd="0" presId="urn:microsoft.com/office/officeart/2005/8/layout/hierarchy2"/>
    <dgm:cxn modelId="{9089A02F-8C89-4D83-BB82-90E5D92BB15F}" type="presParOf" srcId="{870A920F-23C7-48EC-ADD4-E5281D8EA0F8}" destId="{A9BA6AFA-3F1E-4BAD-810F-152AE4B3F9CF}" srcOrd="6" destOrd="0" presId="urn:microsoft.com/office/officeart/2005/8/layout/hierarchy2"/>
    <dgm:cxn modelId="{53923DD7-9E70-455C-96AE-4EDE178C454B}" type="presParOf" srcId="{A9BA6AFA-3F1E-4BAD-810F-152AE4B3F9CF}" destId="{1236391A-223D-48A9-BA9E-4FF05ACF19EB}" srcOrd="0" destOrd="0" presId="urn:microsoft.com/office/officeart/2005/8/layout/hierarchy2"/>
    <dgm:cxn modelId="{9D4155C2-9401-4E45-A082-FB7FD43F9A66}" type="presParOf" srcId="{870A920F-23C7-48EC-ADD4-E5281D8EA0F8}" destId="{DA47B94F-EBBD-4C8C-A540-2B01C923C580}" srcOrd="7" destOrd="0" presId="urn:microsoft.com/office/officeart/2005/8/layout/hierarchy2"/>
    <dgm:cxn modelId="{1E51CE34-6B8C-4FAE-B2CE-DC1BDB080E82}" type="presParOf" srcId="{DA47B94F-EBBD-4C8C-A540-2B01C923C580}" destId="{CF19D122-FE27-4FDB-84E7-D59F9AA971F6}" srcOrd="0" destOrd="0" presId="urn:microsoft.com/office/officeart/2005/8/layout/hierarchy2"/>
    <dgm:cxn modelId="{C301286D-678F-4C21-A6E0-70E9D99E887D}" type="presParOf" srcId="{DA47B94F-EBBD-4C8C-A540-2B01C923C580}" destId="{A39285E6-DC67-4D76-AD66-40409166A0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165F03-8375-4784-934D-4B0308F1AF73}" type="doc">
      <dgm:prSet loTypeId="urn:microsoft.com/office/officeart/2005/8/layout/hierarchy4" loCatId="hierarchy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78DD5A25-CB76-4EE5-9280-600F3244A9F2}">
      <dgm:prSet phldrT="[Texto]" custT="1"/>
      <dgm:spPr/>
      <dgm:t>
        <a:bodyPr/>
        <a:lstStyle/>
        <a:p>
          <a:r>
            <a:rPr lang="es-ES_tradnl" sz="2400" b="1" dirty="0">
              <a:solidFill>
                <a:schemeClr val="tx1"/>
              </a:solidFill>
              <a:latin typeface="Patrick Hand SC"/>
              <a:ea typeface="Times New Roman" panose="02020603050405020304" pitchFamily="18" charset="0"/>
            </a:rPr>
            <a:t>CONTEO:</a:t>
          </a:r>
        </a:p>
        <a:p>
          <a:r>
            <a:rPr lang="es-ES_tradnl" sz="2000" dirty="0">
              <a:solidFill>
                <a:schemeClr val="tx1"/>
              </a:solidFill>
              <a:latin typeface="Patrick Hand SC"/>
              <a:ea typeface="Times New Roman" panose="02020603050405020304" pitchFamily="18" charset="0"/>
            </a:rPr>
            <a:t>-es un proceso que permite al niño dar soluciones a conflictos numéricos y de cantidad </a:t>
          </a:r>
        </a:p>
        <a:p>
          <a:r>
            <a:rPr lang="es-ES_tradnl" sz="2000" dirty="0">
              <a:solidFill>
                <a:schemeClr val="tx1"/>
              </a:solidFill>
              <a:latin typeface="Patrick Hand SC"/>
            </a:rPr>
            <a:t>- </a:t>
          </a:r>
          <a:r>
            <a:rPr lang="es-ES_tradnl" sz="2000" dirty="0">
              <a:solidFill>
                <a:schemeClr val="tx1"/>
              </a:solidFill>
              <a:latin typeface="Patrick Hand SC"/>
              <a:ea typeface="Arial" panose="020B0604020202020204" pitchFamily="34" charset="0"/>
            </a:rPr>
            <a:t>Para desarrollar conteo es necesario formar el pensamiento lógico matemático.</a:t>
          </a:r>
        </a:p>
      </dgm:t>
    </dgm:pt>
    <dgm:pt modelId="{AC8F23B9-D100-4BFA-B1A6-DD4AF0C2D152}" type="parTrans" cxnId="{D984EA1D-CB31-4301-BE34-BA6389329FB1}">
      <dgm:prSet/>
      <dgm:spPr/>
      <dgm:t>
        <a:bodyPr/>
        <a:lstStyle/>
        <a:p>
          <a:endParaRPr lang="es-ES"/>
        </a:p>
      </dgm:t>
    </dgm:pt>
    <dgm:pt modelId="{56B34DE3-0D5A-4447-AFB2-FF17D8EAA810}" type="sibTrans" cxnId="{D984EA1D-CB31-4301-BE34-BA6389329FB1}">
      <dgm:prSet/>
      <dgm:spPr/>
      <dgm:t>
        <a:bodyPr/>
        <a:lstStyle/>
        <a:p>
          <a:endParaRPr lang="es-ES"/>
        </a:p>
      </dgm:t>
    </dgm:pt>
    <dgm:pt modelId="{4BEF2A90-6955-4254-84FF-7F6C5C98B72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Principio de orden estable</a:t>
          </a:r>
        </a:p>
      </dgm:t>
    </dgm:pt>
    <dgm:pt modelId="{CF7AC471-AFBC-4FFB-9DC0-2B5A8BB99DE4}" type="parTrans" cxnId="{1089E672-F811-4886-AE03-984FFE603A7F}">
      <dgm:prSet/>
      <dgm:spPr/>
      <dgm:t>
        <a:bodyPr/>
        <a:lstStyle/>
        <a:p>
          <a:endParaRPr lang="es-ES"/>
        </a:p>
      </dgm:t>
    </dgm:pt>
    <dgm:pt modelId="{42A1DEF8-B38A-479D-811B-B1197362C3AF}" type="sibTrans" cxnId="{1089E672-F811-4886-AE03-984FFE603A7F}">
      <dgm:prSet/>
      <dgm:spPr/>
      <dgm:t>
        <a:bodyPr/>
        <a:lstStyle/>
        <a:p>
          <a:endParaRPr lang="es-ES"/>
        </a:p>
      </dgm:t>
    </dgm:pt>
    <dgm:pt modelId="{5D3CC0CB-B944-4F09-A278-44B61E0A3DC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Principio de correspondencia uno a uno</a:t>
          </a:r>
        </a:p>
      </dgm:t>
    </dgm:pt>
    <dgm:pt modelId="{5F8E4C03-1B33-4D0F-94D8-BE9173F96849}" type="parTrans" cxnId="{ACCEBA0E-D93C-4DE5-A08F-680892DDC3AD}">
      <dgm:prSet/>
      <dgm:spPr/>
      <dgm:t>
        <a:bodyPr/>
        <a:lstStyle/>
        <a:p>
          <a:endParaRPr lang="es-ES"/>
        </a:p>
      </dgm:t>
    </dgm:pt>
    <dgm:pt modelId="{73002E58-5C55-4B49-88F1-F62E4D350F7B}" type="sibTrans" cxnId="{ACCEBA0E-D93C-4DE5-A08F-680892DDC3AD}">
      <dgm:prSet/>
      <dgm:spPr/>
      <dgm:t>
        <a:bodyPr/>
        <a:lstStyle/>
        <a:p>
          <a:endParaRPr lang="es-ES"/>
        </a:p>
      </dgm:t>
    </dgm:pt>
    <dgm:pt modelId="{BC8323D9-3EBB-4B0B-8D5D-9DBA69B85DCB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Principio de abstracción</a:t>
          </a:r>
        </a:p>
      </dgm:t>
    </dgm:pt>
    <dgm:pt modelId="{61303C7C-9C66-4A3D-A620-7E3B3DAD2230}" type="parTrans" cxnId="{000A94F8-3975-4496-B92C-C88DC2BFF4D5}">
      <dgm:prSet/>
      <dgm:spPr/>
      <dgm:t>
        <a:bodyPr/>
        <a:lstStyle/>
        <a:p>
          <a:endParaRPr lang="es-ES"/>
        </a:p>
      </dgm:t>
    </dgm:pt>
    <dgm:pt modelId="{A79B79B3-A541-459D-9F37-F49AC6A0F9D9}" type="sibTrans" cxnId="{000A94F8-3975-4496-B92C-C88DC2BFF4D5}">
      <dgm:prSet/>
      <dgm:spPr/>
      <dgm:t>
        <a:bodyPr/>
        <a:lstStyle/>
        <a:p>
          <a:endParaRPr lang="es-ES"/>
        </a:p>
      </dgm:t>
    </dgm:pt>
    <dgm:pt modelId="{F7D11CF5-1592-428C-BC42-FA9D337B731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Principio de irrelevancia del orden</a:t>
          </a:r>
        </a:p>
      </dgm:t>
    </dgm:pt>
    <dgm:pt modelId="{AF30C1FC-4C8D-47DC-BC96-B889023099E4}" type="parTrans" cxnId="{36A0562E-25BA-4225-80BA-BCDE38F750C0}">
      <dgm:prSet/>
      <dgm:spPr/>
      <dgm:t>
        <a:bodyPr/>
        <a:lstStyle/>
        <a:p>
          <a:endParaRPr lang="es-ES"/>
        </a:p>
      </dgm:t>
    </dgm:pt>
    <dgm:pt modelId="{428C8D29-D268-4082-B0F2-E32D35C4E23D}" type="sibTrans" cxnId="{36A0562E-25BA-4225-80BA-BCDE38F750C0}">
      <dgm:prSet/>
      <dgm:spPr/>
      <dgm:t>
        <a:bodyPr/>
        <a:lstStyle/>
        <a:p>
          <a:endParaRPr lang="es-ES"/>
        </a:p>
      </dgm:t>
    </dgm:pt>
    <dgm:pt modelId="{15B18BE7-BFAC-40ED-BAE0-8E87F402AF2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Principio de </a:t>
          </a:r>
          <a:r>
            <a:rPr lang="es-ES" sz="2000" dirty="0" err="1">
              <a:solidFill>
                <a:schemeClr val="tx1"/>
              </a:solidFill>
            </a:rPr>
            <a:t>cardinalidad</a:t>
          </a:r>
          <a:endParaRPr lang="es-ES" sz="2000" dirty="0">
            <a:solidFill>
              <a:schemeClr val="tx1"/>
            </a:solidFill>
          </a:endParaRPr>
        </a:p>
      </dgm:t>
    </dgm:pt>
    <dgm:pt modelId="{720244BE-3610-49FC-B501-2A48D608C42A}" type="parTrans" cxnId="{706919EF-8AAF-44C7-B2A4-F987C9C2C423}">
      <dgm:prSet/>
      <dgm:spPr/>
      <dgm:t>
        <a:bodyPr/>
        <a:lstStyle/>
        <a:p>
          <a:endParaRPr lang="es-ES"/>
        </a:p>
      </dgm:t>
    </dgm:pt>
    <dgm:pt modelId="{CA55746A-D409-4DCF-BCBE-811FD187CE40}" type="sibTrans" cxnId="{706919EF-8AAF-44C7-B2A4-F987C9C2C423}">
      <dgm:prSet/>
      <dgm:spPr/>
      <dgm:t>
        <a:bodyPr/>
        <a:lstStyle/>
        <a:p>
          <a:endParaRPr lang="es-ES"/>
        </a:p>
      </dgm:t>
    </dgm:pt>
    <dgm:pt modelId="{00B11893-A6E4-4F57-88A9-83BF735811BF}" type="pres">
      <dgm:prSet presAssocID="{FF165F03-8375-4784-934D-4B0308F1AF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45D4E7-9F8F-4353-B195-212B94C5A015}" type="pres">
      <dgm:prSet presAssocID="{78DD5A25-CB76-4EE5-9280-600F3244A9F2}" presName="vertOne" presStyleCnt="0"/>
      <dgm:spPr/>
    </dgm:pt>
    <dgm:pt modelId="{4CA7B955-9EBA-41BC-A179-E02249CA8924}" type="pres">
      <dgm:prSet presAssocID="{78DD5A25-CB76-4EE5-9280-600F3244A9F2}" presName="txOne" presStyleLbl="node0" presStyleIdx="0" presStyleCnt="1" custScaleY="176231">
        <dgm:presLayoutVars>
          <dgm:chPref val="3"/>
        </dgm:presLayoutVars>
      </dgm:prSet>
      <dgm:spPr/>
    </dgm:pt>
    <dgm:pt modelId="{F378CE8B-9022-436C-98C2-42AEAFCE3DAB}" type="pres">
      <dgm:prSet presAssocID="{78DD5A25-CB76-4EE5-9280-600F3244A9F2}" presName="parTransOne" presStyleCnt="0"/>
      <dgm:spPr/>
    </dgm:pt>
    <dgm:pt modelId="{F1D70959-F423-4F27-A8D9-65EF9C1562F4}" type="pres">
      <dgm:prSet presAssocID="{78DD5A25-CB76-4EE5-9280-600F3244A9F2}" presName="horzOne" presStyleCnt="0"/>
      <dgm:spPr/>
    </dgm:pt>
    <dgm:pt modelId="{24FB66F5-005D-4A63-8C4F-A773D634DF09}" type="pres">
      <dgm:prSet presAssocID="{4BEF2A90-6955-4254-84FF-7F6C5C98B729}" presName="vertTwo" presStyleCnt="0"/>
      <dgm:spPr/>
    </dgm:pt>
    <dgm:pt modelId="{E1B68066-5FAD-4171-A468-C1B75F89B3F3}" type="pres">
      <dgm:prSet presAssocID="{4BEF2A90-6955-4254-84FF-7F6C5C98B729}" presName="txTwo" presStyleLbl="node2" presStyleIdx="0" presStyleCnt="5">
        <dgm:presLayoutVars>
          <dgm:chPref val="3"/>
        </dgm:presLayoutVars>
      </dgm:prSet>
      <dgm:spPr/>
    </dgm:pt>
    <dgm:pt modelId="{BE324410-33A1-4BB2-AAAE-1DA0DCE0EB3A}" type="pres">
      <dgm:prSet presAssocID="{4BEF2A90-6955-4254-84FF-7F6C5C98B729}" presName="horzTwo" presStyleCnt="0"/>
      <dgm:spPr/>
    </dgm:pt>
    <dgm:pt modelId="{D83E2D65-C3B9-4C04-8F37-6C3453E460B8}" type="pres">
      <dgm:prSet presAssocID="{42A1DEF8-B38A-479D-811B-B1197362C3AF}" presName="sibSpaceTwo" presStyleCnt="0"/>
      <dgm:spPr/>
    </dgm:pt>
    <dgm:pt modelId="{3D79AC2F-670F-4EA7-ADF9-F3060850CC12}" type="pres">
      <dgm:prSet presAssocID="{5D3CC0CB-B944-4F09-A278-44B61E0A3DC6}" presName="vertTwo" presStyleCnt="0"/>
      <dgm:spPr/>
    </dgm:pt>
    <dgm:pt modelId="{5D38DBC2-582D-477B-B20B-1BF68DB3FBC4}" type="pres">
      <dgm:prSet presAssocID="{5D3CC0CB-B944-4F09-A278-44B61E0A3DC6}" presName="txTwo" presStyleLbl="node2" presStyleIdx="1" presStyleCnt="5" custScaleX="115104">
        <dgm:presLayoutVars>
          <dgm:chPref val="3"/>
        </dgm:presLayoutVars>
      </dgm:prSet>
      <dgm:spPr/>
    </dgm:pt>
    <dgm:pt modelId="{01154C25-A0B2-479E-B394-6B15DEB794B4}" type="pres">
      <dgm:prSet presAssocID="{5D3CC0CB-B944-4F09-A278-44B61E0A3DC6}" presName="horzTwo" presStyleCnt="0"/>
      <dgm:spPr/>
    </dgm:pt>
    <dgm:pt modelId="{FE2DD5B0-25F4-47DB-9E9E-4B3AA0CC0DCB}" type="pres">
      <dgm:prSet presAssocID="{73002E58-5C55-4B49-88F1-F62E4D350F7B}" presName="sibSpaceTwo" presStyleCnt="0"/>
      <dgm:spPr/>
    </dgm:pt>
    <dgm:pt modelId="{A71DDE0F-5E95-4B27-BC93-EF5E6AEDDB31}" type="pres">
      <dgm:prSet presAssocID="{15B18BE7-BFAC-40ED-BAE0-8E87F402AF2A}" presName="vertTwo" presStyleCnt="0"/>
      <dgm:spPr/>
    </dgm:pt>
    <dgm:pt modelId="{DF60E3EF-07AF-4DA0-A195-CB291BE718EE}" type="pres">
      <dgm:prSet presAssocID="{15B18BE7-BFAC-40ED-BAE0-8E87F402AF2A}" presName="txTwo" presStyleLbl="node2" presStyleIdx="2" presStyleCnt="5">
        <dgm:presLayoutVars>
          <dgm:chPref val="3"/>
        </dgm:presLayoutVars>
      </dgm:prSet>
      <dgm:spPr/>
    </dgm:pt>
    <dgm:pt modelId="{90DF6C25-406C-4CB1-AE92-C871837F914D}" type="pres">
      <dgm:prSet presAssocID="{15B18BE7-BFAC-40ED-BAE0-8E87F402AF2A}" presName="horzTwo" presStyleCnt="0"/>
      <dgm:spPr/>
    </dgm:pt>
    <dgm:pt modelId="{6F40E53A-388D-41FF-9F46-784320DE6944}" type="pres">
      <dgm:prSet presAssocID="{CA55746A-D409-4DCF-BCBE-811FD187CE40}" presName="sibSpaceTwo" presStyleCnt="0"/>
      <dgm:spPr/>
    </dgm:pt>
    <dgm:pt modelId="{A8C1A2F0-03E1-428A-9ADC-638A6141BB6B}" type="pres">
      <dgm:prSet presAssocID="{BC8323D9-3EBB-4B0B-8D5D-9DBA69B85DCB}" presName="vertTwo" presStyleCnt="0"/>
      <dgm:spPr/>
    </dgm:pt>
    <dgm:pt modelId="{E256A905-D3A6-4997-B6B7-C43D4F6A8ED3}" type="pres">
      <dgm:prSet presAssocID="{BC8323D9-3EBB-4B0B-8D5D-9DBA69B85DCB}" presName="txTwo" presStyleLbl="node2" presStyleIdx="3" presStyleCnt="5">
        <dgm:presLayoutVars>
          <dgm:chPref val="3"/>
        </dgm:presLayoutVars>
      </dgm:prSet>
      <dgm:spPr/>
    </dgm:pt>
    <dgm:pt modelId="{CAF92A87-2646-4F38-9306-CB8A039E6611}" type="pres">
      <dgm:prSet presAssocID="{BC8323D9-3EBB-4B0B-8D5D-9DBA69B85DCB}" presName="horzTwo" presStyleCnt="0"/>
      <dgm:spPr/>
    </dgm:pt>
    <dgm:pt modelId="{7D750CB6-9398-4B74-926E-44C77D11634D}" type="pres">
      <dgm:prSet presAssocID="{A79B79B3-A541-459D-9F37-F49AC6A0F9D9}" presName="sibSpaceTwo" presStyleCnt="0"/>
      <dgm:spPr/>
    </dgm:pt>
    <dgm:pt modelId="{0AD82A19-CF9D-4D91-9BBD-C33F55BA5776}" type="pres">
      <dgm:prSet presAssocID="{F7D11CF5-1592-428C-BC42-FA9D337B7312}" presName="vertTwo" presStyleCnt="0"/>
      <dgm:spPr/>
    </dgm:pt>
    <dgm:pt modelId="{E12AECE0-AD3F-45B7-8F48-EB89509A3B7C}" type="pres">
      <dgm:prSet presAssocID="{F7D11CF5-1592-428C-BC42-FA9D337B7312}" presName="txTwo" presStyleLbl="node2" presStyleIdx="4" presStyleCnt="5">
        <dgm:presLayoutVars>
          <dgm:chPref val="3"/>
        </dgm:presLayoutVars>
      </dgm:prSet>
      <dgm:spPr/>
    </dgm:pt>
    <dgm:pt modelId="{E68A66F6-05CD-43EE-AA1A-F7773B24D58B}" type="pres">
      <dgm:prSet presAssocID="{F7D11CF5-1592-428C-BC42-FA9D337B7312}" presName="horzTwo" presStyleCnt="0"/>
      <dgm:spPr/>
    </dgm:pt>
  </dgm:ptLst>
  <dgm:cxnLst>
    <dgm:cxn modelId="{288BA104-4834-4488-99F5-7FC91B1FEDDF}" type="presOf" srcId="{BC8323D9-3EBB-4B0B-8D5D-9DBA69B85DCB}" destId="{E256A905-D3A6-4997-B6B7-C43D4F6A8ED3}" srcOrd="0" destOrd="0" presId="urn:microsoft.com/office/officeart/2005/8/layout/hierarchy4"/>
    <dgm:cxn modelId="{ACCEBA0E-D93C-4DE5-A08F-680892DDC3AD}" srcId="{78DD5A25-CB76-4EE5-9280-600F3244A9F2}" destId="{5D3CC0CB-B944-4F09-A278-44B61E0A3DC6}" srcOrd="1" destOrd="0" parTransId="{5F8E4C03-1B33-4D0F-94D8-BE9173F96849}" sibTransId="{73002E58-5C55-4B49-88F1-F62E4D350F7B}"/>
    <dgm:cxn modelId="{D984EA1D-CB31-4301-BE34-BA6389329FB1}" srcId="{FF165F03-8375-4784-934D-4B0308F1AF73}" destId="{78DD5A25-CB76-4EE5-9280-600F3244A9F2}" srcOrd="0" destOrd="0" parTransId="{AC8F23B9-D100-4BFA-B1A6-DD4AF0C2D152}" sibTransId="{56B34DE3-0D5A-4447-AFB2-FF17D8EAA810}"/>
    <dgm:cxn modelId="{222F7C21-17F7-4A71-8690-39F2F1BAC7F4}" type="presOf" srcId="{78DD5A25-CB76-4EE5-9280-600F3244A9F2}" destId="{4CA7B955-9EBA-41BC-A179-E02249CA8924}" srcOrd="0" destOrd="0" presId="urn:microsoft.com/office/officeart/2005/8/layout/hierarchy4"/>
    <dgm:cxn modelId="{36A0562E-25BA-4225-80BA-BCDE38F750C0}" srcId="{78DD5A25-CB76-4EE5-9280-600F3244A9F2}" destId="{F7D11CF5-1592-428C-BC42-FA9D337B7312}" srcOrd="4" destOrd="0" parTransId="{AF30C1FC-4C8D-47DC-BC96-B889023099E4}" sibTransId="{428C8D29-D268-4082-B0F2-E32D35C4E23D}"/>
    <dgm:cxn modelId="{CC1DBB6A-FC87-478C-A465-828BFBE751E6}" type="presOf" srcId="{15B18BE7-BFAC-40ED-BAE0-8E87F402AF2A}" destId="{DF60E3EF-07AF-4DA0-A195-CB291BE718EE}" srcOrd="0" destOrd="0" presId="urn:microsoft.com/office/officeart/2005/8/layout/hierarchy4"/>
    <dgm:cxn modelId="{1089E672-F811-4886-AE03-984FFE603A7F}" srcId="{78DD5A25-CB76-4EE5-9280-600F3244A9F2}" destId="{4BEF2A90-6955-4254-84FF-7F6C5C98B729}" srcOrd="0" destOrd="0" parTransId="{CF7AC471-AFBC-4FFB-9DC0-2B5A8BB99DE4}" sibTransId="{42A1DEF8-B38A-479D-811B-B1197362C3AF}"/>
    <dgm:cxn modelId="{706919EF-8AAF-44C7-B2A4-F987C9C2C423}" srcId="{78DD5A25-CB76-4EE5-9280-600F3244A9F2}" destId="{15B18BE7-BFAC-40ED-BAE0-8E87F402AF2A}" srcOrd="2" destOrd="0" parTransId="{720244BE-3610-49FC-B501-2A48D608C42A}" sibTransId="{CA55746A-D409-4DCF-BCBE-811FD187CE40}"/>
    <dgm:cxn modelId="{5316EFF0-EF5C-44C8-94C6-D140B0721453}" type="presOf" srcId="{5D3CC0CB-B944-4F09-A278-44B61E0A3DC6}" destId="{5D38DBC2-582D-477B-B20B-1BF68DB3FBC4}" srcOrd="0" destOrd="0" presId="urn:microsoft.com/office/officeart/2005/8/layout/hierarchy4"/>
    <dgm:cxn modelId="{000A94F8-3975-4496-B92C-C88DC2BFF4D5}" srcId="{78DD5A25-CB76-4EE5-9280-600F3244A9F2}" destId="{BC8323D9-3EBB-4B0B-8D5D-9DBA69B85DCB}" srcOrd="3" destOrd="0" parTransId="{61303C7C-9C66-4A3D-A620-7E3B3DAD2230}" sibTransId="{A79B79B3-A541-459D-9F37-F49AC6A0F9D9}"/>
    <dgm:cxn modelId="{7BF0A4F9-F7BD-49B7-94B1-95DF252222CC}" type="presOf" srcId="{FF165F03-8375-4784-934D-4B0308F1AF73}" destId="{00B11893-A6E4-4F57-88A9-83BF735811BF}" srcOrd="0" destOrd="0" presId="urn:microsoft.com/office/officeart/2005/8/layout/hierarchy4"/>
    <dgm:cxn modelId="{DFBD4CFA-7AF1-4CEE-8AC7-2BABEABB64CA}" type="presOf" srcId="{F7D11CF5-1592-428C-BC42-FA9D337B7312}" destId="{E12AECE0-AD3F-45B7-8F48-EB89509A3B7C}" srcOrd="0" destOrd="0" presId="urn:microsoft.com/office/officeart/2005/8/layout/hierarchy4"/>
    <dgm:cxn modelId="{3B1894FC-3E47-4308-B223-19C0AF3903BF}" type="presOf" srcId="{4BEF2A90-6955-4254-84FF-7F6C5C98B729}" destId="{E1B68066-5FAD-4171-A468-C1B75F89B3F3}" srcOrd="0" destOrd="0" presId="urn:microsoft.com/office/officeart/2005/8/layout/hierarchy4"/>
    <dgm:cxn modelId="{03CB8CBE-0CEA-4029-B31F-9F91E11F5C3B}" type="presParOf" srcId="{00B11893-A6E4-4F57-88A9-83BF735811BF}" destId="{B445D4E7-9F8F-4353-B195-212B94C5A015}" srcOrd="0" destOrd="0" presId="urn:microsoft.com/office/officeart/2005/8/layout/hierarchy4"/>
    <dgm:cxn modelId="{C7D2B3EB-4655-4CED-8E65-68B0715ADE0A}" type="presParOf" srcId="{B445D4E7-9F8F-4353-B195-212B94C5A015}" destId="{4CA7B955-9EBA-41BC-A179-E02249CA8924}" srcOrd="0" destOrd="0" presId="urn:microsoft.com/office/officeart/2005/8/layout/hierarchy4"/>
    <dgm:cxn modelId="{B153B005-E0E5-41C8-981B-A84F60D9B6C1}" type="presParOf" srcId="{B445D4E7-9F8F-4353-B195-212B94C5A015}" destId="{F378CE8B-9022-436C-98C2-42AEAFCE3DAB}" srcOrd="1" destOrd="0" presId="urn:microsoft.com/office/officeart/2005/8/layout/hierarchy4"/>
    <dgm:cxn modelId="{0FF30FCD-B13C-42FA-80E5-E045701632FC}" type="presParOf" srcId="{B445D4E7-9F8F-4353-B195-212B94C5A015}" destId="{F1D70959-F423-4F27-A8D9-65EF9C1562F4}" srcOrd="2" destOrd="0" presId="urn:microsoft.com/office/officeart/2005/8/layout/hierarchy4"/>
    <dgm:cxn modelId="{12D5C759-97FC-43EC-83BD-FE02F264FC1E}" type="presParOf" srcId="{F1D70959-F423-4F27-A8D9-65EF9C1562F4}" destId="{24FB66F5-005D-4A63-8C4F-A773D634DF09}" srcOrd="0" destOrd="0" presId="urn:microsoft.com/office/officeart/2005/8/layout/hierarchy4"/>
    <dgm:cxn modelId="{360B5F9A-8534-4742-8678-618E4789EE62}" type="presParOf" srcId="{24FB66F5-005D-4A63-8C4F-A773D634DF09}" destId="{E1B68066-5FAD-4171-A468-C1B75F89B3F3}" srcOrd="0" destOrd="0" presId="urn:microsoft.com/office/officeart/2005/8/layout/hierarchy4"/>
    <dgm:cxn modelId="{E4EEA640-0FDE-4BAB-8411-A1A8B9A8DD75}" type="presParOf" srcId="{24FB66F5-005D-4A63-8C4F-A773D634DF09}" destId="{BE324410-33A1-4BB2-AAAE-1DA0DCE0EB3A}" srcOrd="1" destOrd="0" presId="urn:microsoft.com/office/officeart/2005/8/layout/hierarchy4"/>
    <dgm:cxn modelId="{8EE4EA96-FBDA-4D30-847C-68DC8D180291}" type="presParOf" srcId="{F1D70959-F423-4F27-A8D9-65EF9C1562F4}" destId="{D83E2D65-C3B9-4C04-8F37-6C3453E460B8}" srcOrd="1" destOrd="0" presId="urn:microsoft.com/office/officeart/2005/8/layout/hierarchy4"/>
    <dgm:cxn modelId="{3983D879-A31D-433E-B797-F784F722BA98}" type="presParOf" srcId="{F1D70959-F423-4F27-A8D9-65EF9C1562F4}" destId="{3D79AC2F-670F-4EA7-ADF9-F3060850CC12}" srcOrd="2" destOrd="0" presId="urn:microsoft.com/office/officeart/2005/8/layout/hierarchy4"/>
    <dgm:cxn modelId="{F42E2989-08CC-420F-B2F0-9297E14E377C}" type="presParOf" srcId="{3D79AC2F-670F-4EA7-ADF9-F3060850CC12}" destId="{5D38DBC2-582D-477B-B20B-1BF68DB3FBC4}" srcOrd="0" destOrd="0" presId="urn:microsoft.com/office/officeart/2005/8/layout/hierarchy4"/>
    <dgm:cxn modelId="{365EB562-D185-4909-8034-9710BCBA1C76}" type="presParOf" srcId="{3D79AC2F-670F-4EA7-ADF9-F3060850CC12}" destId="{01154C25-A0B2-479E-B394-6B15DEB794B4}" srcOrd="1" destOrd="0" presId="urn:microsoft.com/office/officeart/2005/8/layout/hierarchy4"/>
    <dgm:cxn modelId="{EDC7969B-DDDC-4BF1-BCBD-F7CE2186E8DD}" type="presParOf" srcId="{F1D70959-F423-4F27-A8D9-65EF9C1562F4}" destId="{FE2DD5B0-25F4-47DB-9E9E-4B3AA0CC0DCB}" srcOrd="3" destOrd="0" presId="urn:microsoft.com/office/officeart/2005/8/layout/hierarchy4"/>
    <dgm:cxn modelId="{AC7C2845-B682-42C5-AD2B-78B2D105B130}" type="presParOf" srcId="{F1D70959-F423-4F27-A8D9-65EF9C1562F4}" destId="{A71DDE0F-5E95-4B27-BC93-EF5E6AEDDB31}" srcOrd="4" destOrd="0" presId="urn:microsoft.com/office/officeart/2005/8/layout/hierarchy4"/>
    <dgm:cxn modelId="{227D69DC-104C-4A39-AE6E-89FAB706330F}" type="presParOf" srcId="{A71DDE0F-5E95-4B27-BC93-EF5E6AEDDB31}" destId="{DF60E3EF-07AF-4DA0-A195-CB291BE718EE}" srcOrd="0" destOrd="0" presId="urn:microsoft.com/office/officeart/2005/8/layout/hierarchy4"/>
    <dgm:cxn modelId="{99070349-CE17-4D85-8153-FB309490AA46}" type="presParOf" srcId="{A71DDE0F-5E95-4B27-BC93-EF5E6AEDDB31}" destId="{90DF6C25-406C-4CB1-AE92-C871837F914D}" srcOrd="1" destOrd="0" presId="urn:microsoft.com/office/officeart/2005/8/layout/hierarchy4"/>
    <dgm:cxn modelId="{BB17FD39-21CA-4F02-8858-CB69828124B2}" type="presParOf" srcId="{F1D70959-F423-4F27-A8D9-65EF9C1562F4}" destId="{6F40E53A-388D-41FF-9F46-784320DE6944}" srcOrd="5" destOrd="0" presId="urn:microsoft.com/office/officeart/2005/8/layout/hierarchy4"/>
    <dgm:cxn modelId="{DC848ED3-8B77-4697-A248-3A2580BAF647}" type="presParOf" srcId="{F1D70959-F423-4F27-A8D9-65EF9C1562F4}" destId="{A8C1A2F0-03E1-428A-9ADC-638A6141BB6B}" srcOrd="6" destOrd="0" presId="urn:microsoft.com/office/officeart/2005/8/layout/hierarchy4"/>
    <dgm:cxn modelId="{C5102244-51ED-45AE-B618-F2275D3CECE6}" type="presParOf" srcId="{A8C1A2F0-03E1-428A-9ADC-638A6141BB6B}" destId="{E256A905-D3A6-4997-B6B7-C43D4F6A8ED3}" srcOrd="0" destOrd="0" presId="urn:microsoft.com/office/officeart/2005/8/layout/hierarchy4"/>
    <dgm:cxn modelId="{B4D32B2D-3E0C-4E80-8B38-2A100242A2D4}" type="presParOf" srcId="{A8C1A2F0-03E1-428A-9ADC-638A6141BB6B}" destId="{CAF92A87-2646-4F38-9306-CB8A039E6611}" srcOrd="1" destOrd="0" presId="urn:microsoft.com/office/officeart/2005/8/layout/hierarchy4"/>
    <dgm:cxn modelId="{C8096DA6-78FB-4E26-9C94-421592754E00}" type="presParOf" srcId="{F1D70959-F423-4F27-A8D9-65EF9C1562F4}" destId="{7D750CB6-9398-4B74-926E-44C77D11634D}" srcOrd="7" destOrd="0" presId="urn:microsoft.com/office/officeart/2005/8/layout/hierarchy4"/>
    <dgm:cxn modelId="{E479C3B9-A108-4D6A-972E-53C6AD7FB170}" type="presParOf" srcId="{F1D70959-F423-4F27-A8D9-65EF9C1562F4}" destId="{0AD82A19-CF9D-4D91-9BBD-C33F55BA5776}" srcOrd="8" destOrd="0" presId="urn:microsoft.com/office/officeart/2005/8/layout/hierarchy4"/>
    <dgm:cxn modelId="{A90C608D-BB22-4FF1-9C46-B4AAE31EE0D4}" type="presParOf" srcId="{0AD82A19-CF9D-4D91-9BBD-C33F55BA5776}" destId="{E12AECE0-AD3F-45B7-8F48-EB89509A3B7C}" srcOrd="0" destOrd="0" presId="urn:microsoft.com/office/officeart/2005/8/layout/hierarchy4"/>
    <dgm:cxn modelId="{77312B2F-14DD-4BAA-A996-1605525A66E4}" type="presParOf" srcId="{0AD82A19-CF9D-4D91-9BBD-C33F55BA5776}" destId="{E68A66F6-05CD-43EE-AA1A-F7773B24D5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F9FD14-46F8-425F-A7CD-C0D8DBC1CB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78C3624-4BDF-4DE0-B2E2-01F2FB4F48B1}">
      <dgm:prSet phldrT="[Texto]" custT="1"/>
      <dgm:spPr/>
      <dgm:t>
        <a:bodyPr/>
        <a:lstStyle/>
        <a:p>
          <a:r>
            <a:rPr lang="es-EC" sz="1800" b="0" dirty="0"/>
            <a:t>Estrategias Enseñanza </a:t>
          </a:r>
          <a:endParaRPr lang="es-ES" sz="1800" b="0" dirty="0"/>
        </a:p>
      </dgm:t>
    </dgm:pt>
    <dgm:pt modelId="{F67BF29B-82E0-492E-B0CB-D7E1D9A384D0}" type="parTrans" cxnId="{DDD7AE44-D0EF-43CB-A9DD-26CFC0ADCF95}">
      <dgm:prSet/>
      <dgm:spPr/>
      <dgm:t>
        <a:bodyPr/>
        <a:lstStyle/>
        <a:p>
          <a:endParaRPr lang="es-ES"/>
        </a:p>
      </dgm:t>
    </dgm:pt>
    <dgm:pt modelId="{521C0751-7527-4E72-9822-77826742B825}" type="sibTrans" cxnId="{DDD7AE44-D0EF-43CB-A9DD-26CFC0ADCF95}">
      <dgm:prSet/>
      <dgm:spPr/>
      <dgm:t>
        <a:bodyPr/>
        <a:lstStyle/>
        <a:p>
          <a:endParaRPr lang="es-ES"/>
        </a:p>
      </dgm:t>
    </dgm:pt>
    <dgm:pt modelId="{01139B0B-6A65-4D91-B6DF-8B754D016D7D}">
      <dgm:prSet phldrT="[Texto]" custT="1"/>
      <dgm:spPr/>
      <dgm:t>
        <a:bodyPr/>
        <a:lstStyle/>
        <a:p>
          <a:r>
            <a:rPr lang="es-EC" sz="1800" b="0" dirty="0"/>
            <a:t>Estrategias de Aprendizaje </a:t>
          </a:r>
          <a:endParaRPr lang="es-ES" sz="1800" b="0" dirty="0"/>
        </a:p>
      </dgm:t>
    </dgm:pt>
    <dgm:pt modelId="{2CF3B51B-96C5-442B-AF68-953D3F641A16}" type="sibTrans" cxnId="{7ECF36AF-AE5F-4132-8304-CBAB2C12B11B}">
      <dgm:prSet/>
      <dgm:spPr/>
      <dgm:t>
        <a:bodyPr/>
        <a:lstStyle/>
        <a:p>
          <a:endParaRPr lang="es-ES"/>
        </a:p>
      </dgm:t>
    </dgm:pt>
    <dgm:pt modelId="{3A784589-DC39-4FCC-A828-8C8515BFC3A9}" type="parTrans" cxnId="{7ECF36AF-AE5F-4132-8304-CBAB2C12B11B}">
      <dgm:prSet/>
      <dgm:spPr/>
      <dgm:t>
        <a:bodyPr/>
        <a:lstStyle/>
        <a:p>
          <a:endParaRPr lang="es-ES"/>
        </a:p>
      </dgm:t>
    </dgm:pt>
    <dgm:pt modelId="{9DCADD21-26D9-4B82-8BFB-E3748559194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latin typeface="Patrick Hand SC"/>
            </a:rPr>
            <a:t>Elementos</a:t>
          </a:r>
          <a:endParaRPr lang="es-ES" sz="2000" dirty="0">
            <a:solidFill>
              <a:schemeClr val="tx1"/>
            </a:solidFill>
          </a:endParaRPr>
        </a:p>
      </dgm:t>
    </dgm:pt>
    <dgm:pt modelId="{69B04D5D-CF85-43D2-8FD0-7F559EA57505}" type="sibTrans" cxnId="{17251652-A68F-4D76-B2A0-6DB74251F8B1}">
      <dgm:prSet/>
      <dgm:spPr/>
      <dgm:t>
        <a:bodyPr/>
        <a:lstStyle/>
        <a:p>
          <a:endParaRPr lang="es-ES"/>
        </a:p>
      </dgm:t>
    </dgm:pt>
    <dgm:pt modelId="{DF0C30C3-21D3-4881-9C9C-4C3B0994CE8E}" type="parTrans" cxnId="{17251652-A68F-4D76-B2A0-6DB74251F8B1}">
      <dgm:prSet/>
      <dgm:spPr/>
      <dgm:t>
        <a:bodyPr/>
        <a:lstStyle/>
        <a:p>
          <a:endParaRPr lang="es-ES"/>
        </a:p>
      </dgm:t>
    </dgm:pt>
    <dgm:pt modelId="{1FB44C71-F564-422F-8555-F7B268047E08}" type="pres">
      <dgm:prSet presAssocID="{19F9FD14-46F8-425F-A7CD-C0D8DBC1CB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408A4D-A523-4C2B-A939-B524C3ADB4E1}" type="pres">
      <dgm:prSet presAssocID="{9DCADD21-26D9-4B82-8BFB-E37485591940}" presName="root1" presStyleCnt="0"/>
      <dgm:spPr/>
    </dgm:pt>
    <dgm:pt modelId="{F73EEC1B-4BBF-4FB6-BD7B-7DD5735C9690}" type="pres">
      <dgm:prSet presAssocID="{9DCADD21-26D9-4B82-8BFB-E37485591940}" presName="LevelOneTextNode" presStyleLbl="node0" presStyleIdx="0" presStyleCnt="1">
        <dgm:presLayoutVars>
          <dgm:chPref val="3"/>
        </dgm:presLayoutVars>
      </dgm:prSet>
      <dgm:spPr/>
    </dgm:pt>
    <dgm:pt modelId="{2A68DFF2-7C09-46B5-A983-EDB5A3BD9BB4}" type="pres">
      <dgm:prSet presAssocID="{9DCADD21-26D9-4B82-8BFB-E37485591940}" presName="level2hierChild" presStyleCnt="0"/>
      <dgm:spPr/>
    </dgm:pt>
    <dgm:pt modelId="{F66BD04F-459F-47F6-8649-D43D0926F528}" type="pres">
      <dgm:prSet presAssocID="{3A784589-DC39-4FCC-A828-8C8515BFC3A9}" presName="conn2-1" presStyleLbl="parChTrans1D2" presStyleIdx="0" presStyleCnt="2"/>
      <dgm:spPr/>
    </dgm:pt>
    <dgm:pt modelId="{8DB0B81A-44D8-42FC-95A9-502EB91A7E3B}" type="pres">
      <dgm:prSet presAssocID="{3A784589-DC39-4FCC-A828-8C8515BFC3A9}" presName="connTx" presStyleLbl="parChTrans1D2" presStyleIdx="0" presStyleCnt="2"/>
      <dgm:spPr/>
    </dgm:pt>
    <dgm:pt modelId="{967D7D6A-88A5-4CEE-AEE3-52465ACA95BA}" type="pres">
      <dgm:prSet presAssocID="{01139B0B-6A65-4D91-B6DF-8B754D016D7D}" presName="root2" presStyleCnt="0"/>
      <dgm:spPr/>
    </dgm:pt>
    <dgm:pt modelId="{7B6ACFC4-C6C9-4784-B51F-8587023F1C74}" type="pres">
      <dgm:prSet presAssocID="{01139B0B-6A65-4D91-B6DF-8B754D016D7D}" presName="LevelTwoTextNode" presStyleLbl="node2" presStyleIdx="0" presStyleCnt="2">
        <dgm:presLayoutVars>
          <dgm:chPref val="3"/>
        </dgm:presLayoutVars>
      </dgm:prSet>
      <dgm:spPr/>
    </dgm:pt>
    <dgm:pt modelId="{D506C37B-CEFC-485B-8579-6E4CB26B3C58}" type="pres">
      <dgm:prSet presAssocID="{01139B0B-6A65-4D91-B6DF-8B754D016D7D}" presName="level3hierChild" presStyleCnt="0"/>
      <dgm:spPr/>
    </dgm:pt>
    <dgm:pt modelId="{D5518F36-2513-4F0A-A01D-E15F498A93B6}" type="pres">
      <dgm:prSet presAssocID="{F67BF29B-82E0-492E-B0CB-D7E1D9A384D0}" presName="conn2-1" presStyleLbl="parChTrans1D2" presStyleIdx="1" presStyleCnt="2"/>
      <dgm:spPr/>
    </dgm:pt>
    <dgm:pt modelId="{D1BB1A22-3599-4701-9B14-4237D2AF7D58}" type="pres">
      <dgm:prSet presAssocID="{F67BF29B-82E0-492E-B0CB-D7E1D9A384D0}" presName="connTx" presStyleLbl="parChTrans1D2" presStyleIdx="1" presStyleCnt="2"/>
      <dgm:spPr/>
    </dgm:pt>
    <dgm:pt modelId="{E09E6E3B-859A-4DF1-8708-8474B6B8B2FF}" type="pres">
      <dgm:prSet presAssocID="{078C3624-4BDF-4DE0-B2E2-01F2FB4F48B1}" presName="root2" presStyleCnt="0"/>
      <dgm:spPr/>
    </dgm:pt>
    <dgm:pt modelId="{867AF0CC-6E7E-4D78-8C7A-89669106BDC8}" type="pres">
      <dgm:prSet presAssocID="{078C3624-4BDF-4DE0-B2E2-01F2FB4F48B1}" presName="LevelTwoTextNode" presStyleLbl="node2" presStyleIdx="1" presStyleCnt="2">
        <dgm:presLayoutVars>
          <dgm:chPref val="3"/>
        </dgm:presLayoutVars>
      </dgm:prSet>
      <dgm:spPr/>
    </dgm:pt>
    <dgm:pt modelId="{9CE36BCA-60AC-4E87-A662-E6643BAD38E2}" type="pres">
      <dgm:prSet presAssocID="{078C3624-4BDF-4DE0-B2E2-01F2FB4F48B1}" presName="level3hierChild" presStyleCnt="0"/>
      <dgm:spPr/>
    </dgm:pt>
  </dgm:ptLst>
  <dgm:cxnLst>
    <dgm:cxn modelId="{2FEA9725-8BEC-4D00-A592-FC4A3306C413}" type="presOf" srcId="{01139B0B-6A65-4D91-B6DF-8B754D016D7D}" destId="{7B6ACFC4-C6C9-4784-B51F-8587023F1C74}" srcOrd="0" destOrd="0" presId="urn:microsoft.com/office/officeart/2008/layout/HorizontalMultiLevelHierarchy"/>
    <dgm:cxn modelId="{4CE69E29-0AAC-44E9-8ACA-2D1D83048142}" type="presOf" srcId="{F67BF29B-82E0-492E-B0CB-D7E1D9A384D0}" destId="{D1BB1A22-3599-4701-9B14-4237D2AF7D58}" srcOrd="1" destOrd="0" presId="urn:microsoft.com/office/officeart/2008/layout/HorizontalMultiLevelHierarchy"/>
    <dgm:cxn modelId="{DDD7AE44-D0EF-43CB-A9DD-26CFC0ADCF95}" srcId="{9DCADD21-26D9-4B82-8BFB-E37485591940}" destId="{078C3624-4BDF-4DE0-B2E2-01F2FB4F48B1}" srcOrd="1" destOrd="0" parTransId="{F67BF29B-82E0-492E-B0CB-D7E1D9A384D0}" sibTransId="{521C0751-7527-4E72-9822-77826742B825}"/>
    <dgm:cxn modelId="{17251652-A68F-4D76-B2A0-6DB74251F8B1}" srcId="{19F9FD14-46F8-425F-A7CD-C0D8DBC1CB22}" destId="{9DCADD21-26D9-4B82-8BFB-E37485591940}" srcOrd="0" destOrd="0" parTransId="{DF0C30C3-21D3-4881-9C9C-4C3B0994CE8E}" sibTransId="{69B04D5D-CF85-43D2-8FD0-7F559EA57505}"/>
    <dgm:cxn modelId="{6171CB92-28E1-4D18-BE7A-44A134B5D647}" type="presOf" srcId="{3A784589-DC39-4FCC-A828-8C8515BFC3A9}" destId="{F66BD04F-459F-47F6-8649-D43D0926F528}" srcOrd="0" destOrd="0" presId="urn:microsoft.com/office/officeart/2008/layout/HorizontalMultiLevelHierarchy"/>
    <dgm:cxn modelId="{45391396-D5D8-4816-8DEC-97DFB38B294F}" type="presOf" srcId="{3A784589-DC39-4FCC-A828-8C8515BFC3A9}" destId="{8DB0B81A-44D8-42FC-95A9-502EB91A7E3B}" srcOrd="1" destOrd="0" presId="urn:microsoft.com/office/officeart/2008/layout/HorizontalMultiLevelHierarchy"/>
    <dgm:cxn modelId="{1B76909F-3E71-4BAC-B2AB-AC65ECE1960D}" type="presOf" srcId="{9DCADD21-26D9-4B82-8BFB-E37485591940}" destId="{F73EEC1B-4BBF-4FB6-BD7B-7DD5735C9690}" srcOrd="0" destOrd="0" presId="urn:microsoft.com/office/officeart/2008/layout/HorizontalMultiLevelHierarchy"/>
    <dgm:cxn modelId="{ADF3BFA2-D800-47CF-925F-66C492A8F3CE}" type="presOf" srcId="{078C3624-4BDF-4DE0-B2E2-01F2FB4F48B1}" destId="{867AF0CC-6E7E-4D78-8C7A-89669106BDC8}" srcOrd="0" destOrd="0" presId="urn:microsoft.com/office/officeart/2008/layout/HorizontalMultiLevelHierarchy"/>
    <dgm:cxn modelId="{7ECF36AF-AE5F-4132-8304-CBAB2C12B11B}" srcId="{9DCADD21-26D9-4B82-8BFB-E37485591940}" destId="{01139B0B-6A65-4D91-B6DF-8B754D016D7D}" srcOrd="0" destOrd="0" parTransId="{3A784589-DC39-4FCC-A828-8C8515BFC3A9}" sibTransId="{2CF3B51B-96C5-442B-AF68-953D3F641A16}"/>
    <dgm:cxn modelId="{F28CEBD6-4AC9-4048-82A0-F077E081A79F}" type="presOf" srcId="{F67BF29B-82E0-492E-B0CB-D7E1D9A384D0}" destId="{D5518F36-2513-4F0A-A01D-E15F498A93B6}" srcOrd="0" destOrd="0" presId="urn:microsoft.com/office/officeart/2008/layout/HorizontalMultiLevelHierarchy"/>
    <dgm:cxn modelId="{0237F1EC-2A9E-4FBC-BDE6-0213CDCEE0E5}" type="presOf" srcId="{19F9FD14-46F8-425F-A7CD-C0D8DBC1CB22}" destId="{1FB44C71-F564-422F-8555-F7B268047E08}" srcOrd="0" destOrd="0" presId="urn:microsoft.com/office/officeart/2008/layout/HorizontalMultiLevelHierarchy"/>
    <dgm:cxn modelId="{E5593DDE-2D06-4A6E-A06D-C87071DB2C04}" type="presParOf" srcId="{1FB44C71-F564-422F-8555-F7B268047E08}" destId="{5E408A4D-A523-4C2B-A939-B524C3ADB4E1}" srcOrd="0" destOrd="0" presId="urn:microsoft.com/office/officeart/2008/layout/HorizontalMultiLevelHierarchy"/>
    <dgm:cxn modelId="{738E005A-F0AF-4F62-8598-F73A5CF625D0}" type="presParOf" srcId="{5E408A4D-A523-4C2B-A939-B524C3ADB4E1}" destId="{F73EEC1B-4BBF-4FB6-BD7B-7DD5735C9690}" srcOrd="0" destOrd="0" presId="urn:microsoft.com/office/officeart/2008/layout/HorizontalMultiLevelHierarchy"/>
    <dgm:cxn modelId="{D4014E41-0205-4D27-93A3-D1C16BB698A0}" type="presParOf" srcId="{5E408A4D-A523-4C2B-A939-B524C3ADB4E1}" destId="{2A68DFF2-7C09-46B5-A983-EDB5A3BD9BB4}" srcOrd="1" destOrd="0" presId="urn:microsoft.com/office/officeart/2008/layout/HorizontalMultiLevelHierarchy"/>
    <dgm:cxn modelId="{34A8C593-2B2E-4CD3-8985-7A3CD23EB0E0}" type="presParOf" srcId="{2A68DFF2-7C09-46B5-A983-EDB5A3BD9BB4}" destId="{F66BD04F-459F-47F6-8649-D43D0926F528}" srcOrd="0" destOrd="0" presId="urn:microsoft.com/office/officeart/2008/layout/HorizontalMultiLevelHierarchy"/>
    <dgm:cxn modelId="{E137EDAB-1F59-454A-9063-4A89C57E5B0A}" type="presParOf" srcId="{F66BD04F-459F-47F6-8649-D43D0926F528}" destId="{8DB0B81A-44D8-42FC-95A9-502EB91A7E3B}" srcOrd="0" destOrd="0" presId="urn:microsoft.com/office/officeart/2008/layout/HorizontalMultiLevelHierarchy"/>
    <dgm:cxn modelId="{8453A87E-F2A1-4FDA-B7FC-ECB3E4744302}" type="presParOf" srcId="{2A68DFF2-7C09-46B5-A983-EDB5A3BD9BB4}" destId="{967D7D6A-88A5-4CEE-AEE3-52465ACA95BA}" srcOrd="1" destOrd="0" presId="urn:microsoft.com/office/officeart/2008/layout/HorizontalMultiLevelHierarchy"/>
    <dgm:cxn modelId="{64BF6B48-BA1C-4ED7-BADA-89D6CDD44FDE}" type="presParOf" srcId="{967D7D6A-88A5-4CEE-AEE3-52465ACA95BA}" destId="{7B6ACFC4-C6C9-4784-B51F-8587023F1C74}" srcOrd="0" destOrd="0" presId="urn:microsoft.com/office/officeart/2008/layout/HorizontalMultiLevelHierarchy"/>
    <dgm:cxn modelId="{D3CA59D3-0F1D-4B33-A028-0F7E6307F936}" type="presParOf" srcId="{967D7D6A-88A5-4CEE-AEE3-52465ACA95BA}" destId="{D506C37B-CEFC-485B-8579-6E4CB26B3C58}" srcOrd="1" destOrd="0" presId="urn:microsoft.com/office/officeart/2008/layout/HorizontalMultiLevelHierarchy"/>
    <dgm:cxn modelId="{51A28AB3-DFBD-42A9-AEE8-F4E8B4FC387F}" type="presParOf" srcId="{2A68DFF2-7C09-46B5-A983-EDB5A3BD9BB4}" destId="{D5518F36-2513-4F0A-A01D-E15F498A93B6}" srcOrd="2" destOrd="0" presId="urn:microsoft.com/office/officeart/2008/layout/HorizontalMultiLevelHierarchy"/>
    <dgm:cxn modelId="{5C9BE5C9-2797-4D82-BD26-DEFF92039C43}" type="presParOf" srcId="{D5518F36-2513-4F0A-A01D-E15F498A93B6}" destId="{D1BB1A22-3599-4701-9B14-4237D2AF7D58}" srcOrd="0" destOrd="0" presId="urn:microsoft.com/office/officeart/2008/layout/HorizontalMultiLevelHierarchy"/>
    <dgm:cxn modelId="{8D944635-54BE-4A35-8516-E1FB6DC9E0A6}" type="presParOf" srcId="{2A68DFF2-7C09-46B5-A983-EDB5A3BD9BB4}" destId="{E09E6E3B-859A-4DF1-8708-8474B6B8B2FF}" srcOrd="3" destOrd="0" presId="urn:microsoft.com/office/officeart/2008/layout/HorizontalMultiLevelHierarchy"/>
    <dgm:cxn modelId="{C5B72530-63BD-4422-A855-648DACBB3EA9}" type="presParOf" srcId="{E09E6E3B-859A-4DF1-8708-8474B6B8B2FF}" destId="{867AF0CC-6E7E-4D78-8C7A-89669106BDC8}" srcOrd="0" destOrd="0" presId="urn:microsoft.com/office/officeart/2008/layout/HorizontalMultiLevelHierarchy"/>
    <dgm:cxn modelId="{4BF16769-9F17-4537-803B-8021137C23C5}" type="presParOf" srcId="{E09E6E3B-859A-4DF1-8708-8474B6B8B2FF}" destId="{9CE36BCA-60AC-4E87-A662-E6643BAD38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A9256-5EFE-464F-9FA4-EDF216A91820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6C06C6C-98E7-4D23-A5B9-D898B4C3C63A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Patrick Hand SC"/>
              <a:ea typeface="Calibri" panose="020F0502020204030204" pitchFamily="34" charset="0"/>
            </a:rPr>
            <a:t> Construcción de su aprendizaje</a:t>
          </a:r>
          <a:endParaRPr lang="es-ES" sz="1800" dirty="0">
            <a:solidFill>
              <a:schemeClr val="tx1"/>
            </a:solidFill>
            <a:latin typeface="Patrick Hand SC"/>
          </a:endParaRPr>
        </a:p>
      </dgm:t>
    </dgm:pt>
    <dgm:pt modelId="{BC2F036E-634D-4843-AED6-51DC4B55165B}" type="sibTrans" cxnId="{F6029DD8-E486-4B4C-AAE5-CED11B235F1D}">
      <dgm:prSet custT="1"/>
      <dgm:spPr/>
      <dgm:t>
        <a:bodyPr/>
        <a:lstStyle/>
        <a:p>
          <a:endParaRPr lang="es-ES" sz="1600">
            <a:latin typeface="Patrick Hand SC"/>
          </a:endParaRPr>
        </a:p>
      </dgm:t>
    </dgm:pt>
    <dgm:pt modelId="{EDAAADB2-B13E-49A4-B0FC-9B37F326A8B7}" type="parTrans" cxnId="{F6029DD8-E486-4B4C-AAE5-CED11B235F1D}">
      <dgm:prSet/>
      <dgm:spPr/>
      <dgm:t>
        <a:bodyPr/>
        <a:lstStyle/>
        <a:p>
          <a:endParaRPr lang="es-ES" sz="1600">
            <a:latin typeface="Patrick Hand SC"/>
          </a:endParaRPr>
        </a:p>
      </dgm:t>
    </dgm:pt>
    <dgm:pt modelId="{9F01998A-365A-4C69-8AB2-A3FE2948BFF3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Patrick Hand SC"/>
              <a:ea typeface="Calibri" panose="020F0502020204030204" pitchFamily="34" charset="0"/>
            </a:rPr>
            <a:t>Acciones/ planificadas  </a:t>
          </a:r>
          <a:endParaRPr lang="es-ES" sz="1800" dirty="0">
            <a:solidFill>
              <a:schemeClr val="tx1"/>
            </a:solidFill>
            <a:latin typeface="Patrick Hand SC"/>
          </a:endParaRPr>
        </a:p>
      </dgm:t>
    </dgm:pt>
    <dgm:pt modelId="{9DC3333B-9F24-46ED-9941-243C63A38CD7}" type="sibTrans" cxnId="{E8E32296-F85A-473B-BCD9-94DB568AC5E7}">
      <dgm:prSet custT="1"/>
      <dgm:spPr/>
      <dgm:t>
        <a:bodyPr/>
        <a:lstStyle/>
        <a:p>
          <a:endParaRPr lang="es-ES" sz="1600">
            <a:latin typeface="Patrick Hand SC"/>
          </a:endParaRPr>
        </a:p>
      </dgm:t>
    </dgm:pt>
    <dgm:pt modelId="{C7A0729E-B4B4-4D5B-9365-F7CF9E9ED09D}" type="parTrans" cxnId="{E8E32296-F85A-473B-BCD9-94DB568AC5E7}">
      <dgm:prSet/>
      <dgm:spPr/>
      <dgm:t>
        <a:bodyPr/>
        <a:lstStyle/>
        <a:p>
          <a:endParaRPr lang="es-ES" sz="1600">
            <a:latin typeface="Patrick Hand SC"/>
          </a:endParaRPr>
        </a:p>
      </dgm:t>
    </dgm:pt>
    <dgm:pt modelId="{192E74DA-F402-4BF9-80C2-2C9FAC5D027A}" type="pres">
      <dgm:prSet presAssocID="{685A9256-5EFE-464F-9FA4-EDF216A91820}" presName="diagram" presStyleCnt="0">
        <dgm:presLayoutVars>
          <dgm:dir/>
          <dgm:resizeHandles val="exact"/>
        </dgm:presLayoutVars>
      </dgm:prSet>
      <dgm:spPr/>
    </dgm:pt>
    <dgm:pt modelId="{7BFF291A-0914-4892-8A52-F229E7B4F24A}" type="pres">
      <dgm:prSet presAssocID="{9F01998A-365A-4C69-8AB2-A3FE2948BFF3}" presName="node" presStyleLbl="node1" presStyleIdx="0" presStyleCnt="2">
        <dgm:presLayoutVars>
          <dgm:bulletEnabled val="1"/>
        </dgm:presLayoutVars>
      </dgm:prSet>
      <dgm:spPr/>
    </dgm:pt>
    <dgm:pt modelId="{D97B324B-CFCD-4DA9-9DBF-04C70F8A557B}" type="pres">
      <dgm:prSet presAssocID="{9DC3333B-9F24-46ED-9941-243C63A38CD7}" presName="sibTrans" presStyleLbl="sibTrans2D1" presStyleIdx="0" presStyleCnt="1"/>
      <dgm:spPr/>
    </dgm:pt>
    <dgm:pt modelId="{4E17C761-E9CA-4AE6-A6C2-5ACFE55258B3}" type="pres">
      <dgm:prSet presAssocID="{9DC3333B-9F24-46ED-9941-243C63A38CD7}" presName="connectorText" presStyleLbl="sibTrans2D1" presStyleIdx="0" presStyleCnt="1"/>
      <dgm:spPr/>
    </dgm:pt>
    <dgm:pt modelId="{4AFFFAFF-6356-4918-BB60-E9BB308FA19A}" type="pres">
      <dgm:prSet presAssocID="{06C06C6C-98E7-4D23-A5B9-D898B4C3C63A}" presName="node" presStyleLbl="node1" presStyleIdx="1" presStyleCnt="2">
        <dgm:presLayoutVars>
          <dgm:bulletEnabled val="1"/>
        </dgm:presLayoutVars>
      </dgm:prSet>
      <dgm:spPr/>
    </dgm:pt>
  </dgm:ptLst>
  <dgm:cxnLst>
    <dgm:cxn modelId="{F8914E2F-16C4-485A-88E5-2E89A47593A4}" type="presOf" srcId="{9F01998A-365A-4C69-8AB2-A3FE2948BFF3}" destId="{7BFF291A-0914-4892-8A52-F229E7B4F24A}" srcOrd="0" destOrd="0" presId="urn:microsoft.com/office/officeart/2005/8/layout/process5"/>
    <dgm:cxn modelId="{78AC145D-A68C-4CE6-A062-2DF2292D9530}" type="presOf" srcId="{685A9256-5EFE-464F-9FA4-EDF216A91820}" destId="{192E74DA-F402-4BF9-80C2-2C9FAC5D027A}" srcOrd="0" destOrd="0" presId="urn:microsoft.com/office/officeart/2005/8/layout/process5"/>
    <dgm:cxn modelId="{86A2DE5D-5036-4597-A2BA-4C06C376221A}" type="presOf" srcId="{9DC3333B-9F24-46ED-9941-243C63A38CD7}" destId="{4E17C761-E9CA-4AE6-A6C2-5ACFE55258B3}" srcOrd="1" destOrd="0" presId="urn:microsoft.com/office/officeart/2005/8/layout/process5"/>
    <dgm:cxn modelId="{177CB669-03A2-4537-B886-C485711067DA}" type="presOf" srcId="{9DC3333B-9F24-46ED-9941-243C63A38CD7}" destId="{D97B324B-CFCD-4DA9-9DBF-04C70F8A557B}" srcOrd="0" destOrd="0" presId="urn:microsoft.com/office/officeart/2005/8/layout/process5"/>
    <dgm:cxn modelId="{E8E32296-F85A-473B-BCD9-94DB568AC5E7}" srcId="{685A9256-5EFE-464F-9FA4-EDF216A91820}" destId="{9F01998A-365A-4C69-8AB2-A3FE2948BFF3}" srcOrd="0" destOrd="0" parTransId="{C7A0729E-B4B4-4D5B-9365-F7CF9E9ED09D}" sibTransId="{9DC3333B-9F24-46ED-9941-243C63A38CD7}"/>
    <dgm:cxn modelId="{F6029DD8-E486-4B4C-AAE5-CED11B235F1D}" srcId="{685A9256-5EFE-464F-9FA4-EDF216A91820}" destId="{06C06C6C-98E7-4D23-A5B9-D898B4C3C63A}" srcOrd="1" destOrd="0" parTransId="{EDAAADB2-B13E-49A4-B0FC-9B37F326A8B7}" sibTransId="{BC2F036E-634D-4843-AED6-51DC4B55165B}"/>
    <dgm:cxn modelId="{0D33D0F3-9AE1-43AF-BED3-3CCDF7548632}" type="presOf" srcId="{06C06C6C-98E7-4D23-A5B9-D898B4C3C63A}" destId="{4AFFFAFF-6356-4918-BB60-E9BB308FA19A}" srcOrd="0" destOrd="0" presId="urn:microsoft.com/office/officeart/2005/8/layout/process5"/>
    <dgm:cxn modelId="{42798C48-CC66-4F52-8676-E5DCC0BF6D08}" type="presParOf" srcId="{192E74DA-F402-4BF9-80C2-2C9FAC5D027A}" destId="{7BFF291A-0914-4892-8A52-F229E7B4F24A}" srcOrd="0" destOrd="0" presId="urn:microsoft.com/office/officeart/2005/8/layout/process5"/>
    <dgm:cxn modelId="{68DE658A-FA2D-46E3-B15A-FC932B1BC989}" type="presParOf" srcId="{192E74DA-F402-4BF9-80C2-2C9FAC5D027A}" destId="{D97B324B-CFCD-4DA9-9DBF-04C70F8A557B}" srcOrd="1" destOrd="0" presId="urn:microsoft.com/office/officeart/2005/8/layout/process5"/>
    <dgm:cxn modelId="{CB4868D5-2295-4BD6-800B-8556E6895F54}" type="presParOf" srcId="{D97B324B-CFCD-4DA9-9DBF-04C70F8A557B}" destId="{4E17C761-E9CA-4AE6-A6C2-5ACFE55258B3}" srcOrd="0" destOrd="0" presId="urn:microsoft.com/office/officeart/2005/8/layout/process5"/>
    <dgm:cxn modelId="{791AEFF7-2987-40E8-8558-CEDF0C8EF1EF}" type="presParOf" srcId="{192E74DA-F402-4BF9-80C2-2C9FAC5D027A}" destId="{4AFFFAFF-6356-4918-BB60-E9BB308FA19A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0B3C00-E9D5-4030-99E7-CAB10C3FE83E}" type="doc">
      <dgm:prSet loTypeId="urn:microsoft.com/office/officeart/2005/8/layout/hList7" loCatId="list" qsTypeId="urn:microsoft.com/office/officeart/2005/8/quickstyle/simple5" qsCatId="simple" csTypeId="urn:microsoft.com/office/officeart/2005/8/colors/colorful5" csCatId="colorful" phldr="1"/>
      <dgm:spPr/>
    </dgm:pt>
    <dgm:pt modelId="{D2755D7C-91BF-45B5-92FA-B7E4AA5E7B1A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Gamificación</a:t>
          </a:r>
        </a:p>
      </dgm:t>
    </dgm:pt>
    <dgm:pt modelId="{A2EA91D4-F1DD-4C15-B354-8DAE85FB203E}" type="parTrans" cxnId="{994B7AE1-8067-4F6A-866B-717D06946FA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E1B1732-9068-47E9-B032-0B9C081F205B}" type="sibTrans" cxnId="{994B7AE1-8067-4F6A-866B-717D06946FA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60201D2-62B1-42FA-80BB-9BA5D802A94A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Proyectos</a:t>
          </a:r>
        </a:p>
      </dgm:t>
    </dgm:pt>
    <dgm:pt modelId="{1177843E-06B3-4498-A881-0885002C96FF}" type="parTrans" cxnId="{3871DFC1-D3D8-4790-8C75-A8BEAD27344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F8C4B1-45CE-4D97-B92F-63BD11C39817}" type="sibTrans" cxnId="{3871DFC1-D3D8-4790-8C75-A8BEAD27344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117B617-C604-4CF6-96F4-7F156D14C80E}">
      <dgm:prSet phldrT="[Texto]" custT="1"/>
      <dgm:spPr/>
      <dgm:t>
        <a:bodyPr/>
        <a:lstStyle/>
        <a:p>
          <a:r>
            <a:rPr lang="es-ES" sz="2000" b="1" dirty="0" err="1">
              <a:solidFill>
                <a:schemeClr val="tx1"/>
              </a:solidFill>
            </a:rPr>
            <a:t>Storytelling</a:t>
          </a:r>
          <a:endParaRPr lang="es-ES" sz="2000" b="1" dirty="0">
            <a:solidFill>
              <a:schemeClr val="tx1"/>
            </a:solidFill>
          </a:endParaRPr>
        </a:p>
      </dgm:t>
    </dgm:pt>
    <dgm:pt modelId="{EA29D16E-1265-4418-941B-0876E279DD82}" type="parTrans" cxnId="{D3FFB291-8BDE-41DC-9A93-C084876D85F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56B2DE0-4AB7-46CE-802B-45671DA3F8D1}" type="sibTrans" cxnId="{D3FFB291-8BDE-41DC-9A93-C084876D85F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BA7565-2B08-4B8D-B475-E40232A712CD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Aula Invertida</a:t>
          </a:r>
        </a:p>
      </dgm:t>
    </dgm:pt>
    <dgm:pt modelId="{396E1C5C-C787-495F-86A3-B3D6233AF3B7}" type="parTrans" cxnId="{69838D71-56C1-442C-89FF-CD80945299A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0A8371A-E2D0-40F6-B619-F5EA28E0155F}" type="sibTrans" cxnId="{69838D71-56C1-442C-89FF-CD80945299A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61C336E-7C52-4CB6-808B-A1871D224826}">
      <dgm:prSet phldrT="[Texto]" custT="1"/>
      <dgm:spPr/>
      <dgm:t>
        <a:bodyPr/>
        <a:lstStyle/>
        <a:p>
          <a:r>
            <a:rPr lang="es-ES" sz="2000" b="1" dirty="0" err="1">
              <a:solidFill>
                <a:schemeClr val="tx1"/>
              </a:solidFill>
            </a:rPr>
            <a:t>Breakout</a:t>
          </a:r>
          <a:endParaRPr lang="es-ES" sz="2000" b="1" dirty="0">
            <a:solidFill>
              <a:schemeClr val="tx1"/>
            </a:solidFill>
          </a:endParaRPr>
        </a:p>
      </dgm:t>
    </dgm:pt>
    <dgm:pt modelId="{84803FF0-7B17-4E97-A30D-6B7F9A3051B3}" type="parTrans" cxnId="{87AD64F2-121F-480C-B377-7AB616A0B66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351E52D-3B48-42CB-AD13-F77F099A6E2E}" type="sibTrans" cxnId="{87AD64F2-121F-480C-B377-7AB616A0B66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C4E3B0-C322-4296-AAF7-004099747351}" type="pres">
      <dgm:prSet presAssocID="{960B3C00-E9D5-4030-99E7-CAB10C3FE83E}" presName="Name0" presStyleCnt="0">
        <dgm:presLayoutVars>
          <dgm:dir/>
          <dgm:resizeHandles val="exact"/>
        </dgm:presLayoutVars>
      </dgm:prSet>
      <dgm:spPr/>
    </dgm:pt>
    <dgm:pt modelId="{438B7FA2-45B8-434C-A5F2-7850AA8369B6}" type="pres">
      <dgm:prSet presAssocID="{960B3C00-E9D5-4030-99E7-CAB10C3FE83E}" presName="fgShape" presStyleLbl="fgShp" presStyleIdx="0" presStyleCnt="1"/>
      <dgm:spPr/>
    </dgm:pt>
    <dgm:pt modelId="{B9AB6233-7D37-4BE6-B619-A9341C925D41}" type="pres">
      <dgm:prSet presAssocID="{960B3C00-E9D5-4030-99E7-CAB10C3FE83E}" presName="linComp" presStyleCnt="0"/>
      <dgm:spPr/>
    </dgm:pt>
    <dgm:pt modelId="{C81C47C6-18DC-42BF-987C-151AAF130E88}" type="pres">
      <dgm:prSet presAssocID="{D2755D7C-91BF-45B5-92FA-B7E4AA5E7B1A}" presName="compNode" presStyleCnt="0"/>
      <dgm:spPr/>
    </dgm:pt>
    <dgm:pt modelId="{F45C3862-3C54-4DC1-83C2-FA8D9A1D3BCE}" type="pres">
      <dgm:prSet presAssocID="{D2755D7C-91BF-45B5-92FA-B7E4AA5E7B1A}" presName="bkgdShape" presStyleLbl="node1" presStyleIdx="0" presStyleCnt="5"/>
      <dgm:spPr/>
    </dgm:pt>
    <dgm:pt modelId="{D1602CF8-C2B0-48CF-830F-E7B0AF9F4BC2}" type="pres">
      <dgm:prSet presAssocID="{D2755D7C-91BF-45B5-92FA-B7E4AA5E7B1A}" presName="nodeTx" presStyleLbl="node1" presStyleIdx="0" presStyleCnt="5">
        <dgm:presLayoutVars>
          <dgm:bulletEnabled val="1"/>
        </dgm:presLayoutVars>
      </dgm:prSet>
      <dgm:spPr/>
    </dgm:pt>
    <dgm:pt modelId="{DEA8BE36-ADC8-4E3B-A506-41B001727E3D}" type="pres">
      <dgm:prSet presAssocID="{D2755D7C-91BF-45B5-92FA-B7E4AA5E7B1A}" presName="invisiNode" presStyleLbl="node1" presStyleIdx="0" presStyleCnt="5"/>
      <dgm:spPr/>
    </dgm:pt>
    <dgm:pt modelId="{26C286E5-C5B0-478F-AB10-6DB3C6BC6D18}" type="pres">
      <dgm:prSet presAssocID="{D2755D7C-91BF-45B5-92FA-B7E4AA5E7B1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FF4757C-ECEF-4780-94E7-B76FE9CAB689}" type="pres">
      <dgm:prSet presAssocID="{9E1B1732-9068-47E9-B032-0B9C081F205B}" presName="sibTrans" presStyleLbl="sibTrans2D1" presStyleIdx="0" presStyleCnt="0"/>
      <dgm:spPr/>
    </dgm:pt>
    <dgm:pt modelId="{1C9441AA-C904-4880-8DDE-E64F16EA9E5B}" type="pres">
      <dgm:prSet presAssocID="{7EBA7565-2B08-4B8D-B475-E40232A712CD}" presName="compNode" presStyleCnt="0"/>
      <dgm:spPr/>
    </dgm:pt>
    <dgm:pt modelId="{15F42247-124F-495C-9F18-DF4D90D42782}" type="pres">
      <dgm:prSet presAssocID="{7EBA7565-2B08-4B8D-B475-E40232A712CD}" presName="bkgdShape" presStyleLbl="node1" presStyleIdx="1" presStyleCnt="5"/>
      <dgm:spPr/>
    </dgm:pt>
    <dgm:pt modelId="{FF8FD369-154A-4EDA-9182-2E9305BE75E8}" type="pres">
      <dgm:prSet presAssocID="{7EBA7565-2B08-4B8D-B475-E40232A712CD}" presName="nodeTx" presStyleLbl="node1" presStyleIdx="1" presStyleCnt="5">
        <dgm:presLayoutVars>
          <dgm:bulletEnabled val="1"/>
        </dgm:presLayoutVars>
      </dgm:prSet>
      <dgm:spPr/>
    </dgm:pt>
    <dgm:pt modelId="{34DDB7FC-E590-44F5-BE2E-7F7A13CC6F3F}" type="pres">
      <dgm:prSet presAssocID="{7EBA7565-2B08-4B8D-B475-E40232A712CD}" presName="invisiNode" presStyleLbl="node1" presStyleIdx="1" presStyleCnt="5"/>
      <dgm:spPr/>
    </dgm:pt>
    <dgm:pt modelId="{7BFD46AC-8323-4DDE-ADBB-08808AABA2C6}" type="pres">
      <dgm:prSet presAssocID="{7EBA7565-2B08-4B8D-B475-E40232A712CD}" presName="imagNode" presStyleLbl="fgImgPlace1" presStyleIdx="1" presStyleCnt="5" custAng="108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8F709F0-9875-4506-A0ED-84E8B6AC6CCC}" type="pres">
      <dgm:prSet presAssocID="{40A8371A-E2D0-40F6-B619-F5EA28E0155F}" presName="sibTrans" presStyleLbl="sibTrans2D1" presStyleIdx="0" presStyleCnt="0"/>
      <dgm:spPr/>
    </dgm:pt>
    <dgm:pt modelId="{7D887C05-6D6C-4FA8-BA94-5D9C6682F5F1}" type="pres">
      <dgm:prSet presAssocID="{361C336E-7C52-4CB6-808B-A1871D224826}" presName="compNode" presStyleCnt="0"/>
      <dgm:spPr/>
    </dgm:pt>
    <dgm:pt modelId="{0FB23BB8-F3AB-4160-8333-650818282A32}" type="pres">
      <dgm:prSet presAssocID="{361C336E-7C52-4CB6-808B-A1871D224826}" presName="bkgdShape" presStyleLbl="node1" presStyleIdx="2" presStyleCnt="5"/>
      <dgm:spPr/>
    </dgm:pt>
    <dgm:pt modelId="{B28862AA-B0DB-4023-8D2F-E3CA135A2B90}" type="pres">
      <dgm:prSet presAssocID="{361C336E-7C52-4CB6-808B-A1871D224826}" presName="nodeTx" presStyleLbl="node1" presStyleIdx="2" presStyleCnt="5">
        <dgm:presLayoutVars>
          <dgm:bulletEnabled val="1"/>
        </dgm:presLayoutVars>
      </dgm:prSet>
      <dgm:spPr/>
    </dgm:pt>
    <dgm:pt modelId="{740F5EA2-6624-4582-A07B-435802C33D68}" type="pres">
      <dgm:prSet presAssocID="{361C336E-7C52-4CB6-808B-A1871D224826}" presName="invisiNode" presStyleLbl="node1" presStyleIdx="2" presStyleCnt="5"/>
      <dgm:spPr/>
    </dgm:pt>
    <dgm:pt modelId="{87969CD7-670F-458A-9578-E605DDD9F822}" type="pres">
      <dgm:prSet presAssocID="{361C336E-7C52-4CB6-808B-A1871D224826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FB8C10F-1234-43D9-B521-FC04C2463DA6}" type="pres">
      <dgm:prSet presAssocID="{6351E52D-3B48-42CB-AD13-F77F099A6E2E}" presName="sibTrans" presStyleLbl="sibTrans2D1" presStyleIdx="0" presStyleCnt="0"/>
      <dgm:spPr/>
    </dgm:pt>
    <dgm:pt modelId="{3429DF41-A166-4DEC-86E2-AA55ED629F1B}" type="pres">
      <dgm:prSet presAssocID="{760201D2-62B1-42FA-80BB-9BA5D802A94A}" presName="compNode" presStyleCnt="0"/>
      <dgm:spPr/>
    </dgm:pt>
    <dgm:pt modelId="{A31D195A-C35E-40E0-9AA2-2D5925B6C424}" type="pres">
      <dgm:prSet presAssocID="{760201D2-62B1-42FA-80BB-9BA5D802A94A}" presName="bkgdShape" presStyleLbl="node1" presStyleIdx="3" presStyleCnt="5"/>
      <dgm:spPr/>
    </dgm:pt>
    <dgm:pt modelId="{C3DC834F-578C-46BB-95C3-09BC24722A13}" type="pres">
      <dgm:prSet presAssocID="{760201D2-62B1-42FA-80BB-9BA5D802A94A}" presName="nodeTx" presStyleLbl="node1" presStyleIdx="3" presStyleCnt="5">
        <dgm:presLayoutVars>
          <dgm:bulletEnabled val="1"/>
        </dgm:presLayoutVars>
      </dgm:prSet>
      <dgm:spPr/>
    </dgm:pt>
    <dgm:pt modelId="{B3984FB2-1D41-42F8-BC15-0BA2D1933C95}" type="pres">
      <dgm:prSet presAssocID="{760201D2-62B1-42FA-80BB-9BA5D802A94A}" presName="invisiNode" presStyleLbl="node1" presStyleIdx="3" presStyleCnt="5"/>
      <dgm:spPr/>
    </dgm:pt>
    <dgm:pt modelId="{C3DA129C-C25E-4F6B-82FC-CF68E2C9BA58}" type="pres">
      <dgm:prSet presAssocID="{760201D2-62B1-42FA-80BB-9BA5D802A94A}" presName="imagNode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105" t="1011" r="-28895" b="-1011"/>
          </a:stretch>
        </a:blipFill>
      </dgm:spPr>
    </dgm:pt>
    <dgm:pt modelId="{F4FED418-3F69-4BD1-8294-781EAA70A990}" type="pres">
      <dgm:prSet presAssocID="{51F8C4B1-45CE-4D97-B92F-63BD11C39817}" presName="sibTrans" presStyleLbl="sibTrans2D1" presStyleIdx="0" presStyleCnt="0"/>
      <dgm:spPr/>
    </dgm:pt>
    <dgm:pt modelId="{26C82B08-4B41-4F01-925B-D35F15566D22}" type="pres">
      <dgm:prSet presAssocID="{C117B617-C604-4CF6-96F4-7F156D14C80E}" presName="compNode" presStyleCnt="0"/>
      <dgm:spPr/>
    </dgm:pt>
    <dgm:pt modelId="{F982F5F9-E780-4117-95E1-A3C1751FF5B1}" type="pres">
      <dgm:prSet presAssocID="{C117B617-C604-4CF6-96F4-7F156D14C80E}" presName="bkgdShape" presStyleLbl="node1" presStyleIdx="4" presStyleCnt="5"/>
      <dgm:spPr/>
    </dgm:pt>
    <dgm:pt modelId="{172DB8A0-A372-4A54-B2D3-EFB970707763}" type="pres">
      <dgm:prSet presAssocID="{C117B617-C604-4CF6-96F4-7F156D14C80E}" presName="nodeTx" presStyleLbl="node1" presStyleIdx="4" presStyleCnt="5">
        <dgm:presLayoutVars>
          <dgm:bulletEnabled val="1"/>
        </dgm:presLayoutVars>
      </dgm:prSet>
      <dgm:spPr/>
    </dgm:pt>
    <dgm:pt modelId="{F7DFBCFE-0783-4DC2-93B3-BC902E3EEBF8}" type="pres">
      <dgm:prSet presAssocID="{C117B617-C604-4CF6-96F4-7F156D14C80E}" presName="invisiNode" presStyleLbl="node1" presStyleIdx="4" presStyleCnt="5"/>
      <dgm:spPr/>
    </dgm:pt>
    <dgm:pt modelId="{41E30D7F-1352-40E1-9C60-19A9981F1690}" type="pres">
      <dgm:prSet presAssocID="{C117B617-C604-4CF6-96F4-7F156D14C80E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671CA505-7213-4DFA-B776-7A6C93DBAC2E}" type="presOf" srcId="{760201D2-62B1-42FA-80BB-9BA5D802A94A}" destId="{A31D195A-C35E-40E0-9AA2-2D5925B6C424}" srcOrd="0" destOrd="0" presId="urn:microsoft.com/office/officeart/2005/8/layout/hList7"/>
    <dgm:cxn modelId="{DE785C09-8321-4CC7-99AA-271315537187}" type="presOf" srcId="{7EBA7565-2B08-4B8D-B475-E40232A712CD}" destId="{FF8FD369-154A-4EDA-9182-2E9305BE75E8}" srcOrd="1" destOrd="0" presId="urn:microsoft.com/office/officeart/2005/8/layout/hList7"/>
    <dgm:cxn modelId="{0BF90A0D-444B-4122-A301-3BEFA44DC355}" type="presOf" srcId="{51F8C4B1-45CE-4D97-B92F-63BD11C39817}" destId="{F4FED418-3F69-4BD1-8294-781EAA70A990}" srcOrd="0" destOrd="0" presId="urn:microsoft.com/office/officeart/2005/8/layout/hList7"/>
    <dgm:cxn modelId="{5E840B60-5FD6-40ED-BE44-9C1ECDEE34B3}" type="presOf" srcId="{D2755D7C-91BF-45B5-92FA-B7E4AA5E7B1A}" destId="{F45C3862-3C54-4DC1-83C2-FA8D9A1D3BCE}" srcOrd="0" destOrd="0" presId="urn:microsoft.com/office/officeart/2005/8/layout/hList7"/>
    <dgm:cxn modelId="{D0EF2E49-E2C8-436B-859B-EDC459E6551D}" type="presOf" srcId="{6351E52D-3B48-42CB-AD13-F77F099A6E2E}" destId="{2FB8C10F-1234-43D9-B521-FC04C2463DA6}" srcOrd="0" destOrd="0" presId="urn:microsoft.com/office/officeart/2005/8/layout/hList7"/>
    <dgm:cxn modelId="{DEEB944A-32F2-4316-9D2F-F8BA09E12E52}" type="presOf" srcId="{D2755D7C-91BF-45B5-92FA-B7E4AA5E7B1A}" destId="{D1602CF8-C2B0-48CF-830F-E7B0AF9F4BC2}" srcOrd="1" destOrd="0" presId="urn:microsoft.com/office/officeart/2005/8/layout/hList7"/>
    <dgm:cxn modelId="{3306BE4B-48DB-4083-BA6C-EA31150A8273}" type="presOf" srcId="{361C336E-7C52-4CB6-808B-A1871D224826}" destId="{B28862AA-B0DB-4023-8D2F-E3CA135A2B90}" srcOrd="1" destOrd="0" presId="urn:microsoft.com/office/officeart/2005/8/layout/hList7"/>
    <dgm:cxn modelId="{69838D71-56C1-442C-89FF-CD80945299A5}" srcId="{960B3C00-E9D5-4030-99E7-CAB10C3FE83E}" destId="{7EBA7565-2B08-4B8D-B475-E40232A712CD}" srcOrd="1" destOrd="0" parTransId="{396E1C5C-C787-495F-86A3-B3D6233AF3B7}" sibTransId="{40A8371A-E2D0-40F6-B619-F5EA28E0155F}"/>
    <dgm:cxn modelId="{22C2B07B-0733-4E74-B40A-7CBBA132A4C7}" type="presOf" srcId="{361C336E-7C52-4CB6-808B-A1871D224826}" destId="{0FB23BB8-F3AB-4160-8333-650818282A32}" srcOrd="0" destOrd="0" presId="urn:microsoft.com/office/officeart/2005/8/layout/hList7"/>
    <dgm:cxn modelId="{B73AE183-047C-48A7-9B8B-A9B3DE89A657}" type="presOf" srcId="{960B3C00-E9D5-4030-99E7-CAB10C3FE83E}" destId="{4FC4E3B0-C322-4296-AAF7-004099747351}" srcOrd="0" destOrd="0" presId="urn:microsoft.com/office/officeart/2005/8/layout/hList7"/>
    <dgm:cxn modelId="{B9DDD789-97C5-45E2-B3A3-D49321E913C4}" type="presOf" srcId="{C117B617-C604-4CF6-96F4-7F156D14C80E}" destId="{172DB8A0-A372-4A54-B2D3-EFB970707763}" srcOrd="1" destOrd="0" presId="urn:microsoft.com/office/officeart/2005/8/layout/hList7"/>
    <dgm:cxn modelId="{D3FFB291-8BDE-41DC-9A93-C084876D85FD}" srcId="{960B3C00-E9D5-4030-99E7-CAB10C3FE83E}" destId="{C117B617-C604-4CF6-96F4-7F156D14C80E}" srcOrd="4" destOrd="0" parTransId="{EA29D16E-1265-4418-941B-0876E279DD82}" sibTransId="{956B2DE0-4AB7-46CE-802B-45671DA3F8D1}"/>
    <dgm:cxn modelId="{394FD09E-9F02-4072-B250-68BA8D5159B9}" type="presOf" srcId="{40A8371A-E2D0-40F6-B619-F5EA28E0155F}" destId="{68F709F0-9875-4506-A0ED-84E8B6AC6CCC}" srcOrd="0" destOrd="0" presId="urn:microsoft.com/office/officeart/2005/8/layout/hList7"/>
    <dgm:cxn modelId="{5C3F5DBC-1B60-4792-AD0B-E7A2E22F51E7}" type="presOf" srcId="{760201D2-62B1-42FA-80BB-9BA5D802A94A}" destId="{C3DC834F-578C-46BB-95C3-09BC24722A13}" srcOrd="1" destOrd="0" presId="urn:microsoft.com/office/officeart/2005/8/layout/hList7"/>
    <dgm:cxn modelId="{3871DFC1-D3D8-4790-8C75-A8BEAD27344C}" srcId="{960B3C00-E9D5-4030-99E7-CAB10C3FE83E}" destId="{760201D2-62B1-42FA-80BB-9BA5D802A94A}" srcOrd="3" destOrd="0" parTransId="{1177843E-06B3-4498-A881-0885002C96FF}" sibTransId="{51F8C4B1-45CE-4D97-B92F-63BD11C39817}"/>
    <dgm:cxn modelId="{FE9584D4-718D-43A0-A0B6-0C6BBE52000E}" type="presOf" srcId="{9E1B1732-9068-47E9-B032-0B9C081F205B}" destId="{7FF4757C-ECEF-4780-94E7-B76FE9CAB689}" srcOrd="0" destOrd="0" presId="urn:microsoft.com/office/officeart/2005/8/layout/hList7"/>
    <dgm:cxn modelId="{994B7AE1-8067-4F6A-866B-717D06946FAA}" srcId="{960B3C00-E9D5-4030-99E7-CAB10C3FE83E}" destId="{D2755D7C-91BF-45B5-92FA-B7E4AA5E7B1A}" srcOrd="0" destOrd="0" parTransId="{A2EA91D4-F1DD-4C15-B354-8DAE85FB203E}" sibTransId="{9E1B1732-9068-47E9-B032-0B9C081F205B}"/>
    <dgm:cxn modelId="{E959C9EB-426B-4367-9D8C-F72AA1EB3DE6}" type="presOf" srcId="{C117B617-C604-4CF6-96F4-7F156D14C80E}" destId="{F982F5F9-E780-4117-95E1-A3C1751FF5B1}" srcOrd="0" destOrd="0" presId="urn:microsoft.com/office/officeart/2005/8/layout/hList7"/>
    <dgm:cxn modelId="{87AD64F2-121F-480C-B377-7AB616A0B66E}" srcId="{960B3C00-E9D5-4030-99E7-CAB10C3FE83E}" destId="{361C336E-7C52-4CB6-808B-A1871D224826}" srcOrd="2" destOrd="0" parTransId="{84803FF0-7B17-4E97-A30D-6B7F9A3051B3}" sibTransId="{6351E52D-3B48-42CB-AD13-F77F099A6E2E}"/>
    <dgm:cxn modelId="{70D050F4-AD6F-4916-9A63-0DDFE048182D}" type="presOf" srcId="{7EBA7565-2B08-4B8D-B475-E40232A712CD}" destId="{15F42247-124F-495C-9F18-DF4D90D42782}" srcOrd="0" destOrd="0" presId="urn:microsoft.com/office/officeart/2005/8/layout/hList7"/>
    <dgm:cxn modelId="{0C3D6323-273C-4AE3-A509-CE9686990C97}" type="presParOf" srcId="{4FC4E3B0-C322-4296-AAF7-004099747351}" destId="{438B7FA2-45B8-434C-A5F2-7850AA8369B6}" srcOrd="0" destOrd="0" presId="urn:microsoft.com/office/officeart/2005/8/layout/hList7"/>
    <dgm:cxn modelId="{60293EBB-9007-4176-98F9-3A871BD3EE1F}" type="presParOf" srcId="{4FC4E3B0-C322-4296-AAF7-004099747351}" destId="{B9AB6233-7D37-4BE6-B619-A9341C925D41}" srcOrd="1" destOrd="0" presId="urn:microsoft.com/office/officeart/2005/8/layout/hList7"/>
    <dgm:cxn modelId="{5204B305-17B6-44C8-B415-DB7734EBF8BC}" type="presParOf" srcId="{B9AB6233-7D37-4BE6-B619-A9341C925D41}" destId="{C81C47C6-18DC-42BF-987C-151AAF130E88}" srcOrd="0" destOrd="0" presId="urn:microsoft.com/office/officeart/2005/8/layout/hList7"/>
    <dgm:cxn modelId="{E229F61A-6E8F-4565-A886-CB57E0007650}" type="presParOf" srcId="{C81C47C6-18DC-42BF-987C-151AAF130E88}" destId="{F45C3862-3C54-4DC1-83C2-FA8D9A1D3BCE}" srcOrd="0" destOrd="0" presId="urn:microsoft.com/office/officeart/2005/8/layout/hList7"/>
    <dgm:cxn modelId="{B2FA07B5-D917-46F7-8209-A0257394F706}" type="presParOf" srcId="{C81C47C6-18DC-42BF-987C-151AAF130E88}" destId="{D1602CF8-C2B0-48CF-830F-E7B0AF9F4BC2}" srcOrd="1" destOrd="0" presId="urn:microsoft.com/office/officeart/2005/8/layout/hList7"/>
    <dgm:cxn modelId="{D9A6A050-FBC0-4712-8058-C3784BAE3848}" type="presParOf" srcId="{C81C47C6-18DC-42BF-987C-151AAF130E88}" destId="{DEA8BE36-ADC8-4E3B-A506-41B001727E3D}" srcOrd="2" destOrd="0" presId="urn:microsoft.com/office/officeart/2005/8/layout/hList7"/>
    <dgm:cxn modelId="{B3ACDED0-22E3-4772-9E06-D87B15AF52AB}" type="presParOf" srcId="{C81C47C6-18DC-42BF-987C-151AAF130E88}" destId="{26C286E5-C5B0-478F-AB10-6DB3C6BC6D18}" srcOrd="3" destOrd="0" presId="urn:microsoft.com/office/officeart/2005/8/layout/hList7"/>
    <dgm:cxn modelId="{855BA2A0-7571-4715-9D8D-AEEFEB171C55}" type="presParOf" srcId="{B9AB6233-7D37-4BE6-B619-A9341C925D41}" destId="{7FF4757C-ECEF-4780-94E7-B76FE9CAB689}" srcOrd="1" destOrd="0" presId="urn:microsoft.com/office/officeart/2005/8/layout/hList7"/>
    <dgm:cxn modelId="{99BB1745-AB31-4A2D-8EF6-16416B9BECA8}" type="presParOf" srcId="{B9AB6233-7D37-4BE6-B619-A9341C925D41}" destId="{1C9441AA-C904-4880-8DDE-E64F16EA9E5B}" srcOrd="2" destOrd="0" presId="urn:microsoft.com/office/officeart/2005/8/layout/hList7"/>
    <dgm:cxn modelId="{CE6F25C0-7350-48E3-A5FF-21DD22EB9274}" type="presParOf" srcId="{1C9441AA-C904-4880-8DDE-E64F16EA9E5B}" destId="{15F42247-124F-495C-9F18-DF4D90D42782}" srcOrd="0" destOrd="0" presId="urn:microsoft.com/office/officeart/2005/8/layout/hList7"/>
    <dgm:cxn modelId="{8126272D-E5CB-42C7-852E-AD4386B40026}" type="presParOf" srcId="{1C9441AA-C904-4880-8DDE-E64F16EA9E5B}" destId="{FF8FD369-154A-4EDA-9182-2E9305BE75E8}" srcOrd="1" destOrd="0" presId="urn:microsoft.com/office/officeart/2005/8/layout/hList7"/>
    <dgm:cxn modelId="{0CE9701D-AF79-482C-B823-576042EFCE3E}" type="presParOf" srcId="{1C9441AA-C904-4880-8DDE-E64F16EA9E5B}" destId="{34DDB7FC-E590-44F5-BE2E-7F7A13CC6F3F}" srcOrd="2" destOrd="0" presId="urn:microsoft.com/office/officeart/2005/8/layout/hList7"/>
    <dgm:cxn modelId="{2CF69A28-AECF-4C1F-B04C-08AE7A1874AA}" type="presParOf" srcId="{1C9441AA-C904-4880-8DDE-E64F16EA9E5B}" destId="{7BFD46AC-8323-4DDE-ADBB-08808AABA2C6}" srcOrd="3" destOrd="0" presId="urn:microsoft.com/office/officeart/2005/8/layout/hList7"/>
    <dgm:cxn modelId="{8007F36E-6BAF-47F2-ADD3-E4E29C98EEA0}" type="presParOf" srcId="{B9AB6233-7D37-4BE6-B619-A9341C925D41}" destId="{68F709F0-9875-4506-A0ED-84E8B6AC6CCC}" srcOrd="3" destOrd="0" presId="urn:microsoft.com/office/officeart/2005/8/layout/hList7"/>
    <dgm:cxn modelId="{8B1273E2-A1FE-49B5-A52A-6122EEFB84EF}" type="presParOf" srcId="{B9AB6233-7D37-4BE6-B619-A9341C925D41}" destId="{7D887C05-6D6C-4FA8-BA94-5D9C6682F5F1}" srcOrd="4" destOrd="0" presId="urn:microsoft.com/office/officeart/2005/8/layout/hList7"/>
    <dgm:cxn modelId="{C2682817-D9BC-4B45-B1A9-37E111F8B2D2}" type="presParOf" srcId="{7D887C05-6D6C-4FA8-BA94-5D9C6682F5F1}" destId="{0FB23BB8-F3AB-4160-8333-650818282A32}" srcOrd="0" destOrd="0" presId="urn:microsoft.com/office/officeart/2005/8/layout/hList7"/>
    <dgm:cxn modelId="{57903A06-33CB-4B93-BA56-77C220E926F5}" type="presParOf" srcId="{7D887C05-6D6C-4FA8-BA94-5D9C6682F5F1}" destId="{B28862AA-B0DB-4023-8D2F-E3CA135A2B90}" srcOrd="1" destOrd="0" presId="urn:microsoft.com/office/officeart/2005/8/layout/hList7"/>
    <dgm:cxn modelId="{0E4CE81E-030E-4807-8E3A-0F6145B045BF}" type="presParOf" srcId="{7D887C05-6D6C-4FA8-BA94-5D9C6682F5F1}" destId="{740F5EA2-6624-4582-A07B-435802C33D68}" srcOrd="2" destOrd="0" presId="urn:microsoft.com/office/officeart/2005/8/layout/hList7"/>
    <dgm:cxn modelId="{558D6985-D76F-4D65-B9E7-1F9A2CE92E24}" type="presParOf" srcId="{7D887C05-6D6C-4FA8-BA94-5D9C6682F5F1}" destId="{87969CD7-670F-458A-9578-E605DDD9F822}" srcOrd="3" destOrd="0" presId="urn:microsoft.com/office/officeart/2005/8/layout/hList7"/>
    <dgm:cxn modelId="{D67B56B4-D220-4639-895A-20851E9659CB}" type="presParOf" srcId="{B9AB6233-7D37-4BE6-B619-A9341C925D41}" destId="{2FB8C10F-1234-43D9-B521-FC04C2463DA6}" srcOrd="5" destOrd="0" presId="urn:microsoft.com/office/officeart/2005/8/layout/hList7"/>
    <dgm:cxn modelId="{903DECBF-F001-4846-AC17-F6621175B32F}" type="presParOf" srcId="{B9AB6233-7D37-4BE6-B619-A9341C925D41}" destId="{3429DF41-A166-4DEC-86E2-AA55ED629F1B}" srcOrd="6" destOrd="0" presId="urn:microsoft.com/office/officeart/2005/8/layout/hList7"/>
    <dgm:cxn modelId="{A114E277-DE4D-4B18-90A3-119E5874C59F}" type="presParOf" srcId="{3429DF41-A166-4DEC-86E2-AA55ED629F1B}" destId="{A31D195A-C35E-40E0-9AA2-2D5925B6C424}" srcOrd="0" destOrd="0" presId="urn:microsoft.com/office/officeart/2005/8/layout/hList7"/>
    <dgm:cxn modelId="{BE504212-1972-4714-9965-5FA14CDCE8CE}" type="presParOf" srcId="{3429DF41-A166-4DEC-86E2-AA55ED629F1B}" destId="{C3DC834F-578C-46BB-95C3-09BC24722A13}" srcOrd="1" destOrd="0" presId="urn:microsoft.com/office/officeart/2005/8/layout/hList7"/>
    <dgm:cxn modelId="{BA09BF94-3301-4B5F-AB9A-495BD707A7FA}" type="presParOf" srcId="{3429DF41-A166-4DEC-86E2-AA55ED629F1B}" destId="{B3984FB2-1D41-42F8-BC15-0BA2D1933C95}" srcOrd="2" destOrd="0" presId="urn:microsoft.com/office/officeart/2005/8/layout/hList7"/>
    <dgm:cxn modelId="{6CA096C1-339B-4D1F-8310-C7A3B63A908F}" type="presParOf" srcId="{3429DF41-A166-4DEC-86E2-AA55ED629F1B}" destId="{C3DA129C-C25E-4F6B-82FC-CF68E2C9BA58}" srcOrd="3" destOrd="0" presId="urn:microsoft.com/office/officeart/2005/8/layout/hList7"/>
    <dgm:cxn modelId="{8233B195-1754-470A-B734-EF69C2AF935E}" type="presParOf" srcId="{B9AB6233-7D37-4BE6-B619-A9341C925D41}" destId="{F4FED418-3F69-4BD1-8294-781EAA70A990}" srcOrd="7" destOrd="0" presId="urn:microsoft.com/office/officeart/2005/8/layout/hList7"/>
    <dgm:cxn modelId="{94CC7CDA-D851-4E2F-8959-1F1D2AFCBFCC}" type="presParOf" srcId="{B9AB6233-7D37-4BE6-B619-A9341C925D41}" destId="{26C82B08-4B41-4F01-925B-D35F15566D22}" srcOrd="8" destOrd="0" presId="urn:microsoft.com/office/officeart/2005/8/layout/hList7"/>
    <dgm:cxn modelId="{A2BB6DBD-F6F4-4EF4-BAB7-90A6507F51C8}" type="presParOf" srcId="{26C82B08-4B41-4F01-925B-D35F15566D22}" destId="{F982F5F9-E780-4117-95E1-A3C1751FF5B1}" srcOrd="0" destOrd="0" presId="urn:microsoft.com/office/officeart/2005/8/layout/hList7"/>
    <dgm:cxn modelId="{4BF7E280-A789-469A-A6CC-6CB47E1BA0F4}" type="presParOf" srcId="{26C82B08-4B41-4F01-925B-D35F15566D22}" destId="{172DB8A0-A372-4A54-B2D3-EFB970707763}" srcOrd="1" destOrd="0" presId="urn:microsoft.com/office/officeart/2005/8/layout/hList7"/>
    <dgm:cxn modelId="{003BC22D-CCC2-4BDD-B82A-AD40035B9B26}" type="presParOf" srcId="{26C82B08-4B41-4F01-925B-D35F15566D22}" destId="{F7DFBCFE-0783-4DC2-93B3-BC902E3EEBF8}" srcOrd="2" destOrd="0" presId="urn:microsoft.com/office/officeart/2005/8/layout/hList7"/>
    <dgm:cxn modelId="{15E6E8D1-FB0B-4674-890C-F067E5D4D1C3}" type="presParOf" srcId="{26C82B08-4B41-4F01-925B-D35F15566D22}" destId="{41E30D7F-1352-40E1-9C60-19A9981F169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44F6B6-1223-4693-9115-C948FE67FBF4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2655AC-7A54-41EC-844A-4DFB7DC4CF90}">
      <dgm:prSet phldrT="[Texto]" custT="1"/>
      <dgm:spPr/>
      <dgm:t>
        <a:bodyPr/>
        <a:lstStyle/>
        <a:p>
          <a:r>
            <a:rPr lang="es-ES" sz="2800">
              <a:solidFill>
                <a:schemeClr val="tx1"/>
              </a:solidFill>
              <a:latin typeface="Patrick Hand SC"/>
            </a:rPr>
            <a:t>Lenguaje</a:t>
          </a:r>
          <a:endParaRPr lang="es-ES" sz="2800" dirty="0">
            <a:solidFill>
              <a:schemeClr val="tx1"/>
            </a:solidFill>
          </a:endParaRPr>
        </a:p>
      </dgm:t>
    </dgm:pt>
    <dgm:pt modelId="{7E580D8E-EB2C-483C-8F71-3C4E3CC98B9A}" type="parTrans" cxnId="{5021A90C-79EE-4AFD-9603-FA38641DB093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721B820-521C-4B21-8EC3-43AADFAB3E2E}" type="sibTrans" cxnId="{5021A90C-79EE-4AFD-9603-FA38641DB093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8CC1863B-0238-4562-8021-2ACCC8F9EF36}">
      <dgm:prSet phldrT="[Texto]" custT="1"/>
      <dgm:spPr/>
      <dgm:t>
        <a:bodyPr/>
        <a:lstStyle/>
        <a:p>
          <a:r>
            <a:rPr lang="es-ES" sz="2800">
              <a:solidFill>
                <a:schemeClr val="tx1"/>
              </a:solidFill>
            </a:rPr>
            <a:t>Comunicación</a:t>
          </a:r>
          <a:endParaRPr lang="es-ES" sz="2800" dirty="0">
            <a:solidFill>
              <a:schemeClr val="tx1"/>
            </a:solidFill>
          </a:endParaRPr>
        </a:p>
      </dgm:t>
    </dgm:pt>
    <dgm:pt modelId="{4C62BE78-5ADD-4003-94C5-C54D9EFDC97D}" type="parTrans" cxnId="{00A1AA0E-AA2D-4027-A07C-084ED6F5F25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A51199E7-D5BB-4984-805C-770D8581AD77}" type="sibTrans" cxnId="{00A1AA0E-AA2D-4027-A07C-084ED6F5F25A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7269EC1-CD6C-4849-AF9F-2667C399CA5A}">
      <dgm:prSet phldrT="[Texto]" custT="1"/>
      <dgm:spPr/>
      <dgm:t>
        <a:bodyPr/>
        <a:lstStyle/>
        <a:p>
          <a:r>
            <a:rPr lang="es-ES" sz="2800">
              <a:solidFill>
                <a:schemeClr val="tx1"/>
              </a:solidFill>
            </a:rPr>
            <a:t>Emotividad</a:t>
          </a:r>
          <a:endParaRPr lang="es-ES" sz="2800" dirty="0">
            <a:solidFill>
              <a:schemeClr val="tx1"/>
            </a:solidFill>
          </a:endParaRPr>
        </a:p>
      </dgm:t>
    </dgm:pt>
    <dgm:pt modelId="{CC36C7E1-B3C1-4C19-96EC-F26FE09D16DC}" type="parTrans" cxnId="{98B5E6FD-7F3B-4C7B-8C5B-0641EFFD0E3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1F5CF20E-AB82-4D05-AE75-B9624D26A800}" type="sibTrans" cxnId="{98B5E6FD-7F3B-4C7B-8C5B-0641EFFD0E36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13847804-5C0F-4D90-B1F6-8D99C9A776E4}">
      <dgm:prSet phldrT="[Texto]" custT="1"/>
      <dgm:spPr/>
      <dgm:t>
        <a:bodyPr/>
        <a:lstStyle/>
        <a:p>
          <a:r>
            <a:rPr lang="es-ES" sz="2800">
              <a:solidFill>
                <a:schemeClr val="tx1"/>
              </a:solidFill>
            </a:rPr>
            <a:t>Vocalización</a:t>
          </a:r>
          <a:endParaRPr lang="es-ES" sz="2800" dirty="0">
            <a:solidFill>
              <a:schemeClr val="tx1"/>
            </a:solidFill>
          </a:endParaRPr>
        </a:p>
      </dgm:t>
    </dgm:pt>
    <dgm:pt modelId="{28510148-56C8-4396-BBB8-47E5F2779C56}" type="parTrans" cxnId="{509A1B8A-0A46-46E2-9E05-6FC13F758FF3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BD522C8-046F-4D73-B121-A0D1DA9C2DD9}" type="sibTrans" cxnId="{509A1B8A-0A46-46E2-9E05-6FC13F758FF3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F590F4C-D2EB-4057-A42A-7A6D03C59490}">
      <dgm:prSet phldrT="[Texto]" custT="1"/>
      <dgm:spPr/>
      <dgm:t>
        <a:bodyPr/>
        <a:lstStyle/>
        <a:p>
          <a:r>
            <a:rPr lang="es-ES" sz="2800">
              <a:solidFill>
                <a:schemeClr val="tx1"/>
              </a:solidFill>
            </a:rPr>
            <a:t>Psicología del movimiento</a:t>
          </a:r>
          <a:endParaRPr lang="es-ES" sz="2800" dirty="0">
            <a:solidFill>
              <a:schemeClr val="tx1"/>
            </a:solidFill>
          </a:endParaRPr>
        </a:p>
      </dgm:t>
    </dgm:pt>
    <dgm:pt modelId="{40072513-5382-4E49-8E99-A6FCBA9A51CF}" type="parTrans" cxnId="{4FAC8DA7-D136-4083-9248-BF89D59D874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68340A8-6BF6-4069-BB5E-38E49A0B302E}" type="sibTrans" cxnId="{4FAC8DA7-D136-4083-9248-BF89D59D874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F628133-B970-42E2-9626-E4BFE3E3D828}" type="pres">
      <dgm:prSet presAssocID="{3F44F6B6-1223-4693-9115-C948FE67FBF4}" presName="Name0" presStyleCnt="0">
        <dgm:presLayoutVars>
          <dgm:dir/>
          <dgm:resizeHandles val="exact"/>
        </dgm:presLayoutVars>
      </dgm:prSet>
      <dgm:spPr/>
    </dgm:pt>
    <dgm:pt modelId="{4E723934-8F4D-496F-8B62-44D55407CCEC}" type="pres">
      <dgm:prSet presAssocID="{A62655AC-7A54-41EC-844A-4DFB7DC4CF90}" presName="node" presStyleLbl="node1" presStyleIdx="0" presStyleCnt="5">
        <dgm:presLayoutVars>
          <dgm:bulletEnabled val="1"/>
        </dgm:presLayoutVars>
      </dgm:prSet>
      <dgm:spPr/>
    </dgm:pt>
    <dgm:pt modelId="{5B3C9A30-401E-4738-B155-F0374F809F07}" type="pres">
      <dgm:prSet presAssocID="{2721B820-521C-4B21-8EC3-43AADFAB3E2E}" presName="sibTrans" presStyleLbl="sibTrans1D1" presStyleIdx="0" presStyleCnt="4"/>
      <dgm:spPr/>
    </dgm:pt>
    <dgm:pt modelId="{6A19DA78-2442-4049-878D-BD7D6A14D70B}" type="pres">
      <dgm:prSet presAssocID="{2721B820-521C-4B21-8EC3-43AADFAB3E2E}" presName="connectorText" presStyleLbl="sibTrans1D1" presStyleIdx="0" presStyleCnt="4"/>
      <dgm:spPr/>
    </dgm:pt>
    <dgm:pt modelId="{5CC6FAC6-8B67-4E54-989C-2220C759F956}" type="pres">
      <dgm:prSet presAssocID="{8CC1863B-0238-4562-8021-2ACCC8F9EF36}" presName="node" presStyleLbl="node1" presStyleIdx="1" presStyleCnt="5">
        <dgm:presLayoutVars>
          <dgm:bulletEnabled val="1"/>
        </dgm:presLayoutVars>
      </dgm:prSet>
      <dgm:spPr/>
    </dgm:pt>
    <dgm:pt modelId="{C7664E4A-E237-4A9A-B355-C572D801FD09}" type="pres">
      <dgm:prSet presAssocID="{A51199E7-D5BB-4984-805C-770D8581AD77}" presName="sibTrans" presStyleLbl="sibTrans1D1" presStyleIdx="1" presStyleCnt="4"/>
      <dgm:spPr/>
    </dgm:pt>
    <dgm:pt modelId="{0AC9B360-A377-4C09-BC7F-AE7AC422FF09}" type="pres">
      <dgm:prSet presAssocID="{A51199E7-D5BB-4984-805C-770D8581AD77}" presName="connectorText" presStyleLbl="sibTrans1D1" presStyleIdx="1" presStyleCnt="4"/>
      <dgm:spPr/>
    </dgm:pt>
    <dgm:pt modelId="{3221FD76-EE34-47DD-ACC3-BEF36B4DE9B6}" type="pres">
      <dgm:prSet presAssocID="{A7269EC1-CD6C-4849-AF9F-2667C399CA5A}" presName="node" presStyleLbl="node1" presStyleIdx="2" presStyleCnt="5">
        <dgm:presLayoutVars>
          <dgm:bulletEnabled val="1"/>
        </dgm:presLayoutVars>
      </dgm:prSet>
      <dgm:spPr/>
    </dgm:pt>
    <dgm:pt modelId="{9A597458-D5AA-433D-B859-A3539F48CE3F}" type="pres">
      <dgm:prSet presAssocID="{1F5CF20E-AB82-4D05-AE75-B9624D26A800}" presName="sibTrans" presStyleLbl="sibTrans1D1" presStyleIdx="2" presStyleCnt="4"/>
      <dgm:spPr/>
    </dgm:pt>
    <dgm:pt modelId="{15915942-4978-4C81-9DF9-21730F1E6789}" type="pres">
      <dgm:prSet presAssocID="{1F5CF20E-AB82-4D05-AE75-B9624D26A800}" presName="connectorText" presStyleLbl="sibTrans1D1" presStyleIdx="2" presStyleCnt="4"/>
      <dgm:spPr/>
    </dgm:pt>
    <dgm:pt modelId="{026C47DC-72D8-4585-A018-63FB87975663}" type="pres">
      <dgm:prSet presAssocID="{13847804-5C0F-4D90-B1F6-8D99C9A776E4}" presName="node" presStyleLbl="node1" presStyleIdx="3" presStyleCnt="5">
        <dgm:presLayoutVars>
          <dgm:bulletEnabled val="1"/>
        </dgm:presLayoutVars>
      </dgm:prSet>
      <dgm:spPr/>
    </dgm:pt>
    <dgm:pt modelId="{CDABF4E2-CDC2-4130-BE36-2A1F49A8A58B}" type="pres">
      <dgm:prSet presAssocID="{9BD522C8-046F-4D73-B121-A0D1DA9C2DD9}" presName="sibTrans" presStyleLbl="sibTrans1D1" presStyleIdx="3" presStyleCnt="4"/>
      <dgm:spPr/>
    </dgm:pt>
    <dgm:pt modelId="{4CB2BFBB-C7C5-45A2-8F4A-A84B66977356}" type="pres">
      <dgm:prSet presAssocID="{9BD522C8-046F-4D73-B121-A0D1DA9C2DD9}" presName="connectorText" presStyleLbl="sibTrans1D1" presStyleIdx="3" presStyleCnt="4"/>
      <dgm:spPr/>
    </dgm:pt>
    <dgm:pt modelId="{12C90ACB-16CB-447B-82C6-92F593EE9600}" type="pres">
      <dgm:prSet presAssocID="{3F590F4C-D2EB-4057-A42A-7A6D03C59490}" presName="node" presStyleLbl="node1" presStyleIdx="4" presStyleCnt="5">
        <dgm:presLayoutVars>
          <dgm:bulletEnabled val="1"/>
        </dgm:presLayoutVars>
      </dgm:prSet>
      <dgm:spPr/>
    </dgm:pt>
  </dgm:ptLst>
  <dgm:cxnLst>
    <dgm:cxn modelId="{6F48D701-F87C-44FF-A637-5B6E1F223D92}" type="presOf" srcId="{1F5CF20E-AB82-4D05-AE75-B9624D26A800}" destId="{15915942-4978-4C81-9DF9-21730F1E6789}" srcOrd="1" destOrd="0" presId="urn:microsoft.com/office/officeart/2005/8/layout/bProcess3"/>
    <dgm:cxn modelId="{5021A90C-79EE-4AFD-9603-FA38641DB093}" srcId="{3F44F6B6-1223-4693-9115-C948FE67FBF4}" destId="{A62655AC-7A54-41EC-844A-4DFB7DC4CF90}" srcOrd="0" destOrd="0" parTransId="{7E580D8E-EB2C-483C-8F71-3C4E3CC98B9A}" sibTransId="{2721B820-521C-4B21-8EC3-43AADFAB3E2E}"/>
    <dgm:cxn modelId="{00A1AA0E-AA2D-4027-A07C-084ED6F5F25A}" srcId="{3F44F6B6-1223-4693-9115-C948FE67FBF4}" destId="{8CC1863B-0238-4562-8021-2ACCC8F9EF36}" srcOrd="1" destOrd="0" parTransId="{4C62BE78-5ADD-4003-94C5-C54D9EFDC97D}" sibTransId="{A51199E7-D5BB-4984-805C-770D8581AD77}"/>
    <dgm:cxn modelId="{2566013C-F3CF-4A88-A6B8-3AA15ED6C7CD}" type="presOf" srcId="{9BD522C8-046F-4D73-B121-A0D1DA9C2DD9}" destId="{CDABF4E2-CDC2-4130-BE36-2A1F49A8A58B}" srcOrd="0" destOrd="0" presId="urn:microsoft.com/office/officeart/2005/8/layout/bProcess3"/>
    <dgm:cxn modelId="{6F41D840-40ED-4402-800F-7B61422B05D6}" type="presOf" srcId="{2721B820-521C-4B21-8EC3-43AADFAB3E2E}" destId="{5B3C9A30-401E-4738-B155-F0374F809F07}" srcOrd="0" destOrd="0" presId="urn:microsoft.com/office/officeart/2005/8/layout/bProcess3"/>
    <dgm:cxn modelId="{F579205D-95E2-4F56-979D-099676976274}" type="presOf" srcId="{9BD522C8-046F-4D73-B121-A0D1DA9C2DD9}" destId="{4CB2BFBB-C7C5-45A2-8F4A-A84B66977356}" srcOrd="1" destOrd="0" presId="urn:microsoft.com/office/officeart/2005/8/layout/bProcess3"/>
    <dgm:cxn modelId="{28F93B46-5CF8-4EF6-B19E-16FB735B6192}" type="presOf" srcId="{13847804-5C0F-4D90-B1F6-8D99C9A776E4}" destId="{026C47DC-72D8-4585-A018-63FB87975663}" srcOrd="0" destOrd="0" presId="urn:microsoft.com/office/officeart/2005/8/layout/bProcess3"/>
    <dgm:cxn modelId="{31DC8971-24B6-46BA-A315-A45906861EC2}" type="presOf" srcId="{3F590F4C-D2EB-4057-A42A-7A6D03C59490}" destId="{12C90ACB-16CB-447B-82C6-92F593EE9600}" srcOrd="0" destOrd="0" presId="urn:microsoft.com/office/officeart/2005/8/layout/bProcess3"/>
    <dgm:cxn modelId="{3FD90352-5472-4A51-999D-EF14C5DFB440}" type="presOf" srcId="{A51199E7-D5BB-4984-805C-770D8581AD77}" destId="{0AC9B360-A377-4C09-BC7F-AE7AC422FF09}" srcOrd="1" destOrd="0" presId="urn:microsoft.com/office/officeart/2005/8/layout/bProcess3"/>
    <dgm:cxn modelId="{80618B74-5655-4887-8F91-B25AF834A69A}" type="presOf" srcId="{A51199E7-D5BB-4984-805C-770D8581AD77}" destId="{C7664E4A-E237-4A9A-B355-C572D801FD09}" srcOrd="0" destOrd="0" presId="urn:microsoft.com/office/officeart/2005/8/layout/bProcess3"/>
    <dgm:cxn modelId="{C8176284-C3DE-4530-A4B9-41A774E0B3D8}" type="presOf" srcId="{A7269EC1-CD6C-4849-AF9F-2667C399CA5A}" destId="{3221FD76-EE34-47DD-ACC3-BEF36B4DE9B6}" srcOrd="0" destOrd="0" presId="urn:microsoft.com/office/officeart/2005/8/layout/bProcess3"/>
    <dgm:cxn modelId="{92986086-0A65-4231-AB09-C4426D0FB804}" type="presOf" srcId="{2721B820-521C-4B21-8EC3-43AADFAB3E2E}" destId="{6A19DA78-2442-4049-878D-BD7D6A14D70B}" srcOrd="1" destOrd="0" presId="urn:microsoft.com/office/officeart/2005/8/layout/bProcess3"/>
    <dgm:cxn modelId="{509A1B8A-0A46-46E2-9E05-6FC13F758FF3}" srcId="{3F44F6B6-1223-4693-9115-C948FE67FBF4}" destId="{13847804-5C0F-4D90-B1F6-8D99C9A776E4}" srcOrd="3" destOrd="0" parTransId="{28510148-56C8-4396-BBB8-47E5F2779C56}" sibTransId="{9BD522C8-046F-4D73-B121-A0D1DA9C2DD9}"/>
    <dgm:cxn modelId="{4FAC8DA7-D136-4083-9248-BF89D59D8749}" srcId="{3F44F6B6-1223-4693-9115-C948FE67FBF4}" destId="{3F590F4C-D2EB-4057-A42A-7A6D03C59490}" srcOrd="4" destOrd="0" parTransId="{40072513-5382-4E49-8E99-A6FCBA9A51CF}" sibTransId="{268340A8-6BF6-4069-BB5E-38E49A0B302E}"/>
    <dgm:cxn modelId="{DAFF34A8-C04E-4521-8323-27E654271398}" type="presOf" srcId="{1F5CF20E-AB82-4D05-AE75-B9624D26A800}" destId="{9A597458-D5AA-433D-B859-A3539F48CE3F}" srcOrd="0" destOrd="0" presId="urn:microsoft.com/office/officeart/2005/8/layout/bProcess3"/>
    <dgm:cxn modelId="{BE5271DB-37D9-45CF-86DD-300884632BDB}" type="presOf" srcId="{8CC1863B-0238-4562-8021-2ACCC8F9EF36}" destId="{5CC6FAC6-8B67-4E54-989C-2220C759F956}" srcOrd="0" destOrd="0" presId="urn:microsoft.com/office/officeart/2005/8/layout/bProcess3"/>
    <dgm:cxn modelId="{52AC17E9-0857-41E4-BDD3-C8265CAD1D33}" type="presOf" srcId="{A62655AC-7A54-41EC-844A-4DFB7DC4CF90}" destId="{4E723934-8F4D-496F-8B62-44D55407CCEC}" srcOrd="0" destOrd="0" presId="urn:microsoft.com/office/officeart/2005/8/layout/bProcess3"/>
    <dgm:cxn modelId="{4251E8F5-918C-4CDE-8E91-87F346FBB827}" type="presOf" srcId="{3F44F6B6-1223-4693-9115-C948FE67FBF4}" destId="{5F628133-B970-42E2-9626-E4BFE3E3D828}" srcOrd="0" destOrd="0" presId="urn:microsoft.com/office/officeart/2005/8/layout/bProcess3"/>
    <dgm:cxn modelId="{98B5E6FD-7F3B-4C7B-8C5B-0641EFFD0E36}" srcId="{3F44F6B6-1223-4693-9115-C948FE67FBF4}" destId="{A7269EC1-CD6C-4849-AF9F-2667C399CA5A}" srcOrd="2" destOrd="0" parTransId="{CC36C7E1-B3C1-4C19-96EC-F26FE09D16DC}" sibTransId="{1F5CF20E-AB82-4D05-AE75-B9624D26A800}"/>
    <dgm:cxn modelId="{4FF445B8-214A-4B14-A47B-480B85F3A757}" type="presParOf" srcId="{5F628133-B970-42E2-9626-E4BFE3E3D828}" destId="{4E723934-8F4D-496F-8B62-44D55407CCEC}" srcOrd="0" destOrd="0" presId="urn:microsoft.com/office/officeart/2005/8/layout/bProcess3"/>
    <dgm:cxn modelId="{357E71D5-C621-4C74-92F0-E31883750750}" type="presParOf" srcId="{5F628133-B970-42E2-9626-E4BFE3E3D828}" destId="{5B3C9A30-401E-4738-B155-F0374F809F07}" srcOrd="1" destOrd="0" presId="urn:microsoft.com/office/officeart/2005/8/layout/bProcess3"/>
    <dgm:cxn modelId="{33CAC886-F84C-4F5B-AB50-ABFE24C5B3FD}" type="presParOf" srcId="{5B3C9A30-401E-4738-B155-F0374F809F07}" destId="{6A19DA78-2442-4049-878D-BD7D6A14D70B}" srcOrd="0" destOrd="0" presId="urn:microsoft.com/office/officeart/2005/8/layout/bProcess3"/>
    <dgm:cxn modelId="{6AA5CD94-554E-4F03-93F2-5EC934CD7023}" type="presParOf" srcId="{5F628133-B970-42E2-9626-E4BFE3E3D828}" destId="{5CC6FAC6-8B67-4E54-989C-2220C759F956}" srcOrd="2" destOrd="0" presId="urn:microsoft.com/office/officeart/2005/8/layout/bProcess3"/>
    <dgm:cxn modelId="{5A6FED3C-1CC1-4107-9A4E-AEEC8FE350A6}" type="presParOf" srcId="{5F628133-B970-42E2-9626-E4BFE3E3D828}" destId="{C7664E4A-E237-4A9A-B355-C572D801FD09}" srcOrd="3" destOrd="0" presId="urn:microsoft.com/office/officeart/2005/8/layout/bProcess3"/>
    <dgm:cxn modelId="{F41A3258-6D9A-4109-AE6A-AEF5C6416549}" type="presParOf" srcId="{C7664E4A-E237-4A9A-B355-C572D801FD09}" destId="{0AC9B360-A377-4C09-BC7F-AE7AC422FF09}" srcOrd="0" destOrd="0" presId="urn:microsoft.com/office/officeart/2005/8/layout/bProcess3"/>
    <dgm:cxn modelId="{92324688-AE49-451C-BF84-6C12CE96FD4B}" type="presParOf" srcId="{5F628133-B970-42E2-9626-E4BFE3E3D828}" destId="{3221FD76-EE34-47DD-ACC3-BEF36B4DE9B6}" srcOrd="4" destOrd="0" presId="urn:microsoft.com/office/officeart/2005/8/layout/bProcess3"/>
    <dgm:cxn modelId="{17F53DA3-F857-459C-A7BE-DD4D51394CE6}" type="presParOf" srcId="{5F628133-B970-42E2-9626-E4BFE3E3D828}" destId="{9A597458-D5AA-433D-B859-A3539F48CE3F}" srcOrd="5" destOrd="0" presId="urn:microsoft.com/office/officeart/2005/8/layout/bProcess3"/>
    <dgm:cxn modelId="{DDDA3677-BDBD-43AD-AE96-3ABB686D8BA8}" type="presParOf" srcId="{9A597458-D5AA-433D-B859-A3539F48CE3F}" destId="{15915942-4978-4C81-9DF9-21730F1E6789}" srcOrd="0" destOrd="0" presId="urn:microsoft.com/office/officeart/2005/8/layout/bProcess3"/>
    <dgm:cxn modelId="{1DC8F0E0-BB17-4AE1-93F7-E13EBCBAFBB5}" type="presParOf" srcId="{5F628133-B970-42E2-9626-E4BFE3E3D828}" destId="{026C47DC-72D8-4585-A018-63FB87975663}" srcOrd="6" destOrd="0" presId="urn:microsoft.com/office/officeart/2005/8/layout/bProcess3"/>
    <dgm:cxn modelId="{B1ACAC83-F888-431A-B226-EC80E1AFC14D}" type="presParOf" srcId="{5F628133-B970-42E2-9626-E4BFE3E3D828}" destId="{CDABF4E2-CDC2-4130-BE36-2A1F49A8A58B}" srcOrd="7" destOrd="0" presId="urn:microsoft.com/office/officeart/2005/8/layout/bProcess3"/>
    <dgm:cxn modelId="{E8920C5E-8486-4FF5-AD65-290529AE7305}" type="presParOf" srcId="{CDABF4E2-CDC2-4130-BE36-2A1F49A8A58B}" destId="{4CB2BFBB-C7C5-45A2-8F4A-A84B66977356}" srcOrd="0" destOrd="0" presId="urn:microsoft.com/office/officeart/2005/8/layout/bProcess3"/>
    <dgm:cxn modelId="{14953564-A1FA-4DF0-B95C-77B4CD132719}" type="presParOf" srcId="{5F628133-B970-42E2-9626-E4BFE3E3D828}" destId="{12C90ACB-16CB-447B-82C6-92F593EE960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259E8-9F2A-4BF3-9D45-AF8C1541DC97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2A650FC-DAB9-4BBA-B624-470104E1996B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Aprendizaje Significativo</a:t>
          </a:r>
        </a:p>
      </dgm:t>
    </dgm:pt>
    <dgm:pt modelId="{019B4A78-9A63-4C4D-9AC8-028BD7D34366}" type="parTrans" cxnId="{769274B1-73E1-43FA-8025-E21ACCE049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0FAF00-1A44-4AAF-9694-976207C5DF81}" type="sibTrans" cxnId="{769274B1-73E1-43FA-8025-E21ACCE049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0A6BBB-07BB-4DB7-8CEC-9328A6698F6E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Aprendizaje Invisible</a:t>
          </a:r>
        </a:p>
      </dgm:t>
    </dgm:pt>
    <dgm:pt modelId="{C6AEEE6B-B536-4981-B5FC-9D56ED62FCC1}" type="parTrans" cxnId="{54B1C8FF-F09D-4190-AFE7-C90373DF7F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6A2AB5-2F56-45F8-A1BE-2740E921420E}" type="sibTrans" cxnId="{54B1C8FF-F09D-4190-AFE7-C90373DF7F3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23993F-AA52-42DF-AF53-971233604BE5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</a:rPr>
            <a:t>Escuela Moderna</a:t>
          </a:r>
        </a:p>
      </dgm:t>
    </dgm:pt>
    <dgm:pt modelId="{B8E30537-990B-4AFD-B823-0B1D88184563}" type="parTrans" cxnId="{44ACDE55-FCBC-4AFC-95F1-FA38C6B864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882F36-8299-45B0-9840-8B302221299E}" type="sibTrans" cxnId="{44ACDE55-FCBC-4AFC-95F1-FA38C6B864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F9EE99-3986-49D6-A184-ACBCE6DC8D71}" type="pres">
      <dgm:prSet presAssocID="{422259E8-9F2A-4BF3-9D45-AF8C1541DC97}" presName="linear" presStyleCnt="0">
        <dgm:presLayoutVars>
          <dgm:dir/>
          <dgm:animLvl val="lvl"/>
          <dgm:resizeHandles val="exact"/>
        </dgm:presLayoutVars>
      </dgm:prSet>
      <dgm:spPr/>
    </dgm:pt>
    <dgm:pt modelId="{F4F42443-E87B-4DC0-9A87-2BE477333C18}" type="pres">
      <dgm:prSet presAssocID="{12A650FC-DAB9-4BBA-B624-470104E1996B}" presName="parentLin" presStyleCnt="0"/>
      <dgm:spPr/>
    </dgm:pt>
    <dgm:pt modelId="{CDBB86CB-BE7B-4832-A571-6AA87F3B38C1}" type="pres">
      <dgm:prSet presAssocID="{12A650FC-DAB9-4BBA-B624-470104E1996B}" presName="parentLeftMargin" presStyleLbl="node1" presStyleIdx="0" presStyleCnt="3"/>
      <dgm:spPr/>
    </dgm:pt>
    <dgm:pt modelId="{94C69D8B-70DE-4965-A168-BC8E66DC9070}" type="pres">
      <dgm:prSet presAssocID="{12A650FC-DAB9-4BBA-B624-470104E1996B}" presName="parentText" presStyleLbl="node1" presStyleIdx="0" presStyleCnt="3" custScaleX="84456" custLinFactNeighborX="-12428">
        <dgm:presLayoutVars>
          <dgm:chMax val="0"/>
          <dgm:bulletEnabled val="1"/>
        </dgm:presLayoutVars>
      </dgm:prSet>
      <dgm:spPr/>
    </dgm:pt>
    <dgm:pt modelId="{32A31AA7-2FC0-4766-9F67-020CCEDB049A}" type="pres">
      <dgm:prSet presAssocID="{12A650FC-DAB9-4BBA-B624-470104E1996B}" presName="negativeSpace" presStyleCnt="0"/>
      <dgm:spPr/>
    </dgm:pt>
    <dgm:pt modelId="{2A592C32-C8D7-494B-97A6-1C5FDC077534}" type="pres">
      <dgm:prSet presAssocID="{12A650FC-DAB9-4BBA-B624-470104E1996B}" presName="childText" presStyleLbl="conFgAcc1" presStyleIdx="0" presStyleCnt="3">
        <dgm:presLayoutVars>
          <dgm:bulletEnabled val="1"/>
        </dgm:presLayoutVars>
      </dgm:prSet>
      <dgm:spPr/>
    </dgm:pt>
    <dgm:pt modelId="{2CA97591-8EC2-439B-BDC8-42CA3022FE35}" type="pres">
      <dgm:prSet presAssocID="{E40FAF00-1A44-4AAF-9694-976207C5DF81}" presName="spaceBetweenRectangles" presStyleCnt="0"/>
      <dgm:spPr/>
    </dgm:pt>
    <dgm:pt modelId="{64ADAA5C-4850-4007-BC0C-40B1A9E2978C}" type="pres">
      <dgm:prSet presAssocID="{EB0A6BBB-07BB-4DB7-8CEC-9328A6698F6E}" presName="parentLin" presStyleCnt="0"/>
      <dgm:spPr/>
    </dgm:pt>
    <dgm:pt modelId="{69CA5F3E-5421-4BCA-A0F5-17B6E5D44A6C}" type="pres">
      <dgm:prSet presAssocID="{EB0A6BBB-07BB-4DB7-8CEC-9328A6698F6E}" presName="parentLeftMargin" presStyleLbl="node1" presStyleIdx="0" presStyleCnt="3"/>
      <dgm:spPr/>
    </dgm:pt>
    <dgm:pt modelId="{5D9D0F5C-2AAF-4B51-9867-EF433E76ADF8}" type="pres">
      <dgm:prSet presAssocID="{EB0A6BBB-07BB-4DB7-8CEC-9328A6698F6E}" presName="parentText" presStyleLbl="node1" presStyleIdx="1" presStyleCnt="3" custScaleX="82002" custLinFactNeighborX="-14320">
        <dgm:presLayoutVars>
          <dgm:chMax val="0"/>
          <dgm:bulletEnabled val="1"/>
        </dgm:presLayoutVars>
      </dgm:prSet>
      <dgm:spPr/>
    </dgm:pt>
    <dgm:pt modelId="{65346B17-E670-471F-8540-3CD403D6F41E}" type="pres">
      <dgm:prSet presAssocID="{EB0A6BBB-07BB-4DB7-8CEC-9328A6698F6E}" presName="negativeSpace" presStyleCnt="0"/>
      <dgm:spPr/>
    </dgm:pt>
    <dgm:pt modelId="{5276969B-0E6D-4E12-B3C5-C81104DEED10}" type="pres">
      <dgm:prSet presAssocID="{EB0A6BBB-07BB-4DB7-8CEC-9328A6698F6E}" presName="childText" presStyleLbl="conFgAcc1" presStyleIdx="1" presStyleCnt="3">
        <dgm:presLayoutVars>
          <dgm:bulletEnabled val="1"/>
        </dgm:presLayoutVars>
      </dgm:prSet>
      <dgm:spPr/>
    </dgm:pt>
    <dgm:pt modelId="{A644BE90-90AA-4788-932C-67632EDFCE40}" type="pres">
      <dgm:prSet presAssocID="{EA6A2AB5-2F56-45F8-A1BE-2740E921420E}" presName="spaceBetweenRectangles" presStyleCnt="0"/>
      <dgm:spPr/>
    </dgm:pt>
    <dgm:pt modelId="{49A54B8A-7473-4632-854A-558C41249267}" type="pres">
      <dgm:prSet presAssocID="{F623993F-AA52-42DF-AF53-971233604BE5}" presName="parentLin" presStyleCnt="0"/>
      <dgm:spPr/>
    </dgm:pt>
    <dgm:pt modelId="{41553D17-2E35-4E2F-93CB-EFB353388A43}" type="pres">
      <dgm:prSet presAssocID="{F623993F-AA52-42DF-AF53-971233604BE5}" presName="parentLeftMargin" presStyleLbl="node1" presStyleIdx="1" presStyleCnt="3"/>
      <dgm:spPr/>
    </dgm:pt>
    <dgm:pt modelId="{6D763619-0412-4B56-95AC-128D17B58808}" type="pres">
      <dgm:prSet presAssocID="{F623993F-AA52-42DF-AF53-971233604BE5}" presName="parentText" presStyleLbl="node1" presStyleIdx="2" presStyleCnt="3" custScaleX="82388">
        <dgm:presLayoutVars>
          <dgm:chMax val="0"/>
          <dgm:bulletEnabled val="1"/>
        </dgm:presLayoutVars>
      </dgm:prSet>
      <dgm:spPr/>
    </dgm:pt>
    <dgm:pt modelId="{E4F5C097-D364-4B54-8D2E-37204800F90E}" type="pres">
      <dgm:prSet presAssocID="{F623993F-AA52-42DF-AF53-971233604BE5}" presName="negativeSpace" presStyleCnt="0"/>
      <dgm:spPr/>
    </dgm:pt>
    <dgm:pt modelId="{5AE36C62-6A01-4A7A-8B97-3708FD79401F}" type="pres">
      <dgm:prSet presAssocID="{F623993F-AA52-42DF-AF53-971233604B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7A6300-F1BC-4435-A48E-2196C1679076}" type="presOf" srcId="{F623993F-AA52-42DF-AF53-971233604BE5}" destId="{6D763619-0412-4B56-95AC-128D17B58808}" srcOrd="1" destOrd="0" presId="urn:microsoft.com/office/officeart/2005/8/layout/list1"/>
    <dgm:cxn modelId="{B355031E-C7D3-42B1-B3C7-40E4294893A0}" type="presOf" srcId="{12A650FC-DAB9-4BBA-B624-470104E1996B}" destId="{CDBB86CB-BE7B-4832-A571-6AA87F3B38C1}" srcOrd="0" destOrd="0" presId="urn:microsoft.com/office/officeart/2005/8/layout/list1"/>
    <dgm:cxn modelId="{E2E7C236-EFEE-45F5-B50B-4C742A190060}" type="presOf" srcId="{F623993F-AA52-42DF-AF53-971233604BE5}" destId="{41553D17-2E35-4E2F-93CB-EFB353388A43}" srcOrd="0" destOrd="0" presId="urn:microsoft.com/office/officeart/2005/8/layout/list1"/>
    <dgm:cxn modelId="{44ACDE55-FCBC-4AFC-95F1-FA38C6B864A7}" srcId="{422259E8-9F2A-4BF3-9D45-AF8C1541DC97}" destId="{F623993F-AA52-42DF-AF53-971233604BE5}" srcOrd="2" destOrd="0" parTransId="{B8E30537-990B-4AFD-B823-0B1D88184563}" sibTransId="{91882F36-8299-45B0-9840-8B302221299E}"/>
    <dgm:cxn modelId="{949ECB8A-B03C-4B0C-B522-D241E6EBF90C}" type="presOf" srcId="{EB0A6BBB-07BB-4DB7-8CEC-9328A6698F6E}" destId="{5D9D0F5C-2AAF-4B51-9867-EF433E76ADF8}" srcOrd="1" destOrd="0" presId="urn:microsoft.com/office/officeart/2005/8/layout/list1"/>
    <dgm:cxn modelId="{769274B1-73E1-43FA-8025-E21ACCE0494C}" srcId="{422259E8-9F2A-4BF3-9D45-AF8C1541DC97}" destId="{12A650FC-DAB9-4BBA-B624-470104E1996B}" srcOrd="0" destOrd="0" parTransId="{019B4A78-9A63-4C4D-9AC8-028BD7D34366}" sibTransId="{E40FAF00-1A44-4AAF-9694-976207C5DF81}"/>
    <dgm:cxn modelId="{D6D59DD0-80FE-42D0-97EF-AA01D3061C9B}" type="presOf" srcId="{422259E8-9F2A-4BF3-9D45-AF8C1541DC97}" destId="{C9F9EE99-3986-49D6-A184-ACBCE6DC8D71}" srcOrd="0" destOrd="0" presId="urn:microsoft.com/office/officeart/2005/8/layout/list1"/>
    <dgm:cxn modelId="{52901BD6-DCBC-44F8-8E3E-A8EE7C754FD2}" type="presOf" srcId="{12A650FC-DAB9-4BBA-B624-470104E1996B}" destId="{94C69D8B-70DE-4965-A168-BC8E66DC9070}" srcOrd="1" destOrd="0" presId="urn:microsoft.com/office/officeart/2005/8/layout/list1"/>
    <dgm:cxn modelId="{5242D7F1-9C42-4EBD-8387-44A3C9604D0A}" type="presOf" srcId="{EB0A6BBB-07BB-4DB7-8CEC-9328A6698F6E}" destId="{69CA5F3E-5421-4BCA-A0F5-17B6E5D44A6C}" srcOrd="0" destOrd="0" presId="urn:microsoft.com/office/officeart/2005/8/layout/list1"/>
    <dgm:cxn modelId="{54B1C8FF-F09D-4190-AFE7-C90373DF7F32}" srcId="{422259E8-9F2A-4BF3-9D45-AF8C1541DC97}" destId="{EB0A6BBB-07BB-4DB7-8CEC-9328A6698F6E}" srcOrd="1" destOrd="0" parTransId="{C6AEEE6B-B536-4981-B5FC-9D56ED62FCC1}" sibTransId="{EA6A2AB5-2F56-45F8-A1BE-2740E921420E}"/>
    <dgm:cxn modelId="{2A2D2AF2-5C72-46B3-9C82-B2DFD46C3653}" type="presParOf" srcId="{C9F9EE99-3986-49D6-A184-ACBCE6DC8D71}" destId="{F4F42443-E87B-4DC0-9A87-2BE477333C18}" srcOrd="0" destOrd="0" presId="urn:microsoft.com/office/officeart/2005/8/layout/list1"/>
    <dgm:cxn modelId="{7DA9825C-2A05-40F9-BB8E-B6E8755FB047}" type="presParOf" srcId="{F4F42443-E87B-4DC0-9A87-2BE477333C18}" destId="{CDBB86CB-BE7B-4832-A571-6AA87F3B38C1}" srcOrd="0" destOrd="0" presId="urn:microsoft.com/office/officeart/2005/8/layout/list1"/>
    <dgm:cxn modelId="{B8BD47CE-8413-410E-9378-263037D68311}" type="presParOf" srcId="{F4F42443-E87B-4DC0-9A87-2BE477333C18}" destId="{94C69D8B-70DE-4965-A168-BC8E66DC9070}" srcOrd="1" destOrd="0" presId="urn:microsoft.com/office/officeart/2005/8/layout/list1"/>
    <dgm:cxn modelId="{E9FFC426-977F-4CEF-8227-4C17CDDAF0F0}" type="presParOf" srcId="{C9F9EE99-3986-49D6-A184-ACBCE6DC8D71}" destId="{32A31AA7-2FC0-4766-9F67-020CCEDB049A}" srcOrd="1" destOrd="0" presId="urn:microsoft.com/office/officeart/2005/8/layout/list1"/>
    <dgm:cxn modelId="{AE5A5964-61F6-4DCE-9C89-60DC106A3A0E}" type="presParOf" srcId="{C9F9EE99-3986-49D6-A184-ACBCE6DC8D71}" destId="{2A592C32-C8D7-494B-97A6-1C5FDC077534}" srcOrd="2" destOrd="0" presId="urn:microsoft.com/office/officeart/2005/8/layout/list1"/>
    <dgm:cxn modelId="{CC1488DC-30F8-4EC3-87D1-1C2F05D07E2A}" type="presParOf" srcId="{C9F9EE99-3986-49D6-A184-ACBCE6DC8D71}" destId="{2CA97591-8EC2-439B-BDC8-42CA3022FE35}" srcOrd="3" destOrd="0" presId="urn:microsoft.com/office/officeart/2005/8/layout/list1"/>
    <dgm:cxn modelId="{9B8CFD6A-8DAC-40FE-8C97-11782CF723C6}" type="presParOf" srcId="{C9F9EE99-3986-49D6-A184-ACBCE6DC8D71}" destId="{64ADAA5C-4850-4007-BC0C-40B1A9E2978C}" srcOrd="4" destOrd="0" presId="urn:microsoft.com/office/officeart/2005/8/layout/list1"/>
    <dgm:cxn modelId="{58F46EC0-1D04-4B76-B32F-DD42576368F7}" type="presParOf" srcId="{64ADAA5C-4850-4007-BC0C-40B1A9E2978C}" destId="{69CA5F3E-5421-4BCA-A0F5-17B6E5D44A6C}" srcOrd="0" destOrd="0" presId="urn:microsoft.com/office/officeart/2005/8/layout/list1"/>
    <dgm:cxn modelId="{3F44B6BC-B9FB-4ACD-850E-2862908AF929}" type="presParOf" srcId="{64ADAA5C-4850-4007-BC0C-40B1A9E2978C}" destId="{5D9D0F5C-2AAF-4B51-9867-EF433E76ADF8}" srcOrd="1" destOrd="0" presId="urn:microsoft.com/office/officeart/2005/8/layout/list1"/>
    <dgm:cxn modelId="{AFBAD5DA-3870-4FB5-97C3-E413D6AC0204}" type="presParOf" srcId="{C9F9EE99-3986-49D6-A184-ACBCE6DC8D71}" destId="{65346B17-E670-471F-8540-3CD403D6F41E}" srcOrd="5" destOrd="0" presId="urn:microsoft.com/office/officeart/2005/8/layout/list1"/>
    <dgm:cxn modelId="{99B6EB7E-4ADF-4A6A-B37F-1E903E627284}" type="presParOf" srcId="{C9F9EE99-3986-49D6-A184-ACBCE6DC8D71}" destId="{5276969B-0E6D-4E12-B3C5-C81104DEED10}" srcOrd="6" destOrd="0" presId="urn:microsoft.com/office/officeart/2005/8/layout/list1"/>
    <dgm:cxn modelId="{B105E711-78F1-4E43-BF07-46A23E25F50C}" type="presParOf" srcId="{C9F9EE99-3986-49D6-A184-ACBCE6DC8D71}" destId="{A644BE90-90AA-4788-932C-67632EDFCE40}" srcOrd="7" destOrd="0" presId="urn:microsoft.com/office/officeart/2005/8/layout/list1"/>
    <dgm:cxn modelId="{425F213D-62F5-41C8-9CEF-B65002F9B462}" type="presParOf" srcId="{C9F9EE99-3986-49D6-A184-ACBCE6DC8D71}" destId="{49A54B8A-7473-4632-854A-558C41249267}" srcOrd="8" destOrd="0" presId="urn:microsoft.com/office/officeart/2005/8/layout/list1"/>
    <dgm:cxn modelId="{8F95BE4C-FDAE-4619-B76F-983213562BFA}" type="presParOf" srcId="{49A54B8A-7473-4632-854A-558C41249267}" destId="{41553D17-2E35-4E2F-93CB-EFB353388A43}" srcOrd="0" destOrd="0" presId="urn:microsoft.com/office/officeart/2005/8/layout/list1"/>
    <dgm:cxn modelId="{F32E9052-2943-42E2-B5BE-74FFAA81A65D}" type="presParOf" srcId="{49A54B8A-7473-4632-854A-558C41249267}" destId="{6D763619-0412-4B56-95AC-128D17B58808}" srcOrd="1" destOrd="0" presId="urn:microsoft.com/office/officeart/2005/8/layout/list1"/>
    <dgm:cxn modelId="{DD2BE83B-7294-4E36-B2D6-5BCDB2562CC1}" type="presParOf" srcId="{C9F9EE99-3986-49D6-A184-ACBCE6DC8D71}" destId="{E4F5C097-D364-4B54-8D2E-37204800F90E}" srcOrd="9" destOrd="0" presId="urn:microsoft.com/office/officeart/2005/8/layout/list1"/>
    <dgm:cxn modelId="{E04CC4C5-AD74-4C7C-ABCA-F2791CC97C15}" type="presParOf" srcId="{C9F9EE99-3986-49D6-A184-ACBCE6DC8D71}" destId="{5AE36C62-6A01-4A7A-8B97-3708FD7940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CC3D1-1B11-464B-AFB5-3B083FCFC2AC}">
      <dsp:nvSpPr>
        <dsp:cNvPr id="0" name=""/>
        <dsp:cNvSpPr/>
      </dsp:nvSpPr>
      <dsp:spPr>
        <a:xfrm>
          <a:off x="0" y="0"/>
          <a:ext cx="7612048" cy="79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Problemas serios en la educación ecuatoriana</a:t>
          </a:r>
        </a:p>
      </dsp:txBody>
      <dsp:txXfrm>
        <a:off x="23397" y="23397"/>
        <a:ext cx="6682534" cy="752047"/>
      </dsp:txXfrm>
    </dsp:sp>
    <dsp:sp modelId="{5137F754-2D39-49AF-81EC-3750B0845024}">
      <dsp:nvSpPr>
        <dsp:cNvPr id="0" name=""/>
        <dsp:cNvSpPr/>
      </dsp:nvSpPr>
      <dsp:spPr>
        <a:xfrm>
          <a:off x="637509" y="944084"/>
          <a:ext cx="7612048" cy="79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95929"/>
                <a:satOff val="-7595"/>
                <a:lumOff val="-23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95929"/>
                <a:satOff val="-7595"/>
                <a:lumOff val="-23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Los docentes no suelen emplear estrategias metodológicas innovadoras</a:t>
          </a:r>
        </a:p>
      </dsp:txBody>
      <dsp:txXfrm>
        <a:off x="660906" y="967481"/>
        <a:ext cx="6408498" cy="752047"/>
      </dsp:txXfrm>
    </dsp:sp>
    <dsp:sp modelId="{AFBD62AA-1FD2-417C-919B-F24B7A8CB389}">
      <dsp:nvSpPr>
        <dsp:cNvPr id="0" name=""/>
        <dsp:cNvSpPr/>
      </dsp:nvSpPr>
      <dsp:spPr>
        <a:xfrm>
          <a:off x="1265502" y="1888169"/>
          <a:ext cx="7612048" cy="79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91858"/>
                <a:satOff val="-15190"/>
                <a:lumOff val="-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91858"/>
                <a:satOff val="-15190"/>
                <a:lumOff val="-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La sociedad actual está pasando por cambios evidentes en la ciencia y tecnología</a:t>
          </a:r>
        </a:p>
      </dsp:txBody>
      <dsp:txXfrm>
        <a:off x="1288899" y="1911566"/>
        <a:ext cx="6418013" cy="752047"/>
      </dsp:txXfrm>
    </dsp:sp>
    <dsp:sp modelId="{B0810E86-0938-4C20-8C0A-46B0BC97C7CA}">
      <dsp:nvSpPr>
        <dsp:cNvPr id="0" name=""/>
        <dsp:cNvSpPr/>
      </dsp:nvSpPr>
      <dsp:spPr>
        <a:xfrm>
          <a:off x="1903011" y="2832254"/>
          <a:ext cx="7612048" cy="79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87787"/>
                <a:satOff val="-22785"/>
                <a:lumOff val="-7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87787"/>
                <a:satOff val="-22785"/>
                <a:lumOff val="-7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Las maneras de enseñar y aprender matemáticas evolucionan continuamente</a:t>
          </a:r>
        </a:p>
      </dsp:txBody>
      <dsp:txXfrm>
        <a:off x="1926408" y="2855651"/>
        <a:ext cx="6408498" cy="752047"/>
      </dsp:txXfrm>
    </dsp:sp>
    <dsp:sp modelId="{600DE9BE-4766-4852-8E57-D2298A82251C}">
      <dsp:nvSpPr>
        <dsp:cNvPr id="0" name=""/>
        <dsp:cNvSpPr/>
      </dsp:nvSpPr>
      <dsp:spPr>
        <a:xfrm>
          <a:off x="7092801" y="611839"/>
          <a:ext cx="519246" cy="519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209631" y="611839"/>
        <a:ext cx="285586" cy="390733"/>
      </dsp:txXfrm>
    </dsp:sp>
    <dsp:sp modelId="{FF6A1543-48BB-44D5-A037-50CEB03F5A74}">
      <dsp:nvSpPr>
        <dsp:cNvPr id="0" name=""/>
        <dsp:cNvSpPr/>
      </dsp:nvSpPr>
      <dsp:spPr>
        <a:xfrm>
          <a:off x="7730310" y="1555924"/>
          <a:ext cx="519246" cy="519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36566"/>
            <a:satOff val="-14344"/>
            <a:lumOff val="-130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36566"/>
              <a:satOff val="-14344"/>
              <a:lumOff val="-13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847140" y="1555924"/>
        <a:ext cx="285586" cy="390733"/>
      </dsp:txXfrm>
    </dsp:sp>
    <dsp:sp modelId="{6D1D245E-F89E-4FAB-BD44-83C651A7A01E}">
      <dsp:nvSpPr>
        <dsp:cNvPr id="0" name=""/>
        <dsp:cNvSpPr/>
      </dsp:nvSpPr>
      <dsp:spPr>
        <a:xfrm>
          <a:off x="8358304" y="2500009"/>
          <a:ext cx="519246" cy="519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73131"/>
            <a:satOff val="-28688"/>
            <a:lumOff val="-260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73131"/>
              <a:satOff val="-28688"/>
              <a:lumOff val="-26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475134" y="2500009"/>
        <a:ext cx="285586" cy="3907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62591-E0A0-45F7-AAB2-BFA810EBC4ED}">
      <dsp:nvSpPr>
        <dsp:cNvPr id="0" name=""/>
        <dsp:cNvSpPr/>
      </dsp:nvSpPr>
      <dsp:spPr>
        <a:xfrm>
          <a:off x="1909498" y="1348428"/>
          <a:ext cx="3141521" cy="259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>
              <a:solidFill>
                <a:schemeClr val="tx1"/>
              </a:solidFill>
              <a:latin typeface="Patrick Hand SC"/>
            </a:rPr>
            <a:t>Niños de Preparatoria de la Unidad Educativa Particular “Cristo del Consuelo”</a:t>
          </a:r>
          <a:endParaRPr lang="es-ES" sz="2400" kern="1200" dirty="0">
            <a:solidFill>
              <a:schemeClr val="tx1"/>
            </a:solidFill>
            <a:latin typeface="Patrick Hand SC"/>
          </a:endParaRPr>
        </a:p>
      </dsp:txBody>
      <dsp:txXfrm>
        <a:off x="1969126" y="1408056"/>
        <a:ext cx="3022265" cy="1916606"/>
      </dsp:txXfrm>
    </dsp:sp>
    <dsp:sp modelId="{58CB6D10-077E-488C-A596-5B08EF3A56DB}">
      <dsp:nvSpPr>
        <dsp:cNvPr id="0" name=""/>
        <dsp:cNvSpPr/>
      </dsp:nvSpPr>
      <dsp:spPr>
        <a:xfrm>
          <a:off x="3660421" y="1913362"/>
          <a:ext cx="3541607" cy="3541607"/>
        </a:xfrm>
        <a:prstGeom prst="leftCircularArrow">
          <a:avLst>
            <a:gd name="adj1" fmla="val 3371"/>
            <a:gd name="adj2" fmla="val 416915"/>
            <a:gd name="adj3" fmla="val 2192426"/>
            <a:gd name="adj4" fmla="val 9024489"/>
            <a:gd name="adj5" fmla="val 3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CCBC6D-9E7C-43F0-96EC-7B0740380BC2}">
      <dsp:nvSpPr>
        <dsp:cNvPr id="0" name=""/>
        <dsp:cNvSpPr/>
      </dsp:nvSpPr>
      <dsp:spPr>
        <a:xfrm>
          <a:off x="2607614" y="3384291"/>
          <a:ext cx="2792463" cy="1110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rgbClr val="C00000"/>
              </a:solidFill>
              <a:latin typeface="Patrick Hand SC"/>
            </a:rPr>
            <a:t>Test de Evaluación Matemática Temprana (TEMTU) </a:t>
          </a:r>
          <a:endParaRPr lang="es-ES" sz="2000" b="1" kern="1200" dirty="0">
            <a:solidFill>
              <a:srgbClr val="C00000"/>
            </a:solidFill>
            <a:latin typeface="Patrick Hand SC"/>
          </a:endParaRPr>
        </a:p>
      </dsp:txBody>
      <dsp:txXfrm>
        <a:off x="2640139" y="3416816"/>
        <a:ext cx="2727413" cy="1045420"/>
      </dsp:txXfrm>
    </dsp:sp>
    <dsp:sp modelId="{5592FD84-F444-43A5-B504-7F073818E263}">
      <dsp:nvSpPr>
        <dsp:cNvPr id="0" name=""/>
        <dsp:cNvSpPr/>
      </dsp:nvSpPr>
      <dsp:spPr>
        <a:xfrm>
          <a:off x="5968507" y="1348428"/>
          <a:ext cx="3141521" cy="259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639025"/>
              <a:satOff val="-5461"/>
              <a:lumOff val="6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>
              <a:solidFill>
                <a:schemeClr val="tx1"/>
              </a:solidFill>
              <a:latin typeface="Patrick Hand SC"/>
            </a:rPr>
            <a:t>Dirigida a las docentes de la unidad educativa</a:t>
          </a:r>
          <a:endParaRPr lang="es-ES" sz="2400" kern="1200" dirty="0">
            <a:solidFill>
              <a:schemeClr val="tx1"/>
            </a:solidFill>
            <a:latin typeface="Patrick Hand SC"/>
          </a:endParaRPr>
        </a:p>
      </dsp:txBody>
      <dsp:txXfrm>
        <a:off x="6028135" y="1963291"/>
        <a:ext cx="3022265" cy="1916606"/>
      </dsp:txXfrm>
    </dsp:sp>
    <dsp:sp modelId="{588CB342-558F-4F7F-A3EA-DA873C39DD4E}">
      <dsp:nvSpPr>
        <dsp:cNvPr id="0" name=""/>
        <dsp:cNvSpPr/>
      </dsp:nvSpPr>
      <dsp:spPr>
        <a:xfrm>
          <a:off x="6666622" y="793193"/>
          <a:ext cx="2792463" cy="1110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639025"/>
                <a:satOff val="-5461"/>
                <a:lumOff val="6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639025"/>
                <a:satOff val="-5461"/>
                <a:lumOff val="6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  <a:latin typeface="Patrick Hand SC"/>
            </a:rPr>
            <a:t>Encuesta</a:t>
          </a:r>
          <a:r>
            <a:rPr lang="es-ES" sz="2400" kern="1200" dirty="0">
              <a:solidFill>
                <a:srgbClr val="C00000"/>
              </a:solidFill>
              <a:latin typeface="Patrick Hand SC"/>
            </a:rPr>
            <a:t> </a:t>
          </a:r>
        </a:p>
      </dsp:txBody>
      <dsp:txXfrm>
        <a:off x="6699147" y="825718"/>
        <a:ext cx="2727413" cy="1045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E0561-1C38-4B6B-BA0E-FAC6A5B28E11}">
      <dsp:nvSpPr>
        <dsp:cNvPr id="0" name=""/>
        <dsp:cNvSpPr/>
      </dsp:nvSpPr>
      <dsp:spPr>
        <a:xfrm>
          <a:off x="2641" y="202558"/>
          <a:ext cx="4897135" cy="217944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Los niños han adquirido destrezas descritas por el CEGB Preparatoria: comparación, clasificación, seriación y correspondencia, sin embargo, el conteo verbal, el conteo estructurado, el conteo resultante y el conocimiento general de los números, aún no ha sido adquiridas.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641" y="202558"/>
        <a:ext cx="4897135" cy="2179442"/>
      </dsp:txXfrm>
    </dsp:sp>
    <dsp:sp modelId="{F46FDFDA-C76C-464A-A63E-32E335C48075}">
      <dsp:nvSpPr>
        <dsp:cNvPr id="0" name=""/>
        <dsp:cNvSpPr/>
      </dsp:nvSpPr>
      <dsp:spPr>
        <a:xfrm>
          <a:off x="5263017" y="202558"/>
          <a:ext cx="4897135" cy="217944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Incorporar actividades que faciliten el aprendizaje de seriación, conteo verbal, conteo estructurado, conteo resultante, conocimiento general de los números, para que estos conceptos puedan ser interiorizados.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263017" y="202558"/>
        <a:ext cx="4897135" cy="2179442"/>
      </dsp:txXfrm>
    </dsp:sp>
    <dsp:sp modelId="{4001E987-B65D-4058-82DD-9DC3CB7C5758}">
      <dsp:nvSpPr>
        <dsp:cNvPr id="0" name=""/>
        <dsp:cNvSpPr/>
      </dsp:nvSpPr>
      <dsp:spPr>
        <a:xfrm>
          <a:off x="2641" y="2745242"/>
          <a:ext cx="4897135" cy="217944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solidFill>
                <a:schemeClr val="tx1"/>
              </a:solidFill>
            </a:rPr>
            <a:t>Las docentes utilizan diferentes estrategias metodológicas para la enseñanza del conteo en preparatoria acorde al currículo nacional, y se encuentran prestas a trabajar con nuevas estrategias que permitan desarrollar competencias en los niños.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641" y="2745242"/>
        <a:ext cx="4897135" cy="2179442"/>
      </dsp:txXfrm>
    </dsp:sp>
    <dsp:sp modelId="{38EBEBAC-FCD7-4623-B125-6913B721ED23}">
      <dsp:nvSpPr>
        <dsp:cNvPr id="0" name=""/>
        <dsp:cNvSpPr/>
      </dsp:nvSpPr>
      <dsp:spPr>
        <a:xfrm>
          <a:off x="5263017" y="2745242"/>
          <a:ext cx="4897135" cy="217944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Dar mayor apertura a nuevas estrategias metodológicas para que el aprendizaje del conteo se afiance y los niños puedan realizar actividades que conllevan aprendizajes previos, promoviendo espacios que exijan a los niños actividades y tareas para mejorar la técnica de conteo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263017" y="2745242"/>
        <a:ext cx="4897135" cy="21794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E0561-1C38-4B6B-BA0E-FAC6A5B28E11}">
      <dsp:nvSpPr>
        <dsp:cNvPr id="0" name=""/>
        <dsp:cNvSpPr/>
      </dsp:nvSpPr>
      <dsp:spPr>
        <a:xfrm>
          <a:off x="2641" y="202558"/>
          <a:ext cx="4897135" cy="217944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Se requiere el diseño y elaboración de una guía metodológica con actividades que refuercen y motiven el proceso del conteo en los niños, ya que a través del test TEMTU se ha determinado que poseen mayores dificultades en realizar tareas de conteo verbal, conteo estructurado y conteo resultante. </a:t>
          </a:r>
        </a:p>
      </dsp:txBody>
      <dsp:txXfrm>
        <a:off x="2641" y="202558"/>
        <a:ext cx="4897135" cy="2179442"/>
      </dsp:txXfrm>
    </dsp:sp>
    <dsp:sp modelId="{F46FDFDA-C76C-464A-A63E-32E335C48075}">
      <dsp:nvSpPr>
        <dsp:cNvPr id="0" name=""/>
        <dsp:cNvSpPr/>
      </dsp:nvSpPr>
      <dsp:spPr>
        <a:xfrm>
          <a:off x="5263017" y="202558"/>
          <a:ext cx="4897135" cy="217944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Realizar una guía metodológica innovadora que sea atractiva para el aprendizaje de los niños y de esta forma logren interiorizar el proceso de conteo. </a:t>
          </a:r>
          <a:endParaRPr lang="es-ES" sz="1800" kern="1200" dirty="0"/>
        </a:p>
      </dsp:txBody>
      <dsp:txXfrm>
        <a:off x="5263017" y="202558"/>
        <a:ext cx="4897135" cy="2179442"/>
      </dsp:txXfrm>
    </dsp:sp>
    <dsp:sp modelId="{4001E987-B65D-4058-82DD-9DC3CB7C5758}">
      <dsp:nvSpPr>
        <dsp:cNvPr id="0" name=""/>
        <dsp:cNvSpPr/>
      </dsp:nvSpPr>
      <dsp:spPr>
        <a:xfrm>
          <a:off x="2641" y="2745242"/>
          <a:ext cx="4897135" cy="217944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/>
            <a:t>Se ha observado una diferencia irrelevante en el dominio del conteo por parte del género masculino en comparación con el femenino.</a:t>
          </a:r>
          <a:endParaRPr lang="es-ES" sz="1800" kern="1200" dirty="0"/>
        </a:p>
      </dsp:txBody>
      <dsp:txXfrm>
        <a:off x="2641" y="2745242"/>
        <a:ext cx="4897135" cy="2179442"/>
      </dsp:txXfrm>
    </dsp:sp>
    <dsp:sp modelId="{38EBEBAC-FCD7-4623-B125-6913B721ED23}">
      <dsp:nvSpPr>
        <dsp:cNvPr id="0" name=""/>
        <dsp:cNvSpPr/>
      </dsp:nvSpPr>
      <dsp:spPr>
        <a:xfrm>
          <a:off x="5263017" y="2745242"/>
          <a:ext cx="4897135" cy="217944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……………</a:t>
          </a:r>
        </a:p>
      </dsp:txBody>
      <dsp:txXfrm>
        <a:off x="5263017" y="2745242"/>
        <a:ext cx="4897135" cy="21794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D46E-F6E6-4802-8A54-D8921D66F4C1}">
      <dsp:nvSpPr>
        <dsp:cNvPr id="0" name=""/>
        <dsp:cNvSpPr/>
      </dsp:nvSpPr>
      <dsp:spPr>
        <a:xfrm>
          <a:off x="2288775" y="327923"/>
          <a:ext cx="4484980" cy="1401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321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Desarrollo evolutivo</a:t>
          </a:r>
        </a:p>
      </dsp:txBody>
      <dsp:txXfrm>
        <a:off x="2288775" y="327923"/>
        <a:ext cx="4484980" cy="1401556"/>
      </dsp:txXfrm>
    </dsp:sp>
    <dsp:sp modelId="{EBF4CD2C-C02E-4CEB-B7D4-DCA06FCFFFFA}">
      <dsp:nvSpPr>
        <dsp:cNvPr id="0" name=""/>
        <dsp:cNvSpPr/>
      </dsp:nvSpPr>
      <dsp:spPr>
        <a:xfrm>
          <a:off x="2101901" y="125476"/>
          <a:ext cx="981089" cy="14716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97EA8-2EAF-4026-90B3-EB11BA5C6AEA}">
      <dsp:nvSpPr>
        <dsp:cNvPr id="0" name=""/>
        <dsp:cNvSpPr/>
      </dsp:nvSpPr>
      <dsp:spPr>
        <a:xfrm>
          <a:off x="2288775" y="2092326"/>
          <a:ext cx="4484980" cy="1401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321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Currículo de Preparatoria</a:t>
          </a:r>
        </a:p>
      </dsp:txBody>
      <dsp:txXfrm>
        <a:off x="2288775" y="2092326"/>
        <a:ext cx="4484980" cy="1401556"/>
      </dsp:txXfrm>
    </dsp:sp>
    <dsp:sp modelId="{3CE64D1E-70CA-4428-A333-6E78C6BD2A9A}">
      <dsp:nvSpPr>
        <dsp:cNvPr id="0" name=""/>
        <dsp:cNvSpPr/>
      </dsp:nvSpPr>
      <dsp:spPr>
        <a:xfrm>
          <a:off x="2101901" y="1889879"/>
          <a:ext cx="981089" cy="14716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30401-F719-4578-A3FE-025118088E5B}">
      <dsp:nvSpPr>
        <dsp:cNvPr id="0" name=""/>
        <dsp:cNvSpPr/>
      </dsp:nvSpPr>
      <dsp:spPr>
        <a:xfrm>
          <a:off x="2288775" y="3856730"/>
          <a:ext cx="4484980" cy="1401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321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Fundamentos pedagógicos</a:t>
          </a:r>
        </a:p>
      </dsp:txBody>
      <dsp:txXfrm>
        <a:off x="2288775" y="3856730"/>
        <a:ext cx="4484980" cy="1401556"/>
      </dsp:txXfrm>
    </dsp:sp>
    <dsp:sp modelId="{DDA856E0-3E72-41B6-B95C-9BBC604E4FF6}">
      <dsp:nvSpPr>
        <dsp:cNvPr id="0" name=""/>
        <dsp:cNvSpPr/>
      </dsp:nvSpPr>
      <dsp:spPr>
        <a:xfrm>
          <a:off x="2101901" y="3654283"/>
          <a:ext cx="981089" cy="14716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9A374-DEC8-48A2-9255-F3F6F0F1AEBE}">
      <dsp:nvSpPr>
        <dsp:cNvPr id="0" name=""/>
        <dsp:cNvSpPr/>
      </dsp:nvSpPr>
      <dsp:spPr>
        <a:xfrm>
          <a:off x="3827954" y="576"/>
          <a:ext cx="5741931" cy="2247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GENERAL: </a:t>
          </a:r>
          <a:r>
            <a:rPr lang="es-E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Analizar la enseñanza del conteo.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ESPECÍFICOS: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Identificar el nivel de dominio del conteo.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Conocer estrategias metodológicas.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Diseñar una propuesta innovadora </a:t>
          </a:r>
        </a:p>
      </dsp:txBody>
      <dsp:txXfrm>
        <a:off x="3827954" y="281531"/>
        <a:ext cx="4899066" cy="1685730"/>
      </dsp:txXfrm>
    </dsp:sp>
    <dsp:sp modelId="{D30E1187-29B9-4B43-B212-E037642B5127}">
      <dsp:nvSpPr>
        <dsp:cNvPr id="0" name=""/>
        <dsp:cNvSpPr/>
      </dsp:nvSpPr>
      <dsp:spPr>
        <a:xfrm>
          <a:off x="0" y="334879"/>
          <a:ext cx="3827954" cy="1579034"/>
        </a:xfrm>
        <a:prstGeom prst="roundRect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Objetivos</a:t>
          </a:r>
          <a:endParaRPr lang="es-ES" sz="4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7082" y="411961"/>
        <a:ext cx="3673790" cy="1424870"/>
      </dsp:txXfrm>
    </dsp:sp>
    <dsp:sp modelId="{BD379844-DFA0-41F7-867E-73EF306FB54E}">
      <dsp:nvSpPr>
        <dsp:cNvPr id="0" name=""/>
        <dsp:cNvSpPr/>
      </dsp:nvSpPr>
      <dsp:spPr>
        <a:xfrm>
          <a:off x="3827954" y="2472981"/>
          <a:ext cx="5741931" cy="2247640"/>
        </a:xfrm>
        <a:prstGeom prst="rightArrow">
          <a:avLst>
            <a:gd name="adj1" fmla="val 75000"/>
            <a:gd name="adj2" fmla="val 50000"/>
          </a:avLst>
        </a:prstGeom>
        <a:solidFill>
          <a:srgbClr val="FAC2E6">
            <a:alpha val="90000"/>
          </a:srgbClr>
        </a:solidFill>
        <a:ln w="9525" cap="flat" cmpd="sng" algn="ctr">
          <a:solidFill>
            <a:srgbClr val="FAC2E6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>
                  <a:lumMod val="95000"/>
                  <a:lumOff val="5000"/>
                </a:schemeClr>
              </a:solidFill>
              <a:latin typeface="Patrick Hand SC"/>
            </a:rPr>
            <a:t>Los niños aprenden matemática desde pequeños.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Existen nuevas metodologías.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Docentes deben enfrentarse a una nueva realidad educativa </a:t>
          </a:r>
          <a:endParaRPr lang="es-EC" sz="2000" kern="1200" dirty="0">
            <a:solidFill>
              <a:schemeClr val="tx1">
                <a:lumMod val="95000"/>
                <a:lumOff val="5000"/>
              </a:schemeClr>
            </a:solidFill>
            <a:latin typeface="Patrick Hand SC"/>
          </a:endParaRPr>
        </a:p>
      </dsp:txBody>
      <dsp:txXfrm>
        <a:off x="3827954" y="2753936"/>
        <a:ext cx="4899066" cy="1685730"/>
      </dsp:txXfrm>
    </dsp:sp>
    <dsp:sp modelId="{7F413630-279F-4517-8F8A-11B1D6ECB79E}">
      <dsp:nvSpPr>
        <dsp:cNvPr id="0" name=""/>
        <dsp:cNvSpPr/>
      </dsp:nvSpPr>
      <dsp:spPr>
        <a:xfrm>
          <a:off x="0" y="2807283"/>
          <a:ext cx="3827954" cy="1579034"/>
        </a:xfrm>
        <a:prstGeom prst="roundRect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Justificación</a:t>
          </a:r>
          <a:endParaRPr lang="es-ES" sz="4100" kern="1200" dirty="0"/>
        </a:p>
      </dsp:txBody>
      <dsp:txXfrm>
        <a:off x="77082" y="2884365"/>
        <a:ext cx="3673790" cy="1424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3EB14-4B03-46E3-A2A8-59B497D020F1}">
      <dsp:nvSpPr>
        <dsp:cNvPr id="0" name=""/>
        <dsp:cNvSpPr/>
      </dsp:nvSpPr>
      <dsp:spPr>
        <a:xfrm>
          <a:off x="1656" y="2442438"/>
          <a:ext cx="2528461" cy="177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chemeClr val="tx1"/>
              </a:solidFill>
            </a:rPr>
            <a:t>DESARROLLO DEL PENSAMIENTO LÓGICO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chemeClr val="tx1"/>
              </a:solidFill>
            </a:rPr>
            <a:t>MATEMÁTICO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3600" y="2494382"/>
        <a:ext cx="2424573" cy="1669612"/>
      </dsp:txXfrm>
    </dsp:sp>
    <dsp:sp modelId="{F74EC17D-2458-41AB-95BE-B19D829DDF20}">
      <dsp:nvSpPr>
        <dsp:cNvPr id="0" name=""/>
        <dsp:cNvSpPr/>
      </dsp:nvSpPr>
      <dsp:spPr>
        <a:xfrm rot="17565220">
          <a:off x="2128184" y="2707555"/>
          <a:ext cx="1310874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310874" y="172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2750849" y="2691988"/>
        <a:ext cx="65543" cy="65543"/>
      </dsp:txXfrm>
    </dsp:sp>
    <dsp:sp modelId="{2AFB11EC-757C-46AC-88CC-9AAA44A5ADD5}">
      <dsp:nvSpPr>
        <dsp:cNvPr id="0" name=""/>
        <dsp:cNvSpPr/>
      </dsp:nvSpPr>
      <dsp:spPr>
        <a:xfrm>
          <a:off x="3037125" y="1488215"/>
          <a:ext cx="2528461" cy="1264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>
              <a:solidFill>
                <a:schemeClr val="tx1"/>
              </a:solidFill>
              <a:latin typeface="Patrick Hand SC"/>
            </a:rPr>
            <a:t>Capacidades que favorecen el pensamiento lógico matemático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4153" y="1525243"/>
        <a:ext cx="2454405" cy="1190174"/>
      </dsp:txXfrm>
    </dsp:sp>
    <dsp:sp modelId="{B006FF7E-3D93-4137-8B1B-EA64BA9BA04B}">
      <dsp:nvSpPr>
        <dsp:cNvPr id="0" name=""/>
        <dsp:cNvSpPr/>
      </dsp:nvSpPr>
      <dsp:spPr>
        <a:xfrm rot="19543963">
          <a:off x="5406228" y="1586204"/>
          <a:ext cx="1836135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836135" y="172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tx1"/>
            </a:solidFill>
          </a:endParaRPr>
        </a:p>
      </dsp:txBody>
      <dsp:txXfrm>
        <a:off x="6278392" y="1557506"/>
        <a:ext cx="91806" cy="91806"/>
      </dsp:txXfrm>
    </dsp:sp>
    <dsp:sp modelId="{A647C3DF-ED86-443E-8E98-F97EE2A5144E}">
      <dsp:nvSpPr>
        <dsp:cNvPr id="0" name=""/>
        <dsp:cNvSpPr/>
      </dsp:nvSpPr>
      <dsp:spPr>
        <a:xfrm>
          <a:off x="7083005" y="857706"/>
          <a:ext cx="2528461" cy="457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Patrick Hand SC"/>
            </a:rPr>
            <a:t>Observación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7096407" y="871108"/>
        <a:ext cx="2501657" cy="430759"/>
      </dsp:txXfrm>
    </dsp:sp>
    <dsp:sp modelId="{E874609A-777A-4115-B1FE-4DDF202BBFA8}">
      <dsp:nvSpPr>
        <dsp:cNvPr id="0" name=""/>
        <dsp:cNvSpPr/>
      </dsp:nvSpPr>
      <dsp:spPr>
        <a:xfrm rot="20742296">
          <a:off x="5541344" y="1909803"/>
          <a:ext cx="1565903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565903" y="172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6285148" y="1887860"/>
        <a:ext cx="78295" cy="78295"/>
      </dsp:txXfrm>
    </dsp:sp>
    <dsp:sp modelId="{C6697141-01C3-43A3-8638-8E26820900B5}">
      <dsp:nvSpPr>
        <dsp:cNvPr id="0" name=""/>
        <dsp:cNvSpPr/>
      </dsp:nvSpPr>
      <dsp:spPr>
        <a:xfrm>
          <a:off x="7083005" y="1504903"/>
          <a:ext cx="2528461" cy="457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  <a:latin typeface="Patrick Hand SC"/>
            </a:rPr>
            <a:t>Imaginación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7096407" y="1518305"/>
        <a:ext cx="2501657" cy="430759"/>
      </dsp:txXfrm>
    </dsp:sp>
    <dsp:sp modelId="{A91C7ACD-6765-4A5E-A7B6-6D140636FDD2}">
      <dsp:nvSpPr>
        <dsp:cNvPr id="0" name=""/>
        <dsp:cNvSpPr/>
      </dsp:nvSpPr>
      <dsp:spPr>
        <a:xfrm rot="584585">
          <a:off x="5554483" y="2233402"/>
          <a:ext cx="1539625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539625" y="172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6285805" y="2212116"/>
        <a:ext cx="76981" cy="76981"/>
      </dsp:txXfrm>
    </dsp:sp>
    <dsp:sp modelId="{B7460F5B-9105-40A7-B1F4-6C3BB448096C}">
      <dsp:nvSpPr>
        <dsp:cNvPr id="0" name=""/>
        <dsp:cNvSpPr/>
      </dsp:nvSpPr>
      <dsp:spPr>
        <a:xfrm>
          <a:off x="7083005" y="2152101"/>
          <a:ext cx="2528461" cy="457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1"/>
              </a:solidFill>
              <a:latin typeface="Patrick Hand SC"/>
              <a:ea typeface="Arial" panose="020B0604020202020204" pitchFamily="34" charset="0"/>
            </a:rPr>
            <a:t>Intuición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7096407" y="2165503"/>
        <a:ext cx="2501657" cy="430759"/>
      </dsp:txXfrm>
    </dsp:sp>
    <dsp:sp modelId="{852BD450-1459-4C69-B6F4-810E9E3CA707}">
      <dsp:nvSpPr>
        <dsp:cNvPr id="0" name=""/>
        <dsp:cNvSpPr/>
      </dsp:nvSpPr>
      <dsp:spPr>
        <a:xfrm rot="1853321">
          <a:off x="5440190" y="2557001"/>
          <a:ext cx="1768210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768210" y="172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tx1"/>
            </a:solidFill>
          </a:endParaRPr>
        </a:p>
      </dsp:txBody>
      <dsp:txXfrm>
        <a:off x="6280090" y="2530000"/>
        <a:ext cx="88410" cy="88410"/>
      </dsp:txXfrm>
    </dsp:sp>
    <dsp:sp modelId="{BF3BAF19-C9B6-4607-846C-C941D35C2F6F}">
      <dsp:nvSpPr>
        <dsp:cNvPr id="0" name=""/>
        <dsp:cNvSpPr/>
      </dsp:nvSpPr>
      <dsp:spPr>
        <a:xfrm>
          <a:off x="7083005" y="2799298"/>
          <a:ext cx="2528461" cy="457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Razonamiento </a:t>
          </a:r>
        </a:p>
      </dsp:txBody>
      <dsp:txXfrm>
        <a:off x="7096407" y="2812700"/>
        <a:ext cx="2501657" cy="430759"/>
      </dsp:txXfrm>
    </dsp:sp>
    <dsp:sp modelId="{58A33DD1-9D20-499E-9A58-68B189E3B569}">
      <dsp:nvSpPr>
        <dsp:cNvPr id="0" name=""/>
        <dsp:cNvSpPr/>
      </dsp:nvSpPr>
      <dsp:spPr>
        <a:xfrm rot="4152210">
          <a:off x="2069627" y="3979459"/>
          <a:ext cx="1427988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427988" y="17204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2747922" y="3960964"/>
        <a:ext cx="71399" cy="71399"/>
      </dsp:txXfrm>
    </dsp:sp>
    <dsp:sp modelId="{9C51205C-9E38-49EF-9F50-6A252C6EBC54}">
      <dsp:nvSpPr>
        <dsp:cNvPr id="0" name=""/>
        <dsp:cNvSpPr/>
      </dsp:nvSpPr>
      <dsp:spPr>
        <a:xfrm>
          <a:off x="3037125" y="4032025"/>
          <a:ext cx="2528461" cy="126423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>
              <a:solidFill>
                <a:schemeClr val="tx1"/>
              </a:solidFill>
              <a:latin typeface="Patrick Hand SC"/>
            </a:rPr>
            <a:t>Operaciones del pensamiento lógico matemático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4153" y="4069053"/>
        <a:ext cx="2454405" cy="1190174"/>
      </dsp:txXfrm>
    </dsp:sp>
    <dsp:sp modelId="{ED8CF75D-A033-4E6B-9F28-A38DBC8D098B}">
      <dsp:nvSpPr>
        <dsp:cNvPr id="0" name=""/>
        <dsp:cNvSpPr/>
      </dsp:nvSpPr>
      <dsp:spPr>
        <a:xfrm rot="19594978">
          <a:off x="5415482" y="4146882"/>
          <a:ext cx="1815970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815970" y="1720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tx1"/>
            </a:solidFill>
          </a:endParaRPr>
        </a:p>
      </dsp:txBody>
      <dsp:txXfrm>
        <a:off x="6278068" y="4118687"/>
        <a:ext cx="90798" cy="90798"/>
      </dsp:txXfrm>
    </dsp:sp>
    <dsp:sp modelId="{2EFCA4BA-8A43-4BD4-A6F9-6F4F2EADBA03}">
      <dsp:nvSpPr>
        <dsp:cNvPr id="0" name=""/>
        <dsp:cNvSpPr/>
      </dsp:nvSpPr>
      <dsp:spPr>
        <a:xfrm>
          <a:off x="7081348" y="3446496"/>
          <a:ext cx="2528461" cy="43507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</a:rPr>
            <a:t>Clasificación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094091" y="3459239"/>
        <a:ext cx="2502975" cy="409586"/>
      </dsp:txXfrm>
    </dsp:sp>
    <dsp:sp modelId="{BAEE82FB-D437-442A-847E-9CC32373CD69}">
      <dsp:nvSpPr>
        <dsp:cNvPr id="0" name=""/>
        <dsp:cNvSpPr/>
      </dsp:nvSpPr>
      <dsp:spPr>
        <a:xfrm rot="20765386">
          <a:off x="5542689" y="4459235"/>
          <a:ext cx="1561557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561557" y="1720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6284428" y="4437401"/>
        <a:ext cx="78077" cy="78077"/>
      </dsp:txXfrm>
    </dsp:sp>
    <dsp:sp modelId="{616EAE9B-BD87-4298-BE5C-6D5CE3D4AE88}">
      <dsp:nvSpPr>
        <dsp:cNvPr id="0" name=""/>
        <dsp:cNvSpPr/>
      </dsp:nvSpPr>
      <dsp:spPr>
        <a:xfrm>
          <a:off x="7081348" y="4071203"/>
          <a:ext cx="2528461" cy="43507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</a:rPr>
            <a:t>Seriación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094091" y="4083946"/>
        <a:ext cx="2502975" cy="409586"/>
      </dsp:txXfrm>
    </dsp:sp>
    <dsp:sp modelId="{533A8433-EB3D-4014-8808-114360E91086}">
      <dsp:nvSpPr>
        <dsp:cNvPr id="0" name=""/>
        <dsp:cNvSpPr/>
      </dsp:nvSpPr>
      <dsp:spPr>
        <a:xfrm rot="560409">
          <a:off x="5555403" y="4771589"/>
          <a:ext cx="1536127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536127" y="1720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1"/>
            </a:solidFill>
          </a:endParaRPr>
        </a:p>
      </dsp:txBody>
      <dsp:txXfrm>
        <a:off x="6285064" y="4750390"/>
        <a:ext cx="76806" cy="76806"/>
      </dsp:txXfrm>
    </dsp:sp>
    <dsp:sp modelId="{50AAD2FB-4B34-4473-AF2C-3C295A0DB530}">
      <dsp:nvSpPr>
        <dsp:cNvPr id="0" name=""/>
        <dsp:cNvSpPr/>
      </dsp:nvSpPr>
      <dsp:spPr>
        <a:xfrm>
          <a:off x="7081348" y="4695910"/>
          <a:ext cx="2528461" cy="43507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</a:rPr>
            <a:t>Correspondencia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094091" y="4708653"/>
        <a:ext cx="2502975" cy="409586"/>
      </dsp:txXfrm>
    </dsp:sp>
    <dsp:sp modelId="{A9BA6AFA-3F1E-4BAD-810F-152AE4B3F9CF}">
      <dsp:nvSpPr>
        <dsp:cNvPr id="0" name=""/>
        <dsp:cNvSpPr/>
      </dsp:nvSpPr>
      <dsp:spPr>
        <a:xfrm rot="1798107">
          <a:off x="5448620" y="5083942"/>
          <a:ext cx="1749695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1749695" y="1720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chemeClr val="tx1"/>
            </a:solidFill>
          </a:endParaRPr>
        </a:p>
      </dsp:txBody>
      <dsp:txXfrm>
        <a:off x="6279725" y="5057404"/>
        <a:ext cx="87484" cy="87484"/>
      </dsp:txXfrm>
    </dsp:sp>
    <dsp:sp modelId="{CF19D122-FE27-4FDB-84E7-D59F9AA971F6}">
      <dsp:nvSpPr>
        <dsp:cNvPr id="0" name=""/>
        <dsp:cNvSpPr/>
      </dsp:nvSpPr>
      <dsp:spPr>
        <a:xfrm>
          <a:off x="7081348" y="5320617"/>
          <a:ext cx="2528461" cy="43507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tx1"/>
              </a:solidFill>
            </a:rPr>
            <a:t>Conservación cantid.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094091" y="5333360"/>
        <a:ext cx="2502975" cy="409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B955-9EBA-41BC-A179-E02249CA8924}">
      <dsp:nvSpPr>
        <dsp:cNvPr id="0" name=""/>
        <dsp:cNvSpPr/>
      </dsp:nvSpPr>
      <dsp:spPr>
        <a:xfrm>
          <a:off x="3274" y="2062"/>
          <a:ext cx="10045749" cy="1777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>
              <a:solidFill>
                <a:schemeClr val="tx1"/>
              </a:solidFill>
              <a:latin typeface="Patrick Hand SC"/>
              <a:ea typeface="Times New Roman" panose="02020603050405020304" pitchFamily="18" charset="0"/>
            </a:rPr>
            <a:t>CONTEO: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tx1"/>
              </a:solidFill>
              <a:latin typeface="Patrick Hand SC"/>
              <a:ea typeface="Times New Roman" panose="02020603050405020304" pitchFamily="18" charset="0"/>
            </a:rPr>
            <a:t>-es un proceso que permite al niño dar soluciones a conflictos numéricos y de cantidad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solidFill>
                <a:schemeClr val="tx1"/>
              </a:solidFill>
              <a:latin typeface="Patrick Hand SC"/>
            </a:rPr>
            <a:t>- </a:t>
          </a:r>
          <a:r>
            <a:rPr lang="es-ES_tradnl" sz="2000" kern="1200" dirty="0">
              <a:solidFill>
                <a:schemeClr val="tx1"/>
              </a:solidFill>
              <a:latin typeface="Patrick Hand SC"/>
              <a:ea typeface="Arial" panose="020B0604020202020204" pitchFamily="34" charset="0"/>
            </a:rPr>
            <a:t>Para desarrollar conteo es necesario formar el pensamiento lógico matemático.</a:t>
          </a:r>
        </a:p>
      </dsp:txBody>
      <dsp:txXfrm>
        <a:off x="55332" y="54120"/>
        <a:ext cx="9941633" cy="1673272"/>
      </dsp:txXfrm>
    </dsp:sp>
    <dsp:sp modelId="{E1B68066-5FAD-4171-A468-C1B75F89B3F3}">
      <dsp:nvSpPr>
        <dsp:cNvPr id="0" name=""/>
        <dsp:cNvSpPr/>
      </dsp:nvSpPr>
      <dsp:spPr>
        <a:xfrm>
          <a:off x="3274" y="1969934"/>
          <a:ext cx="1830814" cy="100855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Principio de orden estable</a:t>
          </a:r>
        </a:p>
      </dsp:txBody>
      <dsp:txXfrm>
        <a:off x="32814" y="1999474"/>
        <a:ext cx="1771734" cy="949476"/>
      </dsp:txXfrm>
    </dsp:sp>
    <dsp:sp modelId="{5D38DBC2-582D-477B-B20B-1BF68DB3FBC4}">
      <dsp:nvSpPr>
        <dsp:cNvPr id="0" name=""/>
        <dsp:cNvSpPr/>
      </dsp:nvSpPr>
      <dsp:spPr>
        <a:xfrm>
          <a:off x="1987876" y="1969934"/>
          <a:ext cx="2107340" cy="100855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Principio de correspondencia uno a uno</a:t>
          </a:r>
        </a:p>
      </dsp:txBody>
      <dsp:txXfrm>
        <a:off x="2017416" y="1999474"/>
        <a:ext cx="2048260" cy="949476"/>
      </dsp:txXfrm>
    </dsp:sp>
    <dsp:sp modelId="{DF60E3EF-07AF-4DA0-A195-CB291BE718EE}">
      <dsp:nvSpPr>
        <dsp:cNvPr id="0" name=""/>
        <dsp:cNvSpPr/>
      </dsp:nvSpPr>
      <dsp:spPr>
        <a:xfrm>
          <a:off x="4249005" y="1969934"/>
          <a:ext cx="1830814" cy="100855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Principio de </a:t>
          </a:r>
          <a:r>
            <a:rPr lang="es-ES" sz="2000" kern="1200" dirty="0" err="1">
              <a:solidFill>
                <a:schemeClr val="tx1"/>
              </a:solidFill>
            </a:rPr>
            <a:t>cardinalidad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278545" y="1999474"/>
        <a:ext cx="1771734" cy="949476"/>
      </dsp:txXfrm>
    </dsp:sp>
    <dsp:sp modelId="{E256A905-D3A6-4997-B6B7-C43D4F6A8ED3}">
      <dsp:nvSpPr>
        <dsp:cNvPr id="0" name=""/>
        <dsp:cNvSpPr/>
      </dsp:nvSpPr>
      <dsp:spPr>
        <a:xfrm>
          <a:off x="6233607" y="1969934"/>
          <a:ext cx="1830814" cy="100855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Principio de abstracción</a:t>
          </a:r>
        </a:p>
      </dsp:txBody>
      <dsp:txXfrm>
        <a:off x="6263147" y="1999474"/>
        <a:ext cx="1771734" cy="949476"/>
      </dsp:txXfrm>
    </dsp:sp>
    <dsp:sp modelId="{E12AECE0-AD3F-45B7-8F48-EB89509A3B7C}">
      <dsp:nvSpPr>
        <dsp:cNvPr id="0" name=""/>
        <dsp:cNvSpPr/>
      </dsp:nvSpPr>
      <dsp:spPr>
        <a:xfrm>
          <a:off x="8218209" y="1969934"/>
          <a:ext cx="1830814" cy="100855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Principio de irrelevancia del orden</a:t>
          </a:r>
        </a:p>
      </dsp:txBody>
      <dsp:txXfrm>
        <a:off x="8247749" y="1999474"/>
        <a:ext cx="1771734" cy="949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18F36-2513-4F0A-A01D-E15F498A93B6}">
      <dsp:nvSpPr>
        <dsp:cNvPr id="0" name=""/>
        <dsp:cNvSpPr/>
      </dsp:nvSpPr>
      <dsp:spPr>
        <a:xfrm>
          <a:off x="1707478" y="2291198"/>
          <a:ext cx="571149" cy="544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574" y="0"/>
              </a:lnTo>
              <a:lnTo>
                <a:pt x="285574" y="544159"/>
              </a:lnTo>
              <a:lnTo>
                <a:pt x="571149" y="5441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973331" y="2543556"/>
        <a:ext cx="39443" cy="39443"/>
      </dsp:txXfrm>
    </dsp:sp>
    <dsp:sp modelId="{F66BD04F-459F-47F6-8649-D43D0926F528}">
      <dsp:nvSpPr>
        <dsp:cNvPr id="0" name=""/>
        <dsp:cNvSpPr/>
      </dsp:nvSpPr>
      <dsp:spPr>
        <a:xfrm>
          <a:off x="1707478" y="1747038"/>
          <a:ext cx="571149" cy="544159"/>
        </a:xfrm>
        <a:custGeom>
          <a:avLst/>
          <a:gdLst/>
          <a:ahLst/>
          <a:cxnLst/>
          <a:rect l="0" t="0" r="0" b="0"/>
          <a:pathLst>
            <a:path>
              <a:moveTo>
                <a:pt x="0" y="544159"/>
              </a:moveTo>
              <a:lnTo>
                <a:pt x="285574" y="544159"/>
              </a:lnTo>
              <a:lnTo>
                <a:pt x="285574" y="0"/>
              </a:lnTo>
              <a:lnTo>
                <a:pt x="57114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973331" y="1999396"/>
        <a:ext cx="39443" cy="39443"/>
      </dsp:txXfrm>
    </dsp:sp>
    <dsp:sp modelId="{F73EEC1B-4BBF-4FB6-BD7B-7DD5735C9690}">
      <dsp:nvSpPr>
        <dsp:cNvPr id="0" name=""/>
        <dsp:cNvSpPr/>
      </dsp:nvSpPr>
      <dsp:spPr>
        <a:xfrm rot="16200000">
          <a:off x="-1019047" y="1855870"/>
          <a:ext cx="4582397" cy="87065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Patrick Hand SC"/>
            </a:rPr>
            <a:t>Elementos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1019047" y="1855870"/>
        <a:ext cx="4582397" cy="870655"/>
      </dsp:txXfrm>
    </dsp:sp>
    <dsp:sp modelId="{7B6ACFC4-C6C9-4784-B51F-8587023F1C74}">
      <dsp:nvSpPr>
        <dsp:cNvPr id="0" name=""/>
        <dsp:cNvSpPr/>
      </dsp:nvSpPr>
      <dsp:spPr>
        <a:xfrm>
          <a:off x="2278628" y="1311711"/>
          <a:ext cx="2855749" cy="8706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/>
            <a:t>Estrategias de Aprendizaje </a:t>
          </a:r>
          <a:endParaRPr lang="es-ES" sz="1800" b="0" kern="1200" dirty="0"/>
        </a:p>
      </dsp:txBody>
      <dsp:txXfrm>
        <a:off x="2278628" y="1311711"/>
        <a:ext cx="2855749" cy="870655"/>
      </dsp:txXfrm>
    </dsp:sp>
    <dsp:sp modelId="{867AF0CC-6E7E-4D78-8C7A-89669106BDC8}">
      <dsp:nvSpPr>
        <dsp:cNvPr id="0" name=""/>
        <dsp:cNvSpPr/>
      </dsp:nvSpPr>
      <dsp:spPr>
        <a:xfrm>
          <a:off x="2278628" y="2400030"/>
          <a:ext cx="2855749" cy="8706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/>
            <a:t>Estrategias Enseñanza </a:t>
          </a:r>
          <a:endParaRPr lang="es-ES" sz="1800" b="0" kern="1200" dirty="0"/>
        </a:p>
      </dsp:txBody>
      <dsp:txXfrm>
        <a:off x="2278628" y="2400030"/>
        <a:ext cx="2855749" cy="870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F291A-0914-4892-8A52-F229E7B4F24A}">
      <dsp:nvSpPr>
        <dsp:cNvPr id="0" name=""/>
        <dsp:cNvSpPr/>
      </dsp:nvSpPr>
      <dsp:spPr>
        <a:xfrm>
          <a:off x="999752" y="1344"/>
          <a:ext cx="2611967" cy="1567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Patrick Hand SC"/>
              <a:ea typeface="Calibri" panose="020F0502020204030204" pitchFamily="34" charset="0"/>
            </a:rPr>
            <a:t>Acciones/ planificadas  </a:t>
          </a:r>
          <a:endParaRPr lang="es-ES" sz="1800" kern="1200" dirty="0">
            <a:solidFill>
              <a:schemeClr val="tx1"/>
            </a:solidFill>
            <a:latin typeface="Patrick Hand SC"/>
          </a:endParaRPr>
        </a:p>
      </dsp:txBody>
      <dsp:txXfrm>
        <a:off x="1045653" y="47245"/>
        <a:ext cx="2520165" cy="1475378"/>
      </dsp:txXfrm>
    </dsp:sp>
    <dsp:sp modelId="{D97B324B-CFCD-4DA9-9DBF-04C70F8A557B}">
      <dsp:nvSpPr>
        <dsp:cNvPr id="0" name=""/>
        <dsp:cNvSpPr/>
      </dsp:nvSpPr>
      <dsp:spPr>
        <a:xfrm rot="5400000">
          <a:off x="2028867" y="1751362"/>
          <a:ext cx="553737" cy="647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Patrick Hand SC"/>
          </a:endParaRPr>
        </a:p>
      </dsp:txBody>
      <dsp:txXfrm rot="-5400000">
        <a:off x="2111406" y="1798377"/>
        <a:ext cx="388661" cy="387616"/>
      </dsp:txXfrm>
    </dsp:sp>
    <dsp:sp modelId="{4AFFFAFF-6356-4918-BB60-E9BB308FA19A}">
      <dsp:nvSpPr>
        <dsp:cNvPr id="0" name=""/>
        <dsp:cNvSpPr/>
      </dsp:nvSpPr>
      <dsp:spPr>
        <a:xfrm>
          <a:off x="999752" y="2613311"/>
          <a:ext cx="2611967" cy="1567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Patrick Hand SC"/>
              <a:ea typeface="Calibri" panose="020F0502020204030204" pitchFamily="34" charset="0"/>
            </a:rPr>
            <a:t> Construcción de su aprendizaje</a:t>
          </a:r>
          <a:endParaRPr lang="es-ES" sz="1800" kern="1200" dirty="0">
            <a:solidFill>
              <a:schemeClr val="tx1"/>
            </a:solidFill>
            <a:latin typeface="Patrick Hand SC"/>
          </a:endParaRPr>
        </a:p>
      </dsp:txBody>
      <dsp:txXfrm>
        <a:off x="1045653" y="2659212"/>
        <a:ext cx="2520165" cy="147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3862-3C54-4DC1-83C2-FA8D9A1D3BCE}">
      <dsp:nvSpPr>
        <dsp:cNvPr id="0" name=""/>
        <dsp:cNvSpPr/>
      </dsp:nvSpPr>
      <dsp:spPr>
        <a:xfrm>
          <a:off x="0" y="0"/>
          <a:ext cx="1879843" cy="4678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Gamificación</a:t>
          </a:r>
        </a:p>
      </dsp:txBody>
      <dsp:txXfrm>
        <a:off x="0" y="1871206"/>
        <a:ext cx="1879843" cy="1871206"/>
      </dsp:txXfrm>
    </dsp:sp>
    <dsp:sp modelId="{26C286E5-C5B0-478F-AB10-6DB3C6BC6D18}">
      <dsp:nvSpPr>
        <dsp:cNvPr id="0" name=""/>
        <dsp:cNvSpPr/>
      </dsp:nvSpPr>
      <dsp:spPr>
        <a:xfrm>
          <a:off x="161031" y="280681"/>
          <a:ext cx="1557779" cy="15577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F42247-124F-495C-9F18-DF4D90D42782}">
      <dsp:nvSpPr>
        <dsp:cNvPr id="0" name=""/>
        <dsp:cNvSpPr/>
      </dsp:nvSpPr>
      <dsp:spPr>
        <a:xfrm>
          <a:off x="1936238" y="0"/>
          <a:ext cx="1879843" cy="4678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79779"/>
                <a:satOff val="472"/>
                <a:lumOff val="-676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1679779"/>
                <a:satOff val="472"/>
                <a:lumOff val="-6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Aula Invertida</a:t>
          </a:r>
        </a:p>
      </dsp:txBody>
      <dsp:txXfrm>
        <a:off x="1936238" y="1871206"/>
        <a:ext cx="1879843" cy="1871206"/>
      </dsp:txXfrm>
    </dsp:sp>
    <dsp:sp modelId="{7BFD46AC-8323-4DDE-ADBB-08808AABA2C6}">
      <dsp:nvSpPr>
        <dsp:cNvPr id="0" name=""/>
        <dsp:cNvSpPr/>
      </dsp:nvSpPr>
      <dsp:spPr>
        <a:xfrm rot="10800000">
          <a:off x="2097270" y="280681"/>
          <a:ext cx="1557779" cy="15577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B23BB8-F3AB-4160-8333-650818282A32}">
      <dsp:nvSpPr>
        <dsp:cNvPr id="0" name=""/>
        <dsp:cNvSpPr/>
      </dsp:nvSpPr>
      <dsp:spPr>
        <a:xfrm>
          <a:off x="3872476" y="0"/>
          <a:ext cx="1879843" cy="4678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359558"/>
                <a:satOff val="945"/>
                <a:lumOff val="-135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3359558"/>
                <a:satOff val="945"/>
                <a:lumOff val="-135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tx1"/>
              </a:solidFill>
            </a:rPr>
            <a:t>Breakout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872476" y="1871206"/>
        <a:ext cx="1879843" cy="1871206"/>
      </dsp:txXfrm>
    </dsp:sp>
    <dsp:sp modelId="{87969CD7-670F-458A-9578-E605DDD9F822}">
      <dsp:nvSpPr>
        <dsp:cNvPr id="0" name=""/>
        <dsp:cNvSpPr/>
      </dsp:nvSpPr>
      <dsp:spPr>
        <a:xfrm>
          <a:off x="4033508" y="280681"/>
          <a:ext cx="1557779" cy="15577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1D195A-C35E-40E0-9AA2-2D5925B6C424}">
      <dsp:nvSpPr>
        <dsp:cNvPr id="0" name=""/>
        <dsp:cNvSpPr/>
      </dsp:nvSpPr>
      <dsp:spPr>
        <a:xfrm>
          <a:off x="5808715" y="0"/>
          <a:ext cx="1879843" cy="4678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039337"/>
                <a:satOff val="1417"/>
                <a:lumOff val="-202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5039337"/>
                <a:satOff val="1417"/>
                <a:lumOff val="-202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Proyectos</a:t>
          </a:r>
        </a:p>
      </dsp:txBody>
      <dsp:txXfrm>
        <a:off x="5808715" y="1871206"/>
        <a:ext cx="1879843" cy="1871206"/>
      </dsp:txXfrm>
    </dsp:sp>
    <dsp:sp modelId="{C3DA129C-C25E-4F6B-82FC-CF68E2C9BA58}">
      <dsp:nvSpPr>
        <dsp:cNvPr id="0" name=""/>
        <dsp:cNvSpPr/>
      </dsp:nvSpPr>
      <dsp:spPr>
        <a:xfrm>
          <a:off x="5969747" y="280681"/>
          <a:ext cx="1557779" cy="1557779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105" t="1011" r="-28895" b="-101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82F5F9-E780-4117-95E1-A3C1751FF5B1}">
      <dsp:nvSpPr>
        <dsp:cNvPr id="0" name=""/>
        <dsp:cNvSpPr/>
      </dsp:nvSpPr>
      <dsp:spPr>
        <a:xfrm>
          <a:off x="7744953" y="0"/>
          <a:ext cx="1879843" cy="4678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tx1"/>
              </a:solidFill>
            </a:rPr>
            <a:t>Storytelling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7744953" y="1871206"/>
        <a:ext cx="1879843" cy="1871206"/>
      </dsp:txXfrm>
    </dsp:sp>
    <dsp:sp modelId="{41E30D7F-1352-40E1-9C60-19A9981F1690}">
      <dsp:nvSpPr>
        <dsp:cNvPr id="0" name=""/>
        <dsp:cNvSpPr/>
      </dsp:nvSpPr>
      <dsp:spPr>
        <a:xfrm>
          <a:off x="7905985" y="280681"/>
          <a:ext cx="1557779" cy="15577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8B7FA2-45B8-434C-A5F2-7850AA8369B6}">
      <dsp:nvSpPr>
        <dsp:cNvPr id="0" name=""/>
        <dsp:cNvSpPr/>
      </dsp:nvSpPr>
      <dsp:spPr>
        <a:xfrm>
          <a:off x="384991" y="3742413"/>
          <a:ext cx="8854813" cy="701702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C9A30-401E-4738-B155-F0374F809F07}">
      <dsp:nvSpPr>
        <dsp:cNvPr id="0" name=""/>
        <dsp:cNvSpPr/>
      </dsp:nvSpPr>
      <dsp:spPr>
        <a:xfrm>
          <a:off x="2927440" y="772573"/>
          <a:ext cx="595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54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1"/>
            </a:solidFill>
          </a:endParaRPr>
        </a:p>
      </dsp:txBody>
      <dsp:txXfrm>
        <a:off x="3209557" y="815163"/>
        <a:ext cx="31307" cy="6261"/>
      </dsp:txXfrm>
    </dsp:sp>
    <dsp:sp modelId="{4E723934-8F4D-496F-8B62-44D55407CCEC}">
      <dsp:nvSpPr>
        <dsp:cNvPr id="0" name=""/>
        <dsp:cNvSpPr/>
      </dsp:nvSpPr>
      <dsp:spPr>
        <a:xfrm>
          <a:off x="206889" y="1588"/>
          <a:ext cx="2722351" cy="16334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  <a:latin typeface="Patrick Hand SC"/>
            </a:rPr>
            <a:t>Lenguaje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206889" y="1588"/>
        <a:ext cx="2722351" cy="1633410"/>
      </dsp:txXfrm>
    </dsp:sp>
    <dsp:sp modelId="{C7664E4A-E237-4A9A-B355-C572D801FD09}">
      <dsp:nvSpPr>
        <dsp:cNvPr id="0" name=""/>
        <dsp:cNvSpPr/>
      </dsp:nvSpPr>
      <dsp:spPr>
        <a:xfrm>
          <a:off x="6275932" y="772573"/>
          <a:ext cx="595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54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1"/>
            </a:solidFill>
          </a:endParaRPr>
        </a:p>
      </dsp:txBody>
      <dsp:txXfrm>
        <a:off x="6558048" y="815163"/>
        <a:ext cx="31307" cy="6261"/>
      </dsp:txXfrm>
    </dsp:sp>
    <dsp:sp modelId="{5CC6FAC6-8B67-4E54-989C-2220C759F956}">
      <dsp:nvSpPr>
        <dsp:cNvPr id="0" name=""/>
        <dsp:cNvSpPr/>
      </dsp:nvSpPr>
      <dsp:spPr>
        <a:xfrm>
          <a:off x="3555380" y="1588"/>
          <a:ext cx="2722351" cy="16334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Comunicación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555380" y="1588"/>
        <a:ext cx="2722351" cy="1633410"/>
      </dsp:txXfrm>
    </dsp:sp>
    <dsp:sp modelId="{9A597458-D5AA-433D-B859-A3539F48CE3F}">
      <dsp:nvSpPr>
        <dsp:cNvPr id="0" name=""/>
        <dsp:cNvSpPr/>
      </dsp:nvSpPr>
      <dsp:spPr>
        <a:xfrm>
          <a:off x="1568064" y="1633199"/>
          <a:ext cx="6696983" cy="595540"/>
        </a:xfrm>
        <a:custGeom>
          <a:avLst/>
          <a:gdLst/>
          <a:ahLst/>
          <a:cxnLst/>
          <a:rect l="0" t="0" r="0" b="0"/>
          <a:pathLst>
            <a:path>
              <a:moveTo>
                <a:pt x="6696983" y="0"/>
              </a:moveTo>
              <a:lnTo>
                <a:pt x="6696983" y="314870"/>
              </a:lnTo>
              <a:lnTo>
                <a:pt x="0" y="314870"/>
              </a:lnTo>
              <a:lnTo>
                <a:pt x="0" y="59554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1"/>
            </a:solidFill>
          </a:endParaRPr>
        </a:p>
      </dsp:txBody>
      <dsp:txXfrm>
        <a:off x="4748401" y="1927838"/>
        <a:ext cx="336309" cy="6261"/>
      </dsp:txXfrm>
    </dsp:sp>
    <dsp:sp modelId="{3221FD76-EE34-47DD-ACC3-BEF36B4DE9B6}">
      <dsp:nvSpPr>
        <dsp:cNvPr id="0" name=""/>
        <dsp:cNvSpPr/>
      </dsp:nvSpPr>
      <dsp:spPr>
        <a:xfrm>
          <a:off x="6903872" y="1588"/>
          <a:ext cx="2722351" cy="16334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Emotividad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6903872" y="1588"/>
        <a:ext cx="2722351" cy="1633410"/>
      </dsp:txXfrm>
    </dsp:sp>
    <dsp:sp modelId="{CDABF4E2-CDC2-4130-BE36-2A1F49A8A58B}">
      <dsp:nvSpPr>
        <dsp:cNvPr id="0" name=""/>
        <dsp:cNvSpPr/>
      </dsp:nvSpPr>
      <dsp:spPr>
        <a:xfrm>
          <a:off x="2927440" y="3032125"/>
          <a:ext cx="595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54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1"/>
            </a:solidFill>
          </a:endParaRPr>
        </a:p>
      </dsp:txBody>
      <dsp:txXfrm>
        <a:off x="3209557" y="3074714"/>
        <a:ext cx="31307" cy="6261"/>
      </dsp:txXfrm>
    </dsp:sp>
    <dsp:sp modelId="{026C47DC-72D8-4585-A018-63FB87975663}">
      <dsp:nvSpPr>
        <dsp:cNvPr id="0" name=""/>
        <dsp:cNvSpPr/>
      </dsp:nvSpPr>
      <dsp:spPr>
        <a:xfrm>
          <a:off x="206889" y="2261139"/>
          <a:ext cx="2722351" cy="16334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Vocalización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206889" y="2261139"/>
        <a:ext cx="2722351" cy="1633410"/>
      </dsp:txXfrm>
    </dsp:sp>
    <dsp:sp modelId="{12C90ACB-16CB-447B-82C6-92F593EE9600}">
      <dsp:nvSpPr>
        <dsp:cNvPr id="0" name=""/>
        <dsp:cNvSpPr/>
      </dsp:nvSpPr>
      <dsp:spPr>
        <a:xfrm>
          <a:off x="3555380" y="2261139"/>
          <a:ext cx="2722351" cy="163341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chemeClr val="tx1"/>
              </a:solidFill>
            </a:rPr>
            <a:t>Psicología del movimiento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555380" y="2261139"/>
        <a:ext cx="2722351" cy="16334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2C32-C8D7-494B-97A6-1C5FDC077534}">
      <dsp:nvSpPr>
        <dsp:cNvPr id="0" name=""/>
        <dsp:cNvSpPr/>
      </dsp:nvSpPr>
      <dsp:spPr>
        <a:xfrm>
          <a:off x="0" y="547469"/>
          <a:ext cx="878600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C69D8B-70DE-4965-A168-BC8E66DC9070}">
      <dsp:nvSpPr>
        <dsp:cNvPr id="0" name=""/>
        <dsp:cNvSpPr/>
      </dsp:nvSpPr>
      <dsp:spPr>
        <a:xfrm>
          <a:off x="384704" y="45629"/>
          <a:ext cx="5194215" cy="10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63" tIns="0" rIns="2324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Aprendizaje Significativo</a:t>
          </a:r>
        </a:p>
      </dsp:txBody>
      <dsp:txXfrm>
        <a:off x="433700" y="94625"/>
        <a:ext cx="5096223" cy="905688"/>
      </dsp:txXfrm>
    </dsp:sp>
    <dsp:sp modelId="{5276969B-0E6D-4E12-B3C5-C81104DEED10}">
      <dsp:nvSpPr>
        <dsp:cNvPr id="0" name=""/>
        <dsp:cNvSpPr/>
      </dsp:nvSpPr>
      <dsp:spPr>
        <a:xfrm>
          <a:off x="0" y="2089709"/>
          <a:ext cx="878600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319512"/>
              <a:satOff val="-2731"/>
              <a:lumOff val="30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9D0F5C-2AAF-4B51-9867-EF433E76ADF8}">
      <dsp:nvSpPr>
        <dsp:cNvPr id="0" name=""/>
        <dsp:cNvSpPr/>
      </dsp:nvSpPr>
      <dsp:spPr>
        <a:xfrm>
          <a:off x="376392" y="1587869"/>
          <a:ext cx="5043289" cy="1003680"/>
        </a:xfrm>
        <a:prstGeom prst="roundRect">
          <a:avLst/>
        </a:prstGeom>
        <a:gradFill rotWithShape="0">
          <a:gsLst>
            <a:gs pos="0">
              <a:schemeClr val="accent3">
                <a:hueOff val="3319512"/>
                <a:satOff val="-2731"/>
                <a:lumOff val="30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319512"/>
                <a:satOff val="-2731"/>
                <a:lumOff val="30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63" tIns="0" rIns="2324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Aprendizaje Invisible</a:t>
          </a:r>
        </a:p>
      </dsp:txBody>
      <dsp:txXfrm>
        <a:off x="425388" y="1636865"/>
        <a:ext cx="4945297" cy="905688"/>
      </dsp:txXfrm>
    </dsp:sp>
    <dsp:sp modelId="{5AE36C62-6A01-4A7A-8B97-3708FD79401F}">
      <dsp:nvSpPr>
        <dsp:cNvPr id="0" name=""/>
        <dsp:cNvSpPr/>
      </dsp:nvSpPr>
      <dsp:spPr>
        <a:xfrm>
          <a:off x="0" y="3631949"/>
          <a:ext cx="878600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639025"/>
              <a:satOff val="-5461"/>
              <a:lumOff val="6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63619-0412-4B56-95AC-128D17B58808}">
      <dsp:nvSpPr>
        <dsp:cNvPr id="0" name=""/>
        <dsp:cNvSpPr/>
      </dsp:nvSpPr>
      <dsp:spPr>
        <a:xfrm>
          <a:off x="439300" y="3130108"/>
          <a:ext cx="5067029" cy="1003680"/>
        </a:xfrm>
        <a:prstGeom prst="roundRect">
          <a:avLst/>
        </a:prstGeom>
        <a:gradFill rotWithShape="0">
          <a:gsLst>
            <a:gs pos="0">
              <a:schemeClr val="accent3">
                <a:hueOff val="6639025"/>
                <a:satOff val="-5461"/>
                <a:lumOff val="6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639025"/>
                <a:satOff val="-5461"/>
                <a:lumOff val="6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63" tIns="0" rIns="2324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Escuela Moderna</a:t>
          </a:r>
        </a:p>
      </dsp:txBody>
      <dsp:txXfrm>
        <a:off x="488296" y="3179104"/>
        <a:ext cx="4969037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09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242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14399" y="2649008"/>
            <a:ext cx="7427806" cy="1542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7979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2410" y="2004420"/>
            <a:ext cx="7315300" cy="1542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2410" y="3371731"/>
            <a:ext cx="7315300" cy="1043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99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30557" y="6436573"/>
            <a:ext cx="729694" cy="403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30557" y="6436573"/>
            <a:ext cx="729694" cy="403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5690" y="1058868"/>
            <a:ext cx="9336822" cy="9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5690" y="1911688"/>
            <a:ext cx="9336822" cy="360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30557" y="6436573"/>
            <a:ext cx="729694" cy="403769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4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3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fi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8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30.pn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252924" y="2676817"/>
            <a:ext cx="9738803" cy="1542374"/>
          </a:xfrm>
          <a:prstGeom prst="rect">
            <a:avLst/>
          </a:prstGeom>
        </p:spPr>
        <p:txBody>
          <a:bodyPr spcFirstLastPara="1" wrap="square" lIns="121583" tIns="121583" rIns="121583" bIns="121583" anchor="ctr" anchorCtr="0">
            <a:noAutofit/>
          </a:bodyPr>
          <a:lstStyle/>
          <a:p>
            <a:pPr algn="ctr"/>
            <a:r>
              <a:rPr lang="es-EC" sz="2800" b="1" dirty="0">
                <a:solidFill>
                  <a:srgbClr val="0070C0"/>
                </a:solidFill>
              </a:rPr>
              <a:t>ANÁLISIS DE LA ENSEÑANZA DEL CONTEO EN NIÑOS DE PREPARATORIA DE LA UNIDAD EDUCATIVA PARTICULAR “CRISTO DEL CONSUELO”. </a:t>
            </a:r>
            <a:br>
              <a:rPr lang="es-ES" dirty="0">
                <a:solidFill>
                  <a:srgbClr val="0070C0"/>
                </a:solidFill>
              </a:rPr>
            </a:b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29" y="693528"/>
            <a:ext cx="4859920" cy="14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20136" y="3795886"/>
            <a:ext cx="10404380" cy="313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599" algn="ctr"/>
            <a:r>
              <a:rPr lang="es-ES" sz="2400" b="1" dirty="0">
                <a:solidFill>
                  <a:srgbClr val="C00000"/>
                </a:solidFill>
              </a:rPr>
              <a:t>EQUIPO DE INVESTIGACIÓN:</a:t>
            </a:r>
            <a:endParaRPr lang="es-ES" sz="2400" dirty="0"/>
          </a:p>
          <a:p>
            <a:pPr marL="121599" algn="ctr"/>
            <a:r>
              <a:rPr lang="es-ES" sz="2400" b="1" dirty="0"/>
              <a:t>LLIVI LLUMIQUINGA EVELYN PAMELA</a:t>
            </a:r>
            <a:endParaRPr lang="es-ES" sz="2400" dirty="0"/>
          </a:p>
          <a:p>
            <a:pPr marL="121599" algn="ctr"/>
            <a:r>
              <a:rPr lang="es-ES" sz="2400" b="1" dirty="0"/>
              <a:t>TERÁN NOROÑA MICHELLE ALEJANDRA</a:t>
            </a:r>
          </a:p>
          <a:p>
            <a:pPr marL="121599" algn="ctr"/>
            <a:r>
              <a:rPr lang="es-ES" sz="2400" b="1" dirty="0">
                <a:solidFill>
                  <a:srgbClr val="C00000"/>
                </a:solidFill>
              </a:rPr>
              <a:t>DIRECTORA:</a:t>
            </a:r>
            <a:endParaRPr lang="es-ES" sz="2400" dirty="0">
              <a:solidFill>
                <a:srgbClr val="C00000"/>
              </a:solidFill>
            </a:endParaRPr>
          </a:p>
          <a:p>
            <a:pPr marL="121599" algn="ctr"/>
            <a:r>
              <a:rPr lang="es-ES" sz="2400" b="1" dirty="0"/>
              <a:t>MSC. ALEJANDRA GARCÉS</a:t>
            </a:r>
          </a:p>
          <a:p>
            <a:pPr marL="121599" algn="r"/>
            <a:endParaRPr lang="es-ES" sz="2702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121599" algn="r"/>
            <a:endParaRPr lang="es-ES" sz="2702" b="1" i="1" dirty="0">
              <a:solidFill>
                <a:srgbClr val="002060"/>
              </a:solidFill>
            </a:endParaRPr>
          </a:p>
          <a:p>
            <a:pPr marL="121599" algn="r"/>
            <a:r>
              <a:rPr lang="es-ES" sz="2400" b="1" i="1" dirty="0">
                <a:solidFill>
                  <a:srgbClr val="002060"/>
                </a:solidFill>
              </a:rPr>
              <a:t>SANGOLQUI, JULIO 2019</a:t>
            </a:r>
            <a:endParaRPr lang="es-ES" sz="2400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Resultado de imagen para NUMEROS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63" y="4802165"/>
            <a:ext cx="919649" cy="9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numero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24" y="3226534"/>
            <a:ext cx="1383663" cy="21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62205" y="702782"/>
            <a:ext cx="4371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B0F0"/>
                </a:solidFill>
                <a:latin typeface="Patrick Hand SC"/>
              </a:rPr>
              <a:t>Aportes pedagógicos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8874343"/>
              </p:ext>
            </p:extLst>
          </p:nvPr>
        </p:nvGraphicFramePr>
        <p:xfrm>
          <a:off x="1347537" y="1588168"/>
          <a:ext cx="8786005" cy="453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AUSUB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15" y="1193635"/>
            <a:ext cx="1251242" cy="16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francesc ferrer COMO SE LLAMA LA pedagog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98" y="4474835"/>
            <a:ext cx="1243159" cy="1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98" y="2815501"/>
            <a:ext cx="1072545" cy="16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edagogÃ­as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03" y="884638"/>
            <a:ext cx="1180514" cy="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396059" y="389541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Patrick Hand SC"/>
              </a:rPr>
              <a:t>MORAVEC</a:t>
            </a:r>
            <a:endParaRPr lang="es-ES" sz="3200" b="1" dirty="0">
              <a:solidFill>
                <a:schemeClr val="tx1"/>
              </a:solidFill>
              <a:latin typeface="Patrick Hand SC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96059" y="543988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Patrick Hand SC"/>
              </a:rPr>
              <a:t>FERRER</a:t>
            </a:r>
            <a:endParaRPr lang="es-ES" sz="3200" b="1" dirty="0">
              <a:solidFill>
                <a:schemeClr val="tx1"/>
              </a:solidFill>
              <a:latin typeface="Patrick Hand SC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46733" y="244223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Patrick Hand SC"/>
              </a:rPr>
              <a:t>AUSUBEL</a:t>
            </a:r>
            <a:endParaRPr lang="es-ES" sz="3200" b="1" dirty="0">
              <a:solidFill>
                <a:schemeClr val="tx1"/>
              </a:solidFill>
              <a:latin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34514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63597" y="755705"/>
            <a:ext cx="4764446" cy="499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45" b="1" dirty="0">
                <a:solidFill>
                  <a:schemeClr val="accent2">
                    <a:lumMod val="75000"/>
                  </a:schemeClr>
                </a:solidFill>
                <a:latin typeface="Patrick Hand SC"/>
              </a:rPr>
              <a:t>MODALIDAD DE INVESTIGACIÓN</a:t>
            </a:r>
            <a:endParaRPr lang="es-ES" sz="2444" dirty="0">
              <a:solidFill>
                <a:schemeClr val="accent2">
                  <a:lumMod val="75000"/>
                </a:schemeClr>
              </a:solidFill>
              <a:latin typeface="Patrick Hand SC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786432" y="3033370"/>
            <a:ext cx="6883895" cy="890242"/>
          </a:xfrm>
          <a:prstGeom prst="rect">
            <a:avLst/>
          </a:prstGeom>
        </p:spPr>
        <p:txBody>
          <a:bodyPr vert="horz" lIns="120931" tIns="60465" rIns="120931" bIns="60465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645" b="1" dirty="0">
                <a:solidFill>
                  <a:schemeClr val="accent2">
                    <a:lumMod val="75000"/>
                  </a:schemeClr>
                </a:solidFill>
                <a:latin typeface="Patrick Hand SC"/>
              </a:rPr>
              <a:t>TIPO O NIVEL DE LA INVESTIGACIÓN</a:t>
            </a:r>
          </a:p>
        </p:txBody>
      </p:sp>
      <p:sp>
        <p:nvSpPr>
          <p:cNvPr id="7" name="Cheurón 6"/>
          <p:cNvSpPr/>
          <p:nvPr/>
        </p:nvSpPr>
        <p:spPr>
          <a:xfrm>
            <a:off x="1621019" y="1757035"/>
            <a:ext cx="3974145" cy="761853"/>
          </a:xfrm>
          <a:prstGeom prst="chevron">
            <a:avLst>
              <a:gd name="adj" fmla="val 4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8" name="Grupo 7"/>
          <p:cNvGrpSpPr/>
          <p:nvPr/>
        </p:nvGrpSpPr>
        <p:grpSpPr>
          <a:xfrm>
            <a:off x="2426978" y="1980590"/>
            <a:ext cx="3355945" cy="761853"/>
            <a:chOff x="804223" y="144015"/>
            <a:chExt cx="2537550" cy="576064"/>
          </a:xfrm>
        </p:grpSpPr>
        <p:sp>
          <p:nvSpPr>
            <p:cNvPr id="13" name="Rectángulo redondeado 12"/>
            <p:cNvSpPr/>
            <p:nvPr/>
          </p:nvSpPr>
          <p:spPr>
            <a:xfrm>
              <a:off x="804223" y="144015"/>
              <a:ext cx="2537550" cy="576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821095" y="160887"/>
              <a:ext cx="2503806" cy="54232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1680" tIns="131680" rIns="131680" bIns="131680" numCol="1" spcCol="1270" anchor="ctr" anchorCtr="0">
              <a:noAutofit/>
            </a:bodyPr>
            <a:lstStyle/>
            <a:p>
              <a:pPr algn="ctr" defTabSz="8229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/>
                <a:t>De campo</a:t>
              </a:r>
              <a:endParaRPr lang="es-ES" sz="2400" kern="1200" dirty="0"/>
            </a:p>
          </p:txBody>
        </p:sp>
      </p:grpSp>
      <p:sp>
        <p:nvSpPr>
          <p:cNvPr id="9" name="Cheurón 8"/>
          <p:cNvSpPr/>
          <p:nvPr/>
        </p:nvSpPr>
        <p:spPr>
          <a:xfrm>
            <a:off x="6039782" y="1776239"/>
            <a:ext cx="3974145" cy="761853"/>
          </a:xfrm>
          <a:prstGeom prst="chevron">
            <a:avLst>
              <a:gd name="adj" fmla="val 4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10" name="Grupo 9"/>
          <p:cNvGrpSpPr/>
          <p:nvPr/>
        </p:nvGrpSpPr>
        <p:grpSpPr>
          <a:xfrm>
            <a:off x="6966338" y="1980591"/>
            <a:ext cx="3355945" cy="761853"/>
            <a:chOff x="4236594" y="144016"/>
            <a:chExt cx="2537550" cy="576064"/>
          </a:xfrm>
        </p:grpSpPr>
        <p:sp>
          <p:nvSpPr>
            <p:cNvPr id="11" name="Rectángulo redondeado 10"/>
            <p:cNvSpPr/>
            <p:nvPr/>
          </p:nvSpPr>
          <p:spPr>
            <a:xfrm>
              <a:off x="4236594" y="144016"/>
              <a:ext cx="2537550" cy="576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4253466" y="160888"/>
              <a:ext cx="2503806" cy="5423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31680" tIns="131680" rIns="131680" bIns="131680" numCol="1" spcCol="1270" anchor="ctr" anchorCtr="0">
              <a:noAutofit/>
            </a:bodyPr>
            <a:lstStyle/>
            <a:p>
              <a:pPr algn="ctr" defTabSz="8229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/>
                <a:t>Bibliográfico</a:t>
              </a:r>
              <a:endParaRPr lang="es-ES" sz="2400" kern="1200" dirty="0"/>
            </a:p>
          </p:txBody>
        </p:sp>
      </p:grpSp>
      <p:sp>
        <p:nvSpPr>
          <p:cNvPr id="15" name="Flecha a la derecha con muesca 14"/>
          <p:cNvSpPr/>
          <p:nvPr/>
        </p:nvSpPr>
        <p:spPr>
          <a:xfrm>
            <a:off x="3392810" y="3923612"/>
            <a:ext cx="5106019" cy="1663085"/>
          </a:xfrm>
          <a:prstGeom prst="notchedRightArrow">
            <a:avLst/>
          </a:prstGeom>
          <a:solidFill>
            <a:srgbClr val="FAC2E6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2397650" y="1603496"/>
            <a:ext cx="5342387" cy="7894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uadroTexto 19"/>
          <p:cNvSpPr txBox="1"/>
          <p:nvPr/>
        </p:nvSpPr>
        <p:spPr>
          <a:xfrm>
            <a:off x="2786432" y="4360405"/>
            <a:ext cx="6625249" cy="789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520" tIns="197520" rIns="197520" bIns="197520" numCol="1" spcCol="1270" anchor="b" anchorCtr="0">
            <a:noAutofit/>
          </a:bodyPr>
          <a:lstStyle/>
          <a:p>
            <a:pPr algn="ctr" defTabSz="1234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16" kern="1200" dirty="0">
                <a:latin typeface="Patrick Hand SC"/>
              </a:rPr>
              <a:t>Descriptiva, cualitativa y cuantitativa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05FDAFE1-B8AF-4151-847E-86DC1884C22F}"/>
              </a:ext>
            </a:extLst>
          </p:cNvPr>
          <p:cNvSpPr txBox="1">
            <a:spLocks/>
          </p:cNvSpPr>
          <p:nvPr/>
        </p:nvSpPr>
        <p:spPr>
          <a:xfrm>
            <a:off x="-284707" y="-14710"/>
            <a:ext cx="5934462" cy="4780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3200" dirty="0">
                <a:solidFill>
                  <a:srgbClr val="C00000"/>
                </a:solidFill>
              </a:rPr>
              <a:t>DISEÑO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23651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130933" y="1053470"/>
            <a:ext cx="2605621" cy="488283"/>
          </a:xfrm>
          <a:prstGeom prst="rect">
            <a:avLst/>
          </a:prstGeom>
        </p:spPr>
        <p:txBody>
          <a:bodyPr vert="horz" lIns="120931" tIns="60465" rIns="120931" bIns="60465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645" b="1" dirty="0">
                <a:solidFill>
                  <a:schemeClr val="accent2">
                    <a:lumMod val="75000"/>
                  </a:schemeClr>
                </a:solidFill>
                <a:latin typeface="Patrick Hand SC"/>
              </a:rPr>
              <a:t>POBLACIÓN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39106"/>
              </p:ext>
            </p:extLst>
          </p:nvPr>
        </p:nvGraphicFramePr>
        <p:xfrm>
          <a:off x="4189974" y="1823973"/>
          <a:ext cx="6260681" cy="32248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84512">
                  <a:extLst>
                    <a:ext uri="{9D8B030D-6E8A-4147-A177-3AD203B41FA5}">
                      <a16:colId xmlns:a16="http://schemas.microsoft.com/office/drawing/2014/main" val="675933770"/>
                    </a:ext>
                  </a:extLst>
                </a:gridCol>
                <a:gridCol w="1776169">
                  <a:extLst>
                    <a:ext uri="{9D8B030D-6E8A-4147-A177-3AD203B41FA5}">
                      <a16:colId xmlns:a16="http://schemas.microsoft.com/office/drawing/2014/main" val="1711828584"/>
                    </a:ext>
                  </a:extLst>
                </a:gridCol>
              </a:tblGrid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b="1" dirty="0">
                          <a:effectLst/>
                        </a:rPr>
                        <a:t>POBLACIÓN</a:t>
                      </a:r>
                      <a:endParaRPr lang="es-ES" sz="2100" b="1" dirty="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b="1" dirty="0">
                          <a:effectLst/>
                        </a:rPr>
                        <a:t>TOTAL</a:t>
                      </a:r>
                      <a:endParaRPr lang="es-ES" sz="2100" b="1" dirty="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55880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Estudiantes de preparatoria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37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34344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Docentes de preparatoria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  2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66563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Directivos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  1</a:t>
                      </a:r>
                      <a:endParaRPr lang="es-ES" sz="2100">
                        <a:solidFill>
                          <a:schemeClr val="tx1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40938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b="1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s-ES" sz="2100" b="1" dirty="0">
                        <a:solidFill>
                          <a:srgbClr val="C00000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b="1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s-ES" sz="2100" b="1" dirty="0">
                        <a:solidFill>
                          <a:srgbClr val="C00000"/>
                        </a:solidFill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67473"/>
                  </a:ext>
                </a:extLst>
              </a:tr>
            </a:tbl>
          </a:graphicData>
        </a:graphic>
      </p:graphicFrame>
      <p:pic>
        <p:nvPicPr>
          <p:cNvPr id="5" name="Picture 2" descr="Resultado de imagen para NIÃ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3" y="2583730"/>
            <a:ext cx="2984715" cy="204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965241" y="1050767"/>
            <a:ext cx="4009431" cy="499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45" b="1" dirty="0">
                <a:solidFill>
                  <a:schemeClr val="accent2">
                    <a:lumMod val="75000"/>
                  </a:schemeClr>
                </a:solidFill>
                <a:latin typeface="Patrick Hand SC"/>
              </a:rPr>
              <a:t>TÉCNICA E INSTRUMENTOS</a:t>
            </a:r>
            <a:endParaRPr lang="es-ES" sz="2444" dirty="0">
              <a:solidFill>
                <a:schemeClr val="accent2">
                  <a:lumMod val="75000"/>
                </a:schemeClr>
              </a:solidFill>
              <a:latin typeface="Patrick Hand SC"/>
            </a:endParaRPr>
          </a:p>
        </p:txBody>
      </p:sp>
      <p:pic>
        <p:nvPicPr>
          <p:cNvPr id="7" name="Picture 2" descr="Resultado de imagen para instrumentos de investigac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32" y="1600261"/>
            <a:ext cx="1258603" cy="102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5 Diagrama"/>
          <p:cNvGraphicFramePr/>
          <p:nvPr>
            <p:extLst>
              <p:ext uri="{D42A27DB-BD31-4B8C-83A1-F6EECF244321}">
                <p14:modId xmlns:p14="http://schemas.microsoft.com/office/powerpoint/2010/main" val="2060696845"/>
              </p:ext>
            </p:extLst>
          </p:nvPr>
        </p:nvGraphicFramePr>
        <p:xfrm>
          <a:off x="259307" y="1000640"/>
          <a:ext cx="11368585" cy="528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Resultado de imagen para test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0" y="550696"/>
            <a:ext cx="2169673" cy="21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ncuesta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16" y="655697"/>
            <a:ext cx="2494363" cy="1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0278" y="1187856"/>
            <a:ext cx="10028051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381" dirty="0">
                <a:solidFill>
                  <a:srgbClr val="C00000"/>
                </a:solidFill>
                <a:latin typeface="Patrick Hand SC"/>
                <a:ea typeface="Calibri" panose="020F0502020204030204" pitchFamily="34" charset="0"/>
                <a:cs typeface="Times New Roman" panose="02020603050405020304" pitchFamily="18" charset="0"/>
              </a:rPr>
              <a:t>CONTEO VERBAL</a:t>
            </a:r>
            <a:endParaRPr lang="es-ES" sz="2381" dirty="0">
              <a:solidFill>
                <a:srgbClr val="C00000"/>
              </a:solidFill>
              <a:latin typeface="Patrick Hand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08322"/>
              </p:ext>
            </p:extLst>
          </p:nvPr>
        </p:nvGraphicFramePr>
        <p:xfrm>
          <a:off x="1130279" y="2193873"/>
          <a:ext cx="3526995" cy="257985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04510">
                  <a:extLst>
                    <a:ext uri="{9D8B030D-6E8A-4147-A177-3AD203B41FA5}">
                      <a16:colId xmlns:a16="http://schemas.microsoft.com/office/drawing/2014/main" val="3275730655"/>
                    </a:ext>
                  </a:extLst>
                </a:gridCol>
                <a:gridCol w="1622485">
                  <a:extLst>
                    <a:ext uri="{9D8B030D-6E8A-4147-A177-3AD203B41FA5}">
                      <a16:colId xmlns:a16="http://schemas.microsoft.com/office/drawing/2014/main" val="2454556635"/>
                    </a:ext>
                  </a:extLst>
                </a:gridCol>
              </a:tblGrid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589842129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Forma A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58,40%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995775910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Forma B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65,40%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42329135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 C</a:t>
                      </a:r>
                      <a:endParaRPr lang="es-ES" sz="320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74,60%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179197386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21718900"/>
              </p:ext>
            </p:extLst>
          </p:nvPr>
        </p:nvGraphicFramePr>
        <p:xfrm>
          <a:off x="4820517" y="2193872"/>
          <a:ext cx="5892976" cy="353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907162" y="699079"/>
            <a:ext cx="10345925" cy="56619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3703" b="1" dirty="0">
                <a:solidFill>
                  <a:schemeClr val="accent1">
                    <a:lumMod val="75000"/>
                  </a:schemeClr>
                </a:solidFill>
                <a:latin typeface="Patrick Hand SC"/>
              </a:rPr>
              <a:t>RESULTADOS TEST (TEMTU)</a:t>
            </a:r>
            <a:endParaRPr lang="es-ES" sz="3703" b="1" dirty="0">
              <a:solidFill>
                <a:schemeClr val="accent1">
                  <a:lumMod val="75000"/>
                </a:schemeClr>
              </a:solidFill>
              <a:latin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21364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23780"/>
              </p:ext>
            </p:extLst>
          </p:nvPr>
        </p:nvGraphicFramePr>
        <p:xfrm>
          <a:off x="1072692" y="1857198"/>
          <a:ext cx="3526995" cy="25371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04510">
                  <a:extLst>
                    <a:ext uri="{9D8B030D-6E8A-4147-A177-3AD203B41FA5}">
                      <a16:colId xmlns:a16="http://schemas.microsoft.com/office/drawing/2014/main" val="3275730655"/>
                    </a:ext>
                  </a:extLst>
                </a:gridCol>
                <a:gridCol w="1622485">
                  <a:extLst>
                    <a:ext uri="{9D8B030D-6E8A-4147-A177-3AD203B41FA5}">
                      <a16:colId xmlns:a16="http://schemas.microsoft.com/office/drawing/2014/main" val="2454556635"/>
                    </a:ext>
                  </a:extLst>
                </a:gridCol>
              </a:tblGrid>
              <a:tr h="6022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589842129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Forma A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64,30%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995775910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Forma B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67%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42329135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 C</a:t>
                      </a:r>
                      <a:endParaRPr lang="es-ES" sz="320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80%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17919738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72692" y="534307"/>
            <a:ext cx="10019377" cy="71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38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CONTEO ESTRUCTURADO</a:t>
            </a:r>
            <a:endParaRPr lang="es-ES" sz="238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22476937"/>
              </p:ext>
            </p:extLst>
          </p:nvPr>
        </p:nvGraphicFramePr>
        <p:xfrm>
          <a:off x="4897360" y="1420628"/>
          <a:ext cx="5781997" cy="399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3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97410"/>
              </p:ext>
            </p:extLst>
          </p:nvPr>
        </p:nvGraphicFramePr>
        <p:xfrm>
          <a:off x="1363791" y="1828105"/>
          <a:ext cx="3526995" cy="257985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04510">
                  <a:extLst>
                    <a:ext uri="{9D8B030D-6E8A-4147-A177-3AD203B41FA5}">
                      <a16:colId xmlns:a16="http://schemas.microsoft.com/office/drawing/2014/main" val="3275730655"/>
                    </a:ext>
                  </a:extLst>
                </a:gridCol>
                <a:gridCol w="1622485">
                  <a:extLst>
                    <a:ext uri="{9D8B030D-6E8A-4147-A177-3AD203B41FA5}">
                      <a16:colId xmlns:a16="http://schemas.microsoft.com/office/drawing/2014/main" val="2454556635"/>
                    </a:ext>
                  </a:extLst>
                </a:gridCol>
              </a:tblGrid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589842129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Forma A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51,40%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995775910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Forma B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49,70%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42329135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 C</a:t>
                      </a:r>
                      <a:endParaRPr lang="es-ES" sz="320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56,20%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17919738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99931" y="543215"/>
            <a:ext cx="9965634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381" dirty="0">
                <a:solidFill>
                  <a:srgbClr val="C00000"/>
                </a:solidFill>
                <a:latin typeface="Patrick Hand SC"/>
                <a:ea typeface="Calibri" panose="020F0502020204030204" pitchFamily="34" charset="0"/>
                <a:cs typeface="Times New Roman" panose="02020603050405020304" pitchFamily="18" charset="0"/>
              </a:rPr>
              <a:t>CONTEO RESULTANTE</a:t>
            </a:r>
            <a:endParaRPr lang="es-ES" sz="2381" dirty="0">
              <a:solidFill>
                <a:srgbClr val="C00000"/>
              </a:solidFill>
              <a:latin typeface="Patrick Hand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24228265"/>
              </p:ext>
            </p:extLst>
          </p:nvPr>
        </p:nvGraphicFramePr>
        <p:xfrm>
          <a:off x="5404967" y="1420628"/>
          <a:ext cx="5391492" cy="399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7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31356" y="568898"/>
            <a:ext cx="5907386" cy="71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381" b="1" dirty="0">
                <a:solidFill>
                  <a:srgbClr val="C00000"/>
                </a:solidFill>
                <a:latin typeface="Patrick Hand SC"/>
                <a:ea typeface="Calibri" panose="020F0502020204030204" pitchFamily="34" charset="0"/>
                <a:cs typeface="Times New Roman" panose="02020603050405020304" pitchFamily="18" charset="0"/>
              </a:rPr>
              <a:t>VALORACIÓN POR GÉNERO FORMA A</a:t>
            </a:r>
            <a:endParaRPr lang="es-ES" sz="2381" dirty="0">
              <a:solidFill>
                <a:srgbClr val="C00000"/>
              </a:solidFill>
              <a:latin typeface="Patrick Hand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95219"/>
              </p:ext>
            </p:extLst>
          </p:nvPr>
        </p:nvGraphicFramePr>
        <p:xfrm>
          <a:off x="1041975" y="1829605"/>
          <a:ext cx="3258981" cy="257985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65757">
                  <a:extLst>
                    <a:ext uri="{9D8B030D-6E8A-4147-A177-3AD203B41FA5}">
                      <a16:colId xmlns:a16="http://schemas.microsoft.com/office/drawing/2014/main" val="294422307"/>
                    </a:ext>
                  </a:extLst>
                </a:gridCol>
                <a:gridCol w="1693224">
                  <a:extLst>
                    <a:ext uri="{9D8B030D-6E8A-4147-A177-3AD203B41FA5}">
                      <a16:colId xmlns:a16="http://schemas.microsoft.com/office/drawing/2014/main" val="229338736"/>
                    </a:ext>
                  </a:extLst>
                </a:gridCol>
              </a:tblGrid>
              <a:tr h="64496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 A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16473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Género</a:t>
                      </a:r>
                      <a:endParaRPr lang="es-ES" sz="3200" b="1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2229742251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masculino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72,80%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70224569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femenino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69,90%</a:t>
                      </a:r>
                      <a:endParaRPr lang="es-ES" sz="320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769506102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9200795"/>
              </p:ext>
            </p:extLst>
          </p:nvPr>
        </p:nvGraphicFramePr>
        <p:xfrm>
          <a:off x="4549755" y="1501254"/>
          <a:ext cx="6209454" cy="407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6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73189" y="517323"/>
            <a:ext cx="5907386" cy="82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381" b="1" dirty="0">
                <a:solidFill>
                  <a:srgbClr val="C00000"/>
                </a:solidFill>
                <a:latin typeface="Patrick Hand SC"/>
                <a:ea typeface="Calibri" panose="020F0502020204030204" pitchFamily="34" charset="0"/>
                <a:cs typeface="Times New Roman" panose="02020603050405020304" pitchFamily="18" charset="0"/>
              </a:rPr>
              <a:t>VALORACIÓN POR GÉNERO FORMA B</a:t>
            </a:r>
            <a:endParaRPr lang="es-ES" sz="2381" dirty="0">
              <a:solidFill>
                <a:srgbClr val="C00000"/>
              </a:solidFill>
              <a:latin typeface="Patrick Hand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42311"/>
              </p:ext>
            </p:extLst>
          </p:nvPr>
        </p:nvGraphicFramePr>
        <p:xfrm>
          <a:off x="1167945" y="1854799"/>
          <a:ext cx="3203194" cy="257985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38955">
                  <a:extLst>
                    <a:ext uri="{9D8B030D-6E8A-4147-A177-3AD203B41FA5}">
                      <a16:colId xmlns:a16="http://schemas.microsoft.com/office/drawing/2014/main" val="294422307"/>
                    </a:ext>
                  </a:extLst>
                </a:gridCol>
                <a:gridCol w="1664239">
                  <a:extLst>
                    <a:ext uri="{9D8B030D-6E8A-4147-A177-3AD203B41FA5}">
                      <a16:colId xmlns:a16="http://schemas.microsoft.com/office/drawing/2014/main" val="229338736"/>
                    </a:ext>
                  </a:extLst>
                </a:gridCol>
              </a:tblGrid>
              <a:tr h="64496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 B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16473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Género</a:t>
                      </a:r>
                      <a:endParaRPr lang="es-ES" sz="3200" b="1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2229742251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masculino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73,50%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70224569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femenino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72,20%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769506102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85494880"/>
              </p:ext>
            </p:extLst>
          </p:nvPr>
        </p:nvGraphicFramePr>
        <p:xfrm>
          <a:off x="4612943" y="1419367"/>
          <a:ext cx="6105136" cy="37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8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52307" y="613649"/>
            <a:ext cx="5907386" cy="82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381" b="1" dirty="0">
                <a:solidFill>
                  <a:srgbClr val="C00000"/>
                </a:solidFill>
                <a:latin typeface="Patrick Hand SC"/>
                <a:ea typeface="Calibri" panose="020F0502020204030204" pitchFamily="34" charset="0"/>
                <a:cs typeface="Times New Roman" panose="02020603050405020304" pitchFamily="18" charset="0"/>
              </a:rPr>
              <a:t>VALORACIÓN POR GÉNERO FORMA C</a:t>
            </a:r>
            <a:endParaRPr lang="es-ES" sz="2381" dirty="0">
              <a:solidFill>
                <a:srgbClr val="C00000"/>
              </a:solidFill>
              <a:latin typeface="Patrick Hand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00574"/>
              </p:ext>
            </p:extLst>
          </p:nvPr>
        </p:nvGraphicFramePr>
        <p:xfrm>
          <a:off x="1149057" y="1768243"/>
          <a:ext cx="3297492" cy="275296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84259">
                  <a:extLst>
                    <a:ext uri="{9D8B030D-6E8A-4147-A177-3AD203B41FA5}">
                      <a16:colId xmlns:a16="http://schemas.microsoft.com/office/drawing/2014/main" val="294422307"/>
                    </a:ext>
                  </a:extLst>
                </a:gridCol>
                <a:gridCol w="1713233">
                  <a:extLst>
                    <a:ext uri="{9D8B030D-6E8A-4147-A177-3AD203B41FA5}">
                      <a16:colId xmlns:a16="http://schemas.microsoft.com/office/drawing/2014/main" val="229338736"/>
                    </a:ext>
                  </a:extLst>
                </a:gridCol>
              </a:tblGrid>
              <a:tr h="64496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FORMA C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16473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Género</a:t>
                      </a:r>
                      <a:endParaRPr lang="es-ES" sz="3200" b="1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222974225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masculino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400">
                          <a:effectLst/>
                        </a:rPr>
                        <a:t>60,90%</a:t>
                      </a:r>
                      <a:endParaRPr lang="es-ES" sz="37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70224569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femenino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400" dirty="0">
                          <a:effectLst/>
                        </a:rPr>
                        <a:t>59,30%</a:t>
                      </a:r>
                      <a:endParaRPr lang="es-ES" sz="37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769506102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403199"/>
              </p:ext>
            </p:extLst>
          </p:nvPr>
        </p:nvGraphicFramePr>
        <p:xfrm>
          <a:off x="4694830" y="1446663"/>
          <a:ext cx="6021004" cy="369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6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9687" y="516089"/>
            <a:ext cx="9925878" cy="1289623"/>
          </a:xfrm>
        </p:spPr>
        <p:txBody>
          <a:bodyPr/>
          <a:lstStyle/>
          <a:p>
            <a:pPr algn="ctr"/>
            <a:r>
              <a:rPr lang="es-ES" sz="6000" b="1" dirty="0">
                <a:solidFill>
                  <a:srgbClr val="00B050"/>
                </a:solidFill>
              </a:rPr>
              <a:t>ÍNDICE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389" y="1639789"/>
            <a:ext cx="6344002" cy="413126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2800" dirty="0">
                <a:solidFill>
                  <a:schemeClr val="tx1"/>
                </a:solidFill>
              </a:rPr>
              <a:t>Problema de Investigación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2800" dirty="0">
                <a:solidFill>
                  <a:schemeClr val="tx1"/>
                </a:solidFill>
              </a:rPr>
              <a:t>Marco Teórico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2800" dirty="0">
                <a:solidFill>
                  <a:schemeClr val="tx1"/>
                </a:solidFill>
              </a:rPr>
              <a:t>Diseño</a:t>
            </a:r>
            <a:r>
              <a:rPr lang="es-EC" sz="2800" b="1" dirty="0">
                <a:solidFill>
                  <a:srgbClr val="C00000"/>
                </a:solidFill>
              </a:rPr>
              <a:t> </a:t>
            </a:r>
            <a:r>
              <a:rPr lang="es-EC" sz="2800" dirty="0">
                <a:solidFill>
                  <a:schemeClr val="tx1"/>
                </a:solidFill>
              </a:rPr>
              <a:t>Metodológico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2800" dirty="0">
                <a:solidFill>
                  <a:schemeClr val="tx1"/>
                </a:solidFill>
              </a:rPr>
              <a:t>Resultados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2800" dirty="0">
                <a:solidFill>
                  <a:schemeClr val="tx1"/>
                </a:solidFill>
              </a:rPr>
              <a:t>Conclusiones y Recomendaciones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sz="2800" dirty="0">
                <a:solidFill>
                  <a:schemeClr val="tx1"/>
                </a:solidFill>
              </a:rPr>
              <a:t>Propuesta Alternativa</a:t>
            </a:r>
            <a:endParaRPr lang="es-ES" sz="2800" dirty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icono indic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07" y="2003968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21081" y="1662851"/>
            <a:ext cx="5912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/>
              <a:t>¿Cuál es el concepto más acertado de conteo?</a:t>
            </a:r>
            <a:endParaRPr lang="es-EC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13952"/>
              </p:ext>
            </p:extLst>
          </p:nvPr>
        </p:nvGraphicFramePr>
        <p:xfrm>
          <a:off x="1398353" y="2463071"/>
          <a:ext cx="5487145" cy="260492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835059">
                  <a:extLst>
                    <a:ext uri="{9D8B030D-6E8A-4147-A177-3AD203B41FA5}">
                      <a16:colId xmlns:a16="http://schemas.microsoft.com/office/drawing/2014/main" val="1105704230"/>
                    </a:ext>
                  </a:extLst>
                </a:gridCol>
                <a:gridCol w="1872509">
                  <a:extLst>
                    <a:ext uri="{9D8B030D-6E8A-4147-A177-3AD203B41FA5}">
                      <a16:colId xmlns:a16="http://schemas.microsoft.com/office/drawing/2014/main" val="663834593"/>
                    </a:ext>
                  </a:extLst>
                </a:gridCol>
                <a:gridCol w="1779577">
                  <a:extLst>
                    <a:ext uri="{9D8B030D-6E8A-4147-A177-3AD203B41FA5}">
                      <a16:colId xmlns:a16="http://schemas.microsoft.com/office/drawing/2014/main" val="2230324300"/>
                    </a:ext>
                  </a:extLst>
                </a:gridCol>
              </a:tblGrid>
              <a:tr h="6700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Valoración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Frecuencia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4129461165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A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1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50%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49315924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B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0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0%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51338207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C</a:t>
                      </a:r>
                      <a:endParaRPr lang="es-ES" sz="320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1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50%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2151628457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80435904"/>
              </p:ext>
            </p:extLst>
          </p:nvPr>
        </p:nvGraphicFramePr>
        <p:xfrm>
          <a:off x="6885498" y="2062961"/>
          <a:ext cx="4295558" cy="380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1512001" y="637652"/>
            <a:ext cx="9669055" cy="66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703" b="1" dirty="0">
                <a:solidFill>
                  <a:schemeClr val="accent1">
                    <a:lumMod val="75000"/>
                  </a:schemeClr>
                </a:solidFill>
                <a:latin typeface="Patrick Hand SC"/>
              </a:rPr>
              <a:t>RESULTADO DE ENCUESTA DOCENTES </a:t>
            </a:r>
            <a:endParaRPr lang="es-ES" sz="3703" dirty="0">
              <a:solidFill>
                <a:schemeClr val="accent1">
                  <a:lumMod val="75000"/>
                </a:schemeClr>
              </a:solidFill>
              <a:latin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26698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03325" y="931524"/>
            <a:ext cx="4876800" cy="72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65"/>
              </a:spcBef>
              <a:spcAft>
                <a:spcPts val="265"/>
              </a:spcAft>
            </a:pPr>
            <a:r>
              <a:rPr lang="es-EC" sz="2400" b="1" dirty="0">
                <a:solidFill>
                  <a:srgbClr val="C00000"/>
                </a:solidFill>
                <a:latin typeface="Patrick Hand SC"/>
                <a:ea typeface="Calibri" panose="020F0502020204030204" pitchFamily="34" charset="0"/>
                <a:cs typeface="Times New Roman" panose="02020603050405020304" pitchFamily="18" charset="0"/>
              </a:rPr>
              <a:t>PRINCIPIOS DEL CONTEO</a:t>
            </a:r>
            <a:endParaRPr lang="es-ES" sz="2400" dirty="0">
              <a:solidFill>
                <a:srgbClr val="C00000"/>
              </a:solidFill>
              <a:latin typeface="Patrick Hand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09536"/>
              </p:ext>
            </p:extLst>
          </p:nvPr>
        </p:nvGraphicFramePr>
        <p:xfrm>
          <a:off x="1357938" y="2117804"/>
          <a:ext cx="5487145" cy="260492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835059">
                  <a:extLst>
                    <a:ext uri="{9D8B030D-6E8A-4147-A177-3AD203B41FA5}">
                      <a16:colId xmlns:a16="http://schemas.microsoft.com/office/drawing/2014/main" val="1105704230"/>
                    </a:ext>
                  </a:extLst>
                </a:gridCol>
                <a:gridCol w="1872509">
                  <a:extLst>
                    <a:ext uri="{9D8B030D-6E8A-4147-A177-3AD203B41FA5}">
                      <a16:colId xmlns:a16="http://schemas.microsoft.com/office/drawing/2014/main" val="663834593"/>
                    </a:ext>
                  </a:extLst>
                </a:gridCol>
                <a:gridCol w="1779577">
                  <a:extLst>
                    <a:ext uri="{9D8B030D-6E8A-4147-A177-3AD203B41FA5}">
                      <a16:colId xmlns:a16="http://schemas.microsoft.com/office/drawing/2014/main" val="2230324300"/>
                    </a:ext>
                  </a:extLst>
                </a:gridCol>
              </a:tblGrid>
              <a:tr h="67003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Valoración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Frecuencia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Porcentaje</a:t>
                      </a:r>
                      <a:endParaRPr lang="es-ES" sz="3200" b="1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4129461165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A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2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100%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149315924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B</a:t>
                      </a:r>
                      <a:endParaRPr lang="es-ES" sz="320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0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0%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3513382076"/>
                  </a:ext>
                </a:extLst>
              </a:tr>
              <a:tr h="6449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C</a:t>
                      </a:r>
                      <a:endParaRPr lang="es-ES" sz="320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>
                          <a:effectLst/>
                        </a:rPr>
                        <a:t>0</a:t>
                      </a:r>
                      <a:endParaRPr lang="es-ES" sz="3200" b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2100" dirty="0">
                          <a:effectLst/>
                        </a:rPr>
                        <a:t>0%</a:t>
                      </a:r>
                      <a:endParaRPr lang="es-ES" sz="3200" b="0" dirty="0">
                        <a:effectLst/>
                        <a:latin typeface="Patrick Hand S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98" marR="90698" marT="0" marB="0"/>
                </a:tc>
                <a:extLst>
                  <a:ext uri="{0D108BD9-81ED-4DB2-BD59-A6C34878D82A}">
                    <a16:rowId xmlns:a16="http://schemas.microsoft.com/office/drawing/2014/main" val="2151628457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42539767"/>
              </p:ext>
            </p:extLst>
          </p:nvPr>
        </p:nvGraphicFramePr>
        <p:xfrm>
          <a:off x="7110126" y="1923319"/>
          <a:ext cx="4182185" cy="380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8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619494" y="-712579"/>
            <a:ext cx="3663468" cy="42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11" tIns="120911" rIns="120911" bIns="12091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ES" sz="4232" b="1" dirty="0"/>
              <a:t>CAPÍTULO 5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1724746"/>
              </p:ext>
            </p:extLst>
          </p:nvPr>
        </p:nvGraphicFramePr>
        <p:xfrm>
          <a:off x="1160060" y="1378227"/>
          <a:ext cx="10162794" cy="512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075557" y="758770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Patrick Hand SC"/>
              </a:rPr>
              <a:t>CONCLUSIONES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20065" y="715620"/>
            <a:ext cx="6080125" cy="1011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  <a:latin typeface="Patrick Hand SC"/>
              </a:rPr>
              <a:t>         RECOMENDACIONES</a:t>
            </a:r>
          </a:p>
          <a:p>
            <a:pPr algn="ctr"/>
            <a:endParaRPr lang="es-ES" sz="3174" b="1" dirty="0">
              <a:solidFill>
                <a:srgbClr val="7030A0"/>
              </a:solidFill>
              <a:latin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31867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619494" y="-712579"/>
            <a:ext cx="3663468" cy="42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11" tIns="120911" rIns="120911" bIns="12091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ES" sz="4232" b="1" dirty="0"/>
              <a:t>CAPÍTULO 5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9927663"/>
              </p:ext>
            </p:extLst>
          </p:nvPr>
        </p:nvGraphicFramePr>
        <p:xfrm>
          <a:off x="1160060" y="1378227"/>
          <a:ext cx="10162794" cy="512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075557" y="833648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Patrick Hand SC"/>
              </a:rPr>
              <a:t>CONCLUSIONES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61761" y="833648"/>
            <a:ext cx="6080125" cy="1011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  <a:latin typeface="Patrick Hand SC"/>
              </a:rPr>
              <a:t>RECOMENDACIONES</a:t>
            </a:r>
          </a:p>
          <a:p>
            <a:pPr algn="ctr"/>
            <a:endParaRPr lang="es-ES" sz="3174" b="1" dirty="0">
              <a:solidFill>
                <a:srgbClr val="7030A0"/>
              </a:solidFill>
              <a:latin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24267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398" b="8907"/>
          <a:stretch/>
        </p:blipFill>
        <p:spPr>
          <a:xfrm>
            <a:off x="914447" y="377887"/>
            <a:ext cx="10331355" cy="581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619494" y="-712579"/>
            <a:ext cx="3663468" cy="42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11" tIns="120911" rIns="120911" bIns="12091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4800"/>
              <a:buFont typeface="Patrick Hand SC"/>
              <a:buNone/>
              <a:defRPr sz="4827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ES" sz="4232" b="1" dirty="0"/>
              <a:t>CAPÍTULO 6</a:t>
            </a:r>
          </a:p>
        </p:txBody>
      </p:sp>
    </p:spTree>
    <p:extLst>
      <p:ext uri="{BB962C8B-B14F-4D97-AF65-F5344CB8AC3E}">
        <p14:creationId xmlns:p14="http://schemas.microsoft.com/office/powerpoint/2010/main" val="36912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9974" y="715424"/>
            <a:ext cx="1033845" cy="1310218"/>
          </a:xfrm>
          <a:prstGeom prst="rect">
            <a:avLst/>
          </a:prstGeom>
        </p:spPr>
      </p:pic>
      <p:pic>
        <p:nvPicPr>
          <p:cNvPr id="9" name="Picture 8" descr="Resultado de imagen para CIRCUL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78" y="224991"/>
            <a:ext cx="1729697" cy="20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347"/>
          <p:cNvSpPr/>
          <p:nvPr/>
        </p:nvSpPr>
        <p:spPr>
          <a:xfrm flipH="1" flipV="1">
            <a:off x="5325242" y="1025848"/>
            <a:ext cx="2726473" cy="717659"/>
          </a:xfrm>
          <a:custGeom>
            <a:avLst/>
            <a:gdLst/>
            <a:ahLst/>
            <a:cxnLst/>
            <a:rect l="l" t="t" r="r" b="b"/>
            <a:pathLst>
              <a:path w="1866264" h="351802">
                <a:moveTo>
                  <a:pt x="1866264" y="175907"/>
                </a:moveTo>
                <a:lnTo>
                  <a:pt x="1637817" y="0"/>
                </a:lnTo>
                <a:lnTo>
                  <a:pt x="96906" y="0"/>
                </a:lnTo>
                <a:lnTo>
                  <a:pt x="96906" y="351802"/>
                </a:lnTo>
                <a:lnTo>
                  <a:pt x="1637817" y="351802"/>
                </a:lnTo>
                <a:lnTo>
                  <a:pt x="1866264" y="175907"/>
                </a:lnTo>
                <a:close/>
              </a:path>
            </a:pathLst>
          </a:cu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sz="3855" dirty="0"/>
          </a:p>
        </p:txBody>
      </p:sp>
      <p:sp>
        <p:nvSpPr>
          <p:cNvPr id="11" name="Rectángulo 10"/>
          <p:cNvSpPr/>
          <p:nvPr/>
        </p:nvSpPr>
        <p:spPr>
          <a:xfrm>
            <a:off x="5492569" y="968161"/>
            <a:ext cx="2391818" cy="779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1" b="1" dirty="0">
                <a:solidFill>
                  <a:schemeClr val="tx1"/>
                </a:solidFill>
                <a:latin typeface="Comic Sans MS" panose="030F0702030302020204" pitchFamily="66" charset="0"/>
              </a:rPr>
              <a:t>OBJETIVOS</a:t>
            </a:r>
          </a:p>
        </p:txBody>
      </p:sp>
      <p:pic>
        <p:nvPicPr>
          <p:cNvPr id="12" name="Picture 26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9" b="12142"/>
          <a:stretch/>
        </p:blipFill>
        <p:spPr bwMode="auto">
          <a:xfrm flipH="1">
            <a:off x="932175" y="743825"/>
            <a:ext cx="2109662" cy="16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84919" y="2229101"/>
            <a:ext cx="8878005" cy="743537"/>
          </a:xfrm>
          <a:prstGeom prst="rect">
            <a:avLst/>
          </a:prstGeom>
          <a:solidFill>
            <a:srgbClr val="FFFF9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sz="2000" dirty="0">
                <a:latin typeface="Comic Sans MS" panose="030F0702030302020204" pitchFamily="66" charset="0"/>
              </a:rPr>
              <a:t>Establecer actividades innovadoras mediante una guía metodológica con el fin de fortalecer la técnica de conteo en los niños de 5 años</a:t>
            </a:r>
            <a:r>
              <a:rPr lang="es-EC" sz="2116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21465" y="1255191"/>
            <a:ext cx="1641712" cy="4211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101" b="1" dirty="0">
                <a:solidFill>
                  <a:schemeClr val="tx1"/>
                </a:solidFill>
                <a:latin typeface="Comic Sans MS" panose="030F0702030302020204" pitchFamily="66" charset="0"/>
              </a:rPr>
              <a:t>General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711224" y="3238486"/>
            <a:ext cx="80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Guiar a los docentes mediante actividades divertidas la enseñanza </a:t>
            </a:r>
            <a:r>
              <a:rPr lang="es-ES" sz="2000">
                <a:solidFill>
                  <a:srgbClr val="002060"/>
                </a:solidFill>
                <a:latin typeface="Comic Sans MS" panose="030F0702030302020204" pitchFamily="66" charset="0"/>
              </a:rPr>
              <a:t>del proceso </a:t>
            </a:r>
            <a:r>
              <a:rPr lang="es-E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del conteo.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963178" y="4235375"/>
            <a:ext cx="7512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Potencializar el proceso del conteo en el aula mediante el material presentado en la guía metodológica. </a:t>
            </a:r>
          </a:p>
        </p:txBody>
      </p:sp>
      <p:pic>
        <p:nvPicPr>
          <p:cNvPr id="2050" name="Picture 2" descr="Resultado de imagen para mundo icono 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3" y="3582249"/>
            <a:ext cx="1973619" cy="19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662568" y="4437996"/>
            <a:ext cx="1641712" cy="421161"/>
          </a:xfrm>
          <a:prstGeom prst="rect">
            <a:avLst/>
          </a:prstGeom>
          <a:solidFill>
            <a:srgbClr val="FAC2E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101" b="1" dirty="0">
                <a:solidFill>
                  <a:schemeClr val="tx1"/>
                </a:solidFill>
                <a:latin typeface="Comic Sans MS" panose="030F0702030302020204" pitchFamily="66" charset="0"/>
              </a:rPr>
              <a:t>Específico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109536" y="5221606"/>
            <a:ext cx="7391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Aplicar la técnica de </a:t>
            </a:r>
            <a:r>
              <a:rPr lang="es-EC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story telling </a:t>
            </a:r>
            <a:r>
              <a:rPr lang="es-EC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para que el niño obtenga un aprendizaje significativo en la técnica de conteo.</a:t>
            </a:r>
          </a:p>
        </p:txBody>
      </p:sp>
      <p:pic>
        <p:nvPicPr>
          <p:cNvPr id="2052" name="Picture 4" descr="Resultado de imagen para visto ico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80" y="3218284"/>
            <a:ext cx="503907" cy="5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para visto ico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30" y="4274940"/>
            <a:ext cx="503907" cy="5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sultado de imagen para visto ico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24" y="5218383"/>
            <a:ext cx="503907" cy="5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9922" y="8846"/>
            <a:ext cx="6609502" cy="58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174" b="1" dirty="0">
                <a:solidFill>
                  <a:srgbClr val="7030A0"/>
                </a:solidFill>
                <a:latin typeface="Patrick Hand SC"/>
              </a:rPr>
              <a:t>ELEMENTOS TÉCNICOS PEDAGÓGICOS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4735933"/>
              </p:ext>
            </p:extLst>
          </p:nvPr>
        </p:nvGraphicFramePr>
        <p:xfrm>
          <a:off x="2026708" y="738784"/>
          <a:ext cx="8875657" cy="538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visto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21" y="1164366"/>
            <a:ext cx="1184142" cy="11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visto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21" y="2838594"/>
            <a:ext cx="1184142" cy="11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visto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21" y="4591377"/>
            <a:ext cx="1184142" cy="11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PEDAGÃGIA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97" y="2542790"/>
            <a:ext cx="2230837" cy="22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11" y="4387522"/>
            <a:ext cx="1889542" cy="2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572" y="491320"/>
            <a:ext cx="11258340" cy="959551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B050"/>
                </a:solidFill>
              </a:rPr>
              <a:t>Elementos de la guía Metodológica  </a:t>
            </a:r>
          </a:p>
        </p:txBody>
      </p:sp>
      <p:pic>
        <p:nvPicPr>
          <p:cNvPr id="5122" name="Picture 2" descr="Resultado de imagen para libr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714">
            <a:off x="1004345" y="807498"/>
            <a:ext cx="760271" cy="7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02" t="18152" r="17015" b="5869"/>
          <a:stretch/>
        </p:blipFill>
        <p:spPr>
          <a:xfrm>
            <a:off x="1433015" y="1450871"/>
            <a:ext cx="9321421" cy="52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061" b="9397"/>
          <a:stretch/>
        </p:blipFill>
        <p:spPr>
          <a:xfrm>
            <a:off x="900752" y="429463"/>
            <a:ext cx="10310258" cy="561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6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893" b="8728"/>
          <a:stretch/>
        </p:blipFill>
        <p:spPr>
          <a:xfrm>
            <a:off x="775660" y="529451"/>
            <a:ext cx="10415504" cy="610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1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DAFE1-B8AF-4151-847E-86DC1884C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86957"/>
            <a:ext cx="6555650" cy="854727"/>
          </a:xfrm>
        </p:spPr>
        <p:txBody>
          <a:bodyPr/>
          <a:lstStyle/>
          <a:p>
            <a:pPr algn="ctr"/>
            <a:r>
              <a:rPr lang="es-EC" sz="3200" dirty="0">
                <a:solidFill>
                  <a:srgbClr val="C00000"/>
                </a:solidFill>
              </a:rPr>
              <a:t>PROBLEMA DE INVESTIGACIÓN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CEDF07E-CEE4-4058-A1DF-67815D45E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738289"/>
              </p:ext>
            </p:extLst>
          </p:nvPr>
        </p:nvGraphicFramePr>
        <p:xfrm>
          <a:off x="1359892" y="1708442"/>
          <a:ext cx="9515060" cy="363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PROBLEMA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94" y="1172632"/>
            <a:ext cx="1478515" cy="14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5970" y="413638"/>
            <a:ext cx="6930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200000"/>
              </a:lnSpc>
              <a:spcBef>
                <a:spcPts val="200"/>
              </a:spcBef>
            </a:pPr>
            <a:r>
              <a:rPr lang="es-EC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Planteamiento del problema </a:t>
            </a:r>
            <a:endParaRPr lang="es-ES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097" r="6176" b="6849"/>
          <a:stretch/>
        </p:blipFill>
        <p:spPr>
          <a:xfrm>
            <a:off x="832512" y="818866"/>
            <a:ext cx="10358651" cy="581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5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90CDA2B-5F0C-4454-905F-DF0B7A8E01DE}"/>
              </a:ext>
            </a:extLst>
          </p:cNvPr>
          <p:cNvSpPr/>
          <p:nvPr/>
        </p:nvSpPr>
        <p:spPr>
          <a:xfrm>
            <a:off x="718979" y="0"/>
            <a:ext cx="5272387" cy="2186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>
                <a:solidFill>
                  <a:schemeClr val="tx1"/>
                </a:solidFill>
              </a:rPr>
              <a:t>RECOMENDACIONES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98117" y="1359562"/>
            <a:ext cx="895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+mn-lt"/>
              </a:rPr>
              <a:t>Enseña matemáticas con herramientas online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23" t="8077" r="3737" b="4792"/>
          <a:stretch/>
        </p:blipFill>
        <p:spPr>
          <a:xfrm>
            <a:off x="1489177" y="2101798"/>
            <a:ext cx="2772514" cy="2281091"/>
          </a:xfrm>
          <a:prstGeom prst="rect">
            <a:avLst/>
          </a:prstGeom>
        </p:spPr>
      </p:pic>
      <p:pic>
        <p:nvPicPr>
          <p:cNvPr id="6" name="Picture 2" descr="Resultado de imagen para Smar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35" y="2078837"/>
            <a:ext cx="2387693" cy="23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ARBOL A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72" y="2078837"/>
            <a:ext cx="2345578" cy="2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000034" y="4601905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PAPELILLOS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04933" y="4601905"/>
            <a:ext cx="1572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SMARTICK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066343" y="4601905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ÁRBOL ABC</a:t>
            </a:r>
          </a:p>
        </p:txBody>
      </p:sp>
    </p:spTree>
    <p:extLst>
      <p:ext uri="{BB962C8B-B14F-4D97-AF65-F5344CB8AC3E}">
        <p14:creationId xmlns:p14="http://schemas.microsoft.com/office/powerpoint/2010/main" val="9644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gracias por su atenc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93" y="886952"/>
            <a:ext cx="4759326" cy="475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1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49051198"/>
              </p:ext>
            </p:extLst>
          </p:nvPr>
        </p:nvGraphicFramePr>
        <p:xfrm>
          <a:off x="1189973" y="814192"/>
          <a:ext cx="9569885" cy="472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esultado de imagen para objetivo icono png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3" y="1192984"/>
            <a:ext cx="481519" cy="4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justificacion icono png"/>
          <p:cNvPicPr>
            <a:picLocks noChangeAspect="1" noChangeArrowheads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3" y="3652423"/>
            <a:ext cx="535617" cy="6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matematicas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117" y="2745231"/>
            <a:ext cx="1585440" cy="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39880213"/>
              </p:ext>
            </p:extLst>
          </p:nvPr>
        </p:nvGraphicFramePr>
        <p:xfrm>
          <a:off x="1121129" y="5446"/>
          <a:ext cx="9611467" cy="661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0" descr="Resultado de imagen para intuicion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49" y="4283485"/>
            <a:ext cx="1779844" cy="17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Resultado de imagen para imaginacion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76" y="558603"/>
            <a:ext cx="1023833" cy="9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Resultado de imagen para razonamient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83" y="3170151"/>
            <a:ext cx="816726" cy="8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matematicas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82" y="5839587"/>
            <a:ext cx="1039007" cy="7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5FDAFE1-B8AF-4151-847E-86DC1884C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9207" y="-208442"/>
            <a:ext cx="5075401" cy="767045"/>
          </a:xfrm>
        </p:spPr>
        <p:txBody>
          <a:bodyPr/>
          <a:lstStyle/>
          <a:p>
            <a:pPr algn="ctr"/>
            <a:r>
              <a:rPr lang="es-EC" sz="3200" dirty="0">
                <a:solidFill>
                  <a:srgbClr val="C00000"/>
                </a:solidFill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38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46962787"/>
              </p:ext>
            </p:extLst>
          </p:nvPr>
        </p:nvGraphicFramePr>
        <p:xfrm>
          <a:off x="1020417" y="695212"/>
          <a:ext cx="10052298" cy="298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7"/>
          <a:srcRect t="-1" b="69003"/>
          <a:stretch/>
        </p:blipFill>
        <p:spPr>
          <a:xfrm>
            <a:off x="5528751" y="4270206"/>
            <a:ext cx="1418194" cy="43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C2AE38C-FC82-4DDC-93C8-3355445E95AD}"/>
              </a:ext>
            </a:extLst>
          </p:cNvPr>
          <p:cNvSpPr/>
          <p:nvPr/>
        </p:nvSpPr>
        <p:spPr>
          <a:xfrm>
            <a:off x="5333827" y="3862394"/>
            <a:ext cx="1706263" cy="2104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931" tIns="60465" rIns="120931" bIns="60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2444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67C7EF9-9161-4D12-8E78-FF728F6490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69003"/>
          <a:stretch/>
        </p:blipFill>
        <p:spPr>
          <a:xfrm>
            <a:off x="5432981" y="4056160"/>
            <a:ext cx="1418194" cy="43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4" descr="Resultado de imagen para numero 3 png">
            <a:extLst>
              <a:ext uri="{FF2B5EF4-FFF2-40B4-BE49-F238E27FC236}">
                <a16:creationId xmlns:a16="http://schemas.microsoft.com/office/drawing/2014/main" id="{240F25F9-CA0C-46EE-81FE-686E0465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16" y="4740033"/>
            <a:ext cx="1002792" cy="10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683C3E0-D2D3-449F-92A0-2232DE25FE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66" t="24194" r="49117" b="14158"/>
          <a:stretch/>
        </p:blipFill>
        <p:spPr>
          <a:xfrm>
            <a:off x="9244283" y="3869045"/>
            <a:ext cx="2059443" cy="2051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ángulo 21"/>
          <p:cNvSpPr/>
          <p:nvPr/>
        </p:nvSpPr>
        <p:spPr>
          <a:xfrm>
            <a:off x="7384261" y="3847560"/>
            <a:ext cx="1706263" cy="21491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31" name="Picture 4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99" y="4303087"/>
            <a:ext cx="519439" cy="4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esultado de imagen para cometa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20" y="5433772"/>
            <a:ext cx="461409" cy="4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Resultado de imagen para arbol 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2" y="4925585"/>
            <a:ext cx="482071" cy="5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Resultado de imagen para carro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13" y="3902740"/>
            <a:ext cx="655158" cy="3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esultado de imagen para numero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88" y="4614417"/>
            <a:ext cx="734307" cy="7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206017" y="3779705"/>
            <a:ext cx="1571327" cy="215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Picture 2" descr="Resultado de imagen para numeros 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75353"/>
            <a:ext cx="1571326" cy="2062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3019074" y="3779705"/>
            <a:ext cx="2011588" cy="2075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Resultado de imagen para minion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9" y="3858702"/>
            <a:ext cx="743234" cy="7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63" y="3902740"/>
            <a:ext cx="745177" cy="7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minion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9" y="5001350"/>
            <a:ext cx="864842" cy="8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minion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71" y="4994018"/>
            <a:ext cx="899179" cy="8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330289" y="4448537"/>
            <a:ext cx="487444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329247" y="4464986"/>
            <a:ext cx="487444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3590840" y="5554472"/>
            <a:ext cx="487444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4452042" y="5516491"/>
            <a:ext cx="487444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31B5ED1-94FE-4A5A-960F-2C317A5D8646}"/>
              </a:ext>
            </a:extLst>
          </p:cNvPr>
          <p:cNvSpPr/>
          <p:nvPr/>
        </p:nvSpPr>
        <p:spPr>
          <a:xfrm>
            <a:off x="3019074" y="3858702"/>
            <a:ext cx="1966985" cy="2229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84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4858652"/>
              </p:ext>
            </p:extLst>
          </p:nvPr>
        </p:nvGraphicFramePr>
        <p:xfrm>
          <a:off x="5049078" y="983077"/>
          <a:ext cx="5971202" cy="458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139970" y="777413"/>
            <a:ext cx="3294492" cy="906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45" b="1" dirty="0">
                <a:solidFill>
                  <a:srgbClr val="C00000"/>
                </a:solidFill>
                <a:latin typeface="Patrick Hand SC"/>
              </a:rPr>
              <a:t>Estrategias didácticas:</a:t>
            </a:r>
          </a:p>
          <a:p>
            <a:r>
              <a:rPr lang="es-ES" sz="2645" b="1" dirty="0">
                <a:solidFill>
                  <a:srgbClr val="C00000"/>
                </a:solidFill>
                <a:latin typeface="Patrick Hand SC"/>
              </a:rPr>
              <a:t> </a:t>
            </a:r>
            <a:endParaRPr lang="es-ES" sz="2444" dirty="0">
              <a:solidFill>
                <a:srgbClr val="C00000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95852936"/>
              </p:ext>
            </p:extLst>
          </p:nvPr>
        </p:nvGraphicFramePr>
        <p:xfrm>
          <a:off x="1139969" y="1675625"/>
          <a:ext cx="4611473" cy="418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agen 2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DCEBCA44-5410-4D38-B25A-6B17C1012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265" y="2445561"/>
            <a:ext cx="1949415" cy="19494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5C0678-6836-439A-9A6B-C4F841DD64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2782" y="4122573"/>
            <a:ext cx="766950" cy="1211592"/>
          </a:xfrm>
          <a:prstGeom prst="rect">
            <a:avLst/>
          </a:prstGeom>
        </p:spPr>
      </p:pic>
      <p:pic>
        <p:nvPicPr>
          <p:cNvPr id="3074" name="Picture 2" descr="Resultado de imagen para enseÃ±anza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11" y="4346815"/>
            <a:ext cx="1567207" cy="15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aprendizaje 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54" y="981252"/>
            <a:ext cx="1964171" cy="13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03865" y="707198"/>
            <a:ext cx="5405647" cy="58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174" b="1" dirty="0">
                <a:solidFill>
                  <a:srgbClr val="00B0F0"/>
                </a:solidFill>
                <a:latin typeface="Patrick Hand SC"/>
              </a:rPr>
              <a:t>Tipos de estrategias didácticas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2478706"/>
              </p:ext>
            </p:extLst>
          </p:nvPr>
        </p:nvGraphicFramePr>
        <p:xfrm>
          <a:off x="1126435" y="1431235"/>
          <a:ext cx="9624797" cy="467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3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18377" y="779430"/>
            <a:ext cx="2675732" cy="58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174" b="1" dirty="0">
                <a:solidFill>
                  <a:srgbClr val="00B0F0"/>
                </a:solidFill>
                <a:latin typeface="Patrick Hand SC"/>
              </a:rPr>
              <a:t>STORYTELLING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51401" y="1360230"/>
            <a:ext cx="1020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latin typeface="Patrick Hand SC"/>
              </a:rPr>
              <a:t>National</a:t>
            </a:r>
            <a:r>
              <a:rPr lang="es-ES" sz="2400" dirty="0">
                <a:latin typeface="Patrick Hand SC"/>
              </a:rPr>
              <a:t> </a:t>
            </a:r>
            <a:r>
              <a:rPr lang="es-ES" sz="2400" dirty="0" err="1">
                <a:latin typeface="Patrick Hand SC"/>
              </a:rPr>
              <a:t>Storytelling</a:t>
            </a:r>
            <a:r>
              <a:rPr lang="es-ES" sz="2400" dirty="0">
                <a:latin typeface="Patrick Hand SC"/>
              </a:rPr>
              <a:t> </a:t>
            </a:r>
            <a:r>
              <a:rPr lang="es-ES" sz="2400" dirty="0" err="1">
                <a:latin typeface="Patrick Hand SC"/>
              </a:rPr>
              <a:t>Association</a:t>
            </a:r>
            <a:r>
              <a:rPr lang="es-ES" sz="2400" dirty="0">
                <a:latin typeface="Patrick Hand SC"/>
              </a:rPr>
              <a:t> </a:t>
            </a:r>
            <a:endParaRPr lang="es-ES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33393842"/>
              </p:ext>
            </p:extLst>
          </p:nvPr>
        </p:nvGraphicFramePr>
        <p:xfrm>
          <a:off x="1139687" y="1974573"/>
          <a:ext cx="9833113" cy="389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Resultado de imagen para STORYTELL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1"/>
          <a:stretch/>
        </p:blipFill>
        <p:spPr bwMode="auto">
          <a:xfrm>
            <a:off x="8063806" y="3913643"/>
            <a:ext cx="2659376" cy="2437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878</Words>
  <Application>Microsoft Office PowerPoint</Application>
  <PresentationFormat>Personalizado</PresentationFormat>
  <Paragraphs>225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Comic Sans MS</vt:lpstr>
      <vt:lpstr>Patrick Hand SC</vt:lpstr>
      <vt:lpstr>Sniglet</vt:lpstr>
      <vt:lpstr>Symbol</vt:lpstr>
      <vt:lpstr>Times New Roman</vt:lpstr>
      <vt:lpstr>Wingdings</vt:lpstr>
      <vt:lpstr>Seyton template</vt:lpstr>
      <vt:lpstr>ANÁLISIS DE LA ENSEÑANZA DEL CONTEO EN NIÑOS DE PREPARATORIA DE LA UNIDAD EDUCATIVA PARTICULAR “CRISTO DEL CONSUELO”.  </vt:lpstr>
      <vt:lpstr>ÍNDICE</vt:lpstr>
      <vt:lpstr>PROBLEMA DE INVESTIGACIÓN</vt:lpstr>
      <vt:lpstr>Presentación de PowerPoint</vt:lpstr>
      <vt:lpstr>MARCO TEÓRICO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de la guía Metodológica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LA ENSEÑANZA DEL CONTEO EN NIÑOS DE PREPARATORIA DE LA UNIDAD EDUCATIVA PARTICULAR “CRISTO DEL CONSUELO”.</dc:title>
  <dc:creator>Familia</dc:creator>
  <cp:lastModifiedBy>Evelyn Pamela Llivi Llumiquinga</cp:lastModifiedBy>
  <cp:revision>171</cp:revision>
  <dcterms:modified xsi:type="dcterms:W3CDTF">2019-07-12T13:00:36Z</dcterms:modified>
</cp:coreProperties>
</file>