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7" r:id="rId9"/>
    <p:sldId id="270" r:id="rId10"/>
    <p:sldId id="282" r:id="rId11"/>
    <p:sldId id="283" r:id="rId12"/>
    <p:sldId id="269" r:id="rId13"/>
    <p:sldId id="276" r:id="rId14"/>
    <p:sldId id="278" r:id="rId15"/>
    <p:sldId id="279" r:id="rId16"/>
    <p:sldId id="280" r:id="rId17"/>
    <p:sldId id="281" r:id="rId18"/>
    <p:sldId id="272" r:id="rId19"/>
    <p:sldId id="264" r:id="rId20"/>
    <p:sldId id="265" r:id="rId21"/>
    <p:sldId id="273" r:id="rId22"/>
    <p:sldId id="266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234"/>
    <a:srgbClr val="000000"/>
    <a:srgbClr val="193C83"/>
    <a:srgbClr val="DE2910"/>
    <a:srgbClr val="FFDE00"/>
    <a:srgbClr val="FFCE00"/>
    <a:srgbClr val="FFDF00"/>
    <a:srgbClr val="002776"/>
    <a:srgbClr val="009B3A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>
        <p:scale>
          <a:sx n="51" d="100"/>
          <a:sy n="51" d="100"/>
        </p:scale>
        <p:origin x="117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C1923-7AB8-49A6-BF51-08D8A34931B7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64FF59B-A506-4E64-8F10-B227AE4A7BDE}">
      <dgm:prSet phldrT="[Texto]"/>
      <dgm:spPr/>
      <dgm:t>
        <a:bodyPr/>
        <a:lstStyle/>
        <a:p>
          <a:pPr algn="ctr"/>
          <a:r>
            <a:rPr lang="es-EC" dirty="0" smtClean="0"/>
            <a:t>Gestión de Procesos</a:t>
          </a:r>
          <a:endParaRPr lang="es-EC" dirty="0"/>
        </a:p>
      </dgm:t>
    </dgm:pt>
    <dgm:pt modelId="{E07A3A96-EA9D-4F98-B7CE-2BE48D8A2B05}" type="parTrans" cxnId="{13376FC9-F729-424B-856C-A03CB94776E7}">
      <dgm:prSet/>
      <dgm:spPr/>
      <dgm:t>
        <a:bodyPr/>
        <a:lstStyle/>
        <a:p>
          <a:endParaRPr lang="es-EC"/>
        </a:p>
      </dgm:t>
    </dgm:pt>
    <dgm:pt modelId="{887EA1B1-9133-458E-9496-F8CA7D5B1EA3}" type="sibTrans" cxnId="{13376FC9-F729-424B-856C-A03CB94776E7}">
      <dgm:prSet/>
      <dgm:spPr/>
      <dgm:t>
        <a:bodyPr/>
        <a:lstStyle/>
        <a:p>
          <a:endParaRPr lang="es-EC"/>
        </a:p>
      </dgm:t>
    </dgm:pt>
    <dgm:pt modelId="{5C95C2D9-0113-4C94-A061-6BA4074A39F6}">
      <dgm:prSet phldrT="[Texto]"/>
      <dgm:spPr/>
      <dgm:t>
        <a:bodyPr/>
        <a:lstStyle/>
        <a:p>
          <a:r>
            <a:rPr lang="es-EC" dirty="0" smtClean="0"/>
            <a:t>Alta Dirección</a:t>
          </a:r>
          <a:endParaRPr lang="es-EC" dirty="0"/>
        </a:p>
      </dgm:t>
    </dgm:pt>
    <dgm:pt modelId="{6D242A25-3DE8-4414-BD44-EE5ECB1FDE00}" type="parTrans" cxnId="{2544349C-1D30-47CA-9C4B-448BBE1F273B}">
      <dgm:prSet/>
      <dgm:spPr/>
      <dgm:t>
        <a:bodyPr/>
        <a:lstStyle/>
        <a:p>
          <a:endParaRPr lang="es-EC"/>
        </a:p>
      </dgm:t>
    </dgm:pt>
    <dgm:pt modelId="{9B7CC2DF-0251-44F4-8FC1-6A0A8E05F1BD}" type="sibTrans" cxnId="{2544349C-1D30-47CA-9C4B-448BBE1F273B}">
      <dgm:prSet/>
      <dgm:spPr/>
      <dgm:t>
        <a:bodyPr/>
        <a:lstStyle/>
        <a:p>
          <a:endParaRPr lang="es-EC"/>
        </a:p>
      </dgm:t>
    </dgm:pt>
    <dgm:pt modelId="{418865B8-3002-4AA1-951C-2217D7548E03}">
      <dgm:prSet phldrT="[Texto]"/>
      <dgm:spPr/>
      <dgm:t>
        <a:bodyPr/>
        <a:lstStyle/>
        <a:p>
          <a:r>
            <a:rPr lang="es-EC" dirty="0" smtClean="0"/>
            <a:t>Productividad y Confianza</a:t>
          </a:r>
          <a:endParaRPr lang="es-EC" dirty="0"/>
        </a:p>
      </dgm:t>
    </dgm:pt>
    <dgm:pt modelId="{D6D75F26-0B01-441B-821D-877A25CEDCF3}" type="parTrans" cxnId="{1EA5190D-FFEA-4159-B8B6-9755FBE1C8D8}">
      <dgm:prSet/>
      <dgm:spPr/>
      <dgm:t>
        <a:bodyPr/>
        <a:lstStyle/>
        <a:p>
          <a:endParaRPr lang="es-EC"/>
        </a:p>
      </dgm:t>
    </dgm:pt>
    <dgm:pt modelId="{184BB472-C38A-4E76-9199-55473467BBC2}" type="sibTrans" cxnId="{1EA5190D-FFEA-4159-B8B6-9755FBE1C8D8}">
      <dgm:prSet/>
      <dgm:spPr/>
      <dgm:t>
        <a:bodyPr/>
        <a:lstStyle/>
        <a:p>
          <a:endParaRPr lang="es-EC"/>
        </a:p>
      </dgm:t>
    </dgm:pt>
    <dgm:pt modelId="{11288212-AC15-472A-8DD2-F262DF9DCC33}">
      <dgm:prSet phldrT="[Texto]"/>
      <dgm:spPr/>
      <dgm:t>
        <a:bodyPr/>
        <a:lstStyle/>
        <a:p>
          <a:pPr algn="ctr"/>
          <a:r>
            <a:rPr lang="es-EC" dirty="0" smtClean="0"/>
            <a:t>Logística en Comercio Exterior </a:t>
          </a:r>
          <a:endParaRPr lang="es-EC" dirty="0"/>
        </a:p>
      </dgm:t>
    </dgm:pt>
    <dgm:pt modelId="{824FF03E-775D-4726-AF8C-277EB2D76402}" type="parTrans" cxnId="{C5004A39-33B2-4E65-B1E0-0D62D9AD2398}">
      <dgm:prSet/>
      <dgm:spPr/>
      <dgm:t>
        <a:bodyPr/>
        <a:lstStyle/>
        <a:p>
          <a:endParaRPr lang="es-EC"/>
        </a:p>
      </dgm:t>
    </dgm:pt>
    <dgm:pt modelId="{7927A56E-BAF2-44FE-BF1B-C64187AE5FD2}" type="sibTrans" cxnId="{C5004A39-33B2-4E65-B1E0-0D62D9AD2398}">
      <dgm:prSet/>
      <dgm:spPr/>
      <dgm:t>
        <a:bodyPr/>
        <a:lstStyle/>
        <a:p>
          <a:endParaRPr lang="es-EC"/>
        </a:p>
      </dgm:t>
    </dgm:pt>
    <dgm:pt modelId="{E2CD5168-E952-4D5A-A8EF-0E35B6BF6167}">
      <dgm:prSet phldrT="[Texto]"/>
      <dgm:spPr/>
      <dgm:t>
        <a:bodyPr/>
        <a:lstStyle/>
        <a:p>
          <a:r>
            <a:rPr lang="es-EC" dirty="0" smtClean="0"/>
            <a:t>Tiempo</a:t>
          </a:r>
          <a:endParaRPr lang="es-EC" dirty="0"/>
        </a:p>
      </dgm:t>
    </dgm:pt>
    <dgm:pt modelId="{920C5DC3-0728-451F-9579-C0B05BF1DAC8}" type="parTrans" cxnId="{BA05DB73-A776-460E-8B28-9B279984B805}">
      <dgm:prSet/>
      <dgm:spPr/>
      <dgm:t>
        <a:bodyPr/>
        <a:lstStyle/>
        <a:p>
          <a:endParaRPr lang="es-EC"/>
        </a:p>
      </dgm:t>
    </dgm:pt>
    <dgm:pt modelId="{0B7065C1-AF8E-463A-A49B-8FE174D01536}" type="sibTrans" cxnId="{BA05DB73-A776-460E-8B28-9B279984B805}">
      <dgm:prSet/>
      <dgm:spPr/>
      <dgm:t>
        <a:bodyPr/>
        <a:lstStyle/>
        <a:p>
          <a:endParaRPr lang="es-EC"/>
        </a:p>
      </dgm:t>
    </dgm:pt>
    <dgm:pt modelId="{3FFCC89E-86FA-4B17-98F6-0115C6103916}">
      <dgm:prSet phldrT="[Texto]"/>
      <dgm:spPr/>
      <dgm:t>
        <a:bodyPr/>
        <a:lstStyle/>
        <a:p>
          <a:r>
            <a:rPr lang="es-EC" dirty="0" smtClean="0"/>
            <a:t>Costos</a:t>
          </a:r>
          <a:endParaRPr lang="es-EC" dirty="0"/>
        </a:p>
      </dgm:t>
    </dgm:pt>
    <dgm:pt modelId="{7B913E57-3F04-43F6-B183-7FE3087322AB}" type="parTrans" cxnId="{1E6B82B1-D34E-4DB4-A94C-35C1B67C82C3}">
      <dgm:prSet/>
      <dgm:spPr/>
      <dgm:t>
        <a:bodyPr/>
        <a:lstStyle/>
        <a:p>
          <a:endParaRPr lang="es-EC"/>
        </a:p>
      </dgm:t>
    </dgm:pt>
    <dgm:pt modelId="{A001B4E9-D644-46F5-ACCB-4EE22C312307}" type="sibTrans" cxnId="{1E6B82B1-D34E-4DB4-A94C-35C1B67C82C3}">
      <dgm:prSet/>
      <dgm:spPr/>
      <dgm:t>
        <a:bodyPr/>
        <a:lstStyle/>
        <a:p>
          <a:endParaRPr lang="es-EC"/>
        </a:p>
      </dgm:t>
    </dgm:pt>
    <dgm:pt modelId="{388DD981-4506-4C15-A1AD-A6783181EF3E}">
      <dgm:prSet phldrT="[Texto]"/>
      <dgm:spPr/>
      <dgm:t>
        <a:bodyPr/>
        <a:lstStyle/>
        <a:p>
          <a:pPr algn="ctr"/>
          <a:r>
            <a:rPr lang="es-EC" dirty="0" smtClean="0"/>
            <a:t>Calidad en consolidación</a:t>
          </a:r>
          <a:endParaRPr lang="es-EC" dirty="0"/>
        </a:p>
      </dgm:t>
    </dgm:pt>
    <dgm:pt modelId="{B0C8CD7F-D05C-4722-A26F-589E7F50E923}" type="parTrans" cxnId="{8D99C6D5-D65B-4CFA-BDFF-CB9A06DB24A9}">
      <dgm:prSet/>
      <dgm:spPr/>
      <dgm:t>
        <a:bodyPr/>
        <a:lstStyle/>
        <a:p>
          <a:endParaRPr lang="es-EC"/>
        </a:p>
      </dgm:t>
    </dgm:pt>
    <dgm:pt modelId="{3160D654-270D-46EE-A756-627829243AEB}" type="sibTrans" cxnId="{8D99C6D5-D65B-4CFA-BDFF-CB9A06DB24A9}">
      <dgm:prSet/>
      <dgm:spPr/>
      <dgm:t>
        <a:bodyPr/>
        <a:lstStyle/>
        <a:p>
          <a:endParaRPr lang="es-EC"/>
        </a:p>
      </dgm:t>
    </dgm:pt>
    <dgm:pt modelId="{043D9E91-82F3-42DF-959F-7FF2BF82DA57}">
      <dgm:prSet phldrT="[Texto]"/>
      <dgm:spPr/>
      <dgm:t>
        <a:bodyPr/>
        <a:lstStyle/>
        <a:p>
          <a:r>
            <a:rPr lang="es-EC" dirty="0" smtClean="0"/>
            <a:t>Eficiencia</a:t>
          </a:r>
          <a:endParaRPr lang="es-EC" dirty="0"/>
        </a:p>
      </dgm:t>
    </dgm:pt>
    <dgm:pt modelId="{079F1ABA-9999-4643-B555-C9A814811711}" type="parTrans" cxnId="{6ED15DB8-7950-4B6D-A7ED-0B03C2BE21BC}">
      <dgm:prSet/>
      <dgm:spPr/>
      <dgm:t>
        <a:bodyPr/>
        <a:lstStyle/>
        <a:p>
          <a:endParaRPr lang="es-EC"/>
        </a:p>
      </dgm:t>
    </dgm:pt>
    <dgm:pt modelId="{CE72387F-48BF-4B5B-8D53-59218D297BF5}" type="sibTrans" cxnId="{6ED15DB8-7950-4B6D-A7ED-0B03C2BE21BC}">
      <dgm:prSet/>
      <dgm:spPr/>
      <dgm:t>
        <a:bodyPr/>
        <a:lstStyle/>
        <a:p>
          <a:endParaRPr lang="es-EC"/>
        </a:p>
      </dgm:t>
    </dgm:pt>
    <dgm:pt modelId="{012C7C24-CA11-4E23-8566-4F22F4DCB0B0}">
      <dgm:prSet phldrT="[Texto]"/>
      <dgm:spPr/>
      <dgm:t>
        <a:bodyPr/>
        <a:lstStyle/>
        <a:p>
          <a:r>
            <a:rPr lang="es-EC" dirty="0" smtClean="0"/>
            <a:t>Eficacia</a:t>
          </a:r>
          <a:endParaRPr lang="es-EC" dirty="0"/>
        </a:p>
      </dgm:t>
    </dgm:pt>
    <dgm:pt modelId="{4B113982-6E91-42CA-9977-BD0696227A2B}" type="parTrans" cxnId="{70817E0D-2B37-4593-B484-158D201224E3}">
      <dgm:prSet/>
      <dgm:spPr/>
      <dgm:t>
        <a:bodyPr/>
        <a:lstStyle/>
        <a:p>
          <a:endParaRPr lang="es-EC"/>
        </a:p>
      </dgm:t>
    </dgm:pt>
    <dgm:pt modelId="{2762F434-C4CB-4F7E-BE21-88625717EC1F}" type="sibTrans" cxnId="{70817E0D-2B37-4593-B484-158D201224E3}">
      <dgm:prSet/>
      <dgm:spPr/>
      <dgm:t>
        <a:bodyPr/>
        <a:lstStyle/>
        <a:p>
          <a:endParaRPr lang="es-EC"/>
        </a:p>
      </dgm:t>
    </dgm:pt>
    <dgm:pt modelId="{4DE56382-60B2-4B56-9C30-9C4906CE3FEF}" type="pres">
      <dgm:prSet presAssocID="{7CBC1923-7AB8-49A6-BF51-08D8A34931B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1E36D8D-1DF8-436A-BD4C-60EE1725D00B}" type="pres">
      <dgm:prSet presAssocID="{A64FF59B-A506-4E64-8F10-B227AE4A7BDE}" presName="root" presStyleCnt="0">
        <dgm:presLayoutVars>
          <dgm:chMax/>
          <dgm:chPref/>
        </dgm:presLayoutVars>
      </dgm:prSet>
      <dgm:spPr/>
    </dgm:pt>
    <dgm:pt modelId="{C11AFDC7-E736-48AB-AF78-40DB130A15AE}" type="pres">
      <dgm:prSet presAssocID="{A64FF59B-A506-4E64-8F10-B227AE4A7BDE}" presName="rootComposite" presStyleCnt="0">
        <dgm:presLayoutVars/>
      </dgm:prSet>
      <dgm:spPr/>
    </dgm:pt>
    <dgm:pt modelId="{3635FBB9-3A92-410B-B4DA-68A4C728BB15}" type="pres">
      <dgm:prSet presAssocID="{A64FF59B-A506-4E64-8F10-B227AE4A7BDE}" presName="ParentAccent" presStyleLbl="alignNode1" presStyleIdx="0" presStyleCnt="3"/>
      <dgm:spPr/>
    </dgm:pt>
    <dgm:pt modelId="{9F010C7C-F3BB-4C40-91FA-E11629DF412D}" type="pres">
      <dgm:prSet presAssocID="{A64FF59B-A506-4E64-8F10-B227AE4A7BDE}" presName="ParentSmallAccent" presStyleLbl="fgAcc1" presStyleIdx="0" presStyleCnt="3"/>
      <dgm:spPr/>
    </dgm:pt>
    <dgm:pt modelId="{2E7E83F4-52D3-4BBF-8574-8C243827AFD4}" type="pres">
      <dgm:prSet presAssocID="{A64FF59B-A506-4E64-8F10-B227AE4A7BDE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9B62CC-B16A-410E-A0DB-D498494D30DF}" type="pres">
      <dgm:prSet presAssocID="{A64FF59B-A506-4E64-8F10-B227AE4A7BDE}" presName="childShape" presStyleCnt="0">
        <dgm:presLayoutVars>
          <dgm:chMax val="0"/>
          <dgm:chPref val="0"/>
        </dgm:presLayoutVars>
      </dgm:prSet>
      <dgm:spPr/>
    </dgm:pt>
    <dgm:pt modelId="{150FFFAF-C327-4BCE-B259-A5DF3EAB4BCA}" type="pres">
      <dgm:prSet presAssocID="{5C95C2D9-0113-4C94-A061-6BA4074A39F6}" presName="childComposite" presStyleCnt="0">
        <dgm:presLayoutVars>
          <dgm:chMax val="0"/>
          <dgm:chPref val="0"/>
        </dgm:presLayoutVars>
      </dgm:prSet>
      <dgm:spPr/>
    </dgm:pt>
    <dgm:pt modelId="{7B71C7DE-F700-4BB9-A13F-16D5BC264189}" type="pres">
      <dgm:prSet presAssocID="{5C95C2D9-0113-4C94-A061-6BA4074A39F6}" presName="ChildAccent" presStyleLbl="solidFgAcc1" presStyleIdx="0" presStyleCnt="6"/>
      <dgm:spPr/>
    </dgm:pt>
    <dgm:pt modelId="{9FDD0E10-8BF8-4E0A-8705-C40FF3BF1021}" type="pres">
      <dgm:prSet presAssocID="{5C95C2D9-0113-4C94-A061-6BA4074A39F6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479D4-7D25-479F-93FC-62CAC673E1B0}" type="pres">
      <dgm:prSet presAssocID="{418865B8-3002-4AA1-951C-2217D7548E03}" presName="childComposite" presStyleCnt="0">
        <dgm:presLayoutVars>
          <dgm:chMax val="0"/>
          <dgm:chPref val="0"/>
        </dgm:presLayoutVars>
      </dgm:prSet>
      <dgm:spPr/>
    </dgm:pt>
    <dgm:pt modelId="{C15B28C2-5285-4F9E-A85C-CF54A9594D9F}" type="pres">
      <dgm:prSet presAssocID="{418865B8-3002-4AA1-951C-2217D7548E03}" presName="ChildAccent" presStyleLbl="solidFgAcc1" presStyleIdx="1" presStyleCnt="6"/>
      <dgm:spPr/>
    </dgm:pt>
    <dgm:pt modelId="{73304828-BF7E-420D-9794-01CE8A30A338}" type="pres">
      <dgm:prSet presAssocID="{418865B8-3002-4AA1-951C-2217D7548E03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33EBAF-F145-4030-82EF-2F180C5BC34F}" type="pres">
      <dgm:prSet presAssocID="{11288212-AC15-472A-8DD2-F262DF9DCC33}" presName="root" presStyleCnt="0">
        <dgm:presLayoutVars>
          <dgm:chMax/>
          <dgm:chPref/>
        </dgm:presLayoutVars>
      </dgm:prSet>
      <dgm:spPr/>
    </dgm:pt>
    <dgm:pt modelId="{63C519DB-0DF5-4C04-8AA1-D189AEAA0D9F}" type="pres">
      <dgm:prSet presAssocID="{11288212-AC15-472A-8DD2-F262DF9DCC33}" presName="rootComposite" presStyleCnt="0">
        <dgm:presLayoutVars/>
      </dgm:prSet>
      <dgm:spPr/>
    </dgm:pt>
    <dgm:pt modelId="{FD2F868E-843C-4B28-B8F8-329D4DD0DE1C}" type="pres">
      <dgm:prSet presAssocID="{11288212-AC15-472A-8DD2-F262DF9DCC33}" presName="ParentAccent" presStyleLbl="alignNode1" presStyleIdx="1" presStyleCnt="3"/>
      <dgm:spPr/>
    </dgm:pt>
    <dgm:pt modelId="{B32BD431-E386-4137-BFA0-52BBB98590FD}" type="pres">
      <dgm:prSet presAssocID="{11288212-AC15-472A-8DD2-F262DF9DCC33}" presName="ParentSmallAccent" presStyleLbl="fgAcc1" presStyleIdx="1" presStyleCnt="3"/>
      <dgm:spPr/>
    </dgm:pt>
    <dgm:pt modelId="{CEF6AF72-E231-4FC6-8027-C86C7EC83C57}" type="pres">
      <dgm:prSet presAssocID="{11288212-AC15-472A-8DD2-F262DF9DCC33}" presName="Parent" presStyleLbl="revTx" presStyleIdx="3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797A0-1058-4D5B-99C8-230D9919B279}" type="pres">
      <dgm:prSet presAssocID="{11288212-AC15-472A-8DD2-F262DF9DCC33}" presName="childShape" presStyleCnt="0">
        <dgm:presLayoutVars>
          <dgm:chMax val="0"/>
          <dgm:chPref val="0"/>
        </dgm:presLayoutVars>
      </dgm:prSet>
      <dgm:spPr/>
    </dgm:pt>
    <dgm:pt modelId="{20735678-01C3-41F8-92DB-E1E0F7D1F344}" type="pres">
      <dgm:prSet presAssocID="{E2CD5168-E952-4D5A-A8EF-0E35B6BF6167}" presName="childComposite" presStyleCnt="0">
        <dgm:presLayoutVars>
          <dgm:chMax val="0"/>
          <dgm:chPref val="0"/>
        </dgm:presLayoutVars>
      </dgm:prSet>
      <dgm:spPr/>
    </dgm:pt>
    <dgm:pt modelId="{56AD9EF9-49C7-418D-B018-C91358D205ED}" type="pres">
      <dgm:prSet presAssocID="{E2CD5168-E952-4D5A-A8EF-0E35B6BF6167}" presName="ChildAccent" presStyleLbl="solidFgAcc1" presStyleIdx="2" presStyleCnt="6"/>
      <dgm:spPr/>
    </dgm:pt>
    <dgm:pt modelId="{DC56E0A2-695B-4F4B-8DBA-75CEBBFF2BE9}" type="pres">
      <dgm:prSet presAssocID="{E2CD5168-E952-4D5A-A8EF-0E35B6BF6167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966A8-7B93-46C9-B4F3-909BA278736C}" type="pres">
      <dgm:prSet presAssocID="{3FFCC89E-86FA-4B17-98F6-0115C6103916}" presName="childComposite" presStyleCnt="0">
        <dgm:presLayoutVars>
          <dgm:chMax val="0"/>
          <dgm:chPref val="0"/>
        </dgm:presLayoutVars>
      </dgm:prSet>
      <dgm:spPr/>
    </dgm:pt>
    <dgm:pt modelId="{B5217D7C-A7E7-4169-BCF2-79253EA28D4D}" type="pres">
      <dgm:prSet presAssocID="{3FFCC89E-86FA-4B17-98F6-0115C6103916}" presName="ChildAccent" presStyleLbl="solidFgAcc1" presStyleIdx="3" presStyleCnt="6"/>
      <dgm:spPr/>
    </dgm:pt>
    <dgm:pt modelId="{72E19584-397E-4227-8919-6F0A33A32265}" type="pres">
      <dgm:prSet presAssocID="{3FFCC89E-86FA-4B17-98F6-0115C6103916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839B2-B7BC-4496-8C72-4AF73E68BA33}" type="pres">
      <dgm:prSet presAssocID="{388DD981-4506-4C15-A1AD-A6783181EF3E}" presName="root" presStyleCnt="0">
        <dgm:presLayoutVars>
          <dgm:chMax/>
          <dgm:chPref/>
        </dgm:presLayoutVars>
      </dgm:prSet>
      <dgm:spPr/>
    </dgm:pt>
    <dgm:pt modelId="{9CF5E59B-EEF4-40F3-9DF7-F75542763FE6}" type="pres">
      <dgm:prSet presAssocID="{388DD981-4506-4C15-A1AD-A6783181EF3E}" presName="rootComposite" presStyleCnt="0">
        <dgm:presLayoutVars/>
      </dgm:prSet>
      <dgm:spPr/>
    </dgm:pt>
    <dgm:pt modelId="{DF0E6200-BF6F-417F-BEAC-F86DCD4AA803}" type="pres">
      <dgm:prSet presAssocID="{388DD981-4506-4C15-A1AD-A6783181EF3E}" presName="ParentAccent" presStyleLbl="alignNode1" presStyleIdx="2" presStyleCnt="3"/>
      <dgm:spPr/>
    </dgm:pt>
    <dgm:pt modelId="{27B65D4A-BC1A-4F36-91FE-C3DFE14FD597}" type="pres">
      <dgm:prSet presAssocID="{388DD981-4506-4C15-A1AD-A6783181EF3E}" presName="ParentSmallAccent" presStyleLbl="fgAcc1" presStyleIdx="2" presStyleCnt="3"/>
      <dgm:spPr/>
    </dgm:pt>
    <dgm:pt modelId="{318A41EB-91F2-4EB6-87D9-3A65B17E8AA0}" type="pres">
      <dgm:prSet presAssocID="{388DD981-4506-4C15-A1AD-A6783181EF3E}" presName="Parent" presStyleLbl="revTx" presStyleIdx="6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9D472-E944-4959-BC86-1E91499DB9C2}" type="pres">
      <dgm:prSet presAssocID="{388DD981-4506-4C15-A1AD-A6783181EF3E}" presName="childShape" presStyleCnt="0">
        <dgm:presLayoutVars>
          <dgm:chMax val="0"/>
          <dgm:chPref val="0"/>
        </dgm:presLayoutVars>
      </dgm:prSet>
      <dgm:spPr/>
    </dgm:pt>
    <dgm:pt modelId="{90FF847A-3D45-4CBD-856F-2684206AA54B}" type="pres">
      <dgm:prSet presAssocID="{043D9E91-82F3-42DF-959F-7FF2BF82DA57}" presName="childComposite" presStyleCnt="0">
        <dgm:presLayoutVars>
          <dgm:chMax val="0"/>
          <dgm:chPref val="0"/>
        </dgm:presLayoutVars>
      </dgm:prSet>
      <dgm:spPr/>
    </dgm:pt>
    <dgm:pt modelId="{2A34742D-EABE-4736-8C44-C31D010134C3}" type="pres">
      <dgm:prSet presAssocID="{043D9E91-82F3-42DF-959F-7FF2BF82DA57}" presName="ChildAccent" presStyleLbl="solidFgAcc1" presStyleIdx="4" presStyleCnt="6"/>
      <dgm:spPr/>
    </dgm:pt>
    <dgm:pt modelId="{0D1E3911-1D97-457F-A92E-0FB728DC71C7}" type="pres">
      <dgm:prSet presAssocID="{043D9E91-82F3-42DF-959F-7FF2BF82DA57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C5A27-DD72-433B-9154-65B9B3396542}" type="pres">
      <dgm:prSet presAssocID="{012C7C24-CA11-4E23-8566-4F22F4DCB0B0}" presName="childComposite" presStyleCnt="0">
        <dgm:presLayoutVars>
          <dgm:chMax val="0"/>
          <dgm:chPref val="0"/>
        </dgm:presLayoutVars>
      </dgm:prSet>
      <dgm:spPr/>
    </dgm:pt>
    <dgm:pt modelId="{3DF5DC3C-0005-4674-8C33-E288BFED1678}" type="pres">
      <dgm:prSet presAssocID="{012C7C24-CA11-4E23-8566-4F22F4DCB0B0}" presName="ChildAccent" presStyleLbl="solidFgAcc1" presStyleIdx="5" presStyleCnt="6"/>
      <dgm:spPr/>
    </dgm:pt>
    <dgm:pt modelId="{D8875703-71C1-4BCC-8862-576EA20C3295}" type="pres">
      <dgm:prSet presAssocID="{012C7C24-CA11-4E23-8566-4F22F4DCB0B0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05DB73-A776-460E-8B28-9B279984B805}" srcId="{11288212-AC15-472A-8DD2-F262DF9DCC33}" destId="{E2CD5168-E952-4D5A-A8EF-0E35B6BF6167}" srcOrd="0" destOrd="0" parTransId="{920C5DC3-0728-451F-9579-C0B05BF1DAC8}" sibTransId="{0B7065C1-AF8E-463A-A49B-8FE174D01536}"/>
    <dgm:cxn modelId="{E089AD0B-4C44-4B64-9519-48354B93909D}" type="presOf" srcId="{388DD981-4506-4C15-A1AD-A6783181EF3E}" destId="{318A41EB-91F2-4EB6-87D9-3A65B17E8AA0}" srcOrd="0" destOrd="0" presId="urn:microsoft.com/office/officeart/2008/layout/SquareAccentList"/>
    <dgm:cxn modelId="{70817E0D-2B37-4593-B484-158D201224E3}" srcId="{388DD981-4506-4C15-A1AD-A6783181EF3E}" destId="{012C7C24-CA11-4E23-8566-4F22F4DCB0B0}" srcOrd="1" destOrd="0" parTransId="{4B113982-6E91-42CA-9977-BD0696227A2B}" sibTransId="{2762F434-C4CB-4F7E-BE21-88625717EC1F}"/>
    <dgm:cxn modelId="{3E0A384A-153E-44DD-A2E8-14730201AE74}" type="presOf" srcId="{A64FF59B-A506-4E64-8F10-B227AE4A7BDE}" destId="{2E7E83F4-52D3-4BBF-8574-8C243827AFD4}" srcOrd="0" destOrd="0" presId="urn:microsoft.com/office/officeart/2008/layout/SquareAccentList"/>
    <dgm:cxn modelId="{A04E5F5F-7984-487D-8169-C021BBDED33E}" type="presOf" srcId="{E2CD5168-E952-4D5A-A8EF-0E35B6BF6167}" destId="{DC56E0A2-695B-4F4B-8DBA-75CEBBFF2BE9}" srcOrd="0" destOrd="0" presId="urn:microsoft.com/office/officeart/2008/layout/SquareAccentList"/>
    <dgm:cxn modelId="{1E6B82B1-D34E-4DB4-A94C-35C1B67C82C3}" srcId="{11288212-AC15-472A-8DD2-F262DF9DCC33}" destId="{3FFCC89E-86FA-4B17-98F6-0115C6103916}" srcOrd="1" destOrd="0" parTransId="{7B913E57-3F04-43F6-B183-7FE3087322AB}" sibTransId="{A001B4E9-D644-46F5-ACCB-4EE22C312307}"/>
    <dgm:cxn modelId="{13376FC9-F729-424B-856C-A03CB94776E7}" srcId="{7CBC1923-7AB8-49A6-BF51-08D8A34931B7}" destId="{A64FF59B-A506-4E64-8F10-B227AE4A7BDE}" srcOrd="0" destOrd="0" parTransId="{E07A3A96-EA9D-4F98-B7CE-2BE48D8A2B05}" sibTransId="{887EA1B1-9133-458E-9496-F8CA7D5B1EA3}"/>
    <dgm:cxn modelId="{6ED15DB8-7950-4B6D-A7ED-0B03C2BE21BC}" srcId="{388DD981-4506-4C15-A1AD-A6783181EF3E}" destId="{043D9E91-82F3-42DF-959F-7FF2BF82DA57}" srcOrd="0" destOrd="0" parTransId="{079F1ABA-9999-4643-B555-C9A814811711}" sibTransId="{CE72387F-48BF-4B5B-8D53-59218D297BF5}"/>
    <dgm:cxn modelId="{39652C14-42DA-4E5E-B8A0-537C73F58774}" type="presOf" srcId="{5C95C2D9-0113-4C94-A061-6BA4074A39F6}" destId="{9FDD0E10-8BF8-4E0A-8705-C40FF3BF1021}" srcOrd="0" destOrd="0" presId="urn:microsoft.com/office/officeart/2008/layout/SquareAccentList"/>
    <dgm:cxn modelId="{B81CF291-6FD2-4068-A33C-C06FD5A31B64}" type="presOf" srcId="{3FFCC89E-86FA-4B17-98F6-0115C6103916}" destId="{72E19584-397E-4227-8919-6F0A33A32265}" srcOrd="0" destOrd="0" presId="urn:microsoft.com/office/officeart/2008/layout/SquareAccentList"/>
    <dgm:cxn modelId="{8D99C6D5-D65B-4CFA-BDFF-CB9A06DB24A9}" srcId="{7CBC1923-7AB8-49A6-BF51-08D8A34931B7}" destId="{388DD981-4506-4C15-A1AD-A6783181EF3E}" srcOrd="2" destOrd="0" parTransId="{B0C8CD7F-D05C-4722-A26F-589E7F50E923}" sibTransId="{3160D654-270D-46EE-A756-627829243AEB}"/>
    <dgm:cxn modelId="{7F3646C3-C6F3-4A8D-97AA-ABB0834D43C6}" type="presOf" srcId="{7CBC1923-7AB8-49A6-BF51-08D8A34931B7}" destId="{4DE56382-60B2-4B56-9C30-9C4906CE3FEF}" srcOrd="0" destOrd="0" presId="urn:microsoft.com/office/officeart/2008/layout/SquareAccentList"/>
    <dgm:cxn modelId="{C5004A39-33B2-4E65-B1E0-0D62D9AD2398}" srcId="{7CBC1923-7AB8-49A6-BF51-08D8A34931B7}" destId="{11288212-AC15-472A-8DD2-F262DF9DCC33}" srcOrd="1" destOrd="0" parTransId="{824FF03E-775D-4726-AF8C-277EB2D76402}" sibTransId="{7927A56E-BAF2-44FE-BF1B-C64187AE5FD2}"/>
    <dgm:cxn modelId="{265989D8-789E-4270-A81F-701004676280}" type="presOf" srcId="{043D9E91-82F3-42DF-959F-7FF2BF82DA57}" destId="{0D1E3911-1D97-457F-A92E-0FB728DC71C7}" srcOrd="0" destOrd="0" presId="urn:microsoft.com/office/officeart/2008/layout/SquareAccentList"/>
    <dgm:cxn modelId="{2544349C-1D30-47CA-9C4B-448BBE1F273B}" srcId="{A64FF59B-A506-4E64-8F10-B227AE4A7BDE}" destId="{5C95C2D9-0113-4C94-A061-6BA4074A39F6}" srcOrd="0" destOrd="0" parTransId="{6D242A25-3DE8-4414-BD44-EE5ECB1FDE00}" sibTransId="{9B7CC2DF-0251-44F4-8FC1-6A0A8E05F1BD}"/>
    <dgm:cxn modelId="{8A5FD2C6-6A70-468B-82C5-623761D45590}" type="presOf" srcId="{11288212-AC15-472A-8DD2-F262DF9DCC33}" destId="{CEF6AF72-E231-4FC6-8027-C86C7EC83C57}" srcOrd="0" destOrd="0" presId="urn:microsoft.com/office/officeart/2008/layout/SquareAccentList"/>
    <dgm:cxn modelId="{1EA5190D-FFEA-4159-B8B6-9755FBE1C8D8}" srcId="{A64FF59B-A506-4E64-8F10-B227AE4A7BDE}" destId="{418865B8-3002-4AA1-951C-2217D7548E03}" srcOrd="1" destOrd="0" parTransId="{D6D75F26-0B01-441B-821D-877A25CEDCF3}" sibTransId="{184BB472-C38A-4E76-9199-55473467BBC2}"/>
    <dgm:cxn modelId="{23DD0064-E117-4C6D-80F1-D6C3B1778AED}" type="presOf" srcId="{012C7C24-CA11-4E23-8566-4F22F4DCB0B0}" destId="{D8875703-71C1-4BCC-8862-576EA20C3295}" srcOrd="0" destOrd="0" presId="urn:microsoft.com/office/officeart/2008/layout/SquareAccentList"/>
    <dgm:cxn modelId="{B68F14EB-33D1-4914-A4FF-D87C42592BFD}" type="presOf" srcId="{418865B8-3002-4AA1-951C-2217D7548E03}" destId="{73304828-BF7E-420D-9794-01CE8A30A338}" srcOrd="0" destOrd="0" presId="urn:microsoft.com/office/officeart/2008/layout/SquareAccentList"/>
    <dgm:cxn modelId="{AD984AA6-BD79-416C-BA30-8CF00AA17959}" type="presParOf" srcId="{4DE56382-60B2-4B56-9C30-9C4906CE3FEF}" destId="{B1E36D8D-1DF8-436A-BD4C-60EE1725D00B}" srcOrd="0" destOrd="0" presId="urn:microsoft.com/office/officeart/2008/layout/SquareAccentList"/>
    <dgm:cxn modelId="{E8BB7166-7D56-411B-90CB-16D9953D2137}" type="presParOf" srcId="{B1E36D8D-1DF8-436A-BD4C-60EE1725D00B}" destId="{C11AFDC7-E736-48AB-AF78-40DB130A15AE}" srcOrd="0" destOrd="0" presId="urn:microsoft.com/office/officeart/2008/layout/SquareAccentList"/>
    <dgm:cxn modelId="{6FB14F87-FC31-4AFE-AC5A-59E50F6EB9B4}" type="presParOf" srcId="{C11AFDC7-E736-48AB-AF78-40DB130A15AE}" destId="{3635FBB9-3A92-410B-B4DA-68A4C728BB15}" srcOrd="0" destOrd="0" presId="urn:microsoft.com/office/officeart/2008/layout/SquareAccentList"/>
    <dgm:cxn modelId="{F24A101D-D5BA-46EE-87F9-AA95F9A67B8F}" type="presParOf" srcId="{C11AFDC7-E736-48AB-AF78-40DB130A15AE}" destId="{9F010C7C-F3BB-4C40-91FA-E11629DF412D}" srcOrd="1" destOrd="0" presId="urn:microsoft.com/office/officeart/2008/layout/SquareAccentList"/>
    <dgm:cxn modelId="{42840CB4-180A-4F62-B68E-3A408697A7C0}" type="presParOf" srcId="{C11AFDC7-E736-48AB-AF78-40DB130A15AE}" destId="{2E7E83F4-52D3-4BBF-8574-8C243827AFD4}" srcOrd="2" destOrd="0" presId="urn:microsoft.com/office/officeart/2008/layout/SquareAccentList"/>
    <dgm:cxn modelId="{D291F73B-89E1-4B1F-BC17-515A682202EB}" type="presParOf" srcId="{B1E36D8D-1DF8-436A-BD4C-60EE1725D00B}" destId="{C99B62CC-B16A-410E-A0DB-D498494D30DF}" srcOrd="1" destOrd="0" presId="urn:microsoft.com/office/officeart/2008/layout/SquareAccentList"/>
    <dgm:cxn modelId="{45906145-0A39-43A7-B4C6-4C5CDDECF99C}" type="presParOf" srcId="{C99B62CC-B16A-410E-A0DB-D498494D30DF}" destId="{150FFFAF-C327-4BCE-B259-A5DF3EAB4BCA}" srcOrd="0" destOrd="0" presId="urn:microsoft.com/office/officeart/2008/layout/SquareAccentList"/>
    <dgm:cxn modelId="{9B0181CE-D58F-4ACF-9E93-BE7E75621E98}" type="presParOf" srcId="{150FFFAF-C327-4BCE-B259-A5DF3EAB4BCA}" destId="{7B71C7DE-F700-4BB9-A13F-16D5BC264189}" srcOrd="0" destOrd="0" presId="urn:microsoft.com/office/officeart/2008/layout/SquareAccentList"/>
    <dgm:cxn modelId="{EC0BE0D5-681B-4387-8C21-FC6EC84C9633}" type="presParOf" srcId="{150FFFAF-C327-4BCE-B259-A5DF3EAB4BCA}" destId="{9FDD0E10-8BF8-4E0A-8705-C40FF3BF1021}" srcOrd="1" destOrd="0" presId="urn:microsoft.com/office/officeart/2008/layout/SquareAccentList"/>
    <dgm:cxn modelId="{EBD349DC-1E73-47C1-8CD2-9098129A9B7D}" type="presParOf" srcId="{C99B62CC-B16A-410E-A0DB-D498494D30DF}" destId="{7D2479D4-7D25-479F-93FC-62CAC673E1B0}" srcOrd="1" destOrd="0" presId="urn:microsoft.com/office/officeart/2008/layout/SquareAccentList"/>
    <dgm:cxn modelId="{90FE948B-CBEC-437D-8775-215BE8691F72}" type="presParOf" srcId="{7D2479D4-7D25-479F-93FC-62CAC673E1B0}" destId="{C15B28C2-5285-4F9E-A85C-CF54A9594D9F}" srcOrd="0" destOrd="0" presId="urn:microsoft.com/office/officeart/2008/layout/SquareAccentList"/>
    <dgm:cxn modelId="{FA77A3B1-DCCD-4CBC-B0DC-319CF6144A7F}" type="presParOf" srcId="{7D2479D4-7D25-479F-93FC-62CAC673E1B0}" destId="{73304828-BF7E-420D-9794-01CE8A30A338}" srcOrd="1" destOrd="0" presId="urn:microsoft.com/office/officeart/2008/layout/SquareAccentList"/>
    <dgm:cxn modelId="{D6C06DB5-AD83-4859-9FCA-0B7B2CAEEFD1}" type="presParOf" srcId="{4DE56382-60B2-4B56-9C30-9C4906CE3FEF}" destId="{7A33EBAF-F145-4030-82EF-2F180C5BC34F}" srcOrd="1" destOrd="0" presId="urn:microsoft.com/office/officeart/2008/layout/SquareAccentList"/>
    <dgm:cxn modelId="{964BA0AD-5014-4C0A-8768-23FBD8F94A6E}" type="presParOf" srcId="{7A33EBAF-F145-4030-82EF-2F180C5BC34F}" destId="{63C519DB-0DF5-4C04-8AA1-D189AEAA0D9F}" srcOrd="0" destOrd="0" presId="urn:microsoft.com/office/officeart/2008/layout/SquareAccentList"/>
    <dgm:cxn modelId="{2BE7F0C0-B92D-49B5-AA78-BE7A84FC6748}" type="presParOf" srcId="{63C519DB-0DF5-4C04-8AA1-D189AEAA0D9F}" destId="{FD2F868E-843C-4B28-B8F8-329D4DD0DE1C}" srcOrd="0" destOrd="0" presId="urn:microsoft.com/office/officeart/2008/layout/SquareAccentList"/>
    <dgm:cxn modelId="{DC1087CA-348C-4F76-A10F-6D451A44B7B4}" type="presParOf" srcId="{63C519DB-0DF5-4C04-8AA1-D189AEAA0D9F}" destId="{B32BD431-E386-4137-BFA0-52BBB98590FD}" srcOrd="1" destOrd="0" presId="urn:microsoft.com/office/officeart/2008/layout/SquareAccentList"/>
    <dgm:cxn modelId="{9FEACE49-6667-4CE7-9FC3-810138A04D70}" type="presParOf" srcId="{63C519DB-0DF5-4C04-8AA1-D189AEAA0D9F}" destId="{CEF6AF72-E231-4FC6-8027-C86C7EC83C57}" srcOrd="2" destOrd="0" presId="urn:microsoft.com/office/officeart/2008/layout/SquareAccentList"/>
    <dgm:cxn modelId="{C5023FBC-A29B-48AA-B0E9-9DE3812CAA3C}" type="presParOf" srcId="{7A33EBAF-F145-4030-82EF-2F180C5BC34F}" destId="{191797A0-1058-4D5B-99C8-230D9919B279}" srcOrd="1" destOrd="0" presId="urn:microsoft.com/office/officeart/2008/layout/SquareAccentList"/>
    <dgm:cxn modelId="{BD970752-79DB-4949-B46B-E92DD998FF21}" type="presParOf" srcId="{191797A0-1058-4D5B-99C8-230D9919B279}" destId="{20735678-01C3-41F8-92DB-E1E0F7D1F344}" srcOrd="0" destOrd="0" presId="urn:microsoft.com/office/officeart/2008/layout/SquareAccentList"/>
    <dgm:cxn modelId="{4972F433-E42B-45EF-8097-D855BE872A89}" type="presParOf" srcId="{20735678-01C3-41F8-92DB-E1E0F7D1F344}" destId="{56AD9EF9-49C7-418D-B018-C91358D205ED}" srcOrd="0" destOrd="0" presId="urn:microsoft.com/office/officeart/2008/layout/SquareAccentList"/>
    <dgm:cxn modelId="{B0605F64-DE2E-4988-B4F0-EA8AF1F043ED}" type="presParOf" srcId="{20735678-01C3-41F8-92DB-E1E0F7D1F344}" destId="{DC56E0A2-695B-4F4B-8DBA-75CEBBFF2BE9}" srcOrd="1" destOrd="0" presId="urn:microsoft.com/office/officeart/2008/layout/SquareAccentList"/>
    <dgm:cxn modelId="{5A4BD1F9-6D25-40F2-8698-D8287B8C4C8C}" type="presParOf" srcId="{191797A0-1058-4D5B-99C8-230D9919B279}" destId="{78C966A8-7B93-46C9-B4F3-909BA278736C}" srcOrd="1" destOrd="0" presId="urn:microsoft.com/office/officeart/2008/layout/SquareAccentList"/>
    <dgm:cxn modelId="{42995A5F-FB00-4642-85A5-4A1FD1D9AB03}" type="presParOf" srcId="{78C966A8-7B93-46C9-B4F3-909BA278736C}" destId="{B5217D7C-A7E7-4169-BCF2-79253EA28D4D}" srcOrd="0" destOrd="0" presId="urn:microsoft.com/office/officeart/2008/layout/SquareAccentList"/>
    <dgm:cxn modelId="{2BA06065-BECE-4876-A22C-B6B222D42E69}" type="presParOf" srcId="{78C966A8-7B93-46C9-B4F3-909BA278736C}" destId="{72E19584-397E-4227-8919-6F0A33A32265}" srcOrd="1" destOrd="0" presId="urn:microsoft.com/office/officeart/2008/layout/SquareAccentList"/>
    <dgm:cxn modelId="{333871BC-CD12-40EC-A195-653D4F8FEC77}" type="presParOf" srcId="{4DE56382-60B2-4B56-9C30-9C4906CE3FEF}" destId="{B8A839B2-B7BC-4496-8C72-4AF73E68BA33}" srcOrd="2" destOrd="0" presId="urn:microsoft.com/office/officeart/2008/layout/SquareAccentList"/>
    <dgm:cxn modelId="{4262785E-32FA-4B68-9C5D-980B9BF7C7E3}" type="presParOf" srcId="{B8A839B2-B7BC-4496-8C72-4AF73E68BA33}" destId="{9CF5E59B-EEF4-40F3-9DF7-F75542763FE6}" srcOrd="0" destOrd="0" presId="urn:microsoft.com/office/officeart/2008/layout/SquareAccentList"/>
    <dgm:cxn modelId="{D3FAB46C-C8E0-4438-A5D6-401F9224ADF3}" type="presParOf" srcId="{9CF5E59B-EEF4-40F3-9DF7-F75542763FE6}" destId="{DF0E6200-BF6F-417F-BEAC-F86DCD4AA803}" srcOrd="0" destOrd="0" presId="urn:microsoft.com/office/officeart/2008/layout/SquareAccentList"/>
    <dgm:cxn modelId="{4DE09312-ABA0-4511-8725-A205E63634B3}" type="presParOf" srcId="{9CF5E59B-EEF4-40F3-9DF7-F75542763FE6}" destId="{27B65D4A-BC1A-4F36-91FE-C3DFE14FD597}" srcOrd="1" destOrd="0" presId="urn:microsoft.com/office/officeart/2008/layout/SquareAccentList"/>
    <dgm:cxn modelId="{75C20787-CFFF-499B-AE33-06895DF8E6EB}" type="presParOf" srcId="{9CF5E59B-EEF4-40F3-9DF7-F75542763FE6}" destId="{318A41EB-91F2-4EB6-87D9-3A65B17E8AA0}" srcOrd="2" destOrd="0" presId="urn:microsoft.com/office/officeart/2008/layout/SquareAccentList"/>
    <dgm:cxn modelId="{0F33837D-DC93-4CD9-9839-DD06464D62CF}" type="presParOf" srcId="{B8A839B2-B7BC-4496-8C72-4AF73E68BA33}" destId="{5B09D472-E944-4959-BC86-1E91499DB9C2}" srcOrd="1" destOrd="0" presId="urn:microsoft.com/office/officeart/2008/layout/SquareAccentList"/>
    <dgm:cxn modelId="{05B9B2A4-2BC0-49EC-BFCA-1959984D769D}" type="presParOf" srcId="{5B09D472-E944-4959-BC86-1E91499DB9C2}" destId="{90FF847A-3D45-4CBD-856F-2684206AA54B}" srcOrd="0" destOrd="0" presId="urn:microsoft.com/office/officeart/2008/layout/SquareAccentList"/>
    <dgm:cxn modelId="{779D02F1-81BD-4318-8245-A96EFEDC11F6}" type="presParOf" srcId="{90FF847A-3D45-4CBD-856F-2684206AA54B}" destId="{2A34742D-EABE-4736-8C44-C31D010134C3}" srcOrd="0" destOrd="0" presId="urn:microsoft.com/office/officeart/2008/layout/SquareAccentList"/>
    <dgm:cxn modelId="{41713228-10EF-401D-AD32-F0A977373A45}" type="presParOf" srcId="{90FF847A-3D45-4CBD-856F-2684206AA54B}" destId="{0D1E3911-1D97-457F-A92E-0FB728DC71C7}" srcOrd="1" destOrd="0" presId="urn:microsoft.com/office/officeart/2008/layout/SquareAccentList"/>
    <dgm:cxn modelId="{A7D4707C-C6CA-47AD-A89D-B0F1EA382012}" type="presParOf" srcId="{5B09D472-E944-4959-BC86-1E91499DB9C2}" destId="{494C5A27-DD72-433B-9154-65B9B3396542}" srcOrd="1" destOrd="0" presId="urn:microsoft.com/office/officeart/2008/layout/SquareAccentList"/>
    <dgm:cxn modelId="{B2601374-7DE2-4004-8B7D-DEFA3D93773C}" type="presParOf" srcId="{494C5A27-DD72-433B-9154-65B9B3396542}" destId="{3DF5DC3C-0005-4674-8C33-E288BFED1678}" srcOrd="0" destOrd="0" presId="urn:microsoft.com/office/officeart/2008/layout/SquareAccentList"/>
    <dgm:cxn modelId="{25BDA0A1-04B9-45B1-AA5A-6B9E6B6C0DDB}" type="presParOf" srcId="{494C5A27-DD72-433B-9154-65B9B3396542}" destId="{D8875703-71C1-4BCC-8862-576EA20C329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C40AE8-0A43-445E-BC8D-AF29DBD0EC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DEE6978-B418-400E-AA91-33CBF6CB90FB}">
      <dgm:prSet phldrT="[Texto]"/>
      <dgm:spPr/>
      <dgm:t>
        <a:bodyPr/>
        <a:lstStyle/>
        <a:p>
          <a:r>
            <a:rPr lang="es-EC" dirty="0" smtClean="0"/>
            <a:t>No. de proveedores</a:t>
          </a:r>
          <a:endParaRPr lang="es-EC" dirty="0"/>
        </a:p>
      </dgm:t>
    </dgm:pt>
    <dgm:pt modelId="{4A26508D-F096-4215-867C-BB76E82D0D79}" type="parTrans" cxnId="{A7B3E535-2531-4C5B-9825-335628653E65}">
      <dgm:prSet/>
      <dgm:spPr/>
      <dgm:t>
        <a:bodyPr/>
        <a:lstStyle/>
        <a:p>
          <a:endParaRPr lang="es-EC"/>
        </a:p>
      </dgm:t>
    </dgm:pt>
    <dgm:pt modelId="{E70835A7-901C-4222-AFD8-3925754B2674}" type="sibTrans" cxnId="{A7B3E535-2531-4C5B-9825-335628653E65}">
      <dgm:prSet/>
      <dgm:spPr/>
      <dgm:t>
        <a:bodyPr/>
        <a:lstStyle/>
        <a:p>
          <a:endParaRPr lang="es-EC"/>
        </a:p>
      </dgm:t>
    </dgm:pt>
    <dgm:pt modelId="{E129B27E-332E-4793-8206-2CE20F43CFE6}">
      <dgm:prSet phldrT="[Texto]"/>
      <dgm:spPr/>
      <dgm:t>
        <a:bodyPr/>
        <a:lstStyle/>
        <a:p>
          <a:r>
            <a:rPr lang="es-EC" dirty="0" smtClean="0"/>
            <a:t>Tarifa por ruta</a:t>
          </a:r>
          <a:endParaRPr lang="es-EC" dirty="0"/>
        </a:p>
      </dgm:t>
    </dgm:pt>
    <dgm:pt modelId="{AF2E919F-AF2A-4D8D-A097-3A57C2CE35D4}" type="parTrans" cxnId="{3D24F2C4-8829-417E-8B8D-E47D7B6842EF}">
      <dgm:prSet/>
      <dgm:spPr/>
      <dgm:t>
        <a:bodyPr/>
        <a:lstStyle/>
        <a:p>
          <a:endParaRPr lang="es-EC"/>
        </a:p>
      </dgm:t>
    </dgm:pt>
    <dgm:pt modelId="{D5762BD6-A06D-46DF-BE14-6A69AC02057B}" type="sibTrans" cxnId="{3D24F2C4-8829-417E-8B8D-E47D7B6842EF}">
      <dgm:prSet/>
      <dgm:spPr/>
      <dgm:t>
        <a:bodyPr/>
        <a:lstStyle/>
        <a:p>
          <a:endParaRPr lang="es-EC"/>
        </a:p>
      </dgm:t>
    </dgm:pt>
    <dgm:pt modelId="{8B067A14-7023-480A-8B58-3640E6BC4CDA}">
      <dgm:prSet phldrT="[Texto]"/>
      <dgm:spPr/>
      <dgm:t>
        <a:bodyPr/>
        <a:lstStyle/>
        <a:p>
          <a:r>
            <a:rPr lang="es-EC" dirty="0" smtClean="0"/>
            <a:t>Cumplimiento de tiempos por ruta</a:t>
          </a:r>
          <a:endParaRPr lang="es-EC" dirty="0"/>
        </a:p>
      </dgm:t>
    </dgm:pt>
    <dgm:pt modelId="{806BD36F-B517-42F9-98C8-BB2DD4053DA5}" type="parTrans" cxnId="{CCBDAB14-7E91-4CC6-9407-39F8949A5674}">
      <dgm:prSet/>
      <dgm:spPr/>
      <dgm:t>
        <a:bodyPr/>
        <a:lstStyle/>
        <a:p>
          <a:endParaRPr lang="es-EC"/>
        </a:p>
      </dgm:t>
    </dgm:pt>
    <dgm:pt modelId="{45D08B25-9DB9-4432-B99A-533D72C851EF}" type="sibTrans" cxnId="{CCBDAB14-7E91-4CC6-9407-39F8949A5674}">
      <dgm:prSet/>
      <dgm:spPr/>
      <dgm:t>
        <a:bodyPr/>
        <a:lstStyle/>
        <a:p>
          <a:endParaRPr lang="es-EC"/>
        </a:p>
      </dgm:t>
    </dgm:pt>
    <dgm:pt modelId="{27C5464F-1AC4-40E2-9544-E80302754144}">
      <dgm:prSet phldrT="[Texto]"/>
      <dgm:spPr/>
      <dgm:t>
        <a:bodyPr/>
        <a:lstStyle/>
        <a:p>
          <a:r>
            <a:rPr lang="es-EC" dirty="0" smtClean="0"/>
            <a:t>% participación</a:t>
          </a:r>
          <a:endParaRPr lang="es-EC" dirty="0"/>
        </a:p>
      </dgm:t>
    </dgm:pt>
    <dgm:pt modelId="{1BD77694-7CAF-455B-9E97-52B915C854B0}" type="parTrans" cxnId="{4AC08937-E98A-4B98-8B44-7FF8CF046881}">
      <dgm:prSet/>
      <dgm:spPr/>
      <dgm:t>
        <a:bodyPr/>
        <a:lstStyle/>
        <a:p>
          <a:endParaRPr lang="es-EC"/>
        </a:p>
      </dgm:t>
    </dgm:pt>
    <dgm:pt modelId="{DB28AD44-D6D0-408A-9C2A-5AB69773F93D}" type="sibTrans" cxnId="{4AC08937-E98A-4B98-8B44-7FF8CF046881}">
      <dgm:prSet/>
      <dgm:spPr/>
      <dgm:t>
        <a:bodyPr/>
        <a:lstStyle/>
        <a:p>
          <a:endParaRPr lang="es-EC"/>
        </a:p>
      </dgm:t>
    </dgm:pt>
    <dgm:pt modelId="{BEEA47C0-98CA-43E3-A457-71BD72843B94}">
      <dgm:prSet phldrT="[Texto]"/>
      <dgm:spPr/>
      <dgm:t>
        <a:bodyPr/>
        <a:lstStyle/>
        <a:p>
          <a:r>
            <a:rPr lang="es-EC" dirty="0" smtClean="0"/>
            <a:t>Coordinación</a:t>
          </a:r>
          <a:endParaRPr lang="es-EC" dirty="0"/>
        </a:p>
      </dgm:t>
    </dgm:pt>
    <dgm:pt modelId="{A1F8617D-4D7E-4EB5-9686-1F224709CA49}" type="parTrans" cxnId="{93D28E43-F404-4641-8E96-D60E3A146E5B}">
      <dgm:prSet/>
      <dgm:spPr/>
      <dgm:t>
        <a:bodyPr/>
        <a:lstStyle/>
        <a:p>
          <a:endParaRPr lang="es-EC"/>
        </a:p>
      </dgm:t>
    </dgm:pt>
    <dgm:pt modelId="{AECAAE81-B7A5-463F-8634-1DDB525E4E51}" type="sibTrans" cxnId="{93D28E43-F404-4641-8E96-D60E3A146E5B}">
      <dgm:prSet/>
      <dgm:spPr/>
      <dgm:t>
        <a:bodyPr/>
        <a:lstStyle/>
        <a:p>
          <a:endParaRPr lang="es-EC"/>
        </a:p>
      </dgm:t>
    </dgm:pt>
    <dgm:pt modelId="{FB7B3EAA-C8A4-4C9C-8937-CED0D61BF3FC}">
      <dgm:prSet phldrT="[Texto]"/>
      <dgm:spPr/>
      <dgm:t>
        <a:bodyPr/>
        <a:lstStyle/>
        <a:p>
          <a:r>
            <a:rPr lang="es-EC" dirty="0" smtClean="0"/>
            <a:t>Transito Internacional</a:t>
          </a:r>
          <a:endParaRPr lang="es-EC" dirty="0"/>
        </a:p>
      </dgm:t>
    </dgm:pt>
    <dgm:pt modelId="{C133AFD3-2D2F-470E-B75E-8CCE35C6C335}" type="parTrans" cxnId="{E487395A-02C4-46C7-8BF3-121FE9E29CD8}">
      <dgm:prSet/>
      <dgm:spPr/>
      <dgm:t>
        <a:bodyPr/>
        <a:lstStyle/>
        <a:p>
          <a:endParaRPr lang="es-EC"/>
        </a:p>
      </dgm:t>
    </dgm:pt>
    <dgm:pt modelId="{E6D099E2-90EF-4D02-815E-64EB0FF68206}" type="sibTrans" cxnId="{E487395A-02C4-46C7-8BF3-121FE9E29CD8}">
      <dgm:prSet/>
      <dgm:spPr/>
      <dgm:t>
        <a:bodyPr/>
        <a:lstStyle/>
        <a:p>
          <a:endParaRPr lang="es-EC"/>
        </a:p>
      </dgm:t>
    </dgm:pt>
    <dgm:pt modelId="{A7F5642F-6477-4C47-BDA6-9CE8FD753178}">
      <dgm:prSet phldrT="[Texto]"/>
      <dgm:spPr/>
      <dgm:t>
        <a:bodyPr/>
        <a:lstStyle/>
        <a:p>
          <a:r>
            <a:rPr lang="es-EC" dirty="0" smtClean="0"/>
            <a:t>Coordinación</a:t>
          </a:r>
          <a:endParaRPr lang="es-EC" dirty="0"/>
        </a:p>
      </dgm:t>
    </dgm:pt>
    <dgm:pt modelId="{D5DCF0D4-B49F-417B-8150-A30A7C771E0B}" type="parTrans" cxnId="{048E2ADE-D2F4-49C9-96E3-8BDD097E4A39}">
      <dgm:prSet/>
      <dgm:spPr/>
      <dgm:t>
        <a:bodyPr/>
        <a:lstStyle/>
        <a:p>
          <a:endParaRPr lang="es-EC"/>
        </a:p>
      </dgm:t>
    </dgm:pt>
    <dgm:pt modelId="{6BF8551A-694C-4F42-809B-7AC4F42D4F82}" type="sibTrans" cxnId="{048E2ADE-D2F4-49C9-96E3-8BDD097E4A39}">
      <dgm:prSet/>
      <dgm:spPr/>
      <dgm:t>
        <a:bodyPr/>
        <a:lstStyle/>
        <a:p>
          <a:endParaRPr lang="es-EC"/>
        </a:p>
      </dgm:t>
    </dgm:pt>
    <dgm:pt modelId="{484DC7A5-A45A-4683-9C54-8C78C8A5A39B}">
      <dgm:prSet phldrT="[Texto]"/>
      <dgm:spPr/>
      <dgm:t>
        <a:bodyPr/>
        <a:lstStyle/>
        <a:p>
          <a:r>
            <a:rPr lang="es-EC" dirty="0" smtClean="0"/>
            <a:t>Transito Internacional</a:t>
          </a:r>
          <a:endParaRPr lang="es-EC" dirty="0"/>
        </a:p>
      </dgm:t>
    </dgm:pt>
    <dgm:pt modelId="{3F2B0EBB-AA58-4F6C-93A5-F4775704AF91}" type="parTrans" cxnId="{74C40D84-237E-4550-97D9-F5AACF2EB56B}">
      <dgm:prSet/>
      <dgm:spPr/>
      <dgm:t>
        <a:bodyPr/>
        <a:lstStyle/>
        <a:p>
          <a:endParaRPr lang="es-EC"/>
        </a:p>
      </dgm:t>
    </dgm:pt>
    <dgm:pt modelId="{B434EDE6-8FFC-435A-9C02-6CFF50CCE47C}" type="sibTrans" cxnId="{74C40D84-237E-4550-97D9-F5AACF2EB56B}">
      <dgm:prSet/>
      <dgm:spPr/>
      <dgm:t>
        <a:bodyPr/>
        <a:lstStyle/>
        <a:p>
          <a:endParaRPr lang="es-EC"/>
        </a:p>
      </dgm:t>
    </dgm:pt>
    <dgm:pt modelId="{2A0C88CF-6CD7-4467-8FD5-BB27B272AC4A}" type="pres">
      <dgm:prSet presAssocID="{9BC40AE8-0A43-445E-BC8D-AF29DBD0EC91}" presName="linear" presStyleCnt="0">
        <dgm:presLayoutVars>
          <dgm:animLvl val="lvl"/>
          <dgm:resizeHandles val="exact"/>
        </dgm:presLayoutVars>
      </dgm:prSet>
      <dgm:spPr/>
    </dgm:pt>
    <dgm:pt modelId="{722B5407-AD4A-4E56-A356-8D292ABD862B}" type="pres">
      <dgm:prSet presAssocID="{6DEE6978-B418-400E-AA91-33CBF6CB90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B84154-7145-4E60-9E52-B250AEC46A6D}" type="pres">
      <dgm:prSet presAssocID="{6DEE6978-B418-400E-AA91-33CBF6CB90F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BBE3C2-20C8-4F78-B508-DEEF04E05E3E}" type="pres">
      <dgm:prSet presAssocID="{E129B27E-332E-4793-8206-2CE20F43CF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78F730-B2E7-4498-942A-D3A9321EF379}" type="pres">
      <dgm:prSet presAssocID="{E129B27E-332E-4793-8206-2CE20F43CFE6}" presName="childText" presStyleLbl="revTx" presStyleIdx="1" presStyleCnt="3">
        <dgm:presLayoutVars>
          <dgm:bulletEnabled val="1"/>
        </dgm:presLayoutVars>
      </dgm:prSet>
      <dgm:spPr/>
    </dgm:pt>
    <dgm:pt modelId="{18C0EA66-2DCA-46F3-8D6B-491F7D226F55}" type="pres">
      <dgm:prSet presAssocID="{8B067A14-7023-480A-8B58-3640E6BC4C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90CCDE-C9D6-456E-B32F-88777040FD7A}" type="pres">
      <dgm:prSet presAssocID="{8B067A14-7023-480A-8B58-3640E6BC4CD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252051A-CBA7-4403-B085-47BC83D4B7B2}" type="presOf" srcId="{8B067A14-7023-480A-8B58-3640E6BC4CDA}" destId="{18C0EA66-2DCA-46F3-8D6B-491F7D226F55}" srcOrd="0" destOrd="0" presId="urn:microsoft.com/office/officeart/2005/8/layout/vList2"/>
    <dgm:cxn modelId="{0F0CFCFE-BE7C-493F-AD99-F228AC62A49B}" type="presOf" srcId="{484DC7A5-A45A-4683-9C54-8C78C8A5A39B}" destId="{9A90CCDE-C9D6-456E-B32F-88777040FD7A}" srcOrd="0" destOrd="1" presId="urn:microsoft.com/office/officeart/2005/8/layout/vList2"/>
    <dgm:cxn modelId="{048E2ADE-D2F4-49C9-96E3-8BDD097E4A39}" srcId="{8B067A14-7023-480A-8B58-3640E6BC4CDA}" destId="{A7F5642F-6477-4C47-BDA6-9CE8FD753178}" srcOrd="0" destOrd="0" parTransId="{D5DCF0D4-B49F-417B-8150-A30A7C771E0B}" sibTransId="{6BF8551A-694C-4F42-809B-7AC4F42D4F82}"/>
    <dgm:cxn modelId="{CAFF5FD1-2E6F-4BD0-B840-ADC93EF560C6}" type="presOf" srcId="{6DEE6978-B418-400E-AA91-33CBF6CB90FB}" destId="{722B5407-AD4A-4E56-A356-8D292ABD862B}" srcOrd="0" destOrd="0" presId="urn:microsoft.com/office/officeart/2005/8/layout/vList2"/>
    <dgm:cxn modelId="{93D28E43-F404-4641-8E96-D60E3A146E5B}" srcId="{E129B27E-332E-4793-8206-2CE20F43CFE6}" destId="{BEEA47C0-98CA-43E3-A457-71BD72843B94}" srcOrd="0" destOrd="0" parTransId="{A1F8617D-4D7E-4EB5-9686-1F224709CA49}" sibTransId="{AECAAE81-B7A5-463F-8634-1DDB525E4E51}"/>
    <dgm:cxn modelId="{CCBDAB14-7E91-4CC6-9407-39F8949A5674}" srcId="{9BC40AE8-0A43-445E-BC8D-AF29DBD0EC91}" destId="{8B067A14-7023-480A-8B58-3640E6BC4CDA}" srcOrd="2" destOrd="0" parTransId="{806BD36F-B517-42F9-98C8-BB2DD4053DA5}" sibTransId="{45D08B25-9DB9-4432-B99A-533D72C851EF}"/>
    <dgm:cxn modelId="{47971FB0-B1D3-431E-968C-A55CD2A6C515}" type="presOf" srcId="{9BC40AE8-0A43-445E-BC8D-AF29DBD0EC91}" destId="{2A0C88CF-6CD7-4467-8FD5-BB27B272AC4A}" srcOrd="0" destOrd="0" presId="urn:microsoft.com/office/officeart/2005/8/layout/vList2"/>
    <dgm:cxn modelId="{E487395A-02C4-46C7-8BF3-121FE9E29CD8}" srcId="{E129B27E-332E-4793-8206-2CE20F43CFE6}" destId="{FB7B3EAA-C8A4-4C9C-8937-CED0D61BF3FC}" srcOrd="1" destOrd="0" parTransId="{C133AFD3-2D2F-470E-B75E-8CCE35C6C335}" sibTransId="{E6D099E2-90EF-4D02-815E-64EB0FF68206}"/>
    <dgm:cxn modelId="{74C40D84-237E-4550-97D9-F5AACF2EB56B}" srcId="{8B067A14-7023-480A-8B58-3640E6BC4CDA}" destId="{484DC7A5-A45A-4683-9C54-8C78C8A5A39B}" srcOrd="1" destOrd="0" parTransId="{3F2B0EBB-AA58-4F6C-93A5-F4775704AF91}" sibTransId="{B434EDE6-8FFC-435A-9C02-6CFF50CCE47C}"/>
    <dgm:cxn modelId="{4AC08937-E98A-4B98-8B44-7FF8CF046881}" srcId="{6DEE6978-B418-400E-AA91-33CBF6CB90FB}" destId="{27C5464F-1AC4-40E2-9544-E80302754144}" srcOrd="0" destOrd="0" parTransId="{1BD77694-7CAF-455B-9E97-52B915C854B0}" sibTransId="{DB28AD44-D6D0-408A-9C2A-5AB69773F93D}"/>
    <dgm:cxn modelId="{21DFB722-EB4A-421F-9580-3FC087354170}" type="presOf" srcId="{27C5464F-1AC4-40E2-9544-E80302754144}" destId="{5DB84154-7145-4E60-9E52-B250AEC46A6D}" srcOrd="0" destOrd="0" presId="urn:microsoft.com/office/officeart/2005/8/layout/vList2"/>
    <dgm:cxn modelId="{AE7606EE-5821-4C7E-AFC1-7EC07DA3A3E4}" type="presOf" srcId="{FB7B3EAA-C8A4-4C9C-8937-CED0D61BF3FC}" destId="{8A78F730-B2E7-4498-942A-D3A9321EF379}" srcOrd="0" destOrd="1" presId="urn:microsoft.com/office/officeart/2005/8/layout/vList2"/>
    <dgm:cxn modelId="{3D24F2C4-8829-417E-8B8D-E47D7B6842EF}" srcId="{9BC40AE8-0A43-445E-BC8D-AF29DBD0EC91}" destId="{E129B27E-332E-4793-8206-2CE20F43CFE6}" srcOrd="1" destOrd="0" parTransId="{AF2E919F-AF2A-4D8D-A097-3A57C2CE35D4}" sibTransId="{D5762BD6-A06D-46DF-BE14-6A69AC02057B}"/>
    <dgm:cxn modelId="{A7B3E535-2531-4C5B-9825-335628653E65}" srcId="{9BC40AE8-0A43-445E-BC8D-AF29DBD0EC91}" destId="{6DEE6978-B418-400E-AA91-33CBF6CB90FB}" srcOrd="0" destOrd="0" parTransId="{4A26508D-F096-4215-867C-BB76E82D0D79}" sibTransId="{E70835A7-901C-4222-AFD8-3925754B2674}"/>
    <dgm:cxn modelId="{A5934550-4138-4B81-86C8-BCB9D61644BA}" type="presOf" srcId="{A7F5642F-6477-4C47-BDA6-9CE8FD753178}" destId="{9A90CCDE-C9D6-456E-B32F-88777040FD7A}" srcOrd="0" destOrd="0" presId="urn:microsoft.com/office/officeart/2005/8/layout/vList2"/>
    <dgm:cxn modelId="{DF79A36A-BB48-423F-9085-9903B4554829}" type="presOf" srcId="{BEEA47C0-98CA-43E3-A457-71BD72843B94}" destId="{8A78F730-B2E7-4498-942A-D3A9321EF379}" srcOrd="0" destOrd="0" presId="urn:microsoft.com/office/officeart/2005/8/layout/vList2"/>
    <dgm:cxn modelId="{734BDF01-D160-43B6-8BA6-61C0115C6F40}" type="presOf" srcId="{E129B27E-332E-4793-8206-2CE20F43CFE6}" destId="{33BBE3C2-20C8-4F78-B508-DEEF04E05E3E}" srcOrd="0" destOrd="0" presId="urn:microsoft.com/office/officeart/2005/8/layout/vList2"/>
    <dgm:cxn modelId="{500BA115-3766-49F3-957C-A1A9607D2808}" type="presParOf" srcId="{2A0C88CF-6CD7-4467-8FD5-BB27B272AC4A}" destId="{722B5407-AD4A-4E56-A356-8D292ABD862B}" srcOrd="0" destOrd="0" presId="urn:microsoft.com/office/officeart/2005/8/layout/vList2"/>
    <dgm:cxn modelId="{C2957C91-E784-4167-8B1D-624652D6C4F4}" type="presParOf" srcId="{2A0C88CF-6CD7-4467-8FD5-BB27B272AC4A}" destId="{5DB84154-7145-4E60-9E52-B250AEC46A6D}" srcOrd="1" destOrd="0" presId="urn:microsoft.com/office/officeart/2005/8/layout/vList2"/>
    <dgm:cxn modelId="{AB0008C3-7360-408E-8D18-C9229D4EDC33}" type="presParOf" srcId="{2A0C88CF-6CD7-4467-8FD5-BB27B272AC4A}" destId="{33BBE3C2-20C8-4F78-B508-DEEF04E05E3E}" srcOrd="2" destOrd="0" presId="urn:microsoft.com/office/officeart/2005/8/layout/vList2"/>
    <dgm:cxn modelId="{76DB7350-87AF-4536-9C41-4BB13F0E7D99}" type="presParOf" srcId="{2A0C88CF-6CD7-4467-8FD5-BB27B272AC4A}" destId="{8A78F730-B2E7-4498-942A-D3A9321EF379}" srcOrd="3" destOrd="0" presId="urn:microsoft.com/office/officeart/2005/8/layout/vList2"/>
    <dgm:cxn modelId="{5D6564AC-E294-469E-A3D3-7B56AEBD44C1}" type="presParOf" srcId="{2A0C88CF-6CD7-4467-8FD5-BB27B272AC4A}" destId="{18C0EA66-2DCA-46F3-8D6B-491F7D226F55}" srcOrd="4" destOrd="0" presId="urn:microsoft.com/office/officeart/2005/8/layout/vList2"/>
    <dgm:cxn modelId="{6342DB09-B56E-422F-BCFA-8761CDE280A8}" type="presParOf" srcId="{2A0C88CF-6CD7-4467-8FD5-BB27B272AC4A}" destId="{9A90CCDE-C9D6-456E-B32F-88777040FD7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13C08F-6D64-4017-88DB-99111A9097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31BBCB6-9948-4A4C-85A6-BAB82E9EBF29}">
      <dgm:prSet phldrT="[Texto]"/>
      <dgm:spPr/>
      <dgm:t>
        <a:bodyPr/>
        <a:lstStyle/>
        <a:p>
          <a:r>
            <a:rPr lang="es-EC" dirty="0" smtClean="0"/>
            <a:t>Muy Malo</a:t>
          </a:r>
          <a:endParaRPr lang="es-EC" dirty="0"/>
        </a:p>
      </dgm:t>
    </dgm:pt>
    <dgm:pt modelId="{49727319-5AEB-41E9-8230-880432A0B133}" type="parTrans" cxnId="{4AC9DD3A-3BA0-4FF3-9ADB-EB224A5C029D}">
      <dgm:prSet/>
      <dgm:spPr/>
      <dgm:t>
        <a:bodyPr/>
        <a:lstStyle/>
        <a:p>
          <a:endParaRPr lang="es-EC"/>
        </a:p>
      </dgm:t>
    </dgm:pt>
    <dgm:pt modelId="{0E2EC4BA-507A-4FAF-B549-51573844848D}" type="sibTrans" cxnId="{4AC9DD3A-3BA0-4FF3-9ADB-EB224A5C029D}">
      <dgm:prSet/>
      <dgm:spPr/>
      <dgm:t>
        <a:bodyPr/>
        <a:lstStyle/>
        <a:p>
          <a:endParaRPr lang="es-EC"/>
        </a:p>
      </dgm:t>
    </dgm:pt>
    <dgm:pt modelId="{EB523C0D-A747-42D0-8C03-B2E1B5769ED1}">
      <dgm:prSet phldrT="[Texto]"/>
      <dgm:spPr/>
      <dgm:t>
        <a:bodyPr/>
        <a:lstStyle/>
        <a:p>
          <a:r>
            <a:rPr lang="es-EC" dirty="0" smtClean="0"/>
            <a:t>Malo</a:t>
          </a:r>
          <a:endParaRPr lang="es-EC" dirty="0"/>
        </a:p>
      </dgm:t>
    </dgm:pt>
    <dgm:pt modelId="{5C2012E1-4F95-409E-BEE9-AF418BB2E69F}" type="parTrans" cxnId="{760FFF53-0314-4B84-9170-988865DF5CC9}">
      <dgm:prSet/>
      <dgm:spPr/>
      <dgm:t>
        <a:bodyPr/>
        <a:lstStyle/>
        <a:p>
          <a:endParaRPr lang="es-EC"/>
        </a:p>
      </dgm:t>
    </dgm:pt>
    <dgm:pt modelId="{78700D81-6764-4E53-A43F-194F1EEC18BD}" type="sibTrans" cxnId="{760FFF53-0314-4B84-9170-988865DF5CC9}">
      <dgm:prSet/>
      <dgm:spPr/>
      <dgm:t>
        <a:bodyPr/>
        <a:lstStyle/>
        <a:p>
          <a:endParaRPr lang="es-EC"/>
        </a:p>
      </dgm:t>
    </dgm:pt>
    <dgm:pt modelId="{EA00C6AB-D711-48D9-B826-2C983B0F3ECC}">
      <dgm:prSet phldrT="[Texto]"/>
      <dgm:spPr/>
      <dgm:t>
        <a:bodyPr/>
        <a:lstStyle/>
        <a:p>
          <a:r>
            <a:rPr lang="es-EC" dirty="0" smtClean="0"/>
            <a:t>Regular</a:t>
          </a:r>
          <a:endParaRPr lang="es-EC" dirty="0"/>
        </a:p>
      </dgm:t>
    </dgm:pt>
    <dgm:pt modelId="{10637856-6255-4ED4-A793-436C5F9783B3}" type="parTrans" cxnId="{A924B955-B94A-4A31-89B7-D65B31A3A282}">
      <dgm:prSet/>
      <dgm:spPr/>
      <dgm:t>
        <a:bodyPr/>
        <a:lstStyle/>
        <a:p>
          <a:endParaRPr lang="es-EC"/>
        </a:p>
      </dgm:t>
    </dgm:pt>
    <dgm:pt modelId="{B285B53D-B500-4717-B736-4367A8295861}" type="sibTrans" cxnId="{A924B955-B94A-4A31-89B7-D65B31A3A282}">
      <dgm:prSet/>
      <dgm:spPr/>
      <dgm:t>
        <a:bodyPr/>
        <a:lstStyle/>
        <a:p>
          <a:endParaRPr lang="es-EC"/>
        </a:p>
      </dgm:t>
    </dgm:pt>
    <dgm:pt modelId="{D00F9A52-9E82-4631-BC32-A3568203659C}">
      <dgm:prSet phldrT="[Texto]"/>
      <dgm:spPr/>
      <dgm:t>
        <a:bodyPr/>
        <a:lstStyle/>
        <a:p>
          <a:r>
            <a:rPr lang="es-EC" dirty="0" smtClean="0"/>
            <a:t>Excelente</a:t>
          </a:r>
          <a:endParaRPr lang="es-EC" dirty="0"/>
        </a:p>
      </dgm:t>
    </dgm:pt>
    <dgm:pt modelId="{437A0427-B050-41D1-A4D9-00223670991C}" type="parTrans" cxnId="{90C4E461-6417-4202-B767-4EF68B4ADF19}">
      <dgm:prSet/>
      <dgm:spPr/>
      <dgm:t>
        <a:bodyPr/>
        <a:lstStyle/>
        <a:p>
          <a:endParaRPr lang="es-EC"/>
        </a:p>
      </dgm:t>
    </dgm:pt>
    <dgm:pt modelId="{8953876B-462F-489F-95FA-4173257C91CE}" type="sibTrans" cxnId="{90C4E461-6417-4202-B767-4EF68B4ADF19}">
      <dgm:prSet/>
      <dgm:spPr/>
      <dgm:t>
        <a:bodyPr/>
        <a:lstStyle/>
        <a:p>
          <a:endParaRPr lang="es-EC"/>
        </a:p>
      </dgm:t>
    </dgm:pt>
    <dgm:pt modelId="{C480E511-2A71-4502-9E53-72DE7ECC6542}">
      <dgm:prSet phldrT="[Texto]"/>
      <dgm:spPr/>
      <dgm:t>
        <a:bodyPr/>
        <a:lstStyle/>
        <a:p>
          <a:r>
            <a:rPr lang="es-EC" dirty="0" smtClean="0"/>
            <a:t>Bueno</a:t>
          </a:r>
          <a:endParaRPr lang="es-EC" dirty="0"/>
        </a:p>
      </dgm:t>
    </dgm:pt>
    <dgm:pt modelId="{73C83D02-1C5F-4DBF-8972-0F4CC0FCA598}" type="parTrans" cxnId="{9836B477-A12B-4322-87A0-2E982667B1B9}">
      <dgm:prSet/>
      <dgm:spPr/>
      <dgm:t>
        <a:bodyPr/>
        <a:lstStyle/>
        <a:p>
          <a:endParaRPr lang="es-EC"/>
        </a:p>
      </dgm:t>
    </dgm:pt>
    <dgm:pt modelId="{07AD0711-D93B-475D-8D78-3DDE97535C7F}" type="sibTrans" cxnId="{9836B477-A12B-4322-87A0-2E982667B1B9}">
      <dgm:prSet/>
      <dgm:spPr/>
      <dgm:t>
        <a:bodyPr/>
        <a:lstStyle/>
        <a:p>
          <a:endParaRPr lang="es-EC"/>
        </a:p>
      </dgm:t>
    </dgm:pt>
    <dgm:pt modelId="{25730BBC-3838-4ACF-AE58-67B985BF4FCD}">
      <dgm:prSet phldrT="[Texto]"/>
      <dgm:spPr/>
      <dgm:t>
        <a:bodyPr/>
        <a:lstStyle/>
        <a:p>
          <a:r>
            <a:rPr lang="es-EC" dirty="0" smtClean="0"/>
            <a:t>Muy Bueno</a:t>
          </a:r>
          <a:endParaRPr lang="es-EC" dirty="0"/>
        </a:p>
      </dgm:t>
    </dgm:pt>
    <dgm:pt modelId="{F1FAB506-D6FD-4B14-9BF1-D0C62B14FE26}" type="parTrans" cxnId="{7629BC4D-D238-4309-A149-5948B7779E75}">
      <dgm:prSet/>
      <dgm:spPr/>
      <dgm:t>
        <a:bodyPr/>
        <a:lstStyle/>
        <a:p>
          <a:endParaRPr lang="es-EC"/>
        </a:p>
      </dgm:t>
    </dgm:pt>
    <dgm:pt modelId="{467EAA9F-354A-411D-8347-9F25E57056AB}" type="sibTrans" cxnId="{7629BC4D-D238-4309-A149-5948B7779E75}">
      <dgm:prSet/>
      <dgm:spPr/>
      <dgm:t>
        <a:bodyPr/>
        <a:lstStyle/>
        <a:p>
          <a:endParaRPr lang="es-EC"/>
        </a:p>
      </dgm:t>
    </dgm:pt>
    <dgm:pt modelId="{4381EEF2-6057-4DAA-A5AD-E771780159AC}" type="pres">
      <dgm:prSet presAssocID="{4413C08F-6D64-4017-88DB-99111A909749}" presName="linear" presStyleCnt="0">
        <dgm:presLayoutVars>
          <dgm:animLvl val="lvl"/>
          <dgm:resizeHandles val="exact"/>
        </dgm:presLayoutVars>
      </dgm:prSet>
      <dgm:spPr/>
    </dgm:pt>
    <dgm:pt modelId="{2040C1AB-00DF-4341-845B-4C1C25AEB56A}" type="pres">
      <dgm:prSet presAssocID="{D31BBCB6-9948-4A4C-85A6-BAB82E9EBF2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501ED8-9412-4BBD-9AD8-48CC4DD1E4FA}" type="pres">
      <dgm:prSet presAssocID="{0E2EC4BA-507A-4FAF-B549-51573844848D}" presName="spacer" presStyleCnt="0"/>
      <dgm:spPr/>
    </dgm:pt>
    <dgm:pt modelId="{DE5BA1C7-4F0A-4A58-9740-D6527927289A}" type="pres">
      <dgm:prSet presAssocID="{EB523C0D-A747-42D0-8C03-B2E1B5769ED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5755A6-9CC8-4D24-A144-5C930F3E10FB}" type="pres">
      <dgm:prSet presAssocID="{78700D81-6764-4E53-A43F-194F1EEC18BD}" presName="spacer" presStyleCnt="0"/>
      <dgm:spPr/>
    </dgm:pt>
    <dgm:pt modelId="{8FC116CC-E520-4981-A754-B6B184EE1A64}" type="pres">
      <dgm:prSet presAssocID="{EA00C6AB-D711-48D9-B826-2C983B0F3EC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949EEAD-1863-4FD8-9CDD-58262EBBFB6C}" type="pres">
      <dgm:prSet presAssocID="{B285B53D-B500-4717-B736-4367A8295861}" presName="spacer" presStyleCnt="0"/>
      <dgm:spPr/>
    </dgm:pt>
    <dgm:pt modelId="{7B11F9EF-9DFD-4DB0-8763-FFD17FE5534C}" type="pres">
      <dgm:prSet presAssocID="{C480E511-2A71-4502-9E53-72DE7ECC65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78221FC-5F21-46D8-8AB9-1064FA2DE170}" type="pres">
      <dgm:prSet presAssocID="{07AD0711-D93B-475D-8D78-3DDE97535C7F}" presName="spacer" presStyleCnt="0"/>
      <dgm:spPr/>
    </dgm:pt>
    <dgm:pt modelId="{CB66A227-A967-4D1C-AB78-F7B070519A84}" type="pres">
      <dgm:prSet presAssocID="{25730BBC-3838-4ACF-AE58-67B985BF4FC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176F23-0402-43BB-B476-9F333A37488E}" type="pres">
      <dgm:prSet presAssocID="{467EAA9F-354A-411D-8347-9F25E57056AB}" presName="spacer" presStyleCnt="0"/>
      <dgm:spPr/>
    </dgm:pt>
    <dgm:pt modelId="{DBAE88E1-E414-4995-B32C-185E0D2C4D2C}" type="pres">
      <dgm:prSet presAssocID="{D00F9A52-9E82-4631-BC32-A3568203659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0FFF53-0314-4B84-9170-988865DF5CC9}" srcId="{4413C08F-6D64-4017-88DB-99111A909749}" destId="{EB523C0D-A747-42D0-8C03-B2E1B5769ED1}" srcOrd="1" destOrd="0" parTransId="{5C2012E1-4F95-409E-BEE9-AF418BB2E69F}" sibTransId="{78700D81-6764-4E53-A43F-194F1EEC18BD}"/>
    <dgm:cxn modelId="{7629BC4D-D238-4309-A149-5948B7779E75}" srcId="{4413C08F-6D64-4017-88DB-99111A909749}" destId="{25730BBC-3838-4ACF-AE58-67B985BF4FCD}" srcOrd="4" destOrd="0" parTransId="{F1FAB506-D6FD-4B14-9BF1-D0C62B14FE26}" sibTransId="{467EAA9F-354A-411D-8347-9F25E57056AB}"/>
    <dgm:cxn modelId="{C4A9D326-F746-4908-944B-081CC1EB4C9B}" type="presOf" srcId="{4413C08F-6D64-4017-88DB-99111A909749}" destId="{4381EEF2-6057-4DAA-A5AD-E771780159AC}" srcOrd="0" destOrd="0" presId="urn:microsoft.com/office/officeart/2005/8/layout/vList2"/>
    <dgm:cxn modelId="{5EB5C7EB-EA1B-46CD-906E-19422866B5B3}" type="presOf" srcId="{D31BBCB6-9948-4A4C-85A6-BAB82E9EBF29}" destId="{2040C1AB-00DF-4341-845B-4C1C25AEB56A}" srcOrd="0" destOrd="0" presId="urn:microsoft.com/office/officeart/2005/8/layout/vList2"/>
    <dgm:cxn modelId="{1E9AE161-5045-41BC-B9DD-4A05EB7BEC6F}" type="presOf" srcId="{EB523C0D-A747-42D0-8C03-B2E1B5769ED1}" destId="{DE5BA1C7-4F0A-4A58-9740-D6527927289A}" srcOrd="0" destOrd="0" presId="urn:microsoft.com/office/officeart/2005/8/layout/vList2"/>
    <dgm:cxn modelId="{EB6B69D4-64B7-421B-9BB0-A43973E48453}" type="presOf" srcId="{D00F9A52-9E82-4631-BC32-A3568203659C}" destId="{DBAE88E1-E414-4995-B32C-185E0D2C4D2C}" srcOrd="0" destOrd="0" presId="urn:microsoft.com/office/officeart/2005/8/layout/vList2"/>
    <dgm:cxn modelId="{9836B477-A12B-4322-87A0-2E982667B1B9}" srcId="{4413C08F-6D64-4017-88DB-99111A909749}" destId="{C480E511-2A71-4502-9E53-72DE7ECC6542}" srcOrd="3" destOrd="0" parTransId="{73C83D02-1C5F-4DBF-8972-0F4CC0FCA598}" sibTransId="{07AD0711-D93B-475D-8D78-3DDE97535C7F}"/>
    <dgm:cxn modelId="{A924B955-B94A-4A31-89B7-D65B31A3A282}" srcId="{4413C08F-6D64-4017-88DB-99111A909749}" destId="{EA00C6AB-D711-48D9-B826-2C983B0F3ECC}" srcOrd="2" destOrd="0" parTransId="{10637856-6255-4ED4-A793-436C5F9783B3}" sibTransId="{B285B53D-B500-4717-B736-4367A8295861}"/>
    <dgm:cxn modelId="{1464C89A-7F34-4D0D-B47F-B63E923D76E4}" type="presOf" srcId="{EA00C6AB-D711-48D9-B826-2C983B0F3ECC}" destId="{8FC116CC-E520-4981-A754-B6B184EE1A64}" srcOrd="0" destOrd="0" presId="urn:microsoft.com/office/officeart/2005/8/layout/vList2"/>
    <dgm:cxn modelId="{48EA3F3D-5E07-4544-8B7D-069A39368611}" type="presOf" srcId="{C480E511-2A71-4502-9E53-72DE7ECC6542}" destId="{7B11F9EF-9DFD-4DB0-8763-FFD17FE5534C}" srcOrd="0" destOrd="0" presId="urn:microsoft.com/office/officeart/2005/8/layout/vList2"/>
    <dgm:cxn modelId="{14FBEB0C-9A0A-4797-A1DA-A18AE7AC695E}" type="presOf" srcId="{25730BBC-3838-4ACF-AE58-67B985BF4FCD}" destId="{CB66A227-A967-4D1C-AB78-F7B070519A84}" srcOrd="0" destOrd="0" presId="urn:microsoft.com/office/officeart/2005/8/layout/vList2"/>
    <dgm:cxn modelId="{4AC9DD3A-3BA0-4FF3-9ADB-EB224A5C029D}" srcId="{4413C08F-6D64-4017-88DB-99111A909749}" destId="{D31BBCB6-9948-4A4C-85A6-BAB82E9EBF29}" srcOrd="0" destOrd="0" parTransId="{49727319-5AEB-41E9-8230-880432A0B133}" sibTransId="{0E2EC4BA-507A-4FAF-B549-51573844848D}"/>
    <dgm:cxn modelId="{90C4E461-6417-4202-B767-4EF68B4ADF19}" srcId="{4413C08F-6D64-4017-88DB-99111A909749}" destId="{D00F9A52-9E82-4631-BC32-A3568203659C}" srcOrd="5" destOrd="0" parTransId="{437A0427-B050-41D1-A4D9-00223670991C}" sibTransId="{8953876B-462F-489F-95FA-4173257C91CE}"/>
    <dgm:cxn modelId="{730AA365-1CD6-4B65-99A2-96FAB49E780E}" type="presParOf" srcId="{4381EEF2-6057-4DAA-A5AD-E771780159AC}" destId="{2040C1AB-00DF-4341-845B-4C1C25AEB56A}" srcOrd="0" destOrd="0" presId="urn:microsoft.com/office/officeart/2005/8/layout/vList2"/>
    <dgm:cxn modelId="{BBF68E30-47CF-4010-95AA-700B00EDE473}" type="presParOf" srcId="{4381EEF2-6057-4DAA-A5AD-E771780159AC}" destId="{C8501ED8-9412-4BBD-9AD8-48CC4DD1E4FA}" srcOrd="1" destOrd="0" presId="urn:microsoft.com/office/officeart/2005/8/layout/vList2"/>
    <dgm:cxn modelId="{D1B8B9E8-C778-459D-B5B3-57E9D74B7CA0}" type="presParOf" srcId="{4381EEF2-6057-4DAA-A5AD-E771780159AC}" destId="{DE5BA1C7-4F0A-4A58-9740-D6527927289A}" srcOrd="2" destOrd="0" presId="urn:microsoft.com/office/officeart/2005/8/layout/vList2"/>
    <dgm:cxn modelId="{5D25333B-9F18-4E1A-8166-195E7E5270AC}" type="presParOf" srcId="{4381EEF2-6057-4DAA-A5AD-E771780159AC}" destId="{365755A6-9CC8-4D24-A144-5C930F3E10FB}" srcOrd="3" destOrd="0" presId="urn:microsoft.com/office/officeart/2005/8/layout/vList2"/>
    <dgm:cxn modelId="{8EE0F8DF-86D3-46FC-B0DB-11669A306521}" type="presParOf" srcId="{4381EEF2-6057-4DAA-A5AD-E771780159AC}" destId="{8FC116CC-E520-4981-A754-B6B184EE1A64}" srcOrd="4" destOrd="0" presId="urn:microsoft.com/office/officeart/2005/8/layout/vList2"/>
    <dgm:cxn modelId="{7213BC96-7DDB-4EB7-88AF-CD5C60ECB620}" type="presParOf" srcId="{4381EEF2-6057-4DAA-A5AD-E771780159AC}" destId="{C949EEAD-1863-4FD8-9CDD-58262EBBFB6C}" srcOrd="5" destOrd="0" presId="urn:microsoft.com/office/officeart/2005/8/layout/vList2"/>
    <dgm:cxn modelId="{EA36F6BA-FD97-4217-991D-0DDA23404858}" type="presParOf" srcId="{4381EEF2-6057-4DAA-A5AD-E771780159AC}" destId="{7B11F9EF-9DFD-4DB0-8763-FFD17FE5534C}" srcOrd="6" destOrd="0" presId="urn:microsoft.com/office/officeart/2005/8/layout/vList2"/>
    <dgm:cxn modelId="{61591BCA-AD64-4586-9AC9-5AFCEAA88861}" type="presParOf" srcId="{4381EEF2-6057-4DAA-A5AD-E771780159AC}" destId="{978221FC-5F21-46D8-8AB9-1064FA2DE170}" srcOrd="7" destOrd="0" presId="urn:microsoft.com/office/officeart/2005/8/layout/vList2"/>
    <dgm:cxn modelId="{54579C53-D2FD-4534-B61C-30499313344B}" type="presParOf" srcId="{4381EEF2-6057-4DAA-A5AD-E771780159AC}" destId="{CB66A227-A967-4D1C-AB78-F7B070519A84}" srcOrd="8" destOrd="0" presId="urn:microsoft.com/office/officeart/2005/8/layout/vList2"/>
    <dgm:cxn modelId="{E5FFAF45-134E-40FE-B913-B5131E74CA59}" type="presParOf" srcId="{4381EEF2-6057-4DAA-A5AD-E771780159AC}" destId="{5F176F23-0402-43BB-B476-9F333A37488E}" srcOrd="9" destOrd="0" presId="urn:microsoft.com/office/officeart/2005/8/layout/vList2"/>
    <dgm:cxn modelId="{3540905E-ABBE-432B-B715-59056BD67379}" type="presParOf" srcId="{4381EEF2-6057-4DAA-A5AD-E771780159AC}" destId="{DBAE88E1-E414-4995-B32C-185E0D2C4D2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F9851-DFA0-4612-B004-A4EAE9FD26C0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0B8F331F-C140-486D-8EDA-072831B7C6E2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ROLA INTERNACIONAL USA CORP (100%)</a:t>
          </a:r>
          <a:endParaRPr lang="es-EC" dirty="0"/>
        </a:p>
      </dgm:t>
    </dgm:pt>
    <dgm:pt modelId="{E9D283F0-3FEE-4EB9-A5F7-104E8A5D52AF}" type="parTrans" cxnId="{8CCD841B-0245-4916-912C-63B0101F3712}">
      <dgm:prSet/>
      <dgm:spPr/>
      <dgm:t>
        <a:bodyPr/>
        <a:lstStyle/>
        <a:p>
          <a:endParaRPr lang="es-EC"/>
        </a:p>
      </dgm:t>
    </dgm:pt>
    <dgm:pt modelId="{C00BD70B-E93A-4236-9318-C344559F3399}" type="sibTrans" cxnId="{8CCD841B-0245-4916-912C-63B0101F3712}">
      <dgm:prSet/>
      <dgm:spPr/>
      <dgm:t>
        <a:bodyPr/>
        <a:lstStyle/>
        <a:p>
          <a:endParaRPr lang="es-EC"/>
        </a:p>
      </dgm:t>
    </dgm:pt>
    <dgm:pt modelId="{57F84B22-BFD6-4AA5-ACA3-A800683D0B6D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TAMPA (84%)</a:t>
          </a:r>
          <a:endParaRPr lang="es-EC" dirty="0"/>
        </a:p>
      </dgm:t>
    </dgm:pt>
    <dgm:pt modelId="{97318EEC-7484-4CFA-9811-726F072B7421}" type="parTrans" cxnId="{C4E0CE7B-213D-444B-8608-D4C1F6E674D4}">
      <dgm:prSet/>
      <dgm:spPr/>
      <dgm:t>
        <a:bodyPr/>
        <a:lstStyle/>
        <a:p>
          <a:endParaRPr lang="es-EC"/>
        </a:p>
      </dgm:t>
    </dgm:pt>
    <dgm:pt modelId="{31A74E5B-112E-4D46-A1ED-39DE9657F198}" type="sibTrans" cxnId="{C4E0CE7B-213D-444B-8608-D4C1F6E674D4}">
      <dgm:prSet/>
      <dgm:spPr/>
      <dgm:t>
        <a:bodyPr/>
        <a:lstStyle/>
        <a:p>
          <a:endParaRPr lang="es-EC"/>
        </a:p>
      </dgm:t>
    </dgm:pt>
    <dgm:pt modelId="{1B1FC6DB-271E-4ACD-8090-2A9B60AC5996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UPS (16%)</a:t>
          </a:r>
          <a:endParaRPr lang="es-EC" dirty="0"/>
        </a:p>
      </dgm:t>
    </dgm:pt>
    <dgm:pt modelId="{F43817F2-9C05-4012-A604-8F51DEAFA934}" type="parTrans" cxnId="{94EC45F7-DC23-4111-A30B-7B6870FBFDE2}">
      <dgm:prSet/>
      <dgm:spPr/>
      <dgm:t>
        <a:bodyPr/>
        <a:lstStyle/>
        <a:p>
          <a:endParaRPr lang="es-EC"/>
        </a:p>
      </dgm:t>
    </dgm:pt>
    <dgm:pt modelId="{FBB43BC4-9F08-4431-9B01-4F73E5D63347}" type="sibTrans" cxnId="{94EC45F7-DC23-4111-A30B-7B6870FBFDE2}">
      <dgm:prSet/>
      <dgm:spPr/>
      <dgm:t>
        <a:bodyPr/>
        <a:lstStyle/>
        <a:p>
          <a:endParaRPr lang="es-EC"/>
        </a:p>
      </dgm:t>
    </dgm:pt>
    <dgm:pt modelId="{BE9CD10F-0F63-4E66-A648-00AB838E5748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USD 1.67</a:t>
          </a:r>
          <a:endParaRPr lang="es-EC" dirty="0"/>
        </a:p>
      </dgm:t>
    </dgm:pt>
    <dgm:pt modelId="{FB7060C7-4DA8-4C74-95B6-CD6B4665C43C}" type="parTrans" cxnId="{91EC950B-7CB2-4050-BF7E-CF4217F06DFF}">
      <dgm:prSet/>
      <dgm:spPr/>
      <dgm:t>
        <a:bodyPr/>
        <a:lstStyle/>
        <a:p>
          <a:endParaRPr lang="es-EC"/>
        </a:p>
      </dgm:t>
    </dgm:pt>
    <dgm:pt modelId="{560F6499-3B38-41EB-8722-7E1A48EC24B3}" type="sibTrans" cxnId="{91EC950B-7CB2-4050-BF7E-CF4217F06DFF}">
      <dgm:prSet/>
      <dgm:spPr/>
      <dgm:t>
        <a:bodyPr/>
        <a:lstStyle/>
        <a:p>
          <a:endParaRPr lang="es-EC"/>
        </a:p>
      </dgm:t>
    </dgm:pt>
    <dgm:pt modelId="{863F0D92-8129-4A20-AA9F-8871C2EB0714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USD 1.31</a:t>
          </a:r>
          <a:endParaRPr lang="es-EC" dirty="0"/>
        </a:p>
      </dgm:t>
    </dgm:pt>
    <dgm:pt modelId="{3CFE9246-CF7F-48E0-B025-8BCE8C33C420}" type="parTrans" cxnId="{8D959FE0-C324-4FA1-BE95-56B0C72D8F56}">
      <dgm:prSet/>
      <dgm:spPr/>
      <dgm:t>
        <a:bodyPr/>
        <a:lstStyle/>
        <a:p>
          <a:endParaRPr lang="es-EC"/>
        </a:p>
      </dgm:t>
    </dgm:pt>
    <dgm:pt modelId="{74D5DB6A-646A-49C6-9928-E7DBFF9A2DB0}" type="sibTrans" cxnId="{8D959FE0-C324-4FA1-BE95-56B0C72D8F56}">
      <dgm:prSet/>
      <dgm:spPr/>
      <dgm:t>
        <a:bodyPr/>
        <a:lstStyle/>
        <a:p>
          <a:endParaRPr lang="es-EC"/>
        </a:p>
      </dgm:t>
    </dgm:pt>
    <dgm:pt modelId="{F9CF6FA7-2FF8-4C72-9855-541E28707BD3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85%</a:t>
          </a:r>
          <a:endParaRPr lang="es-EC" dirty="0"/>
        </a:p>
      </dgm:t>
    </dgm:pt>
    <dgm:pt modelId="{9E63F5DB-1BA6-4FE2-AE22-71C97B42EB30}" type="parTrans" cxnId="{431FD581-517C-4921-A0FA-07F33D529601}">
      <dgm:prSet/>
      <dgm:spPr/>
      <dgm:t>
        <a:bodyPr/>
        <a:lstStyle/>
        <a:p>
          <a:endParaRPr lang="es-EC"/>
        </a:p>
      </dgm:t>
    </dgm:pt>
    <dgm:pt modelId="{D4B20685-B8D6-4E35-90CF-53F1F3690996}" type="sibTrans" cxnId="{431FD581-517C-4921-A0FA-07F33D529601}">
      <dgm:prSet/>
      <dgm:spPr/>
      <dgm:t>
        <a:bodyPr/>
        <a:lstStyle/>
        <a:p>
          <a:endParaRPr lang="es-EC"/>
        </a:p>
      </dgm:t>
    </dgm:pt>
    <dgm:pt modelId="{5D30E79B-8E86-4042-8668-B94341C69A41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100%</a:t>
          </a:r>
          <a:endParaRPr lang="es-EC" dirty="0"/>
        </a:p>
      </dgm:t>
    </dgm:pt>
    <dgm:pt modelId="{03657172-365F-4621-AD9E-74BC6D80C79D}" type="parTrans" cxnId="{EE1AFE49-784C-42DD-87F2-A645433E1C42}">
      <dgm:prSet/>
      <dgm:spPr/>
      <dgm:t>
        <a:bodyPr/>
        <a:lstStyle/>
        <a:p>
          <a:endParaRPr lang="es-EC"/>
        </a:p>
      </dgm:t>
    </dgm:pt>
    <dgm:pt modelId="{62B65F5F-54A4-425B-B313-A983D7286885}" type="sibTrans" cxnId="{EE1AFE49-784C-42DD-87F2-A645433E1C42}">
      <dgm:prSet/>
      <dgm:spPr/>
      <dgm:t>
        <a:bodyPr/>
        <a:lstStyle/>
        <a:p>
          <a:endParaRPr lang="es-EC"/>
        </a:p>
      </dgm:t>
    </dgm:pt>
    <dgm:pt modelId="{4358F541-EF52-490D-9A10-8641D39530BE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COORDINACIÓN EN ORIGEN</a:t>
          </a:r>
          <a:endParaRPr lang="es-EC" dirty="0"/>
        </a:p>
      </dgm:t>
    </dgm:pt>
    <dgm:pt modelId="{48D8123D-E6B6-4B72-9D2B-9F5298DF69E2}" type="parTrans" cxnId="{9EB4D283-369B-4D84-8D42-346A3EF5429B}">
      <dgm:prSet/>
      <dgm:spPr/>
      <dgm:t>
        <a:bodyPr/>
        <a:lstStyle/>
        <a:p>
          <a:endParaRPr lang="es-EC"/>
        </a:p>
      </dgm:t>
    </dgm:pt>
    <dgm:pt modelId="{13A59F4C-68C7-4893-9305-DB4707969C27}" type="sibTrans" cxnId="{9EB4D283-369B-4D84-8D42-346A3EF5429B}">
      <dgm:prSet/>
      <dgm:spPr/>
      <dgm:t>
        <a:bodyPr/>
        <a:lstStyle/>
        <a:p>
          <a:endParaRPr lang="es-EC"/>
        </a:p>
      </dgm:t>
    </dgm:pt>
    <dgm:pt modelId="{6F25702B-24A9-4129-A43B-59878335FFF4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USD 0.86</a:t>
          </a:r>
          <a:endParaRPr lang="es-EC" dirty="0"/>
        </a:p>
      </dgm:t>
    </dgm:pt>
    <dgm:pt modelId="{BA4AC711-0725-423C-95B0-4CDE383DFF80}" type="parTrans" cxnId="{DC92B49D-5158-4A1C-90B3-D43F02347151}">
      <dgm:prSet/>
      <dgm:spPr/>
      <dgm:t>
        <a:bodyPr/>
        <a:lstStyle/>
        <a:p>
          <a:endParaRPr lang="es-EC"/>
        </a:p>
      </dgm:t>
    </dgm:pt>
    <dgm:pt modelId="{2C84CD9E-814F-44A1-AFA1-1F48F6A30E71}" type="sibTrans" cxnId="{DC92B49D-5158-4A1C-90B3-D43F02347151}">
      <dgm:prSet/>
      <dgm:spPr/>
      <dgm:t>
        <a:bodyPr/>
        <a:lstStyle/>
        <a:p>
          <a:endParaRPr lang="es-EC"/>
        </a:p>
      </dgm:t>
    </dgm:pt>
    <dgm:pt modelId="{D8A017F0-44EA-4CF6-9958-6B6ADA6CE2AD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30%</a:t>
          </a:r>
          <a:endParaRPr lang="es-EC" dirty="0"/>
        </a:p>
      </dgm:t>
    </dgm:pt>
    <dgm:pt modelId="{0C70A244-3DEB-46FC-99DF-A8AE6713B1A8}" type="parTrans" cxnId="{B666FFF3-C378-4D38-8F1F-2B2BFB24CA22}">
      <dgm:prSet/>
      <dgm:spPr/>
      <dgm:t>
        <a:bodyPr/>
        <a:lstStyle/>
        <a:p>
          <a:endParaRPr lang="es-EC"/>
        </a:p>
      </dgm:t>
    </dgm:pt>
    <dgm:pt modelId="{8BF57AD0-901E-4D91-A961-418DD731A5A3}" type="sibTrans" cxnId="{B666FFF3-C378-4D38-8F1F-2B2BFB24CA22}">
      <dgm:prSet/>
      <dgm:spPr/>
      <dgm:t>
        <a:bodyPr/>
        <a:lstStyle/>
        <a:p>
          <a:endParaRPr lang="es-EC"/>
        </a:p>
      </dgm:t>
    </dgm:pt>
    <dgm:pt modelId="{345058F2-10D6-4AB5-83CD-0CB1059649E9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GENERAL</a:t>
          </a:r>
          <a:endParaRPr lang="es-EC" dirty="0"/>
        </a:p>
      </dgm:t>
    </dgm:pt>
    <dgm:pt modelId="{249CBCBD-F493-434A-BE33-7FDED39A4514}" type="parTrans" cxnId="{356A05C8-8BAA-4E91-8706-F5C9BAD5B80F}">
      <dgm:prSet/>
      <dgm:spPr/>
      <dgm:t>
        <a:bodyPr/>
        <a:lstStyle/>
        <a:p>
          <a:endParaRPr lang="es-EC"/>
        </a:p>
      </dgm:t>
    </dgm:pt>
    <dgm:pt modelId="{7DC48435-21BB-4F79-BE5B-1B066A623384}" type="sibTrans" cxnId="{356A05C8-8BAA-4E91-8706-F5C9BAD5B80F}">
      <dgm:prSet/>
      <dgm:spPr/>
      <dgm:t>
        <a:bodyPr/>
        <a:lstStyle/>
        <a:p>
          <a:endParaRPr lang="es-EC"/>
        </a:p>
      </dgm:t>
    </dgm:pt>
    <dgm:pt modelId="{67E19E84-905C-4757-9627-1553E6C1CBF8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USD 2.35</a:t>
          </a:r>
          <a:endParaRPr lang="es-EC" dirty="0"/>
        </a:p>
      </dgm:t>
    </dgm:pt>
    <dgm:pt modelId="{7E4ECD2F-6583-489A-AE5F-42BF96CD5949}" type="parTrans" cxnId="{AD94D668-9025-49CF-8A6B-1BB34428BE30}">
      <dgm:prSet/>
      <dgm:spPr/>
      <dgm:t>
        <a:bodyPr/>
        <a:lstStyle/>
        <a:p>
          <a:endParaRPr lang="es-EC"/>
        </a:p>
      </dgm:t>
    </dgm:pt>
    <dgm:pt modelId="{B242424C-3347-4925-AA0F-2FDEE0284C34}" type="sibTrans" cxnId="{AD94D668-9025-49CF-8A6B-1BB34428BE30}">
      <dgm:prSet/>
      <dgm:spPr/>
      <dgm:t>
        <a:bodyPr/>
        <a:lstStyle/>
        <a:p>
          <a:endParaRPr lang="es-EC"/>
        </a:p>
      </dgm:t>
    </dgm:pt>
    <dgm:pt modelId="{93E822E3-82CA-415D-AC1F-FD6C2D471995}">
      <dgm:prSet phldrT="[Texto]"/>
      <dgm:spPr>
        <a:solidFill>
          <a:srgbClr val="3C3B6E"/>
        </a:solidFill>
      </dgm:spPr>
      <dgm:t>
        <a:bodyPr/>
        <a:lstStyle/>
        <a:p>
          <a:r>
            <a:rPr lang="es-EC" dirty="0" smtClean="0"/>
            <a:t>69%</a:t>
          </a:r>
          <a:endParaRPr lang="es-EC" dirty="0"/>
        </a:p>
      </dgm:t>
    </dgm:pt>
    <dgm:pt modelId="{E293EAAA-21DD-407C-A740-52DBDB0C72BF}" type="parTrans" cxnId="{EB10FBAA-0A9B-47ED-92CC-0116D3B59723}">
      <dgm:prSet/>
      <dgm:spPr/>
      <dgm:t>
        <a:bodyPr/>
        <a:lstStyle/>
        <a:p>
          <a:endParaRPr lang="es-EC"/>
        </a:p>
      </dgm:t>
    </dgm:pt>
    <dgm:pt modelId="{EF2EA8A7-8D17-4ED1-8664-1FDD9EB195A1}" type="sibTrans" cxnId="{EB10FBAA-0A9B-47ED-92CC-0116D3B59723}">
      <dgm:prSet/>
      <dgm:spPr/>
      <dgm:t>
        <a:bodyPr/>
        <a:lstStyle/>
        <a:p>
          <a:endParaRPr lang="es-EC"/>
        </a:p>
      </dgm:t>
    </dgm:pt>
    <dgm:pt modelId="{6BD31C22-44F3-4A38-9EB1-A08177FF163D}" type="pres">
      <dgm:prSet presAssocID="{BD3F9851-DFA0-4612-B004-A4EAE9FD26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C52D69-CCF7-46E0-B6D9-1A5D65C1DBEA}" type="pres">
      <dgm:prSet presAssocID="{0B8F331F-C140-486D-8EDA-072831B7C6E2}" presName="root1" presStyleCnt="0"/>
      <dgm:spPr/>
      <dgm:t>
        <a:bodyPr/>
        <a:lstStyle/>
        <a:p>
          <a:endParaRPr lang="es-EC"/>
        </a:p>
      </dgm:t>
    </dgm:pt>
    <dgm:pt modelId="{61F43D0F-114A-4F70-A5AD-26B32ED8D499}" type="pres">
      <dgm:prSet presAssocID="{0B8F331F-C140-486D-8EDA-072831B7C6E2}" presName="LevelOneTextNode" presStyleLbl="node0" presStyleIdx="0" presStyleCnt="1" custLinFactNeighborX="-2127" custLinFactNeighborY="-35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1F8278-B520-4E48-B9EB-FD1992262077}" type="pres">
      <dgm:prSet presAssocID="{0B8F331F-C140-486D-8EDA-072831B7C6E2}" presName="level2hierChild" presStyleCnt="0"/>
      <dgm:spPr/>
      <dgm:t>
        <a:bodyPr/>
        <a:lstStyle/>
        <a:p>
          <a:endParaRPr lang="es-EC"/>
        </a:p>
      </dgm:t>
    </dgm:pt>
    <dgm:pt modelId="{59CB45DA-946C-4558-9D5E-DE68EB1C79D7}" type="pres">
      <dgm:prSet presAssocID="{48D8123D-E6B6-4B72-9D2B-9F5298DF69E2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351ABA83-2D9A-4E78-883C-D92F4ED82A94}" type="pres">
      <dgm:prSet presAssocID="{48D8123D-E6B6-4B72-9D2B-9F5298DF69E2}" presName="connTx" presStyleLbl="parChTrans1D2" presStyleIdx="0" presStyleCnt="4"/>
      <dgm:spPr/>
      <dgm:t>
        <a:bodyPr/>
        <a:lstStyle/>
        <a:p>
          <a:endParaRPr lang="es-EC"/>
        </a:p>
      </dgm:t>
    </dgm:pt>
    <dgm:pt modelId="{1B469944-5CE1-4B1E-8A3D-D34540D07F63}" type="pres">
      <dgm:prSet presAssocID="{4358F541-EF52-490D-9A10-8641D39530BE}" presName="root2" presStyleCnt="0"/>
      <dgm:spPr/>
    </dgm:pt>
    <dgm:pt modelId="{9D2475FB-6C37-44F0-BAA3-6C18F17A8931}" type="pres">
      <dgm:prSet presAssocID="{4358F541-EF52-490D-9A10-8641D39530BE}" presName="LevelTwoTextNode" presStyleLbl="node2" presStyleIdx="0" presStyleCnt="4" custLinFactY="-37492" custLinFactNeighborX="280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3E4AE9-B160-4532-A3BE-67D5DB0DF581}" type="pres">
      <dgm:prSet presAssocID="{4358F541-EF52-490D-9A10-8641D39530BE}" presName="level3hierChild" presStyleCnt="0"/>
      <dgm:spPr/>
    </dgm:pt>
    <dgm:pt modelId="{F4B01EFB-AD72-492D-8D3B-A5E83E23D07D}" type="pres">
      <dgm:prSet presAssocID="{BA4AC711-0725-423C-95B0-4CDE383DFF80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3E9D92D8-2FAE-4D7C-B839-418D21207E17}" type="pres">
      <dgm:prSet presAssocID="{BA4AC711-0725-423C-95B0-4CDE383DFF80}" presName="connTx" presStyleLbl="parChTrans1D3" presStyleIdx="0" presStyleCnt="4"/>
      <dgm:spPr/>
      <dgm:t>
        <a:bodyPr/>
        <a:lstStyle/>
        <a:p>
          <a:endParaRPr lang="es-EC"/>
        </a:p>
      </dgm:t>
    </dgm:pt>
    <dgm:pt modelId="{C3E7B15F-ABE4-4C9F-B72A-1D47BA63575D}" type="pres">
      <dgm:prSet presAssocID="{6F25702B-24A9-4129-A43B-59878335FFF4}" presName="root2" presStyleCnt="0"/>
      <dgm:spPr/>
    </dgm:pt>
    <dgm:pt modelId="{ECF2AE52-2BAA-4BA2-97C3-80DD4A745410}" type="pres">
      <dgm:prSet presAssocID="{6F25702B-24A9-4129-A43B-59878335FFF4}" presName="LevelTwoTextNode" presStyleLbl="node3" presStyleIdx="0" presStyleCnt="4" custLinFactY="-37492" custLinFactNeighborX="280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8A124B-D5E7-4BE2-A2FA-C12358FEF1EF}" type="pres">
      <dgm:prSet presAssocID="{6F25702B-24A9-4129-A43B-59878335FFF4}" presName="level3hierChild" presStyleCnt="0"/>
      <dgm:spPr/>
    </dgm:pt>
    <dgm:pt modelId="{23BF4AC4-FD75-4613-BFEF-37CF045EB903}" type="pres">
      <dgm:prSet presAssocID="{0C70A244-3DEB-46FC-99DF-A8AE6713B1A8}" presName="conn2-1" presStyleLbl="parChTrans1D4" presStyleIdx="0" presStyleCnt="4"/>
      <dgm:spPr/>
      <dgm:t>
        <a:bodyPr/>
        <a:lstStyle/>
        <a:p>
          <a:endParaRPr lang="es-EC"/>
        </a:p>
      </dgm:t>
    </dgm:pt>
    <dgm:pt modelId="{B737277D-3922-4EA1-8B54-0318B42C503A}" type="pres">
      <dgm:prSet presAssocID="{0C70A244-3DEB-46FC-99DF-A8AE6713B1A8}" presName="connTx" presStyleLbl="parChTrans1D4" presStyleIdx="0" presStyleCnt="4"/>
      <dgm:spPr/>
      <dgm:t>
        <a:bodyPr/>
        <a:lstStyle/>
        <a:p>
          <a:endParaRPr lang="es-EC"/>
        </a:p>
      </dgm:t>
    </dgm:pt>
    <dgm:pt modelId="{68AE6610-F118-4351-A111-21D8F4E98BAA}" type="pres">
      <dgm:prSet presAssocID="{D8A017F0-44EA-4CF6-9958-6B6ADA6CE2AD}" presName="root2" presStyleCnt="0"/>
      <dgm:spPr/>
    </dgm:pt>
    <dgm:pt modelId="{53617F29-A12B-48FE-A848-E987A7C4D8B1}" type="pres">
      <dgm:prSet presAssocID="{D8A017F0-44EA-4CF6-9958-6B6ADA6CE2AD}" presName="LevelTwoTextNode" presStyleLbl="node4" presStyleIdx="0" presStyleCnt="4" custLinFactY="-37492" custLinFactNeighborX="2800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CC9C25-A13E-41D9-814D-506F29829CB5}" type="pres">
      <dgm:prSet presAssocID="{D8A017F0-44EA-4CF6-9958-6B6ADA6CE2AD}" presName="level3hierChild" presStyleCnt="0"/>
      <dgm:spPr/>
    </dgm:pt>
    <dgm:pt modelId="{4390BB96-60AB-4033-81FB-4321CB198E4D}" type="pres">
      <dgm:prSet presAssocID="{97318EEC-7484-4CFA-9811-726F072B7421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60E7E7EA-23C8-48AA-AB05-8DA80BB157D8}" type="pres">
      <dgm:prSet presAssocID="{97318EEC-7484-4CFA-9811-726F072B7421}" presName="connTx" presStyleLbl="parChTrans1D2" presStyleIdx="1" presStyleCnt="4"/>
      <dgm:spPr/>
      <dgm:t>
        <a:bodyPr/>
        <a:lstStyle/>
        <a:p>
          <a:endParaRPr lang="es-EC"/>
        </a:p>
      </dgm:t>
    </dgm:pt>
    <dgm:pt modelId="{E0B3CA5D-CA0E-4AAE-A011-9171C0A87FAB}" type="pres">
      <dgm:prSet presAssocID="{57F84B22-BFD6-4AA5-ACA3-A800683D0B6D}" presName="root2" presStyleCnt="0"/>
      <dgm:spPr/>
      <dgm:t>
        <a:bodyPr/>
        <a:lstStyle/>
        <a:p>
          <a:endParaRPr lang="es-EC"/>
        </a:p>
      </dgm:t>
    </dgm:pt>
    <dgm:pt modelId="{E9459871-1FEC-4FE1-AE73-26AACA4D7853}" type="pres">
      <dgm:prSet presAssocID="{57F84B22-BFD6-4AA5-ACA3-A800683D0B6D}" presName="LevelTwoTextNode" presStyleLbl="node2" presStyleIdx="1" presStyleCnt="4" custLinFactNeighborX="358" custLinFactNeighborY="-537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1CA132-2EF1-41F3-9698-0FF573D3C662}" type="pres">
      <dgm:prSet presAssocID="{57F84B22-BFD6-4AA5-ACA3-A800683D0B6D}" presName="level3hierChild" presStyleCnt="0"/>
      <dgm:spPr/>
      <dgm:t>
        <a:bodyPr/>
        <a:lstStyle/>
        <a:p>
          <a:endParaRPr lang="es-EC"/>
        </a:p>
      </dgm:t>
    </dgm:pt>
    <dgm:pt modelId="{2D40CF18-147E-4BA1-B3AD-D3061CE70BEC}" type="pres">
      <dgm:prSet presAssocID="{FB7060C7-4DA8-4C74-95B6-CD6B4665C43C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E687D375-F5A4-435C-89E6-747BA08AB94F}" type="pres">
      <dgm:prSet presAssocID="{FB7060C7-4DA8-4C74-95B6-CD6B4665C43C}" presName="connTx" presStyleLbl="parChTrans1D3" presStyleIdx="1" presStyleCnt="4"/>
      <dgm:spPr/>
      <dgm:t>
        <a:bodyPr/>
        <a:lstStyle/>
        <a:p>
          <a:endParaRPr lang="es-EC"/>
        </a:p>
      </dgm:t>
    </dgm:pt>
    <dgm:pt modelId="{34D493EA-7D78-4DE0-B146-05FF779F43B5}" type="pres">
      <dgm:prSet presAssocID="{BE9CD10F-0F63-4E66-A648-00AB838E5748}" presName="root2" presStyleCnt="0"/>
      <dgm:spPr/>
      <dgm:t>
        <a:bodyPr/>
        <a:lstStyle/>
        <a:p>
          <a:endParaRPr lang="es-EC"/>
        </a:p>
      </dgm:t>
    </dgm:pt>
    <dgm:pt modelId="{0B725672-F9B7-4E3B-A6BE-E904BA9B61E6}" type="pres">
      <dgm:prSet presAssocID="{BE9CD10F-0F63-4E66-A648-00AB838E5748}" presName="LevelTwoTextNode" presStyleLbl="node3" presStyleIdx="1" presStyleCnt="4" custLinFactNeighborX="358" custLinFactNeighborY="-537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EB41BE-0D9C-42A3-AFF1-EFB142A5F0C4}" type="pres">
      <dgm:prSet presAssocID="{BE9CD10F-0F63-4E66-A648-00AB838E5748}" presName="level3hierChild" presStyleCnt="0"/>
      <dgm:spPr/>
      <dgm:t>
        <a:bodyPr/>
        <a:lstStyle/>
        <a:p>
          <a:endParaRPr lang="es-EC"/>
        </a:p>
      </dgm:t>
    </dgm:pt>
    <dgm:pt modelId="{47024054-9B4F-4836-8823-9913814BCCBC}" type="pres">
      <dgm:prSet presAssocID="{9E63F5DB-1BA6-4FE2-AE22-71C97B42EB30}" presName="conn2-1" presStyleLbl="parChTrans1D4" presStyleIdx="1" presStyleCnt="4"/>
      <dgm:spPr/>
      <dgm:t>
        <a:bodyPr/>
        <a:lstStyle/>
        <a:p>
          <a:endParaRPr lang="es-EC"/>
        </a:p>
      </dgm:t>
    </dgm:pt>
    <dgm:pt modelId="{B606B0F5-CA38-47B0-BBF0-5400F0E1D871}" type="pres">
      <dgm:prSet presAssocID="{9E63F5DB-1BA6-4FE2-AE22-71C97B42EB30}" presName="connTx" presStyleLbl="parChTrans1D4" presStyleIdx="1" presStyleCnt="4"/>
      <dgm:spPr/>
      <dgm:t>
        <a:bodyPr/>
        <a:lstStyle/>
        <a:p>
          <a:endParaRPr lang="es-EC"/>
        </a:p>
      </dgm:t>
    </dgm:pt>
    <dgm:pt modelId="{8F9FF1C7-C1F7-465B-8AEF-AA9E1BCBA3B4}" type="pres">
      <dgm:prSet presAssocID="{F9CF6FA7-2FF8-4C72-9855-541E28707BD3}" presName="root2" presStyleCnt="0"/>
      <dgm:spPr/>
      <dgm:t>
        <a:bodyPr/>
        <a:lstStyle/>
        <a:p>
          <a:endParaRPr lang="es-EC"/>
        </a:p>
      </dgm:t>
    </dgm:pt>
    <dgm:pt modelId="{F5A1719D-0096-4DE5-B20F-9A30FF2D6766}" type="pres">
      <dgm:prSet presAssocID="{F9CF6FA7-2FF8-4C72-9855-541E28707BD3}" presName="LevelTwoTextNode" presStyleLbl="node4" presStyleIdx="1" presStyleCnt="4" custLinFactNeighborX="358" custLinFactNeighborY="-537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7B4C9B-8B75-42C0-B36B-080FF65186E4}" type="pres">
      <dgm:prSet presAssocID="{F9CF6FA7-2FF8-4C72-9855-541E28707BD3}" presName="level3hierChild" presStyleCnt="0"/>
      <dgm:spPr/>
      <dgm:t>
        <a:bodyPr/>
        <a:lstStyle/>
        <a:p>
          <a:endParaRPr lang="es-EC"/>
        </a:p>
      </dgm:t>
    </dgm:pt>
    <dgm:pt modelId="{9021AFAD-6618-4327-93B1-9C404DC31CA7}" type="pres">
      <dgm:prSet presAssocID="{F43817F2-9C05-4012-A604-8F51DEAFA934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83EB5C93-C6D6-47CA-AB99-07A2418AF369}" type="pres">
      <dgm:prSet presAssocID="{F43817F2-9C05-4012-A604-8F51DEAFA934}" presName="connTx" presStyleLbl="parChTrans1D2" presStyleIdx="2" presStyleCnt="4"/>
      <dgm:spPr/>
      <dgm:t>
        <a:bodyPr/>
        <a:lstStyle/>
        <a:p>
          <a:endParaRPr lang="es-EC"/>
        </a:p>
      </dgm:t>
    </dgm:pt>
    <dgm:pt modelId="{DE138CDA-6924-4A30-8990-A8945B67C6A4}" type="pres">
      <dgm:prSet presAssocID="{1B1FC6DB-271E-4ACD-8090-2A9B60AC5996}" presName="root2" presStyleCnt="0"/>
      <dgm:spPr/>
      <dgm:t>
        <a:bodyPr/>
        <a:lstStyle/>
        <a:p>
          <a:endParaRPr lang="es-EC"/>
        </a:p>
      </dgm:t>
    </dgm:pt>
    <dgm:pt modelId="{DEAB6D36-B22B-438E-B301-C5082307266F}" type="pres">
      <dgm:prSet presAssocID="{1B1FC6DB-271E-4ACD-8090-2A9B60AC5996}" presName="LevelTwoTextNode" presStyleLbl="node2" presStyleIdx="2" presStyleCnt="4" custLinFactNeighborX="1293" custLinFactNeighborY="48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7835B1-08AD-4E30-968E-5E005516EBDD}" type="pres">
      <dgm:prSet presAssocID="{1B1FC6DB-271E-4ACD-8090-2A9B60AC5996}" presName="level3hierChild" presStyleCnt="0"/>
      <dgm:spPr/>
      <dgm:t>
        <a:bodyPr/>
        <a:lstStyle/>
        <a:p>
          <a:endParaRPr lang="es-EC"/>
        </a:p>
      </dgm:t>
    </dgm:pt>
    <dgm:pt modelId="{224B6B25-96ED-46E8-8991-A8AE7AF78015}" type="pres">
      <dgm:prSet presAssocID="{3CFE9246-CF7F-48E0-B025-8BCE8C33C420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E2B35559-753C-4D4D-9030-7CBF07DDAAF6}" type="pres">
      <dgm:prSet presAssocID="{3CFE9246-CF7F-48E0-B025-8BCE8C33C420}" presName="connTx" presStyleLbl="parChTrans1D3" presStyleIdx="2" presStyleCnt="4"/>
      <dgm:spPr/>
      <dgm:t>
        <a:bodyPr/>
        <a:lstStyle/>
        <a:p>
          <a:endParaRPr lang="es-EC"/>
        </a:p>
      </dgm:t>
    </dgm:pt>
    <dgm:pt modelId="{40A325A0-DE1B-4E74-B89D-FF93DAFFB60E}" type="pres">
      <dgm:prSet presAssocID="{863F0D92-8129-4A20-AA9F-8871C2EB0714}" presName="root2" presStyleCnt="0"/>
      <dgm:spPr/>
      <dgm:t>
        <a:bodyPr/>
        <a:lstStyle/>
        <a:p>
          <a:endParaRPr lang="es-EC"/>
        </a:p>
      </dgm:t>
    </dgm:pt>
    <dgm:pt modelId="{0523A9B6-A487-4659-864E-9A930FC3814C}" type="pres">
      <dgm:prSet presAssocID="{863F0D92-8129-4A20-AA9F-8871C2EB0714}" presName="LevelTwoTextNode" presStyleLbl="node3" presStyleIdx="2" presStyleCnt="4" custLinFactNeighborX="1293" custLinFactNeighborY="48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36A8DF-0D4B-48E8-9350-C2FB66F76763}" type="pres">
      <dgm:prSet presAssocID="{863F0D92-8129-4A20-AA9F-8871C2EB0714}" presName="level3hierChild" presStyleCnt="0"/>
      <dgm:spPr/>
      <dgm:t>
        <a:bodyPr/>
        <a:lstStyle/>
        <a:p>
          <a:endParaRPr lang="es-EC"/>
        </a:p>
      </dgm:t>
    </dgm:pt>
    <dgm:pt modelId="{CFF3B606-D2B8-4E43-97C8-99826A0CF973}" type="pres">
      <dgm:prSet presAssocID="{03657172-365F-4621-AD9E-74BC6D80C79D}" presName="conn2-1" presStyleLbl="parChTrans1D4" presStyleIdx="2" presStyleCnt="4"/>
      <dgm:spPr/>
      <dgm:t>
        <a:bodyPr/>
        <a:lstStyle/>
        <a:p>
          <a:endParaRPr lang="es-EC"/>
        </a:p>
      </dgm:t>
    </dgm:pt>
    <dgm:pt modelId="{2D0FAE7C-7BC5-48B9-A1BC-22B1DA9ABC89}" type="pres">
      <dgm:prSet presAssocID="{03657172-365F-4621-AD9E-74BC6D80C79D}" presName="connTx" presStyleLbl="parChTrans1D4" presStyleIdx="2" presStyleCnt="4"/>
      <dgm:spPr/>
      <dgm:t>
        <a:bodyPr/>
        <a:lstStyle/>
        <a:p>
          <a:endParaRPr lang="es-EC"/>
        </a:p>
      </dgm:t>
    </dgm:pt>
    <dgm:pt modelId="{6D50BA36-A0C8-4B56-A251-5BCAC2A0A48C}" type="pres">
      <dgm:prSet presAssocID="{5D30E79B-8E86-4042-8668-B94341C69A41}" presName="root2" presStyleCnt="0"/>
      <dgm:spPr/>
      <dgm:t>
        <a:bodyPr/>
        <a:lstStyle/>
        <a:p>
          <a:endParaRPr lang="es-EC"/>
        </a:p>
      </dgm:t>
    </dgm:pt>
    <dgm:pt modelId="{74838E2C-CC07-439A-B67A-611890788B69}" type="pres">
      <dgm:prSet presAssocID="{5D30E79B-8E86-4042-8668-B94341C69A41}" presName="LevelTwoTextNode" presStyleLbl="node4" presStyleIdx="2" presStyleCnt="4" custLinFactNeighborX="358" custLinFactNeighborY="4824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F51C2A-2339-477D-A212-D0F69C03DAC0}" type="pres">
      <dgm:prSet presAssocID="{5D30E79B-8E86-4042-8668-B94341C69A41}" presName="level3hierChild" presStyleCnt="0"/>
      <dgm:spPr/>
      <dgm:t>
        <a:bodyPr/>
        <a:lstStyle/>
        <a:p>
          <a:endParaRPr lang="es-EC"/>
        </a:p>
      </dgm:t>
    </dgm:pt>
    <dgm:pt modelId="{F4168F02-E63A-4774-BAC7-E755171CC7B9}" type="pres">
      <dgm:prSet presAssocID="{249CBCBD-F493-434A-BE33-7FDED39A4514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9B4D3289-A0B4-4E49-9406-8F958B55A9F3}" type="pres">
      <dgm:prSet presAssocID="{249CBCBD-F493-434A-BE33-7FDED39A4514}" presName="connTx" presStyleLbl="parChTrans1D2" presStyleIdx="3" presStyleCnt="4"/>
      <dgm:spPr/>
      <dgm:t>
        <a:bodyPr/>
        <a:lstStyle/>
        <a:p>
          <a:endParaRPr lang="es-EC"/>
        </a:p>
      </dgm:t>
    </dgm:pt>
    <dgm:pt modelId="{EF6ECD85-9786-4228-A997-027287B04A19}" type="pres">
      <dgm:prSet presAssocID="{345058F2-10D6-4AB5-83CD-0CB1059649E9}" presName="root2" presStyleCnt="0"/>
      <dgm:spPr/>
    </dgm:pt>
    <dgm:pt modelId="{852D073C-1588-4B37-B40E-F4F1FAAD6C38}" type="pres">
      <dgm:prSet presAssocID="{345058F2-10D6-4AB5-83CD-0CB1059649E9}" presName="LevelTwoTextNode" presStyleLbl="node2" presStyleIdx="3" presStyleCnt="4" custLinFactY="15953" custLinFactNeighborX="358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AF8B19-DBF5-42B3-9DCC-5D5121539B6A}" type="pres">
      <dgm:prSet presAssocID="{345058F2-10D6-4AB5-83CD-0CB1059649E9}" presName="level3hierChild" presStyleCnt="0"/>
      <dgm:spPr/>
    </dgm:pt>
    <dgm:pt modelId="{E88995AB-6981-4B83-BE2A-C283976264CF}" type="pres">
      <dgm:prSet presAssocID="{7E4ECD2F-6583-489A-AE5F-42BF96CD5949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D1EC6635-DFBC-42B6-AB2A-416E55BD956E}" type="pres">
      <dgm:prSet presAssocID="{7E4ECD2F-6583-489A-AE5F-42BF96CD5949}" presName="connTx" presStyleLbl="parChTrans1D3" presStyleIdx="3" presStyleCnt="4"/>
      <dgm:spPr/>
      <dgm:t>
        <a:bodyPr/>
        <a:lstStyle/>
        <a:p>
          <a:endParaRPr lang="es-EC"/>
        </a:p>
      </dgm:t>
    </dgm:pt>
    <dgm:pt modelId="{1B823C71-E4C1-4B21-810E-28E57E6EA8A4}" type="pres">
      <dgm:prSet presAssocID="{67E19E84-905C-4757-9627-1553E6C1CBF8}" presName="root2" presStyleCnt="0"/>
      <dgm:spPr/>
    </dgm:pt>
    <dgm:pt modelId="{AB27155F-BCB1-4C72-B55C-6FCB26F21569}" type="pres">
      <dgm:prSet presAssocID="{67E19E84-905C-4757-9627-1553E6C1CBF8}" presName="LevelTwoTextNode" presStyleLbl="node3" presStyleIdx="3" presStyleCnt="4" custLinFactY="15953" custLinFactNeighborX="358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8B2749-9BD1-4723-87CE-989FC0C2D2F6}" type="pres">
      <dgm:prSet presAssocID="{67E19E84-905C-4757-9627-1553E6C1CBF8}" presName="level3hierChild" presStyleCnt="0"/>
      <dgm:spPr/>
    </dgm:pt>
    <dgm:pt modelId="{C0705CD4-7CB7-494D-AB39-50B1C43DFACB}" type="pres">
      <dgm:prSet presAssocID="{E293EAAA-21DD-407C-A740-52DBDB0C72BF}" presName="conn2-1" presStyleLbl="parChTrans1D4" presStyleIdx="3" presStyleCnt="4"/>
      <dgm:spPr/>
      <dgm:t>
        <a:bodyPr/>
        <a:lstStyle/>
        <a:p>
          <a:endParaRPr lang="es-EC"/>
        </a:p>
      </dgm:t>
    </dgm:pt>
    <dgm:pt modelId="{50B0B15C-8E16-4E78-AE26-391B939732F8}" type="pres">
      <dgm:prSet presAssocID="{E293EAAA-21DD-407C-A740-52DBDB0C72BF}" presName="connTx" presStyleLbl="parChTrans1D4" presStyleIdx="3" presStyleCnt="4"/>
      <dgm:spPr/>
      <dgm:t>
        <a:bodyPr/>
        <a:lstStyle/>
        <a:p>
          <a:endParaRPr lang="es-EC"/>
        </a:p>
      </dgm:t>
    </dgm:pt>
    <dgm:pt modelId="{3B6393E7-186F-4F37-B14F-13977063996B}" type="pres">
      <dgm:prSet presAssocID="{93E822E3-82CA-415D-AC1F-FD6C2D471995}" presName="root2" presStyleCnt="0"/>
      <dgm:spPr/>
    </dgm:pt>
    <dgm:pt modelId="{C240E62A-2580-428C-A916-2044EFDB17D8}" type="pres">
      <dgm:prSet presAssocID="{93E822E3-82CA-415D-AC1F-FD6C2D471995}" presName="LevelTwoTextNode" presStyleLbl="node4" presStyleIdx="3" presStyleCnt="4" custLinFactY="15953" custLinFactNeighborX="357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3E48BE-96A9-43CF-BD29-59CF15E1E0BC}" type="pres">
      <dgm:prSet presAssocID="{93E822E3-82CA-415D-AC1F-FD6C2D471995}" presName="level3hierChild" presStyleCnt="0"/>
      <dgm:spPr/>
    </dgm:pt>
  </dgm:ptLst>
  <dgm:cxnLst>
    <dgm:cxn modelId="{ED150690-5261-4C8C-94D1-CD86E9D931A5}" type="presOf" srcId="{48D8123D-E6B6-4B72-9D2B-9F5298DF69E2}" destId="{59CB45DA-946C-4558-9D5E-DE68EB1C79D7}" srcOrd="0" destOrd="0" presId="urn:microsoft.com/office/officeart/2005/8/layout/hierarchy2"/>
    <dgm:cxn modelId="{DB13CB9B-CE28-4EDF-87EE-CA7AF5EF2A44}" type="presOf" srcId="{863F0D92-8129-4A20-AA9F-8871C2EB0714}" destId="{0523A9B6-A487-4659-864E-9A930FC3814C}" srcOrd="0" destOrd="0" presId="urn:microsoft.com/office/officeart/2005/8/layout/hierarchy2"/>
    <dgm:cxn modelId="{9EB4D283-369B-4D84-8D42-346A3EF5429B}" srcId="{0B8F331F-C140-486D-8EDA-072831B7C6E2}" destId="{4358F541-EF52-490D-9A10-8641D39530BE}" srcOrd="0" destOrd="0" parTransId="{48D8123D-E6B6-4B72-9D2B-9F5298DF69E2}" sibTransId="{13A59F4C-68C7-4893-9305-DB4707969C27}"/>
    <dgm:cxn modelId="{1B924134-B61D-4E3E-A4F9-EA5AF6E8D21C}" type="presOf" srcId="{0C70A244-3DEB-46FC-99DF-A8AE6713B1A8}" destId="{B737277D-3922-4EA1-8B54-0318B42C503A}" srcOrd="1" destOrd="0" presId="urn:microsoft.com/office/officeart/2005/8/layout/hierarchy2"/>
    <dgm:cxn modelId="{AD94D668-9025-49CF-8A6B-1BB34428BE30}" srcId="{345058F2-10D6-4AB5-83CD-0CB1059649E9}" destId="{67E19E84-905C-4757-9627-1553E6C1CBF8}" srcOrd="0" destOrd="0" parTransId="{7E4ECD2F-6583-489A-AE5F-42BF96CD5949}" sibTransId="{B242424C-3347-4925-AA0F-2FDEE0284C34}"/>
    <dgm:cxn modelId="{DC92B49D-5158-4A1C-90B3-D43F02347151}" srcId="{4358F541-EF52-490D-9A10-8641D39530BE}" destId="{6F25702B-24A9-4129-A43B-59878335FFF4}" srcOrd="0" destOrd="0" parTransId="{BA4AC711-0725-423C-95B0-4CDE383DFF80}" sibTransId="{2C84CD9E-814F-44A1-AFA1-1F48F6A30E71}"/>
    <dgm:cxn modelId="{8D959FE0-C324-4FA1-BE95-56B0C72D8F56}" srcId="{1B1FC6DB-271E-4ACD-8090-2A9B60AC5996}" destId="{863F0D92-8129-4A20-AA9F-8871C2EB0714}" srcOrd="0" destOrd="0" parTransId="{3CFE9246-CF7F-48E0-B025-8BCE8C33C420}" sibTransId="{74D5DB6A-646A-49C6-9928-E7DBFF9A2DB0}"/>
    <dgm:cxn modelId="{3E0D654B-8D40-4EED-B428-0A29B7DC7703}" type="presOf" srcId="{67E19E84-905C-4757-9627-1553E6C1CBF8}" destId="{AB27155F-BCB1-4C72-B55C-6FCB26F21569}" srcOrd="0" destOrd="0" presId="urn:microsoft.com/office/officeart/2005/8/layout/hierarchy2"/>
    <dgm:cxn modelId="{656000D4-45E2-4BA3-BE15-713CE91AAD1F}" type="presOf" srcId="{3CFE9246-CF7F-48E0-B025-8BCE8C33C420}" destId="{E2B35559-753C-4D4D-9030-7CBF07DDAAF6}" srcOrd="1" destOrd="0" presId="urn:microsoft.com/office/officeart/2005/8/layout/hierarchy2"/>
    <dgm:cxn modelId="{12E83C34-1ECA-468A-8AD6-271FE09EF437}" type="presOf" srcId="{7E4ECD2F-6583-489A-AE5F-42BF96CD5949}" destId="{D1EC6635-DFBC-42B6-AB2A-416E55BD956E}" srcOrd="1" destOrd="0" presId="urn:microsoft.com/office/officeart/2005/8/layout/hierarchy2"/>
    <dgm:cxn modelId="{D9314B5B-41D3-44CC-8969-426AF5B3C085}" type="presOf" srcId="{BA4AC711-0725-423C-95B0-4CDE383DFF80}" destId="{F4B01EFB-AD72-492D-8D3B-A5E83E23D07D}" srcOrd="0" destOrd="0" presId="urn:microsoft.com/office/officeart/2005/8/layout/hierarchy2"/>
    <dgm:cxn modelId="{98E98817-05CE-44F7-9AAE-5FBF78028DE0}" type="presOf" srcId="{0B8F331F-C140-486D-8EDA-072831B7C6E2}" destId="{61F43D0F-114A-4F70-A5AD-26B32ED8D499}" srcOrd="0" destOrd="0" presId="urn:microsoft.com/office/officeart/2005/8/layout/hierarchy2"/>
    <dgm:cxn modelId="{118A4F79-22A5-4926-8135-9F52B0995B24}" type="presOf" srcId="{345058F2-10D6-4AB5-83CD-0CB1059649E9}" destId="{852D073C-1588-4B37-B40E-F4F1FAAD6C38}" srcOrd="0" destOrd="0" presId="urn:microsoft.com/office/officeart/2005/8/layout/hierarchy2"/>
    <dgm:cxn modelId="{590AEE7B-3C03-4BBC-A046-1DAF45002CD2}" type="presOf" srcId="{FB7060C7-4DA8-4C74-95B6-CD6B4665C43C}" destId="{E687D375-F5A4-435C-89E6-747BA08AB94F}" srcOrd="1" destOrd="0" presId="urn:microsoft.com/office/officeart/2005/8/layout/hierarchy2"/>
    <dgm:cxn modelId="{C7DF0928-CD32-4EBA-96A8-19EAD876E96C}" type="presOf" srcId="{BD3F9851-DFA0-4612-B004-A4EAE9FD26C0}" destId="{6BD31C22-44F3-4A38-9EB1-A08177FF163D}" srcOrd="0" destOrd="0" presId="urn:microsoft.com/office/officeart/2005/8/layout/hierarchy2"/>
    <dgm:cxn modelId="{4AC5BBFD-243C-4412-9BCD-BFB69665482A}" type="presOf" srcId="{0C70A244-3DEB-46FC-99DF-A8AE6713B1A8}" destId="{23BF4AC4-FD75-4613-BFEF-37CF045EB903}" srcOrd="0" destOrd="0" presId="urn:microsoft.com/office/officeart/2005/8/layout/hierarchy2"/>
    <dgm:cxn modelId="{880B0CF8-6F3E-4EB2-AC0B-98CDCDDC0D80}" type="presOf" srcId="{7E4ECD2F-6583-489A-AE5F-42BF96CD5949}" destId="{E88995AB-6981-4B83-BE2A-C283976264CF}" srcOrd="0" destOrd="0" presId="urn:microsoft.com/office/officeart/2005/8/layout/hierarchy2"/>
    <dgm:cxn modelId="{B14118F3-BF6D-498F-8F43-46B155BDD052}" type="presOf" srcId="{E293EAAA-21DD-407C-A740-52DBDB0C72BF}" destId="{50B0B15C-8E16-4E78-AE26-391B939732F8}" srcOrd="1" destOrd="0" presId="urn:microsoft.com/office/officeart/2005/8/layout/hierarchy2"/>
    <dgm:cxn modelId="{147235B0-1308-4B30-A585-239D7B0ED9FD}" type="presOf" srcId="{9E63F5DB-1BA6-4FE2-AE22-71C97B42EB30}" destId="{47024054-9B4F-4836-8823-9913814BCCBC}" srcOrd="0" destOrd="0" presId="urn:microsoft.com/office/officeart/2005/8/layout/hierarchy2"/>
    <dgm:cxn modelId="{8CCD841B-0245-4916-912C-63B0101F3712}" srcId="{BD3F9851-DFA0-4612-B004-A4EAE9FD26C0}" destId="{0B8F331F-C140-486D-8EDA-072831B7C6E2}" srcOrd="0" destOrd="0" parTransId="{E9D283F0-3FEE-4EB9-A5F7-104E8A5D52AF}" sibTransId="{C00BD70B-E93A-4236-9318-C344559F3399}"/>
    <dgm:cxn modelId="{B666FFF3-C378-4D38-8F1F-2B2BFB24CA22}" srcId="{6F25702B-24A9-4129-A43B-59878335FFF4}" destId="{D8A017F0-44EA-4CF6-9958-6B6ADA6CE2AD}" srcOrd="0" destOrd="0" parTransId="{0C70A244-3DEB-46FC-99DF-A8AE6713B1A8}" sibTransId="{8BF57AD0-901E-4D91-A961-418DD731A5A3}"/>
    <dgm:cxn modelId="{4FDE8E80-EE23-42BB-9FF5-8E5A54D9CB99}" type="presOf" srcId="{BE9CD10F-0F63-4E66-A648-00AB838E5748}" destId="{0B725672-F9B7-4E3B-A6BE-E904BA9B61E6}" srcOrd="0" destOrd="0" presId="urn:microsoft.com/office/officeart/2005/8/layout/hierarchy2"/>
    <dgm:cxn modelId="{7A54A911-D7B1-4AF4-9143-AA4EDB8B69E8}" type="presOf" srcId="{03657172-365F-4621-AD9E-74BC6D80C79D}" destId="{CFF3B606-D2B8-4E43-97C8-99826A0CF973}" srcOrd="0" destOrd="0" presId="urn:microsoft.com/office/officeart/2005/8/layout/hierarchy2"/>
    <dgm:cxn modelId="{B39880E0-3362-44CA-816B-D4EF57DE4809}" type="presOf" srcId="{93E822E3-82CA-415D-AC1F-FD6C2D471995}" destId="{C240E62A-2580-428C-A916-2044EFDB17D8}" srcOrd="0" destOrd="0" presId="urn:microsoft.com/office/officeart/2005/8/layout/hierarchy2"/>
    <dgm:cxn modelId="{EE1AFE49-784C-42DD-87F2-A645433E1C42}" srcId="{863F0D92-8129-4A20-AA9F-8871C2EB0714}" destId="{5D30E79B-8E86-4042-8668-B94341C69A41}" srcOrd="0" destOrd="0" parTransId="{03657172-365F-4621-AD9E-74BC6D80C79D}" sibTransId="{62B65F5F-54A4-425B-B313-A983D7286885}"/>
    <dgm:cxn modelId="{91EC950B-7CB2-4050-BF7E-CF4217F06DFF}" srcId="{57F84B22-BFD6-4AA5-ACA3-A800683D0B6D}" destId="{BE9CD10F-0F63-4E66-A648-00AB838E5748}" srcOrd="0" destOrd="0" parTransId="{FB7060C7-4DA8-4C74-95B6-CD6B4665C43C}" sibTransId="{560F6499-3B38-41EB-8722-7E1A48EC24B3}"/>
    <dgm:cxn modelId="{5A614E79-C528-41FA-B65C-B9CA5D6DBAAC}" type="presOf" srcId="{F43817F2-9C05-4012-A604-8F51DEAFA934}" destId="{9021AFAD-6618-4327-93B1-9C404DC31CA7}" srcOrd="0" destOrd="0" presId="urn:microsoft.com/office/officeart/2005/8/layout/hierarchy2"/>
    <dgm:cxn modelId="{630268E0-9A68-4EA3-9730-520D54087BAA}" type="presOf" srcId="{97318EEC-7484-4CFA-9811-726F072B7421}" destId="{4390BB96-60AB-4033-81FB-4321CB198E4D}" srcOrd="0" destOrd="0" presId="urn:microsoft.com/office/officeart/2005/8/layout/hierarchy2"/>
    <dgm:cxn modelId="{A2090D0B-CC90-46C8-8DEF-EA27945B2B8A}" type="presOf" srcId="{97318EEC-7484-4CFA-9811-726F072B7421}" destId="{60E7E7EA-23C8-48AA-AB05-8DA80BB157D8}" srcOrd="1" destOrd="0" presId="urn:microsoft.com/office/officeart/2005/8/layout/hierarchy2"/>
    <dgm:cxn modelId="{431FD581-517C-4921-A0FA-07F33D529601}" srcId="{BE9CD10F-0F63-4E66-A648-00AB838E5748}" destId="{F9CF6FA7-2FF8-4C72-9855-541E28707BD3}" srcOrd="0" destOrd="0" parTransId="{9E63F5DB-1BA6-4FE2-AE22-71C97B42EB30}" sibTransId="{D4B20685-B8D6-4E35-90CF-53F1F3690996}"/>
    <dgm:cxn modelId="{CDCF2F9C-6A55-420C-A743-0C4EAB7FF59E}" type="presOf" srcId="{F9CF6FA7-2FF8-4C72-9855-541E28707BD3}" destId="{F5A1719D-0096-4DE5-B20F-9A30FF2D6766}" srcOrd="0" destOrd="0" presId="urn:microsoft.com/office/officeart/2005/8/layout/hierarchy2"/>
    <dgm:cxn modelId="{F60548C6-BB2D-458F-B721-B061626A582E}" type="presOf" srcId="{F43817F2-9C05-4012-A604-8F51DEAFA934}" destId="{83EB5C93-C6D6-47CA-AB99-07A2418AF369}" srcOrd="1" destOrd="0" presId="urn:microsoft.com/office/officeart/2005/8/layout/hierarchy2"/>
    <dgm:cxn modelId="{94A77354-3C97-4F86-B178-9E0B8AB9E411}" type="presOf" srcId="{03657172-365F-4621-AD9E-74BC6D80C79D}" destId="{2D0FAE7C-7BC5-48B9-A1BC-22B1DA9ABC89}" srcOrd="1" destOrd="0" presId="urn:microsoft.com/office/officeart/2005/8/layout/hierarchy2"/>
    <dgm:cxn modelId="{4BDE39FF-4377-463C-9D6F-1D22001972DC}" type="presOf" srcId="{E293EAAA-21DD-407C-A740-52DBDB0C72BF}" destId="{C0705CD4-7CB7-494D-AB39-50B1C43DFACB}" srcOrd="0" destOrd="0" presId="urn:microsoft.com/office/officeart/2005/8/layout/hierarchy2"/>
    <dgm:cxn modelId="{94EC45F7-DC23-4111-A30B-7B6870FBFDE2}" srcId="{0B8F331F-C140-486D-8EDA-072831B7C6E2}" destId="{1B1FC6DB-271E-4ACD-8090-2A9B60AC5996}" srcOrd="2" destOrd="0" parTransId="{F43817F2-9C05-4012-A604-8F51DEAFA934}" sibTransId="{FBB43BC4-9F08-4431-9B01-4F73E5D63347}"/>
    <dgm:cxn modelId="{C4E0CE7B-213D-444B-8608-D4C1F6E674D4}" srcId="{0B8F331F-C140-486D-8EDA-072831B7C6E2}" destId="{57F84B22-BFD6-4AA5-ACA3-A800683D0B6D}" srcOrd="1" destOrd="0" parTransId="{97318EEC-7484-4CFA-9811-726F072B7421}" sibTransId="{31A74E5B-112E-4D46-A1ED-39DE9657F198}"/>
    <dgm:cxn modelId="{2C68A8B9-1317-4D9D-A3FF-19A32EBB0F30}" type="presOf" srcId="{249CBCBD-F493-434A-BE33-7FDED39A4514}" destId="{F4168F02-E63A-4774-BAC7-E755171CC7B9}" srcOrd="0" destOrd="0" presId="urn:microsoft.com/office/officeart/2005/8/layout/hierarchy2"/>
    <dgm:cxn modelId="{A2CF722E-1046-4200-8588-4A46479F7A24}" type="presOf" srcId="{6F25702B-24A9-4129-A43B-59878335FFF4}" destId="{ECF2AE52-2BAA-4BA2-97C3-80DD4A745410}" srcOrd="0" destOrd="0" presId="urn:microsoft.com/office/officeart/2005/8/layout/hierarchy2"/>
    <dgm:cxn modelId="{97D7B620-9C1A-421F-BDFB-040AB384E7EA}" type="presOf" srcId="{9E63F5DB-1BA6-4FE2-AE22-71C97B42EB30}" destId="{B606B0F5-CA38-47B0-BBF0-5400F0E1D871}" srcOrd="1" destOrd="0" presId="urn:microsoft.com/office/officeart/2005/8/layout/hierarchy2"/>
    <dgm:cxn modelId="{DE157234-B617-45DA-97B5-B84B69FD0587}" type="presOf" srcId="{D8A017F0-44EA-4CF6-9958-6B6ADA6CE2AD}" destId="{53617F29-A12B-48FE-A848-E987A7C4D8B1}" srcOrd="0" destOrd="0" presId="urn:microsoft.com/office/officeart/2005/8/layout/hierarchy2"/>
    <dgm:cxn modelId="{5C301BC2-4AF0-44B2-BC6B-4FCE10AEA43E}" type="presOf" srcId="{BA4AC711-0725-423C-95B0-4CDE383DFF80}" destId="{3E9D92D8-2FAE-4D7C-B839-418D21207E17}" srcOrd="1" destOrd="0" presId="urn:microsoft.com/office/officeart/2005/8/layout/hierarchy2"/>
    <dgm:cxn modelId="{25341B6E-A3A7-4E9E-AA33-388C42387E94}" type="presOf" srcId="{3CFE9246-CF7F-48E0-B025-8BCE8C33C420}" destId="{224B6B25-96ED-46E8-8991-A8AE7AF78015}" srcOrd="0" destOrd="0" presId="urn:microsoft.com/office/officeart/2005/8/layout/hierarchy2"/>
    <dgm:cxn modelId="{1DEE64FB-9D4A-4B12-B04D-8CB5594A761D}" type="presOf" srcId="{4358F541-EF52-490D-9A10-8641D39530BE}" destId="{9D2475FB-6C37-44F0-BAA3-6C18F17A8931}" srcOrd="0" destOrd="0" presId="urn:microsoft.com/office/officeart/2005/8/layout/hierarchy2"/>
    <dgm:cxn modelId="{EB10FBAA-0A9B-47ED-92CC-0116D3B59723}" srcId="{67E19E84-905C-4757-9627-1553E6C1CBF8}" destId="{93E822E3-82CA-415D-AC1F-FD6C2D471995}" srcOrd="0" destOrd="0" parTransId="{E293EAAA-21DD-407C-A740-52DBDB0C72BF}" sibTransId="{EF2EA8A7-8D17-4ED1-8664-1FDD9EB195A1}"/>
    <dgm:cxn modelId="{667483C0-EAE5-4074-9873-8F288E8DFF59}" type="presOf" srcId="{1B1FC6DB-271E-4ACD-8090-2A9B60AC5996}" destId="{DEAB6D36-B22B-438E-B301-C5082307266F}" srcOrd="0" destOrd="0" presId="urn:microsoft.com/office/officeart/2005/8/layout/hierarchy2"/>
    <dgm:cxn modelId="{6E103571-E43A-49C8-8123-EC811FB99C6F}" type="presOf" srcId="{249CBCBD-F493-434A-BE33-7FDED39A4514}" destId="{9B4D3289-A0B4-4E49-9406-8F958B55A9F3}" srcOrd="1" destOrd="0" presId="urn:microsoft.com/office/officeart/2005/8/layout/hierarchy2"/>
    <dgm:cxn modelId="{370D7C8A-E96C-4744-BB45-E5F545EC33BA}" type="presOf" srcId="{57F84B22-BFD6-4AA5-ACA3-A800683D0B6D}" destId="{E9459871-1FEC-4FE1-AE73-26AACA4D7853}" srcOrd="0" destOrd="0" presId="urn:microsoft.com/office/officeart/2005/8/layout/hierarchy2"/>
    <dgm:cxn modelId="{E95B3576-0F7A-4957-920B-5E3CC6ADF162}" type="presOf" srcId="{48D8123D-E6B6-4B72-9D2B-9F5298DF69E2}" destId="{351ABA83-2D9A-4E78-883C-D92F4ED82A94}" srcOrd="1" destOrd="0" presId="urn:microsoft.com/office/officeart/2005/8/layout/hierarchy2"/>
    <dgm:cxn modelId="{356A05C8-8BAA-4E91-8706-F5C9BAD5B80F}" srcId="{0B8F331F-C140-486D-8EDA-072831B7C6E2}" destId="{345058F2-10D6-4AB5-83CD-0CB1059649E9}" srcOrd="3" destOrd="0" parTransId="{249CBCBD-F493-434A-BE33-7FDED39A4514}" sibTransId="{7DC48435-21BB-4F79-BE5B-1B066A623384}"/>
    <dgm:cxn modelId="{D9D79B51-65BF-45FD-B2AA-DAB6157C1633}" type="presOf" srcId="{FB7060C7-4DA8-4C74-95B6-CD6B4665C43C}" destId="{2D40CF18-147E-4BA1-B3AD-D3061CE70BEC}" srcOrd="0" destOrd="0" presId="urn:microsoft.com/office/officeart/2005/8/layout/hierarchy2"/>
    <dgm:cxn modelId="{8AD376B7-674D-4891-9A86-6F43E4E437A6}" type="presOf" srcId="{5D30E79B-8E86-4042-8668-B94341C69A41}" destId="{74838E2C-CC07-439A-B67A-611890788B69}" srcOrd="0" destOrd="0" presId="urn:microsoft.com/office/officeart/2005/8/layout/hierarchy2"/>
    <dgm:cxn modelId="{930819C2-0909-4A27-AFAF-39578D5B2CE2}" type="presParOf" srcId="{6BD31C22-44F3-4A38-9EB1-A08177FF163D}" destId="{B0C52D69-CCF7-46E0-B6D9-1A5D65C1DBEA}" srcOrd="0" destOrd="0" presId="urn:microsoft.com/office/officeart/2005/8/layout/hierarchy2"/>
    <dgm:cxn modelId="{6DCB7C62-EC0C-411E-966A-5F8155AF9A5E}" type="presParOf" srcId="{B0C52D69-CCF7-46E0-B6D9-1A5D65C1DBEA}" destId="{61F43D0F-114A-4F70-A5AD-26B32ED8D499}" srcOrd="0" destOrd="0" presId="urn:microsoft.com/office/officeart/2005/8/layout/hierarchy2"/>
    <dgm:cxn modelId="{935DA3B1-EB37-45C1-BB41-2AF91A04D760}" type="presParOf" srcId="{B0C52D69-CCF7-46E0-B6D9-1A5D65C1DBEA}" destId="{461F8278-B520-4E48-B9EB-FD1992262077}" srcOrd="1" destOrd="0" presId="urn:microsoft.com/office/officeart/2005/8/layout/hierarchy2"/>
    <dgm:cxn modelId="{8B8CB853-CB4A-4EAC-9604-23DC973CD38E}" type="presParOf" srcId="{461F8278-B520-4E48-B9EB-FD1992262077}" destId="{59CB45DA-946C-4558-9D5E-DE68EB1C79D7}" srcOrd="0" destOrd="0" presId="urn:microsoft.com/office/officeart/2005/8/layout/hierarchy2"/>
    <dgm:cxn modelId="{72C6E8C4-C7D7-4CA8-AE29-8CE88E50391B}" type="presParOf" srcId="{59CB45DA-946C-4558-9D5E-DE68EB1C79D7}" destId="{351ABA83-2D9A-4E78-883C-D92F4ED82A94}" srcOrd="0" destOrd="0" presId="urn:microsoft.com/office/officeart/2005/8/layout/hierarchy2"/>
    <dgm:cxn modelId="{FE503FE6-CE36-4240-AC8D-3CF5E5F56682}" type="presParOf" srcId="{461F8278-B520-4E48-B9EB-FD1992262077}" destId="{1B469944-5CE1-4B1E-8A3D-D34540D07F63}" srcOrd="1" destOrd="0" presId="urn:microsoft.com/office/officeart/2005/8/layout/hierarchy2"/>
    <dgm:cxn modelId="{50F1FAC6-CFC3-49A3-B2B3-A4C1C1A86AE3}" type="presParOf" srcId="{1B469944-5CE1-4B1E-8A3D-D34540D07F63}" destId="{9D2475FB-6C37-44F0-BAA3-6C18F17A8931}" srcOrd="0" destOrd="0" presId="urn:microsoft.com/office/officeart/2005/8/layout/hierarchy2"/>
    <dgm:cxn modelId="{F6E57A16-EA58-4B47-840B-1B3F6018B8C8}" type="presParOf" srcId="{1B469944-5CE1-4B1E-8A3D-D34540D07F63}" destId="{973E4AE9-B160-4532-A3BE-67D5DB0DF581}" srcOrd="1" destOrd="0" presId="urn:microsoft.com/office/officeart/2005/8/layout/hierarchy2"/>
    <dgm:cxn modelId="{785F25E9-A7BD-4278-A34F-30B4F749F64A}" type="presParOf" srcId="{973E4AE9-B160-4532-A3BE-67D5DB0DF581}" destId="{F4B01EFB-AD72-492D-8D3B-A5E83E23D07D}" srcOrd="0" destOrd="0" presId="urn:microsoft.com/office/officeart/2005/8/layout/hierarchy2"/>
    <dgm:cxn modelId="{A543218C-BA27-4F55-B20F-2BBCAC34B5D6}" type="presParOf" srcId="{F4B01EFB-AD72-492D-8D3B-A5E83E23D07D}" destId="{3E9D92D8-2FAE-4D7C-B839-418D21207E17}" srcOrd="0" destOrd="0" presId="urn:microsoft.com/office/officeart/2005/8/layout/hierarchy2"/>
    <dgm:cxn modelId="{2653D7A4-9CF0-4572-A4E4-A7C2970FD28B}" type="presParOf" srcId="{973E4AE9-B160-4532-A3BE-67D5DB0DF581}" destId="{C3E7B15F-ABE4-4C9F-B72A-1D47BA63575D}" srcOrd="1" destOrd="0" presId="urn:microsoft.com/office/officeart/2005/8/layout/hierarchy2"/>
    <dgm:cxn modelId="{9209CAD7-1EDF-47DC-B99B-63594B6BA1F9}" type="presParOf" srcId="{C3E7B15F-ABE4-4C9F-B72A-1D47BA63575D}" destId="{ECF2AE52-2BAA-4BA2-97C3-80DD4A745410}" srcOrd="0" destOrd="0" presId="urn:microsoft.com/office/officeart/2005/8/layout/hierarchy2"/>
    <dgm:cxn modelId="{D6B8B4B8-0EBA-4A79-BEFA-ADF51BEAB7FE}" type="presParOf" srcId="{C3E7B15F-ABE4-4C9F-B72A-1D47BA63575D}" destId="{4B8A124B-D5E7-4BE2-A2FA-C12358FEF1EF}" srcOrd="1" destOrd="0" presId="urn:microsoft.com/office/officeart/2005/8/layout/hierarchy2"/>
    <dgm:cxn modelId="{8957CA94-E29B-4EC9-91E2-791F77BB4587}" type="presParOf" srcId="{4B8A124B-D5E7-4BE2-A2FA-C12358FEF1EF}" destId="{23BF4AC4-FD75-4613-BFEF-37CF045EB903}" srcOrd="0" destOrd="0" presId="urn:microsoft.com/office/officeart/2005/8/layout/hierarchy2"/>
    <dgm:cxn modelId="{0E86DF0F-C984-4A44-8A47-76843C20C8C6}" type="presParOf" srcId="{23BF4AC4-FD75-4613-BFEF-37CF045EB903}" destId="{B737277D-3922-4EA1-8B54-0318B42C503A}" srcOrd="0" destOrd="0" presId="urn:microsoft.com/office/officeart/2005/8/layout/hierarchy2"/>
    <dgm:cxn modelId="{A4EC27D0-A7C7-435D-B819-E761BBB48DF8}" type="presParOf" srcId="{4B8A124B-D5E7-4BE2-A2FA-C12358FEF1EF}" destId="{68AE6610-F118-4351-A111-21D8F4E98BAA}" srcOrd="1" destOrd="0" presId="urn:microsoft.com/office/officeart/2005/8/layout/hierarchy2"/>
    <dgm:cxn modelId="{A6784CCF-89D5-4E32-A431-8AB16BCCB8B5}" type="presParOf" srcId="{68AE6610-F118-4351-A111-21D8F4E98BAA}" destId="{53617F29-A12B-48FE-A848-E987A7C4D8B1}" srcOrd="0" destOrd="0" presId="urn:microsoft.com/office/officeart/2005/8/layout/hierarchy2"/>
    <dgm:cxn modelId="{5130A274-3BF9-47C0-BB38-F2C8F48DF5B0}" type="presParOf" srcId="{68AE6610-F118-4351-A111-21D8F4E98BAA}" destId="{24CC9C25-A13E-41D9-814D-506F29829CB5}" srcOrd="1" destOrd="0" presId="urn:microsoft.com/office/officeart/2005/8/layout/hierarchy2"/>
    <dgm:cxn modelId="{89DAC108-5FA3-4BDC-85B5-9C363E092D74}" type="presParOf" srcId="{461F8278-B520-4E48-B9EB-FD1992262077}" destId="{4390BB96-60AB-4033-81FB-4321CB198E4D}" srcOrd="2" destOrd="0" presId="urn:microsoft.com/office/officeart/2005/8/layout/hierarchy2"/>
    <dgm:cxn modelId="{B302FEAC-FFBE-4CDF-A5CE-B90F19169D43}" type="presParOf" srcId="{4390BB96-60AB-4033-81FB-4321CB198E4D}" destId="{60E7E7EA-23C8-48AA-AB05-8DA80BB157D8}" srcOrd="0" destOrd="0" presId="urn:microsoft.com/office/officeart/2005/8/layout/hierarchy2"/>
    <dgm:cxn modelId="{70D9ECA6-C53E-41C1-8E9E-0692FF1FBD04}" type="presParOf" srcId="{461F8278-B520-4E48-B9EB-FD1992262077}" destId="{E0B3CA5D-CA0E-4AAE-A011-9171C0A87FAB}" srcOrd="3" destOrd="0" presId="urn:microsoft.com/office/officeart/2005/8/layout/hierarchy2"/>
    <dgm:cxn modelId="{4D9D04DA-2E74-4FB2-9CFB-0D4C7C8DDE98}" type="presParOf" srcId="{E0B3CA5D-CA0E-4AAE-A011-9171C0A87FAB}" destId="{E9459871-1FEC-4FE1-AE73-26AACA4D7853}" srcOrd="0" destOrd="0" presId="urn:microsoft.com/office/officeart/2005/8/layout/hierarchy2"/>
    <dgm:cxn modelId="{C18F3D6F-A967-4FF6-A039-6D6D5C7480C7}" type="presParOf" srcId="{E0B3CA5D-CA0E-4AAE-A011-9171C0A87FAB}" destId="{2F1CA132-2EF1-41F3-9698-0FF573D3C662}" srcOrd="1" destOrd="0" presId="urn:microsoft.com/office/officeart/2005/8/layout/hierarchy2"/>
    <dgm:cxn modelId="{28C3329D-7364-4639-B710-0E650C2FBF1F}" type="presParOf" srcId="{2F1CA132-2EF1-41F3-9698-0FF573D3C662}" destId="{2D40CF18-147E-4BA1-B3AD-D3061CE70BEC}" srcOrd="0" destOrd="0" presId="urn:microsoft.com/office/officeart/2005/8/layout/hierarchy2"/>
    <dgm:cxn modelId="{3A678446-1CAE-4FB6-B4FF-B5C62CCBCD63}" type="presParOf" srcId="{2D40CF18-147E-4BA1-B3AD-D3061CE70BEC}" destId="{E687D375-F5A4-435C-89E6-747BA08AB94F}" srcOrd="0" destOrd="0" presId="urn:microsoft.com/office/officeart/2005/8/layout/hierarchy2"/>
    <dgm:cxn modelId="{2F24FD33-3C4D-442C-BF5C-8DE5D4AD672D}" type="presParOf" srcId="{2F1CA132-2EF1-41F3-9698-0FF573D3C662}" destId="{34D493EA-7D78-4DE0-B146-05FF779F43B5}" srcOrd="1" destOrd="0" presId="urn:microsoft.com/office/officeart/2005/8/layout/hierarchy2"/>
    <dgm:cxn modelId="{192A8E5D-BFD9-4C76-B887-DDBB8CB5BCE1}" type="presParOf" srcId="{34D493EA-7D78-4DE0-B146-05FF779F43B5}" destId="{0B725672-F9B7-4E3B-A6BE-E904BA9B61E6}" srcOrd="0" destOrd="0" presId="urn:microsoft.com/office/officeart/2005/8/layout/hierarchy2"/>
    <dgm:cxn modelId="{DDF0029B-B9D2-4616-A5C5-3A60E3384986}" type="presParOf" srcId="{34D493EA-7D78-4DE0-B146-05FF779F43B5}" destId="{60EB41BE-0D9C-42A3-AFF1-EFB142A5F0C4}" srcOrd="1" destOrd="0" presId="urn:microsoft.com/office/officeart/2005/8/layout/hierarchy2"/>
    <dgm:cxn modelId="{7206F65F-A692-404E-AE8D-68EF041318B9}" type="presParOf" srcId="{60EB41BE-0D9C-42A3-AFF1-EFB142A5F0C4}" destId="{47024054-9B4F-4836-8823-9913814BCCBC}" srcOrd="0" destOrd="0" presId="urn:microsoft.com/office/officeart/2005/8/layout/hierarchy2"/>
    <dgm:cxn modelId="{ACB39B36-CC53-4823-A56E-F08B10568D0E}" type="presParOf" srcId="{47024054-9B4F-4836-8823-9913814BCCBC}" destId="{B606B0F5-CA38-47B0-BBF0-5400F0E1D871}" srcOrd="0" destOrd="0" presId="urn:microsoft.com/office/officeart/2005/8/layout/hierarchy2"/>
    <dgm:cxn modelId="{9AA23AD6-27B1-4425-A739-19D281384874}" type="presParOf" srcId="{60EB41BE-0D9C-42A3-AFF1-EFB142A5F0C4}" destId="{8F9FF1C7-C1F7-465B-8AEF-AA9E1BCBA3B4}" srcOrd="1" destOrd="0" presId="urn:microsoft.com/office/officeart/2005/8/layout/hierarchy2"/>
    <dgm:cxn modelId="{4BC7547B-6550-4BBC-9443-B75007C6D88A}" type="presParOf" srcId="{8F9FF1C7-C1F7-465B-8AEF-AA9E1BCBA3B4}" destId="{F5A1719D-0096-4DE5-B20F-9A30FF2D6766}" srcOrd="0" destOrd="0" presId="urn:microsoft.com/office/officeart/2005/8/layout/hierarchy2"/>
    <dgm:cxn modelId="{547E5874-154F-410D-8814-89275968E59D}" type="presParOf" srcId="{8F9FF1C7-C1F7-465B-8AEF-AA9E1BCBA3B4}" destId="{9E7B4C9B-8B75-42C0-B36B-080FF65186E4}" srcOrd="1" destOrd="0" presId="urn:microsoft.com/office/officeart/2005/8/layout/hierarchy2"/>
    <dgm:cxn modelId="{1804E8CE-6AFD-450D-8A8F-EAA0AC80DD95}" type="presParOf" srcId="{461F8278-B520-4E48-B9EB-FD1992262077}" destId="{9021AFAD-6618-4327-93B1-9C404DC31CA7}" srcOrd="4" destOrd="0" presId="urn:microsoft.com/office/officeart/2005/8/layout/hierarchy2"/>
    <dgm:cxn modelId="{3B1A0614-76EB-434A-ACE4-89EA0B9218FB}" type="presParOf" srcId="{9021AFAD-6618-4327-93B1-9C404DC31CA7}" destId="{83EB5C93-C6D6-47CA-AB99-07A2418AF369}" srcOrd="0" destOrd="0" presId="urn:microsoft.com/office/officeart/2005/8/layout/hierarchy2"/>
    <dgm:cxn modelId="{5F423DBA-A766-424F-86E8-3E077150AEDD}" type="presParOf" srcId="{461F8278-B520-4E48-B9EB-FD1992262077}" destId="{DE138CDA-6924-4A30-8990-A8945B67C6A4}" srcOrd="5" destOrd="0" presId="urn:microsoft.com/office/officeart/2005/8/layout/hierarchy2"/>
    <dgm:cxn modelId="{6865FB16-5A1C-4ABB-8C79-CBA3FD8F3B7E}" type="presParOf" srcId="{DE138CDA-6924-4A30-8990-A8945B67C6A4}" destId="{DEAB6D36-B22B-438E-B301-C5082307266F}" srcOrd="0" destOrd="0" presId="urn:microsoft.com/office/officeart/2005/8/layout/hierarchy2"/>
    <dgm:cxn modelId="{8405EA89-6D5F-43AB-9654-75950C285D01}" type="presParOf" srcId="{DE138CDA-6924-4A30-8990-A8945B67C6A4}" destId="{E77835B1-08AD-4E30-968E-5E005516EBDD}" srcOrd="1" destOrd="0" presId="urn:microsoft.com/office/officeart/2005/8/layout/hierarchy2"/>
    <dgm:cxn modelId="{3DC01BD4-D4CA-477F-AE88-D5B57D398898}" type="presParOf" srcId="{E77835B1-08AD-4E30-968E-5E005516EBDD}" destId="{224B6B25-96ED-46E8-8991-A8AE7AF78015}" srcOrd="0" destOrd="0" presId="urn:microsoft.com/office/officeart/2005/8/layout/hierarchy2"/>
    <dgm:cxn modelId="{945310A2-9450-4775-A82B-0E92D707D591}" type="presParOf" srcId="{224B6B25-96ED-46E8-8991-A8AE7AF78015}" destId="{E2B35559-753C-4D4D-9030-7CBF07DDAAF6}" srcOrd="0" destOrd="0" presId="urn:microsoft.com/office/officeart/2005/8/layout/hierarchy2"/>
    <dgm:cxn modelId="{C18D09C5-ED46-47DA-85C1-5F08C63E6CBE}" type="presParOf" srcId="{E77835B1-08AD-4E30-968E-5E005516EBDD}" destId="{40A325A0-DE1B-4E74-B89D-FF93DAFFB60E}" srcOrd="1" destOrd="0" presId="urn:microsoft.com/office/officeart/2005/8/layout/hierarchy2"/>
    <dgm:cxn modelId="{61BF4F6E-B043-4AB9-9527-937666F5F22C}" type="presParOf" srcId="{40A325A0-DE1B-4E74-B89D-FF93DAFFB60E}" destId="{0523A9B6-A487-4659-864E-9A930FC3814C}" srcOrd="0" destOrd="0" presId="urn:microsoft.com/office/officeart/2005/8/layout/hierarchy2"/>
    <dgm:cxn modelId="{0E5AE3A2-2778-4E24-980E-7DA81D7A42AA}" type="presParOf" srcId="{40A325A0-DE1B-4E74-B89D-FF93DAFFB60E}" destId="{F036A8DF-0D4B-48E8-9350-C2FB66F76763}" srcOrd="1" destOrd="0" presId="urn:microsoft.com/office/officeart/2005/8/layout/hierarchy2"/>
    <dgm:cxn modelId="{2F5CA565-68E6-4915-A04E-7AEFD8EC84ED}" type="presParOf" srcId="{F036A8DF-0D4B-48E8-9350-C2FB66F76763}" destId="{CFF3B606-D2B8-4E43-97C8-99826A0CF973}" srcOrd="0" destOrd="0" presId="urn:microsoft.com/office/officeart/2005/8/layout/hierarchy2"/>
    <dgm:cxn modelId="{165785DD-8B37-4C0B-8E82-1EE3A214D092}" type="presParOf" srcId="{CFF3B606-D2B8-4E43-97C8-99826A0CF973}" destId="{2D0FAE7C-7BC5-48B9-A1BC-22B1DA9ABC89}" srcOrd="0" destOrd="0" presId="urn:microsoft.com/office/officeart/2005/8/layout/hierarchy2"/>
    <dgm:cxn modelId="{C2586BCA-8045-4C58-B156-B635113C6E12}" type="presParOf" srcId="{F036A8DF-0D4B-48E8-9350-C2FB66F76763}" destId="{6D50BA36-A0C8-4B56-A251-5BCAC2A0A48C}" srcOrd="1" destOrd="0" presId="urn:microsoft.com/office/officeart/2005/8/layout/hierarchy2"/>
    <dgm:cxn modelId="{197FC7DC-85B5-4D89-85E1-D8DBD660F0C6}" type="presParOf" srcId="{6D50BA36-A0C8-4B56-A251-5BCAC2A0A48C}" destId="{74838E2C-CC07-439A-B67A-611890788B69}" srcOrd="0" destOrd="0" presId="urn:microsoft.com/office/officeart/2005/8/layout/hierarchy2"/>
    <dgm:cxn modelId="{BA413440-4633-40B3-AFE1-008496C61C88}" type="presParOf" srcId="{6D50BA36-A0C8-4B56-A251-5BCAC2A0A48C}" destId="{E3F51C2A-2339-477D-A212-D0F69C03DAC0}" srcOrd="1" destOrd="0" presId="urn:microsoft.com/office/officeart/2005/8/layout/hierarchy2"/>
    <dgm:cxn modelId="{7E121C9C-A138-4B93-874E-500B76954804}" type="presParOf" srcId="{461F8278-B520-4E48-B9EB-FD1992262077}" destId="{F4168F02-E63A-4774-BAC7-E755171CC7B9}" srcOrd="6" destOrd="0" presId="urn:microsoft.com/office/officeart/2005/8/layout/hierarchy2"/>
    <dgm:cxn modelId="{A1EAE6ED-B740-4A04-9E78-16B013AE29F9}" type="presParOf" srcId="{F4168F02-E63A-4774-BAC7-E755171CC7B9}" destId="{9B4D3289-A0B4-4E49-9406-8F958B55A9F3}" srcOrd="0" destOrd="0" presId="urn:microsoft.com/office/officeart/2005/8/layout/hierarchy2"/>
    <dgm:cxn modelId="{9AD393FA-1843-4560-8D35-530A6078B041}" type="presParOf" srcId="{461F8278-B520-4E48-B9EB-FD1992262077}" destId="{EF6ECD85-9786-4228-A997-027287B04A19}" srcOrd="7" destOrd="0" presId="urn:microsoft.com/office/officeart/2005/8/layout/hierarchy2"/>
    <dgm:cxn modelId="{266D5FF3-5931-42B6-9972-2133DAC6E9D1}" type="presParOf" srcId="{EF6ECD85-9786-4228-A997-027287B04A19}" destId="{852D073C-1588-4B37-B40E-F4F1FAAD6C38}" srcOrd="0" destOrd="0" presId="urn:microsoft.com/office/officeart/2005/8/layout/hierarchy2"/>
    <dgm:cxn modelId="{CDCDED56-EC36-4B24-BBB4-1771A8E2775A}" type="presParOf" srcId="{EF6ECD85-9786-4228-A997-027287B04A19}" destId="{E9AF8B19-DBF5-42B3-9DCC-5D5121539B6A}" srcOrd="1" destOrd="0" presId="urn:microsoft.com/office/officeart/2005/8/layout/hierarchy2"/>
    <dgm:cxn modelId="{A260D31E-5DA3-40BF-A1F2-6D8459675059}" type="presParOf" srcId="{E9AF8B19-DBF5-42B3-9DCC-5D5121539B6A}" destId="{E88995AB-6981-4B83-BE2A-C283976264CF}" srcOrd="0" destOrd="0" presId="urn:microsoft.com/office/officeart/2005/8/layout/hierarchy2"/>
    <dgm:cxn modelId="{05DFB70C-4D26-4A36-9006-CDB68301FA6D}" type="presParOf" srcId="{E88995AB-6981-4B83-BE2A-C283976264CF}" destId="{D1EC6635-DFBC-42B6-AB2A-416E55BD956E}" srcOrd="0" destOrd="0" presId="urn:microsoft.com/office/officeart/2005/8/layout/hierarchy2"/>
    <dgm:cxn modelId="{1AA4512A-A82B-4109-B1F8-8A5DA0E47217}" type="presParOf" srcId="{E9AF8B19-DBF5-42B3-9DCC-5D5121539B6A}" destId="{1B823C71-E4C1-4B21-810E-28E57E6EA8A4}" srcOrd="1" destOrd="0" presId="urn:microsoft.com/office/officeart/2005/8/layout/hierarchy2"/>
    <dgm:cxn modelId="{BD185825-66D1-405E-B720-9A8EA6CA48EB}" type="presParOf" srcId="{1B823C71-E4C1-4B21-810E-28E57E6EA8A4}" destId="{AB27155F-BCB1-4C72-B55C-6FCB26F21569}" srcOrd="0" destOrd="0" presId="urn:microsoft.com/office/officeart/2005/8/layout/hierarchy2"/>
    <dgm:cxn modelId="{29F28AFC-D960-4369-8943-6036D9C49598}" type="presParOf" srcId="{1B823C71-E4C1-4B21-810E-28E57E6EA8A4}" destId="{EC8B2749-9BD1-4723-87CE-989FC0C2D2F6}" srcOrd="1" destOrd="0" presId="urn:microsoft.com/office/officeart/2005/8/layout/hierarchy2"/>
    <dgm:cxn modelId="{9F510C1D-A19B-4030-B90A-C4A1AF7A89AE}" type="presParOf" srcId="{EC8B2749-9BD1-4723-87CE-989FC0C2D2F6}" destId="{C0705CD4-7CB7-494D-AB39-50B1C43DFACB}" srcOrd="0" destOrd="0" presId="urn:microsoft.com/office/officeart/2005/8/layout/hierarchy2"/>
    <dgm:cxn modelId="{D79654AE-0431-475A-A17B-3BEC4F04A19C}" type="presParOf" srcId="{C0705CD4-7CB7-494D-AB39-50B1C43DFACB}" destId="{50B0B15C-8E16-4E78-AE26-391B939732F8}" srcOrd="0" destOrd="0" presId="urn:microsoft.com/office/officeart/2005/8/layout/hierarchy2"/>
    <dgm:cxn modelId="{44652D7C-8B24-4261-BF93-03C365E78031}" type="presParOf" srcId="{EC8B2749-9BD1-4723-87CE-989FC0C2D2F6}" destId="{3B6393E7-186F-4F37-B14F-13977063996B}" srcOrd="1" destOrd="0" presId="urn:microsoft.com/office/officeart/2005/8/layout/hierarchy2"/>
    <dgm:cxn modelId="{00BD0143-7950-4113-ADCC-623BCA506822}" type="presParOf" srcId="{3B6393E7-186F-4F37-B14F-13977063996B}" destId="{C240E62A-2580-428C-A916-2044EFDB17D8}" srcOrd="0" destOrd="0" presId="urn:microsoft.com/office/officeart/2005/8/layout/hierarchy2"/>
    <dgm:cxn modelId="{0A1B305E-A56A-4D87-876D-6EBAA7F7B07F}" type="presParOf" srcId="{3B6393E7-186F-4F37-B14F-13977063996B}" destId="{5A3E48BE-96A9-43CF-BD29-59CF15E1E0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F9851-DFA0-4612-B004-A4EAE9FD26C0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BE9CD10F-0F63-4E66-A648-00AB838E5748}">
      <dgm:prSet phldrT="[Texto]"/>
      <dgm:spPr>
        <a:solidFill>
          <a:srgbClr val="FFC4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EUR 0.81</a:t>
          </a:r>
          <a:endParaRPr lang="es-EC" dirty="0">
            <a:solidFill>
              <a:schemeClr val="tx1"/>
            </a:solidFill>
          </a:endParaRPr>
        </a:p>
      </dgm:t>
    </dgm:pt>
    <dgm:pt modelId="{FB7060C7-4DA8-4C74-95B6-CD6B4665C43C}" type="parTrans" cxnId="{91EC950B-7CB2-4050-BF7E-CF4217F06D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0F6499-3B38-41EB-8722-7E1A48EC24B3}" type="sibTrans" cxnId="{91EC950B-7CB2-4050-BF7E-CF4217F06D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CF6FA7-2FF8-4C72-9855-541E28707BD3}">
      <dgm:prSet phldrT="[Texto]"/>
      <dgm:spPr>
        <a:solidFill>
          <a:srgbClr val="FFC4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60%</a:t>
          </a:r>
          <a:endParaRPr lang="es-EC" dirty="0">
            <a:solidFill>
              <a:schemeClr val="tx1"/>
            </a:solidFill>
          </a:endParaRPr>
        </a:p>
      </dgm:t>
    </dgm:pt>
    <dgm:pt modelId="{9E63F5DB-1BA6-4FE2-AE22-71C97B42EB30}" type="parTrans" cxnId="{431FD581-517C-4921-A0FA-07F33D5296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B20685-B8D6-4E35-90CF-53F1F3690996}" type="sibTrans" cxnId="{431FD581-517C-4921-A0FA-07F33D5296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358E46-6CB0-4D10-8B83-FC12962CF37B}">
      <dgm:prSet phldrT="[Texto]"/>
      <dgm:spPr>
        <a:solidFill>
          <a:srgbClr val="FFC4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SPARBER AIR CARGO (69%)</a:t>
          </a:r>
          <a:endParaRPr lang="es-EC" dirty="0">
            <a:solidFill>
              <a:schemeClr val="tx1"/>
            </a:solidFill>
          </a:endParaRPr>
        </a:p>
      </dgm:t>
    </dgm:pt>
    <dgm:pt modelId="{15D59EC5-B148-4A3A-A9B3-3922E3D2989B}" type="par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9F5EB2-C074-4825-B029-B56D0713D7E3}" type="sib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59F3BA-807C-4707-A2D8-EE30BB79D5D4}">
      <dgm:prSet phldrT="[Texto]"/>
      <dgm:spPr>
        <a:solidFill>
          <a:srgbClr val="FFC4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COORDINACIÓN EN ORIGEN</a:t>
          </a:r>
          <a:endParaRPr lang="es-EC" dirty="0">
            <a:solidFill>
              <a:schemeClr val="tx1"/>
            </a:solidFill>
          </a:endParaRPr>
        </a:p>
      </dgm:t>
    </dgm:pt>
    <dgm:pt modelId="{5CAE0941-50E4-4095-8960-07EDB1E7079D}" type="parTrans" cxnId="{4B0DDC88-E5CB-4AF5-8B11-E514EC8A2718}">
      <dgm:prSet/>
      <dgm:spPr/>
      <dgm:t>
        <a:bodyPr/>
        <a:lstStyle/>
        <a:p>
          <a:endParaRPr lang="es-EC"/>
        </a:p>
      </dgm:t>
    </dgm:pt>
    <dgm:pt modelId="{EB0F1C88-C410-4C85-8C79-4BF720DF592F}" type="sibTrans" cxnId="{4B0DDC88-E5CB-4AF5-8B11-E514EC8A2718}">
      <dgm:prSet/>
      <dgm:spPr/>
      <dgm:t>
        <a:bodyPr/>
        <a:lstStyle/>
        <a:p>
          <a:endParaRPr lang="es-EC"/>
        </a:p>
      </dgm:t>
    </dgm:pt>
    <dgm:pt modelId="{BE111F3F-069A-4FD1-8DDF-4DE53FEBDFF8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CACESA (31%)</a:t>
          </a:r>
          <a:endParaRPr lang="es-EC" dirty="0">
            <a:solidFill>
              <a:schemeClr val="tx1"/>
            </a:solidFill>
          </a:endParaRPr>
        </a:p>
      </dgm:t>
    </dgm:pt>
    <dgm:pt modelId="{7EB0C6E4-E9A8-42C5-A1BC-B3EC379FABA2}" type="parTrans" cxnId="{A548EC51-E535-47D6-9D5C-5315F860FB34}">
      <dgm:prSet/>
      <dgm:spPr/>
      <dgm:t>
        <a:bodyPr/>
        <a:lstStyle/>
        <a:p>
          <a:endParaRPr lang="es-EC"/>
        </a:p>
      </dgm:t>
    </dgm:pt>
    <dgm:pt modelId="{D0826DCD-DCED-48E1-8201-B866827C8AF1}" type="sibTrans" cxnId="{A548EC51-E535-47D6-9D5C-5315F860FB34}">
      <dgm:prSet/>
      <dgm:spPr/>
      <dgm:t>
        <a:bodyPr/>
        <a:lstStyle/>
        <a:p>
          <a:endParaRPr lang="es-EC"/>
        </a:p>
      </dgm:t>
    </dgm:pt>
    <dgm:pt modelId="{A9385F35-F237-4A6E-809C-8EA9C13D3139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EUR 0.46</a:t>
          </a:r>
          <a:endParaRPr lang="es-EC" dirty="0">
            <a:solidFill>
              <a:schemeClr val="bg1"/>
            </a:solidFill>
          </a:endParaRPr>
        </a:p>
      </dgm:t>
    </dgm:pt>
    <dgm:pt modelId="{53DE5430-2042-48CF-B949-49AFDEEA1851}" type="parTrans" cxnId="{CDFF74F2-1772-4D6A-8072-FB44DD3C1418}">
      <dgm:prSet/>
      <dgm:spPr/>
      <dgm:t>
        <a:bodyPr/>
        <a:lstStyle/>
        <a:p>
          <a:endParaRPr lang="es-EC"/>
        </a:p>
      </dgm:t>
    </dgm:pt>
    <dgm:pt modelId="{18C1741A-52BD-45B9-8E8F-4E6AC7773927}" type="sibTrans" cxnId="{CDFF74F2-1772-4D6A-8072-FB44DD3C1418}">
      <dgm:prSet/>
      <dgm:spPr/>
      <dgm:t>
        <a:bodyPr/>
        <a:lstStyle/>
        <a:p>
          <a:endParaRPr lang="es-EC"/>
        </a:p>
      </dgm:t>
    </dgm:pt>
    <dgm:pt modelId="{41BE5248-CB58-46C6-93B4-6F65ED6E310F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20%</a:t>
          </a:r>
          <a:endParaRPr lang="es-EC" dirty="0">
            <a:solidFill>
              <a:schemeClr val="bg1"/>
            </a:solidFill>
          </a:endParaRPr>
        </a:p>
      </dgm:t>
    </dgm:pt>
    <dgm:pt modelId="{3AF58DF3-E197-43AA-ABD3-BCA865F25E66}" type="parTrans" cxnId="{C79C5377-A63A-44E6-B565-A8B03A02A549}">
      <dgm:prSet/>
      <dgm:spPr/>
      <dgm:t>
        <a:bodyPr/>
        <a:lstStyle/>
        <a:p>
          <a:endParaRPr lang="es-EC"/>
        </a:p>
      </dgm:t>
    </dgm:pt>
    <dgm:pt modelId="{C73054E9-910D-493F-93D5-B7D7F0FFCA60}" type="sibTrans" cxnId="{C79C5377-A63A-44E6-B565-A8B03A02A549}">
      <dgm:prSet/>
      <dgm:spPr/>
      <dgm:t>
        <a:bodyPr/>
        <a:lstStyle/>
        <a:p>
          <a:endParaRPr lang="es-EC"/>
        </a:p>
      </dgm:t>
    </dgm:pt>
    <dgm:pt modelId="{6BD31C22-44F3-4A38-9EB1-A08177FF163D}" type="pres">
      <dgm:prSet presAssocID="{BD3F9851-DFA0-4612-B004-A4EAE9FD26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F342D2-1D5E-47F4-9FB2-7EA367E2997F}" type="pres">
      <dgm:prSet presAssocID="{2859F3BA-807C-4707-A2D8-EE30BB79D5D4}" presName="root1" presStyleCnt="0"/>
      <dgm:spPr/>
    </dgm:pt>
    <dgm:pt modelId="{16C68F4E-9FFB-4625-A9B5-41D9220E3F92}" type="pres">
      <dgm:prSet presAssocID="{2859F3BA-807C-4707-A2D8-EE30BB79D5D4}" presName="LevelOneTextNode" presStyleLbl="node0" presStyleIdx="0" presStyleCnt="1" custLinFactNeighborX="-68" custLinFactNeighborY="-168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DE7351-1E9D-4C51-80BA-821C687E2996}" type="pres">
      <dgm:prSet presAssocID="{2859F3BA-807C-4707-A2D8-EE30BB79D5D4}" presName="level2hierChild" presStyleCnt="0"/>
      <dgm:spPr/>
    </dgm:pt>
    <dgm:pt modelId="{68E8E96A-4A8E-47C7-83CB-004690569CE7}" type="pres">
      <dgm:prSet presAssocID="{15D59EC5-B148-4A3A-A9B3-3922E3D2989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FDCED44B-E912-43E7-BD27-61084E7E3E74}" type="pres">
      <dgm:prSet presAssocID="{15D59EC5-B148-4A3A-A9B3-3922E3D2989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3EEBFC8E-8093-4393-8A91-2E1F57AC4A8A}" type="pres">
      <dgm:prSet presAssocID="{C0358E46-6CB0-4D10-8B83-FC12962CF37B}" presName="root2" presStyleCnt="0"/>
      <dgm:spPr/>
    </dgm:pt>
    <dgm:pt modelId="{DDB61677-FD31-4978-8B41-C96E08465AC3}" type="pres">
      <dgm:prSet presAssocID="{C0358E46-6CB0-4D10-8B83-FC12962CF37B}" presName="LevelTwoTextNode" presStyleLbl="node2" presStyleIdx="0" presStyleCnt="2" custLinFactNeighborX="-4410" custLinFactNeighborY="-735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61A080-FDCB-457F-8F5C-51966B21605D}" type="pres">
      <dgm:prSet presAssocID="{C0358E46-6CB0-4D10-8B83-FC12962CF37B}" presName="level3hierChild" presStyleCnt="0"/>
      <dgm:spPr/>
    </dgm:pt>
    <dgm:pt modelId="{2D40CF18-147E-4BA1-B3AD-D3061CE70BEC}" type="pres">
      <dgm:prSet presAssocID="{FB7060C7-4DA8-4C74-95B6-CD6B4665C43C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E687D375-F5A4-435C-89E6-747BA08AB94F}" type="pres">
      <dgm:prSet presAssocID="{FB7060C7-4DA8-4C74-95B6-CD6B4665C43C}" presName="connTx" presStyleLbl="parChTrans1D3" presStyleIdx="0" presStyleCnt="2"/>
      <dgm:spPr/>
      <dgm:t>
        <a:bodyPr/>
        <a:lstStyle/>
        <a:p>
          <a:endParaRPr lang="es-EC"/>
        </a:p>
      </dgm:t>
    </dgm:pt>
    <dgm:pt modelId="{34D493EA-7D78-4DE0-B146-05FF779F43B5}" type="pres">
      <dgm:prSet presAssocID="{BE9CD10F-0F63-4E66-A648-00AB838E5748}" presName="root2" presStyleCnt="0"/>
      <dgm:spPr/>
      <dgm:t>
        <a:bodyPr/>
        <a:lstStyle/>
        <a:p>
          <a:endParaRPr lang="es-EC"/>
        </a:p>
      </dgm:t>
    </dgm:pt>
    <dgm:pt modelId="{0B725672-F9B7-4E3B-A6BE-E904BA9B61E6}" type="pres">
      <dgm:prSet presAssocID="{BE9CD10F-0F63-4E66-A648-00AB838E5748}" presName="LevelTwoTextNode" presStyleLbl="node3" presStyleIdx="0" presStyleCnt="2" custLinFactNeighborX="-3542" custLinFactNeighborY="-818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EB41BE-0D9C-42A3-AFF1-EFB142A5F0C4}" type="pres">
      <dgm:prSet presAssocID="{BE9CD10F-0F63-4E66-A648-00AB838E5748}" presName="level3hierChild" presStyleCnt="0"/>
      <dgm:spPr/>
      <dgm:t>
        <a:bodyPr/>
        <a:lstStyle/>
        <a:p>
          <a:endParaRPr lang="es-EC"/>
        </a:p>
      </dgm:t>
    </dgm:pt>
    <dgm:pt modelId="{47024054-9B4F-4836-8823-9913814BCCBC}" type="pres">
      <dgm:prSet presAssocID="{9E63F5DB-1BA6-4FE2-AE22-71C97B42EB30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B606B0F5-CA38-47B0-BBF0-5400F0E1D871}" type="pres">
      <dgm:prSet presAssocID="{9E63F5DB-1BA6-4FE2-AE22-71C97B42EB30}" presName="connTx" presStyleLbl="parChTrans1D4" presStyleIdx="0" presStyleCnt="2"/>
      <dgm:spPr/>
      <dgm:t>
        <a:bodyPr/>
        <a:lstStyle/>
        <a:p>
          <a:endParaRPr lang="es-EC"/>
        </a:p>
      </dgm:t>
    </dgm:pt>
    <dgm:pt modelId="{8F9FF1C7-C1F7-465B-8AEF-AA9E1BCBA3B4}" type="pres">
      <dgm:prSet presAssocID="{F9CF6FA7-2FF8-4C72-9855-541E28707BD3}" presName="root2" presStyleCnt="0"/>
      <dgm:spPr/>
      <dgm:t>
        <a:bodyPr/>
        <a:lstStyle/>
        <a:p>
          <a:endParaRPr lang="es-EC"/>
        </a:p>
      </dgm:t>
    </dgm:pt>
    <dgm:pt modelId="{F5A1719D-0096-4DE5-B20F-9A30FF2D6766}" type="pres">
      <dgm:prSet presAssocID="{F9CF6FA7-2FF8-4C72-9855-541E28707BD3}" presName="LevelTwoTextNode" presStyleLbl="node4" presStyleIdx="0" presStyleCnt="2" custLinFactNeighborX="68" custLinFactNeighborY="-7356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7B4C9B-8B75-42C0-B36B-080FF65186E4}" type="pres">
      <dgm:prSet presAssocID="{F9CF6FA7-2FF8-4C72-9855-541E28707BD3}" presName="level3hierChild" presStyleCnt="0"/>
      <dgm:spPr/>
      <dgm:t>
        <a:bodyPr/>
        <a:lstStyle/>
        <a:p>
          <a:endParaRPr lang="es-EC"/>
        </a:p>
      </dgm:t>
    </dgm:pt>
    <dgm:pt modelId="{0A9202E9-5425-4C16-B83A-CBFACF182081}" type="pres">
      <dgm:prSet presAssocID="{7EB0C6E4-E9A8-42C5-A1BC-B3EC379FABA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51FA7C20-A95D-4170-889D-BF345341FD00}" type="pres">
      <dgm:prSet presAssocID="{7EB0C6E4-E9A8-42C5-A1BC-B3EC379FABA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9224A81-5D72-444A-867B-7D335D15DF72}" type="pres">
      <dgm:prSet presAssocID="{BE111F3F-069A-4FD1-8DDF-4DE53FEBDFF8}" presName="root2" presStyleCnt="0"/>
      <dgm:spPr/>
    </dgm:pt>
    <dgm:pt modelId="{9F1D9206-68E7-40DE-81F2-D66C808B20B8}" type="pres">
      <dgm:prSet presAssocID="{BE111F3F-069A-4FD1-8DDF-4DE53FEBDFF8}" presName="LevelTwoTextNode" presStyleLbl="node2" presStyleIdx="1" presStyleCnt="2" custLinFactNeighborX="-1344" custLinFactNeighborY="83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CD6559-2C0C-48DD-9AF5-91EE9D534B5F}" type="pres">
      <dgm:prSet presAssocID="{BE111F3F-069A-4FD1-8DDF-4DE53FEBDFF8}" presName="level3hierChild" presStyleCnt="0"/>
      <dgm:spPr/>
    </dgm:pt>
    <dgm:pt modelId="{5B4243AD-3A64-4358-8A03-56AEACDD73FA}" type="pres">
      <dgm:prSet presAssocID="{53DE5430-2042-48CF-B949-49AFDEEA1851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41D4E13D-E162-4D69-A90B-D8EC6CA33CAA}" type="pres">
      <dgm:prSet presAssocID="{53DE5430-2042-48CF-B949-49AFDEEA1851}" presName="connTx" presStyleLbl="parChTrans1D3" presStyleIdx="1" presStyleCnt="2"/>
      <dgm:spPr/>
      <dgm:t>
        <a:bodyPr/>
        <a:lstStyle/>
        <a:p>
          <a:endParaRPr lang="es-EC"/>
        </a:p>
      </dgm:t>
    </dgm:pt>
    <dgm:pt modelId="{1CAAAA68-D917-4502-B44D-D15443B2C0A8}" type="pres">
      <dgm:prSet presAssocID="{A9385F35-F237-4A6E-809C-8EA9C13D3139}" presName="root2" presStyleCnt="0"/>
      <dgm:spPr/>
    </dgm:pt>
    <dgm:pt modelId="{9C543E07-085E-4B7D-A66B-14F9A7E7D11D}" type="pres">
      <dgm:prSet presAssocID="{A9385F35-F237-4A6E-809C-8EA9C13D3139}" presName="LevelTwoTextNode" presStyleLbl="node3" presStyleIdx="1" presStyleCnt="2" custLinFactNeighborX="-3413" custLinFactNeighborY="83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A79D189-83FC-4C91-8B76-213828ADC011}" type="pres">
      <dgm:prSet presAssocID="{A9385F35-F237-4A6E-809C-8EA9C13D3139}" presName="level3hierChild" presStyleCnt="0"/>
      <dgm:spPr/>
    </dgm:pt>
    <dgm:pt modelId="{034239B8-5A00-4209-A33D-863349803379}" type="pres">
      <dgm:prSet presAssocID="{3AF58DF3-E197-43AA-ABD3-BCA865F25E66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EE56D9C9-494D-45BC-A073-5F8B6A63A7A3}" type="pres">
      <dgm:prSet presAssocID="{3AF58DF3-E197-43AA-ABD3-BCA865F25E66}" presName="connTx" presStyleLbl="parChTrans1D4" presStyleIdx="1" presStyleCnt="2"/>
      <dgm:spPr/>
      <dgm:t>
        <a:bodyPr/>
        <a:lstStyle/>
        <a:p>
          <a:endParaRPr lang="es-EC"/>
        </a:p>
      </dgm:t>
    </dgm:pt>
    <dgm:pt modelId="{53728E9A-54C0-4433-B1AE-0129F6626760}" type="pres">
      <dgm:prSet presAssocID="{41BE5248-CB58-46C6-93B4-6F65ED6E310F}" presName="root2" presStyleCnt="0"/>
      <dgm:spPr/>
    </dgm:pt>
    <dgm:pt modelId="{3456F32C-C5DA-41C9-BD98-9DFD2380E5D9}" type="pres">
      <dgm:prSet presAssocID="{41BE5248-CB58-46C6-93B4-6F65ED6E310F}" presName="LevelTwoTextNode" presStyleLbl="node4" presStyleIdx="1" presStyleCnt="2" custLinFactNeighborX="1614" custLinFactNeighborY="83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46AA13-7B6B-4B1B-AF8E-F7725070BA41}" type="pres">
      <dgm:prSet presAssocID="{41BE5248-CB58-46C6-93B4-6F65ED6E310F}" presName="level3hierChild" presStyleCnt="0"/>
      <dgm:spPr/>
    </dgm:pt>
  </dgm:ptLst>
  <dgm:cxnLst>
    <dgm:cxn modelId="{C79C5377-A63A-44E6-B565-A8B03A02A549}" srcId="{A9385F35-F237-4A6E-809C-8EA9C13D3139}" destId="{41BE5248-CB58-46C6-93B4-6F65ED6E310F}" srcOrd="0" destOrd="0" parTransId="{3AF58DF3-E197-43AA-ABD3-BCA865F25E66}" sibTransId="{C73054E9-910D-493F-93D5-B7D7F0FFCA60}"/>
    <dgm:cxn modelId="{95FAA65E-F540-4E54-96AE-41FDB58D37A7}" srcId="{2859F3BA-807C-4707-A2D8-EE30BB79D5D4}" destId="{C0358E46-6CB0-4D10-8B83-FC12962CF37B}" srcOrd="0" destOrd="0" parTransId="{15D59EC5-B148-4A3A-A9B3-3922E3D2989B}" sibTransId="{E59F5EB2-C074-4825-B029-B56D0713D7E3}"/>
    <dgm:cxn modelId="{88372A14-2183-48D9-B5BE-784D123779B6}" type="presOf" srcId="{3AF58DF3-E197-43AA-ABD3-BCA865F25E66}" destId="{034239B8-5A00-4209-A33D-863349803379}" srcOrd="0" destOrd="0" presId="urn:microsoft.com/office/officeart/2005/8/layout/hierarchy2"/>
    <dgm:cxn modelId="{825B436F-0EB6-4F09-8AB3-0D6C96DA2C96}" type="presOf" srcId="{9E63F5DB-1BA6-4FE2-AE22-71C97B42EB30}" destId="{47024054-9B4F-4836-8823-9913814BCCBC}" srcOrd="0" destOrd="0" presId="urn:microsoft.com/office/officeart/2005/8/layout/hierarchy2"/>
    <dgm:cxn modelId="{0348BDEA-67AC-4AEB-8C6B-0470A53705E4}" type="presOf" srcId="{7EB0C6E4-E9A8-42C5-A1BC-B3EC379FABA2}" destId="{0A9202E9-5425-4C16-B83A-CBFACF182081}" srcOrd="0" destOrd="0" presId="urn:microsoft.com/office/officeart/2005/8/layout/hierarchy2"/>
    <dgm:cxn modelId="{1AC65AE0-1F0E-4422-8D79-B1E9521DDC71}" type="presOf" srcId="{7EB0C6E4-E9A8-42C5-A1BC-B3EC379FABA2}" destId="{51FA7C20-A95D-4170-889D-BF345341FD00}" srcOrd="1" destOrd="0" presId="urn:microsoft.com/office/officeart/2005/8/layout/hierarchy2"/>
    <dgm:cxn modelId="{6CCA4CFB-21F1-42E6-AC3A-20C5F1C02E72}" type="presOf" srcId="{BE9CD10F-0F63-4E66-A648-00AB838E5748}" destId="{0B725672-F9B7-4E3B-A6BE-E904BA9B61E6}" srcOrd="0" destOrd="0" presId="urn:microsoft.com/office/officeart/2005/8/layout/hierarchy2"/>
    <dgm:cxn modelId="{E7F25A3F-6094-4112-9205-45676C24312B}" type="presOf" srcId="{FB7060C7-4DA8-4C74-95B6-CD6B4665C43C}" destId="{2D40CF18-147E-4BA1-B3AD-D3061CE70BEC}" srcOrd="0" destOrd="0" presId="urn:microsoft.com/office/officeart/2005/8/layout/hierarchy2"/>
    <dgm:cxn modelId="{4B3FBF81-DB9F-40E6-91C2-D505156A2AC0}" type="presOf" srcId="{53DE5430-2042-48CF-B949-49AFDEEA1851}" destId="{5B4243AD-3A64-4358-8A03-56AEACDD73FA}" srcOrd="0" destOrd="0" presId="urn:microsoft.com/office/officeart/2005/8/layout/hierarchy2"/>
    <dgm:cxn modelId="{41C01D76-0FAA-462F-AB14-8BF8CA044C21}" type="presOf" srcId="{53DE5430-2042-48CF-B949-49AFDEEA1851}" destId="{41D4E13D-E162-4D69-A90B-D8EC6CA33CAA}" srcOrd="1" destOrd="0" presId="urn:microsoft.com/office/officeart/2005/8/layout/hierarchy2"/>
    <dgm:cxn modelId="{C8977C2A-837C-4A8B-8F63-E272D7935817}" type="presOf" srcId="{9E63F5DB-1BA6-4FE2-AE22-71C97B42EB30}" destId="{B606B0F5-CA38-47B0-BBF0-5400F0E1D871}" srcOrd="1" destOrd="0" presId="urn:microsoft.com/office/officeart/2005/8/layout/hierarchy2"/>
    <dgm:cxn modelId="{6D51540B-E905-4B1C-B661-3F34D5A19353}" type="presOf" srcId="{15D59EC5-B148-4A3A-A9B3-3922E3D2989B}" destId="{FDCED44B-E912-43E7-BD27-61084E7E3E74}" srcOrd="1" destOrd="0" presId="urn:microsoft.com/office/officeart/2005/8/layout/hierarchy2"/>
    <dgm:cxn modelId="{BA8A364C-AF44-4EE1-9CCC-ACBEF7A2CBCA}" type="presOf" srcId="{41BE5248-CB58-46C6-93B4-6F65ED6E310F}" destId="{3456F32C-C5DA-41C9-BD98-9DFD2380E5D9}" srcOrd="0" destOrd="0" presId="urn:microsoft.com/office/officeart/2005/8/layout/hierarchy2"/>
    <dgm:cxn modelId="{594A758B-A635-4B6B-B5ED-5DDB15BE2AB0}" type="presOf" srcId="{15D59EC5-B148-4A3A-A9B3-3922E3D2989B}" destId="{68E8E96A-4A8E-47C7-83CB-004690569CE7}" srcOrd="0" destOrd="0" presId="urn:microsoft.com/office/officeart/2005/8/layout/hierarchy2"/>
    <dgm:cxn modelId="{1F955C5E-146B-4961-A9AA-E4F85371FFC9}" type="presOf" srcId="{FB7060C7-4DA8-4C74-95B6-CD6B4665C43C}" destId="{E687D375-F5A4-435C-89E6-747BA08AB94F}" srcOrd="1" destOrd="0" presId="urn:microsoft.com/office/officeart/2005/8/layout/hierarchy2"/>
    <dgm:cxn modelId="{CF4A7A6F-0A86-4A73-9D83-F2DFE5BFF9F8}" type="presOf" srcId="{BE111F3F-069A-4FD1-8DDF-4DE53FEBDFF8}" destId="{9F1D9206-68E7-40DE-81F2-D66C808B20B8}" srcOrd="0" destOrd="0" presId="urn:microsoft.com/office/officeart/2005/8/layout/hierarchy2"/>
    <dgm:cxn modelId="{F12CF6D7-C7EC-4D9E-996A-E6D45ADF357F}" type="presOf" srcId="{F9CF6FA7-2FF8-4C72-9855-541E28707BD3}" destId="{F5A1719D-0096-4DE5-B20F-9A30FF2D6766}" srcOrd="0" destOrd="0" presId="urn:microsoft.com/office/officeart/2005/8/layout/hierarchy2"/>
    <dgm:cxn modelId="{272DD9B6-6333-49CF-83ED-4B6B890B4ACF}" type="presOf" srcId="{A9385F35-F237-4A6E-809C-8EA9C13D3139}" destId="{9C543E07-085E-4B7D-A66B-14F9A7E7D11D}" srcOrd="0" destOrd="0" presId="urn:microsoft.com/office/officeart/2005/8/layout/hierarchy2"/>
    <dgm:cxn modelId="{91EC950B-7CB2-4050-BF7E-CF4217F06DFF}" srcId="{C0358E46-6CB0-4D10-8B83-FC12962CF37B}" destId="{BE9CD10F-0F63-4E66-A648-00AB838E5748}" srcOrd="0" destOrd="0" parTransId="{FB7060C7-4DA8-4C74-95B6-CD6B4665C43C}" sibTransId="{560F6499-3B38-41EB-8722-7E1A48EC24B3}"/>
    <dgm:cxn modelId="{D182DBD4-5A2A-44D7-A1BA-4673827EAF11}" type="presOf" srcId="{BD3F9851-DFA0-4612-B004-A4EAE9FD26C0}" destId="{6BD31C22-44F3-4A38-9EB1-A08177FF163D}" srcOrd="0" destOrd="0" presId="urn:microsoft.com/office/officeart/2005/8/layout/hierarchy2"/>
    <dgm:cxn modelId="{431FD581-517C-4921-A0FA-07F33D529601}" srcId="{BE9CD10F-0F63-4E66-A648-00AB838E5748}" destId="{F9CF6FA7-2FF8-4C72-9855-541E28707BD3}" srcOrd="0" destOrd="0" parTransId="{9E63F5DB-1BA6-4FE2-AE22-71C97B42EB30}" sibTransId="{D4B20685-B8D6-4E35-90CF-53F1F3690996}"/>
    <dgm:cxn modelId="{F51250B4-7092-497C-A04C-4E20596119D1}" type="presOf" srcId="{C0358E46-6CB0-4D10-8B83-FC12962CF37B}" destId="{DDB61677-FD31-4978-8B41-C96E08465AC3}" srcOrd="0" destOrd="0" presId="urn:microsoft.com/office/officeart/2005/8/layout/hierarchy2"/>
    <dgm:cxn modelId="{6642E6F8-D449-499C-8F3C-3AC18A3F5669}" type="presOf" srcId="{2859F3BA-807C-4707-A2D8-EE30BB79D5D4}" destId="{16C68F4E-9FFB-4625-A9B5-41D9220E3F92}" srcOrd="0" destOrd="0" presId="urn:microsoft.com/office/officeart/2005/8/layout/hierarchy2"/>
    <dgm:cxn modelId="{A548EC51-E535-47D6-9D5C-5315F860FB34}" srcId="{2859F3BA-807C-4707-A2D8-EE30BB79D5D4}" destId="{BE111F3F-069A-4FD1-8DDF-4DE53FEBDFF8}" srcOrd="1" destOrd="0" parTransId="{7EB0C6E4-E9A8-42C5-A1BC-B3EC379FABA2}" sibTransId="{D0826DCD-DCED-48E1-8201-B866827C8AF1}"/>
    <dgm:cxn modelId="{CDFF74F2-1772-4D6A-8072-FB44DD3C1418}" srcId="{BE111F3F-069A-4FD1-8DDF-4DE53FEBDFF8}" destId="{A9385F35-F237-4A6E-809C-8EA9C13D3139}" srcOrd="0" destOrd="0" parTransId="{53DE5430-2042-48CF-B949-49AFDEEA1851}" sibTransId="{18C1741A-52BD-45B9-8E8F-4E6AC7773927}"/>
    <dgm:cxn modelId="{848427CF-2797-4A78-A45E-2BE76840B4F9}" type="presOf" srcId="{3AF58DF3-E197-43AA-ABD3-BCA865F25E66}" destId="{EE56D9C9-494D-45BC-A073-5F8B6A63A7A3}" srcOrd="1" destOrd="0" presId="urn:microsoft.com/office/officeart/2005/8/layout/hierarchy2"/>
    <dgm:cxn modelId="{4B0DDC88-E5CB-4AF5-8B11-E514EC8A2718}" srcId="{BD3F9851-DFA0-4612-B004-A4EAE9FD26C0}" destId="{2859F3BA-807C-4707-A2D8-EE30BB79D5D4}" srcOrd="0" destOrd="0" parTransId="{5CAE0941-50E4-4095-8960-07EDB1E7079D}" sibTransId="{EB0F1C88-C410-4C85-8C79-4BF720DF592F}"/>
    <dgm:cxn modelId="{1A6D8734-4339-46B5-9783-20281B763527}" type="presParOf" srcId="{6BD31C22-44F3-4A38-9EB1-A08177FF163D}" destId="{91F342D2-1D5E-47F4-9FB2-7EA367E2997F}" srcOrd="0" destOrd="0" presId="urn:microsoft.com/office/officeart/2005/8/layout/hierarchy2"/>
    <dgm:cxn modelId="{3484ED60-B169-41D1-949A-1A858795ADFC}" type="presParOf" srcId="{91F342D2-1D5E-47F4-9FB2-7EA367E2997F}" destId="{16C68F4E-9FFB-4625-A9B5-41D9220E3F92}" srcOrd="0" destOrd="0" presId="urn:microsoft.com/office/officeart/2005/8/layout/hierarchy2"/>
    <dgm:cxn modelId="{FAD87670-A6C9-41DC-96A2-8FD33438E412}" type="presParOf" srcId="{91F342D2-1D5E-47F4-9FB2-7EA367E2997F}" destId="{AFDE7351-1E9D-4C51-80BA-821C687E2996}" srcOrd="1" destOrd="0" presId="urn:microsoft.com/office/officeart/2005/8/layout/hierarchy2"/>
    <dgm:cxn modelId="{E8858A50-857F-4B4B-AC8A-46105E16DC48}" type="presParOf" srcId="{AFDE7351-1E9D-4C51-80BA-821C687E2996}" destId="{68E8E96A-4A8E-47C7-83CB-004690569CE7}" srcOrd="0" destOrd="0" presId="urn:microsoft.com/office/officeart/2005/8/layout/hierarchy2"/>
    <dgm:cxn modelId="{8B2D5051-E76B-4B1F-9868-19B2BF360D32}" type="presParOf" srcId="{68E8E96A-4A8E-47C7-83CB-004690569CE7}" destId="{FDCED44B-E912-43E7-BD27-61084E7E3E74}" srcOrd="0" destOrd="0" presId="urn:microsoft.com/office/officeart/2005/8/layout/hierarchy2"/>
    <dgm:cxn modelId="{F889DB8F-6328-4C76-B1B4-524AD7268E3D}" type="presParOf" srcId="{AFDE7351-1E9D-4C51-80BA-821C687E2996}" destId="{3EEBFC8E-8093-4393-8A91-2E1F57AC4A8A}" srcOrd="1" destOrd="0" presId="urn:microsoft.com/office/officeart/2005/8/layout/hierarchy2"/>
    <dgm:cxn modelId="{2A6C9C2A-11BF-43B2-A089-66BAAD898468}" type="presParOf" srcId="{3EEBFC8E-8093-4393-8A91-2E1F57AC4A8A}" destId="{DDB61677-FD31-4978-8B41-C96E08465AC3}" srcOrd="0" destOrd="0" presId="urn:microsoft.com/office/officeart/2005/8/layout/hierarchy2"/>
    <dgm:cxn modelId="{1BBBCEBA-6C91-45E4-B960-1E0C4432CBB5}" type="presParOf" srcId="{3EEBFC8E-8093-4393-8A91-2E1F57AC4A8A}" destId="{C261A080-FDCB-457F-8F5C-51966B21605D}" srcOrd="1" destOrd="0" presId="urn:microsoft.com/office/officeart/2005/8/layout/hierarchy2"/>
    <dgm:cxn modelId="{0500B741-D75C-4D6A-A065-B45E37AD7A97}" type="presParOf" srcId="{C261A080-FDCB-457F-8F5C-51966B21605D}" destId="{2D40CF18-147E-4BA1-B3AD-D3061CE70BEC}" srcOrd="0" destOrd="0" presId="urn:microsoft.com/office/officeart/2005/8/layout/hierarchy2"/>
    <dgm:cxn modelId="{2C9C0B92-F5A0-427C-AAB0-E2A2534C54F8}" type="presParOf" srcId="{2D40CF18-147E-4BA1-B3AD-D3061CE70BEC}" destId="{E687D375-F5A4-435C-89E6-747BA08AB94F}" srcOrd="0" destOrd="0" presId="urn:microsoft.com/office/officeart/2005/8/layout/hierarchy2"/>
    <dgm:cxn modelId="{5AD70C89-F456-45BD-BAE4-0685F7869F62}" type="presParOf" srcId="{C261A080-FDCB-457F-8F5C-51966B21605D}" destId="{34D493EA-7D78-4DE0-B146-05FF779F43B5}" srcOrd="1" destOrd="0" presId="urn:microsoft.com/office/officeart/2005/8/layout/hierarchy2"/>
    <dgm:cxn modelId="{B807B40B-42A8-4414-B759-C84C9B38AEF2}" type="presParOf" srcId="{34D493EA-7D78-4DE0-B146-05FF779F43B5}" destId="{0B725672-F9B7-4E3B-A6BE-E904BA9B61E6}" srcOrd="0" destOrd="0" presId="urn:microsoft.com/office/officeart/2005/8/layout/hierarchy2"/>
    <dgm:cxn modelId="{53E156BB-4976-40FB-BF73-597AD5C12D70}" type="presParOf" srcId="{34D493EA-7D78-4DE0-B146-05FF779F43B5}" destId="{60EB41BE-0D9C-42A3-AFF1-EFB142A5F0C4}" srcOrd="1" destOrd="0" presId="urn:microsoft.com/office/officeart/2005/8/layout/hierarchy2"/>
    <dgm:cxn modelId="{F789B576-859D-49EE-88FE-6A438365EC0B}" type="presParOf" srcId="{60EB41BE-0D9C-42A3-AFF1-EFB142A5F0C4}" destId="{47024054-9B4F-4836-8823-9913814BCCBC}" srcOrd="0" destOrd="0" presId="urn:microsoft.com/office/officeart/2005/8/layout/hierarchy2"/>
    <dgm:cxn modelId="{8AE9C492-DE5D-443F-B85A-051AA4DECA8B}" type="presParOf" srcId="{47024054-9B4F-4836-8823-9913814BCCBC}" destId="{B606B0F5-CA38-47B0-BBF0-5400F0E1D871}" srcOrd="0" destOrd="0" presId="urn:microsoft.com/office/officeart/2005/8/layout/hierarchy2"/>
    <dgm:cxn modelId="{6077B9DF-5441-40D0-AC6D-6C52E9B3A7FB}" type="presParOf" srcId="{60EB41BE-0D9C-42A3-AFF1-EFB142A5F0C4}" destId="{8F9FF1C7-C1F7-465B-8AEF-AA9E1BCBA3B4}" srcOrd="1" destOrd="0" presId="urn:microsoft.com/office/officeart/2005/8/layout/hierarchy2"/>
    <dgm:cxn modelId="{E54D081D-F79B-4966-8DC5-75FD9CE6CAD8}" type="presParOf" srcId="{8F9FF1C7-C1F7-465B-8AEF-AA9E1BCBA3B4}" destId="{F5A1719D-0096-4DE5-B20F-9A30FF2D6766}" srcOrd="0" destOrd="0" presId="urn:microsoft.com/office/officeart/2005/8/layout/hierarchy2"/>
    <dgm:cxn modelId="{9AB27130-A83D-4DB8-A641-48A9DA5D01ED}" type="presParOf" srcId="{8F9FF1C7-C1F7-465B-8AEF-AA9E1BCBA3B4}" destId="{9E7B4C9B-8B75-42C0-B36B-080FF65186E4}" srcOrd="1" destOrd="0" presId="urn:microsoft.com/office/officeart/2005/8/layout/hierarchy2"/>
    <dgm:cxn modelId="{D8CDFE94-BFD2-49B1-9101-E5E1D82D6928}" type="presParOf" srcId="{AFDE7351-1E9D-4C51-80BA-821C687E2996}" destId="{0A9202E9-5425-4C16-B83A-CBFACF182081}" srcOrd="2" destOrd="0" presId="urn:microsoft.com/office/officeart/2005/8/layout/hierarchy2"/>
    <dgm:cxn modelId="{EBD06CBC-F71B-4073-B523-3C0C258AFCD2}" type="presParOf" srcId="{0A9202E9-5425-4C16-B83A-CBFACF182081}" destId="{51FA7C20-A95D-4170-889D-BF345341FD00}" srcOrd="0" destOrd="0" presId="urn:microsoft.com/office/officeart/2005/8/layout/hierarchy2"/>
    <dgm:cxn modelId="{1576FEE1-E8AB-4C16-BF73-79180CFCE932}" type="presParOf" srcId="{AFDE7351-1E9D-4C51-80BA-821C687E2996}" destId="{19224A81-5D72-444A-867B-7D335D15DF72}" srcOrd="3" destOrd="0" presId="urn:microsoft.com/office/officeart/2005/8/layout/hierarchy2"/>
    <dgm:cxn modelId="{8D1E79E5-5708-427B-AD4F-B70FA37786D3}" type="presParOf" srcId="{19224A81-5D72-444A-867B-7D335D15DF72}" destId="{9F1D9206-68E7-40DE-81F2-D66C808B20B8}" srcOrd="0" destOrd="0" presId="urn:microsoft.com/office/officeart/2005/8/layout/hierarchy2"/>
    <dgm:cxn modelId="{6F014E1D-B665-4A8C-903D-8E094CBF466A}" type="presParOf" srcId="{19224A81-5D72-444A-867B-7D335D15DF72}" destId="{0BCD6559-2C0C-48DD-9AF5-91EE9D534B5F}" srcOrd="1" destOrd="0" presId="urn:microsoft.com/office/officeart/2005/8/layout/hierarchy2"/>
    <dgm:cxn modelId="{0AACBB1E-4021-4793-BB55-34DB785F4670}" type="presParOf" srcId="{0BCD6559-2C0C-48DD-9AF5-91EE9D534B5F}" destId="{5B4243AD-3A64-4358-8A03-56AEACDD73FA}" srcOrd="0" destOrd="0" presId="urn:microsoft.com/office/officeart/2005/8/layout/hierarchy2"/>
    <dgm:cxn modelId="{47080914-C2C4-4B96-8895-75605733F418}" type="presParOf" srcId="{5B4243AD-3A64-4358-8A03-56AEACDD73FA}" destId="{41D4E13D-E162-4D69-A90B-D8EC6CA33CAA}" srcOrd="0" destOrd="0" presId="urn:microsoft.com/office/officeart/2005/8/layout/hierarchy2"/>
    <dgm:cxn modelId="{059A9A5C-D532-48F4-A9DB-0171318514A7}" type="presParOf" srcId="{0BCD6559-2C0C-48DD-9AF5-91EE9D534B5F}" destId="{1CAAAA68-D917-4502-B44D-D15443B2C0A8}" srcOrd="1" destOrd="0" presId="urn:microsoft.com/office/officeart/2005/8/layout/hierarchy2"/>
    <dgm:cxn modelId="{5BE03976-F034-4825-B1CE-A7BFF80FE9EC}" type="presParOf" srcId="{1CAAAA68-D917-4502-B44D-D15443B2C0A8}" destId="{9C543E07-085E-4B7D-A66B-14F9A7E7D11D}" srcOrd="0" destOrd="0" presId="urn:microsoft.com/office/officeart/2005/8/layout/hierarchy2"/>
    <dgm:cxn modelId="{99F5FE9C-1349-4DF9-84D5-83D1779537A5}" type="presParOf" srcId="{1CAAAA68-D917-4502-B44D-D15443B2C0A8}" destId="{7A79D189-83FC-4C91-8B76-213828ADC011}" srcOrd="1" destOrd="0" presId="urn:microsoft.com/office/officeart/2005/8/layout/hierarchy2"/>
    <dgm:cxn modelId="{5997B9A0-81D9-4961-99A7-538D05A211EE}" type="presParOf" srcId="{7A79D189-83FC-4C91-8B76-213828ADC011}" destId="{034239B8-5A00-4209-A33D-863349803379}" srcOrd="0" destOrd="0" presId="urn:microsoft.com/office/officeart/2005/8/layout/hierarchy2"/>
    <dgm:cxn modelId="{6955B69E-9B3F-4F14-B9C0-6B357FD40B2E}" type="presParOf" srcId="{034239B8-5A00-4209-A33D-863349803379}" destId="{EE56D9C9-494D-45BC-A073-5F8B6A63A7A3}" srcOrd="0" destOrd="0" presId="urn:microsoft.com/office/officeart/2005/8/layout/hierarchy2"/>
    <dgm:cxn modelId="{FC431A5F-A1C4-437E-BA2C-6284E1EB65DB}" type="presParOf" srcId="{7A79D189-83FC-4C91-8B76-213828ADC011}" destId="{53728E9A-54C0-4433-B1AE-0129F6626760}" srcOrd="1" destOrd="0" presId="urn:microsoft.com/office/officeart/2005/8/layout/hierarchy2"/>
    <dgm:cxn modelId="{19F6FBB6-02B6-4C02-A7D6-0092BDB6AED4}" type="presParOf" srcId="{53728E9A-54C0-4433-B1AE-0129F6626760}" destId="{3456F32C-C5DA-41C9-BD98-9DFD2380E5D9}" srcOrd="0" destOrd="0" presId="urn:microsoft.com/office/officeart/2005/8/layout/hierarchy2"/>
    <dgm:cxn modelId="{B151998A-B21A-4289-9EE7-872969162C38}" type="presParOf" srcId="{53728E9A-54C0-4433-B1AE-0129F6626760}" destId="{0746AA13-7B6B-4B1B-AF8E-F7725070BA4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F9851-DFA0-4612-B004-A4EAE9FD26C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57F84B22-BFD6-4AA5-ACA3-A800683D0B6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KLM (63%)</a:t>
          </a:r>
          <a:endParaRPr lang="es-EC" dirty="0">
            <a:solidFill>
              <a:schemeClr val="tx1"/>
            </a:solidFill>
          </a:endParaRPr>
        </a:p>
      </dgm:t>
    </dgm:pt>
    <dgm:pt modelId="{97318EEC-7484-4CFA-9811-726F072B7421}" type="parTrans" cxnId="{C4E0CE7B-213D-444B-8608-D4C1F6E674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A74E5B-112E-4D46-A1ED-39DE9657F198}" type="sibTrans" cxnId="{C4E0CE7B-213D-444B-8608-D4C1F6E674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1FC6DB-271E-4ACD-8090-2A9B60AC599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CARGO LUX (25%)</a:t>
          </a:r>
          <a:endParaRPr lang="es-EC" dirty="0">
            <a:solidFill>
              <a:schemeClr val="tx1"/>
            </a:solidFill>
          </a:endParaRPr>
        </a:p>
      </dgm:t>
    </dgm:pt>
    <dgm:pt modelId="{F43817F2-9C05-4012-A604-8F51DEAFA934}" type="parTrans" cxnId="{94EC45F7-DC23-4111-A30B-7B6870FBFD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B43BC4-9F08-4431-9B01-4F73E5D63347}" type="sibTrans" cxnId="{94EC45F7-DC23-4111-A30B-7B6870FBFD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9CD10F-0F63-4E66-A648-00AB838E574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EUR 3.09</a:t>
          </a:r>
          <a:endParaRPr lang="es-EC" dirty="0">
            <a:solidFill>
              <a:schemeClr val="tx1"/>
            </a:solidFill>
          </a:endParaRPr>
        </a:p>
      </dgm:t>
    </dgm:pt>
    <dgm:pt modelId="{FB7060C7-4DA8-4C74-95B6-CD6B4665C43C}" type="parTrans" cxnId="{91EC950B-7CB2-4050-BF7E-CF4217F06D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0F6499-3B38-41EB-8722-7E1A48EC24B3}" type="sibTrans" cxnId="{91EC950B-7CB2-4050-BF7E-CF4217F06D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3F0D92-8129-4A20-AA9F-8871C2EB07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EUR 4.00</a:t>
          </a:r>
          <a:endParaRPr lang="es-EC" dirty="0">
            <a:solidFill>
              <a:schemeClr val="tx1"/>
            </a:solidFill>
          </a:endParaRPr>
        </a:p>
      </dgm:t>
    </dgm:pt>
    <dgm:pt modelId="{3CFE9246-CF7F-48E0-B025-8BCE8C33C420}" type="parTrans" cxnId="{8D959FE0-C324-4FA1-BE95-56B0C72D8F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D5DB6A-646A-49C6-9928-E7DBFF9A2DB0}" type="sibTrans" cxnId="{8D959FE0-C324-4FA1-BE95-56B0C72D8F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CF6FA7-2FF8-4C72-9855-541E28707BD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50%</a:t>
          </a:r>
          <a:endParaRPr lang="es-EC" dirty="0">
            <a:solidFill>
              <a:schemeClr val="tx1"/>
            </a:solidFill>
          </a:endParaRPr>
        </a:p>
      </dgm:t>
    </dgm:pt>
    <dgm:pt modelId="{9E63F5DB-1BA6-4FE2-AE22-71C97B42EB30}" type="parTrans" cxnId="{431FD581-517C-4921-A0FA-07F33D5296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B20685-B8D6-4E35-90CF-53F1F3690996}" type="sibTrans" cxnId="{431FD581-517C-4921-A0FA-07F33D52960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30E79B-8E86-4042-8668-B94341C69A4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25%</a:t>
          </a:r>
          <a:endParaRPr lang="es-EC" dirty="0">
            <a:solidFill>
              <a:schemeClr val="tx1"/>
            </a:solidFill>
          </a:endParaRPr>
        </a:p>
      </dgm:t>
    </dgm:pt>
    <dgm:pt modelId="{03657172-365F-4621-AD9E-74BC6D80C79D}" type="parTrans" cxnId="{EE1AFE49-784C-42DD-87F2-A645433E1C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B65F5F-54A4-425B-B313-A983D7286885}" type="sibTrans" cxnId="{EE1AFE49-784C-42DD-87F2-A645433E1C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358E46-6CB0-4D10-8B83-FC12962CF37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TRÁNSITO INTERNACIONAL</a:t>
          </a:r>
          <a:endParaRPr lang="es-EC" dirty="0">
            <a:solidFill>
              <a:schemeClr val="tx1"/>
            </a:solidFill>
          </a:endParaRPr>
        </a:p>
      </dgm:t>
    </dgm:pt>
    <dgm:pt modelId="{15D59EC5-B148-4A3A-A9B3-3922E3D2989B}" type="par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9F5EB2-C074-4825-B029-B56D0713D7E3}" type="sib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D31C22-44F3-4A38-9EB1-A08177FF163D}" type="pres">
      <dgm:prSet presAssocID="{BD3F9851-DFA0-4612-B004-A4EAE9FD26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FF06D0-06B3-4BE8-81A6-459996CF70F9}" type="pres">
      <dgm:prSet presAssocID="{C0358E46-6CB0-4D10-8B83-FC12962CF37B}" presName="root1" presStyleCnt="0"/>
      <dgm:spPr/>
      <dgm:t>
        <a:bodyPr/>
        <a:lstStyle/>
        <a:p>
          <a:endParaRPr lang="es-EC"/>
        </a:p>
      </dgm:t>
    </dgm:pt>
    <dgm:pt modelId="{F33B57F4-AEBE-4A32-A1FB-0E42E5BC8849}" type="pres">
      <dgm:prSet presAssocID="{C0358E46-6CB0-4D10-8B83-FC12962CF37B}" presName="LevelOneTextNode" presStyleLbl="node0" presStyleIdx="0" presStyleCnt="1" custScaleY="96628" custLinFactNeighborX="1072" custLinFactNeighborY="-460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4613CC-E0D6-4311-8E3A-BB54CD20E23F}" type="pres">
      <dgm:prSet presAssocID="{C0358E46-6CB0-4D10-8B83-FC12962CF37B}" presName="level2hierChild" presStyleCnt="0"/>
      <dgm:spPr/>
      <dgm:t>
        <a:bodyPr/>
        <a:lstStyle/>
        <a:p>
          <a:endParaRPr lang="es-EC"/>
        </a:p>
      </dgm:t>
    </dgm:pt>
    <dgm:pt modelId="{4390BB96-60AB-4033-81FB-4321CB198E4D}" type="pres">
      <dgm:prSet presAssocID="{97318EEC-7484-4CFA-9811-726F072B7421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60E7E7EA-23C8-48AA-AB05-8DA80BB157D8}" type="pres">
      <dgm:prSet presAssocID="{97318EEC-7484-4CFA-9811-726F072B7421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0B3CA5D-CA0E-4AAE-A011-9171C0A87FAB}" type="pres">
      <dgm:prSet presAssocID="{57F84B22-BFD6-4AA5-ACA3-A800683D0B6D}" presName="root2" presStyleCnt="0"/>
      <dgm:spPr/>
      <dgm:t>
        <a:bodyPr/>
        <a:lstStyle/>
        <a:p>
          <a:endParaRPr lang="es-EC"/>
        </a:p>
      </dgm:t>
    </dgm:pt>
    <dgm:pt modelId="{E9459871-1FEC-4FE1-AE73-26AACA4D7853}" type="pres">
      <dgm:prSet presAssocID="{57F84B22-BFD6-4AA5-ACA3-A800683D0B6D}" presName="LevelTwoTextNode" presStyleLbl="node2" presStyleIdx="0" presStyleCnt="2" custScaleY="96628" custLinFactNeighborX="-3542" custLinFactNeighborY="-818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1CA132-2EF1-41F3-9698-0FF573D3C662}" type="pres">
      <dgm:prSet presAssocID="{57F84B22-BFD6-4AA5-ACA3-A800683D0B6D}" presName="level3hierChild" presStyleCnt="0"/>
      <dgm:spPr/>
      <dgm:t>
        <a:bodyPr/>
        <a:lstStyle/>
        <a:p>
          <a:endParaRPr lang="es-EC"/>
        </a:p>
      </dgm:t>
    </dgm:pt>
    <dgm:pt modelId="{2D40CF18-147E-4BA1-B3AD-D3061CE70BEC}" type="pres">
      <dgm:prSet presAssocID="{FB7060C7-4DA8-4C74-95B6-CD6B4665C43C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E687D375-F5A4-435C-89E6-747BA08AB94F}" type="pres">
      <dgm:prSet presAssocID="{FB7060C7-4DA8-4C74-95B6-CD6B4665C43C}" presName="connTx" presStyleLbl="parChTrans1D3" presStyleIdx="0" presStyleCnt="2"/>
      <dgm:spPr/>
      <dgm:t>
        <a:bodyPr/>
        <a:lstStyle/>
        <a:p>
          <a:endParaRPr lang="es-EC"/>
        </a:p>
      </dgm:t>
    </dgm:pt>
    <dgm:pt modelId="{34D493EA-7D78-4DE0-B146-05FF779F43B5}" type="pres">
      <dgm:prSet presAssocID="{BE9CD10F-0F63-4E66-A648-00AB838E5748}" presName="root2" presStyleCnt="0"/>
      <dgm:spPr/>
      <dgm:t>
        <a:bodyPr/>
        <a:lstStyle/>
        <a:p>
          <a:endParaRPr lang="es-EC"/>
        </a:p>
      </dgm:t>
    </dgm:pt>
    <dgm:pt modelId="{0B725672-F9B7-4E3B-A6BE-E904BA9B61E6}" type="pres">
      <dgm:prSet presAssocID="{BE9CD10F-0F63-4E66-A648-00AB838E5748}" presName="LevelTwoTextNode" presStyleLbl="node3" presStyleIdx="0" presStyleCnt="2" custScaleY="96628" custLinFactNeighborX="-3542" custLinFactNeighborY="-818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EB41BE-0D9C-42A3-AFF1-EFB142A5F0C4}" type="pres">
      <dgm:prSet presAssocID="{BE9CD10F-0F63-4E66-A648-00AB838E5748}" presName="level3hierChild" presStyleCnt="0"/>
      <dgm:spPr/>
      <dgm:t>
        <a:bodyPr/>
        <a:lstStyle/>
        <a:p>
          <a:endParaRPr lang="es-EC"/>
        </a:p>
      </dgm:t>
    </dgm:pt>
    <dgm:pt modelId="{47024054-9B4F-4836-8823-9913814BCCBC}" type="pres">
      <dgm:prSet presAssocID="{9E63F5DB-1BA6-4FE2-AE22-71C97B42EB30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B606B0F5-CA38-47B0-BBF0-5400F0E1D871}" type="pres">
      <dgm:prSet presAssocID="{9E63F5DB-1BA6-4FE2-AE22-71C97B42EB30}" presName="connTx" presStyleLbl="parChTrans1D4" presStyleIdx="0" presStyleCnt="2"/>
      <dgm:spPr/>
      <dgm:t>
        <a:bodyPr/>
        <a:lstStyle/>
        <a:p>
          <a:endParaRPr lang="es-EC"/>
        </a:p>
      </dgm:t>
    </dgm:pt>
    <dgm:pt modelId="{8F9FF1C7-C1F7-465B-8AEF-AA9E1BCBA3B4}" type="pres">
      <dgm:prSet presAssocID="{F9CF6FA7-2FF8-4C72-9855-541E28707BD3}" presName="root2" presStyleCnt="0"/>
      <dgm:spPr/>
      <dgm:t>
        <a:bodyPr/>
        <a:lstStyle/>
        <a:p>
          <a:endParaRPr lang="es-EC"/>
        </a:p>
      </dgm:t>
    </dgm:pt>
    <dgm:pt modelId="{F5A1719D-0096-4DE5-B20F-9A30FF2D6766}" type="pres">
      <dgm:prSet presAssocID="{F9CF6FA7-2FF8-4C72-9855-541E28707BD3}" presName="LevelTwoTextNode" presStyleLbl="node4" presStyleIdx="0" presStyleCnt="2" custScaleY="96628" custLinFactNeighborX="4281" custLinFactNeighborY="-838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7B4C9B-8B75-42C0-B36B-080FF65186E4}" type="pres">
      <dgm:prSet presAssocID="{F9CF6FA7-2FF8-4C72-9855-541E28707BD3}" presName="level3hierChild" presStyleCnt="0"/>
      <dgm:spPr/>
      <dgm:t>
        <a:bodyPr/>
        <a:lstStyle/>
        <a:p>
          <a:endParaRPr lang="es-EC"/>
        </a:p>
      </dgm:t>
    </dgm:pt>
    <dgm:pt modelId="{9021AFAD-6618-4327-93B1-9C404DC31CA7}" type="pres">
      <dgm:prSet presAssocID="{F43817F2-9C05-4012-A604-8F51DEAFA934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3EB5C93-C6D6-47CA-AB99-07A2418AF369}" type="pres">
      <dgm:prSet presAssocID="{F43817F2-9C05-4012-A604-8F51DEAFA934}" presName="connTx" presStyleLbl="parChTrans1D2" presStyleIdx="1" presStyleCnt="2"/>
      <dgm:spPr/>
      <dgm:t>
        <a:bodyPr/>
        <a:lstStyle/>
        <a:p>
          <a:endParaRPr lang="es-EC"/>
        </a:p>
      </dgm:t>
    </dgm:pt>
    <dgm:pt modelId="{DE138CDA-6924-4A30-8990-A8945B67C6A4}" type="pres">
      <dgm:prSet presAssocID="{1B1FC6DB-271E-4ACD-8090-2A9B60AC5996}" presName="root2" presStyleCnt="0"/>
      <dgm:spPr/>
      <dgm:t>
        <a:bodyPr/>
        <a:lstStyle/>
        <a:p>
          <a:endParaRPr lang="es-EC"/>
        </a:p>
      </dgm:t>
    </dgm:pt>
    <dgm:pt modelId="{DEAB6D36-B22B-438E-B301-C5082307266F}" type="pres">
      <dgm:prSet presAssocID="{1B1FC6DB-271E-4ACD-8090-2A9B60AC5996}" presName="LevelTwoTextNode" presStyleLbl="node2" presStyleIdx="1" presStyleCnt="2" custScaleY="96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7835B1-08AD-4E30-968E-5E005516EBDD}" type="pres">
      <dgm:prSet presAssocID="{1B1FC6DB-271E-4ACD-8090-2A9B60AC5996}" presName="level3hierChild" presStyleCnt="0"/>
      <dgm:spPr/>
      <dgm:t>
        <a:bodyPr/>
        <a:lstStyle/>
        <a:p>
          <a:endParaRPr lang="es-EC"/>
        </a:p>
      </dgm:t>
    </dgm:pt>
    <dgm:pt modelId="{224B6B25-96ED-46E8-8991-A8AE7AF78015}" type="pres">
      <dgm:prSet presAssocID="{3CFE9246-CF7F-48E0-B025-8BCE8C33C420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E2B35559-753C-4D4D-9030-7CBF07DDAAF6}" type="pres">
      <dgm:prSet presAssocID="{3CFE9246-CF7F-48E0-B025-8BCE8C33C420}" presName="connTx" presStyleLbl="parChTrans1D3" presStyleIdx="1" presStyleCnt="2"/>
      <dgm:spPr/>
      <dgm:t>
        <a:bodyPr/>
        <a:lstStyle/>
        <a:p>
          <a:endParaRPr lang="es-EC"/>
        </a:p>
      </dgm:t>
    </dgm:pt>
    <dgm:pt modelId="{40A325A0-DE1B-4E74-B89D-FF93DAFFB60E}" type="pres">
      <dgm:prSet presAssocID="{863F0D92-8129-4A20-AA9F-8871C2EB0714}" presName="root2" presStyleCnt="0"/>
      <dgm:spPr/>
      <dgm:t>
        <a:bodyPr/>
        <a:lstStyle/>
        <a:p>
          <a:endParaRPr lang="es-EC"/>
        </a:p>
      </dgm:t>
    </dgm:pt>
    <dgm:pt modelId="{0523A9B6-A487-4659-864E-9A930FC3814C}" type="pres">
      <dgm:prSet presAssocID="{863F0D92-8129-4A20-AA9F-8871C2EB0714}" presName="LevelTwoTextNode" presStyleLbl="node3" presStyleIdx="1" presStyleCnt="2" custScaleY="96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36A8DF-0D4B-48E8-9350-C2FB66F76763}" type="pres">
      <dgm:prSet presAssocID="{863F0D92-8129-4A20-AA9F-8871C2EB0714}" presName="level3hierChild" presStyleCnt="0"/>
      <dgm:spPr/>
      <dgm:t>
        <a:bodyPr/>
        <a:lstStyle/>
        <a:p>
          <a:endParaRPr lang="es-EC"/>
        </a:p>
      </dgm:t>
    </dgm:pt>
    <dgm:pt modelId="{CFF3B606-D2B8-4E43-97C8-99826A0CF973}" type="pres">
      <dgm:prSet presAssocID="{03657172-365F-4621-AD9E-74BC6D80C79D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2D0FAE7C-7BC5-48B9-A1BC-22B1DA9ABC89}" type="pres">
      <dgm:prSet presAssocID="{03657172-365F-4621-AD9E-74BC6D80C79D}" presName="connTx" presStyleLbl="parChTrans1D4" presStyleIdx="1" presStyleCnt="2"/>
      <dgm:spPr/>
      <dgm:t>
        <a:bodyPr/>
        <a:lstStyle/>
        <a:p>
          <a:endParaRPr lang="es-EC"/>
        </a:p>
      </dgm:t>
    </dgm:pt>
    <dgm:pt modelId="{6D50BA36-A0C8-4B56-A251-5BCAC2A0A48C}" type="pres">
      <dgm:prSet presAssocID="{5D30E79B-8E86-4042-8668-B94341C69A41}" presName="root2" presStyleCnt="0"/>
      <dgm:spPr/>
      <dgm:t>
        <a:bodyPr/>
        <a:lstStyle/>
        <a:p>
          <a:endParaRPr lang="es-EC"/>
        </a:p>
      </dgm:t>
    </dgm:pt>
    <dgm:pt modelId="{74838E2C-CC07-439A-B67A-611890788B69}" type="pres">
      <dgm:prSet presAssocID="{5D30E79B-8E86-4042-8668-B94341C69A41}" presName="LevelTwoTextNode" presStyleLbl="node4" presStyleIdx="1" presStyleCnt="2" custScaleY="96628" custLinFactNeighborX="42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F51C2A-2339-477D-A212-D0F69C03DAC0}" type="pres">
      <dgm:prSet presAssocID="{5D30E79B-8E86-4042-8668-B94341C69A41}" presName="level3hierChild" presStyleCnt="0"/>
      <dgm:spPr/>
      <dgm:t>
        <a:bodyPr/>
        <a:lstStyle/>
        <a:p>
          <a:endParaRPr lang="es-EC"/>
        </a:p>
      </dgm:t>
    </dgm:pt>
  </dgm:ptLst>
  <dgm:cxnLst>
    <dgm:cxn modelId="{C4E0CE7B-213D-444B-8608-D4C1F6E674D4}" srcId="{C0358E46-6CB0-4D10-8B83-FC12962CF37B}" destId="{57F84B22-BFD6-4AA5-ACA3-A800683D0B6D}" srcOrd="0" destOrd="0" parTransId="{97318EEC-7484-4CFA-9811-726F072B7421}" sibTransId="{31A74E5B-112E-4D46-A1ED-39DE9657F198}"/>
    <dgm:cxn modelId="{DCC6308A-1982-4B9E-A755-930F047792CA}" type="presOf" srcId="{57F84B22-BFD6-4AA5-ACA3-A800683D0B6D}" destId="{E9459871-1FEC-4FE1-AE73-26AACA4D7853}" srcOrd="0" destOrd="0" presId="urn:microsoft.com/office/officeart/2005/8/layout/hierarchy2"/>
    <dgm:cxn modelId="{95FAA65E-F540-4E54-96AE-41FDB58D37A7}" srcId="{BD3F9851-DFA0-4612-B004-A4EAE9FD26C0}" destId="{C0358E46-6CB0-4D10-8B83-FC12962CF37B}" srcOrd="0" destOrd="0" parTransId="{15D59EC5-B148-4A3A-A9B3-3922E3D2989B}" sibTransId="{E59F5EB2-C074-4825-B029-B56D0713D7E3}"/>
    <dgm:cxn modelId="{94EC45F7-DC23-4111-A30B-7B6870FBFDE2}" srcId="{C0358E46-6CB0-4D10-8B83-FC12962CF37B}" destId="{1B1FC6DB-271E-4ACD-8090-2A9B60AC5996}" srcOrd="1" destOrd="0" parTransId="{F43817F2-9C05-4012-A604-8F51DEAFA934}" sibTransId="{FBB43BC4-9F08-4431-9B01-4F73E5D63347}"/>
    <dgm:cxn modelId="{C0BB1341-2D15-4326-9679-9B3A9B40AF1B}" type="presOf" srcId="{9E63F5DB-1BA6-4FE2-AE22-71C97B42EB30}" destId="{47024054-9B4F-4836-8823-9913814BCCBC}" srcOrd="0" destOrd="0" presId="urn:microsoft.com/office/officeart/2005/8/layout/hierarchy2"/>
    <dgm:cxn modelId="{B4D1A51D-E97F-4C7A-8DD4-7F3D4F204F11}" type="presOf" srcId="{9E63F5DB-1BA6-4FE2-AE22-71C97B42EB30}" destId="{B606B0F5-CA38-47B0-BBF0-5400F0E1D871}" srcOrd="1" destOrd="0" presId="urn:microsoft.com/office/officeart/2005/8/layout/hierarchy2"/>
    <dgm:cxn modelId="{7A360678-D2E5-4580-A9FF-5162BCDB8568}" type="presOf" srcId="{3CFE9246-CF7F-48E0-B025-8BCE8C33C420}" destId="{E2B35559-753C-4D4D-9030-7CBF07DDAAF6}" srcOrd="1" destOrd="0" presId="urn:microsoft.com/office/officeart/2005/8/layout/hierarchy2"/>
    <dgm:cxn modelId="{9B7E0DF9-C6AB-47B5-98E5-44825FC9CCE2}" type="presOf" srcId="{03657172-365F-4621-AD9E-74BC6D80C79D}" destId="{2D0FAE7C-7BC5-48B9-A1BC-22B1DA9ABC89}" srcOrd="1" destOrd="0" presId="urn:microsoft.com/office/officeart/2005/8/layout/hierarchy2"/>
    <dgm:cxn modelId="{32B142D9-2CAD-4847-918C-0A27B18F24AB}" type="presOf" srcId="{F43817F2-9C05-4012-A604-8F51DEAFA934}" destId="{83EB5C93-C6D6-47CA-AB99-07A2418AF369}" srcOrd="1" destOrd="0" presId="urn:microsoft.com/office/officeart/2005/8/layout/hierarchy2"/>
    <dgm:cxn modelId="{EE1AFE49-784C-42DD-87F2-A645433E1C42}" srcId="{863F0D92-8129-4A20-AA9F-8871C2EB0714}" destId="{5D30E79B-8E86-4042-8668-B94341C69A41}" srcOrd="0" destOrd="0" parTransId="{03657172-365F-4621-AD9E-74BC6D80C79D}" sibTransId="{62B65F5F-54A4-425B-B313-A983D7286885}"/>
    <dgm:cxn modelId="{50B2D3C1-D992-4844-A5E5-E80421546497}" type="presOf" srcId="{F43817F2-9C05-4012-A604-8F51DEAFA934}" destId="{9021AFAD-6618-4327-93B1-9C404DC31CA7}" srcOrd="0" destOrd="0" presId="urn:microsoft.com/office/officeart/2005/8/layout/hierarchy2"/>
    <dgm:cxn modelId="{F3B80432-CC3E-4301-9F50-71926FAFC698}" type="presOf" srcId="{5D30E79B-8E86-4042-8668-B94341C69A41}" destId="{74838E2C-CC07-439A-B67A-611890788B69}" srcOrd="0" destOrd="0" presId="urn:microsoft.com/office/officeart/2005/8/layout/hierarchy2"/>
    <dgm:cxn modelId="{46A36C8D-2062-4820-9FBB-A30631023B19}" type="presOf" srcId="{1B1FC6DB-271E-4ACD-8090-2A9B60AC5996}" destId="{DEAB6D36-B22B-438E-B301-C5082307266F}" srcOrd="0" destOrd="0" presId="urn:microsoft.com/office/officeart/2005/8/layout/hierarchy2"/>
    <dgm:cxn modelId="{2351674E-6635-4BC9-809B-91A7798C86FF}" type="presOf" srcId="{FB7060C7-4DA8-4C74-95B6-CD6B4665C43C}" destId="{2D40CF18-147E-4BA1-B3AD-D3061CE70BEC}" srcOrd="0" destOrd="0" presId="urn:microsoft.com/office/officeart/2005/8/layout/hierarchy2"/>
    <dgm:cxn modelId="{E16A6812-7E10-4A13-97D3-AA776C67886C}" type="presOf" srcId="{97318EEC-7484-4CFA-9811-726F072B7421}" destId="{4390BB96-60AB-4033-81FB-4321CB198E4D}" srcOrd="0" destOrd="0" presId="urn:microsoft.com/office/officeart/2005/8/layout/hierarchy2"/>
    <dgm:cxn modelId="{3F2FFEEC-EAF6-46E9-B1F3-A3837F183BE1}" type="presOf" srcId="{03657172-365F-4621-AD9E-74BC6D80C79D}" destId="{CFF3B606-D2B8-4E43-97C8-99826A0CF973}" srcOrd="0" destOrd="0" presId="urn:microsoft.com/office/officeart/2005/8/layout/hierarchy2"/>
    <dgm:cxn modelId="{846C923A-89EE-41E2-AB0F-F43DA0852862}" type="presOf" srcId="{FB7060C7-4DA8-4C74-95B6-CD6B4665C43C}" destId="{E687D375-F5A4-435C-89E6-747BA08AB94F}" srcOrd="1" destOrd="0" presId="urn:microsoft.com/office/officeart/2005/8/layout/hierarchy2"/>
    <dgm:cxn modelId="{CD45F08E-58FD-4883-9B91-33E71154EDBF}" type="presOf" srcId="{BD3F9851-DFA0-4612-B004-A4EAE9FD26C0}" destId="{6BD31C22-44F3-4A38-9EB1-A08177FF163D}" srcOrd="0" destOrd="0" presId="urn:microsoft.com/office/officeart/2005/8/layout/hierarchy2"/>
    <dgm:cxn modelId="{BBF3465E-4213-4D0F-8215-B2FF2C83EBCD}" type="presOf" srcId="{97318EEC-7484-4CFA-9811-726F072B7421}" destId="{60E7E7EA-23C8-48AA-AB05-8DA80BB157D8}" srcOrd="1" destOrd="0" presId="urn:microsoft.com/office/officeart/2005/8/layout/hierarchy2"/>
    <dgm:cxn modelId="{845FA736-C676-4C56-8F15-81DD204BC619}" type="presOf" srcId="{BE9CD10F-0F63-4E66-A648-00AB838E5748}" destId="{0B725672-F9B7-4E3B-A6BE-E904BA9B61E6}" srcOrd="0" destOrd="0" presId="urn:microsoft.com/office/officeart/2005/8/layout/hierarchy2"/>
    <dgm:cxn modelId="{486187DC-7584-4EC3-9784-EE8DEE1F3C16}" type="presOf" srcId="{863F0D92-8129-4A20-AA9F-8871C2EB0714}" destId="{0523A9B6-A487-4659-864E-9A930FC3814C}" srcOrd="0" destOrd="0" presId="urn:microsoft.com/office/officeart/2005/8/layout/hierarchy2"/>
    <dgm:cxn modelId="{9333CB71-4E12-4F25-8717-F981120492B3}" type="presOf" srcId="{C0358E46-6CB0-4D10-8B83-FC12962CF37B}" destId="{F33B57F4-AEBE-4A32-A1FB-0E42E5BC8849}" srcOrd="0" destOrd="0" presId="urn:microsoft.com/office/officeart/2005/8/layout/hierarchy2"/>
    <dgm:cxn modelId="{91EC950B-7CB2-4050-BF7E-CF4217F06DFF}" srcId="{57F84B22-BFD6-4AA5-ACA3-A800683D0B6D}" destId="{BE9CD10F-0F63-4E66-A648-00AB838E5748}" srcOrd="0" destOrd="0" parTransId="{FB7060C7-4DA8-4C74-95B6-CD6B4665C43C}" sibTransId="{560F6499-3B38-41EB-8722-7E1A48EC24B3}"/>
    <dgm:cxn modelId="{431FD581-517C-4921-A0FA-07F33D529601}" srcId="{BE9CD10F-0F63-4E66-A648-00AB838E5748}" destId="{F9CF6FA7-2FF8-4C72-9855-541E28707BD3}" srcOrd="0" destOrd="0" parTransId="{9E63F5DB-1BA6-4FE2-AE22-71C97B42EB30}" sibTransId="{D4B20685-B8D6-4E35-90CF-53F1F3690996}"/>
    <dgm:cxn modelId="{97F91820-5E02-4945-8714-89E06F49A977}" type="presOf" srcId="{F9CF6FA7-2FF8-4C72-9855-541E28707BD3}" destId="{F5A1719D-0096-4DE5-B20F-9A30FF2D6766}" srcOrd="0" destOrd="0" presId="urn:microsoft.com/office/officeart/2005/8/layout/hierarchy2"/>
    <dgm:cxn modelId="{FD83BD0D-B9B2-4005-A9BB-4D266EF644D7}" type="presOf" srcId="{3CFE9246-CF7F-48E0-B025-8BCE8C33C420}" destId="{224B6B25-96ED-46E8-8991-A8AE7AF78015}" srcOrd="0" destOrd="0" presId="urn:microsoft.com/office/officeart/2005/8/layout/hierarchy2"/>
    <dgm:cxn modelId="{8D959FE0-C324-4FA1-BE95-56B0C72D8F56}" srcId="{1B1FC6DB-271E-4ACD-8090-2A9B60AC5996}" destId="{863F0D92-8129-4A20-AA9F-8871C2EB0714}" srcOrd="0" destOrd="0" parTransId="{3CFE9246-CF7F-48E0-B025-8BCE8C33C420}" sibTransId="{74D5DB6A-646A-49C6-9928-E7DBFF9A2DB0}"/>
    <dgm:cxn modelId="{57CA81E4-94C3-448C-B629-B3ACBC5841A4}" type="presParOf" srcId="{6BD31C22-44F3-4A38-9EB1-A08177FF163D}" destId="{1CFF06D0-06B3-4BE8-81A6-459996CF70F9}" srcOrd="0" destOrd="0" presId="urn:microsoft.com/office/officeart/2005/8/layout/hierarchy2"/>
    <dgm:cxn modelId="{E94C7686-F89E-4F2C-88CF-656D8B0D7C0C}" type="presParOf" srcId="{1CFF06D0-06B3-4BE8-81A6-459996CF70F9}" destId="{F33B57F4-AEBE-4A32-A1FB-0E42E5BC8849}" srcOrd="0" destOrd="0" presId="urn:microsoft.com/office/officeart/2005/8/layout/hierarchy2"/>
    <dgm:cxn modelId="{C1C10F63-9B50-49A0-8D80-C7FF0732FB1D}" type="presParOf" srcId="{1CFF06D0-06B3-4BE8-81A6-459996CF70F9}" destId="{474613CC-E0D6-4311-8E3A-BB54CD20E23F}" srcOrd="1" destOrd="0" presId="urn:microsoft.com/office/officeart/2005/8/layout/hierarchy2"/>
    <dgm:cxn modelId="{959500D6-BCA1-444F-9FDF-CAE5FB514E3B}" type="presParOf" srcId="{474613CC-E0D6-4311-8E3A-BB54CD20E23F}" destId="{4390BB96-60AB-4033-81FB-4321CB198E4D}" srcOrd="0" destOrd="0" presId="urn:microsoft.com/office/officeart/2005/8/layout/hierarchy2"/>
    <dgm:cxn modelId="{926613A7-B089-41AD-B095-91F27CB32B20}" type="presParOf" srcId="{4390BB96-60AB-4033-81FB-4321CB198E4D}" destId="{60E7E7EA-23C8-48AA-AB05-8DA80BB157D8}" srcOrd="0" destOrd="0" presId="urn:microsoft.com/office/officeart/2005/8/layout/hierarchy2"/>
    <dgm:cxn modelId="{BB5108F0-5259-442A-8130-D83C8D5EBC8F}" type="presParOf" srcId="{474613CC-E0D6-4311-8E3A-BB54CD20E23F}" destId="{E0B3CA5D-CA0E-4AAE-A011-9171C0A87FAB}" srcOrd="1" destOrd="0" presId="urn:microsoft.com/office/officeart/2005/8/layout/hierarchy2"/>
    <dgm:cxn modelId="{0929DA58-1752-439E-9BDC-4BA3930BE579}" type="presParOf" srcId="{E0B3CA5D-CA0E-4AAE-A011-9171C0A87FAB}" destId="{E9459871-1FEC-4FE1-AE73-26AACA4D7853}" srcOrd="0" destOrd="0" presId="urn:microsoft.com/office/officeart/2005/8/layout/hierarchy2"/>
    <dgm:cxn modelId="{5F174A09-9759-4CAB-9F4C-C5DA69A76A8C}" type="presParOf" srcId="{E0B3CA5D-CA0E-4AAE-A011-9171C0A87FAB}" destId="{2F1CA132-2EF1-41F3-9698-0FF573D3C662}" srcOrd="1" destOrd="0" presId="urn:microsoft.com/office/officeart/2005/8/layout/hierarchy2"/>
    <dgm:cxn modelId="{39DB7F6A-9EBD-436E-AD4E-36421F058476}" type="presParOf" srcId="{2F1CA132-2EF1-41F3-9698-0FF573D3C662}" destId="{2D40CF18-147E-4BA1-B3AD-D3061CE70BEC}" srcOrd="0" destOrd="0" presId="urn:microsoft.com/office/officeart/2005/8/layout/hierarchy2"/>
    <dgm:cxn modelId="{4EB7C83A-1C44-433A-9C33-FDDBD6AAEE31}" type="presParOf" srcId="{2D40CF18-147E-4BA1-B3AD-D3061CE70BEC}" destId="{E687D375-F5A4-435C-89E6-747BA08AB94F}" srcOrd="0" destOrd="0" presId="urn:microsoft.com/office/officeart/2005/8/layout/hierarchy2"/>
    <dgm:cxn modelId="{7BFFB177-49C7-4FA3-8ADD-58722BCC4D6B}" type="presParOf" srcId="{2F1CA132-2EF1-41F3-9698-0FF573D3C662}" destId="{34D493EA-7D78-4DE0-B146-05FF779F43B5}" srcOrd="1" destOrd="0" presId="urn:microsoft.com/office/officeart/2005/8/layout/hierarchy2"/>
    <dgm:cxn modelId="{9F56D97B-A0B3-4616-BF35-68C411F06909}" type="presParOf" srcId="{34D493EA-7D78-4DE0-B146-05FF779F43B5}" destId="{0B725672-F9B7-4E3B-A6BE-E904BA9B61E6}" srcOrd="0" destOrd="0" presId="urn:microsoft.com/office/officeart/2005/8/layout/hierarchy2"/>
    <dgm:cxn modelId="{68FA92EB-1E2B-40CE-A94B-BE1986B96397}" type="presParOf" srcId="{34D493EA-7D78-4DE0-B146-05FF779F43B5}" destId="{60EB41BE-0D9C-42A3-AFF1-EFB142A5F0C4}" srcOrd="1" destOrd="0" presId="urn:microsoft.com/office/officeart/2005/8/layout/hierarchy2"/>
    <dgm:cxn modelId="{02B402A5-94E7-42A8-976C-CD1CF2831015}" type="presParOf" srcId="{60EB41BE-0D9C-42A3-AFF1-EFB142A5F0C4}" destId="{47024054-9B4F-4836-8823-9913814BCCBC}" srcOrd="0" destOrd="0" presId="urn:microsoft.com/office/officeart/2005/8/layout/hierarchy2"/>
    <dgm:cxn modelId="{54DD0AFA-1BCB-4BC0-AF64-6817831154B3}" type="presParOf" srcId="{47024054-9B4F-4836-8823-9913814BCCBC}" destId="{B606B0F5-CA38-47B0-BBF0-5400F0E1D871}" srcOrd="0" destOrd="0" presId="urn:microsoft.com/office/officeart/2005/8/layout/hierarchy2"/>
    <dgm:cxn modelId="{FEBA4EC0-8EF1-467C-B343-0F17D455C481}" type="presParOf" srcId="{60EB41BE-0D9C-42A3-AFF1-EFB142A5F0C4}" destId="{8F9FF1C7-C1F7-465B-8AEF-AA9E1BCBA3B4}" srcOrd="1" destOrd="0" presId="urn:microsoft.com/office/officeart/2005/8/layout/hierarchy2"/>
    <dgm:cxn modelId="{1555CBD3-B7B9-4C6F-8FB0-81046F896FE5}" type="presParOf" srcId="{8F9FF1C7-C1F7-465B-8AEF-AA9E1BCBA3B4}" destId="{F5A1719D-0096-4DE5-B20F-9A30FF2D6766}" srcOrd="0" destOrd="0" presId="urn:microsoft.com/office/officeart/2005/8/layout/hierarchy2"/>
    <dgm:cxn modelId="{620E257D-3351-47D8-A9E0-6242EE22EF77}" type="presParOf" srcId="{8F9FF1C7-C1F7-465B-8AEF-AA9E1BCBA3B4}" destId="{9E7B4C9B-8B75-42C0-B36B-080FF65186E4}" srcOrd="1" destOrd="0" presId="urn:microsoft.com/office/officeart/2005/8/layout/hierarchy2"/>
    <dgm:cxn modelId="{67C95843-D3DF-4205-A8A7-6B5AFC5F1EF2}" type="presParOf" srcId="{474613CC-E0D6-4311-8E3A-BB54CD20E23F}" destId="{9021AFAD-6618-4327-93B1-9C404DC31CA7}" srcOrd="2" destOrd="0" presId="urn:microsoft.com/office/officeart/2005/8/layout/hierarchy2"/>
    <dgm:cxn modelId="{DA59A2C7-85D4-49BD-9B70-D5FAF734E55F}" type="presParOf" srcId="{9021AFAD-6618-4327-93B1-9C404DC31CA7}" destId="{83EB5C93-C6D6-47CA-AB99-07A2418AF369}" srcOrd="0" destOrd="0" presId="urn:microsoft.com/office/officeart/2005/8/layout/hierarchy2"/>
    <dgm:cxn modelId="{3DCC23C7-81E9-4DA9-BB6F-4B157A5B3507}" type="presParOf" srcId="{474613CC-E0D6-4311-8E3A-BB54CD20E23F}" destId="{DE138CDA-6924-4A30-8990-A8945B67C6A4}" srcOrd="3" destOrd="0" presId="urn:microsoft.com/office/officeart/2005/8/layout/hierarchy2"/>
    <dgm:cxn modelId="{767F5979-8BF5-487C-8909-50B415EBC9FB}" type="presParOf" srcId="{DE138CDA-6924-4A30-8990-A8945B67C6A4}" destId="{DEAB6D36-B22B-438E-B301-C5082307266F}" srcOrd="0" destOrd="0" presId="urn:microsoft.com/office/officeart/2005/8/layout/hierarchy2"/>
    <dgm:cxn modelId="{49F7C99E-1A1A-43BF-935B-FC286D3E872D}" type="presParOf" srcId="{DE138CDA-6924-4A30-8990-A8945B67C6A4}" destId="{E77835B1-08AD-4E30-968E-5E005516EBDD}" srcOrd="1" destOrd="0" presId="urn:microsoft.com/office/officeart/2005/8/layout/hierarchy2"/>
    <dgm:cxn modelId="{EBFBD61D-D686-48A0-9FFE-15FEF0B989D5}" type="presParOf" srcId="{E77835B1-08AD-4E30-968E-5E005516EBDD}" destId="{224B6B25-96ED-46E8-8991-A8AE7AF78015}" srcOrd="0" destOrd="0" presId="urn:microsoft.com/office/officeart/2005/8/layout/hierarchy2"/>
    <dgm:cxn modelId="{AA886209-B437-4AB3-8E09-40F36A104E6E}" type="presParOf" srcId="{224B6B25-96ED-46E8-8991-A8AE7AF78015}" destId="{E2B35559-753C-4D4D-9030-7CBF07DDAAF6}" srcOrd="0" destOrd="0" presId="urn:microsoft.com/office/officeart/2005/8/layout/hierarchy2"/>
    <dgm:cxn modelId="{F28A08D3-2B7E-4EA1-A4D8-446B26F67855}" type="presParOf" srcId="{E77835B1-08AD-4E30-968E-5E005516EBDD}" destId="{40A325A0-DE1B-4E74-B89D-FF93DAFFB60E}" srcOrd="1" destOrd="0" presId="urn:microsoft.com/office/officeart/2005/8/layout/hierarchy2"/>
    <dgm:cxn modelId="{C8574009-E2BF-41E4-BC66-43BFB93407C8}" type="presParOf" srcId="{40A325A0-DE1B-4E74-B89D-FF93DAFFB60E}" destId="{0523A9B6-A487-4659-864E-9A930FC3814C}" srcOrd="0" destOrd="0" presId="urn:microsoft.com/office/officeart/2005/8/layout/hierarchy2"/>
    <dgm:cxn modelId="{F421B276-2A06-4060-9A1A-57525E128526}" type="presParOf" srcId="{40A325A0-DE1B-4E74-B89D-FF93DAFFB60E}" destId="{F036A8DF-0D4B-48E8-9350-C2FB66F76763}" srcOrd="1" destOrd="0" presId="urn:microsoft.com/office/officeart/2005/8/layout/hierarchy2"/>
    <dgm:cxn modelId="{84029D50-2D60-42C9-93E3-41119FB37010}" type="presParOf" srcId="{F036A8DF-0D4B-48E8-9350-C2FB66F76763}" destId="{CFF3B606-D2B8-4E43-97C8-99826A0CF973}" srcOrd="0" destOrd="0" presId="urn:microsoft.com/office/officeart/2005/8/layout/hierarchy2"/>
    <dgm:cxn modelId="{FAF77095-1986-417D-B749-821A5F52C118}" type="presParOf" srcId="{CFF3B606-D2B8-4E43-97C8-99826A0CF973}" destId="{2D0FAE7C-7BC5-48B9-A1BC-22B1DA9ABC89}" srcOrd="0" destOrd="0" presId="urn:microsoft.com/office/officeart/2005/8/layout/hierarchy2"/>
    <dgm:cxn modelId="{EE4C2459-68BF-4900-82CD-04BD0885A32A}" type="presParOf" srcId="{F036A8DF-0D4B-48E8-9350-C2FB66F76763}" destId="{6D50BA36-A0C8-4B56-A251-5BCAC2A0A48C}" srcOrd="1" destOrd="0" presId="urn:microsoft.com/office/officeart/2005/8/layout/hierarchy2"/>
    <dgm:cxn modelId="{5A6A7076-0C61-49DF-8C9A-80C441FAD5EF}" type="presParOf" srcId="{6D50BA36-A0C8-4B56-A251-5BCAC2A0A48C}" destId="{74838E2C-CC07-439A-B67A-611890788B69}" srcOrd="0" destOrd="0" presId="urn:microsoft.com/office/officeart/2005/8/layout/hierarchy2"/>
    <dgm:cxn modelId="{96315CEF-2156-4EC1-9B15-780343F4B2F1}" type="presParOf" srcId="{6D50BA36-A0C8-4B56-A251-5BCAC2A0A48C}" destId="{E3F51C2A-2339-477D-A212-D0F69C03DA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F9851-DFA0-4612-B004-A4EAE9FD26C0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863F0D92-8129-4A20-AA9F-8871C2EB071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EUR 4.52</a:t>
          </a:r>
          <a:endParaRPr lang="es-EC" dirty="0">
            <a:solidFill>
              <a:schemeClr val="tx1"/>
            </a:solidFill>
          </a:endParaRPr>
        </a:p>
      </dgm:t>
    </dgm:pt>
    <dgm:pt modelId="{3CFE9246-CF7F-48E0-B025-8BCE8C33C420}" type="parTrans" cxnId="{8D959FE0-C324-4FA1-BE95-56B0C72D8F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4D5DB6A-646A-49C6-9928-E7DBFF9A2DB0}" type="sibTrans" cxnId="{8D959FE0-C324-4FA1-BE95-56B0C72D8F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30E79B-8E86-4042-8668-B94341C69A4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70%</a:t>
          </a:r>
          <a:endParaRPr lang="es-EC" dirty="0">
            <a:solidFill>
              <a:schemeClr val="tx1"/>
            </a:solidFill>
          </a:endParaRPr>
        </a:p>
      </dgm:t>
    </dgm:pt>
    <dgm:pt modelId="{03657172-365F-4621-AD9E-74BC6D80C79D}" type="parTrans" cxnId="{EE1AFE49-784C-42DD-87F2-A645433E1C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B65F5F-54A4-425B-B313-A983D7286885}" type="sibTrans" cxnId="{EE1AFE49-784C-42DD-87F2-A645433E1C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358E46-6CB0-4D10-8B83-FC12962CF37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SPARBER AIR CARGO </a:t>
          </a:r>
          <a:endParaRPr lang="es-EC" dirty="0">
            <a:solidFill>
              <a:schemeClr val="tx1"/>
            </a:solidFill>
          </a:endParaRPr>
        </a:p>
      </dgm:t>
    </dgm:pt>
    <dgm:pt modelId="{15D59EC5-B148-4A3A-A9B3-3922E3D2989B}" type="par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9F5EB2-C074-4825-B029-B56D0713D7E3}" type="sibTrans" cxnId="{95FAA65E-F540-4E54-96AE-41FDB58D37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425A4E-BC4D-4219-AE1F-5642F36274BE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CACESA</a:t>
          </a:r>
          <a:endParaRPr lang="es-EC" dirty="0">
            <a:solidFill>
              <a:schemeClr val="tx1"/>
            </a:solidFill>
          </a:endParaRPr>
        </a:p>
      </dgm:t>
    </dgm:pt>
    <dgm:pt modelId="{859DE246-340D-438E-A4F2-2587BFE4DA4E}" type="parTrans" cxnId="{C64589CA-7DDC-4293-9743-0EEFF4181262}">
      <dgm:prSet/>
      <dgm:spPr/>
      <dgm:t>
        <a:bodyPr/>
        <a:lstStyle/>
        <a:p>
          <a:endParaRPr lang="es-EC"/>
        </a:p>
      </dgm:t>
    </dgm:pt>
    <dgm:pt modelId="{B2D7DE7E-4E68-40B7-8FCD-36A144AA9A08}" type="sibTrans" cxnId="{C64589CA-7DDC-4293-9743-0EEFF4181262}">
      <dgm:prSet/>
      <dgm:spPr/>
      <dgm:t>
        <a:bodyPr/>
        <a:lstStyle/>
        <a:p>
          <a:endParaRPr lang="es-EC"/>
        </a:p>
      </dgm:t>
    </dgm:pt>
    <dgm:pt modelId="{DD4BC123-B95A-48F3-86A8-5568E6712079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EUR 3.57</a:t>
          </a:r>
          <a:endParaRPr lang="es-EC" dirty="0">
            <a:solidFill>
              <a:schemeClr val="bg1"/>
            </a:solidFill>
          </a:endParaRPr>
        </a:p>
      </dgm:t>
    </dgm:pt>
    <dgm:pt modelId="{882CF4BD-A509-4C79-8541-F43A07DC694B}" type="parTrans" cxnId="{F4156839-01E2-49E9-8C82-44A5AE7ABC03}">
      <dgm:prSet/>
      <dgm:spPr/>
      <dgm:t>
        <a:bodyPr/>
        <a:lstStyle/>
        <a:p>
          <a:endParaRPr lang="es-EC"/>
        </a:p>
      </dgm:t>
    </dgm:pt>
    <dgm:pt modelId="{C2AD0B98-B224-4FC6-A61B-FBFCD897D3A8}" type="sibTrans" cxnId="{F4156839-01E2-49E9-8C82-44A5AE7ABC03}">
      <dgm:prSet/>
      <dgm:spPr/>
      <dgm:t>
        <a:bodyPr/>
        <a:lstStyle/>
        <a:p>
          <a:endParaRPr lang="es-EC"/>
        </a:p>
      </dgm:t>
    </dgm:pt>
    <dgm:pt modelId="{367D6342-187D-41A8-9214-BCAEC18293FD}">
      <dgm:prSet phldrT="[Texto]"/>
      <dgm:spPr>
        <a:solidFill>
          <a:srgbClr val="C60A1E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0%</a:t>
          </a:r>
          <a:endParaRPr lang="es-EC" dirty="0">
            <a:solidFill>
              <a:schemeClr val="bg1"/>
            </a:solidFill>
          </a:endParaRPr>
        </a:p>
      </dgm:t>
    </dgm:pt>
    <dgm:pt modelId="{2390F6C7-F17E-476E-82F9-B766A9FB218F}" type="parTrans" cxnId="{7D2774AC-5149-450B-AF1E-692299978955}">
      <dgm:prSet/>
      <dgm:spPr/>
      <dgm:t>
        <a:bodyPr/>
        <a:lstStyle/>
        <a:p>
          <a:endParaRPr lang="es-EC"/>
        </a:p>
      </dgm:t>
    </dgm:pt>
    <dgm:pt modelId="{B4B8A372-E920-4BA1-983D-77032AAE74CC}" type="sibTrans" cxnId="{7D2774AC-5149-450B-AF1E-692299978955}">
      <dgm:prSet/>
      <dgm:spPr/>
      <dgm:t>
        <a:bodyPr/>
        <a:lstStyle/>
        <a:p>
          <a:endParaRPr lang="es-EC"/>
        </a:p>
      </dgm:t>
    </dgm:pt>
    <dgm:pt modelId="{8F5D1FE4-1D48-4B6F-8B24-B759146A9F4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GENERAL</a:t>
          </a:r>
          <a:endParaRPr lang="es-EC" dirty="0">
            <a:solidFill>
              <a:schemeClr val="tx1"/>
            </a:solidFill>
          </a:endParaRPr>
        </a:p>
      </dgm:t>
    </dgm:pt>
    <dgm:pt modelId="{56CB8BD0-59B6-4AF1-ACB1-FD0261F7ABED}" type="parTrans" cxnId="{1D3D1703-0F26-4B48-AEDA-1FDF26D5F02C}">
      <dgm:prSet/>
      <dgm:spPr/>
      <dgm:t>
        <a:bodyPr/>
        <a:lstStyle/>
        <a:p>
          <a:endParaRPr lang="es-EC"/>
        </a:p>
      </dgm:t>
    </dgm:pt>
    <dgm:pt modelId="{D0E9D9CA-5A88-4810-9611-FD4990612289}" type="sibTrans" cxnId="{1D3D1703-0F26-4B48-AEDA-1FDF26D5F02C}">
      <dgm:prSet/>
      <dgm:spPr/>
      <dgm:t>
        <a:bodyPr/>
        <a:lstStyle/>
        <a:p>
          <a:endParaRPr lang="es-EC"/>
        </a:p>
      </dgm:t>
    </dgm:pt>
    <dgm:pt modelId="{6BD31C22-44F3-4A38-9EB1-A08177FF163D}" type="pres">
      <dgm:prSet presAssocID="{BD3F9851-DFA0-4612-B004-A4EAE9FD26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C9AD9E-8744-4317-B6A8-28EC4FA377DD}" type="pres">
      <dgm:prSet presAssocID="{8F5D1FE4-1D48-4B6F-8B24-B759146A9F44}" presName="root1" presStyleCnt="0"/>
      <dgm:spPr/>
    </dgm:pt>
    <dgm:pt modelId="{2B6618ED-248B-40FC-BD49-111FDFA6F4C2}" type="pres">
      <dgm:prSet presAssocID="{8F5D1FE4-1D48-4B6F-8B24-B759146A9F44}" presName="LevelOneTextNode" presStyleLbl="node0" presStyleIdx="0" presStyleCnt="1" custLinFactNeighborX="-2337" custLinFactNeighborY="44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009CB9-2555-4620-85B9-30E6253B249F}" type="pres">
      <dgm:prSet presAssocID="{8F5D1FE4-1D48-4B6F-8B24-B759146A9F44}" presName="level2hierChild" presStyleCnt="0"/>
      <dgm:spPr/>
    </dgm:pt>
    <dgm:pt modelId="{0ACDD261-A847-4D5A-A8B0-95E022CC69FF}" type="pres">
      <dgm:prSet presAssocID="{15D59EC5-B148-4A3A-A9B3-3922E3D2989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15B874F8-5E6B-416B-B724-AA091C5459DC}" type="pres">
      <dgm:prSet presAssocID="{15D59EC5-B148-4A3A-A9B3-3922E3D2989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FA96262-EB65-4403-A57C-9D26C54E1AD9}" type="pres">
      <dgm:prSet presAssocID="{C0358E46-6CB0-4D10-8B83-FC12962CF37B}" presName="root2" presStyleCnt="0"/>
      <dgm:spPr/>
    </dgm:pt>
    <dgm:pt modelId="{F8EFDC96-7F05-4DDF-BEC7-38411874C721}" type="pres">
      <dgm:prSet presAssocID="{C0358E46-6CB0-4D10-8B83-FC12962CF37B}" presName="LevelTwoTextNode" presStyleLbl="node2" presStyleIdx="0" presStyleCnt="2" custLinFactNeighborY="-429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17A19A-1DDB-41CC-90E3-91A390911CD9}" type="pres">
      <dgm:prSet presAssocID="{C0358E46-6CB0-4D10-8B83-FC12962CF37B}" presName="level3hierChild" presStyleCnt="0"/>
      <dgm:spPr/>
    </dgm:pt>
    <dgm:pt modelId="{224B6B25-96ED-46E8-8991-A8AE7AF78015}" type="pres">
      <dgm:prSet presAssocID="{3CFE9246-CF7F-48E0-B025-8BCE8C33C420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E2B35559-753C-4D4D-9030-7CBF07DDAAF6}" type="pres">
      <dgm:prSet presAssocID="{3CFE9246-CF7F-48E0-B025-8BCE8C33C420}" presName="connTx" presStyleLbl="parChTrans1D3" presStyleIdx="0" presStyleCnt="2"/>
      <dgm:spPr/>
      <dgm:t>
        <a:bodyPr/>
        <a:lstStyle/>
        <a:p>
          <a:endParaRPr lang="es-EC"/>
        </a:p>
      </dgm:t>
    </dgm:pt>
    <dgm:pt modelId="{40A325A0-DE1B-4E74-B89D-FF93DAFFB60E}" type="pres">
      <dgm:prSet presAssocID="{863F0D92-8129-4A20-AA9F-8871C2EB0714}" presName="root2" presStyleCnt="0"/>
      <dgm:spPr/>
      <dgm:t>
        <a:bodyPr/>
        <a:lstStyle/>
        <a:p>
          <a:endParaRPr lang="es-EC"/>
        </a:p>
      </dgm:t>
    </dgm:pt>
    <dgm:pt modelId="{0523A9B6-A487-4659-864E-9A930FC3814C}" type="pres">
      <dgm:prSet presAssocID="{863F0D92-8129-4A20-AA9F-8871C2EB0714}" presName="LevelTwoTextNode" presStyleLbl="node3" presStyleIdx="0" presStyleCnt="2" custLinFactNeighborY="-41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36A8DF-0D4B-48E8-9350-C2FB66F76763}" type="pres">
      <dgm:prSet presAssocID="{863F0D92-8129-4A20-AA9F-8871C2EB0714}" presName="level3hierChild" presStyleCnt="0"/>
      <dgm:spPr/>
      <dgm:t>
        <a:bodyPr/>
        <a:lstStyle/>
        <a:p>
          <a:endParaRPr lang="es-EC"/>
        </a:p>
      </dgm:t>
    </dgm:pt>
    <dgm:pt modelId="{CFF3B606-D2B8-4E43-97C8-99826A0CF973}" type="pres">
      <dgm:prSet presAssocID="{03657172-365F-4621-AD9E-74BC6D80C79D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2D0FAE7C-7BC5-48B9-A1BC-22B1DA9ABC89}" type="pres">
      <dgm:prSet presAssocID="{03657172-365F-4621-AD9E-74BC6D80C79D}" presName="connTx" presStyleLbl="parChTrans1D4" presStyleIdx="0" presStyleCnt="2"/>
      <dgm:spPr/>
      <dgm:t>
        <a:bodyPr/>
        <a:lstStyle/>
        <a:p>
          <a:endParaRPr lang="es-EC"/>
        </a:p>
      </dgm:t>
    </dgm:pt>
    <dgm:pt modelId="{6D50BA36-A0C8-4B56-A251-5BCAC2A0A48C}" type="pres">
      <dgm:prSet presAssocID="{5D30E79B-8E86-4042-8668-B94341C69A41}" presName="root2" presStyleCnt="0"/>
      <dgm:spPr/>
      <dgm:t>
        <a:bodyPr/>
        <a:lstStyle/>
        <a:p>
          <a:endParaRPr lang="es-EC"/>
        </a:p>
      </dgm:t>
    </dgm:pt>
    <dgm:pt modelId="{74838E2C-CC07-439A-B67A-611890788B69}" type="pres">
      <dgm:prSet presAssocID="{5D30E79B-8E86-4042-8668-B94341C69A41}" presName="LevelTwoTextNode" presStyleLbl="node4" presStyleIdx="0" presStyleCnt="2" custLinFactNeighborY="-416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F51C2A-2339-477D-A212-D0F69C03DAC0}" type="pres">
      <dgm:prSet presAssocID="{5D30E79B-8E86-4042-8668-B94341C69A41}" presName="level3hierChild" presStyleCnt="0"/>
      <dgm:spPr/>
      <dgm:t>
        <a:bodyPr/>
        <a:lstStyle/>
        <a:p>
          <a:endParaRPr lang="es-EC"/>
        </a:p>
      </dgm:t>
    </dgm:pt>
    <dgm:pt modelId="{33CE6644-3264-45D0-AC7D-D1EA2346E54C}" type="pres">
      <dgm:prSet presAssocID="{859DE246-340D-438E-A4F2-2587BFE4DA4E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6C691CAF-AB55-4621-B4A4-FE21B3664BE8}" type="pres">
      <dgm:prSet presAssocID="{859DE246-340D-438E-A4F2-2587BFE4DA4E}" presName="connTx" presStyleLbl="parChTrans1D2" presStyleIdx="1" presStyleCnt="2"/>
      <dgm:spPr/>
      <dgm:t>
        <a:bodyPr/>
        <a:lstStyle/>
        <a:p>
          <a:endParaRPr lang="es-EC"/>
        </a:p>
      </dgm:t>
    </dgm:pt>
    <dgm:pt modelId="{B151D043-3824-40D0-B1E7-7CD6F81C6F30}" type="pres">
      <dgm:prSet presAssocID="{7B425A4E-BC4D-4219-AE1F-5642F36274BE}" presName="root2" presStyleCnt="0"/>
      <dgm:spPr/>
    </dgm:pt>
    <dgm:pt modelId="{EA471A7D-889A-400B-8C2E-D3D0AC6E4E38}" type="pres">
      <dgm:prSet presAssocID="{7B425A4E-BC4D-4219-AE1F-5642F36274BE}" presName="LevelTwoTextNode" presStyleLbl="node2" presStyleIdx="1" presStyleCnt="2" custLinFactNeighborX="842" custLinFactNeighborY="651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DDD469-8BA7-4014-8C89-EA2B1A3EE448}" type="pres">
      <dgm:prSet presAssocID="{7B425A4E-BC4D-4219-AE1F-5642F36274BE}" presName="level3hierChild" presStyleCnt="0"/>
      <dgm:spPr/>
    </dgm:pt>
    <dgm:pt modelId="{BCB4E021-4A83-4538-8DCB-99033F6C66FC}" type="pres">
      <dgm:prSet presAssocID="{882CF4BD-A509-4C79-8541-F43A07DC694B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15198E28-D29B-46B7-880A-2CFA9694E072}" type="pres">
      <dgm:prSet presAssocID="{882CF4BD-A509-4C79-8541-F43A07DC694B}" presName="connTx" presStyleLbl="parChTrans1D3" presStyleIdx="1" presStyleCnt="2"/>
      <dgm:spPr/>
      <dgm:t>
        <a:bodyPr/>
        <a:lstStyle/>
        <a:p>
          <a:endParaRPr lang="es-EC"/>
        </a:p>
      </dgm:t>
    </dgm:pt>
    <dgm:pt modelId="{2E6571A8-A9A4-433B-958F-42DDFF15A069}" type="pres">
      <dgm:prSet presAssocID="{DD4BC123-B95A-48F3-86A8-5568E6712079}" presName="root2" presStyleCnt="0"/>
      <dgm:spPr/>
    </dgm:pt>
    <dgm:pt modelId="{9C38FEC6-3E0F-4E22-8FEC-B89BB87CB5D0}" type="pres">
      <dgm:prSet presAssocID="{DD4BC123-B95A-48F3-86A8-5568E6712079}" presName="LevelTwoTextNode" presStyleLbl="node3" presStyleIdx="1" presStyleCnt="2" custLinFactNeighborX="842" custLinFactNeighborY="644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F84686-CE2A-4F6C-AB2D-B213B1D0178E}" type="pres">
      <dgm:prSet presAssocID="{DD4BC123-B95A-48F3-86A8-5568E6712079}" presName="level3hierChild" presStyleCnt="0"/>
      <dgm:spPr/>
    </dgm:pt>
    <dgm:pt modelId="{10DCFF26-ED95-43E4-B2BA-1D28DEEEEC81}" type="pres">
      <dgm:prSet presAssocID="{2390F6C7-F17E-476E-82F9-B766A9FB218F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C1709080-2407-4D96-BCAF-CAF332B4C5E3}" type="pres">
      <dgm:prSet presAssocID="{2390F6C7-F17E-476E-82F9-B766A9FB218F}" presName="connTx" presStyleLbl="parChTrans1D4" presStyleIdx="1" presStyleCnt="2"/>
      <dgm:spPr/>
      <dgm:t>
        <a:bodyPr/>
        <a:lstStyle/>
        <a:p>
          <a:endParaRPr lang="es-EC"/>
        </a:p>
      </dgm:t>
    </dgm:pt>
    <dgm:pt modelId="{74014BEA-BA90-4804-8086-91F0514BB3E8}" type="pres">
      <dgm:prSet presAssocID="{367D6342-187D-41A8-9214-BCAEC18293FD}" presName="root2" presStyleCnt="0"/>
      <dgm:spPr/>
    </dgm:pt>
    <dgm:pt modelId="{9D48864E-FBCB-4E55-8885-39CC0CBDFE12}" type="pres">
      <dgm:prSet presAssocID="{367D6342-187D-41A8-9214-BCAEC18293FD}" presName="LevelTwoTextNode" presStyleLbl="node4" presStyleIdx="1" presStyleCnt="2" custLinFactNeighborX="842" custLinFactNeighborY="644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2550CB-8BEB-41F7-AC9A-F6B571E525B9}" type="pres">
      <dgm:prSet presAssocID="{367D6342-187D-41A8-9214-BCAEC18293FD}" presName="level3hierChild" presStyleCnt="0"/>
      <dgm:spPr/>
    </dgm:pt>
  </dgm:ptLst>
  <dgm:cxnLst>
    <dgm:cxn modelId="{F4156839-01E2-49E9-8C82-44A5AE7ABC03}" srcId="{7B425A4E-BC4D-4219-AE1F-5642F36274BE}" destId="{DD4BC123-B95A-48F3-86A8-5568E6712079}" srcOrd="0" destOrd="0" parTransId="{882CF4BD-A509-4C79-8541-F43A07DC694B}" sibTransId="{C2AD0B98-B224-4FC6-A61B-FBFCD897D3A8}"/>
    <dgm:cxn modelId="{551581FF-E713-4902-B461-94627E3EE25A}" type="presOf" srcId="{15D59EC5-B148-4A3A-A9B3-3922E3D2989B}" destId="{0ACDD261-A847-4D5A-A8B0-95E022CC69FF}" srcOrd="0" destOrd="0" presId="urn:microsoft.com/office/officeart/2005/8/layout/hierarchy2"/>
    <dgm:cxn modelId="{A6E8C8B2-E731-47BF-8E2D-9E1F69FE901B}" type="presOf" srcId="{15D59EC5-B148-4A3A-A9B3-3922E3D2989B}" destId="{15B874F8-5E6B-416B-B724-AA091C5459DC}" srcOrd="1" destOrd="0" presId="urn:microsoft.com/office/officeart/2005/8/layout/hierarchy2"/>
    <dgm:cxn modelId="{CE3DDA53-0B36-4C02-965A-7C47A8DE97D8}" type="presOf" srcId="{03657172-365F-4621-AD9E-74BC6D80C79D}" destId="{2D0FAE7C-7BC5-48B9-A1BC-22B1DA9ABC89}" srcOrd="1" destOrd="0" presId="urn:microsoft.com/office/officeart/2005/8/layout/hierarchy2"/>
    <dgm:cxn modelId="{95FAA65E-F540-4E54-96AE-41FDB58D37A7}" srcId="{8F5D1FE4-1D48-4B6F-8B24-B759146A9F44}" destId="{C0358E46-6CB0-4D10-8B83-FC12962CF37B}" srcOrd="0" destOrd="0" parTransId="{15D59EC5-B148-4A3A-A9B3-3922E3D2989B}" sibTransId="{E59F5EB2-C074-4825-B029-B56D0713D7E3}"/>
    <dgm:cxn modelId="{8981EDA3-B617-4C56-8822-79C128164BE6}" type="presOf" srcId="{367D6342-187D-41A8-9214-BCAEC18293FD}" destId="{9D48864E-FBCB-4E55-8885-39CC0CBDFE12}" srcOrd="0" destOrd="0" presId="urn:microsoft.com/office/officeart/2005/8/layout/hierarchy2"/>
    <dgm:cxn modelId="{1D3D1703-0F26-4B48-AEDA-1FDF26D5F02C}" srcId="{BD3F9851-DFA0-4612-B004-A4EAE9FD26C0}" destId="{8F5D1FE4-1D48-4B6F-8B24-B759146A9F44}" srcOrd="0" destOrd="0" parTransId="{56CB8BD0-59B6-4AF1-ACB1-FD0261F7ABED}" sibTransId="{D0E9D9CA-5A88-4810-9611-FD4990612289}"/>
    <dgm:cxn modelId="{E1A6B583-9F08-4FB9-8722-409595B51E1C}" type="presOf" srcId="{3CFE9246-CF7F-48E0-B025-8BCE8C33C420}" destId="{224B6B25-96ED-46E8-8991-A8AE7AF78015}" srcOrd="0" destOrd="0" presId="urn:microsoft.com/office/officeart/2005/8/layout/hierarchy2"/>
    <dgm:cxn modelId="{E2F2CFDB-E37C-4362-91F7-FCC2698403E5}" type="presOf" srcId="{863F0D92-8129-4A20-AA9F-8871C2EB0714}" destId="{0523A9B6-A487-4659-864E-9A930FC3814C}" srcOrd="0" destOrd="0" presId="urn:microsoft.com/office/officeart/2005/8/layout/hierarchy2"/>
    <dgm:cxn modelId="{EE1AFE49-784C-42DD-87F2-A645433E1C42}" srcId="{863F0D92-8129-4A20-AA9F-8871C2EB0714}" destId="{5D30E79B-8E86-4042-8668-B94341C69A41}" srcOrd="0" destOrd="0" parTransId="{03657172-365F-4621-AD9E-74BC6D80C79D}" sibTransId="{62B65F5F-54A4-425B-B313-A983D7286885}"/>
    <dgm:cxn modelId="{43A04CCD-8F67-4D70-8B94-293054F1946F}" type="presOf" srcId="{859DE246-340D-438E-A4F2-2587BFE4DA4E}" destId="{6C691CAF-AB55-4621-B4A4-FE21B3664BE8}" srcOrd="1" destOrd="0" presId="urn:microsoft.com/office/officeart/2005/8/layout/hierarchy2"/>
    <dgm:cxn modelId="{7D2774AC-5149-450B-AF1E-692299978955}" srcId="{DD4BC123-B95A-48F3-86A8-5568E6712079}" destId="{367D6342-187D-41A8-9214-BCAEC18293FD}" srcOrd="0" destOrd="0" parTransId="{2390F6C7-F17E-476E-82F9-B766A9FB218F}" sibTransId="{B4B8A372-E920-4BA1-983D-77032AAE74CC}"/>
    <dgm:cxn modelId="{A9A9E262-CBCD-4F2A-9536-7453E010906B}" type="presOf" srcId="{882CF4BD-A509-4C79-8541-F43A07DC694B}" destId="{15198E28-D29B-46B7-880A-2CFA9694E072}" srcOrd="1" destOrd="0" presId="urn:microsoft.com/office/officeart/2005/8/layout/hierarchy2"/>
    <dgm:cxn modelId="{C64589CA-7DDC-4293-9743-0EEFF4181262}" srcId="{8F5D1FE4-1D48-4B6F-8B24-B759146A9F44}" destId="{7B425A4E-BC4D-4219-AE1F-5642F36274BE}" srcOrd="1" destOrd="0" parTransId="{859DE246-340D-438E-A4F2-2587BFE4DA4E}" sibTransId="{B2D7DE7E-4E68-40B7-8FCD-36A144AA9A08}"/>
    <dgm:cxn modelId="{AC5AC27C-0214-476B-8BF5-626B3F6AA99A}" type="presOf" srcId="{C0358E46-6CB0-4D10-8B83-FC12962CF37B}" destId="{F8EFDC96-7F05-4DDF-BEC7-38411874C721}" srcOrd="0" destOrd="0" presId="urn:microsoft.com/office/officeart/2005/8/layout/hierarchy2"/>
    <dgm:cxn modelId="{22D1DF87-7802-47B8-B792-AEAAEEFBA149}" type="presOf" srcId="{859DE246-340D-438E-A4F2-2587BFE4DA4E}" destId="{33CE6644-3264-45D0-AC7D-D1EA2346E54C}" srcOrd="0" destOrd="0" presId="urn:microsoft.com/office/officeart/2005/8/layout/hierarchy2"/>
    <dgm:cxn modelId="{C2092497-EAFB-4F2B-9869-8C668F16B0D6}" type="presOf" srcId="{DD4BC123-B95A-48F3-86A8-5568E6712079}" destId="{9C38FEC6-3E0F-4E22-8FEC-B89BB87CB5D0}" srcOrd="0" destOrd="0" presId="urn:microsoft.com/office/officeart/2005/8/layout/hierarchy2"/>
    <dgm:cxn modelId="{3C21FD9B-C44E-4D25-B9D9-14913BE820B0}" type="presOf" srcId="{03657172-365F-4621-AD9E-74BC6D80C79D}" destId="{CFF3B606-D2B8-4E43-97C8-99826A0CF973}" srcOrd="0" destOrd="0" presId="urn:microsoft.com/office/officeart/2005/8/layout/hierarchy2"/>
    <dgm:cxn modelId="{98ECA38C-D7B0-4CD1-897F-A07870539609}" type="presOf" srcId="{3CFE9246-CF7F-48E0-B025-8BCE8C33C420}" destId="{E2B35559-753C-4D4D-9030-7CBF07DDAAF6}" srcOrd="1" destOrd="0" presId="urn:microsoft.com/office/officeart/2005/8/layout/hierarchy2"/>
    <dgm:cxn modelId="{42539BFF-B137-4A31-BDB6-3F6BC7519CE7}" type="presOf" srcId="{2390F6C7-F17E-476E-82F9-B766A9FB218F}" destId="{C1709080-2407-4D96-BCAF-CAF332B4C5E3}" srcOrd="1" destOrd="0" presId="urn:microsoft.com/office/officeart/2005/8/layout/hierarchy2"/>
    <dgm:cxn modelId="{F41AF317-DA70-4EE0-AD91-5EAB1B2D07BA}" type="presOf" srcId="{7B425A4E-BC4D-4219-AE1F-5642F36274BE}" destId="{EA471A7D-889A-400B-8C2E-D3D0AC6E4E38}" srcOrd="0" destOrd="0" presId="urn:microsoft.com/office/officeart/2005/8/layout/hierarchy2"/>
    <dgm:cxn modelId="{17B78085-CDD5-41CB-8BC3-71B389EA5149}" type="presOf" srcId="{8F5D1FE4-1D48-4B6F-8B24-B759146A9F44}" destId="{2B6618ED-248B-40FC-BD49-111FDFA6F4C2}" srcOrd="0" destOrd="0" presId="urn:microsoft.com/office/officeart/2005/8/layout/hierarchy2"/>
    <dgm:cxn modelId="{8D959FE0-C324-4FA1-BE95-56B0C72D8F56}" srcId="{C0358E46-6CB0-4D10-8B83-FC12962CF37B}" destId="{863F0D92-8129-4A20-AA9F-8871C2EB0714}" srcOrd="0" destOrd="0" parTransId="{3CFE9246-CF7F-48E0-B025-8BCE8C33C420}" sibTransId="{74D5DB6A-646A-49C6-9928-E7DBFF9A2DB0}"/>
    <dgm:cxn modelId="{95A32924-C449-49E7-91DA-710B0380B938}" type="presOf" srcId="{882CF4BD-A509-4C79-8541-F43A07DC694B}" destId="{BCB4E021-4A83-4538-8DCB-99033F6C66FC}" srcOrd="0" destOrd="0" presId="urn:microsoft.com/office/officeart/2005/8/layout/hierarchy2"/>
    <dgm:cxn modelId="{EC352A6A-D759-4D15-8E10-EBC8A074B0AB}" type="presOf" srcId="{2390F6C7-F17E-476E-82F9-B766A9FB218F}" destId="{10DCFF26-ED95-43E4-B2BA-1D28DEEEEC81}" srcOrd="0" destOrd="0" presId="urn:microsoft.com/office/officeart/2005/8/layout/hierarchy2"/>
    <dgm:cxn modelId="{AC9A5B84-F670-4B14-B657-1F2C30F15157}" type="presOf" srcId="{5D30E79B-8E86-4042-8668-B94341C69A41}" destId="{74838E2C-CC07-439A-B67A-611890788B69}" srcOrd="0" destOrd="0" presId="urn:microsoft.com/office/officeart/2005/8/layout/hierarchy2"/>
    <dgm:cxn modelId="{5DF14A01-ADE6-4435-AE39-01BE3A94C21E}" type="presOf" srcId="{BD3F9851-DFA0-4612-B004-A4EAE9FD26C0}" destId="{6BD31C22-44F3-4A38-9EB1-A08177FF163D}" srcOrd="0" destOrd="0" presId="urn:microsoft.com/office/officeart/2005/8/layout/hierarchy2"/>
    <dgm:cxn modelId="{E3D20CFC-8768-488F-819F-C1CD03A113C6}" type="presParOf" srcId="{6BD31C22-44F3-4A38-9EB1-A08177FF163D}" destId="{32C9AD9E-8744-4317-B6A8-28EC4FA377DD}" srcOrd="0" destOrd="0" presId="urn:microsoft.com/office/officeart/2005/8/layout/hierarchy2"/>
    <dgm:cxn modelId="{F47D0796-831F-49AD-89B3-CA3694A43FFE}" type="presParOf" srcId="{32C9AD9E-8744-4317-B6A8-28EC4FA377DD}" destId="{2B6618ED-248B-40FC-BD49-111FDFA6F4C2}" srcOrd="0" destOrd="0" presId="urn:microsoft.com/office/officeart/2005/8/layout/hierarchy2"/>
    <dgm:cxn modelId="{1B554F6D-7B45-44DA-9401-9D78B601F306}" type="presParOf" srcId="{32C9AD9E-8744-4317-B6A8-28EC4FA377DD}" destId="{0A009CB9-2555-4620-85B9-30E6253B249F}" srcOrd="1" destOrd="0" presId="urn:microsoft.com/office/officeart/2005/8/layout/hierarchy2"/>
    <dgm:cxn modelId="{6059BF50-14C0-4C65-89EE-8434A8020FB1}" type="presParOf" srcId="{0A009CB9-2555-4620-85B9-30E6253B249F}" destId="{0ACDD261-A847-4D5A-A8B0-95E022CC69FF}" srcOrd="0" destOrd="0" presId="urn:microsoft.com/office/officeart/2005/8/layout/hierarchy2"/>
    <dgm:cxn modelId="{89E41AEC-EC61-48EC-996E-1F4C8DEDE57B}" type="presParOf" srcId="{0ACDD261-A847-4D5A-A8B0-95E022CC69FF}" destId="{15B874F8-5E6B-416B-B724-AA091C5459DC}" srcOrd="0" destOrd="0" presId="urn:microsoft.com/office/officeart/2005/8/layout/hierarchy2"/>
    <dgm:cxn modelId="{B8F15B80-1BF9-45D9-988A-B0C2DC5445EA}" type="presParOf" srcId="{0A009CB9-2555-4620-85B9-30E6253B249F}" destId="{EFA96262-EB65-4403-A57C-9D26C54E1AD9}" srcOrd="1" destOrd="0" presId="urn:microsoft.com/office/officeart/2005/8/layout/hierarchy2"/>
    <dgm:cxn modelId="{A7F32075-E17B-4406-BA70-2792BA75B9C2}" type="presParOf" srcId="{EFA96262-EB65-4403-A57C-9D26C54E1AD9}" destId="{F8EFDC96-7F05-4DDF-BEC7-38411874C721}" srcOrd="0" destOrd="0" presId="urn:microsoft.com/office/officeart/2005/8/layout/hierarchy2"/>
    <dgm:cxn modelId="{E18D502E-41AC-423F-858A-D51C92202319}" type="presParOf" srcId="{EFA96262-EB65-4403-A57C-9D26C54E1AD9}" destId="{2817A19A-1DDB-41CC-90E3-91A390911CD9}" srcOrd="1" destOrd="0" presId="urn:microsoft.com/office/officeart/2005/8/layout/hierarchy2"/>
    <dgm:cxn modelId="{732376A3-A36C-4846-9236-6F5809E9CC2E}" type="presParOf" srcId="{2817A19A-1DDB-41CC-90E3-91A390911CD9}" destId="{224B6B25-96ED-46E8-8991-A8AE7AF78015}" srcOrd="0" destOrd="0" presId="urn:microsoft.com/office/officeart/2005/8/layout/hierarchy2"/>
    <dgm:cxn modelId="{FCCEDD2B-365B-4A37-A383-DBFB48362836}" type="presParOf" srcId="{224B6B25-96ED-46E8-8991-A8AE7AF78015}" destId="{E2B35559-753C-4D4D-9030-7CBF07DDAAF6}" srcOrd="0" destOrd="0" presId="urn:microsoft.com/office/officeart/2005/8/layout/hierarchy2"/>
    <dgm:cxn modelId="{C8128EC1-048D-45A5-9BFB-8E437722F958}" type="presParOf" srcId="{2817A19A-1DDB-41CC-90E3-91A390911CD9}" destId="{40A325A0-DE1B-4E74-B89D-FF93DAFFB60E}" srcOrd="1" destOrd="0" presId="urn:microsoft.com/office/officeart/2005/8/layout/hierarchy2"/>
    <dgm:cxn modelId="{7F6ACCF8-92FD-4B70-AA31-40B706AAED87}" type="presParOf" srcId="{40A325A0-DE1B-4E74-B89D-FF93DAFFB60E}" destId="{0523A9B6-A487-4659-864E-9A930FC3814C}" srcOrd="0" destOrd="0" presId="urn:microsoft.com/office/officeart/2005/8/layout/hierarchy2"/>
    <dgm:cxn modelId="{F6DFCC4D-7B5C-4476-BFBD-0542F79EED30}" type="presParOf" srcId="{40A325A0-DE1B-4E74-B89D-FF93DAFFB60E}" destId="{F036A8DF-0D4B-48E8-9350-C2FB66F76763}" srcOrd="1" destOrd="0" presId="urn:microsoft.com/office/officeart/2005/8/layout/hierarchy2"/>
    <dgm:cxn modelId="{F6ECDEB1-BA17-49DE-8E72-57F1248BEFDE}" type="presParOf" srcId="{F036A8DF-0D4B-48E8-9350-C2FB66F76763}" destId="{CFF3B606-D2B8-4E43-97C8-99826A0CF973}" srcOrd="0" destOrd="0" presId="urn:microsoft.com/office/officeart/2005/8/layout/hierarchy2"/>
    <dgm:cxn modelId="{E71F0C92-BC2D-45DC-8E26-5C526367C4D8}" type="presParOf" srcId="{CFF3B606-D2B8-4E43-97C8-99826A0CF973}" destId="{2D0FAE7C-7BC5-48B9-A1BC-22B1DA9ABC89}" srcOrd="0" destOrd="0" presId="urn:microsoft.com/office/officeart/2005/8/layout/hierarchy2"/>
    <dgm:cxn modelId="{A0EAC1F7-380A-4019-AEE0-C108B996581C}" type="presParOf" srcId="{F036A8DF-0D4B-48E8-9350-C2FB66F76763}" destId="{6D50BA36-A0C8-4B56-A251-5BCAC2A0A48C}" srcOrd="1" destOrd="0" presId="urn:microsoft.com/office/officeart/2005/8/layout/hierarchy2"/>
    <dgm:cxn modelId="{F313E8ED-20FF-4CE6-AFCC-6540AF8D8E92}" type="presParOf" srcId="{6D50BA36-A0C8-4B56-A251-5BCAC2A0A48C}" destId="{74838E2C-CC07-439A-B67A-611890788B69}" srcOrd="0" destOrd="0" presId="urn:microsoft.com/office/officeart/2005/8/layout/hierarchy2"/>
    <dgm:cxn modelId="{59557F55-C17D-4B6D-BA3C-C5BF6B19D047}" type="presParOf" srcId="{6D50BA36-A0C8-4B56-A251-5BCAC2A0A48C}" destId="{E3F51C2A-2339-477D-A212-D0F69C03DAC0}" srcOrd="1" destOrd="0" presId="urn:microsoft.com/office/officeart/2005/8/layout/hierarchy2"/>
    <dgm:cxn modelId="{FFE54752-2847-4BDB-917B-3ECB87FA733D}" type="presParOf" srcId="{0A009CB9-2555-4620-85B9-30E6253B249F}" destId="{33CE6644-3264-45D0-AC7D-D1EA2346E54C}" srcOrd="2" destOrd="0" presId="urn:microsoft.com/office/officeart/2005/8/layout/hierarchy2"/>
    <dgm:cxn modelId="{82737E8E-349F-4344-A2FA-9007C76C5E13}" type="presParOf" srcId="{33CE6644-3264-45D0-AC7D-D1EA2346E54C}" destId="{6C691CAF-AB55-4621-B4A4-FE21B3664BE8}" srcOrd="0" destOrd="0" presId="urn:microsoft.com/office/officeart/2005/8/layout/hierarchy2"/>
    <dgm:cxn modelId="{D1008AA6-6D27-411D-87FA-64F993A39044}" type="presParOf" srcId="{0A009CB9-2555-4620-85B9-30E6253B249F}" destId="{B151D043-3824-40D0-B1E7-7CD6F81C6F30}" srcOrd="3" destOrd="0" presId="urn:microsoft.com/office/officeart/2005/8/layout/hierarchy2"/>
    <dgm:cxn modelId="{B6A1F9C5-165C-49AD-8FD1-603648BF34A2}" type="presParOf" srcId="{B151D043-3824-40D0-B1E7-7CD6F81C6F30}" destId="{EA471A7D-889A-400B-8C2E-D3D0AC6E4E38}" srcOrd="0" destOrd="0" presId="urn:microsoft.com/office/officeart/2005/8/layout/hierarchy2"/>
    <dgm:cxn modelId="{2564FB89-7D3F-4C1F-A644-BCEE2300D6EA}" type="presParOf" srcId="{B151D043-3824-40D0-B1E7-7CD6F81C6F30}" destId="{86DDD469-8BA7-4014-8C89-EA2B1A3EE448}" srcOrd="1" destOrd="0" presId="urn:microsoft.com/office/officeart/2005/8/layout/hierarchy2"/>
    <dgm:cxn modelId="{1A41643B-2428-4E96-A91B-7E3A46A9BBBA}" type="presParOf" srcId="{86DDD469-8BA7-4014-8C89-EA2B1A3EE448}" destId="{BCB4E021-4A83-4538-8DCB-99033F6C66FC}" srcOrd="0" destOrd="0" presId="urn:microsoft.com/office/officeart/2005/8/layout/hierarchy2"/>
    <dgm:cxn modelId="{F017E228-464B-4C40-9989-791F6B0EB529}" type="presParOf" srcId="{BCB4E021-4A83-4538-8DCB-99033F6C66FC}" destId="{15198E28-D29B-46B7-880A-2CFA9694E072}" srcOrd="0" destOrd="0" presId="urn:microsoft.com/office/officeart/2005/8/layout/hierarchy2"/>
    <dgm:cxn modelId="{3825040E-5AD3-42E7-B1B5-31600D7BFD50}" type="presParOf" srcId="{86DDD469-8BA7-4014-8C89-EA2B1A3EE448}" destId="{2E6571A8-A9A4-433B-958F-42DDFF15A069}" srcOrd="1" destOrd="0" presId="urn:microsoft.com/office/officeart/2005/8/layout/hierarchy2"/>
    <dgm:cxn modelId="{23C62BF6-7887-4406-B303-F351A5388CCB}" type="presParOf" srcId="{2E6571A8-A9A4-433B-958F-42DDFF15A069}" destId="{9C38FEC6-3E0F-4E22-8FEC-B89BB87CB5D0}" srcOrd="0" destOrd="0" presId="urn:microsoft.com/office/officeart/2005/8/layout/hierarchy2"/>
    <dgm:cxn modelId="{A7FEBC92-CA70-40EB-AF75-FB8A2F824A01}" type="presParOf" srcId="{2E6571A8-A9A4-433B-958F-42DDFF15A069}" destId="{E6F84686-CE2A-4F6C-AB2D-B213B1D0178E}" srcOrd="1" destOrd="0" presId="urn:microsoft.com/office/officeart/2005/8/layout/hierarchy2"/>
    <dgm:cxn modelId="{EA8720FF-4015-4E83-A79D-18DEE1CF38DB}" type="presParOf" srcId="{E6F84686-CE2A-4F6C-AB2D-B213B1D0178E}" destId="{10DCFF26-ED95-43E4-B2BA-1D28DEEEEC81}" srcOrd="0" destOrd="0" presId="urn:microsoft.com/office/officeart/2005/8/layout/hierarchy2"/>
    <dgm:cxn modelId="{7366E677-5C57-471E-87F5-ED2A228999C0}" type="presParOf" srcId="{10DCFF26-ED95-43E4-B2BA-1D28DEEEEC81}" destId="{C1709080-2407-4D96-BCAF-CAF332B4C5E3}" srcOrd="0" destOrd="0" presId="urn:microsoft.com/office/officeart/2005/8/layout/hierarchy2"/>
    <dgm:cxn modelId="{271E0891-4196-4BBB-AF59-2CE927D61EF6}" type="presParOf" srcId="{E6F84686-CE2A-4F6C-AB2D-B213B1D0178E}" destId="{74014BEA-BA90-4804-8086-91F0514BB3E8}" srcOrd="1" destOrd="0" presId="urn:microsoft.com/office/officeart/2005/8/layout/hierarchy2"/>
    <dgm:cxn modelId="{EAE1D341-55C6-4243-A179-00255451E49E}" type="presParOf" srcId="{74014BEA-BA90-4804-8086-91F0514BB3E8}" destId="{9D48864E-FBCB-4E55-8885-39CC0CBDFE12}" srcOrd="0" destOrd="0" presId="urn:microsoft.com/office/officeart/2005/8/layout/hierarchy2"/>
    <dgm:cxn modelId="{72DA963F-B5FC-4086-980D-2203D305DD8F}" type="presParOf" srcId="{74014BEA-BA90-4804-8086-91F0514BB3E8}" destId="{172550CB-8BEB-41F7-AC9A-F6B571E525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B22B9D-41F1-4185-BF74-1011BA56B70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F994D13-5C46-4011-9D82-97EAE41666EC}">
      <dgm:prSet phldrT="[Texto]"/>
      <dgm:spPr>
        <a:solidFill>
          <a:srgbClr val="009B3A"/>
        </a:solidFill>
      </dgm:spPr>
      <dgm:t>
        <a:bodyPr/>
        <a:lstStyle/>
        <a:p>
          <a:r>
            <a:rPr lang="es-EC" dirty="0" smtClean="0"/>
            <a:t>BIRKTRANS</a:t>
          </a:r>
          <a:endParaRPr lang="es-EC" dirty="0"/>
        </a:p>
      </dgm:t>
    </dgm:pt>
    <dgm:pt modelId="{1B7C820C-026A-44BB-A989-3E9E761D4049}" type="parTrans" cxnId="{FED6022F-709B-4C48-9C0B-5EFE67D53269}">
      <dgm:prSet/>
      <dgm:spPr/>
      <dgm:t>
        <a:bodyPr/>
        <a:lstStyle/>
        <a:p>
          <a:endParaRPr lang="es-EC"/>
        </a:p>
      </dgm:t>
    </dgm:pt>
    <dgm:pt modelId="{996E49E4-E421-46C8-B3B3-9855A1DD50CF}" type="sibTrans" cxnId="{FED6022F-709B-4C48-9C0B-5EFE67D53269}">
      <dgm:prSet/>
      <dgm:spPr/>
      <dgm:t>
        <a:bodyPr/>
        <a:lstStyle/>
        <a:p>
          <a:endParaRPr lang="es-EC"/>
        </a:p>
      </dgm:t>
    </dgm:pt>
    <dgm:pt modelId="{04B71E1E-901E-4193-B14C-BB60359BBC89}">
      <dgm:prSet phldrT="[Texto]"/>
      <dgm:spPr>
        <a:solidFill>
          <a:srgbClr val="009B3A"/>
        </a:solidFill>
      </dgm:spPr>
      <dgm:t>
        <a:bodyPr/>
        <a:lstStyle/>
        <a:p>
          <a:r>
            <a:rPr lang="es-EC" dirty="0" smtClean="0"/>
            <a:t>BOOKING</a:t>
          </a:r>
          <a:endParaRPr lang="es-EC" dirty="0"/>
        </a:p>
      </dgm:t>
    </dgm:pt>
    <dgm:pt modelId="{3E3A2652-2E74-4AB1-BDEF-134F5E47F5A1}" type="parTrans" cxnId="{BE904EDB-97AD-4978-8363-68755C998E6B}">
      <dgm:prSet/>
      <dgm:spPr/>
      <dgm:t>
        <a:bodyPr/>
        <a:lstStyle/>
        <a:p>
          <a:endParaRPr lang="es-EC"/>
        </a:p>
      </dgm:t>
    </dgm:pt>
    <dgm:pt modelId="{6A0332BB-9BA4-4D35-BA76-EC450C9F6075}" type="sibTrans" cxnId="{BE904EDB-97AD-4978-8363-68755C998E6B}">
      <dgm:prSet/>
      <dgm:spPr/>
      <dgm:t>
        <a:bodyPr/>
        <a:lstStyle/>
        <a:p>
          <a:endParaRPr lang="es-EC"/>
        </a:p>
      </dgm:t>
    </dgm:pt>
    <dgm:pt modelId="{7E8262BB-87D5-43C2-A216-6ECDBF06869D}">
      <dgm:prSet phldrT="[Texto]"/>
      <dgm:spPr>
        <a:solidFill>
          <a:srgbClr val="009B3A"/>
        </a:solidFill>
      </dgm:spPr>
      <dgm:t>
        <a:bodyPr/>
        <a:lstStyle/>
        <a:p>
          <a:r>
            <a:rPr lang="es-EC" dirty="0" smtClean="0"/>
            <a:t>TRÁNSITO</a:t>
          </a:r>
          <a:endParaRPr lang="es-EC" dirty="0"/>
        </a:p>
      </dgm:t>
    </dgm:pt>
    <dgm:pt modelId="{9EA29633-C7BC-401F-9715-BD80772DBE26}" type="parTrans" cxnId="{532D1C88-337C-4D90-8EF0-B73E946578BA}">
      <dgm:prSet/>
      <dgm:spPr/>
      <dgm:t>
        <a:bodyPr/>
        <a:lstStyle/>
        <a:p>
          <a:endParaRPr lang="es-EC"/>
        </a:p>
      </dgm:t>
    </dgm:pt>
    <dgm:pt modelId="{138BD3DB-826C-479C-9950-A9999D4D409B}" type="sibTrans" cxnId="{532D1C88-337C-4D90-8EF0-B73E946578BA}">
      <dgm:prSet/>
      <dgm:spPr/>
      <dgm:t>
        <a:bodyPr/>
        <a:lstStyle/>
        <a:p>
          <a:endParaRPr lang="es-EC"/>
        </a:p>
      </dgm:t>
    </dgm:pt>
    <dgm:pt modelId="{039F98FD-5A52-41BD-8B21-D9C976FE65B3}">
      <dgm:prSet phldrT="[Texto]" custT="1"/>
      <dgm:spPr>
        <a:solidFill>
          <a:srgbClr val="002776">
            <a:alpha val="90000"/>
          </a:srgbClr>
        </a:solidFill>
        <a:ln>
          <a:solidFill>
            <a:srgbClr val="002776"/>
          </a:solidFill>
        </a:ln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20 DÍAS</a:t>
          </a:r>
          <a:endParaRPr lang="es-EC" sz="2800" dirty="0">
            <a:solidFill>
              <a:schemeClr val="bg1"/>
            </a:solidFill>
          </a:endParaRPr>
        </a:p>
      </dgm:t>
    </dgm:pt>
    <dgm:pt modelId="{39AD2E29-DE2C-4944-83B9-440A54236173}" type="sibTrans" cxnId="{AB7D838E-A653-48E4-ACF9-6CB59BCFF92F}">
      <dgm:prSet/>
      <dgm:spPr/>
      <dgm:t>
        <a:bodyPr/>
        <a:lstStyle/>
        <a:p>
          <a:endParaRPr lang="es-EC"/>
        </a:p>
      </dgm:t>
    </dgm:pt>
    <dgm:pt modelId="{3A94AE81-3580-4B54-8097-B938002DEC7B}" type="parTrans" cxnId="{AB7D838E-A653-48E4-ACF9-6CB59BCFF92F}">
      <dgm:prSet/>
      <dgm:spPr/>
      <dgm:t>
        <a:bodyPr/>
        <a:lstStyle/>
        <a:p>
          <a:endParaRPr lang="es-EC"/>
        </a:p>
      </dgm:t>
    </dgm:pt>
    <dgm:pt modelId="{39BE67DE-FF58-4932-ABF2-A7F0A8AF5130}">
      <dgm:prSet phldrT="[Texto]" custT="1"/>
      <dgm:spPr>
        <a:solidFill>
          <a:srgbClr val="002776">
            <a:alpha val="90000"/>
          </a:srgbClr>
        </a:solidFill>
        <a:ln>
          <a:noFill/>
        </a:ln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21 DÍAS</a:t>
          </a:r>
          <a:endParaRPr lang="es-EC" sz="2800" dirty="0">
            <a:solidFill>
              <a:schemeClr val="bg1"/>
            </a:solidFill>
          </a:endParaRPr>
        </a:p>
      </dgm:t>
    </dgm:pt>
    <dgm:pt modelId="{E2DB1393-5B47-44C9-9006-2CE38724463D}" type="sibTrans" cxnId="{96A46BF0-4019-4B7F-998D-59B8EA10B095}">
      <dgm:prSet/>
      <dgm:spPr/>
      <dgm:t>
        <a:bodyPr/>
        <a:lstStyle/>
        <a:p>
          <a:endParaRPr lang="es-EC"/>
        </a:p>
      </dgm:t>
    </dgm:pt>
    <dgm:pt modelId="{3FEAB5C3-1F61-42A9-A371-F1DEF19BB35A}" type="parTrans" cxnId="{96A46BF0-4019-4B7F-998D-59B8EA10B095}">
      <dgm:prSet/>
      <dgm:spPr/>
      <dgm:t>
        <a:bodyPr/>
        <a:lstStyle/>
        <a:p>
          <a:endParaRPr lang="es-EC"/>
        </a:p>
      </dgm:t>
    </dgm:pt>
    <dgm:pt modelId="{B1486D19-17A3-4C67-A113-A43EE8750485}">
      <dgm:prSet phldrT="[Texto]"/>
      <dgm:spPr>
        <a:solidFill>
          <a:srgbClr val="009B3A"/>
        </a:solidFill>
        <a:ln>
          <a:solidFill>
            <a:srgbClr val="002776"/>
          </a:solidFill>
        </a:ln>
      </dgm:spPr>
      <dgm:t>
        <a:bodyPr/>
        <a:lstStyle/>
        <a:p>
          <a:r>
            <a:rPr lang="es-EC" dirty="0" smtClean="0"/>
            <a:t>FLETE</a:t>
          </a:r>
          <a:endParaRPr lang="es-EC" dirty="0"/>
        </a:p>
      </dgm:t>
    </dgm:pt>
    <dgm:pt modelId="{B7920ADB-C24C-49CE-8F6B-D492D1F10A9D}" type="parTrans" cxnId="{977C3616-CE25-4C88-BC92-B417DC2C338D}">
      <dgm:prSet/>
      <dgm:spPr/>
      <dgm:t>
        <a:bodyPr/>
        <a:lstStyle/>
        <a:p>
          <a:endParaRPr lang="es-EC"/>
        </a:p>
      </dgm:t>
    </dgm:pt>
    <dgm:pt modelId="{31307C56-B22A-4BFD-A591-5DF26D4B8EFE}" type="sibTrans" cxnId="{977C3616-CE25-4C88-BC92-B417DC2C338D}">
      <dgm:prSet/>
      <dgm:spPr/>
      <dgm:t>
        <a:bodyPr/>
        <a:lstStyle/>
        <a:p>
          <a:endParaRPr lang="es-EC"/>
        </a:p>
      </dgm:t>
    </dgm:pt>
    <dgm:pt modelId="{4B63062B-A172-4D61-B7DE-F6F8EF4139C1}">
      <dgm:prSet phldrT="[Texto]" custT="1"/>
      <dgm:spPr>
        <a:solidFill>
          <a:srgbClr val="002776">
            <a:alpha val="90000"/>
          </a:srgbClr>
        </a:solidFill>
        <a:ln>
          <a:solidFill>
            <a:srgbClr val="002776"/>
          </a:solidFill>
        </a:ln>
      </dgm:spPr>
      <dgm:t>
        <a:bodyPr/>
        <a:lstStyle/>
        <a:p>
          <a:r>
            <a:rPr lang="es-EC" sz="2800" dirty="0" smtClean="0">
              <a:solidFill>
                <a:schemeClr val="bg1"/>
              </a:solidFill>
            </a:rPr>
            <a:t>USD 17.40</a:t>
          </a:r>
          <a:endParaRPr lang="es-EC" sz="2800" dirty="0">
            <a:solidFill>
              <a:schemeClr val="bg1"/>
            </a:solidFill>
          </a:endParaRPr>
        </a:p>
      </dgm:t>
    </dgm:pt>
    <dgm:pt modelId="{EB73763F-7C19-4051-ACF3-F3554A652D92}" type="parTrans" cxnId="{3A7190AA-C620-461F-8D2B-C34B1DB45CE8}">
      <dgm:prSet/>
      <dgm:spPr/>
      <dgm:t>
        <a:bodyPr/>
        <a:lstStyle/>
        <a:p>
          <a:endParaRPr lang="es-EC"/>
        </a:p>
      </dgm:t>
    </dgm:pt>
    <dgm:pt modelId="{18619BB0-3A19-4663-B0D8-410291C1A671}" type="sibTrans" cxnId="{3A7190AA-C620-461F-8D2B-C34B1DB45CE8}">
      <dgm:prSet/>
      <dgm:spPr/>
      <dgm:t>
        <a:bodyPr/>
        <a:lstStyle/>
        <a:p>
          <a:endParaRPr lang="es-EC"/>
        </a:p>
      </dgm:t>
    </dgm:pt>
    <dgm:pt modelId="{4C8B6EF5-6494-4CF9-B2E8-A9C5AF2CEAF3}">
      <dgm:prSet phldrT="[Texto]" custT="1"/>
      <dgm:spPr>
        <a:solidFill>
          <a:srgbClr val="FFDF00"/>
        </a:solidFill>
        <a:ln>
          <a:noFill/>
        </a:ln>
      </dgm:spPr>
      <dgm:t>
        <a:bodyPr/>
        <a:lstStyle/>
        <a:p>
          <a:r>
            <a:rPr lang="es-EC" sz="2800" dirty="0" smtClean="0"/>
            <a:t>74%</a:t>
          </a:r>
          <a:endParaRPr lang="es-EC" sz="2800" dirty="0"/>
        </a:p>
      </dgm:t>
    </dgm:pt>
    <dgm:pt modelId="{21541DC8-D16C-4A13-98E7-561FB6A88C99}" type="sibTrans" cxnId="{9B10F844-8C65-4FB1-A8F0-D9C216F3D7A8}">
      <dgm:prSet/>
      <dgm:spPr/>
      <dgm:t>
        <a:bodyPr/>
        <a:lstStyle/>
        <a:p>
          <a:endParaRPr lang="es-EC"/>
        </a:p>
      </dgm:t>
    </dgm:pt>
    <dgm:pt modelId="{F9A2DEB8-17DD-4649-94A4-060E40DD7140}" type="parTrans" cxnId="{9B10F844-8C65-4FB1-A8F0-D9C216F3D7A8}">
      <dgm:prSet/>
      <dgm:spPr/>
      <dgm:t>
        <a:bodyPr/>
        <a:lstStyle/>
        <a:p>
          <a:endParaRPr lang="es-EC"/>
        </a:p>
      </dgm:t>
    </dgm:pt>
    <dgm:pt modelId="{4C1D9B3D-DA00-4F7A-8132-84033BF65566}">
      <dgm:prSet phldrT="[Texto]" custT="1"/>
      <dgm:spPr>
        <a:solidFill>
          <a:srgbClr val="FFDF00">
            <a:alpha val="90000"/>
          </a:srgbClr>
        </a:solidFill>
        <a:ln>
          <a:noFill/>
        </a:ln>
      </dgm:spPr>
      <dgm:t>
        <a:bodyPr/>
        <a:lstStyle/>
        <a:p>
          <a:r>
            <a:rPr lang="es-EC" sz="2800" dirty="0" smtClean="0"/>
            <a:t>USD 15.00</a:t>
          </a:r>
          <a:endParaRPr lang="es-EC" sz="2800" dirty="0"/>
        </a:p>
      </dgm:t>
    </dgm:pt>
    <dgm:pt modelId="{A6F28622-04BC-4303-B616-AD05BE5620ED}" type="parTrans" cxnId="{63C7ABE3-6CE5-4745-BB9A-D108BA1F4D0C}">
      <dgm:prSet/>
      <dgm:spPr/>
      <dgm:t>
        <a:bodyPr/>
        <a:lstStyle/>
        <a:p>
          <a:endParaRPr lang="es-EC"/>
        </a:p>
      </dgm:t>
    </dgm:pt>
    <dgm:pt modelId="{BDAC03D7-4E27-468E-A2F3-0FA82A936E0D}" type="sibTrans" cxnId="{63C7ABE3-6CE5-4745-BB9A-D108BA1F4D0C}">
      <dgm:prSet/>
      <dgm:spPr/>
      <dgm:t>
        <a:bodyPr/>
        <a:lstStyle/>
        <a:p>
          <a:endParaRPr lang="es-EC"/>
        </a:p>
      </dgm:t>
    </dgm:pt>
    <dgm:pt modelId="{2B411300-6807-4733-88F4-EA67ADB7FA16}">
      <dgm:prSet phldrT="[Texto]" custT="1"/>
      <dgm:spPr>
        <a:solidFill>
          <a:srgbClr val="FFFF00">
            <a:alpha val="90000"/>
          </a:srgbClr>
        </a:solidFill>
        <a:ln>
          <a:noFill/>
        </a:ln>
      </dgm:spPr>
      <dgm:t>
        <a:bodyPr/>
        <a:lstStyle/>
        <a:p>
          <a:r>
            <a:rPr lang="es-EC" sz="2800" dirty="0" smtClean="0"/>
            <a:t>88%</a:t>
          </a:r>
          <a:endParaRPr lang="es-EC" sz="2800" dirty="0"/>
        </a:p>
      </dgm:t>
    </dgm:pt>
    <dgm:pt modelId="{0FFE4DFF-1EEB-4CA6-8975-6EFB44DB1C82}" type="parTrans" cxnId="{220DF749-4446-429E-8F84-638503EE926D}">
      <dgm:prSet/>
      <dgm:spPr/>
      <dgm:t>
        <a:bodyPr/>
        <a:lstStyle/>
        <a:p>
          <a:endParaRPr lang="es-EC"/>
        </a:p>
      </dgm:t>
    </dgm:pt>
    <dgm:pt modelId="{04DADCEE-6BD8-473A-BBC5-88BF4DF1D501}" type="sibTrans" cxnId="{220DF749-4446-429E-8F84-638503EE926D}">
      <dgm:prSet/>
      <dgm:spPr/>
      <dgm:t>
        <a:bodyPr/>
        <a:lstStyle/>
        <a:p>
          <a:endParaRPr lang="es-EC"/>
        </a:p>
      </dgm:t>
    </dgm:pt>
    <dgm:pt modelId="{0DFB5C65-7886-42F7-94A8-46F07A519C77}">
      <dgm:prSet phldrT="[Texto]"/>
      <dgm:spPr>
        <a:solidFill>
          <a:srgbClr val="193C83"/>
        </a:solidFill>
      </dgm:spPr>
      <dgm:t>
        <a:bodyPr/>
        <a:lstStyle/>
        <a:p>
          <a:r>
            <a:rPr lang="es-EC" dirty="0" smtClean="0"/>
            <a:t>FOB</a:t>
          </a:r>
          <a:endParaRPr lang="es-EC" dirty="0"/>
        </a:p>
      </dgm:t>
    </dgm:pt>
    <dgm:pt modelId="{39D8AB96-AC3F-4EF6-B6F2-8FE7BA65DC73}" type="parTrans" cxnId="{32057453-318F-40FC-81E7-91573D00FB96}">
      <dgm:prSet/>
      <dgm:spPr/>
      <dgm:t>
        <a:bodyPr/>
        <a:lstStyle/>
        <a:p>
          <a:endParaRPr lang="es-EC"/>
        </a:p>
      </dgm:t>
    </dgm:pt>
    <dgm:pt modelId="{DD53567C-AFD9-4EA3-99A1-E628FD77A438}" type="sibTrans" cxnId="{32057453-318F-40FC-81E7-91573D00FB96}">
      <dgm:prSet/>
      <dgm:spPr/>
      <dgm:t>
        <a:bodyPr/>
        <a:lstStyle/>
        <a:p>
          <a:endParaRPr lang="es-EC"/>
        </a:p>
      </dgm:t>
    </dgm:pt>
    <dgm:pt modelId="{5EA78684-8E31-4195-B06A-30466BAB25D9}" type="pres">
      <dgm:prSet presAssocID="{8BB22B9D-41F1-4185-BF74-1011BA56B7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2A5ADC4-74A4-4E3A-9961-CC2D5EB535BA}" type="pres">
      <dgm:prSet presAssocID="{2F994D13-5C46-4011-9D82-97EAE41666EC}" presName="horFlow" presStyleCnt="0"/>
      <dgm:spPr/>
    </dgm:pt>
    <dgm:pt modelId="{00A3DF29-E510-4E07-B607-64FBCC7551D6}" type="pres">
      <dgm:prSet presAssocID="{2F994D13-5C46-4011-9D82-97EAE41666EC}" presName="bigChev" presStyleLbl="node1" presStyleIdx="0" presStyleCnt="4"/>
      <dgm:spPr/>
      <dgm:t>
        <a:bodyPr/>
        <a:lstStyle/>
        <a:p>
          <a:endParaRPr lang="es-EC"/>
        </a:p>
      </dgm:t>
    </dgm:pt>
    <dgm:pt modelId="{6DDF0222-5C8B-4D49-9EC0-17A26D9B9C85}" type="pres">
      <dgm:prSet presAssocID="{39D8AB96-AC3F-4EF6-B6F2-8FE7BA65DC73}" presName="parTrans" presStyleCnt="0"/>
      <dgm:spPr/>
    </dgm:pt>
    <dgm:pt modelId="{D3414F49-7F30-4AE8-89C8-33A6256A3F78}" type="pres">
      <dgm:prSet presAssocID="{0DFB5C65-7886-42F7-94A8-46F07A519C77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40E83-08E4-45DF-BEEE-F356653A280E}" type="pres">
      <dgm:prSet presAssocID="{2F994D13-5C46-4011-9D82-97EAE41666EC}" presName="vSp" presStyleCnt="0"/>
      <dgm:spPr/>
    </dgm:pt>
    <dgm:pt modelId="{EA21D557-BE51-41E7-96F4-6DA8F6CE1A4A}" type="pres">
      <dgm:prSet presAssocID="{04B71E1E-901E-4193-B14C-BB60359BBC89}" presName="horFlow" presStyleCnt="0"/>
      <dgm:spPr/>
    </dgm:pt>
    <dgm:pt modelId="{63E68B28-8646-4878-8BA6-341E752E458A}" type="pres">
      <dgm:prSet presAssocID="{04B71E1E-901E-4193-B14C-BB60359BBC89}" presName="bigChev" presStyleLbl="node1" presStyleIdx="1" presStyleCnt="4"/>
      <dgm:spPr/>
      <dgm:t>
        <a:bodyPr/>
        <a:lstStyle/>
        <a:p>
          <a:endParaRPr lang="es-EC"/>
        </a:p>
      </dgm:t>
    </dgm:pt>
    <dgm:pt modelId="{BD2191FC-69DF-4F4D-ABD0-30E04CD299A7}" type="pres">
      <dgm:prSet presAssocID="{3FEAB5C3-1F61-42A9-A371-F1DEF19BB35A}" presName="parTrans" presStyleCnt="0"/>
      <dgm:spPr/>
    </dgm:pt>
    <dgm:pt modelId="{C09578AD-FA75-4AEB-A640-3252B71D60CA}" type="pres">
      <dgm:prSet presAssocID="{39BE67DE-FF58-4932-ABF2-A7F0A8AF5130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9DB023-F811-4E56-BEE2-C94EA36984B7}" type="pres">
      <dgm:prSet presAssocID="{E2DB1393-5B47-44C9-9006-2CE38724463D}" presName="sibTrans" presStyleCnt="0"/>
      <dgm:spPr/>
    </dgm:pt>
    <dgm:pt modelId="{E82D5E81-9C9E-438F-A618-E50C2A79BEEE}" type="pres">
      <dgm:prSet presAssocID="{4C8B6EF5-6494-4CF9-B2E8-A9C5AF2CEAF3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ADB19-DB1D-431B-9FE2-6B49B4B0043D}" type="pres">
      <dgm:prSet presAssocID="{04B71E1E-901E-4193-B14C-BB60359BBC89}" presName="vSp" presStyleCnt="0"/>
      <dgm:spPr/>
    </dgm:pt>
    <dgm:pt modelId="{5251CAD4-ADD8-4E56-BDA3-C7FD850C9DB0}" type="pres">
      <dgm:prSet presAssocID="{B1486D19-17A3-4C67-A113-A43EE8750485}" presName="horFlow" presStyleCnt="0"/>
      <dgm:spPr/>
    </dgm:pt>
    <dgm:pt modelId="{D3A75EB1-ED8C-4C25-B80F-624A7D24F7C3}" type="pres">
      <dgm:prSet presAssocID="{B1486D19-17A3-4C67-A113-A43EE8750485}" presName="bigChev" presStyleLbl="node1" presStyleIdx="2" presStyleCnt="4"/>
      <dgm:spPr/>
      <dgm:t>
        <a:bodyPr/>
        <a:lstStyle/>
        <a:p>
          <a:endParaRPr lang="es-EC"/>
        </a:p>
      </dgm:t>
    </dgm:pt>
    <dgm:pt modelId="{C90C4F20-78DD-4667-82B7-704452D89528}" type="pres">
      <dgm:prSet presAssocID="{EB73763F-7C19-4051-ACF3-F3554A652D92}" presName="parTrans" presStyleCnt="0"/>
      <dgm:spPr/>
    </dgm:pt>
    <dgm:pt modelId="{8B6F2448-9DAA-4A89-930B-79AC4EABB403}" type="pres">
      <dgm:prSet presAssocID="{4B63062B-A172-4D61-B7DE-F6F8EF4139C1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CCA713-48E8-4AED-A9A8-FBD99E300D27}" type="pres">
      <dgm:prSet presAssocID="{18619BB0-3A19-4663-B0D8-410291C1A671}" presName="sibTrans" presStyleCnt="0"/>
      <dgm:spPr/>
    </dgm:pt>
    <dgm:pt modelId="{6969A4F2-D2EE-4BE1-886B-ACCDBB64EAB0}" type="pres">
      <dgm:prSet presAssocID="{4C1D9B3D-DA00-4F7A-8132-84033BF65566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C4DFFD-E5B4-4FA5-800C-DFD709F300FD}" type="pres">
      <dgm:prSet presAssocID="{B1486D19-17A3-4C67-A113-A43EE8750485}" presName="vSp" presStyleCnt="0"/>
      <dgm:spPr/>
    </dgm:pt>
    <dgm:pt modelId="{74620FFF-A221-4B49-826B-E9AF0378F11A}" type="pres">
      <dgm:prSet presAssocID="{7E8262BB-87D5-43C2-A216-6ECDBF06869D}" presName="horFlow" presStyleCnt="0"/>
      <dgm:spPr/>
    </dgm:pt>
    <dgm:pt modelId="{ACC814C2-66F3-442C-9F4C-6B3EECB025FB}" type="pres">
      <dgm:prSet presAssocID="{7E8262BB-87D5-43C2-A216-6ECDBF06869D}" presName="bigChev" presStyleLbl="node1" presStyleIdx="3" presStyleCnt="4"/>
      <dgm:spPr/>
      <dgm:t>
        <a:bodyPr/>
        <a:lstStyle/>
        <a:p>
          <a:endParaRPr lang="es-EC"/>
        </a:p>
      </dgm:t>
    </dgm:pt>
    <dgm:pt modelId="{2A78BF29-4E8D-48F8-AA2D-421278235D08}" type="pres">
      <dgm:prSet presAssocID="{3A94AE81-3580-4B54-8097-B938002DEC7B}" presName="parTrans" presStyleCnt="0"/>
      <dgm:spPr/>
    </dgm:pt>
    <dgm:pt modelId="{208CF602-0BCE-4BD2-B70C-31D61689E565}" type="pres">
      <dgm:prSet presAssocID="{039F98FD-5A52-41BD-8B21-D9C976FE65B3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1BB6E-170A-4815-BB31-9C280BC85A52}" type="pres">
      <dgm:prSet presAssocID="{39AD2E29-DE2C-4944-83B9-440A54236173}" presName="sibTrans" presStyleCnt="0"/>
      <dgm:spPr/>
    </dgm:pt>
    <dgm:pt modelId="{99497637-E707-4F0C-89E6-C8814F98015D}" type="pres">
      <dgm:prSet presAssocID="{2B411300-6807-4733-88F4-EA67ADB7FA16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AA62DF-7AF7-42E3-93AE-8DA3261B4CA0}" type="presOf" srcId="{039F98FD-5A52-41BD-8B21-D9C976FE65B3}" destId="{208CF602-0BCE-4BD2-B70C-31D61689E565}" srcOrd="0" destOrd="0" presId="urn:microsoft.com/office/officeart/2005/8/layout/lProcess3"/>
    <dgm:cxn modelId="{2CE0AD38-8196-48CA-B896-D6C288D8A4B4}" type="presOf" srcId="{2B411300-6807-4733-88F4-EA67ADB7FA16}" destId="{99497637-E707-4F0C-89E6-C8814F98015D}" srcOrd="0" destOrd="0" presId="urn:microsoft.com/office/officeart/2005/8/layout/lProcess3"/>
    <dgm:cxn modelId="{B76C24BD-8DF9-4F20-B149-F4848986C135}" type="presOf" srcId="{7E8262BB-87D5-43C2-A216-6ECDBF06869D}" destId="{ACC814C2-66F3-442C-9F4C-6B3EECB025FB}" srcOrd="0" destOrd="0" presId="urn:microsoft.com/office/officeart/2005/8/layout/lProcess3"/>
    <dgm:cxn modelId="{977C3616-CE25-4C88-BC92-B417DC2C338D}" srcId="{8BB22B9D-41F1-4185-BF74-1011BA56B707}" destId="{B1486D19-17A3-4C67-A113-A43EE8750485}" srcOrd="2" destOrd="0" parTransId="{B7920ADB-C24C-49CE-8F6B-D492D1F10A9D}" sibTransId="{31307C56-B22A-4BFD-A591-5DF26D4B8EFE}"/>
    <dgm:cxn modelId="{9B10F844-8C65-4FB1-A8F0-D9C216F3D7A8}" srcId="{04B71E1E-901E-4193-B14C-BB60359BBC89}" destId="{4C8B6EF5-6494-4CF9-B2E8-A9C5AF2CEAF3}" srcOrd="1" destOrd="0" parTransId="{F9A2DEB8-17DD-4649-94A4-060E40DD7140}" sibTransId="{21541DC8-D16C-4A13-98E7-561FB6A88C99}"/>
    <dgm:cxn modelId="{EC669869-2846-49D6-99E5-C8C2C965D8E6}" type="presOf" srcId="{0DFB5C65-7886-42F7-94A8-46F07A519C77}" destId="{D3414F49-7F30-4AE8-89C8-33A6256A3F78}" srcOrd="0" destOrd="0" presId="urn:microsoft.com/office/officeart/2005/8/layout/lProcess3"/>
    <dgm:cxn modelId="{AB7D838E-A653-48E4-ACF9-6CB59BCFF92F}" srcId="{7E8262BB-87D5-43C2-A216-6ECDBF06869D}" destId="{039F98FD-5A52-41BD-8B21-D9C976FE65B3}" srcOrd="0" destOrd="0" parTransId="{3A94AE81-3580-4B54-8097-B938002DEC7B}" sibTransId="{39AD2E29-DE2C-4944-83B9-440A54236173}"/>
    <dgm:cxn modelId="{13164575-1133-4AF2-A244-5DBD9189C286}" type="presOf" srcId="{4C1D9B3D-DA00-4F7A-8132-84033BF65566}" destId="{6969A4F2-D2EE-4BE1-886B-ACCDBB64EAB0}" srcOrd="0" destOrd="0" presId="urn:microsoft.com/office/officeart/2005/8/layout/lProcess3"/>
    <dgm:cxn modelId="{89103BFF-D0F0-4314-BCEF-55FA8ADB19B5}" type="presOf" srcId="{8BB22B9D-41F1-4185-BF74-1011BA56B707}" destId="{5EA78684-8E31-4195-B06A-30466BAB25D9}" srcOrd="0" destOrd="0" presId="urn:microsoft.com/office/officeart/2005/8/layout/lProcess3"/>
    <dgm:cxn modelId="{532D1C88-337C-4D90-8EF0-B73E946578BA}" srcId="{8BB22B9D-41F1-4185-BF74-1011BA56B707}" destId="{7E8262BB-87D5-43C2-A216-6ECDBF06869D}" srcOrd="3" destOrd="0" parTransId="{9EA29633-C7BC-401F-9715-BD80772DBE26}" sibTransId="{138BD3DB-826C-479C-9950-A9999D4D409B}"/>
    <dgm:cxn modelId="{F41E14DC-15D5-4B46-9A30-984BA4168E1D}" type="presOf" srcId="{4B63062B-A172-4D61-B7DE-F6F8EF4139C1}" destId="{8B6F2448-9DAA-4A89-930B-79AC4EABB403}" srcOrd="0" destOrd="0" presId="urn:microsoft.com/office/officeart/2005/8/layout/lProcess3"/>
    <dgm:cxn modelId="{0AB312A5-652E-4DC1-AC6D-49CF7EAEF6AF}" type="presOf" srcId="{B1486D19-17A3-4C67-A113-A43EE8750485}" destId="{D3A75EB1-ED8C-4C25-B80F-624A7D24F7C3}" srcOrd="0" destOrd="0" presId="urn:microsoft.com/office/officeart/2005/8/layout/lProcess3"/>
    <dgm:cxn modelId="{96A46BF0-4019-4B7F-998D-59B8EA10B095}" srcId="{04B71E1E-901E-4193-B14C-BB60359BBC89}" destId="{39BE67DE-FF58-4932-ABF2-A7F0A8AF5130}" srcOrd="0" destOrd="0" parTransId="{3FEAB5C3-1F61-42A9-A371-F1DEF19BB35A}" sibTransId="{E2DB1393-5B47-44C9-9006-2CE38724463D}"/>
    <dgm:cxn modelId="{43EC0548-17D5-40D0-BA08-D649AFB79CFA}" type="presOf" srcId="{39BE67DE-FF58-4932-ABF2-A7F0A8AF5130}" destId="{C09578AD-FA75-4AEB-A640-3252B71D60CA}" srcOrd="0" destOrd="0" presId="urn:microsoft.com/office/officeart/2005/8/layout/lProcess3"/>
    <dgm:cxn modelId="{6F4F30DF-FE5D-4989-86B6-4525D011C36D}" type="presOf" srcId="{2F994D13-5C46-4011-9D82-97EAE41666EC}" destId="{00A3DF29-E510-4E07-B607-64FBCC7551D6}" srcOrd="0" destOrd="0" presId="urn:microsoft.com/office/officeart/2005/8/layout/lProcess3"/>
    <dgm:cxn modelId="{220DF749-4446-429E-8F84-638503EE926D}" srcId="{7E8262BB-87D5-43C2-A216-6ECDBF06869D}" destId="{2B411300-6807-4733-88F4-EA67ADB7FA16}" srcOrd="1" destOrd="0" parTransId="{0FFE4DFF-1EEB-4CA6-8975-6EFB44DB1C82}" sibTransId="{04DADCEE-6BD8-473A-BBC5-88BF4DF1D501}"/>
    <dgm:cxn modelId="{744C693C-E1C5-44C6-98F1-658F8291A2DD}" type="presOf" srcId="{4C8B6EF5-6494-4CF9-B2E8-A9C5AF2CEAF3}" destId="{E82D5E81-9C9E-438F-A618-E50C2A79BEEE}" srcOrd="0" destOrd="0" presId="urn:microsoft.com/office/officeart/2005/8/layout/lProcess3"/>
    <dgm:cxn modelId="{63C7ABE3-6CE5-4745-BB9A-D108BA1F4D0C}" srcId="{B1486D19-17A3-4C67-A113-A43EE8750485}" destId="{4C1D9B3D-DA00-4F7A-8132-84033BF65566}" srcOrd="1" destOrd="0" parTransId="{A6F28622-04BC-4303-B616-AD05BE5620ED}" sibTransId="{BDAC03D7-4E27-468E-A2F3-0FA82A936E0D}"/>
    <dgm:cxn modelId="{3A7190AA-C620-461F-8D2B-C34B1DB45CE8}" srcId="{B1486D19-17A3-4C67-A113-A43EE8750485}" destId="{4B63062B-A172-4D61-B7DE-F6F8EF4139C1}" srcOrd="0" destOrd="0" parTransId="{EB73763F-7C19-4051-ACF3-F3554A652D92}" sibTransId="{18619BB0-3A19-4663-B0D8-410291C1A671}"/>
    <dgm:cxn modelId="{BE904EDB-97AD-4978-8363-68755C998E6B}" srcId="{8BB22B9D-41F1-4185-BF74-1011BA56B707}" destId="{04B71E1E-901E-4193-B14C-BB60359BBC89}" srcOrd="1" destOrd="0" parTransId="{3E3A2652-2E74-4AB1-BDEF-134F5E47F5A1}" sibTransId="{6A0332BB-9BA4-4D35-BA76-EC450C9F6075}"/>
    <dgm:cxn modelId="{5967EA3C-407E-4C33-8C91-000A35AE5C35}" type="presOf" srcId="{04B71E1E-901E-4193-B14C-BB60359BBC89}" destId="{63E68B28-8646-4878-8BA6-341E752E458A}" srcOrd="0" destOrd="0" presId="urn:microsoft.com/office/officeart/2005/8/layout/lProcess3"/>
    <dgm:cxn modelId="{32057453-318F-40FC-81E7-91573D00FB96}" srcId="{2F994D13-5C46-4011-9D82-97EAE41666EC}" destId="{0DFB5C65-7886-42F7-94A8-46F07A519C77}" srcOrd="0" destOrd="0" parTransId="{39D8AB96-AC3F-4EF6-B6F2-8FE7BA65DC73}" sibTransId="{DD53567C-AFD9-4EA3-99A1-E628FD77A438}"/>
    <dgm:cxn modelId="{FED6022F-709B-4C48-9C0B-5EFE67D53269}" srcId="{8BB22B9D-41F1-4185-BF74-1011BA56B707}" destId="{2F994D13-5C46-4011-9D82-97EAE41666EC}" srcOrd="0" destOrd="0" parTransId="{1B7C820C-026A-44BB-A989-3E9E761D4049}" sibTransId="{996E49E4-E421-46C8-B3B3-9855A1DD50CF}"/>
    <dgm:cxn modelId="{DAF2FEB0-80BE-4902-B04B-04507B128D42}" type="presParOf" srcId="{5EA78684-8E31-4195-B06A-30466BAB25D9}" destId="{A2A5ADC4-74A4-4E3A-9961-CC2D5EB535BA}" srcOrd="0" destOrd="0" presId="urn:microsoft.com/office/officeart/2005/8/layout/lProcess3"/>
    <dgm:cxn modelId="{22929350-B2FA-4AA5-A7BD-53DD5E2BCC0B}" type="presParOf" srcId="{A2A5ADC4-74A4-4E3A-9961-CC2D5EB535BA}" destId="{00A3DF29-E510-4E07-B607-64FBCC7551D6}" srcOrd="0" destOrd="0" presId="urn:microsoft.com/office/officeart/2005/8/layout/lProcess3"/>
    <dgm:cxn modelId="{31546BD4-DA5F-4B2C-8DC8-3FA2E1D0D733}" type="presParOf" srcId="{A2A5ADC4-74A4-4E3A-9961-CC2D5EB535BA}" destId="{6DDF0222-5C8B-4D49-9EC0-17A26D9B9C85}" srcOrd="1" destOrd="0" presId="urn:microsoft.com/office/officeart/2005/8/layout/lProcess3"/>
    <dgm:cxn modelId="{1A055660-B514-4E1C-AC45-5C8E83FCB059}" type="presParOf" srcId="{A2A5ADC4-74A4-4E3A-9961-CC2D5EB535BA}" destId="{D3414F49-7F30-4AE8-89C8-33A6256A3F78}" srcOrd="2" destOrd="0" presId="urn:microsoft.com/office/officeart/2005/8/layout/lProcess3"/>
    <dgm:cxn modelId="{40CF5E2E-D15F-4F1F-A485-9EDE2132982A}" type="presParOf" srcId="{5EA78684-8E31-4195-B06A-30466BAB25D9}" destId="{CE340E83-08E4-45DF-BEEE-F356653A280E}" srcOrd="1" destOrd="0" presId="urn:microsoft.com/office/officeart/2005/8/layout/lProcess3"/>
    <dgm:cxn modelId="{F9BD9D52-F87C-4E81-927F-71223EFDE5B8}" type="presParOf" srcId="{5EA78684-8E31-4195-B06A-30466BAB25D9}" destId="{EA21D557-BE51-41E7-96F4-6DA8F6CE1A4A}" srcOrd="2" destOrd="0" presId="urn:microsoft.com/office/officeart/2005/8/layout/lProcess3"/>
    <dgm:cxn modelId="{DE0CFF6C-BB30-44BA-9CDD-7D209B94F111}" type="presParOf" srcId="{EA21D557-BE51-41E7-96F4-6DA8F6CE1A4A}" destId="{63E68B28-8646-4878-8BA6-341E752E458A}" srcOrd="0" destOrd="0" presId="urn:microsoft.com/office/officeart/2005/8/layout/lProcess3"/>
    <dgm:cxn modelId="{ADA1772D-24A6-4191-A283-7E35A1C3F8ED}" type="presParOf" srcId="{EA21D557-BE51-41E7-96F4-6DA8F6CE1A4A}" destId="{BD2191FC-69DF-4F4D-ABD0-30E04CD299A7}" srcOrd="1" destOrd="0" presId="urn:microsoft.com/office/officeart/2005/8/layout/lProcess3"/>
    <dgm:cxn modelId="{F9570731-A214-4E7E-B9AF-0A7013682268}" type="presParOf" srcId="{EA21D557-BE51-41E7-96F4-6DA8F6CE1A4A}" destId="{C09578AD-FA75-4AEB-A640-3252B71D60CA}" srcOrd="2" destOrd="0" presId="urn:microsoft.com/office/officeart/2005/8/layout/lProcess3"/>
    <dgm:cxn modelId="{7B1F3D79-01CF-4E3E-95AD-2F0889D9B67E}" type="presParOf" srcId="{EA21D557-BE51-41E7-96F4-6DA8F6CE1A4A}" destId="{D89DB023-F811-4E56-BEE2-C94EA36984B7}" srcOrd="3" destOrd="0" presId="urn:microsoft.com/office/officeart/2005/8/layout/lProcess3"/>
    <dgm:cxn modelId="{315FCB8A-E0AD-417B-ACA5-BF1A8B01A0D9}" type="presParOf" srcId="{EA21D557-BE51-41E7-96F4-6DA8F6CE1A4A}" destId="{E82D5E81-9C9E-438F-A618-E50C2A79BEEE}" srcOrd="4" destOrd="0" presId="urn:microsoft.com/office/officeart/2005/8/layout/lProcess3"/>
    <dgm:cxn modelId="{AF69B6B9-86E1-4165-A818-600DF94B6BF9}" type="presParOf" srcId="{5EA78684-8E31-4195-B06A-30466BAB25D9}" destId="{F2EADB19-DB1D-431B-9FE2-6B49B4B0043D}" srcOrd="3" destOrd="0" presId="urn:microsoft.com/office/officeart/2005/8/layout/lProcess3"/>
    <dgm:cxn modelId="{0D64BF9A-1F93-4ECA-ABCD-653C931432DC}" type="presParOf" srcId="{5EA78684-8E31-4195-B06A-30466BAB25D9}" destId="{5251CAD4-ADD8-4E56-BDA3-C7FD850C9DB0}" srcOrd="4" destOrd="0" presId="urn:microsoft.com/office/officeart/2005/8/layout/lProcess3"/>
    <dgm:cxn modelId="{1E39B6CF-080F-49B3-B525-F0DF2C45977D}" type="presParOf" srcId="{5251CAD4-ADD8-4E56-BDA3-C7FD850C9DB0}" destId="{D3A75EB1-ED8C-4C25-B80F-624A7D24F7C3}" srcOrd="0" destOrd="0" presId="urn:microsoft.com/office/officeart/2005/8/layout/lProcess3"/>
    <dgm:cxn modelId="{426C1DD3-E91B-44FF-904A-087370F6983C}" type="presParOf" srcId="{5251CAD4-ADD8-4E56-BDA3-C7FD850C9DB0}" destId="{C90C4F20-78DD-4667-82B7-704452D89528}" srcOrd="1" destOrd="0" presId="urn:microsoft.com/office/officeart/2005/8/layout/lProcess3"/>
    <dgm:cxn modelId="{CB60B61B-8E32-49A2-B9A6-F6336AEFC8EB}" type="presParOf" srcId="{5251CAD4-ADD8-4E56-BDA3-C7FD850C9DB0}" destId="{8B6F2448-9DAA-4A89-930B-79AC4EABB403}" srcOrd="2" destOrd="0" presId="urn:microsoft.com/office/officeart/2005/8/layout/lProcess3"/>
    <dgm:cxn modelId="{B5662F6A-EE4F-489F-A724-215933CEE661}" type="presParOf" srcId="{5251CAD4-ADD8-4E56-BDA3-C7FD850C9DB0}" destId="{22CCA713-48E8-4AED-A9A8-FBD99E300D27}" srcOrd="3" destOrd="0" presId="urn:microsoft.com/office/officeart/2005/8/layout/lProcess3"/>
    <dgm:cxn modelId="{8B7D080C-9B7F-4FD4-8F86-1AFC472B8074}" type="presParOf" srcId="{5251CAD4-ADD8-4E56-BDA3-C7FD850C9DB0}" destId="{6969A4F2-D2EE-4BE1-886B-ACCDBB64EAB0}" srcOrd="4" destOrd="0" presId="urn:microsoft.com/office/officeart/2005/8/layout/lProcess3"/>
    <dgm:cxn modelId="{1F48238A-7B9A-472D-958B-EEF4B3C4C3EE}" type="presParOf" srcId="{5EA78684-8E31-4195-B06A-30466BAB25D9}" destId="{1AC4DFFD-E5B4-4FA5-800C-DFD709F300FD}" srcOrd="5" destOrd="0" presId="urn:microsoft.com/office/officeart/2005/8/layout/lProcess3"/>
    <dgm:cxn modelId="{7D389544-5ACF-4A58-9DC0-8FE1D2E8EEB2}" type="presParOf" srcId="{5EA78684-8E31-4195-B06A-30466BAB25D9}" destId="{74620FFF-A221-4B49-826B-E9AF0378F11A}" srcOrd="6" destOrd="0" presId="urn:microsoft.com/office/officeart/2005/8/layout/lProcess3"/>
    <dgm:cxn modelId="{753E08F8-9C09-4977-BF25-5E7452A012AA}" type="presParOf" srcId="{74620FFF-A221-4B49-826B-E9AF0378F11A}" destId="{ACC814C2-66F3-442C-9F4C-6B3EECB025FB}" srcOrd="0" destOrd="0" presId="urn:microsoft.com/office/officeart/2005/8/layout/lProcess3"/>
    <dgm:cxn modelId="{F52D24EE-B892-4D6C-8E41-2289627D8572}" type="presParOf" srcId="{74620FFF-A221-4B49-826B-E9AF0378F11A}" destId="{2A78BF29-4E8D-48F8-AA2D-421278235D08}" srcOrd="1" destOrd="0" presId="urn:microsoft.com/office/officeart/2005/8/layout/lProcess3"/>
    <dgm:cxn modelId="{3016F8E1-8D49-4A89-A307-A4E1623FD571}" type="presParOf" srcId="{74620FFF-A221-4B49-826B-E9AF0378F11A}" destId="{208CF602-0BCE-4BD2-B70C-31D61689E565}" srcOrd="2" destOrd="0" presId="urn:microsoft.com/office/officeart/2005/8/layout/lProcess3"/>
    <dgm:cxn modelId="{20301A59-783E-4112-84FE-9FD87888917D}" type="presParOf" srcId="{74620FFF-A221-4B49-826B-E9AF0378F11A}" destId="{D7B1BB6E-170A-4815-BB31-9C280BC85A52}" srcOrd="3" destOrd="0" presId="urn:microsoft.com/office/officeart/2005/8/layout/lProcess3"/>
    <dgm:cxn modelId="{D4B40133-61B6-49C4-AD62-F77DB9AF270F}" type="presParOf" srcId="{74620FFF-A221-4B49-826B-E9AF0378F11A}" destId="{99497637-E707-4F0C-89E6-C8814F98015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ECDD1A-11CB-4845-9E4B-1E9E14D900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9FDDB9-AA86-4CB4-8E1E-C97C679E878E}">
      <dgm:prSet phldrT="[Texto]"/>
      <dgm:spPr>
        <a:solidFill>
          <a:srgbClr val="DE2910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Hong Kong </a:t>
          </a:r>
          <a:endParaRPr lang="es-EC" dirty="0">
            <a:solidFill>
              <a:schemeClr val="bg1"/>
            </a:solidFill>
          </a:endParaRPr>
        </a:p>
      </dgm:t>
    </dgm:pt>
    <dgm:pt modelId="{8EF2AF62-EFC7-4AA2-B9E5-5D124E7B7DE8}" type="parTrans" cxnId="{D8BE5D67-366F-4B69-BFE1-39AE4B631501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8698977F-2054-4843-B64A-D2E9F9F34D2E}" type="sibTrans" cxnId="{D8BE5D67-366F-4B69-BFE1-39AE4B631501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3BB65BA8-881A-4DA9-AF53-186D03A37CF6}">
      <dgm:prSet phldrT="[Texto]"/>
      <dgm:spPr>
        <a:solidFill>
          <a:srgbClr val="DE2910"/>
        </a:solidFill>
      </dgm:spPr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Ningbo</a:t>
          </a:r>
          <a:endParaRPr lang="es-EC" dirty="0">
            <a:solidFill>
              <a:schemeClr val="bg1"/>
            </a:solidFill>
          </a:endParaRPr>
        </a:p>
      </dgm:t>
    </dgm:pt>
    <dgm:pt modelId="{1F3CF593-4791-418D-8CCC-E953538BC106}" type="parTrans" cxnId="{BF765A85-2395-433F-84AE-478F958C339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8416B402-2D4E-4D4C-9B48-CB07A974CECD}" type="sibTrans" cxnId="{BF765A85-2395-433F-84AE-478F958C339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E189C981-53EC-4D2D-9F72-78F27F7DE33E}">
      <dgm:prSet phldrT="[Texto]"/>
      <dgm:spPr>
        <a:solidFill>
          <a:srgbClr val="DE2910"/>
        </a:solidFill>
      </dgm:spPr>
      <dgm:t>
        <a:bodyPr/>
        <a:lstStyle/>
        <a:p>
          <a:r>
            <a:rPr lang="es-EC" dirty="0" err="1" smtClean="0">
              <a:solidFill>
                <a:schemeClr val="bg1"/>
              </a:solidFill>
            </a:rPr>
            <a:t>Shanghai</a:t>
          </a:r>
          <a:endParaRPr lang="es-EC" dirty="0">
            <a:solidFill>
              <a:schemeClr val="bg1"/>
            </a:solidFill>
          </a:endParaRPr>
        </a:p>
      </dgm:t>
    </dgm:pt>
    <dgm:pt modelId="{5E872DD2-8DAE-401D-94E2-94D555887DC3}" type="parTrans" cxnId="{550CFC64-30A6-47CC-929C-ACFEE50EF70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16F59357-DF1B-40F0-88FF-4056232A5488}" type="sibTrans" cxnId="{550CFC64-30A6-47CC-929C-ACFEE50EF70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2ED52B4F-105C-4C4D-92DC-F265E5C7ED62}" type="pres">
      <dgm:prSet presAssocID="{36ECDD1A-11CB-4845-9E4B-1E9E14D9003F}" presName="diagram" presStyleCnt="0">
        <dgm:presLayoutVars>
          <dgm:dir/>
          <dgm:resizeHandles val="exact"/>
        </dgm:presLayoutVars>
      </dgm:prSet>
      <dgm:spPr/>
    </dgm:pt>
    <dgm:pt modelId="{4218CE71-AB84-4DDD-8C6F-9CC70CEAC3BF}" type="pres">
      <dgm:prSet presAssocID="{249FDDB9-AA86-4CB4-8E1E-C97C679E87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60C13-A9E2-4DEB-828F-399B658007BE}" type="pres">
      <dgm:prSet presAssocID="{8698977F-2054-4843-B64A-D2E9F9F34D2E}" presName="sibTrans" presStyleCnt="0"/>
      <dgm:spPr/>
    </dgm:pt>
    <dgm:pt modelId="{3FB9CB1A-FC6A-47E3-989E-DE29C95016BB}" type="pres">
      <dgm:prSet presAssocID="{3BB65BA8-881A-4DA9-AF53-186D03A37C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363D8-5660-49F5-917E-28410AD592A5}" type="pres">
      <dgm:prSet presAssocID="{8416B402-2D4E-4D4C-9B48-CB07A974CECD}" presName="sibTrans" presStyleCnt="0"/>
      <dgm:spPr/>
    </dgm:pt>
    <dgm:pt modelId="{703480E7-6078-436C-986D-A88A3B3D62B5}" type="pres">
      <dgm:prSet presAssocID="{E189C981-53EC-4D2D-9F72-78F27F7DE33E}" presName="node" presStyleLbl="node1" presStyleIdx="2" presStyleCnt="3">
        <dgm:presLayoutVars>
          <dgm:bulletEnabled val="1"/>
        </dgm:presLayoutVars>
      </dgm:prSet>
      <dgm:spPr/>
    </dgm:pt>
  </dgm:ptLst>
  <dgm:cxnLst>
    <dgm:cxn modelId="{9E764DC3-0010-4CDB-8BFD-152EABC190B3}" type="presOf" srcId="{3BB65BA8-881A-4DA9-AF53-186D03A37CF6}" destId="{3FB9CB1A-FC6A-47E3-989E-DE29C95016BB}" srcOrd="0" destOrd="0" presId="urn:microsoft.com/office/officeart/2005/8/layout/default"/>
    <dgm:cxn modelId="{3C9706BC-7AD6-4EC2-BE8F-AFD7CC1FE1F9}" type="presOf" srcId="{36ECDD1A-11CB-4845-9E4B-1E9E14D9003F}" destId="{2ED52B4F-105C-4C4D-92DC-F265E5C7ED62}" srcOrd="0" destOrd="0" presId="urn:microsoft.com/office/officeart/2005/8/layout/default"/>
    <dgm:cxn modelId="{D8BE5D67-366F-4B69-BFE1-39AE4B631501}" srcId="{36ECDD1A-11CB-4845-9E4B-1E9E14D9003F}" destId="{249FDDB9-AA86-4CB4-8E1E-C97C679E878E}" srcOrd="0" destOrd="0" parTransId="{8EF2AF62-EFC7-4AA2-B9E5-5D124E7B7DE8}" sibTransId="{8698977F-2054-4843-B64A-D2E9F9F34D2E}"/>
    <dgm:cxn modelId="{4BB37E46-2236-4B9A-A008-BEE9B4B1B1B5}" type="presOf" srcId="{E189C981-53EC-4D2D-9F72-78F27F7DE33E}" destId="{703480E7-6078-436C-986D-A88A3B3D62B5}" srcOrd="0" destOrd="0" presId="urn:microsoft.com/office/officeart/2005/8/layout/default"/>
    <dgm:cxn modelId="{C7543DBE-7A1C-4EB7-9DD2-953F2A842992}" type="presOf" srcId="{249FDDB9-AA86-4CB4-8E1E-C97C679E878E}" destId="{4218CE71-AB84-4DDD-8C6F-9CC70CEAC3BF}" srcOrd="0" destOrd="0" presId="urn:microsoft.com/office/officeart/2005/8/layout/default"/>
    <dgm:cxn modelId="{550CFC64-30A6-47CC-929C-ACFEE50EF705}" srcId="{36ECDD1A-11CB-4845-9E4B-1E9E14D9003F}" destId="{E189C981-53EC-4D2D-9F72-78F27F7DE33E}" srcOrd="2" destOrd="0" parTransId="{5E872DD2-8DAE-401D-94E2-94D555887DC3}" sibTransId="{16F59357-DF1B-40F0-88FF-4056232A5488}"/>
    <dgm:cxn modelId="{BF765A85-2395-433F-84AE-478F958C3395}" srcId="{36ECDD1A-11CB-4845-9E4B-1E9E14D9003F}" destId="{3BB65BA8-881A-4DA9-AF53-186D03A37CF6}" srcOrd="1" destOrd="0" parTransId="{1F3CF593-4791-418D-8CCC-E953538BC106}" sibTransId="{8416B402-2D4E-4D4C-9B48-CB07A974CECD}"/>
    <dgm:cxn modelId="{F98FAA76-212B-4A59-B967-701344441A63}" type="presParOf" srcId="{2ED52B4F-105C-4C4D-92DC-F265E5C7ED62}" destId="{4218CE71-AB84-4DDD-8C6F-9CC70CEAC3BF}" srcOrd="0" destOrd="0" presId="urn:microsoft.com/office/officeart/2005/8/layout/default"/>
    <dgm:cxn modelId="{A76AC330-452B-4930-92C5-4B961E2EA6B6}" type="presParOf" srcId="{2ED52B4F-105C-4C4D-92DC-F265E5C7ED62}" destId="{37B60C13-A9E2-4DEB-828F-399B658007BE}" srcOrd="1" destOrd="0" presId="urn:microsoft.com/office/officeart/2005/8/layout/default"/>
    <dgm:cxn modelId="{20EE1313-5937-44F9-AD27-2EF7B60DACB9}" type="presParOf" srcId="{2ED52B4F-105C-4C4D-92DC-F265E5C7ED62}" destId="{3FB9CB1A-FC6A-47E3-989E-DE29C95016BB}" srcOrd="2" destOrd="0" presId="urn:microsoft.com/office/officeart/2005/8/layout/default"/>
    <dgm:cxn modelId="{B006955B-C47A-4373-B92E-4EC9DB9BC965}" type="presParOf" srcId="{2ED52B4F-105C-4C4D-92DC-F265E5C7ED62}" destId="{60E363D8-5660-49F5-917E-28410AD592A5}" srcOrd="3" destOrd="0" presId="urn:microsoft.com/office/officeart/2005/8/layout/default"/>
    <dgm:cxn modelId="{9C3B9270-4815-40F6-9EE4-4BD035CDAE2A}" type="presParOf" srcId="{2ED52B4F-105C-4C4D-92DC-F265E5C7ED62}" destId="{703480E7-6078-436C-986D-A88A3B3D62B5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ECDD1A-11CB-4845-9E4B-1E9E14D900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49FDDB9-AA86-4CB4-8E1E-C97C679E878E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Xiamen</a:t>
          </a:r>
          <a:endParaRPr lang="es-EC" dirty="0">
            <a:solidFill>
              <a:schemeClr val="tx1"/>
            </a:solidFill>
          </a:endParaRPr>
        </a:p>
      </dgm:t>
    </dgm:pt>
    <dgm:pt modelId="{8EF2AF62-EFC7-4AA2-B9E5-5D124E7B7DE8}" type="parTrans" cxnId="{D8BE5D67-366F-4B69-BFE1-39AE4B631501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8698977F-2054-4843-B64A-D2E9F9F34D2E}" type="sibTrans" cxnId="{D8BE5D67-366F-4B69-BFE1-39AE4B631501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3BB65BA8-881A-4DA9-AF53-186D03A37CF6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Qingdao</a:t>
          </a:r>
          <a:endParaRPr lang="es-EC" dirty="0">
            <a:solidFill>
              <a:schemeClr val="tx1"/>
            </a:solidFill>
          </a:endParaRPr>
        </a:p>
      </dgm:t>
    </dgm:pt>
    <dgm:pt modelId="{1F3CF593-4791-418D-8CCC-E953538BC106}" type="parTrans" cxnId="{BF765A85-2395-433F-84AE-478F958C339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8416B402-2D4E-4D4C-9B48-CB07A974CECD}" type="sibTrans" cxnId="{BF765A85-2395-433F-84AE-478F958C339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E189C981-53EC-4D2D-9F72-78F27F7DE33E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err="1" smtClean="0">
              <a:solidFill>
                <a:schemeClr val="tx1"/>
              </a:solidFill>
            </a:rPr>
            <a:t>Shenzen</a:t>
          </a:r>
          <a:endParaRPr lang="es-EC" dirty="0">
            <a:solidFill>
              <a:schemeClr val="tx1"/>
            </a:solidFill>
          </a:endParaRPr>
        </a:p>
      </dgm:t>
    </dgm:pt>
    <dgm:pt modelId="{5E872DD2-8DAE-401D-94E2-94D555887DC3}" type="parTrans" cxnId="{550CFC64-30A6-47CC-929C-ACFEE50EF70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16F59357-DF1B-40F0-88FF-4056232A5488}" type="sibTrans" cxnId="{550CFC64-30A6-47CC-929C-ACFEE50EF705}">
      <dgm:prSet/>
      <dgm:spPr/>
      <dgm:t>
        <a:bodyPr/>
        <a:lstStyle/>
        <a:p>
          <a:endParaRPr lang="es-EC">
            <a:solidFill>
              <a:srgbClr val="FF0000"/>
            </a:solidFill>
          </a:endParaRPr>
        </a:p>
      </dgm:t>
    </dgm:pt>
    <dgm:pt modelId="{2ED52B4F-105C-4C4D-92DC-F265E5C7ED62}" type="pres">
      <dgm:prSet presAssocID="{36ECDD1A-11CB-4845-9E4B-1E9E14D9003F}" presName="diagram" presStyleCnt="0">
        <dgm:presLayoutVars>
          <dgm:dir/>
          <dgm:resizeHandles val="exact"/>
        </dgm:presLayoutVars>
      </dgm:prSet>
      <dgm:spPr/>
    </dgm:pt>
    <dgm:pt modelId="{4218CE71-AB84-4DDD-8C6F-9CC70CEAC3BF}" type="pres">
      <dgm:prSet presAssocID="{249FDDB9-AA86-4CB4-8E1E-C97C679E87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B60C13-A9E2-4DEB-828F-399B658007BE}" type="pres">
      <dgm:prSet presAssocID="{8698977F-2054-4843-B64A-D2E9F9F34D2E}" presName="sibTrans" presStyleCnt="0"/>
      <dgm:spPr/>
    </dgm:pt>
    <dgm:pt modelId="{3FB9CB1A-FC6A-47E3-989E-DE29C95016BB}" type="pres">
      <dgm:prSet presAssocID="{3BB65BA8-881A-4DA9-AF53-186D03A37C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363D8-5660-49F5-917E-28410AD592A5}" type="pres">
      <dgm:prSet presAssocID="{8416B402-2D4E-4D4C-9B48-CB07A974CECD}" presName="sibTrans" presStyleCnt="0"/>
      <dgm:spPr/>
    </dgm:pt>
    <dgm:pt modelId="{703480E7-6078-436C-986D-A88A3B3D62B5}" type="pres">
      <dgm:prSet presAssocID="{E189C981-53EC-4D2D-9F72-78F27F7DE3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860188-1FD1-4EA4-B5F3-486FC8A293A6}" type="presOf" srcId="{E189C981-53EC-4D2D-9F72-78F27F7DE33E}" destId="{703480E7-6078-436C-986D-A88A3B3D62B5}" srcOrd="0" destOrd="0" presId="urn:microsoft.com/office/officeart/2005/8/layout/default"/>
    <dgm:cxn modelId="{D8BE5D67-366F-4B69-BFE1-39AE4B631501}" srcId="{36ECDD1A-11CB-4845-9E4B-1E9E14D9003F}" destId="{249FDDB9-AA86-4CB4-8E1E-C97C679E878E}" srcOrd="0" destOrd="0" parTransId="{8EF2AF62-EFC7-4AA2-B9E5-5D124E7B7DE8}" sibTransId="{8698977F-2054-4843-B64A-D2E9F9F34D2E}"/>
    <dgm:cxn modelId="{8DACC5AB-6B9F-41A0-8180-D204802360C2}" type="presOf" srcId="{3BB65BA8-881A-4DA9-AF53-186D03A37CF6}" destId="{3FB9CB1A-FC6A-47E3-989E-DE29C95016BB}" srcOrd="0" destOrd="0" presId="urn:microsoft.com/office/officeart/2005/8/layout/default"/>
    <dgm:cxn modelId="{BF765A85-2395-433F-84AE-478F958C3395}" srcId="{36ECDD1A-11CB-4845-9E4B-1E9E14D9003F}" destId="{3BB65BA8-881A-4DA9-AF53-186D03A37CF6}" srcOrd="1" destOrd="0" parTransId="{1F3CF593-4791-418D-8CCC-E953538BC106}" sibTransId="{8416B402-2D4E-4D4C-9B48-CB07A974CECD}"/>
    <dgm:cxn modelId="{97EE6828-028A-44B4-9BC2-334548D7759D}" type="presOf" srcId="{36ECDD1A-11CB-4845-9E4B-1E9E14D9003F}" destId="{2ED52B4F-105C-4C4D-92DC-F265E5C7ED62}" srcOrd="0" destOrd="0" presId="urn:microsoft.com/office/officeart/2005/8/layout/default"/>
    <dgm:cxn modelId="{6686676C-6759-4236-88DF-BD0ED70176D4}" type="presOf" srcId="{249FDDB9-AA86-4CB4-8E1E-C97C679E878E}" destId="{4218CE71-AB84-4DDD-8C6F-9CC70CEAC3BF}" srcOrd="0" destOrd="0" presId="urn:microsoft.com/office/officeart/2005/8/layout/default"/>
    <dgm:cxn modelId="{550CFC64-30A6-47CC-929C-ACFEE50EF705}" srcId="{36ECDD1A-11CB-4845-9E4B-1E9E14D9003F}" destId="{E189C981-53EC-4D2D-9F72-78F27F7DE33E}" srcOrd="2" destOrd="0" parTransId="{5E872DD2-8DAE-401D-94E2-94D555887DC3}" sibTransId="{16F59357-DF1B-40F0-88FF-4056232A5488}"/>
    <dgm:cxn modelId="{D916E5C8-0380-44CB-A162-02E680181BF6}" type="presParOf" srcId="{2ED52B4F-105C-4C4D-92DC-F265E5C7ED62}" destId="{4218CE71-AB84-4DDD-8C6F-9CC70CEAC3BF}" srcOrd="0" destOrd="0" presId="urn:microsoft.com/office/officeart/2005/8/layout/default"/>
    <dgm:cxn modelId="{135F62A9-ED8E-46A7-8227-11D0832623B3}" type="presParOf" srcId="{2ED52B4F-105C-4C4D-92DC-F265E5C7ED62}" destId="{37B60C13-A9E2-4DEB-828F-399B658007BE}" srcOrd="1" destOrd="0" presId="urn:microsoft.com/office/officeart/2005/8/layout/default"/>
    <dgm:cxn modelId="{EC50712E-639C-4108-996B-69F9EB253784}" type="presParOf" srcId="{2ED52B4F-105C-4C4D-92DC-F265E5C7ED62}" destId="{3FB9CB1A-FC6A-47E3-989E-DE29C95016BB}" srcOrd="2" destOrd="0" presId="urn:microsoft.com/office/officeart/2005/8/layout/default"/>
    <dgm:cxn modelId="{9BDF8D34-B36E-4AAE-80F0-0844E883322D}" type="presParOf" srcId="{2ED52B4F-105C-4C4D-92DC-F265E5C7ED62}" destId="{60E363D8-5660-49F5-917E-28410AD592A5}" srcOrd="3" destOrd="0" presId="urn:microsoft.com/office/officeart/2005/8/layout/default"/>
    <dgm:cxn modelId="{4D602E69-43AC-444D-B820-B965EBE39684}" type="presParOf" srcId="{2ED52B4F-105C-4C4D-92DC-F265E5C7ED62}" destId="{703480E7-6078-436C-986D-A88A3B3D62B5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271ADF-2911-4132-B967-E02B96BC906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EEA31D-473D-4D0F-96A0-AECBF1CE7D07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XIAMEN</a:t>
          </a:r>
          <a:endParaRPr lang="es-EC" dirty="0">
            <a:solidFill>
              <a:schemeClr val="tx1"/>
            </a:solidFill>
          </a:endParaRPr>
        </a:p>
      </dgm:t>
    </dgm:pt>
    <dgm:pt modelId="{C65BD260-91D2-4122-90C0-154E44316377}" type="parTrans" cxnId="{75FEB884-FB08-4992-A515-269E20B86418}">
      <dgm:prSet/>
      <dgm:spPr/>
      <dgm:t>
        <a:bodyPr/>
        <a:lstStyle/>
        <a:p>
          <a:endParaRPr lang="es-EC"/>
        </a:p>
      </dgm:t>
    </dgm:pt>
    <dgm:pt modelId="{9A7CB67A-8C64-4E61-BE21-A8FEDF9750E6}" type="sibTrans" cxnId="{75FEB884-FB08-4992-A515-269E20B86418}">
      <dgm:prSet/>
      <dgm:spPr/>
      <dgm:t>
        <a:bodyPr/>
        <a:lstStyle/>
        <a:p>
          <a:endParaRPr lang="es-EC"/>
        </a:p>
      </dgm:t>
    </dgm:pt>
    <dgm:pt modelId="{C4D82730-B589-45D3-A3F8-E140E89386D3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NINGBO</a:t>
          </a:r>
          <a:endParaRPr lang="es-EC" dirty="0">
            <a:solidFill>
              <a:schemeClr val="tx1"/>
            </a:solidFill>
          </a:endParaRPr>
        </a:p>
      </dgm:t>
    </dgm:pt>
    <dgm:pt modelId="{1056D42E-56F6-4493-8A74-78EE09FDD7A9}" type="parTrans" cxnId="{F3663515-C736-493F-A420-C01BC2FEB533}">
      <dgm:prSet/>
      <dgm:spPr/>
      <dgm:t>
        <a:bodyPr/>
        <a:lstStyle/>
        <a:p>
          <a:endParaRPr lang="es-EC"/>
        </a:p>
      </dgm:t>
    </dgm:pt>
    <dgm:pt modelId="{06BFEF84-664E-42AC-BEA1-1C231F208AB7}" type="sibTrans" cxnId="{F3663515-C736-493F-A420-C01BC2FEB533}">
      <dgm:prSet/>
      <dgm:spPr/>
      <dgm:t>
        <a:bodyPr/>
        <a:lstStyle/>
        <a:p>
          <a:endParaRPr lang="es-EC"/>
        </a:p>
      </dgm:t>
    </dgm:pt>
    <dgm:pt modelId="{4ED70209-B726-4384-9A9C-203A5FBDE8A0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SHANGHAI</a:t>
          </a:r>
          <a:endParaRPr lang="es-EC" dirty="0">
            <a:solidFill>
              <a:schemeClr val="tx1"/>
            </a:solidFill>
          </a:endParaRPr>
        </a:p>
      </dgm:t>
    </dgm:pt>
    <dgm:pt modelId="{5FD5124F-9606-48C7-BF3D-539A6C9B4627}" type="parTrans" cxnId="{E1C53C3D-05AA-44E5-96CE-A818430F41AE}">
      <dgm:prSet/>
      <dgm:spPr/>
      <dgm:t>
        <a:bodyPr/>
        <a:lstStyle/>
        <a:p>
          <a:endParaRPr lang="es-EC"/>
        </a:p>
      </dgm:t>
    </dgm:pt>
    <dgm:pt modelId="{29E35C68-8ABE-4417-9B51-22AEFAAB78D9}" type="sibTrans" cxnId="{E1C53C3D-05AA-44E5-96CE-A818430F41AE}">
      <dgm:prSet/>
      <dgm:spPr/>
      <dgm:t>
        <a:bodyPr/>
        <a:lstStyle/>
        <a:p>
          <a:endParaRPr lang="es-EC"/>
        </a:p>
      </dgm:t>
    </dgm:pt>
    <dgm:pt modelId="{05075ED9-C748-464A-B3A7-EA6092621EEF}">
      <dgm:prSet phldrT="[Texto]"/>
      <dgm:spPr>
        <a:solidFill>
          <a:srgbClr val="FFDE0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QINGDAO</a:t>
          </a:r>
          <a:endParaRPr lang="es-EC" dirty="0">
            <a:solidFill>
              <a:schemeClr val="tx1"/>
            </a:solidFill>
          </a:endParaRPr>
        </a:p>
      </dgm:t>
    </dgm:pt>
    <dgm:pt modelId="{7D97B85A-C7BA-457B-8700-965C1CFA56C4}" type="parTrans" cxnId="{BB479F1E-B0DE-46EB-934B-4F70119B7E19}">
      <dgm:prSet/>
      <dgm:spPr/>
      <dgm:t>
        <a:bodyPr/>
        <a:lstStyle/>
        <a:p>
          <a:endParaRPr lang="es-EC"/>
        </a:p>
      </dgm:t>
    </dgm:pt>
    <dgm:pt modelId="{D093CD9C-5B33-4F89-B986-2C180BB215DF}" type="sibTrans" cxnId="{BB479F1E-B0DE-46EB-934B-4F70119B7E19}">
      <dgm:prSet/>
      <dgm:spPr/>
      <dgm:t>
        <a:bodyPr/>
        <a:lstStyle/>
        <a:p>
          <a:endParaRPr lang="es-EC"/>
        </a:p>
      </dgm:t>
    </dgm:pt>
    <dgm:pt modelId="{F81280A1-8600-4951-864C-C89ABE4E7EA1}" type="pres">
      <dgm:prSet presAssocID="{52271ADF-2911-4132-B967-E02B96BC9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7A77B0-AF53-46DF-81E2-A5BE6304A2AF}" type="pres">
      <dgm:prSet presAssocID="{01EEA31D-473D-4D0F-96A0-AECBF1CE7D07}" presName="hierRoot1" presStyleCnt="0">
        <dgm:presLayoutVars>
          <dgm:hierBranch val="init"/>
        </dgm:presLayoutVars>
      </dgm:prSet>
      <dgm:spPr/>
    </dgm:pt>
    <dgm:pt modelId="{669DEE5C-4CB6-462C-97E3-DD67B19CC0F4}" type="pres">
      <dgm:prSet presAssocID="{01EEA31D-473D-4D0F-96A0-AECBF1CE7D07}" presName="rootComposite1" presStyleCnt="0"/>
      <dgm:spPr/>
    </dgm:pt>
    <dgm:pt modelId="{F4FEEE9A-AF15-416C-AA3B-9EAE1F98814E}" type="pres">
      <dgm:prSet presAssocID="{01EEA31D-473D-4D0F-96A0-AECBF1CE7D07}" presName="rootText1" presStyleLbl="node0" presStyleIdx="0" presStyleCnt="4">
        <dgm:presLayoutVars>
          <dgm:chPref val="3"/>
        </dgm:presLayoutVars>
      </dgm:prSet>
      <dgm:spPr/>
    </dgm:pt>
    <dgm:pt modelId="{C8EEB384-D402-40CD-B762-714C82443314}" type="pres">
      <dgm:prSet presAssocID="{01EEA31D-473D-4D0F-96A0-AECBF1CE7D07}" presName="rootConnector1" presStyleLbl="node1" presStyleIdx="0" presStyleCnt="0"/>
      <dgm:spPr/>
    </dgm:pt>
    <dgm:pt modelId="{94702454-B3D2-4899-8D2D-CF40504D2F68}" type="pres">
      <dgm:prSet presAssocID="{01EEA31D-473D-4D0F-96A0-AECBF1CE7D07}" presName="hierChild2" presStyleCnt="0"/>
      <dgm:spPr/>
    </dgm:pt>
    <dgm:pt modelId="{61C1B2C8-F3E3-4AEE-91E5-64F3E163ADE9}" type="pres">
      <dgm:prSet presAssocID="{01EEA31D-473D-4D0F-96A0-AECBF1CE7D07}" presName="hierChild3" presStyleCnt="0"/>
      <dgm:spPr/>
    </dgm:pt>
    <dgm:pt modelId="{F650322D-E8F7-4F0C-BE85-A93B7FD6365D}" type="pres">
      <dgm:prSet presAssocID="{C4D82730-B589-45D3-A3F8-E140E89386D3}" presName="hierRoot1" presStyleCnt="0">
        <dgm:presLayoutVars>
          <dgm:hierBranch val="init"/>
        </dgm:presLayoutVars>
      </dgm:prSet>
      <dgm:spPr/>
    </dgm:pt>
    <dgm:pt modelId="{BB6C53F3-2CE4-459B-BDC9-2A57C4BB53E0}" type="pres">
      <dgm:prSet presAssocID="{C4D82730-B589-45D3-A3F8-E140E89386D3}" presName="rootComposite1" presStyleCnt="0"/>
      <dgm:spPr/>
    </dgm:pt>
    <dgm:pt modelId="{ACCC1D1D-6D52-4545-8D10-BDD1ED5AEDDF}" type="pres">
      <dgm:prSet presAssocID="{C4D82730-B589-45D3-A3F8-E140E89386D3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41ACC3-6019-4313-9A71-5EA304BEA6C4}" type="pres">
      <dgm:prSet presAssocID="{C4D82730-B589-45D3-A3F8-E140E89386D3}" presName="rootConnector1" presStyleLbl="node1" presStyleIdx="0" presStyleCnt="0"/>
      <dgm:spPr/>
    </dgm:pt>
    <dgm:pt modelId="{91A8360A-5E5A-448A-975F-ECA2F47EE0A8}" type="pres">
      <dgm:prSet presAssocID="{C4D82730-B589-45D3-A3F8-E140E89386D3}" presName="hierChild2" presStyleCnt="0"/>
      <dgm:spPr/>
    </dgm:pt>
    <dgm:pt modelId="{F08CAAFC-D54D-404C-816B-EE7F73A8304F}" type="pres">
      <dgm:prSet presAssocID="{C4D82730-B589-45D3-A3F8-E140E89386D3}" presName="hierChild3" presStyleCnt="0"/>
      <dgm:spPr/>
    </dgm:pt>
    <dgm:pt modelId="{5E3D4066-F083-4051-AF7F-52757E7B206B}" type="pres">
      <dgm:prSet presAssocID="{05075ED9-C748-464A-B3A7-EA6092621EEF}" presName="hierRoot1" presStyleCnt="0">
        <dgm:presLayoutVars>
          <dgm:hierBranch val="init"/>
        </dgm:presLayoutVars>
      </dgm:prSet>
      <dgm:spPr/>
    </dgm:pt>
    <dgm:pt modelId="{40918F13-68E9-47E7-AD9C-25F296EE3722}" type="pres">
      <dgm:prSet presAssocID="{05075ED9-C748-464A-B3A7-EA6092621EEF}" presName="rootComposite1" presStyleCnt="0"/>
      <dgm:spPr/>
    </dgm:pt>
    <dgm:pt modelId="{9E2F9685-4435-42F4-98A9-D7C1D55CF089}" type="pres">
      <dgm:prSet presAssocID="{05075ED9-C748-464A-B3A7-EA6092621EEF}" presName="rootText1" presStyleLbl="node0" presStyleIdx="2" presStyleCnt="4">
        <dgm:presLayoutVars>
          <dgm:chPref val="3"/>
        </dgm:presLayoutVars>
      </dgm:prSet>
      <dgm:spPr/>
    </dgm:pt>
    <dgm:pt modelId="{970F5C5C-2734-4A20-B5FE-65D6CD50572E}" type="pres">
      <dgm:prSet presAssocID="{05075ED9-C748-464A-B3A7-EA6092621EEF}" presName="rootConnector1" presStyleLbl="node1" presStyleIdx="0" presStyleCnt="0"/>
      <dgm:spPr/>
    </dgm:pt>
    <dgm:pt modelId="{AB3B17D9-E6BF-4470-B1A6-B8B246D58BB5}" type="pres">
      <dgm:prSet presAssocID="{05075ED9-C748-464A-B3A7-EA6092621EEF}" presName="hierChild2" presStyleCnt="0"/>
      <dgm:spPr/>
    </dgm:pt>
    <dgm:pt modelId="{31094D1D-7CCA-458E-BF23-EFCEFE7C9A1D}" type="pres">
      <dgm:prSet presAssocID="{05075ED9-C748-464A-B3A7-EA6092621EEF}" presName="hierChild3" presStyleCnt="0"/>
      <dgm:spPr/>
    </dgm:pt>
    <dgm:pt modelId="{1B3AE6FD-9626-4F2E-8482-019D79D0522D}" type="pres">
      <dgm:prSet presAssocID="{4ED70209-B726-4384-9A9C-203A5FBDE8A0}" presName="hierRoot1" presStyleCnt="0">
        <dgm:presLayoutVars>
          <dgm:hierBranch val="init"/>
        </dgm:presLayoutVars>
      </dgm:prSet>
      <dgm:spPr/>
    </dgm:pt>
    <dgm:pt modelId="{A1B155A4-A5F0-421E-BE3D-827EC71E4537}" type="pres">
      <dgm:prSet presAssocID="{4ED70209-B726-4384-9A9C-203A5FBDE8A0}" presName="rootComposite1" presStyleCnt="0"/>
      <dgm:spPr/>
    </dgm:pt>
    <dgm:pt modelId="{C2F35B5F-B0E6-44CA-8466-17E98D8C86A1}" type="pres">
      <dgm:prSet presAssocID="{4ED70209-B726-4384-9A9C-203A5FBDE8A0}" presName="rootText1" presStyleLbl="node0" presStyleIdx="3" presStyleCnt="4">
        <dgm:presLayoutVars>
          <dgm:chPref val="3"/>
        </dgm:presLayoutVars>
      </dgm:prSet>
      <dgm:spPr/>
    </dgm:pt>
    <dgm:pt modelId="{78BA3393-DB83-41AB-B779-2F6DD7BDC26F}" type="pres">
      <dgm:prSet presAssocID="{4ED70209-B726-4384-9A9C-203A5FBDE8A0}" presName="rootConnector1" presStyleLbl="node1" presStyleIdx="0" presStyleCnt="0"/>
      <dgm:spPr/>
    </dgm:pt>
    <dgm:pt modelId="{D9910AB7-4DDF-419F-8D82-199768AA6706}" type="pres">
      <dgm:prSet presAssocID="{4ED70209-B726-4384-9A9C-203A5FBDE8A0}" presName="hierChild2" presStyleCnt="0"/>
      <dgm:spPr/>
    </dgm:pt>
    <dgm:pt modelId="{520935B8-E5FE-4450-A95D-992300ECEE9F}" type="pres">
      <dgm:prSet presAssocID="{4ED70209-B726-4384-9A9C-203A5FBDE8A0}" presName="hierChild3" presStyleCnt="0"/>
      <dgm:spPr/>
    </dgm:pt>
  </dgm:ptLst>
  <dgm:cxnLst>
    <dgm:cxn modelId="{F3663515-C736-493F-A420-C01BC2FEB533}" srcId="{52271ADF-2911-4132-B967-E02B96BC906E}" destId="{C4D82730-B589-45D3-A3F8-E140E89386D3}" srcOrd="1" destOrd="0" parTransId="{1056D42E-56F6-4493-8A74-78EE09FDD7A9}" sibTransId="{06BFEF84-664E-42AC-BEA1-1C231F208AB7}"/>
    <dgm:cxn modelId="{8989B284-7D1E-4F2F-ABFD-7612D2667F07}" type="presOf" srcId="{52271ADF-2911-4132-B967-E02B96BC906E}" destId="{F81280A1-8600-4951-864C-C89ABE4E7EA1}" srcOrd="0" destOrd="0" presId="urn:microsoft.com/office/officeart/2009/3/layout/HorizontalOrganizationChart"/>
    <dgm:cxn modelId="{2139112A-016E-489E-AB6C-7319D20ABF33}" type="presOf" srcId="{05075ED9-C748-464A-B3A7-EA6092621EEF}" destId="{970F5C5C-2734-4A20-B5FE-65D6CD50572E}" srcOrd="1" destOrd="0" presId="urn:microsoft.com/office/officeart/2009/3/layout/HorizontalOrganizationChart"/>
    <dgm:cxn modelId="{6E658A0B-77D8-46AD-A023-30A9222B6CBE}" type="presOf" srcId="{C4D82730-B589-45D3-A3F8-E140E89386D3}" destId="{ACCC1D1D-6D52-4545-8D10-BDD1ED5AEDDF}" srcOrd="0" destOrd="0" presId="urn:microsoft.com/office/officeart/2009/3/layout/HorizontalOrganizationChart"/>
    <dgm:cxn modelId="{B5003A2C-7293-4D5A-9D96-39778859B608}" type="presOf" srcId="{C4D82730-B589-45D3-A3F8-E140E89386D3}" destId="{8541ACC3-6019-4313-9A71-5EA304BEA6C4}" srcOrd="1" destOrd="0" presId="urn:microsoft.com/office/officeart/2009/3/layout/HorizontalOrganizationChart"/>
    <dgm:cxn modelId="{FD104216-AC1B-4979-8A04-109724F0964D}" type="presOf" srcId="{01EEA31D-473D-4D0F-96A0-AECBF1CE7D07}" destId="{F4FEEE9A-AF15-416C-AA3B-9EAE1F98814E}" srcOrd="0" destOrd="0" presId="urn:microsoft.com/office/officeart/2009/3/layout/HorizontalOrganizationChart"/>
    <dgm:cxn modelId="{6FAD70D1-0ADB-4A7C-B1E0-66FBDBFCDD8D}" type="presOf" srcId="{4ED70209-B726-4384-9A9C-203A5FBDE8A0}" destId="{C2F35B5F-B0E6-44CA-8466-17E98D8C86A1}" srcOrd="0" destOrd="0" presId="urn:microsoft.com/office/officeart/2009/3/layout/HorizontalOrganizationChart"/>
    <dgm:cxn modelId="{3C0841EC-3123-4127-8DF2-25E22ED2B21B}" type="presOf" srcId="{05075ED9-C748-464A-B3A7-EA6092621EEF}" destId="{9E2F9685-4435-42F4-98A9-D7C1D55CF089}" srcOrd="0" destOrd="0" presId="urn:microsoft.com/office/officeart/2009/3/layout/HorizontalOrganizationChart"/>
    <dgm:cxn modelId="{AAB94499-0479-40B8-8412-CEE4D2A77F95}" type="presOf" srcId="{01EEA31D-473D-4D0F-96A0-AECBF1CE7D07}" destId="{C8EEB384-D402-40CD-B762-714C82443314}" srcOrd="1" destOrd="0" presId="urn:microsoft.com/office/officeart/2009/3/layout/HorizontalOrganizationChart"/>
    <dgm:cxn modelId="{E1C53C3D-05AA-44E5-96CE-A818430F41AE}" srcId="{52271ADF-2911-4132-B967-E02B96BC906E}" destId="{4ED70209-B726-4384-9A9C-203A5FBDE8A0}" srcOrd="3" destOrd="0" parTransId="{5FD5124F-9606-48C7-BF3D-539A6C9B4627}" sibTransId="{29E35C68-8ABE-4417-9B51-22AEFAAB78D9}"/>
    <dgm:cxn modelId="{48210706-8E60-4697-8D88-0EF73A8E8CA5}" type="presOf" srcId="{4ED70209-B726-4384-9A9C-203A5FBDE8A0}" destId="{78BA3393-DB83-41AB-B779-2F6DD7BDC26F}" srcOrd="1" destOrd="0" presId="urn:microsoft.com/office/officeart/2009/3/layout/HorizontalOrganizationChart"/>
    <dgm:cxn modelId="{75FEB884-FB08-4992-A515-269E20B86418}" srcId="{52271ADF-2911-4132-B967-E02B96BC906E}" destId="{01EEA31D-473D-4D0F-96A0-AECBF1CE7D07}" srcOrd="0" destOrd="0" parTransId="{C65BD260-91D2-4122-90C0-154E44316377}" sibTransId="{9A7CB67A-8C64-4E61-BE21-A8FEDF9750E6}"/>
    <dgm:cxn modelId="{BB479F1E-B0DE-46EB-934B-4F70119B7E19}" srcId="{52271ADF-2911-4132-B967-E02B96BC906E}" destId="{05075ED9-C748-464A-B3A7-EA6092621EEF}" srcOrd="2" destOrd="0" parTransId="{7D97B85A-C7BA-457B-8700-965C1CFA56C4}" sibTransId="{D093CD9C-5B33-4F89-B986-2C180BB215DF}"/>
    <dgm:cxn modelId="{42440161-0734-410D-9F34-FE37892DEE32}" type="presParOf" srcId="{F81280A1-8600-4951-864C-C89ABE4E7EA1}" destId="{F77A77B0-AF53-46DF-81E2-A5BE6304A2AF}" srcOrd="0" destOrd="0" presId="urn:microsoft.com/office/officeart/2009/3/layout/HorizontalOrganizationChart"/>
    <dgm:cxn modelId="{DB8BA689-F15D-401F-A695-77D932FC2B39}" type="presParOf" srcId="{F77A77B0-AF53-46DF-81E2-A5BE6304A2AF}" destId="{669DEE5C-4CB6-462C-97E3-DD67B19CC0F4}" srcOrd="0" destOrd="0" presId="urn:microsoft.com/office/officeart/2009/3/layout/HorizontalOrganizationChart"/>
    <dgm:cxn modelId="{2F545C18-3DFA-4C3E-AD88-4EA64B2A1698}" type="presParOf" srcId="{669DEE5C-4CB6-462C-97E3-DD67B19CC0F4}" destId="{F4FEEE9A-AF15-416C-AA3B-9EAE1F98814E}" srcOrd="0" destOrd="0" presId="urn:microsoft.com/office/officeart/2009/3/layout/HorizontalOrganizationChart"/>
    <dgm:cxn modelId="{6F7F1B61-91F0-4362-961C-170448094244}" type="presParOf" srcId="{669DEE5C-4CB6-462C-97E3-DD67B19CC0F4}" destId="{C8EEB384-D402-40CD-B762-714C82443314}" srcOrd="1" destOrd="0" presId="urn:microsoft.com/office/officeart/2009/3/layout/HorizontalOrganizationChart"/>
    <dgm:cxn modelId="{E8032493-8152-400E-8F89-B93D81658D37}" type="presParOf" srcId="{F77A77B0-AF53-46DF-81E2-A5BE6304A2AF}" destId="{94702454-B3D2-4899-8D2D-CF40504D2F68}" srcOrd="1" destOrd="0" presId="urn:microsoft.com/office/officeart/2009/3/layout/HorizontalOrganizationChart"/>
    <dgm:cxn modelId="{C782696C-5D6B-4C92-8651-EE6233206941}" type="presParOf" srcId="{F77A77B0-AF53-46DF-81E2-A5BE6304A2AF}" destId="{61C1B2C8-F3E3-4AEE-91E5-64F3E163ADE9}" srcOrd="2" destOrd="0" presId="urn:microsoft.com/office/officeart/2009/3/layout/HorizontalOrganizationChart"/>
    <dgm:cxn modelId="{08A0F57F-B83B-47C2-A9F3-8918FC3311A8}" type="presParOf" srcId="{F81280A1-8600-4951-864C-C89ABE4E7EA1}" destId="{F650322D-E8F7-4F0C-BE85-A93B7FD6365D}" srcOrd="1" destOrd="0" presId="urn:microsoft.com/office/officeart/2009/3/layout/HorizontalOrganizationChart"/>
    <dgm:cxn modelId="{92BC49C2-A1C5-4263-BA6F-22D874C22719}" type="presParOf" srcId="{F650322D-E8F7-4F0C-BE85-A93B7FD6365D}" destId="{BB6C53F3-2CE4-459B-BDC9-2A57C4BB53E0}" srcOrd="0" destOrd="0" presId="urn:microsoft.com/office/officeart/2009/3/layout/HorizontalOrganizationChart"/>
    <dgm:cxn modelId="{4DAA8FDB-E1F9-460B-A7F9-18EA9ABD41FF}" type="presParOf" srcId="{BB6C53F3-2CE4-459B-BDC9-2A57C4BB53E0}" destId="{ACCC1D1D-6D52-4545-8D10-BDD1ED5AEDDF}" srcOrd="0" destOrd="0" presId="urn:microsoft.com/office/officeart/2009/3/layout/HorizontalOrganizationChart"/>
    <dgm:cxn modelId="{BF843FF0-88EA-42E0-A1DD-5B94CCB7774C}" type="presParOf" srcId="{BB6C53F3-2CE4-459B-BDC9-2A57C4BB53E0}" destId="{8541ACC3-6019-4313-9A71-5EA304BEA6C4}" srcOrd="1" destOrd="0" presId="urn:microsoft.com/office/officeart/2009/3/layout/HorizontalOrganizationChart"/>
    <dgm:cxn modelId="{04B7F2BB-12D9-4EA6-B7FB-A7D495EC46DD}" type="presParOf" srcId="{F650322D-E8F7-4F0C-BE85-A93B7FD6365D}" destId="{91A8360A-5E5A-448A-975F-ECA2F47EE0A8}" srcOrd="1" destOrd="0" presId="urn:microsoft.com/office/officeart/2009/3/layout/HorizontalOrganizationChart"/>
    <dgm:cxn modelId="{EE9239FB-221B-4C82-B36C-77590F599E11}" type="presParOf" srcId="{F650322D-E8F7-4F0C-BE85-A93B7FD6365D}" destId="{F08CAAFC-D54D-404C-816B-EE7F73A8304F}" srcOrd="2" destOrd="0" presId="urn:microsoft.com/office/officeart/2009/3/layout/HorizontalOrganizationChart"/>
    <dgm:cxn modelId="{8A1CFF26-E23E-4006-A5AE-9B206F7D92EB}" type="presParOf" srcId="{F81280A1-8600-4951-864C-C89ABE4E7EA1}" destId="{5E3D4066-F083-4051-AF7F-52757E7B206B}" srcOrd="2" destOrd="0" presId="urn:microsoft.com/office/officeart/2009/3/layout/HorizontalOrganizationChart"/>
    <dgm:cxn modelId="{7477D094-F3F1-40A3-8E11-35731157849C}" type="presParOf" srcId="{5E3D4066-F083-4051-AF7F-52757E7B206B}" destId="{40918F13-68E9-47E7-AD9C-25F296EE3722}" srcOrd="0" destOrd="0" presId="urn:microsoft.com/office/officeart/2009/3/layout/HorizontalOrganizationChart"/>
    <dgm:cxn modelId="{0C2732AD-E612-4554-ACC6-2D995F5A60C2}" type="presParOf" srcId="{40918F13-68E9-47E7-AD9C-25F296EE3722}" destId="{9E2F9685-4435-42F4-98A9-D7C1D55CF089}" srcOrd="0" destOrd="0" presId="urn:microsoft.com/office/officeart/2009/3/layout/HorizontalOrganizationChart"/>
    <dgm:cxn modelId="{38E56CA8-0F45-447B-8A3B-B9068A69E76E}" type="presParOf" srcId="{40918F13-68E9-47E7-AD9C-25F296EE3722}" destId="{970F5C5C-2734-4A20-B5FE-65D6CD50572E}" srcOrd="1" destOrd="0" presId="urn:microsoft.com/office/officeart/2009/3/layout/HorizontalOrganizationChart"/>
    <dgm:cxn modelId="{9D30FDAB-9A5D-4910-9CEB-D8F055F841F3}" type="presParOf" srcId="{5E3D4066-F083-4051-AF7F-52757E7B206B}" destId="{AB3B17D9-E6BF-4470-B1A6-B8B246D58BB5}" srcOrd="1" destOrd="0" presId="urn:microsoft.com/office/officeart/2009/3/layout/HorizontalOrganizationChart"/>
    <dgm:cxn modelId="{1DCCA7C7-AAC1-4FEA-A708-E9345D989CDA}" type="presParOf" srcId="{5E3D4066-F083-4051-AF7F-52757E7B206B}" destId="{31094D1D-7CCA-458E-BF23-EFCEFE7C9A1D}" srcOrd="2" destOrd="0" presId="urn:microsoft.com/office/officeart/2009/3/layout/HorizontalOrganizationChart"/>
    <dgm:cxn modelId="{9BDF17AE-4337-496D-8B0D-4164E584BC59}" type="presParOf" srcId="{F81280A1-8600-4951-864C-C89ABE4E7EA1}" destId="{1B3AE6FD-9626-4F2E-8482-019D79D0522D}" srcOrd="3" destOrd="0" presId="urn:microsoft.com/office/officeart/2009/3/layout/HorizontalOrganizationChart"/>
    <dgm:cxn modelId="{31BC0C10-E345-4817-91BA-CAB7AA9B43BF}" type="presParOf" srcId="{1B3AE6FD-9626-4F2E-8482-019D79D0522D}" destId="{A1B155A4-A5F0-421E-BE3D-827EC71E4537}" srcOrd="0" destOrd="0" presId="urn:microsoft.com/office/officeart/2009/3/layout/HorizontalOrganizationChart"/>
    <dgm:cxn modelId="{A175F062-4948-41A6-85E9-8401B7DA0FBE}" type="presParOf" srcId="{A1B155A4-A5F0-421E-BE3D-827EC71E4537}" destId="{C2F35B5F-B0E6-44CA-8466-17E98D8C86A1}" srcOrd="0" destOrd="0" presId="urn:microsoft.com/office/officeart/2009/3/layout/HorizontalOrganizationChart"/>
    <dgm:cxn modelId="{F8E874A9-DDCE-466D-BAFD-3CF2489563DE}" type="presParOf" srcId="{A1B155A4-A5F0-421E-BE3D-827EC71E4537}" destId="{78BA3393-DB83-41AB-B779-2F6DD7BDC26F}" srcOrd="1" destOrd="0" presId="urn:microsoft.com/office/officeart/2009/3/layout/HorizontalOrganizationChart"/>
    <dgm:cxn modelId="{44E71E68-10A6-4348-9EBD-69D7A686A0D8}" type="presParOf" srcId="{1B3AE6FD-9626-4F2E-8482-019D79D0522D}" destId="{D9910AB7-4DDF-419F-8D82-199768AA6706}" srcOrd="1" destOrd="0" presId="urn:microsoft.com/office/officeart/2009/3/layout/HorizontalOrganizationChart"/>
    <dgm:cxn modelId="{9C589664-D0D7-4B6B-81D3-E76BD9298467}" type="presParOf" srcId="{1B3AE6FD-9626-4F2E-8482-019D79D0522D}" destId="{520935B8-E5FE-4450-A95D-992300ECEE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5F62F-4627-4323-B600-687985DE0D9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78FA764-BF1F-48C4-880C-29787786A1D1}">
      <dgm:prSet phldrT="[Texto]"/>
      <dgm:spPr/>
      <dgm:t>
        <a:bodyPr/>
        <a:lstStyle/>
        <a:p>
          <a:r>
            <a:rPr lang="es-EC" dirty="0" smtClean="0"/>
            <a:t>Diagnosticar</a:t>
          </a:r>
          <a:endParaRPr lang="es-EC" dirty="0"/>
        </a:p>
      </dgm:t>
    </dgm:pt>
    <dgm:pt modelId="{321343D7-119C-4FF7-B857-1D4C2F3851B4}" type="parTrans" cxnId="{06264ED1-D6D6-4C49-9688-D723197DCEFF}">
      <dgm:prSet/>
      <dgm:spPr/>
      <dgm:t>
        <a:bodyPr/>
        <a:lstStyle/>
        <a:p>
          <a:endParaRPr lang="es-EC"/>
        </a:p>
      </dgm:t>
    </dgm:pt>
    <dgm:pt modelId="{BF438CA5-8502-45CC-82ED-B4683E20DCBB}" type="sibTrans" cxnId="{06264ED1-D6D6-4C49-9688-D723197DCEFF}">
      <dgm:prSet/>
      <dgm:spPr/>
      <dgm:t>
        <a:bodyPr/>
        <a:lstStyle/>
        <a:p>
          <a:endParaRPr lang="es-EC"/>
        </a:p>
      </dgm:t>
    </dgm:pt>
    <dgm:pt modelId="{64B88D40-92FF-4E9A-B74F-4EE164A06D2F}">
      <dgm:prSet phldrT="[Texto]"/>
      <dgm:spPr/>
      <dgm:t>
        <a:bodyPr/>
        <a:lstStyle/>
        <a:p>
          <a:r>
            <a:rPr lang="es-EC" dirty="0" smtClean="0"/>
            <a:t>La situación inicial de ROLASA UIO respecto a procesos de consolidación aérea / marítima en importaciones</a:t>
          </a:r>
          <a:endParaRPr lang="es-EC" dirty="0"/>
        </a:p>
      </dgm:t>
    </dgm:pt>
    <dgm:pt modelId="{4914F1F8-5665-4D21-B543-245D80C132B3}" type="parTrans" cxnId="{EDC34428-D6B2-4F88-B3AF-B5F408973B95}">
      <dgm:prSet/>
      <dgm:spPr/>
      <dgm:t>
        <a:bodyPr/>
        <a:lstStyle/>
        <a:p>
          <a:endParaRPr lang="es-EC"/>
        </a:p>
      </dgm:t>
    </dgm:pt>
    <dgm:pt modelId="{1CD006D8-13C2-4B37-B717-8F0A6A35E7A7}" type="sibTrans" cxnId="{EDC34428-D6B2-4F88-B3AF-B5F408973B95}">
      <dgm:prSet/>
      <dgm:spPr/>
      <dgm:t>
        <a:bodyPr/>
        <a:lstStyle/>
        <a:p>
          <a:endParaRPr lang="es-EC"/>
        </a:p>
      </dgm:t>
    </dgm:pt>
    <dgm:pt modelId="{F86603FC-060A-4BE7-8A1F-243EFC392983}">
      <dgm:prSet phldrT="[Texto]"/>
      <dgm:spPr/>
      <dgm:t>
        <a:bodyPr/>
        <a:lstStyle/>
        <a:p>
          <a:r>
            <a:rPr lang="es-EC" dirty="0" smtClean="0"/>
            <a:t>Caracterizar</a:t>
          </a:r>
          <a:endParaRPr lang="es-EC" dirty="0"/>
        </a:p>
      </dgm:t>
    </dgm:pt>
    <dgm:pt modelId="{AAA3CC89-A49B-4F3F-8E88-CF0721450F53}" type="parTrans" cxnId="{446951E4-216C-4242-91D0-D11D04BBEF35}">
      <dgm:prSet/>
      <dgm:spPr/>
      <dgm:t>
        <a:bodyPr/>
        <a:lstStyle/>
        <a:p>
          <a:endParaRPr lang="es-EC"/>
        </a:p>
      </dgm:t>
    </dgm:pt>
    <dgm:pt modelId="{227E47A8-DA0A-4279-B468-27CF46E11595}" type="sibTrans" cxnId="{446951E4-216C-4242-91D0-D11D04BBEF35}">
      <dgm:prSet/>
      <dgm:spPr/>
      <dgm:t>
        <a:bodyPr/>
        <a:lstStyle/>
        <a:p>
          <a:endParaRPr lang="es-EC"/>
        </a:p>
      </dgm:t>
    </dgm:pt>
    <dgm:pt modelId="{2FB96626-F11E-4BCF-B0D5-ED2F746A6986}">
      <dgm:prSet phldrT="[Texto]"/>
      <dgm:spPr/>
      <dgm:t>
        <a:bodyPr/>
        <a:lstStyle/>
        <a:p>
          <a:r>
            <a:rPr lang="es-EC" dirty="0" smtClean="0"/>
            <a:t>Los procesos de consolidación de carga aéreo y marítimo en importaciones</a:t>
          </a:r>
          <a:endParaRPr lang="es-EC" dirty="0"/>
        </a:p>
      </dgm:t>
    </dgm:pt>
    <dgm:pt modelId="{EA4FBD6B-AF2F-48F0-BC51-0FB21F698019}" type="parTrans" cxnId="{36FB63F4-4A18-4632-A04B-0744B082FD67}">
      <dgm:prSet/>
      <dgm:spPr/>
      <dgm:t>
        <a:bodyPr/>
        <a:lstStyle/>
        <a:p>
          <a:endParaRPr lang="es-EC"/>
        </a:p>
      </dgm:t>
    </dgm:pt>
    <dgm:pt modelId="{C9E5C327-6ACC-4419-8C38-6E126E0EBCC6}" type="sibTrans" cxnId="{36FB63F4-4A18-4632-A04B-0744B082FD67}">
      <dgm:prSet/>
      <dgm:spPr/>
      <dgm:t>
        <a:bodyPr/>
        <a:lstStyle/>
        <a:p>
          <a:endParaRPr lang="es-EC"/>
        </a:p>
      </dgm:t>
    </dgm:pt>
    <dgm:pt modelId="{FB132431-7616-430D-A37C-1AC29309F735}">
      <dgm:prSet phldrT="[Texto]"/>
      <dgm:spPr/>
      <dgm:t>
        <a:bodyPr/>
        <a:lstStyle/>
        <a:p>
          <a:r>
            <a:rPr lang="es-EC" dirty="0" smtClean="0"/>
            <a:t>Evaluar</a:t>
          </a:r>
          <a:endParaRPr lang="es-EC" dirty="0"/>
        </a:p>
      </dgm:t>
    </dgm:pt>
    <dgm:pt modelId="{3C3FEE1A-BA0C-4460-8E5F-703D1D2B5596}" type="parTrans" cxnId="{628E5674-AFD8-4E03-B31A-40CB39042FB5}">
      <dgm:prSet/>
      <dgm:spPr/>
      <dgm:t>
        <a:bodyPr/>
        <a:lstStyle/>
        <a:p>
          <a:endParaRPr lang="es-EC"/>
        </a:p>
      </dgm:t>
    </dgm:pt>
    <dgm:pt modelId="{4BDFC2C8-964E-49A0-B3D0-CCD533019FDF}" type="sibTrans" cxnId="{628E5674-AFD8-4E03-B31A-40CB39042FB5}">
      <dgm:prSet/>
      <dgm:spPr/>
      <dgm:t>
        <a:bodyPr/>
        <a:lstStyle/>
        <a:p>
          <a:endParaRPr lang="es-EC"/>
        </a:p>
      </dgm:t>
    </dgm:pt>
    <dgm:pt modelId="{46E4AFF9-7D49-4126-BAB4-A4FB5C600305}">
      <dgm:prSet phldrT="[Texto]"/>
      <dgm:spPr/>
      <dgm:t>
        <a:bodyPr/>
        <a:lstStyle/>
        <a:p>
          <a:r>
            <a:rPr lang="es-EC" dirty="0" smtClean="0"/>
            <a:t>Las principales rutas en función de embarques, tarifas y tiempos mediante una base de datos de los proveedores</a:t>
          </a:r>
          <a:endParaRPr lang="es-EC" dirty="0"/>
        </a:p>
      </dgm:t>
    </dgm:pt>
    <dgm:pt modelId="{346A1862-3135-455B-84B6-29C1AE17FD5C}" type="parTrans" cxnId="{5DD33154-567B-4A9E-B2A9-7039150A6C5B}">
      <dgm:prSet/>
      <dgm:spPr/>
      <dgm:t>
        <a:bodyPr/>
        <a:lstStyle/>
        <a:p>
          <a:endParaRPr lang="es-EC"/>
        </a:p>
      </dgm:t>
    </dgm:pt>
    <dgm:pt modelId="{9CDFDBB1-F6E6-4213-B781-33F256B73E22}" type="sibTrans" cxnId="{5DD33154-567B-4A9E-B2A9-7039150A6C5B}">
      <dgm:prSet/>
      <dgm:spPr/>
      <dgm:t>
        <a:bodyPr/>
        <a:lstStyle/>
        <a:p>
          <a:endParaRPr lang="es-EC"/>
        </a:p>
      </dgm:t>
    </dgm:pt>
    <dgm:pt modelId="{8B232DED-5F43-4626-B879-EA746146E5D7}" type="pres">
      <dgm:prSet presAssocID="{2855F62F-4627-4323-B600-687985DE0D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A634A1C-B67C-4021-B65F-5CA90FD938B3}" type="pres">
      <dgm:prSet presAssocID="{478FA764-BF1F-48C4-880C-29787786A1D1}" presName="linNode" presStyleCnt="0"/>
      <dgm:spPr/>
    </dgm:pt>
    <dgm:pt modelId="{98AE349E-BBC3-4EA7-BD08-283780FEFF90}" type="pres">
      <dgm:prSet presAssocID="{478FA764-BF1F-48C4-880C-29787786A1D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BC9C6-AB04-4CAB-96BB-B8DE83B6D4C9}" type="pres">
      <dgm:prSet presAssocID="{478FA764-BF1F-48C4-880C-29787786A1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643CD-7D32-4869-B3A8-EEC99088C979}" type="pres">
      <dgm:prSet presAssocID="{BF438CA5-8502-45CC-82ED-B4683E20DCBB}" presName="sp" presStyleCnt="0"/>
      <dgm:spPr/>
    </dgm:pt>
    <dgm:pt modelId="{30E49C67-9892-422A-8E96-5A9F032CA452}" type="pres">
      <dgm:prSet presAssocID="{F86603FC-060A-4BE7-8A1F-243EFC392983}" presName="linNode" presStyleCnt="0"/>
      <dgm:spPr/>
    </dgm:pt>
    <dgm:pt modelId="{8E542E37-F73A-4F51-91EF-2BE5CEF88E0D}" type="pres">
      <dgm:prSet presAssocID="{F86603FC-060A-4BE7-8A1F-243EFC39298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D968C9-B764-4E61-9031-28FBAC3D24E0}" type="pres">
      <dgm:prSet presAssocID="{F86603FC-060A-4BE7-8A1F-243EFC39298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03AFB1-73B0-43A6-B0BC-607B231751EA}" type="pres">
      <dgm:prSet presAssocID="{227E47A8-DA0A-4279-B468-27CF46E11595}" presName="sp" presStyleCnt="0"/>
      <dgm:spPr/>
    </dgm:pt>
    <dgm:pt modelId="{812A60C0-C811-44DB-9C35-4951CF9C772F}" type="pres">
      <dgm:prSet presAssocID="{FB132431-7616-430D-A37C-1AC29309F735}" presName="linNode" presStyleCnt="0"/>
      <dgm:spPr/>
    </dgm:pt>
    <dgm:pt modelId="{11975B7D-4E1D-4114-ACD6-F3BC1AD31038}" type="pres">
      <dgm:prSet presAssocID="{FB132431-7616-430D-A37C-1AC29309F73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7175AA-A07F-4509-BB72-7C98F2A8CD0F}" type="pres">
      <dgm:prSet presAssocID="{FB132431-7616-430D-A37C-1AC29309F73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D33154-567B-4A9E-B2A9-7039150A6C5B}" srcId="{FB132431-7616-430D-A37C-1AC29309F735}" destId="{46E4AFF9-7D49-4126-BAB4-A4FB5C600305}" srcOrd="0" destOrd="0" parTransId="{346A1862-3135-455B-84B6-29C1AE17FD5C}" sibTransId="{9CDFDBB1-F6E6-4213-B781-33F256B73E22}"/>
    <dgm:cxn modelId="{A7342FBF-C1E8-4DD1-AEE0-1CF006768F33}" type="presOf" srcId="{64B88D40-92FF-4E9A-B74F-4EE164A06D2F}" destId="{B9DBC9C6-AB04-4CAB-96BB-B8DE83B6D4C9}" srcOrd="0" destOrd="0" presId="urn:microsoft.com/office/officeart/2005/8/layout/vList5"/>
    <dgm:cxn modelId="{B7FEC521-3833-475A-8C3B-7B419AF374C2}" type="presOf" srcId="{FB132431-7616-430D-A37C-1AC29309F735}" destId="{11975B7D-4E1D-4114-ACD6-F3BC1AD31038}" srcOrd="0" destOrd="0" presId="urn:microsoft.com/office/officeart/2005/8/layout/vList5"/>
    <dgm:cxn modelId="{6FCC6169-00A5-4831-8FAA-FB8EEEAB9319}" type="presOf" srcId="{F86603FC-060A-4BE7-8A1F-243EFC392983}" destId="{8E542E37-F73A-4F51-91EF-2BE5CEF88E0D}" srcOrd="0" destOrd="0" presId="urn:microsoft.com/office/officeart/2005/8/layout/vList5"/>
    <dgm:cxn modelId="{FAF158C2-61AE-4EB7-BA95-BB7CD6D37B0A}" type="presOf" srcId="{478FA764-BF1F-48C4-880C-29787786A1D1}" destId="{98AE349E-BBC3-4EA7-BD08-283780FEFF90}" srcOrd="0" destOrd="0" presId="urn:microsoft.com/office/officeart/2005/8/layout/vList5"/>
    <dgm:cxn modelId="{36FB63F4-4A18-4632-A04B-0744B082FD67}" srcId="{F86603FC-060A-4BE7-8A1F-243EFC392983}" destId="{2FB96626-F11E-4BCF-B0D5-ED2F746A6986}" srcOrd="0" destOrd="0" parTransId="{EA4FBD6B-AF2F-48F0-BC51-0FB21F698019}" sibTransId="{C9E5C327-6ACC-4419-8C38-6E126E0EBCC6}"/>
    <dgm:cxn modelId="{B575CE54-C8D8-4547-A70F-57E5935FE6BE}" type="presOf" srcId="{2FB96626-F11E-4BCF-B0D5-ED2F746A6986}" destId="{A3D968C9-B764-4E61-9031-28FBAC3D24E0}" srcOrd="0" destOrd="0" presId="urn:microsoft.com/office/officeart/2005/8/layout/vList5"/>
    <dgm:cxn modelId="{446951E4-216C-4242-91D0-D11D04BBEF35}" srcId="{2855F62F-4627-4323-B600-687985DE0D96}" destId="{F86603FC-060A-4BE7-8A1F-243EFC392983}" srcOrd="1" destOrd="0" parTransId="{AAA3CC89-A49B-4F3F-8E88-CF0721450F53}" sibTransId="{227E47A8-DA0A-4279-B468-27CF46E11595}"/>
    <dgm:cxn modelId="{06264ED1-D6D6-4C49-9688-D723197DCEFF}" srcId="{2855F62F-4627-4323-B600-687985DE0D96}" destId="{478FA764-BF1F-48C4-880C-29787786A1D1}" srcOrd="0" destOrd="0" parTransId="{321343D7-119C-4FF7-B857-1D4C2F3851B4}" sibTransId="{BF438CA5-8502-45CC-82ED-B4683E20DCBB}"/>
    <dgm:cxn modelId="{628E5674-AFD8-4E03-B31A-40CB39042FB5}" srcId="{2855F62F-4627-4323-B600-687985DE0D96}" destId="{FB132431-7616-430D-A37C-1AC29309F735}" srcOrd="2" destOrd="0" parTransId="{3C3FEE1A-BA0C-4460-8E5F-703D1D2B5596}" sibTransId="{4BDFC2C8-964E-49A0-B3D0-CCD533019FDF}"/>
    <dgm:cxn modelId="{3BE578D9-9A10-49F6-BB63-D548C929B198}" type="presOf" srcId="{46E4AFF9-7D49-4126-BAB4-A4FB5C600305}" destId="{BA7175AA-A07F-4509-BB72-7C98F2A8CD0F}" srcOrd="0" destOrd="0" presId="urn:microsoft.com/office/officeart/2005/8/layout/vList5"/>
    <dgm:cxn modelId="{3912E133-6734-403F-B8AB-B6C4F1C62650}" type="presOf" srcId="{2855F62F-4627-4323-B600-687985DE0D96}" destId="{8B232DED-5F43-4626-B879-EA746146E5D7}" srcOrd="0" destOrd="0" presId="urn:microsoft.com/office/officeart/2005/8/layout/vList5"/>
    <dgm:cxn modelId="{EDC34428-D6B2-4F88-B3AF-B5F408973B95}" srcId="{478FA764-BF1F-48C4-880C-29787786A1D1}" destId="{64B88D40-92FF-4E9A-B74F-4EE164A06D2F}" srcOrd="0" destOrd="0" parTransId="{4914F1F8-5665-4D21-B543-245D80C132B3}" sibTransId="{1CD006D8-13C2-4B37-B717-8F0A6A35E7A7}"/>
    <dgm:cxn modelId="{2F4AA630-2C17-47CC-85C5-7EFDED7F17A7}" type="presParOf" srcId="{8B232DED-5F43-4626-B879-EA746146E5D7}" destId="{9A634A1C-B67C-4021-B65F-5CA90FD938B3}" srcOrd="0" destOrd="0" presId="urn:microsoft.com/office/officeart/2005/8/layout/vList5"/>
    <dgm:cxn modelId="{C5D4A49A-95E5-4E37-BAB5-122394F797C7}" type="presParOf" srcId="{9A634A1C-B67C-4021-B65F-5CA90FD938B3}" destId="{98AE349E-BBC3-4EA7-BD08-283780FEFF90}" srcOrd="0" destOrd="0" presId="urn:microsoft.com/office/officeart/2005/8/layout/vList5"/>
    <dgm:cxn modelId="{70549A82-A15F-4348-94B0-6C88D4F08B73}" type="presParOf" srcId="{9A634A1C-B67C-4021-B65F-5CA90FD938B3}" destId="{B9DBC9C6-AB04-4CAB-96BB-B8DE83B6D4C9}" srcOrd="1" destOrd="0" presId="urn:microsoft.com/office/officeart/2005/8/layout/vList5"/>
    <dgm:cxn modelId="{8574F0D3-6485-42AB-8E66-E4A420A6CFED}" type="presParOf" srcId="{8B232DED-5F43-4626-B879-EA746146E5D7}" destId="{DCF643CD-7D32-4869-B3A8-EEC99088C979}" srcOrd="1" destOrd="0" presId="urn:microsoft.com/office/officeart/2005/8/layout/vList5"/>
    <dgm:cxn modelId="{AA8C6007-F9E2-4E51-8818-09BD6DB16DE1}" type="presParOf" srcId="{8B232DED-5F43-4626-B879-EA746146E5D7}" destId="{30E49C67-9892-422A-8E96-5A9F032CA452}" srcOrd="2" destOrd="0" presId="urn:microsoft.com/office/officeart/2005/8/layout/vList5"/>
    <dgm:cxn modelId="{C6C144BC-640C-49E5-9F6B-98F49E5262B6}" type="presParOf" srcId="{30E49C67-9892-422A-8E96-5A9F032CA452}" destId="{8E542E37-F73A-4F51-91EF-2BE5CEF88E0D}" srcOrd="0" destOrd="0" presId="urn:microsoft.com/office/officeart/2005/8/layout/vList5"/>
    <dgm:cxn modelId="{C4E7F55C-1508-41E3-B8BB-FA9D69BC8E55}" type="presParOf" srcId="{30E49C67-9892-422A-8E96-5A9F032CA452}" destId="{A3D968C9-B764-4E61-9031-28FBAC3D24E0}" srcOrd="1" destOrd="0" presId="urn:microsoft.com/office/officeart/2005/8/layout/vList5"/>
    <dgm:cxn modelId="{18BC7300-D101-4E0F-BBB5-4D7F17E9D888}" type="presParOf" srcId="{8B232DED-5F43-4626-B879-EA746146E5D7}" destId="{1B03AFB1-73B0-43A6-B0BC-607B231751EA}" srcOrd="3" destOrd="0" presId="urn:microsoft.com/office/officeart/2005/8/layout/vList5"/>
    <dgm:cxn modelId="{F7818871-A796-486B-9BC5-828686AE1B28}" type="presParOf" srcId="{8B232DED-5F43-4626-B879-EA746146E5D7}" destId="{812A60C0-C811-44DB-9C35-4951CF9C772F}" srcOrd="4" destOrd="0" presId="urn:microsoft.com/office/officeart/2005/8/layout/vList5"/>
    <dgm:cxn modelId="{83E96B8A-FB88-42A3-A12A-B1A2B8ECCB86}" type="presParOf" srcId="{812A60C0-C811-44DB-9C35-4951CF9C772F}" destId="{11975B7D-4E1D-4114-ACD6-F3BC1AD31038}" srcOrd="0" destOrd="0" presId="urn:microsoft.com/office/officeart/2005/8/layout/vList5"/>
    <dgm:cxn modelId="{DF75A3D5-1EC5-491C-A99D-96836CFE5812}" type="presParOf" srcId="{812A60C0-C811-44DB-9C35-4951CF9C772F}" destId="{BA7175AA-A07F-4509-BB72-7C98F2A8CD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3D3FB1-4A8F-459B-BB0A-ED94DC437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28D756-2CF1-497C-895E-6F2810F4FC0B}">
      <dgm:prSet phldrT="[Texto]"/>
      <dgm:spPr>
        <a:solidFill>
          <a:srgbClr val="DE2910"/>
        </a:solidFill>
      </dgm:spPr>
      <dgm:t>
        <a:bodyPr/>
        <a:lstStyle/>
        <a:p>
          <a:r>
            <a:rPr lang="es-EC" b="1" dirty="0" smtClean="0"/>
            <a:t>COSTO</a:t>
          </a:r>
          <a:endParaRPr lang="es-EC" b="1" dirty="0"/>
        </a:p>
      </dgm:t>
    </dgm:pt>
    <dgm:pt modelId="{66250883-1061-4318-92DB-10BFB72F350D}" type="parTrans" cxnId="{F5D49BFB-8270-486F-B9E7-873B0AFC5488}">
      <dgm:prSet/>
      <dgm:spPr/>
      <dgm:t>
        <a:bodyPr/>
        <a:lstStyle/>
        <a:p>
          <a:endParaRPr lang="es-EC"/>
        </a:p>
      </dgm:t>
    </dgm:pt>
    <dgm:pt modelId="{38933BA4-39E1-40DC-AFD5-882B780C267D}" type="sibTrans" cxnId="{F5D49BFB-8270-486F-B9E7-873B0AFC5488}">
      <dgm:prSet/>
      <dgm:spPr/>
      <dgm:t>
        <a:bodyPr/>
        <a:lstStyle/>
        <a:p>
          <a:endParaRPr lang="es-EC"/>
        </a:p>
      </dgm:t>
    </dgm:pt>
    <dgm:pt modelId="{48C481CD-C6A0-4672-8E69-8C4B709199B5}">
      <dgm:prSet phldrT="[Texto]"/>
      <dgm:spPr>
        <a:solidFill>
          <a:srgbClr val="DE2910"/>
        </a:solidFill>
      </dgm:spPr>
      <dgm:t>
        <a:bodyPr/>
        <a:lstStyle/>
        <a:p>
          <a:r>
            <a:rPr lang="es-EC" b="1" dirty="0" smtClean="0"/>
            <a:t>COORDINACIÓN</a:t>
          </a:r>
          <a:endParaRPr lang="es-EC" b="1" dirty="0"/>
        </a:p>
      </dgm:t>
    </dgm:pt>
    <dgm:pt modelId="{8BEE2F0B-BCDB-47E2-BFC3-BA20D35048C1}" type="parTrans" cxnId="{AB92897A-7548-46E4-BCA6-932FE66BA9A1}">
      <dgm:prSet/>
      <dgm:spPr/>
      <dgm:t>
        <a:bodyPr/>
        <a:lstStyle/>
        <a:p>
          <a:endParaRPr lang="es-EC"/>
        </a:p>
      </dgm:t>
    </dgm:pt>
    <dgm:pt modelId="{50CF163F-04E9-4DF4-BCC4-C3E61D9E7AF8}" type="sibTrans" cxnId="{AB92897A-7548-46E4-BCA6-932FE66BA9A1}">
      <dgm:prSet/>
      <dgm:spPr/>
      <dgm:t>
        <a:bodyPr/>
        <a:lstStyle/>
        <a:p>
          <a:endParaRPr lang="es-EC"/>
        </a:p>
      </dgm:t>
    </dgm:pt>
    <dgm:pt modelId="{7E59E875-B9EB-4528-89C4-00EBEF7E485E}">
      <dgm:prSet phldrT="[Texto]"/>
      <dgm:spPr>
        <a:solidFill>
          <a:srgbClr val="DE2910"/>
        </a:solidFill>
      </dgm:spPr>
      <dgm:t>
        <a:bodyPr/>
        <a:lstStyle/>
        <a:p>
          <a:r>
            <a:rPr lang="es-EC" b="1" dirty="0" smtClean="0"/>
            <a:t>TRÁNSITO</a:t>
          </a:r>
          <a:endParaRPr lang="es-EC" b="1" dirty="0"/>
        </a:p>
      </dgm:t>
    </dgm:pt>
    <dgm:pt modelId="{C0FB8B85-8A25-4C75-BE8A-1DA6961562E1}" type="parTrans" cxnId="{D90D342B-5B2F-4575-AB54-F3356D777F9A}">
      <dgm:prSet/>
      <dgm:spPr/>
      <dgm:t>
        <a:bodyPr/>
        <a:lstStyle/>
        <a:p>
          <a:endParaRPr lang="es-EC"/>
        </a:p>
      </dgm:t>
    </dgm:pt>
    <dgm:pt modelId="{373F6DD9-7AEF-4EC9-A0A7-20F3D7430E18}" type="sibTrans" cxnId="{D90D342B-5B2F-4575-AB54-F3356D777F9A}">
      <dgm:prSet/>
      <dgm:spPr/>
      <dgm:t>
        <a:bodyPr/>
        <a:lstStyle/>
        <a:p>
          <a:endParaRPr lang="es-EC"/>
        </a:p>
      </dgm:t>
    </dgm:pt>
    <dgm:pt modelId="{00347331-3812-446B-8495-5344344DADDA}" type="pres">
      <dgm:prSet presAssocID="{663D3FB1-4A8F-459B-BB0A-ED94DC437F43}" presName="diagram" presStyleCnt="0">
        <dgm:presLayoutVars>
          <dgm:dir/>
          <dgm:resizeHandles val="exact"/>
        </dgm:presLayoutVars>
      </dgm:prSet>
      <dgm:spPr/>
    </dgm:pt>
    <dgm:pt modelId="{54906C5F-666F-4DD1-AF35-8C14AADE04A1}" type="pres">
      <dgm:prSet presAssocID="{7828D756-2CF1-497C-895E-6F2810F4FC0B}" presName="node" presStyleLbl="node1" presStyleIdx="0" presStyleCnt="3">
        <dgm:presLayoutVars>
          <dgm:bulletEnabled val="1"/>
        </dgm:presLayoutVars>
      </dgm:prSet>
      <dgm:spPr/>
    </dgm:pt>
    <dgm:pt modelId="{0BA3A38C-213F-4BB4-9719-8D9843CF96EC}" type="pres">
      <dgm:prSet presAssocID="{38933BA4-39E1-40DC-AFD5-882B780C267D}" presName="sibTrans" presStyleCnt="0"/>
      <dgm:spPr/>
    </dgm:pt>
    <dgm:pt modelId="{D797A48D-7E87-4FD5-A963-E9EA0E1A2F02}" type="pres">
      <dgm:prSet presAssocID="{48C481CD-C6A0-4672-8E69-8C4B709199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3DBE85-7156-4770-8717-8B68A4A3CB57}" type="pres">
      <dgm:prSet presAssocID="{50CF163F-04E9-4DF4-BCC4-C3E61D9E7AF8}" presName="sibTrans" presStyleCnt="0"/>
      <dgm:spPr/>
    </dgm:pt>
    <dgm:pt modelId="{4F19017A-F4E9-48E4-B55B-64E96B011176}" type="pres">
      <dgm:prSet presAssocID="{7E59E875-B9EB-4528-89C4-00EBEF7E485E}" presName="node" presStyleLbl="node1" presStyleIdx="2" presStyleCnt="3">
        <dgm:presLayoutVars>
          <dgm:bulletEnabled val="1"/>
        </dgm:presLayoutVars>
      </dgm:prSet>
      <dgm:spPr/>
    </dgm:pt>
  </dgm:ptLst>
  <dgm:cxnLst>
    <dgm:cxn modelId="{2A987D15-8D36-48F2-AFAA-B126D493E0C1}" type="presOf" srcId="{48C481CD-C6A0-4672-8E69-8C4B709199B5}" destId="{D797A48D-7E87-4FD5-A963-E9EA0E1A2F02}" srcOrd="0" destOrd="0" presId="urn:microsoft.com/office/officeart/2005/8/layout/default"/>
    <dgm:cxn modelId="{38F879DF-16C5-436E-B35E-C283A6FF983D}" type="presOf" srcId="{663D3FB1-4A8F-459B-BB0A-ED94DC437F43}" destId="{00347331-3812-446B-8495-5344344DADDA}" srcOrd="0" destOrd="0" presId="urn:microsoft.com/office/officeart/2005/8/layout/default"/>
    <dgm:cxn modelId="{2F79B057-AEB0-4CE1-95BB-16B0E502CFFD}" type="presOf" srcId="{7828D756-2CF1-497C-895E-6F2810F4FC0B}" destId="{54906C5F-666F-4DD1-AF35-8C14AADE04A1}" srcOrd="0" destOrd="0" presId="urn:microsoft.com/office/officeart/2005/8/layout/default"/>
    <dgm:cxn modelId="{AB92897A-7548-46E4-BCA6-932FE66BA9A1}" srcId="{663D3FB1-4A8F-459B-BB0A-ED94DC437F43}" destId="{48C481CD-C6A0-4672-8E69-8C4B709199B5}" srcOrd="1" destOrd="0" parTransId="{8BEE2F0B-BCDB-47E2-BFC3-BA20D35048C1}" sibTransId="{50CF163F-04E9-4DF4-BCC4-C3E61D9E7AF8}"/>
    <dgm:cxn modelId="{D90D342B-5B2F-4575-AB54-F3356D777F9A}" srcId="{663D3FB1-4A8F-459B-BB0A-ED94DC437F43}" destId="{7E59E875-B9EB-4528-89C4-00EBEF7E485E}" srcOrd="2" destOrd="0" parTransId="{C0FB8B85-8A25-4C75-BE8A-1DA6961562E1}" sibTransId="{373F6DD9-7AEF-4EC9-A0A7-20F3D7430E18}"/>
    <dgm:cxn modelId="{F5D49BFB-8270-486F-B9E7-873B0AFC5488}" srcId="{663D3FB1-4A8F-459B-BB0A-ED94DC437F43}" destId="{7828D756-2CF1-497C-895E-6F2810F4FC0B}" srcOrd="0" destOrd="0" parTransId="{66250883-1061-4318-92DB-10BFB72F350D}" sibTransId="{38933BA4-39E1-40DC-AFD5-882B780C267D}"/>
    <dgm:cxn modelId="{8BE737F0-D09A-4B56-83C7-1739208BB37D}" type="presOf" srcId="{7E59E875-B9EB-4528-89C4-00EBEF7E485E}" destId="{4F19017A-F4E9-48E4-B55B-64E96B011176}" srcOrd="0" destOrd="0" presId="urn:microsoft.com/office/officeart/2005/8/layout/default"/>
    <dgm:cxn modelId="{2ACF6D96-A245-4E50-A6D0-41F35ABF4445}" type="presParOf" srcId="{00347331-3812-446B-8495-5344344DADDA}" destId="{54906C5F-666F-4DD1-AF35-8C14AADE04A1}" srcOrd="0" destOrd="0" presId="urn:microsoft.com/office/officeart/2005/8/layout/default"/>
    <dgm:cxn modelId="{368124E0-C142-4A28-BB33-CBB328006034}" type="presParOf" srcId="{00347331-3812-446B-8495-5344344DADDA}" destId="{0BA3A38C-213F-4BB4-9719-8D9843CF96EC}" srcOrd="1" destOrd="0" presId="urn:microsoft.com/office/officeart/2005/8/layout/default"/>
    <dgm:cxn modelId="{88F4E596-8229-4505-963B-45E3C194461D}" type="presParOf" srcId="{00347331-3812-446B-8495-5344344DADDA}" destId="{D797A48D-7E87-4FD5-A963-E9EA0E1A2F02}" srcOrd="2" destOrd="0" presId="urn:microsoft.com/office/officeart/2005/8/layout/default"/>
    <dgm:cxn modelId="{0ADF483B-EF63-48E4-A620-48B4C9330A4C}" type="presParOf" srcId="{00347331-3812-446B-8495-5344344DADDA}" destId="{F23DBE85-7156-4770-8717-8B68A4A3CB57}" srcOrd="3" destOrd="0" presId="urn:microsoft.com/office/officeart/2005/8/layout/default"/>
    <dgm:cxn modelId="{29365065-0858-4C8E-920E-26F9D0C5AF78}" type="presParOf" srcId="{00347331-3812-446B-8495-5344344DADDA}" destId="{4F19017A-F4E9-48E4-B55B-64E96B0111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299C9A-D14B-4A77-BB55-AF3144CA8DF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53A1CA6-26FE-43FB-AB59-849CBB84620F}">
      <dgm:prSet phldrT="[Texto]"/>
      <dgm:spPr/>
      <dgm:t>
        <a:bodyPr/>
        <a:lstStyle/>
        <a:p>
          <a:pPr algn="r"/>
          <a:r>
            <a:rPr lang="es-EC" dirty="0" smtClean="0"/>
            <a:t>Mayor Costo</a:t>
          </a:r>
        </a:p>
        <a:p>
          <a:pPr algn="r"/>
          <a:r>
            <a:rPr lang="es-EC" dirty="0" smtClean="0"/>
            <a:t>Menor tiempo</a:t>
          </a:r>
          <a:endParaRPr lang="es-EC" dirty="0"/>
        </a:p>
      </dgm:t>
    </dgm:pt>
    <dgm:pt modelId="{A822440C-90A9-4C76-87CC-ACAD31E1E816}" type="parTrans" cxnId="{A9F7072E-B668-486A-A0FB-BB0DEAE38280}">
      <dgm:prSet/>
      <dgm:spPr/>
      <dgm:t>
        <a:bodyPr/>
        <a:lstStyle/>
        <a:p>
          <a:endParaRPr lang="es-EC"/>
        </a:p>
      </dgm:t>
    </dgm:pt>
    <dgm:pt modelId="{6F6E7781-536D-4483-AD6C-97FB9CA57FAD}" type="sibTrans" cxnId="{A9F7072E-B668-486A-A0FB-BB0DEAE38280}">
      <dgm:prSet/>
      <dgm:spPr/>
      <dgm:t>
        <a:bodyPr/>
        <a:lstStyle/>
        <a:p>
          <a:endParaRPr lang="es-EC"/>
        </a:p>
      </dgm:t>
    </dgm:pt>
    <dgm:pt modelId="{4FE4A37E-81C1-4BE1-AFD7-1DA3465EFBE5}">
      <dgm:prSet phldrT="[Texto]"/>
      <dgm:spPr/>
      <dgm:t>
        <a:bodyPr/>
        <a:lstStyle/>
        <a:p>
          <a:pPr algn="l"/>
          <a:r>
            <a:rPr lang="es-EC" dirty="0" smtClean="0"/>
            <a:t>Menor Costo</a:t>
          </a:r>
        </a:p>
        <a:p>
          <a:pPr algn="l"/>
          <a:r>
            <a:rPr lang="es-EC" dirty="0" smtClean="0"/>
            <a:t>Mayor tiempo</a:t>
          </a:r>
          <a:endParaRPr lang="es-EC" dirty="0"/>
        </a:p>
      </dgm:t>
    </dgm:pt>
    <dgm:pt modelId="{CCB634EE-D9EF-4921-97FD-4D8C20E0B479}" type="parTrans" cxnId="{AA6E4D0B-3EBE-4143-92CB-1AFFDC8D18FB}">
      <dgm:prSet/>
      <dgm:spPr/>
      <dgm:t>
        <a:bodyPr/>
        <a:lstStyle/>
        <a:p>
          <a:endParaRPr lang="es-EC"/>
        </a:p>
      </dgm:t>
    </dgm:pt>
    <dgm:pt modelId="{0218B952-1AD0-4A9D-BA01-F1D40249AEFE}" type="sibTrans" cxnId="{AA6E4D0B-3EBE-4143-92CB-1AFFDC8D18FB}">
      <dgm:prSet/>
      <dgm:spPr/>
      <dgm:t>
        <a:bodyPr/>
        <a:lstStyle/>
        <a:p>
          <a:endParaRPr lang="es-EC"/>
        </a:p>
      </dgm:t>
    </dgm:pt>
    <dgm:pt modelId="{8089A349-BD02-4616-BB99-BFA4634AA6EF}" type="pres">
      <dgm:prSet presAssocID="{8E299C9A-D14B-4A77-BB55-AF3144CA8DF5}" presName="compositeShape" presStyleCnt="0">
        <dgm:presLayoutVars>
          <dgm:chMax val="2"/>
          <dgm:dir/>
          <dgm:resizeHandles val="exact"/>
        </dgm:presLayoutVars>
      </dgm:prSet>
      <dgm:spPr/>
    </dgm:pt>
    <dgm:pt modelId="{909FAC03-7450-43A5-BF9D-782191BB5DC6}" type="pres">
      <dgm:prSet presAssocID="{8E299C9A-D14B-4A77-BB55-AF3144CA8DF5}" presName="divider" presStyleLbl="fgShp" presStyleIdx="0" presStyleCnt="1"/>
      <dgm:spPr>
        <a:solidFill>
          <a:schemeClr val="bg2">
            <a:lumMod val="50000"/>
          </a:schemeClr>
        </a:solidFill>
      </dgm:spPr>
    </dgm:pt>
    <dgm:pt modelId="{56A94D1E-CAA3-4224-BD5C-AA8F0D6D408F}" type="pres">
      <dgm:prSet presAssocID="{853A1CA6-26FE-43FB-AB59-849CBB84620F}" presName="downArrow" presStyleLbl="node1" presStyleIdx="0" presStyleCnt="2" custScaleX="22244" custScaleY="23810" custLinFactNeighborX="4730" custLinFactNeighborY="134"/>
      <dgm:spPr>
        <a:noFill/>
      </dgm:spPr>
    </dgm:pt>
    <dgm:pt modelId="{1535DE3A-D206-4FBC-8E65-9F519378252F}" type="pres">
      <dgm:prSet presAssocID="{853A1CA6-26FE-43FB-AB59-849CBB84620F}" presName="downArrowText" presStyleLbl="revTx" presStyleIdx="0" presStyleCnt="2" custScaleX="136482" custLinFactNeighborX="-15468" custLinFactNeighborY="4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32E1AC-739C-4A05-97BC-A8F4BA060360}" type="pres">
      <dgm:prSet presAssocID="{4FE4A37E-81C1-4BE1-AFD7-1DA3465EFBE5}" presName="upArrow" presStyleLbl="node1" presStyleIdx="1" presStyleCnt="2" custScaleX="16401" custScaleY="15303"/>
      <dgm:spPr>
        <a:noFill/>
      </dgm:spPr>
    </dgm:pt>
    <dgm:pt modelId="{F523E27D-2BC0-4354-ACEC-FA411E7643EA}" type="pres">
      <dgm:prSet presAssocID="{4FE4A37E-81C1-4BE1-AFD7-1DA3465EFBE5}" presName="upArrowText" presStyleLbl="revTx" presStyleIdx="1" presStyleCnt="2" custScaleX="127996" custLinFactNeighborX="0" custLinFactNeighborY="-65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F7072E-B668-486A-A0FB-BB0DEAE38280}" srcId="{8E299C9A-D14B-4A77-BB55-AF3144CA8DF5}" destId="{853A1CA6-26FE-43FB-AB59-849CBB84620F}" srcOrd="0" destOrd="0" parTransId="{A822440C-90A9-4C76-87CC-ACAD31E1E816}" sibTransId="{6F6E7781-536D-4483-AD6C-97FB9CA57FAD}"/>
    <dgm:cxn modelId="{AA6E4D0B-3EBE-4143-92CB-1AFFDC8D18FB}" srcId="{8E299C9A-D14B-4A77-BB55-AF3144CA8DF5}" destId="{4FE4A37E-81C1-4BE1-AFD7-1DA3465EFBE5}" srcOrd="1" destOrd="0" parTransId="{CCB634EE-D9EF-4921-97FD-4D8C20E0B479}" sibTransId="{0218B952-1AD0-4A9D-BA01-F1D40249AEFE}"/>
    <dgm:cxn modelId="{0ADEAA6D-F7E8-4AF2-B8FF-CA749718583B}" type="presOf" srcId="{853A1CA6-26FE-43FB-AB59-849CBB84620F}" destId="{1535DE3A-D206-4FBC-8E65-9F519378252F}" srcOrd="0" destOrd="0" presId="urn:microsoft.com/office/officeart/2005/8/layout/arrow3"/>
    <dgm:cxn modelId="{FF14058A-9E2D-43B5-98DE-C4D13989CB1D}" type="presOf" srcId="{8E299C9A-D14B-4A77-BB55-AF3144CA8DF5}" destId="{8089A349-BD02-4616-BB99-BFA4634AA6EF}" srcOrd="0" destOrd="0" presId="urn:microsoft.com/office/officeart/2005/8/layout/arrow3"/>
    <dgm:cxn modelId="{BA0762BF-2899-436E-870C-90C02EB54A26}" type="presOf" srcId="{4FE4A37E-81C1-4BE1-AFD7-1DA3465EFBE5}" destId="{F523E27D-2BC0-4354-ACEC-FA411E7643EA}" srcOrd="0" destOrd="0" presId="urn:microsoft.com/office/officeart/2005/8/layout/arrow3"/>
    <dgm:cxn modelId="{733CE8B2-E0CD-434A-B858-C95738BC4835}" type="presParOf" srcId="{8089A349-BD02-4616-BB99-BFA4634AA6EF}" destId="{909FAC03-7450-43A5-BF9D-782191BB5DC6}" srcOrd="0" destOrd="0" presId="urn:microsoft.com/office/officeart/2005/8/layout/arrow3"/>
    <dgm:cxn modelId="{DE490447-98E9-4CDE-A15E-87EEBE51AA25}" type="presParOf" srcId="{8089A349-BD02-4616-BB99-BFA4634AA6EF}" destId="{56A94D1E-CAA3-4224-BD5C-AA8F0D6D408F}" srcOrd="1" destOrd="0" presId="urn:microsoft.com/office/officeart/2005/8/layout/arrow3"/>
    <dgm:cxn modelId="{C2BE61F9-C247-4C2E-9FFA-625065991D14}" type="presParOf" srcId="{8089A349-BD02-4616-BB99-BFA4634AA6EF}" destId="{1535DE3A-D206-4FBC-8E65-9F519378252F}" srcOrd="2" destOrd="0" presId="urn:microsoft.com/office/officeart/2005/8/layout/arrow3"/>
    <dgm:cxn modelId="{0C5CF05A-A11B-4B7D-AA98-973291E23193}" type="presParOf" srcId="{8089A349-BD02-4616-BB99-BFA4634AA6EF}" destId="{6C32E1AC-739C-4A05-97BC-A8F4BA060360}" srcOrd="3" destOrd="0" presId="urn:microsoft.com/office/officeart/2005/8/layout/arrow3"/>
    <dgm:cxn modelId="{8555F7CF-C533-4EA6-A282-6CFA03CC9988}" type="presParOf" srcId="{8089A349-BD02-4616-BB99-BFA4634AA6EF}" destId="{F523E27D-2BC0-4354-ACEC-FA411E7643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97F3D80-D8C2-4E19-94DF-FB279C318C3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</dgm:pt>
    <dgm:pt modelId="{47090A83-42DB-4665-A476-48D83095A2FC}">
      <dgm:prSet phldrT="[Texto]"/>
      <dgm:spPr/>
      <dgm:t>
        <a:bodyPr/>
        <a:lstStyle/>
        <a:p>
          <a:r>
            <a:rPr lang="es-ES" dirty="0" smtClean="0"/>
            <a:t>Sistema de Gestión de Calidad </a:t>
          </a:r>
          <a:endParaRPr lang="es-ES" dirty="0"/>
        </a:p>
      </dgm:t>
    </dgm:pt>
    <dgm:pt modelId="{F4D93083-826C-4DBE-9E6C-7445E118D638}" type="parTrans" cxnId="{DF9C8EA6-A525-4756-97DA-59CA649AFBCB}">
      <dgm:prSet/>
      <dgm:spPr/>
      <dgm:t>
        <a:bodyPr/>
        <a:lstStyle/>
        <a:p>
          <a:endParaRPr lang="es-ES"/>
        </a:p>
      </dgm:t>
    </dgm:pt>
    <dgm:pt modelId="{831332F5-1414-434D-840E-58CE676F40A6}" type="sibTrans" cxnId="{DF9C8EA6-A525-4756-97DA-59CA649AFBCB}">
      <dgm:prSet/>
      <dgm:spPr/>
      <dgm:t>
        <a:bodyPr/>
        <a:lstStyle/>
        <a:p>
          <a:endParaRPr lang="es-ES"/>
        </a:p>
      </dgm:t>
    </dgm:pt>
    <dgm:pt modelId="{FEADE3F6-16FE-414B-8D47-417EECA181AE}">
      <dgm:prSet phldrT="[Texto]"/>
      <dgm:spPr/>
      <dgm:t>
        <a:bodyPr/>
        <a:lstStyle/>
        <a:p>
          <a:r>
            <a:rPr lang="es-ES" dirty="0" smtClean="0"/>
            <a:t>ISO 9001 </a:t>
          </a:r>
          <a:endParaRPr lang="es-ES" dirty="0"/>
        </a:p>
      </dgm:t>
    </dgm:pt>
    <dgm:pt modelId="{D49DB786-94AF-45B2-95F4-6334AC4E4E87}" type="parTrans" cxnId="{B57132C3-1045-45DF-BB57-64285D650E60}">
      <dgm:prSet/>
      <dgm:spPr/>
      <dgm:t>
        <a:bodyPr/>
        <a:lstStyle/>
        <a:p>
          <a:endParaRPr lang="es-ES"/>
        </a:p>
      </dgm:t>
    </dgm:pt>
    <dgm:pt modelId="{A0E67A2E-DD45-4A6F-8464-5A2FDC34072B}" type="sibTrans" cxnId="{B57132C3-1045-45DF-BB57-64285D650E60}">
      <dgm:prSet/>
      <dgm:spPr/>
      <dgm:t>
        <a:bodyPr/>
        <a:lstStyle/>
        <a:p>
          <a:endParaRPr lang="es-ES"/>
        </a:p>
      </dgm:t>
    </dgm:pt>
    <dgm:pt modelId="{ED7D1713-BB18-42D6-ADFB-509AEECAC173}">
      <dgm:prSet phldrT="[Texto]"/>
      <dgm:spPr/>
      <dgm:t>
        <a:bodyPr/>
        <a:lstStyle/>
        <a:p>
          <a:r>
            <a:rPr lang="es-ES" dirty="0" smtClean="0"/>
            <a:t>Enfoque en procesos </a:t>
          </a:r>
          <a:endParaRPr lang="es-ES" dirty="0"/>
        </a:p>
      </dgm:t>
    </dgm:pt>
    <dgm:pt modelId="{3FDE2A4D-15C7-4848-9EAB-0D33DFDAA9E2}" type="parTrans" cxnId="{C63F6029-35FA-4F38-9FEF-CCEB2035CDEE}">
      <dgm:prSet/>
      <dgm:spPr/>
      <dgm:t>
        <a:bodyPr/>
        <a:lstStyle/>
        <a:p>
          <a:endParaRPr lang="es-ES"/>
        </a:p>
      </dgm:t>
    </dgm:pt>
    <dgm:pt modelId="{23FB43ED-759D-4A46-B1D0-02D0D167908B}" type="sibTrans" cxnId="{C63F6029-35FA-4F38-9FEF-CCEB2035CDEE}">
      <dgm:prSet/>
      <dgm:spPr/>
      <dgm:t>
        <a:bodyPr/>
        <a:lstStyle/>
        <a:p>
          <a:endParaRPr lang="es-ES"/>
        </a:p>
      </dgm:t>
    </dgm:pt>
    <dgm:pt modelId="{5F99A91C-BDF3-425B-B2DA-736CA609C43E}" type="pres">
      <dgm:prSet presAssocID="{697F3D80-D8C2-4E19-94DF-FB279C318C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355F50D-01A6-4CA7-9534-5A83BCECF469}" type="pres">
      <dgm:prSet presAssocID="{47090A83-42DB-4665-A476-48D83095A2FC}" presName="Accent1" presStyleCnt="0"/>
      <dgm:spPr/>
    </dgm:pt>
    <dgm:pt modelId="{03833EE6-CA05-494A-BE6E-384DFDF0E304}" type="pres">
      <dgm:prSet presAssocID="{47090A83-42DB-4665-A476-48D83095A2FC}" presName="Accent" presStyleLbl="node1" presStyleIdx="0" presStyleCnt="3"/>
      <dgm:spPr/>
    </dgm:pt>
    <dgm:pt modelId="{29BADA8A-B369-449D-A309-25646ACFAE06}" type="pres">
      <dgm:prSet presAssocID="{47090A83-42DB-4665-A476-48D83095A2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3ADF20-0198-41B2-8926-243590B99A11}" type="pres">
      <dgm:prSet presAssocID="{FEADE3F6-16FE-414B-8D47-417EECA181AE}" presName="Accent2" presStyleCnt="0"/>
      <dgm:spPr/>
    </dgm:pt>
    <dgm:pt modelId="{1A90FE02-BEEF-4D35-A930-DE9F02A2F956}" type="pres">
      <dgm:prSet presAssocID="{FEADE3F6-16FE-414B-8D47-417EECA181AE}" presName="Accent" presStyleLbl="node1" presStyleIdx="1" presStyleCnt="3"/>
      <dgm:spPr/>
    </dgm:pt>
    <dgm:pt modelId="{C016ACD8-B7C6-410A-BAC3-5895145FCED8}" type="pres">
      <dgm:prSet presAssocID="{FEADE3F6-16FE-414B-8D47-417EECA181A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756BB6-6A62-4B3A-A233-585B2688D663}" type="pres">
      <dgm:prSet presAssocID="{ED7D1713-BB18-42D6-ADFB-509AEECAC173}" presName="Accent3" presStyleCnt="0"/>
      <dgm:spPr/>
    </dgm:pt>
    <dgm:pt modelId="{312A826B-41E8-4545-A2D9-E86404924EB7}" type="pres">
      <dgm:prSet presAssocID="{ED7D1713-BB18-42D6-ADFB-509AEECAC173}" presName="Accent" presStyleLbl="node1" presStyleIdx="2" presStyleCnt="3"/>
      <dgm:spPr/>
    </dgm:pt>
    <dgm:pt modelId="{99D8DC92-D156-418E-A120-BA4525889339}" type="pres">
      <dgm:prSet presAssocID="{ED7D1713-BB18-42D6-ADFB-509AEECAC17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10D6DC-B10D-42E1-BE12-95C52AFD2377}" type="presOf" srcId="{697F3D80-D8C2-4E19-94DF-FB279C318C3E}" destId="{5F99A91C-BDF3-425B-B2DA-736CA609C43E}" srcOrd="0" destOrd="0" presId="urn:microsoft.com/office/officeart/2009/layout/CircleArrowProcess"/>
    <dgm:cxn modelId="{B57132C3-1045-45DF-BB57-64285D650E60}" srcId="{697F3D80-D8C2-4E19-94DF-FB279C318C3E}" destId="{FEADE3F6-16FE-414B-8D47-417EECA181AE}" srcOrd="1" destOrd="0" parTransId="{D49DB786-94AF-45B2-95F4-6334AC4E4E87}" sibTransId="{A0E67A2E-DD45-4A6F-8464-5A2FDC34072B}"/>
    <dgm:cxn modelId="{AAFA8773-675F-4A71-B8E3-A0F5FFE5AC43}" type="presOf" srcId="{ED7D1713-BB18-42D6-ADFB-509AEECAC173}" destId="{99D8DC92-D156-418E-A120-BA4525889339}" srcOrd="0" destOrd="0" presId="urn:microsoft.com/office/officeart/2009/layout/CircleArrowProcess"/>
    <dgm:cxn modelId="{DF9C8EA6-A525-4756-97DA-59CA649AFBCB}" srcId="{697F3D80-D8C2-4E19-94DF-FB279C318C3E}" destId="{47090A83-42DB-4665-A476-48D83095A2FC}" srcOrd="0" destOrd="0" parTransId="{F4D93083-826C-4DBE-9E6C-7445E118D638}" sibTransId="{831332F5-1414-434D-840E-58CE676F40A6}"/>
    <dgm:cxn modelId="{C63F6029-35FA-4F38-9FEF-CCEB2035CDEE}" srcId="{697F3D80-D8C2-4E19-94DF-FB279C318C3E}" destId="{ED7D1713-BB18-42D6-ADFB-509AEECAC173}" srcOrd="2" destOrd="0" parTransId="{3FDE2A4D-15C7-4848-9EAB-0D33DFDAA9E2}" sibTransId="{23FB43ED-759D-4A46-B1D0-02D0D167908B}"/>
    <dgm:cxn modelId="{0039C9B7-D0A8-4EF4-971E-7E505A761B5C}" type="presOf" srcId="{47090A83-42DB-4665-A476-48D83095A2FC}" destId="{29BADA8A-B369-449D-A309-25646ACFAE06}" srcOrd="0" destOrd="0" presId="urn:microsoft.com/office/officeart/2009/layout/CircleArrowProcess"/>
    <dgm:cxn modelId="{3A7AADD9-2AF9-4720-B05A-CB9E5CA38AC6}" type="presOf" srcId="{FEADE3F6-16FE-414B-8D47-417EECA181AE}" destId="{C016ACD8-B7C6-410A-BAC3-5895145FCED8}" srcOrd="0" destOrd="0" presId="urn:microsoft.com/office/officeart/2009/layout/CircleArrowProcess"/>
    <dgm:cxn modelId="{FED5388C-0395-4F4C-8EB6-F5882C328374}" type="presParOf" srcId="{5F99A91C-BDF3-425B-B2DA-736CA609C43E}" destId="{B355F50D-01A6-4CA7-9534-5A83BCECF469}" srcOrd="0" destOrd="0" presId="urn:microsoft.com/office/officeart/2009/layout/CircleArrowProcess"/>
    <dgm:cxn modelId="{65C58C0C-E8B7-4548-B3B9-B9880EE2330B}" type="presParOf" srcId="{B355F50D-01A6-4CA7-9534-5A83BCECF469}" destId="{03833EE6-CA05-494A-BE6E-384DFDF0E304}" srcOrd="0" destOrd="0" presId="urn:microsoft.com/office/officeart/2009/layout/CircleArrowProcess"/>
    <dgm:cxn modelId="{5ABD31E9-E605-42F8-84CD-4B109330CB11}" type="presParOf" srcId="{5F99A91C-BDF3-425B-B2DA-736CA609C43E}" destId="{29BADA8A-B369-449D-A309-25646ACFAE06}" srcOrd="1" destOrd="0" presId="urn:microsoft.com/office/officeart/2009/layout/CircleArrowProcess"/>
    <dgm:cxn modelId="{BB237B19-1E27-44B4-88D3-6D1EC446EB79}" type="presParOf" srcId="{5F99A91C-BDF3-425B-B2DA-736CA609C43E}" destId="{A93ADF20-0198-41B2-8926-243590B99A11}" srcOrd="2" destOrd="0" presId="urn:microsoft.com/office/officeart/2009/layout/CircleArrowProcess"/>
    <dgm:cxn modelId="{705A6F85-F605-4ADD-BBBF-FBBED8D35416}" type="presParOf" srcId="{A93ADF20-0198-41B2-8926-243590B99A11}" destId="{1A90FE02-BEEF-4D35-A930-DE9F02A2F956}" srcOrd="0" destOrd="0" presId="urn:microsoft.com/office/officeart/2009/layout/CircleArrowProcess"/>
    <dgm:cxn modelId="{A432E12F-0F22-4916-8C2D-EC92F065A4E3}" type="presParOf" srcId="{5F99A91C-BDF3-425B-B2DA-736CA609C43E}" destId="{C016ACD8-B7C6-410A-BAC3-5895145FCED8}" srcOrd="3" destOrd="0" presId="urn:microsoft.com/office/officeart/2009/layout/CircleArrowProcess"/>
    <dgm:cxn modelId="{460B783B-9648-4460-A200-8EC51F7ABFDE}" type="presParOf" srcId="{5F99A91C-BDF3-425B-B2DA-736CA609C43E}" destId="{90756BB6-6A62-4B3A-A233-585B2688D663}" srcOrd="4" destOrd="0" presId="urn:microsoft.com/office/officeart/2009/layout/CircleArrowProcess"/>
    <dgm:cxn modelId="{9699FA12-36B4-4B93-B910-BB06EB959B25}" type="presParOf" srcId="{90756BB6-6A62-4B3A-A233-585B2688D663}" destId="{312A826B-41E8-4545-A2D9-E86404924EB7}" srcOrd="0" destOrd="0" presId="urn:microsoft.com/office/officeart/2009/layout/CircleArrowProcess"/>
    <dgm:cxn modelId="{5DA289C6-9445-460C-B927-15E80E461792}" type="presParOf" srcId="{5F99A91C-BDF3-425B-B2DA-736CA609C43E}" destId="{99D8DC92-D156-418E-A120-BA45258893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62605AF-0500-4059-92B4-98732F77387A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F5D0714-6BCA-4700-93ED-24E02B145E89}">
      <dgm:prSet phldrT="[Texto]"/>
      <dgm:spPr/>
      <dgm:t>
        <a:bodyPr/>
        <a:lstStyle/>
        <a:p>
          <a:r>
            <a:rPr lang="es-EC" dirty="0" smtClean="0"/>
            <a:t>Caracterización de procesos </a:t>
          </a:r>
          <a:endParaRPr lang="es-EC" dirty="0"/>
        </a:p>
      </dgm:t>
    </dgm:pt>
    <dgm:pt modelId="{BD505631-44AF-4029-98FC-700579F193AF}" type="parTrans" cxnId="{BCBB1DA6-C7F0-4A85-8E88-869DF269969D}">
      <dgm:prSet/>
      <dgm:spPr/>
      <dgm:t>
        <a:bodyPr/>
        <a:lstStyle/>
        <a:p>
          <a:endParaRPr lang="es-EC"/>
        </a:p>
      </dgm:t>
    </dgm:pt>
    <dgm:pt modelId="{90E543F4-CD7D-499C-AC19-B44F89502FF7}" type="sibTrans" cxnId="{BCBB1DA6-C7F0-4A85-8E88-869DF269969D}">
      <dgm:prSet/>
      <dgm:spPr/>
      <dgm:t>
        <a:bodyPr/>
        <a:lstStyle/>
        <a:p>
          <a:endParaRPr lang="es-EC"/>
        </a:p>
      </dgm:t>
    </dgm:pt>
    <dgm:pt modelId="{A6BE463A-FDA9-4501-9F83-07B870EFD9B1}">
      <dgm:prSet phldrT="[Texto]"/>
      <dgm:spPr/>
      <dgm:t>
        <a:bodyPr/>
        <a:lstStyle/>
        <a:p>
          <a:r>
            <a:rPr lang="es-EC" dirty="0" smtClean="0"/>
            <a:t>Flujograma de procesos </a:t>
          </a:r>
          <a:endParaRPr lang="es-EC" dirty="0"/>
        </a:p>
      </dgm:t>
    </dgm:pt>
    <dgm:pt modelId="{4ED757BF-F84A-4126-942B-994EA865D209}" type="parTrans" cxnId="{A01F9FF6-D67E-4028-8E1D-19DCA1A9B42F}">
      <dgm:prSet/>
      <dgm:spPr/>
      <dgm:t>
        <a:bodyPr/>
        <a:lstStyle/>
        <a:p>
          <a:endParaRPr lang="es-EC"/>
        </a:p>
      </dgm:t>
    </dgm:pt>
    <dgm:pt modelId="{021D6884-4183-438A-BAEB-D4D7464715B4}" type="sibTrans" cxnId="{A01F9FF6-D67E-4028-8E1D-19DCA1A9B42F}">
      <dgm:prSet/>
      <dgm:spPr/>
      <dgm:t>
        <a:bodyPr/>
        <a:lstStyle/>
        <a:p>
          <a:endParaRPr lang="es-EC"/>
        </a:p>
      </dgm:t>
    </dgm:pt>
    <dgm:pt modelId="{94AF63C6-F91E-4445-917B-EEE51DAB6D70}" type="pres">
      <dgm:prSet presAssocID="{362605AF-0500-4059-92B4-98732F77387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F090E93-4139-4FC3-B79E-9592F0283082}" type="pres">
      <dgm:prSet presAssocID="{1F5D0714-6BCA-4700-93ED-24E02B145E89}" presName="horFlow" presStyleCnt="0"/>
      <dgm:spPr/>
    </dgm:pt>
    <dgm:pt modelId="{64910495-EBCD-48EF-8E86-52FF4DFDD4B1}" type="pres">
      <dgm:prSet presAssocID="{1F5D0714-6BCA-4700-93ED-24E02B145E89}" presName="bigChev" presStyleLbl="node1" presStyleIdx="0" presStyleCnt="2" custLinFactNeighborY="-63456"/>
      <dgm:spPr/>
      <dgm:t>
        <a:bodyPr/>
        <a:lstStyle/>
        <a:p>
          <a:endParaRPr lang="es-EC"/>
        </a:p>
      </dgm:t>
    </dgm:pt>
    <dgm:pt modelId="{A5282AEF-99AD-4511-B79E-BB7D5C7430DD}" type="pres">
      <dgm:prSet presAssocID="{1F5D0714-6BCA-4700-93ED-24E02B145E89}" presName="vSp" presStyleCnt="0"/>
      <dgm:spPr/>
    </dgm:pt>
    <dgm:pt modelId="{AD53621C-3F95-4678-B763-5234439DEF13}" type="pres">
      <dgm:prSet presAssocID="{A6BE463A-FDA9-4501-9F83-07B870EFD9B1}" presName="horFlow" presStyleCnt="0"/>
      <dgm:spPr/>
    </dgm:pt>
    <dgm:pt modelId="{9B54E82E-3B72-4F0D-ADB1-35153ED30473}" type="pres">
      <dgm:prSet presAssocID="{A6BE463A-FDA9-4501-9F83-07B870EFD9B1}" presName="bigChev" presStyleLbl="node1" presStyleIdx="1" presStyleCnt="2" custLinFactNeighborY="8097"/>
      <dgm:spPr/>
      <dgm:t>
        <a:bodyPr/>
        <a:lstStyle/>
        <a:p>
          <a:endParaRPr lang="es-EC"/>
        </a:p>
      </dgm:t>
    </dgm:pt>
  </dgm:ptLst>
  <dgm:cxnLst>
    <dgm:cxn modelId="{5AE13026-DCC1-4459-9CAF-D46B37464F0B}" type="presOf" srcId="{362605AF-0500-4059-92B4-98732F77387A}" destId="{94AF63C6-F91E-4445-917B-EEE51DAB6D70}" srcOrd="0" destOrd="0" presId="urn:microsoft.com/office/officeart/2005/8/layout/lProcess3"/>
    <dgm:cxn modelId="{3F6CA40E-F032-45D2-8DA5-E359D991C7B2}" type="presOf" srcId="{1F5D0714-6BCA-4700-93ED-24E02B145E89}" destId="{64910495-EBCD-48EF-8E86-52FF4DFDD4B1}" srcOrd="0" destOrd="0" presId="urn:microsoft.com/office/officeart/2005/8/layout/lProcess3"/>
    <dgm:cxn modelId="{A01F9FF6-D67E-4028-8E1D-19DCA1A9B42F}" srcId="{362605AF-0500-4059-92B4-98732F77387A}" destId="{A6BE463A-FDA9-4501-9F83-07B870EFD9B1}" srcOrd="1" destOrd="0" parTransId="{4ED757BF-F84A-4126-942B-994EA865D209}" sibTransId="{021D6884-4183-438A-BAEB-D4D7464715B4}"/>
    <dgm:cxn modelId="{BCBB1DA6-C7F0-4A85-8E88-869DF269969D}" srcId="{362605AF-0500-4059-92B4-98732F77387A}" destId="{1F5D0714-6BCA-4700-93ED-24E02B145E89}" srcOrd="0" destOrd="0" parTransId="{BD505631-44AF-4029-98FC-700579F193AF}" sibTransId="{90E543F4-CD7D-499C-AC19-B44F89502FF7}"/>
    <dgm:cxn modelId="{0A8FDD73-3CFE-495D-B974-C7B7EDB8C259}" type="presOf" srcId="{A6BE463A-FDA9-4501-9F83-07B870EFD9B1}" destId="{9B54E82E-3B72-4F0D-ADB1-35153ED30473}" srcOrd="0" destOrd="0" presId="urn:microsoft.com/office/officeart/2005/8/layout/lProcess3"/>
    <dgm:cxn modelId="{A4BB1590-9B97-4A3C-9B8C-8374AF5453AB}" type="presParOf" srcId="{94AF63C6-F91E-4445-917B-EEE51DAB6D70}" destId="{4F090E93-4139-4FC3-B79E-9592F0283082}" srcOrd="0" destOrd="0" presId="urn:microsoft.com/office/officeart/2005/8/layout/lProcess3"/>
    <dgm:cxn modelId="{8EE47F65-1676-4891-8E6C-05832FC84DA3}" type="presParOf" srcId="{4F090E93-4139-4FC3-B79E-9592F0283082}" destId="{64910495-EBCD-48EF-8E86-52FF4DFDD4B1}" srcOrd="0" destOrd="0" presId="urn:microsoft.com/office/officeart/2005/8/layout/lProcess3"/>
    <dgm:cxn modelId="{B7F64004-86DB-46BF-8568-B37936C17575}" type="presParOf" srcId="{94AF63C6-F91E-4445-917B-EEE51DAB6D70}" destId="{A5282AEF-99AD-4511-B79E-BB7D5C7430DD}" srcOrd="1" destOrd="0" presId="urn:microsoft.com/office/officeart/2005/8/layout/lProcess3"/>
    <dgm:cxn modelId="{4987087D-9D05-4E28-AC94-AC897903A179}" type="presParOf" srcId="{94AF63C6-F91E-4445-917B-EEE51DAB6D70}" destId="{AD53621C-3F95-4678-B763-5234439DEF13}" srcOrd="2" destOrd="0" presId="urn:microsoft.com/office/officeart/2005/8/layout/lProcess3"/>
    <dgm:cxn modelId="{CD93A191-6910-4FD1-93E0-56A737EBA144}" type="presParOf" srcId="{AD53621C-3F95-4678-B763-5234439DEF13}" destId="{9B54E82E-3B72-4F0D-ADB1-35153ED3047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F42C979-C3D3-40A7-8A3C-E31F1CFBE4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FE2D213B-1412-4FBE-88A0-8FA678E87EFA}">
      <dgm:prSet phldrT="[Texto]"/>
      <dgm:spPr/>
      <dgm:t>
        <a:bodyPr/>
        <a:lstStyle/>
        <a:p>
          <a:r>
            <a:rPr lang="es-EC" dirty="0" smtClean="0"/>
            <a:t>Estandarización</a:t>
          </a:r>
          <a:endParaRPr lang="es-EC" dirty="0"/>
        </a:p>
      </dgm:t>
    </dgm:pt>
    <dgm:pt modelId="{7C476241-5BF0-4A34-8161-9F9D32ABD467}" type="parTrans" cxnId="{26E08B58-F66C-481F-9537-E6E50741AA1E}">
      <dgm:prSet/>
      <dgm:spPr/>
      <dgm:t>
        <a:bodyPr/>
        <a:lstStyle/>
        <a:p>
          <a:endParaRPr lang="es-EC"/>
        </a:p>
      </dgm:t>
    </dgm:pt>
    <dgm:pt modelId="{4E7DDD8C-2A94-4DB0-BF2C-A262A105B58C}" type="sibTrans" cxnId="{26E08B58-F66C-481F-9537-E6E50741AA1E}">
      <dgm:prSet/>
      <dgm:spPr/>
      <dgm:t>
        <a:bodyPr/>
        <a:lstStyle/>
        <a:p>
          <a:endParaRPr lang="es-EC"/>
        </a:p>
      </dgm:t>
    </dgm:pt>
    <dgm:pt modelId="{5D86A96D-4B06-4F0F-BCFE-0D8622F97087}">
      <dgm:prSet phldrT="[Texto]"/>
      <dgm:spPr/>
      <dgm:t>
        <a:bodyPr/>
        <a:lstStyle/>
        <a:p>
          <a:r>
            <a:rPr lang="es-EC" dirty="0" smtClean="0"/>
            <a:t>Responsable</a:t>
          </a:r>
          <a:endParaRPr lang="es-EC" dirty="0"/>
        </a:p>
      </dgm:t>
    </dgm:pt>
    <dgm:pt modelId="{E7CC4527-8EB0-4B2B-803E-7DAF424D080D}" type="parTrans" cxnId="{86932154-4EDA-4B97-9FD5-91E7D8E334BA}">
      <dgm:prSet/>
      <dgm:spPr/>
      <dgm:t>
        <a:bodyPr/>
        <a:lstStyle/>
        <a:p>
          <a:endParaRPr lang="es-EC"/>
        </a:p>
      </dgm:t>
    </dgm:pt>
    <dgm:pt modelId="{E86343BF-5859-415D-9110-6FDD7CBF3AC8}" type="sibTrans" cxnId="{86932154-4EDA-4B97-9FD5-91E7D8E334BA}">
      <dgm:prSet/>
      <dgm:spPr/>
      <dgm:t>
        <a:bodyPr/>
        <a:lstStyle/>
        <a:p>
          <a:endParaRPr lang="es-EC"/>
        </a:p>
      </dgm:t>
    </dgm:pt>
    <dgm:pt modelId="{BF0BC068-B135-4CB4-9524-BD217187351D}">
      <dgm:prSet phldrT="[Texto]"/>
      <dgm:spPr/>
      <dgm:t>
        <a:bodyPr/>
        <a:lstStyle/>
        <a:p>
          <a:r>
            <a:rPr lang="es-EC" dirty="0" smtClean="0"/>
            <a:t>Inducción</a:t>
          </a:r>
          <a:endParaRPr lang="es-EC" dirty="0"/>
        </a:p>
      </dgm:t>
    </dgm:pt>
    <dgm:pt modelId="{2CEA3400-31FA-4DA7-9B53-5343EF23B548}" type="sibTrans" cxnId="{CB5B4AAB-319A-4B53-A594-B978D57E2790}">
      <dgm:prSet/>
      <dgm:spPr/>
      <dgm:t>
        <a:bodyPr/>
        <a:lstStyle/>
        <a:p>
          <a:endParaRPr lang="es-EC"/>
        </a:p>
      </dgm:t>
    </dgm:pt>
    <dgm:pt modelId="{3095F3B6-F879-47E9-B646-C849C180B19F}" type="parTrans" cxnId="{CB5B4AAB-319A-4B53-A594-B978D57E2790}">
      <dgm:prSet/>
      <dgm:spPr/>
      <dgm:t>
        <a:bodyPr/>
        <a:lstStyle/>
        <a:p>
          <a:endParaRPr lang="es-EC"/>
        </a:p>
      </dgm:t>
    </dgm:pt>
    <dgm:pt modelId="{1E4A9791-7E72-45C5-938E-5AF2555589AE}">
      <dgm:prSet phldrT="[Texto]"/>
      <dgm:spPr/>
      <dgm:t>
        <a:bodyPr/>
        <a:lstStyle/>
        <a:p>
          <a:r>
            <a:rPr lang="es-EC" dirty="0" smtClean="0"/>
            <a:t> </a:t>
          </a:r>
          <a:r>
            <a:rPr lang="es-EC" dirty="0" smtClean="0"/>
            <a:t>Certificaciones </a:t>
          </a:r>
          <a:endParaRPr lang="es-EC" dirty="0"/>
        </a:p>
      </dgm:t>
    </dgm:pt>
    <dgm:pt modelId="{F506A711-CDDD-471C-AC34-CE032BD252E3}" type="parTrans" cxnId="{7A316620-90FB-4011-A9AC-8EAFC47012FA}">
      <dgm:prSet/>
      <dgm:spPr/>
      <dgm:t>
        <a:bodyPr/>
        <a:lstStyle/>
        <a:p>
          <a:endParaRPr lang="es-EC"/>
        </a:p>
      </dgm:t>
    </dgm:pt>
    <dgm:pt modelId="{0E035C28-FF6F-40D4-BECC-33CB6BA75A05}" type="sibTrans" cxnId="{7A316620-90FB-4011-A9AC-8EAFC47012FA}">
      <dgm:prSet/>
      <dgm:spPr/>
      <dgm:t>
        <a:bodyPr/>
        <a:lstStyle/>
        <a:p>
          <a:endParaRPr lang="es-EC"/>
        </a:p>
      </dgm:t>
    </dgm:pt>
    <dgm:pt modelId="{05EE1D6B-CFCF-4EE0-8635-5630BCB975DD}" type="pres">
      <dgm:prSet presAssocID="{DF42C979-C3D3-40A7-8A3C-E31F1CFBE49D}" presName="Name0" presStyleCnt="0">
        <dgm:presLayoutVars>
          <dgm:chMax val="7"/>
          <dgm:chPref val="7"/>
          <dgm:dir/>
        </dgm:presLayoutVars>
      </dgm:prSet>
      <dgm:spPr/>
    </dgm:pt>
    <dgm:pt modelId="{7A30779C-4AB1-4690-9214-46AFE473817E}" type="pres">
      <dgm:prSet presAssocID="{DF42C979-C3D3-40A7-8A3C-E31F1CFBE49D}" presName="Name1" presStyleCnt="0"/>
      <dgm:spPr/>
    </dgm:pt>
    <dgm:pt modelId="{3045F0EB-1E15-48B1-8F36-55ECF24AE0CC}" type="pres">
      <dgm:prSet presAssocID="{DF42C979-C3D3-40A7-8A3C-E31F1CFBE49D}" presName="cycle" presStyleCnt="0"/>
      <dgm:spPr/>
    </dgm:pt>
    <dgm:pt modelId="{9324035E-3E32-4C2A-AA63-2359A911EF6D}" type="pres">
      <dgm:prSet presAssocID="{DF42C979-C3D3-40A7-8A3C-E31F1CFBE49D}" presName="srcNode" presStyleLbl="node1" presStyleIdx="0" presStyleCnt="4"/>
      <dgm:spPr/>
    </dgm:pt>
    <dgm:pt modelId="{119D42DA-6D0F-4C8B-8A3A-CE86A15B901E}" type="pres">
      <dgm:prSet presAssocID="{DF42C979-C3D3-40A7-8A3C-E31F1CFBE49D}" presName="conn" presStyleLbl="parChTrans1D2" presStyleIdx="0" presStyleCnt="1"/>
      <dgm:spPr/>
    </dgm:pt>
    <dgm:pt modelId="{0F94B039-4AF0-4108-8513-D82D97BC29A0}" type="pres">
      <dgm:prSet presAssocID="{DF42C979-C3D3-40A7-8A3C-E31F1CFBE49D}" presName="extraNode" presStyleLbl="node1" presStyleIdx="0" presStyleCnt="4"/>
      <dgm:spPr/>
    </dgm:pt>
    <dgm:pt modelId="{52609690-C157-4637-9DBF-635176A6E9FE}" type="pres">
      <dgm:prSet presAssocID="{DF42C979-C3D3-40A7-8A3C-E31F1CFBE49D}" presName="dstNode" presStyleLbl="node1" presStyleIdx="0" presStyleCnt="4"/>
      <dgm:spPr/>
    </dgm:pt>
    <dgm:pt modelId="{728E3177-085E-4F56-8C61-60A4009DE260}" type="pres">
      <dgm:prSet presAssocID="{FE2D213B-1412-4FBE-88A0-8FA678E87EFA}" presName="text_1" presStyleLbl="node1" presStyleIdx="0" presStyleCnt="4">
        <dgm:presLayoutVars>
          <dgm:bulletEnabled val="1"/>
        </dgm:presLayoutVars>
      </dgm:prSet>
      <dgm:spPr/>
    </dgm:pt>
    <dgm:pt modelId="{0903D051-F905-46F1-B249-4E9DA0312F5A}" type="pres">
      <dgm:prSet presAssocID="{FE2D213B-1412-4FBE-88A0-8FA678E87EFA}" presName="accent_1" presStyleCnt="0"/>
      <dgm:spPr/>
    </dgm:pt>
    <dgm:pt modelId="{8456A0A2-C172-469C-8AB3-12E41C13AC17}" type="pres">
      <dgm:prSet presAssocID="{FE2D213B-1412-4FBE-88A0-8FA678E87EFA}" presName="accentRepeatNode" presStyleLbl="solidFgAcc1" presStyleIdx="0" presStyleCnt="4"/>
      <dgm:spPr/>
    </dgm:pt>
    <dgm:pt modelId="{6FBA613C-B161-491F-9ED5-80CD129AAFC2}" type="pres">
      <dgm:prSet presAssocID="{5D86A96D-4B06-4F0F-BCFE-0D8622F97087}" presName="text_2" presStyleLbl="node1" presStyleIdx="1" presStyleCnt="4">
        <dgm:presLayoutVars>
          <dgm:bulletEnabled val="1"/>
        </dgm:presLayoutVars>
      </dgm:prSet>
      <dgm:spPr/>
    </dgm:pt>
    <dgm:pt modelId="{E301F038-8424-424E-8A69-9352F4371CC1}" type="pres">
      <dgm:prSet presAssocID="{5D86A96D-4B06-4F0F-BCFE-0D8622F97087}" presName="accent_2" presStyleCnt="0"/>
      <dgm:spPr/>
    </dgm:pt>
    <dgm:pt modelId="{3949A571-AEE4-4260-9F40-F0146A67B9C2}" type="pres">
      <dgm:prSet presAssocID="{5D86A96D-4B06-4F0F-BCFE-0D8622F97087}" presName="accentRepeatNode" presStyleLbl="solidFgAcc1" presStyleIdx="1" presStyleCnt="4"/>
      <dgm:spPr/>
    </dgm:pt>
    <dgm:pt modelId="{6038519D-091A-4F70-8DBF-D0AAEB2BF5BA}" type="pres">
      <dgm:prSet presAssocID="{1E4A9791-7E72-45C5-938E-5AF2555589AE}" presName="text_3" presStyleLbl="node1" presStyleIdx="2" presStyleCnt="4">
        <dgm:presLayoutVars>
          <dgm:bulletEnabled val="1"/>
        </dgm:presLayoutVars>
      </dgm:prSet>
      <dgm:spPr/>
    </dgm:pt>
    <dgm:pt modelId="{3709B416-7131-4A7D-B4B9-A533D2E7AC8F}" type="pres">
      <dgm:prSet presAssocID="{1E4A9791-7E72-45C5-938E-5AF2555589AE}" presName="accent_3" presStyleCnt="0"/>
      <dgm:spPr/>
    </dgm:pt>
    <dgm:pt modelId="{60F76242-024C-4B03-A154-86323EF56229}" type="pres">
      <dgm:prSet presAssocID="{1E4A9791-7E72-45C5-938E-5AF2555589AE}" presName="accentRepeatNode" presStyleLbl="solidFgAcc1" presStyleIdx="2" presStyleCnt="4"/>
      <dgm:spPr/>
    </dgm:pt>
    <dgm:pt modelId="{39BC8820-A51B-4E69-96B7-05B03755D7D6}" type="pres">
      <dgm:prSet presAssocID="{BF0BC068-B135-4CB4-9524-BD217187351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A76449-C29E-42AE-BCBF-EF4C88282D66}" type="pres">
      <dgm:prSet presAssocID="{BF0BC068-B135-4CB4-9524-BD217187351D}" presName="accent_4" presStyleCnt="0"/>
      <dgm:spPr/>
    </dgm:pt>
    <dgm:pt modelId="{A7A1A34B-DA5C-49C8-8601-7517A224F8A3}" type="pres">
      <dgm:prSet presAssocID="{BF0BC068-B135-4CB4-9524-BD217187351D}" presName="accentRepeatNode" presStyleLbl="solidFgAcc1" presStyleIdx="3" presStyleCnt="4"/>
      <dgm:spPr/>
    </dgm:pt>
  </dgm:ptLst>
  <dgm:cxnLst>
    <dgm:cxn modelId="{4F3DDDB1-F0A1-47DA-A1F9-EE3956A82272}" type="presOf" srcId="{1E4A9791-7E72-45C5-938E-5AF2555589AE}" destId="{6038519D-091A-4F70-8DBF-D0AAEB2BF5BA}" srcOrd="0" destOrd="0" presId="urn:microsoft.com/office/officeart/2008/layout/VerticalCurvedList"/>
    <dgm:cxn modelId="{1E51F06D-3222-40C5-A1C6-98DCF35E304B}" type="presOf" srcId="{5D86A96D-4B06-4F0F-BCFE-0D8622F97087}" destId="{6FBA613C-B161-491F-9ED5-80CD129AAFC2}" srcOrd="0" destOrd="0" presId="urn:microsoft.com/office/officeart/2008/layout/VerticalCurvedList"/>
    <dgm:cxn modelId="{7A316620-90FB-4011-A9AC-8EAFC47012FA}" srcId="{DF42C979-C3D3-40A7-8A3C-E31F1CFBE49D}" destId="{1E4A9791-7E72-45C5-938E-5AF2555589AE}" srcOrd="2" destOrd="0" parTransId="{F506A711-CDDD-471C-AC34-CE032BD252E3}" sibTransId="{0E035C28-FF6F-40D4-BECC-33CB6BA75A05}"/>
    <dgm:cxn modelId="{ACB6FE0E-7E63-40B2-99D4-860E2235E657}" type="presOf" srcId="{FE2D213B-1412-4FBE-88A0-8FA678E87EFA}" destId="{728E3177-085E-4F56-8C61-60A4009DE260}" srcOrd="0" destOrd="0" presId="urn:microsoft.com/office/officeart/2008/layout/VerticalCurvedList"/>
    <dgm:cxn modelId="{065C7DD2-D80A-4C97-96C3-B872E6D8056C}" type="presOf" srcId="{4E7DDD8C-2A94-4DB0-BF2C-A262A105B58C}" destId="{119D42DA-6D0F-4C8B-8A3A-CE86A15B901E}" srcOrd="0" destOrd="0" presId="urn:microsoft.com/office/officeart/2008/layout/VerticalCurvedList"/>
    <dgm:cxn modelId="{86932154-4EDA-4B97-9FD5-91E7D8E334BA}" srcId="{DF42C979-C3D3-40A7-8A3C-E31F1CFBE49D}" destId="{5D86A96D-4B06-4F0F-BCFE-0D8622F97087}" srcOrd="1" destOrd="0" parTransId="{E7CC4527-8EB0-4B2B-803E-7DAF424D080D}" sibTransId="{E86343BF-5859-415D-9110-6FDD7CBF3AC8}"/>
    <dgm:cxn modelId="{91E97A86-02DD-420D-93C3-43AF16E35E1A}" type="presOf" srcId="{DF42C979-C3D3-40A7-8A3C-E31F1CFBE49D}" destId="{05EE1D6B-CFCF-4EE0-8635-5630BCB975DD}" srcOrd="0" destOrd="0" presId="urn:microsoft.com/office/officeart/2008/layout/VerticalCurvedList"/>
    <dgm:cxn modelId="{CB5B4AAB-319A-4B53-A594-B978D57E2790}" srcId="{DF42C979-C3D3-40A7-8A3C-E31F1CFBE49D}" destId="{BF0BC068-B135-4CB4-9524-BD217187351D}" srcOrd="3" destOrd="0" parTransId="{3095F3B6-F879-47E9-B646-C849C180B19F}" sibTransId="{2CEA3400-31FA-4DA7-9B53-5343EF23B548}"/>
    <dgm:cxn modelId="{5AC31561-B675-46E2-9FE5-E7BC23536E71}" type="presOf" srcId="{BF0BC068-B135-4CB4-9524-BD217187351D}" destId="{39BC8820-A51B-4E69-96B7-05B03755D7D6}" srcOrd="0" destOrd="0" presId="urn:microsoft.com/office/officeart/2008/layout/VerticalCurvedList"/>
    <dgm:cxn modelId="{26E08B58-F66C-481F-9537-E6E50741AA1E}" srcId="{DF42C979-C3D3-40A7-8A3C-E31F1CFBE49D}" destId="{FE2D213B-1412-4FBE-88A0-8FA678E87EFA}" srcOrd="0" destOrd="0" parTransId="{7C476241-5BF0-4A34-8161-9F9D32ABD467}" sibTransId="{4E7DDD8C-2A94-4DB0-BF2C-A262A105B58C}"/>
    <dgm:cxn modelId="{AEBD508F-A2D9-40E9-A721-CE2695D2DC8A}" type="presParOf" srcId="{05EE1D6B-CFCF-4EE0-8635-5630BCB975DD}" destId="{7A30779C-4AB1-4690-9214-46AFE473817E}" srcOrd="0" destOrd="0" presId="urn:microsoft.com/office/officeart/2008/layout/VerticalCurvedList"/>
    <dgm:cxn modelId="{05B74BB8-56DC-4AA8-8149-8B7B0BC38AF6}" type="presParOf" srcId="{7A30779C-4AB1-4690-9214-46AFE473817E}" destId="{3045F0EB-1E15-48B1-8F36-55ECF24AE0CC}" srcOrd="0" destOrd="0" presId="urn:microsoft.com/office/officeart/2008/layout/VerticalCurvedList"/>
    <dgm:cxn modelId="{94F0882F-81D0-456B-AF88-5F1C2F435663}" type="presParOf" srcId="{3045F0EB-1E15-48B1-8F36-55ECF24AE0CC}" destId="{9324035E-3E32-4C2A-AA63-2359A911EF6D}" srcOrd="0" destOrd="0" presId="urn:microsoft.com/office/officeart/2008/layout/VerticalCurvedList"/>
    <dgm:cxn modelId="{68DF0BB0-5771-4358-8731-EADD584ADDAA}" type="presParOf" srcId="{3045F0EB-1E15-48B1-8F36-55ECF24AE0CC}" destId="{119D42DA-6D0F-4C8B-8A3A-CE86A15B901E}" srcOrd="1" destOrd="0" presId="urn:microsoft.com/office/officeart/2008/layout/VerticalCurvedList"/>
    <dgm:cxn modelId="{74B8860B-DEAD-4230-9841-E2647EDBE292}" type="presParOf" srcId="{3045F0EB-1E15-48B1-8F36-55ECF24AE0CC}" destId="{0F94B039-4AF0-4108-8513-D82D97BC29A0}" srcOrd="2" destOrd="0" presId="urn:microsoft.com/office/officeart/2008/layout/VerticalCurvedList"/>
    <dgm:cxn modelId="{67ACAAF5-A504-4797-A203-166F1477FD6F}" type="presParOf" srcId="{3045F0EB-1E15-48B1-8F36-55ECF24AE0CC}" destId="{52609690-C157-4637-9DBF-635176A6E9FE}" srcOrd="3" destOrd="0" presId="urn:microsoft.com/office/officeart/2008/layout/VerticalCurvedList"/>
    <dgm:cxn modelId="{BBA36BCB-8F89-401E-ADDC-37B3DBC07CDF}" type="presParOf" srcId="{7A30779C-4AB1-4690-9214-46AFE473817E}" destId="{728E3177-085E-4F56-8C61-60A4009DE260}" srcOrd="1" destOrd="0" presId="urn:microsoft.com/office/officeart/2008/layout/VerticalCurvedList"/>
    <dgm:cxn modelId="{095053F9-6F37-4EF6-A8E3-AD0A4E2C8166}" type="presParOf" srcId="{7A30779C-4AB1-4690-9214-46AFE473817E}" destId="{0903D051-F905-46F1-B249-4E9DA0312F5A}" srcOrd="2" destOrd="0" presId="urn:microsoft.com/office/officeart/2008/layout/VerticalCurvedList"/>
    <dgm:cxn modelId="{993F6CED-A439-4D83-B590-6186C869A389}" type="presParOf" srcId="{0903D051-F905-46F1-B249-4E9DA0312F5A}" destId="{8456A0A2-C172-469C-8AB3-12E41C13AC17}" srcOrd="0" destOrd="0" presId="urn:microsoft.com/office/officeart/2008/layout/VerticalCurvedList"/>
    <dgm:cxn modelId="{64872251-2569-47E8-89E3-DB8712305134}" type="presParOf" srcId="{7A30779C-4AB1-4690-9214-46AFE473817E}" destId="{6FBA613C-B161-491F-9ED5-80CD129AAFC2}" srcOrd="3" destOrd="0" presId="urn:microsoft.com/office/officeart/2008/layout/VerticalCurvedList"/>
    <dgm:cxn modelId="{B3071512-A525-4B3B-B44F-11E047401764}" type="presParOf" srcId="{7A30779C-4AB1-4690-9214-46AFE473817E}" destId="{E301F038-8424-424E-8A69-9352F4371CC1}" srcOrd="4" destOrd="0" presId="urn:microsoft.com/office/officeart/2008/layout/VerticalCurvedList"/>
    <dgm:cxn modelId="{182841DA-4EDB-4BFD-BCE0-60A1BB05CE4C}" type="presParOf" srcId="{E301F038-8424-424E-8A69-9352F4371CC1}" destId="{3949A571-AEE4-4260-9F40-F0146A67B9C2}" srcOrd="0" destOrd="0" presId="urn:microsoft.com/office/officeart/2008/layout/VerticalCurvedList"/>
    <dgm:cxn modelId="{EECC6242-E81F-4B98-BF95-48FFDE8DB1A0}" type="presParOf" srcId="{7A30779C-4AB1-4690-9214-46AFE473817E}" destId="{6038519D-091A-4F70-8DBF-D0AAEB2BF5BA}" srcOrd="5" destOrd="0" presId="urn:microsoft.com/office/officeart/2008/layout/VerticalCurvedList"/>
    <dgm:cxn modelId="{803FC160-E5B4-4152-B2F8-25CF4D042945}" type="presParOf" srcId="{7A30779C-4AB1-4690-9214-46AFE473817E}" destId="{3709B416-7131-4A7D-B4B9-A533D2E7AC8F}" srcOrd="6" destOrd="0" presId="urn:microsoft.com/office/officeart/2008/layout/VerticalCurvedList"/>
    <dgm:cxn modelId="{A0530B18-C2B6-40A9-B480-DA72B46642C3}" type="presParOf" srcId="{3709B416-7131-4A7D-B4B9-A533D2E7AC8F}" destId="{60F76242-024C-4B03-A154-86323EF56229}" srcOrd="0" destOrd="0" presId="urn:microsoft.com/office/officeart/2008/layout/VerticalCurvedList"/>
    <dgm:cxn modelId="{5B49FE6B-6B4F-4AE8-95A9-E84B12F36726}" type="presParOf" srcId="{7A30779C-4AB1-4690-9214-46AFE473817E}" destId="{39BC8820-A51B-4E69-96B7-05B03755D7D6}" srcOrd="7" destOrd="0" presId="urn:microsoft.com/office/officeart/2008/layout/VerticalCurvedList"/>
    <dgm:cxn modelId="{6FC3113A-91DF-4A44-AD53-C14ACBF0F645}" type="presParOf" srcId="{7A30779C-4AB1-4690-9214-46AFE473817E}" destId="{6AA76449-C29E-42AE-BCBF-EF4C88282D66}" srcOrd="8" destOrd="0" presId="urn:microsoft.com/office/officeart/2008/layout/VerticalCurvedList"/>
    <dgm:cxn modelId="{DF306008-C63E-4A5B-834B-6B34F87EA5FE}" type="presParOf" srcId="{6AA76449-C29E-42AE-BCBF-EF4C88282D66}" destId="{A7A1A34B-DA5C-49C8-8601-7517A224F8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BEF656-9247-4577-9592-43B10B6317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4B84042-BF82-4B8E-80DC-53370F69B74F}">
      <dgm:prSet phldrT="[Texto]"/>
      <dgm:spPr/>
      <dgm:t>
        <a:bodyPr/>
        <a:lstStyle/>
        <a:p>
          <a:r>
            <a:rPr lang="es-EC" dirty="0" smtClean="0"/>
            <a:t>Análisis de proveedores influye en el crecimiento Comercial debido a que ROLASA puede decidir los proveedores con los que trabajará bajo estándares de cumplimiento. Al ser una cadena de actores, la eficacia de cada uno influye directamente. </a:t>
          </a:r>
          <a:endParaRPr lang="es-EC" dirty="0"/>
        </a:p>
      </dgm:t>
    </dgm:pt>
    <dgm:pt modelId="{C4559CE0-5899-4A09-A5CC-D273F79748F1}" type="parTrans" cxnId="{5B127B5C-B234-4DA6-9C0D-330D05033ED8}">
      <dgm:prSet/>
      <dgm:spPr/>
      <dgm:t>
        <a:bodyPr/>
        <a:lstStyle/>
        <a:p>
          <a:endParaRPr lang="es-EC"/>
        </a:p>
      </dgm:t>
    </dgm:pt>
    <dgm:pt modelId="{302C82F5-95B7-4168-8F96-A65676F3776C}" type="sibTrans" cxnId="{5B127B5C-B234-4DA6-9C0D-330D05033ED8}">
      <dgm:prSet/>
      <dgm:spPr/>
      <dgm:t>
        <a:bodyPr/>
        <a:lstStyle/>
        <a:p>
          <a:endParaRPr lang="es-EC"/>
        </a:p>
      </dgm:t>
    </dgm:pt>
    <dgm:pt modelId="{150F1EC2-2DEB-44BA-8697-0D017BF78918}">
      <dgm:prSet phldrT="[Texto]"/>
      <dgm:spPr/>
      <dgm:t>
        <a:bodyPr/>
        <a:lstStyle/>
        <a:p>
          <a:r>
            <a:rPr lang="es-EC" dirty="0" smtClean="0"/>
            <a:t>Sistema de Gestión de Calidad al concentrarse en la cadena de valor empresa ROLASA y en tratar puntos críticos  de la misma, permite  que la su estrategia competitiva sea en diferenciación porque el cumplimiento de tiempos y costos de transporte da como resultado la confianza del cliente. </a:t>
          </a:r>
          <a:endParaRPr lang="es-EC" dirty="0"/>
        </a:p>
      </dgm:t>
    </dgm:pt>
    <dgm:pt modelId="{1B034A2E-B7A2-4736-9D87-B868FD6FE379}" type="sibTrans" cxnId="{BAD43DBD-086E-4B02-8835-62F43CB2585D}">
      <dgm:prSet/>
      <dgm:spPr/>
      <dgm:t>
        <a:bodyPr/>
        <a:lstStyle/>
        <a:p>
          <a:endParaRPr lang="es-EC"/>
        </a:p>
      </dgm:t>
    </dgm:pt>
    <dgm:pt modelId="{5AF3CAB5-187E-4ADA-ADE7-A418961E96B9}" type="parTrans" cxnId="{BAD43DBD-086E-4B02-8835-62F43CB2585D}">
      <dgm:prSet/>
      <dgm:spPr/>
      <dgm:t>
        <a:bodyPr/>
        <a:lstStyle/>
        <a:p>
          <a:endParaRPr lang="es-EC"/>
        </a:p>
      </dgm:t>
    </dgm:pt>
    <dgm:pt modelId="{AA54BAB5-F574-43B0-8329-78283B341C87}" type="pres">
      <dgm:prSet presAssocID="{FCBEF656-9247-4577-9592-43B10B6317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05DAA0-4984-425B-879C-7D255AB6B697}" type="pres">
      <dgm:prSet presAssocID="{150F1EC2-2DEB-44BA-8697-0D017BF789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AF08C-5124-439E-BACE-AD2FF8725D7B}" type="pres">
      <dgm:prSet presAssocID="{1B034A2E-B7A2-4736-9D87-B868FD6FE379}" presName="spacer" presStyleCnt="0"/>
      <dgm:spPr/>
    </dgm:pt>
    <dgm:pt modelId="{1ADA3E7C-99E2-463A-A85E-A12604783492}" type="pres">
      <dgm:prSet presAssocID="{94B84042-BF82-4B8E-80DC-53370F69B7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F8AB09-928E-4549-89F7-B25C37A39823}" type="presOf" srcId="{150F1EC2-2DEB-44BA-8697-0D017BF78918}" destId="{2305DAA0-4984-425B-879C-7D255AB6B697}" srcOrd="0" destOrd="0" presId="urn:microsoft.com/office/officeart/2005/8/layout/vList2"/>
    <dgm:cxn modelId="{C08801C8-D95A-441A-8E14-887F7CA659EE}" type="presOf" srcId="{94B84042-BF82-4B8E-80DC-53370F69B74F}" destId="{1ADA3E7C-99E2-463A-A85E-A12604783492}" srcOrd="0" destOrd="0" presId="urn:microsoft.com/office/officeart/2005/8/layout/vList2"/>
    <dgm:cxn modelId="{5B127B5C-B234-4DA6-9C0D-330D05033ED8}" srcId="{FCBEF656-9247-4577-9592-43B10B6317C4}" destId="{94B84042-BF82-4B8E-80DC-53370F69B74F}" srcOrd="1" destOrd="0" parTransId="{C4559CE0-5899-4A09-A5CC-D273F79748F1}" sibTransId="{302C82F5-95B7-4168-8F96-A65676F3776C}"/>
    <dgm:cxn modelId="{2CFDAAEF-6765-4BBE-A8B9-81C0C6312847}" type="presOf" srcId="{FCBEF656-9247-4577-9592-43B10B6317C4}" destId="{AA54BAB5-F574-43B0-8329-78283B341C87}" srcOrd="0" destOrd="0" presId="urn:microsoft.com/office/officeart/2005/8/layout/vList2"/>
    <dgm:cxn modelId="{BAD43DBD-086E-4B02-8835-62F43CB2585D}" srcId="{FCBEF656-9247-4577-9592-43B10B6317C4}" destId="{150F1EC2-2DEB-44BA-8697-0D017BF78918}" srcOrd="0" destOrd="0" parTransId="{5AF3CAB5-187E-4ADA-ADE7-A418961E96B9}" sibTransId="{1B034A2E-B7A2-4736-9D87-B868FD6FE379}"/>
    <dgm:cxn modelId="{8D5BA92F-C146-46F6-BDC0-885BD6971C9B}" type="presParOf" srcId="{AA54BAB5-F574-43B0-8329-78283B341C87}" destId="{2305DAA0-4984-425B-879C-7D255AB6B697}" srcOrd="0" destOrd="0" presId="urn:microsoft.com/office/officeart/2005/8/layout/vList2"/>
    <dgm:cxn modelId="{52E0EC45-9686-45AD-8572-8B6ECCA062A1}" type="presParOf" srcId="{AA54BAB5-F574-43B0-8329-78283B341C87}" destId="{906AF08C-5124-439E-BACE-AD2FF8725D7B}" srcOrd="1" destOrd="0" presId="urn:microsoft.com/office/officeart/2005/8/layout/vList2"/>
    <dgm:cxn modelId="{B2FE6BD1-590E-4E6C-8AC9-BF36208A376D}" type="presParOf" srcId="{AA54BAB5-F574-43B0-8329-78283B341C87}" destId="{1ADA3E7C-99E2-463A-A85E-A126047834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C4AAD81-7DF8-4495-8D30-60429C861E6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D6BC6570-2960-4E1C-B9C9-6155732799BE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Enfocar esfuerzos comerciales en rutas críticas. </a:t>
          </a:r>
          <a:r>
            <a:rPr lang="es-EC" dirty="0" err="1" smtClean="0">
              <a:solidFill>
                <a:schemeClr val="bg1"/>
              </a:solidFill>
            </a:rPr>
            <a:t>Feedback</a:t>
          </a:r>
          <a:r>
            <a:rPr lang="es-EC" dirty="0" smtClean="0">
              <a:solidFill>
                <a:schemeClr val="bg1"/>
              </a:solidFill>
            </a:rPr>
            <a:t> de las oportunidades de mejora.</a:t>
          </a:r>
          <a:endParaRPr lang="es-EC" dirty="0">
            <a:solidFill>
              <a:schemeClr val="bg1"/>
            </a:solidFill>
          </a:endParaRPr>
        </a:p>
      </dgm:t>
    </dgm:pt>
    <dgm:pt modelId="{E5FDC466-5275-4C04-9AB9-C0D3F1BEF046}" type="parTrans" cxnId="{D6D10D20-48CC-4AEB-8659-8FF6C60C5B79}">
      <dgm:prSet/>
      <dgm:spPr/>
      <dgm:t>
        <a:bodyPr/>
        <a:lstStyle/>
        <a:p>
          <a:endParaRPr lang="es-EC"/>
        </a:p>
      </dgm:t>
    </dgm:pt>
    <dgm:pt modelId="{2BC9DA11-5556-486F-A70A-B6E6E1922852}" type="sibTrans" cxnId="{D6D10D20-48CC-4AEB-8659-8FF6C60C5B79}">
      <dgm:prSet/>
      <dgm:spPr/>
      <dgm:t>
        <a:bodyPr/>
        <a:lstStyle/>
        <a:p>
          <a:endParaRPr lang="es-EC"/>
        </a:p>
      </dgm:t>
    </dgm:pt>
    <dgm:pt modelId="{F89716CE-1B95-4299-83C3-2F2F72DEDF02}">
      <dgm:prSet phldrT="[Texto]"/>
      <dgm:spPr/>
      <dgm:t>
        <a:bodyPr/>
        <a:lstStyle/>
        <a:p>
          <a:r>
            <a:rPr lang="es-ES" dirty="0" smtClean="0"/>
            <a:t>Establecer responsables en caso de ausencia laboral, los cuales deben conocer y suplir cada etapa del proceso.</a:t>
          </a:r>
          <a:endParaRPr lang="es-EC" dirty="0"/>
        </a:p>
      </dgm:t>
    </dgm:pt>
    <dgm:pt modelId="{7FD964B7-CC1F-48D2-937E-8C1431C1E46B}" type="parTrans" cxnId="{93B039C5-A53F-42A6-91A4-AFC382347E62}">
      <dgm:prSet/>
      <dgm:spPr/>
      <dgm:t>
        <a:bodyPr/>
        <a:lstStyle/>
        <a:p>
          <a:endParaRPr lang="es-EC"/>
        </a:p>
      </dgm:t>
    </dgm:pt>
    <dgm:pt modelId="{2406E5AF-852C-4A65-A8C7-3DE8D37F9300}" type="sibTrans" cxnId="{93B039C5-A53F-42A6-91A4-AFC382347E62}">
      <dgm:prSet/>
      <dgm:spPr/>
      <dgm:t>
        <a:bodyPr/>
        <a:lstStyle/>
        <a:p>
          <a:endParaRPr lang="es-EC"/>
        </a:p>
      </dgm:t>
    </dgm:pt>
    <dgm:pt modelId="{1E7BA9F9-E50C-4236-971B-4F2A7A285C8A}" type="pres">
      <dgm:prSet presAssocID="{3C4AAD81-7DF8-4495-8D30-60429C861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396C1D-6E03-4108-9244-ADABE07FC0E0}" type="pres">
      <dgm:prSet presAssocID="{D6BC6570-2960-4E1C-B9C9-6155732799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1C7B3-C9C1-44A8-8021-A5A42516B656}" type="pres">
      <dgm:prSet presAssocID="{2BC9DA11-5556-486F-A70A-B6E6E1922852}" presName="spacer" presStyleCnt="0"/>
      <dgm:spPr/>
    </dgm:pt>
    <dgm:pt modelId="{9AF83404-2881-4BFC-87AE-E98DB52BAF04}" type="pres">
      <dgm:prSet presAssocID="{F89716CE-1B95-4299-83C3-2F2F72DEDF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B039C5-A53F-42A6-91A4-AFC382347E62}" srcId="{3C4AAD81-7DF8-4495-8D30-60429C861E6F}" destId="{F89716CE-1B95-4299-83C3-2F2F72DEDF02}" srcOrd="1" destOrd="0" parTransId="{7FD964B7-CC1F-48D2-937E-8C1431C1E46B}" sibTransId="{2406E5AF-852C-4A65-A8C7-3DE8D37F9300}"/>
    <dgm:cxn modelId="{AA7359EE-6B46-4D5D-A2FC-B24560DDAAB3}" type="presOf" srcId="{D6BC6570-2960-4E1C-B9C9-6155732799BE}" destId="{C0396C1D-6E03-4108-9244-ADABE07FC0E0}" srcOrd="0" destOrd="0" presId="urn:microsoft.com/office/officeart/2005/8/layout/vList2"/>
    <dgm:cxn modelId="{9A96E7B7-D808-4DF3-B4E9-9917A55402E2}" type="presOf" srcId="{F89716CE-1B95-4299-83C3-2F2F72DEDF02}" destId="{9AF83404-2881-4BFC-87AE-E98DB52BAF04}" srcOrd="0" destOrd="0" presId="urn:microsoft.com/office/officeart/2005/8/layout/vList2"/>
    <dgm:cxn modelId="{5B04C471-C87D-4D69-A505-77CA9E42BBAF}" type="presOf" srcId="{3C4AAD81-7DF8-4495-8D30-60429C861E6F}" destId="{1E7BA9F9-E50C-4236-971B-4F2A7A285C8A}" srcOrd="0" destOrd="0" presId="urn:microsoft.com/office/officeart/2005/8/layout/vList2"/>
    <dgm:cxn modelId="{D6D10D20-48CC-4AEB-8659-8FF6C60C5B79}" srcId="{3C4AAD81-7DF8-4495-8D30-60429C861E6F}" destId="{D6BC6570-2960-4E1C-B9C9-6155732799BE}" srcOrd="0" destOrd="0" parTransId="{E5FDC466-5275-4C04-9AB9-C0D3F1BEF046}" sibTransId="{2BC9DA11-5556-486F-A70A-B6E6E1922852}"/>
    <dgm:cxn modelId="{42080416-CEFC-4B01-AA4A-7C0A639EFBD6}" type="presParOf" srcId="{1E7BA9F9-E50C-4236-971B-4F2A7A285C8A}" destId="{C0396C1D-6E03-4108-9244-ADABE07FC0E0}" srcOrd="0" destOrd="0" presId="urn:microsoft.com/office/officeart/2005/8/layout/vList2"/>
    <dgm:cxn modelId="{7F809C96-B08F-4B4F-861E-9BDA85B7CAC3}" type="presParOf" srcId="{1E7BA9F9-E50C-4236-971B-4F2A7A285C8A}" destId="{04C1C7B3-C9C1-44A8-8021-A5A42516B656}" srcOrd="1" destOrd="0" presId="urn:microsoft.com/office/officeart/2005/8/layout/vList2"/>
    <dgm:cxn modelId="{3A6F43CE-38AC-435F-85FE-AEC8608D01B1}" type="presParOf" srcId="{1E7BA9F9-E50C-4236-971B-4F2A7A285C8A}" destId="{9AF83404-2881-4BFC-87AE-E98DB52BAF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D586D-27EB-4397-90EB-65DE9A192A2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3704C1B-DBDA-4C88-8C58-E2FED8690408}">
      <dgm:prSet phldrT="[Texto]"/>
      <dgm:spPr/>
      <dgm:t>
        <a:bodyPr/>
        <a:lstStyle/>
        <a:p>
          <a:r>
            <a:rPr lang="es-EC" dirty="0" err="1" smtClean="0"/>
            <a:t>Cuali</a:t>
          </a:r>
          <a:r>
            <a:rPr lang="es-EC" dirty="0" smtClean="0"/>
            <a:t> - Cuantitativa</a:t>
          </a:r>
          <a:endParaRPr lang="es-EC" dirty="0"/>
        </a:p>
      </dgm:t>
    </dgm:pt>
    <dgm:pt modelId="{20DE4F1B-3656-43A2-9248-58A87FA4D867}" type="parTrans" cxnId="{1994CE8E-637A-4A70-A7FD-BA133CBB874E}">
      <dgm:prSet/>
      <dgm:spPr/>
      <dgm:t>
        <a:bodyPr/>
        <a:lstStyle/>
        <a:p>
          <a:endParaRPr lang="es-EC"/>
        </a:p>
      </dgm:t>
    </dgm:pt>
    <dgm:pt modelId="{3AF9740E-8FD6-4D0E-9FAA-DC3889DAAB26}" type="sibTrans" cxnId="{1994CE8E-637A-4A70-A7FD-BA133CBB874E}">
      <dgm:prSet/>
      <dgm:spPr/>
      <dgm:t>
        <a:bodyPr/>
        <a:lstStyle/>
        <a:p>
          <a:endParaRPr lang="es-EC"/>
        </a:p>
      </dgm:t>
    </dgm:pt>
    <dgm:pt modelId="{DD6ED2BD-1609-44AE-B4FD-A534D43677E1}">
      <dgm:prSet phldrT="[Texto]"/>
      <dgm:spPr/>
      <dgm:t>
        <a:bodyPr/>
        <a:lstStyle/>
        <a:p>
          <a:r>
            <a:rPr lang="es-EC" dirty="0" smtClean="0"/>
            <a:t>Transversal</a:t>
          </a:r>
          <a:endParaRPr lang="es-EC" dirty="0"/>
        </a:p>
      </dgm:t>
    </dgm:pt>
    <dgm:pt modelId="{F14D7724-0516-49FE-AE97-B5482474460F}" type="parTrans" cxnId="{8848A1B9-7554-43F6-AAAF-5AEE40DB950A}">
      <dgm:prSet/>
      <dgm:spPr/>
      <dgm:t>
        <a:bodyPr/>
        <a:lstStyle/>
        <a:p>
          <a:endParaRPr lang="es-EC"/>
        </a:p>
      </dgm:t>
    </dgm:pt>
    <dgm:pt modelId="{2A790200-B373-4053-A3CA-E6CF1A79AD56}" type="sibTrans" cxnId="{8848A1B9-7554-43F6-AAAF-5AEE40DB950A}">
      <dgm:prSet/>
      <dgm:spPr/>
      <dgm:t>
        <a:bodyPr/>
        <a:lstStyle/>
        <a:p>
          <a:endParaRPr lang="es-EC"/>
        </a:p>
      </dgm:t>
    </dgm:pt>
    <dgm:pt modelId="{292E02CE-4EC1-41EC-A948-3E2F1BE3FF9D}">
      <dgm:prSet phldrT="[Texto]"/>
      <dgm:spPr/>
      <dgm:t>
        <a:bodyPr/>
        <a:lstStyle/>
        <a:p>
          <a:r>
            <a:rPr lang="es-EC" dirty="0" smtClean="0"/>
            <a:t>Descriptiva</a:t>
          </a:r>
        </a:p>
      </dgm:t>
    </dgm:pt>
    <dgm:pt modelId="{1A2D92F7-7A8B-4920-8C67-CC7194C3EFCF}" type="parTrans" cxnId="{0F9D6E14-A6A5-47DA-AA45-D60B5BA7D2A8}">
      <dgm:prSet/>
      <dgm:spPr/>
      <dgm:t>
        <a:bodyPr/>
        <a:lstStyle/>
        <a:p>
          <a:endParaRPr lang="es-EC"/>
        </a:p>
      </dgm:t>
    </dgm:pt>
    <dgm:pt modelId="{09E0AD55-FF20-41B3-8252-CA83F6C68ED2}" type="sibTrans" cxnId="{0F9D6E14-A6A5-47DA-AA45-D60B5BA7D2A8}">
      <dgm:prSet/>
      <dgm:spPr/>
      <dgm:t>
        <a:bodyPr/>
        <a:lstStyle/>
        <a:p>
          <a:endParaRPr lang="es-EC"/>
        </a:p>
      </dgm:t>
    </dgm:pt>
    <dgm:pt modelId="{63DFF61F-2666-47E2-91C1-0C057A19BF4B}" type="pres">
      <dgm:prSet presAssocID="{503D586D-27EB-4397-90EB-65DE9A192A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E52DC0-FD11-4224-BA3F-00E304AD7642}" type="pres">
      <dgm:prSet presAssocID="{93704C1B-DBDA-4C88-8C58-E2FED86904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F18EA1-BEBB-4137-AB0A-7B51EB7C8251}" type="pres">
      <dgm:prSet presAssocID="{3AF9740E-8FD6-4D0E-9FAA-DC3889DAAB26}" presName="sibTrans" presStyleCnt="0"/>
      <dgm:spPr/>
    </dgm:pt>
    <dgm:pt modelId="{1B25370E-C549-40FB-BE77-EF11F4C43FA8}" type="pres">
      <dgm:prSet presAssocID="{DD6ED2BD-1609-44AE-B4FD-A534D43677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8A059A-54FC-4AE0-92D9-4810836D79F0}" type="pres">
      <dgm:prSet presAssocID="{2A790200-B373-4053-A3CA-E6CF1A79AD56}" presName="sibTrans" presStyleCnt="0"/>
      <dgm:spPr/>
    </dgm:pt>
    <dgm:pt modelId="{9884B39B-68EC-49BB-ABA5-D66559595BA3}" type="pres">
      <dgm:prSet presAssocID="{292E02CE-4EC1-41EC-A948-3E2F1BE3FF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72CA59-9403-4D90-BA01-9C79D84DF412}" type="presOf" srcId="{DD6ED2BD-1609-44AE-B4FD-A534D43677E1}" destId="{1B25370E-C549-40FB-BE77-EF11F4C43FA8}" srcOrd="0" destOrd="0" presId="urn:microsoft.com/office/officeart/2005/8/layout/default"/>
    <dgm:cxn modelId="{CA50BA63-C688-4EC1-A44F-BC352FBA8DDC}" type="presOf" srcId="{292E02CE-4EC1-41EC-A948-3E2F1BE3FF9D}" destId="{9884B39B-68EC-49BB-ABA5-D66559595BA3}" srcOrd="0" destOrd="0" presId="urn:microsoft.com/office/officeart/2005/8/layout/default"/>
    <dgm:cxn modelId="{8848A1B9-7554-43F6-AAAF-5AEE40DB950A}" srcId="{503D586D-27EB-4397-90EB-65DE9A192A2B}" destId="{DD6ED2BD-1609-44AE-B4FD-A534D43677E1}" srcOrd="1" destOrd="0" parTransId="{F14D7724-0516-49FE-AE97-B5482474460F}" sibTransId="{2A790200-B373-4053-A3CA-E6CF1A79AD56}"/>
    <dgm:cxn modelId="{0F9D6E14-A6A5-47DA-AA45-D60B5BA7D2A8}" srcId="{503D586D-27EB-4397-90EB-65DE9A192A2B}" destId="{292E02CE-4EC1-41EC-A948-3E2F1BE3FF9D}" srcOrd="2" destOrd="0" parTransId="{1A2D92F7-7A8B-4920-8C67-CC7194C3EFCF}" sibTransId="{09E0AD55-FF20-41B3-8252-CA83F6C68ED2}"/>
    <dgm:cxn modelId="{A271402F-4497-4EDB-8402-A4021F051F7D}" type="presOf" srcId="{93704C1B-DBDA-4C88-8C58-E2FED8690408}" destId="{3DE52DC0-FD11-4224-BA3F-00E304AD7642}" srcOrd="0" destOrd="0" presId="urn:microsoft.com/office/officeart/2005/8/layout/default"/>
    <dgm:cxn modelId="{1994CE8E-637A-4A70-A7FD-BA133CBB874E}" srcId="{503D586D-27EB-4397-90EB-65DE9A192A2B}" destId="{93704C1B-DBDA-4C88-8C58-E2FED8690408}" srcOrd="0" destOrd="0" parTransId="{20DE4F1B-3656-43A2-9248-58A87FA4D867}" sibTransId="{3AF9740E-8FD6-4D0E-9FAA-DC3889DAAB26}"/>
    <dgm:cxn modelId="{4B9BCBA7-43BD-49CB-97DC-5B9161060B76}" type="presOf" srcId="{503D586D-27EB-4397-90EB-65DE9A192A2B}" destId="{63DFF61F-2666-47E2-91C1-0C057A19BF4B}" srcOrd="0" destOrd="0" presId="urn:microsoft.com/office/officeart/2005/8/layout/default"/>
    <dgm:cxn modelId="{E85700BF-E1ED-4F39-BB4D-8EBC981F8038}" type="presParOf" srcId="{63DFF61F-2666-47E2-91C1-0C057A19BF4B}" destId="{3DE52DC0-FD11-4224-BA3F-00E304AD7642}" srcOrd="0" destOrd="0" presId="urn:microsoft.com/office/officeart/2005/8/layout/default"/>
    <dgm:cxn modelId="{DA6F33AB-7DB9-45F2-9A2C-21D5104481BC}" type="presParOf" srcId="{63DFF61F-2666-47E2-91C1-0C057A19BF4B}" destId="{01F18EA1-BEBB-4137-AB0A-7B51EB7C8251}" srcOrd="1" destOrd="0" presId="urn:microsoft.com/office/officeart/2005/8/layout/default"/>
    <dgm:cxn modelId="{2B0487B0-80EE-4BAD-81F9-152F7A2D0601}" type="presParOf" srcId="{63DFF61F-2666-47E2-91C1-0C057A19BF4B}" destId="{1B25370E-C549-40FB-BE77-EF11F4C43FA8}" srcOrd="2" destOrd="0" presId="urn:microsoft.com/office/officeart/2005/8/layout/default"/>
    <dgm:cxn modelId="{11CA3CBF-EAA7-472A-BBAE-B05436E81F0E}" type="presParOf" srcId="{63DFF61F-2666-47E2-91C1-0C057A19BF4B}" destId="{408A059A-54FC-4AE0-92D9-4810836D79F0}" srcOrd="3" destOrd="0" presId="urn:microsoft.com/office/officeart/2005/8/layout/default"/>
    <dgm:cxn modelId="{24D24872-804D-4F0C-93DB-29DDE1B62547}" type="presParOf" srcId="{63DFF61F-2666-47E2-91C1-0C057A19BF4B}" destId="{9884B39B-68EC-49BB-ABA5-D66559595BA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76ECB-9499-4722-B7C8-22E594573D5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600A4DC-1E1F-42B8-8579-2C32715583D5}">
      <dgm:prSet phldrT="[Texto]"/>
      <dgm:spPr/>
      <dgm:t>
        <a:bodyPr/>
        <a:lstStyle/>
        <a:p>
          <a:r>
            <a:rPr lang="es-EC" dirty="0" smtClean="0"/>
            <a:t>Del. Espacial</a:t>
          </a:r>
          <a:endParaRPr lang="es-EC" dirty="0"/>
        </a:p>
      </dgm:t>
    </dgm:pt>
    <dgm:pt modelId="{7B1CDE48-4EF4-4612-965B-9BDD785F6560}" type="parTrans" cxnId="{285BE479-D6B4-427C-9CAC-7D26726DE30C}">
      <dgm:prSet/>
      <dgm:spPr/>
      <dgm:t>
        <a:bodyPr/>
        <a:lstStyle/>
        <a:p>
          <a:endParaRPr lang="es-EC"/>
        </a:p>
      </dgm:t>
    </dgm:pt>
    <dgm:pt modelId="{7760F907-C175-4317-8E71-E7388959B3C3}" type="sibTrans" cxnId="{285BE479-D6B4-427C-9CAC-7D26726DE30C}">
      <dgm:prSet/>
      <dgm:spPr/>
      <dgm:t>
        <a:bodyPr/>
        <a:lstStyle/>
        <a:p>
          <a:endParaRPr lang="es-EC"/>
        </a:p>
      </dgm:t>
    </dgm:pt>
    <dgm:pt modelId="{A7B26BEF-4572-4840-A537-3A483AAFB145}">
      <dgm:prSet phldrT="[Texto]"/>
      <dgm:spPr/>
      <dgm:t>
        <a:bodyPr/>
        <a:lstStyle/>
        <a:p>
          <a:r>
            <a:rPr lang="es-EC" dirty="0" smtClean="0"/>
            <a:t>ROLASA UIO</a:t>
          </a:r>
          <a:endParaRPr lang="es-EC" dirty="0"/>
        </a:p>
      </dgm:t>
    </dgm:pt>
    <dgm:pt modelId="{F72D0961-9C51-4C5A-879A-581DA14D4BE2}" type="parTrans" cxnId="{1031ED61-C93E-45D0-B850-DB9C98647CAB}">
      <dgm:prSet/>
      <dgm:spPr/>
      <dgm:t>
        <a:bodyPr/>
        <a:lstStyle/>
        <a:p>
          <a:endParaRPr lang="es-EC"/>
        </a:p>
      </dgm:t>
    </dgm:pt>
    <dgm:pt modelId="{131B7B58-DA06-4DFC-971C-69C3CE590862}" type="sibTrans" cxnId="{1031ED61-C93E-45D0-B850-DB9C98647CAB}">
      <dgm:prSet/>
      <dgm:spPr/>
      <dgm:t>
        <a:bodyPr/>
        <a:lstStyle/>
        <a:p>
          <a:endParaRPr lang="es-EC"/>
        </a:p>
      </dgm:t>
    </dgm:pt>
    <dgm:pt modelId="{3BCB8459-3638-4AA0-9B3D-2E408AAC57AD}">
      <dgm:prSet phldrT="[Texto]"/>
      <dgm:spPr/>
      <dgm:t>
        <a:bodyPr/>
        <a:lstStyle/>
        <a:p>
          <a:r>
            <a:rPr lang="es-EC" dirty="0" smtClean="0"/>
            <a:t>Del. Temporal</a:t>
          </a:r>
          <a:endParaRPr lang="es-EC" dirty="0"/>
        </a:p>
      </dgm:t>
    </dgm:pt>
    <dgm:pt modelId="{D6ED9901-19D9-4628-9687-BFED29DA1091}" type="parTrans" cxnId="{33D1BBB8-8A98-47A0-AA6F-78DE443B2F15}">
      <dgm:prSet/>
      <dgm:spPr/>
      <dgm:t>
        <a:bodyPr/>
        <a:lstStyle/>
        <a:p>
          <a:endParaRPr lang="es-EC"/>
        </a:p>
      </dgm:t>
    </dgm:pt>
    <dgm:pt modelId="{FF30ADEC-07B9-4F3F-B7D6-6C2ABD307EE7}" type="sibTrans" cxnId="{33D1BBB8-8A98-47A0-AA6F-78DE443B2F15}">
      <dgm:prSet/>
      <dgm:spPr/>
      <dgm:t>
        <a:bodyPr/>
        <a:lstStyle/>
        <a:p>
          <a:endParaRPr lang="es-EC"/>
        </a:p>
      </dgm:t>
    </dgm:pt>
    <dgm:pt modelId="{5D529E42-0555-4360-BF91-6809366786FF}">
      <dgm:prSet phldrT="[Texto]"/>
      <dgm:spPr/>
      <dgm:t>
        <a:bodyPr/>
        <a:lstStyle/>
        <a:p>
          <a:pPr algn="ctr"/>
          <a:r>
            <a:rPr lang="es-EC" dirty="0" smtClean="0"/>
            <a:t>2017 2018</a:t>
          </a:r>
          <a:endParaRPr lang="es-EC" dirty="0"/>
        </a:p>
      </dgm:t>
    </dgm:pt>
    <dgm:pt modelId="{3996E1FE-F876-47AE-91CB-9070CB850D08}" type="parTrans" cxnId="{0A3238B4-413F-4112-BAAE-E67381552066}">
      <dgm:prSet/>
      <dgm:spPr/>
      <dgm:t>
        <a:bodyPr/>
        <a:lstStyle/>
        <a:p>
          <a:endParaRPr lang="es-EC"/>
        </a:p>
      </dgm:t>
    </dgm:pt>
    <dgm:pt modelId="{179C16FA-8FE2-4769-94BB-FA63FEA319CE}" type="sibTrans" cxnId="{0A3238B4-413F-4112-BAAE-E67381552066}">
      <dgm:prSet/>
      <dgm:spPr/>
      <dgm:t>
        <a:bodyPr/>
        <a:lstStyle/>
        <a:p>
          <a:endParaRPr lang="es-EC"/>
        </a:p>
      </dgm:t>
    </dgm:pt>
    <dgm:pt modelId="{BB89CE77-5E72-47D4-98C0-1B45D3BCC758}" type="pres">
      <dgm:prSet presAssocID="{B4F76ECB-9499-4722-B7C8-22E594573D5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428001C-DFCD-4418-A324-3E6353A56028}" type="pres">
      <dgm:prSet presAssocID="{8600A4DC-1E1F-42B8-8579-2C32715583D5}" presName="posSpace" presStyleCnt="0"/>
      <dgm:spPr/>
    </dgm:pt>
    <dgm:pt modelId="{1A0D67C0-087F-4E45-BE1D-FE134F183707}" type="pres">
      <dgm:prSet presAssocID="{8600A4DC-1E1F-42B8-8579-2C32715583D5}" presName="vertFlow" presStyleCnt="0"/>
      <dgm:spPr/>
    </dgm:pt>
    <dgm:pt modelId="{4820B7D1-7CB0-453A-85AB-36E410283309}" type="pres">
      <dgm:prSet presAssocID="{8600A4DC-1E1F-42B8-8579-2C32715583D5}" presName="topSpace" presStyleCnt="0"/>
      <dgm:spPr/>
    </dgm:pt>
    <dgm:pt modelId="{5FDBD1B2-D23C-4A50-8610-1F6A7603CA36}" type="pres">
      <dgm:prSet presAssocID="{8600A4DC-1E1F-42B8-8579-2C32715583D5}" presName="firstComp" presStyleCnt="0"/>
      <dgm:spPr/>
    </dgm:pt>
    <dgm:pt modelId="{EF62B8F8-A75A-4666-94EF-7343A612FE79}" type="pres">
      <dgm:prSet presAssocID="{8600A4DC-1E1F-42B8-8579-2C32715583D5}" presName="firstChild" presStyleLbl="bgAccFollowNode1" presStyleIdx="0" presStyleCnt="2"/>
      <dgm:spPr/>
      <dgm:t>
        <a:bodyPr/>
        <a:lstStyle/>
        <a:p>
          <a:endParaRPr lang="es-EC"/>
        </a:p>
      </dgm:t>
    </dgm:pt>
    <dgm:pt modelId="{E89C3B62-AF6E-4811-9ACE-6A919E70C8E7}" type="pres">
      <dgm:prSet presAssocID="{8600A4DC-1E1F-42B8-8579-2C32715583D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1935D7-4BA4-4BA1-AF62-93D705D13F9E}" type="pres">
      <dgm:prSet presAssocID="{8600A4DC-1E1F-42B8-8579-2C32715583D5}" presName="negSpace" presStyleCnt="0"/>
      <dgm:spPr/>
    </dgm:pt>
    <dgm:pt modelId="{6BDD6E1C-CC2B-4E5E-BD89-FEA5207032EB}" type="pres">
      <dgm:prSet presAssocID="{8600A4DC-1E1F-42B8-8579-2C32715583D5}" presName="circle" presStyleLbl="node1" presStyleIdx="0" presStyleCnt="2"/>
      <dgm:spPr/>
      <dgm:t>
        <a:bodyPr/>
        <a:lstStyle/>
        <a:p>
          <a:endParaRPr lang="es-EC"/>
        </a:p>
      </dgm:t>
    </dgm:pt>
    <dgm:pt modelId="{40A225A9-A964-4974-B4C9-7A3F8AF3B31D}" type="pres">
      <dgm:prSet presAssocID="{7760F907-C175-4317-8E71-E7388959B3C3}" presName="transSpace" presStyleCnt="0"/>
      <dgm:spPr/>
    </dgm:pt>
    <dgm:pt modelId="{15D0E678-84B0-43B0-A4B6-CC71F3B7345F}" type="pres">
      <dgm:prSet presAssocID="{3BCB8459-3638-4AA0-9B3D-2E408AAC57AD}" presName="posSpace" presStyleCnt="0"/>
      <dgm:spPr/>
    </dgm:pt>
    <dgm:pt modelId="{E94F4069-6979-480C-8382-305CDD60740A}" type="pres">
      <dgm:prSet presAssocID="{3BCB8459-3638-4AA0-9B3D-2E408AAC57AD}" presName="vertFlow" presStyleCnt="0"/>
      <dgm:spPr/>
    </dgm:pt>
    <dgm:pt modelId="{D5CB2B02-F988-46B8-B9A1-D57397CE750B}" type="pres">
      <dgm:prSet presAssocID="{3BCB8459-3638-4AA0-9B3D-2E408AAC57AD}" presName="topSpace" presStyleCnt="0"/>
      <dgm:spPr/>
    </dgm:pt>
    <dgm:pt modelId="{9103A59D-4F84-446D-B5D2-16FA5FF5E49B}" type="pres">
      <dgm:prSet presAssocID="{3BCB8459-3638-4AA0-9B3D-2E408AAC57AD}" presName="firstComp" presStyleCnt="0"/>
      <dgm:spPr/>
    </dgm:pt>
    <dgm:pt modelId="{E254061B-EB9C-48F2-872D-F0CA69894B62}" type="pres">
      <dgm:prSet presAssocID="{3BCB8459-3638-4AA0-9B3D-2E408AAC57AD}" presName="firstChild" presStyleLbl="bgAccFollowNode1" presStyleIdx="1" presStyleCnt="2"/>
      <dgm:spPr/>
      <dgm:t>
        <a:bodyPr/>
        <a:lstStyle/>
        <a:p>
          <a:endParaRPr lang="es-EC"/>
        </a:p>
      </dgm:t>
    </dgm:pt>
    <dgm:pt modelId="{008BC302-0415-4261-AEAF-6AC5836A8A97}" type="pres">
      <dgm:prSet presAssocID="{3BCB8459-3638-4AA0-9B3D-2E408AAC57A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C3A35C-6BE4-4DBB-890B-BB201C1F2E7B}" type="pres">
      <dgm:prSet presAssocID="{3BCB8459-3638-4AA0-9B3D-2E408AAC57AD}" presName="negSpace" presStyleCnt="0"/>
      <dgm:spPr/>
    </dgm:pt>
    <dgm:pt modelId="{F73E7F03-6D28-424D-9627-EFB1A4629A58}" type="pres">
      <dgm:prSet presAssocID="{3BCB8459-3638-4AA0-9B3D-2E408AAC57AD}" presName="circle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25D5962D-F233-4591-807F-3041BD9AC3FF}" type="presOf" srcId="{A7B26BEF-4572-4840-A537-3A483AAFB145}" destId="{EF62B8F8-A75A-4666-94EF-7343A612FE79}" srcOrd="0" destOrd="0" presId="urn:microsoft.com/office/officeart/2005/8/layout/hList9"/>
    <dgm:cxn modelId="{CB7B6530-A7D8-495D-A54D-3DE0E39BE731}" type="presOf" srcId="{5D529E42-0555-4360-BF91-6809366786FF}" destId="{008BC302-0415-4261-AEAF-6AC5836A8A97}" srcOrd="1" destOrd="0" presId="urn:microsoft.com/office/officeart/2005/8/layout/hList9"/>
    <dgm:cxn modelId="{BE6EF6A0-4570-4283-B682-E3D795E2E456}" type="presOf" srcId="{3BCB8459-3638-4AA0-9B3D-2E408AAC57AD}" destId="{F73E7F03-6D28-424D-9627-EFB1A4629A58}" srcOrd="0" destOrd="0" presId="urn:microsoft.com/office/officeart/2005/8/layout/hList9"/>
    <dgm:cxn modelId="{4B36D8B5-40A8-4F8C-88D2-DF570D81142D}" type="presOf" srcId="{8600A4DC-1E1F-42B8-8579-2C32715583D5}" destId="{6BDD6E1C-CC2B-4E5E-BD89-FEA5207032EB}" srcOrd="0" destOrd="0" presId="urn:microsoft.com/office/officeart/2005/8/layout/hList9"/>
    <dgm:cxn modelId="{285BE479-D6B4-427C-9CAC-7D26726DE30C}" srcId="{B4F76ECB-9499-4722-B7C8-22E594573D5F}" destId="{8600A4DC-1E1F-42B8-8579-2C32715583D5}" srcOrd="0" destOrd="0" parTransId="{7B1CDE48-4EF4-4612-965B-9BDD785F6560}" sibTransId="{7760F907-C175-4317-8E71-E7388959B3C3}"/>
    <dgm:cxn modelId="{A2D3A0E1-C620-46BB-9ED3-9EB7816C6153}" type="presOf" srcId="{B4F76ECB-9499-4722-B7C8-22E594573D5F}" destId="{BB89CE77-5E72-47D4-98C0-1B45D3BCC758}" srcOrd="0" destOrd="0" presId="urn:microsoft.com/office/officeart/2005/8/layout/hList9"/>
    <dgm:cxn modelId="{0A3238B4-413F-4112-BAAE-E67381552066}" srcId="{3BCB8459-3638-4AA0-9B3D-2E408AAC57AD}" destId="{5D529E42-0555-4360-BF91-6809366786FF}" srcOrd="0" destOrd="0" parTransId="{3996E1FE-F876-47AE-91CB-9070CB850D08}" sibTransId="{179C16FA-8FE2-4769-94BB-FA63FEA319CE}"/>
    <dgm:cxn modelId="{56DF54CA-D590-4530-99B2-7C69CB5F235C}" type="presOf" srcId="{5D529E42-0555-4360-BF91-6809366786FF}" destId="{E254061B-EB9C-48F2-872D-F0CA69894B62}" srcOrd="0" destOrd="0" presId="urn:microsoft.com/office/officeart/2005/8/layout/hList9"/>
    <dgm:cxn modelId="{33D1BBB8-8A98-47A0-AA6F-78DE443B2F15}" srcId="{B4F76ECB-9499-4722-B7C8-22E594573D5F}" destId="{3BCB8459-3638-4AA0-9B3D-2E408AAC57AD}" srcOrd="1" destOrd="0" parTransId="{D6ED9901-19D9-4628-9687-BFED29DA1091}" sibTransId="{FF30ADEC-07B9-4F3F-B7D6-6C2ABD307EE7}"/>
    <dgm:cxn modelId="{B3A57DBB-2242-43A9-85DB-A34348AF41EC}" type="presOf" srcId="{A7B26BEF-4572-4840-A537-3A483AAFB145}" destId="{E89C3B62-AF6E-4811-9ACE-6A919E70C8E7}" srcOrd="1" destOrd="0" presId="urn:microsoft.com/office/officeart/2005/8/layout/hList9"/>
    <dgm:cxn modelId="{1031ED61-C93E-45D0-B850-DB9C98647CAB}" srcId="{8600A4DC-1E1F-42B8-8579-2C32715583D5}" destId="{A7B26BEF-4572-4840-A537-3A483AAFB145}" srcOrd="0" destOrd="0" parTransId="{F72D0961-9C51-4C5A-879A-581DA14D4BE2}" sibTransId="{131B7B58-DA06-4DFC-971C-69C3CE590862}"/>
    <dgm:cxn modelId="{0AE86B4B-EC39-4760-B1C3-09901D9C0C3D}" type="presParOf" srcId="{BB89CE77-5E72-47D4-98C0-1B45D3BCC758}" destId="{7428001C-DFCD-4418-A324-3E6353A56028}" srcOrd="0" destOrd="0" presId="urn:microsoft.com/office/officeart/2005/8/layout/hList9"/>
    <dgm:cxn modelId="{E68CB952-D129-4F28-8473-870BA4E4BA2C}" type="presParOf" srcId="{BB89CE77-5E72-47D4-98C0-1B45D3BCC758}" destId="{1A0D67C0-087F-4E45-BE1D-FE134F183707}" srcOrd="1" destOrd="0" presId="urn:microsoft.com/office/officeart/2005/8/layout/hList9"/>
    <dgm:cxn modelId="{93B0260B-26CA-4A05-AE7F-4D1248FE4EC5}" type="presParOf" srcId="{1A0D67C0-087F-4E45-BE1D-FE134F183707}" destId="{4820B7D1-7CB0-453A-85AB-36E410283309}" srcOrd="0" destOrd="0" presId="urn:microsoft.com/office/officeart/2005/8/layout/hList9"/>
    <dgm:cxn modelId="{D4CCA27C-45E8-4CC1-B7A3-B17907E6125A}" type="presParOf" srcId="{1A0D67C0-087F-4E45-BE1D-FE134F183707}" destId="{5FDBD1B2-D23C-4A50-8610-1F6A7603CA36}" srcOrd="1" destOrd="0" presId="urn:microsoft.com/office/officeart/2005/8/layout/hList9"/>
    <dgm:cxn modelId="{42C4E397-F533-48F3-9B52-38DFEA9DD277}" type="presParOf" srcId="{5FDBD1B2-D23C-4A50-8610-1F6A7603CA36}" destId="{EF62B8F8-A75A-4666-94EF-7343A612FE79}" srcOrd="0" destOrd="0" presId="urn:microsoft.com/office/officeart/2005/8/layout/hList9"/>
    <dgm:cxn modelId="{71B76E8C-1218-43A5-A8BF-9E692F2484B2}" type="presParOf" srcId="{5FDBD1B2-D23C-4A50-8610-1F6A7603CA36}" destId="{E89C3B62-AF6E-4811-9ACE-6A919E70C8E7}" srcOrd="1" destOrd="0" presId="urn:microsoft.com/office/officeart/2005/8/layout/hList9"/>
    <dgm:cxn modelId="{CDAA3EFB-9F17-4DCD-82FF-FE3906274974}" type="presParOf" srcId="{BB89CE77-5E72-47D4-98C0-1B45D3BCC758}" destId="{1A1935D7-4BA4-4BA1-AF62-93D705D13F9E}" srcOrd="2" destOrd="0" presId="urn:microsoft.com/office/officeart/2005/8/layout/hList9"/>
    <dgm:cxn modelId="{99539C83-8E3E-43B6-8EA7-4F86B6FFF1C1}" type="presParOf" srcId="{BB89CE77-5E72-47D4-98C0-1B45D3BCC758}" destId="{6BDD6E1C-CC2B-4E5E-BD89-FEA5207032EB}" srcOrd="3" destOrd="0" presId="urn:microsoft.com/office/officeart/2005/8/layout/hList9"/>
    <dgm:cxn modelId="{3B58AE28-4013-42A3-B43F-71B73B2E3A5C}" type="presParOf" srcId="{BB89CE77-5E72-47D4-98C0-1B45D3BCC758}" destId="{40A225A9-A964-4974-B4C9-7A3F8AF3B31D}" srcOrd="4" destOrd="0" presId="urn:microsoft.com/office/officeart/2005/8/layout/hList9"/>
    <dgm:cxn modelId="{2DAC0470-0E72-4B18-BEDD-0E65D9D54D08}" type="presParOf" srcId="{BB89CE77-5E72-47D4-98C0-1B45D3BCC758}" destId="{15D0E678-84B0-43B0-A4B6-CC71F3B7345F}" srcOrd="5" destOrd="0" presId="urn:microsoft.com/office/officeart/2005/8/layout/hList9"/>
    <dgm:cxn modelId="{05F06044-AD77-4648-86FF-86319C724A20}" type="presParOf" srcId="{BB89CE77-5E72-47D4-98C0-1B45D3BCC758}" destId="{E94F4069-6979-480C-8382-305CDD60740A}" srcOrd="6" destOrd="0" presId="urn:microsoft.com/office/officeart/2005/8/layout/hList9"/>
    <dgm:cxn modelId="{B67BF016-DCAD-49A1-BF6D-3E6CCDA1410D}" type="presParOf" srcId="{E94F4069-6979-480C-8382-305CDD60740A}" destId="{D5CB2B02-F988-46B8-B9A1-D57397CE750B}" srcOrd="0" destOrd="0" presId="urn:microsoft.com/office/officeart/2005/8/layout/hList9"/>
    <dgm:cxn modelId="{9D1A5B83-5F59-4257-93A0-4B48985EE38B}" type="presParOf" srcId="{E94F4069-6979-480C-8382-305CDD60740A}" destId="{9103A59D-4F84-446D-B5D2-16FA5FF5E49B}" srcOrd="1" destOrd="0" presId="urn:microsoft.com/office/officeart/2005/8/layout/hList9"/>
    <dgm:cxn modelId="{69732301-F58E-46B5-895C-CF2BE27E2BF8}" type="presParOf" srcId="{9103A59D-4F84-446D-B5D2-16FA5FF5E49B}" destId="{E254061B-EB9C-48F2-872D-F0CA69894B62}" srcOrd="0" destOrd="0" presId="urn:microsoft.com/office/officeart/2005/8/layout/hList9"/>
    <dgm:cxn modelId="{3B7BC4BE-8F39-4787-80BC-3CF465822D10}" type="presParOf" srcId="{9103A59D-4F84-446D-B5D2-16FA5FF5E49B}" destId="{008BC302-0415-4261-AEAF-6AC5836A8A97}" srcOrd="1" destOrd="0" presId="urn:microsoft.com/office/officeart/2005/8/layout/hList9"/>
    <dgm:cxn modelId="{C2AB816B-AB7E-4917-8FBF-5057E2A0070E}" type="presParOf" srcId="{BB89CE77-5E72-47D4-98C0-1B45D3BCC758}" destId="{4DC3A35C-6BE4-4DBB-890B-BB201C1F2E7B}" srcOrd="7" destOrd="0" presId="urn:microsoft.com/office/officeart/2005/8/layout/hList9"/>
    <dgm:cxn modelId="{F31CEA77-0BBA-463D-98A0-B78A30E43592}" type="presParOf" srcId="{BB89CE77-5E72-47D4-98C0-1B45D3BCC758}" destId="{F73E7F03-6D28-424D-9627-EFB1A4629A5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3226D5-BF08-492F-BAC0-66671F2107B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1EEDF41-0DB2-49A2-A619-7FED7E7DFB1B}">
      <dgm:prSet phldrT="[Texto]"/>
      <dgm:spPr/>
      <dgm:t>
        <a:bodyPr/>
        <a:lstStyle/>
        <a:p>
          <a:r>
            <a:rPr lang="es-EC" dirty="0" smtClean="0"/>
            <a:t>Servicios de transporte de carga internacional</a:t>
          </a:r>
          <a:endParaRPr lang="es-EC" dirty="0"/>
        </a:p>
      </dgm:t>
    </dgm:pt>
    <dgm:pt modelId="{F71E1232-5864-41F5-8D98-E5D45A844212}" type="parTrans" cxnId="{FBB3C113-C428-4376-BCC8-6B3BA0208F85}">
      <dgm:prSet/>
      <dgm:spPr/>
      <dgm:t>
        <a:bodyPr/>
        <a:lstStyle/>
        <a:p>
          <a:endParaRPr lang="es-EC"/>
        </a:p>
      </dgm:t>
    </dgm:pt>
    <dgm:pt modelId="{5C45CF84-7173-4A5C-A9B7-E179BB8B07BB}" type="sibTrans" cxnId="{FBB3C113-C428-4376-BCC8-6B3BA0208F85}">
      <dgm:prSet/>
      <dgm:spPr/>
      <dgm:t>
        <a:bodyPr/>
        <a:lstStyle/>
        <a:p>
          <a:endParaRPr lang="es-EC"/>
        </a:p>
      </dgm:t>
    </dgm:pt>
    <dgm:pt modelId="{3ECBAD2E-E421-45C8-B0A0-137E914B49DE}">
      <dgm:prSet phldrT="[Texto]"/>
      <dgm:spPr/>
      <dgm:t>
        <a:bodyPr/>
        <a:lstStyle/>
        <a:p>
          <a:r>
            <a:rPr lang="es-EC" dirty="0" smtClean="0"/>
            <a:t>21 años en el mercado</a:t>
          </a:r>
          <a:endParaRPr lang="es-EC" dirty="0"/>
        </a:p>
      </dgm:t>
    </dgm:pt>
    <dgm:pt modelId="{B5C342AF-6894-4D55-A519-E72B330BA4E5}" type="parTrans" cxnId="{92B5F023-246A-4DF0-9453-B9A2FDDFC52B}">
      <dgm:prSet/>
      <dgm:spPr/>
      <dgm:t>
        <a:bodyPr/>
        <a:lstStyle/>
        <a:p>
          <a:endParaRPr lang="es-EC"/>
        </a:p>
      </dgm:t>
    </dgm:pt>
    <dgm:pt modelId="{F7729E92-5DB1-4003-885E-B76445FCB35A}" type="sibTrans" cxnId="{92B5F023-246A-4DF0-9453-B9A2FDDFC52B}">
      <dgm:prSet/>
      <dgm:spPr/>
      <dgm:t>
        <a:bodyPr/>
        <a:lstStyle/>
        <a:p>
          <a:endParaRPr lang="es-EC"/>
        </a:p>
      </dgm:t>
    </dgm:pt>
    <dgm:pt modelId="{2AE4A61D-3FF8-4318-B6E0-107F9C6FBDF4}">
      <dgm:prSet phldrT="[Texto]"/>
      <dgm:spPr/>
      <dgm:t>
        <a:bodyPr/>
        <a:lstStyle/>
        <a:p>
          <a:r>
            <a:rPr lang="es-EC" dirty="0" smtClean="0"/>
            <a:t>Guayaquil, Quito, Cuenca, Miami</a:t>
          </a:r>
          <a:endParaRPr lang="es-EC" dirty="0"/>
        </a:p>
      </dgm:t>
    </dgm:pt>
    <dgm:pt modelId="{4E23708C-77C1-4A53-9287-623D5F354F9E}" type="parTrans" cxnId="{CF39B8D0-C59D-4EBD-BF90-64B83981D021}">
      <dgm:prSet/>
      <dgm:spPr/>
      <dgm:t>
        <a:bodyPr/>
        <a:lstStyle/>
        <a:p>
          <a:endParaRPr lang="es-EC"/>
        </a:p>
      </dgm:t>
    </dgm:pt>
    <dgm:pt modelId="{18FD796D-64A1-46D5-A0C3-639001A3CDCA}" type="sibTrans" cxnId="{CF39B8D0-C59D-4EBD-BF90-64B83981D021}">
      <dgm:prSet/>
      <dgm:spPr/>
      <dgm:t>
        <a:bodyPr/>
        <a:lstStyle/>
        <a:p>
          <a:endParaRPr lang="es-EC"/>
        </a:p>
      </dgm:t>
    </dgm:pt>
    <dgm:pt modelId="{728A9800-3805-43DF-ACB8-1E61ED71034F}">
      <dgm:prSet phldrT="[Texto]"/>
      <dgm:spPr/>
      <dgm:t>
        <a:bodyPr/>
        <a:lstStyle/>
        <a:p>
          <a:r>
            <a:rPr lang="es-EC" dirty="0" smtClean="0"/>
            <a:t>25 Agentes de Carga del exterior</a:t>
          </a:r>
          <a:endParaRPr lang="es-EC" dirty="0"/>
        </a:p>
      </dgm:t>
    </dgm:pt>
    <dgm:pt modelId="{DBF593DC-0994-4EB4-9407-BB4CE0C0DB00}" type="parTrans" cxnId="{F82CE43D-0DBF-4351-B80E-B2414603853E}">
      <dgm:prSet/>
      <dgm:spPr/>
      <dgm:t>
        <a:bodyPr/>
        <a:lstStyle/>
        <a:p>
          <a:endParaRPr lang="es-EC"/>
        </a:p>
      </dgm:t>
    </dgm:pt>
    <dgm:pt modelId="{9FAEBBB3-3540-46B9-86C3-EBECB2D0DCFA}" type="sibTrans" cxnId="{F82CE43D-0DBF-4351-B80E-B2414603853E}">
      <dgm:prSet/>
      <dgm:spPr/>
      <dgm:t>
        <a:bodyPr/>
        <a:lstStyle/>
        <a:p>
          <a:endParaRPr lang="es-EC"/>
        </a:p>
      </dgm:t>
    </dgm:pt>
    <dgm:pt modelId="{40FE67A9-8EC1-4E4F-9F5A-36152ABB66E8}" type="pres">
      <dgm:prSet presAssocID="{C93226D5-BF08-492F-BAC0-66671F2107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8A4F97-DEC6-420E-80A1-37140AFFAA4D}" type="pres">
      <dgm:prSet presAssocID="{C1EEDF41-0DB2-49A2-A619-7FED7E7DFB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16B9AE-1B08-4AE6-96C0-5D5B69807ADA}" type="pres">
      <dgm:prSet presAssocID="{5C45CF84-7173-4A5C-A9B7-E179BB8B07BB}" presName="sibTrans" presStyleCnt="0"/>
      <dgm:spPr/>
    </dgm:pt>
    <dgm:pt modelId="{21C80FA6-5E66-4EFF-BAAD-A6F50A34304E}" type="pres">
      <dgm:prSet presAssocID="{3ECBAD2E-E421-45C8-B0A0-137E914B49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573C4A-F710-4B87-AEC5-B81466A813B0}" type="pres">
      <dgm:prSet presAssocID="{F7729E92-5DB1-4003-885E-B76445FCB35A}" presName="sibTrans" presStyleCnt="0"/>
      <dgm:spPr/>
    </dgm:pt>
    <dgm:pt modelId="{B492F6CC-7547-42E1-9329-03D607A8D739}" type="pres">
      <dgm:prSet presAssocID="{2AE4A61D-3FF8-4318-B6E0-107F9C6FBD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AD7DA4-E84C-48B8-8791-C19E07C0DBFA}" type="pres">
      <dgm:prSet presAssocID="{18FD796D-64A1-46D5-A0C3-639001A3CDCA}" presName="sibTrans" presStyleCnt="0"/>
      <dgm:spPr/>
    </dgm:pt>
    <dgm:pt modelId="{CA316FCF-EA02-4D23-B791-5A3DD2EFB632}" type="pres">
      <dgm:prSet presAssocID="{728A9800-3805-43DF-ACB8-1E61ED7103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3BDB39-941B-4A46-985B-5D3E95806FDD}" type="presOf" srcId="{C93226D5-BF08-492F-BAC0-66671F2107B5}" destId="{40FE67A9-8EC1-4E4F-9F5A-36152ABB66E8}" srcOrd="0" destOrd="0" presId="urn:microsoft.com/office/officeart/2005/8/layout/default"/>
    <dgm:cxn modelId="{F1D5F1C5-5A4C-48D5-945C-E4726FE2AE67}" type="presOf" srcId="{728A9800-3805-43DF-ACB8-1E61ED71034F}" destId="{CA316FCF-EA02-4D23-B791-5A3DD2EFB632}" srcOrd="0" destOrd="0" presId="urn:microsoft.com/office/officeart/2005/8/layout/default"/>
    <dgm:cxn modelId="{BBB9E8DD-DF52-47E1-B169-B5D5DCBD6142}" type="presOf" srcId="{C1EEDF41-0DB2-49A2-A619-7FED7E7DFB1B}" destId="{6F8A4F97-DEC6-420E-80A1-37140AFFAA4D}" srcOrd="0" destOrd="0" presId="urn:microsoft.com/office/officeart/2005/8/layout/default"/>
    <dgm:cxn modelId="{445FD0ED-ACA1-4C10-99F5-93510B598839}" type="presOf" srcId="{3ECBAD2E-E421-45C8-B0A0-137E914B49DE}" destId="{21C80FA6-5E66-4EFF-BAAD-A6F50A34304E}" srcOrd="0" destOrd="0" presId="urn:microsoft.com/office/officeart/2005/8/layout/default"/>
    <dgm:cxn modelId="{CF39B8D0-C59D-4EBD-BF90-64B83981D021}" srcId="{C93226D5-BF08-492F-BAC0-66671F2107B5}" destId="{2AE4A61D-3FF8-4318-B6E0-107F9C6FBDF4}" srcOrd="2" destOrd="0" parTransId="{4E23708C-77C1-4A53-9287-623D5F354F9E}" sibTransId="{18FD796D-64A1-46D5-A0C3-639001A3CDCA}"/>
    <dgm:cxn modelId="{92B5F023-246A-4DF0-9453-B9A2FDDFC52B}" srcId="{C93226D5-BF08-492F-BAC0-66671F2107B5}" destId="{3ECBAD2E-E421-45C8-B0A0-137E914B49DE}" srcOrd="1" destOrd="0" parTransId="{B5C342AF-6894-4D55-A519-E72B330BA4E5}" sibTransId="{F7729E92-5DB1-4003-885E-B76445FCB35A}"/>
    <dgm:cxn modelId="{F82CE43D-0DBF-4351-B80E-B2414603853E}" srcId="{C93226D5-BF08-492F-BAC0-66671F2107B5}" destId="{728A9800-3805-43DF-ACB8-1E61ED71034F}" srcOrd="3" destOrd="0" parTransId="{DBF593DC-0994-4EB4-9407-BB4CE0C0DB00}" sibTransId="{9FAEBBB3-3540-46B9-86C3-EBECB2D0DCFA}"/>
    <dgm:cxn modelId="{FBB3C113-C428-4376-BCC8-6B3BA0208F85}" srcId="{C93226D5-BF08-492F-BAC0-66671F2107B5}" destId="{C1EEDF41-0DB2-49A2-A619-7FED7E7DFB1B}" srcOrd="0" destOrd="0" parTransId="{F71E1232-5864-41F5-8D98-E5D45A844212}" sibTransId="{5C45CF84-7173-4A5C-A9B7-E179BB8B07BB}"/>
    <dgm:cxn modelId="{3C10FF85-BC71-451D-9A7C-D19B1ACE5386}" type="presOf" srcId="{2AE4A61D-3FF8-4318-B6E0-107F9C6FBDF4}" destId="{B492F6CC-7547-42E1-9329-03D607A8D739}" srcOrd="0" destOrd="0" presId="urn:microsoft.com/office/officeart/2005/8/layout/default"/>
    <dgm:cxn modelId="{CF820138-F33B-41DE-A800-54BE675BA308}" type="presParOf" srcId="{40FE67A9-8EC1-4E4F-9F5A-36152ABB66E8}" destId="{6F8A4F97-DEC6-420E-80A1-37140AFFAA4D}" srcOrd="0" destOrd="0" presId="urn:microsoft.com/office/officeart/2005/8/layout/default"/>
    <dgm:cxn modelId="{1F547088-8F65-422C-913E-8304194D9D3B}" type="presParOf" srcId="{40FE67A9-8EC1-4E4F-9F5A-36152ABB66E8}" destId="{BB16B9AE-1B08-4AE6-96C0-5D5B69807ADA}" srcOrd="1" destOrd="0" presId="urn:microsoft.com/office/officeart/2005/8/layout/default"/>
    <dgm:cxn modelId="{463719B9-DF85-4580-87CF-A91D4DEF2EE1}" type="presParOf" srcId="{40FE67A9-8EC1-4E4F-9F5A-36152ABB66E8}" destId="{21C80FA6-5E66-4EFF-BAAD-A6F50A34304E}" srcOrd="2" destOrd="0" presId="urn:microsoft.com/office/officeart/2005/8/layout/default"/>
    <dgm:cxn modelId="{51B43604-2ABA-42DD-99CF-6820BCBE6493}" type="presParOf" srcId="{40FE67A9-8EC1-4E4F-9F5A-36152ABB66E8}" destId="{7D573C4A-F710-4B87-AEC5-B81466A813B0}" srcOrd="3" destOrd="0" presId="urn:microsoft.com/office/officeart/2005/8/layout/default"/>
    <dgm:cxn modelId="{5ABB7CA8-C6C6-4576-A010-4ACF4ADA1760}" type="presParOf" srcId="{40FE67A9-8EC1-4E4F-9F5A-36152ABB66E8}" destId="{B492F6CC-7547-42E1-9329-03D607A8D739}" srcOrd="4" destOrd="0" presId="urn:microsoft.com/office/officeart/2005/8/layout/default"/>
    <dgm:cxn modelId="{734CA992-CCD3-43D4-B75F-B34D17981836}" type="presParOf" srcId="{40FE67A9-8EC1-4E4F-9F5A-36152ABB66E8}" destId="{30AD7DA4-E84C-48B8-8791-C19E07C0DBFA}" srcOrd="5" destOrd="0" presId="urn:microsoft.com/office/officeart/2005/8/layout/default"/>
    <dgm:cxn modelId="{642E3BEE-45ED-45A3-B9B6-0B5C55199891}" type="presParOf" srcId="{40FE67A9-8EC1-4E4F-9F5A-36152ABB66E8}" destId="{CA316FCF-EA02-4D23-B791-5A3DD2EFB63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04FF3A-4B4E-4AD2-8BD0-DABF34A0A428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2CF9D3D4-3B6D-4D3F-939F-0CD64D7AF714}">
      <dgm:prSet phldrT="[Texto]"/>
      <dgm:spPr/>
      <dgm:t>
        <a:bodyPr/>
        <a:lstStyle/>
        <a:p>
          <a:r>
            <a:rPr lang="es-EC" dirty="0" smtClean="0"/>
            <a:t>Problemas</a:t>
          </a:r>
          <a:endParaRPr lang="es-EC" dirty="0"/>
        </a:p>
      </dgm:t>
    </dgm:pt>
    <dgm:pt modelId="{7591D70B-23C7-4147-BFA5-1558D9871CC3}" type="parTrans" cxnId="{EEA2BEC3-7D30-4E2D-855E-BF0D5A60BA03}">
      <dgm:prSet/>
      <dgm:spPr/>
      <dgm:t>
        <a:bodyPr/>
        <a:lstStyle/>
        <a:p>
          <a:endParaRPr lang="es-EC"/>
        </a:p>
      </dgm:t>
    </dgm:pt>
    <dgm:pt modelId="{0ECE9808-35FC-4D75-9A7D-A1F1CC7843E7}" type="sibTrans" cxnId="{EEA2BEC3-7D30-4E2D-855E-BF0D5A60BA03}">
      <dgm:prSet/>
      <dgm:spPr/>
      <dgm:t>
        <a:bodyPr/>
        <a:lstStyle/>
        <a:p>
          <a:endParaRPr lang="es-EC"/>
        </a:p>
      </dgm:t>
    </dgm:pt>
    <dgm:pt modelId="{2017E9D1-C058-47DB-A9F7-51A2E8C9FBFE}">
      <dgm:prSet phldrT="[Texto]"/>
      <dgm:spPr/>
      <dgm:t>
        <a:bodyPr/>
        <a:lstStyle/>
        <a:p>
          <a:r>
            <a:rPr lang="es-EC" dirty="0" smtClean="0"/>
            <a:t>Deficiente representación de procesos</a:t>
          </a:r>
          <a:endParaRPr lang="es-EC" dirty="0"/>
        </a:p>
      </dgm:t>
    </dgm:pt>
    <dgm:pt modelId="{8E244C3D-AD0B-4220-8825-0D7E5CC37331}" type="parTrans" cxnId="{B6D677C4-EBA4-436D-9DFC-2F2572D85F46}">
      <dgm:prSet/>
      <dgm:spPr/>
      <dgm:t>
        <a:bodyPr/>
        <a:lstStyle/>
        <a:p>
          <a:endParaRPr lang="es-EC"/>
        </a:p>
      </dgm:t>
    </dgm:pt>
    <dgm:pt modelId="{BBE7A330-7E71-4A93-9195-5E26C18323E1}" type="sibTrans" cxnId="{B6D677C4-EBA4-436D-9DFC-2F2572D85F46}">
      <dgm:prSet/>
      <dgm:spPr/>
      <dgm:t>
        <a:bodyPr/>
        <a:lstStyle/>
        <a:p>
          <a:endParaRPr lang="es-EC"/>
        </a:p>
      </dgm:t>
    </dgm:pt>
    <dgm:pt modelId="{7E95AB8A-4EEA-4EF3-AE70-6C5FF6164F6A}">
      <dgm:prSet phldrT="[Texto]"/>
      <dgm:spPr/>
      <dgm:t>
        <a:bodyPr/>
        <a:lstStyle/>
        <a:p>
          <a:r>
            <a:rPr lang="es-EC" dirty="0" smtClean="0"/>
            <a:t>Escaso control de proveedores</a:t>
          </a:r>
          <a:endParaRPr lang="es-EC" dirty="0"/>
        </a:p>
      </dgm:t>
    </dgm:pt>
    <dgm:pt modelId="{7E2AEFCE-21DA-40AA-A169-1E0E2C2A1BD1}" type="parTrans" cxnId="{31AB1C6C-1A7F-4A65-A021-CBC943E1B1DA}">
      <dgm:prSet/>
      <dgm:spPr/>
      <dgm:t>
        <a:bodyPr/>
        <a:lstStyle/>
        <a:p>
          <a:endParaRPr lang="es-EC"/>
        </a:p>
      </dgm:t>
    </dgm:pt>
    <dgm:pt modelId="{AD8FB1AF-A800-4265-84F8-7E69B5EE4C5A}" type="sibTrans" cxnId="{31AB1C6C-1A7F-4A65-A021-CBC943E1B1DA}">
      <dgm:prSet/>
      <dgm:spPr/>
      <dgm:t>
        <a:bodyPr/>
        <a:lstStyle/>
        <a:p>
          <a:endParaRPr lang="es-EC"/>
        </a:p>
      </dgm:t>
    </dgm:pt>
    <dgm:pt modelId="{05934DDD-B589-4C29-9916-36E678D28AF0}" type="pres">
      <dgm:prSet presAssocID="{5F04FF3A-4B4E-4AD2-8BD0-DABF34A0A42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15D681A-2122-4754-9FA8-BA46CF866EEC}" type="pres">
      <dgm:prSet presAssocID="{2CF9D3D4-3B6D-4D3F-939F-0CD64D7AF714}" presName="posSpace" presStyleCnt="0"/>
      <dgm:spPr/>
    </dgm:pt>
    <dgm:pt modelId="{D359357D-15B8-4213-B86B-7FB7E65A3C1F}" type="pres">
      <dgm:prSet presAssocID="{2CF9D3D4-3B6D-4D3F-939F-0CD64D7AF714}" presName="vertFlow" presStyleCnt="0"/>
      <dgm:spPr/>
    </dgm:pt>
    <dgm:pt modelId="{DB3E11D7-D143-4350-9407-F9A36E9F80FA}" type="pres">
      <dgm:prSet presAssocID="{2CF9D3D4-3B6D-4D3F-939F-0CD64D7AF714}" presName="topSpace" presStyleCnt="0"/>
      <dgm:spPr/>
    </dgm:pt>
    <dgm:pt modelId="{928C745E-CEA4-4A2B-A097-E4B54976785A}" type="pres">
      <dgm:prSet presAssocID="{2CF9D3D4-3B6D-4D3F-939F-0CD64D7AF714}" presName="firstComp" presStyleCnt="0"/>
      <dgm:spPr/>
    </dgm:pt>
    <dgm:pt modelId="{D14B4F42-900C-4E7D-9639-815A6BEFE187}" type="pres">
      <dgm:prSet presAssocID="{2CF9D3D4-3B6D-4D3F-939F-0CD64D7AF714}" presName="firstChild" presStyleLbl="bgAccFollowNode1" presStyleIdx="0" presStyleCnt="2"/>
      <dgm:spPr/>
      <dgm:t>
        <a:bodyPr/>
        <a:lstStyle/>
        <a:p>
          <a:endParaRPr lang="es-EC"/>
        </a:p>
      </dgm:t>
    </dgm:pt>
    <dgm:pt modelId="{EC32CED3-5AD0-4F95-9BC3-3D87612C4FB6}" type="pres">
      <dgm:prSet presAssocID="{2CF9D3D4-3B6D-4D3F-939F-0CD64D7AF71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8D695-6C09-42C9-B6A3-126A6C0B8B32}" type="pres">
      <dgm:prSet presAssocID="{7E95AB8A-4EEA-4EF3-AE70-6C5FF6164F6A}" presName="comp" presStyleCnt="0"/>
      <dgm:spPr/>
    </dgm:pt>
    <dgm:pt modelId="{C1BCF20D-50F9-41BE-9958-6CBB70F14710}" type="pres">
      <dgm:prSet presAssocID="{7E95AB8A-4EEA-4EF3-AE70-6C5FF6164F6A}" presName="child" presStyleLbl="bgAccFollowNode1" presStyleIdx="1" presStyleCnt="2"/>
      <dgm:spPr/>
      <dgm:t>
        <a:bodyPr/>
        <a:lstStyle/>
        <a:p>
          <a:endParaRPr lang="es-EC"/>
        </a:p>
      </dgm:t>
    </dgm:pt>
    <dgm:pt modelId="{CC0BE626-FAB5-4E18-9035-8A34CCBD3BA4}" type="pres">
      <dgm:prSet presAssocID="{7E95AB8A-4EEA-4EF3-AE70-6C5FF6164F6A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C3018-2DB0-477B-A67B-58D45FF8AB8F}" type="pres">
      <dgm:prSet presAssocID="{2CF9D3D4-3B6D-4D3F-939F-0CD64D7AF714}" presName="negSpace" presStyleCnt="0"/>
      <dgm:spPr/>
    </dgm:pt>
    <dgm:pt modelId="{04787BE1-EB78-470C-B927-10F84FF018A1}" type="pres">
      <dgm:prSet presAssocID="{2CF9D3D4-3B6D-4D3F-939F-0CD64D7AF714}" presName="circle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31AB1C6C-1A7F-4A65-A021-CBC943E1B1DA}" srcId="{2CF9D3D4-3B6D-4D3F-939F-0CD64D7AF714}" destId="{7E95AB8A-4EEA-4EF3-AE70-6C5FF6164F6A}" srcOrd="1" destOrd="0" parTransId="{7E2AEFCE-21DA-40AA-A169-1E0E2C2A1BD1}" sibTransId="{AD8FB1AF-A800-4265-84F8-7E69B5EE4C5A}"/>
    <dgm:cxn modelId="{B6D677C4-EBA4-436D-9DFC-2F2572D85F46}" srcId="{2CF9D3D4-3B6D-4D3F-939F-0CD64D7AF714}" destId="{2017E9D1-C058-47DB-A9F7-51A2E8C9FBFE}" srcOrd="0" destOrd="0" parTransId="{8E244C3D-AD0B-4220-8825-0D7E5CC37331}" sibTransId="{BBE7A330-7E71-4A93-9195-5E26C18323E1}"/>
    <dgm:cxn modelId="{38BA9A96-E8A7-4B2F-AFDC-A14263E0830B}" type="presOf" srcId="{2CF9D3D4-3B6D-4D3F-939F-0CD64D7AF714}" destId="{04787BE1-EB78-470C-B927-10F84FF018A1}" srcOrd="0" destOrd="0" presId="urn:microsoft.com/office/officeart/2005/8/layout/hList9"/>
    <dgm:cxn modelId="{9B3321B0-D312-48D1-8B51-3B11AE9A27C7}" type="presOf" srcId="{5F04FF3A-4B4E-4AD2-8BD0-DABF34A0A428}" destId="{05934DDD-B589-4C29-9916-36E678D28AF0}" srcOrd="0" destOrd="0" presId="urn:microsoft.com/office/officeart/2005/8/layout/hList9"/>
    <dgm:cxn modelId="{EEA2BEC3-7D30-4E2D-855E-BF0D5A60BA03}" srcId="{5F04FF3A-4B4E-4AD2-8BD0-DABF34A0A428}" destId="{2CF9D3D4-3B6D-4D3F-939F-0CD64D7AF714}" srcOrd="0" destOrd="0" parTransId="{7591D70B-23C7-4147-BFA5-1558D9871CC3}" sibTransId="{0ECE9808-35FC-4D75-9A7D-A1F1CC7843E7}"/>
    <dgm:cxn modelId="{46ECA25C-22C5-4873-BCEE-3B9E94C6F318}" type="presOf" srcId="{7E95AB8A-4EEA-4EF3-AE70-6C5FF6164F6A}" destId="{C1BCF20D-50F9-41BE-9958-6CBB70F14710}" srcOrd="0" destOrd="0" presId="urn:microsoft.com/office/officeart/2005/8/layout/hList9"/>
    <dgm:cxn modelId="{9FB9C02B-E245-4AC9-923B-7A94EB4BB289}" type="presOf" srcId="{7E95AB8A-4EEA-4EF3-AE70-6C5FF6164F6A}" destId="{CC0BE626-FAB5-4E18-9035-8A34CCBD3BA4}" srcOrd="1" destOrd="0" presId="urn:microsoft.com/office/officeart/2005/8/layout/hList9"/>
    <dgm:cxn modelId="{DB08BF1A-8C76-4EEF-BA7F-B57C820FA636}" type="presOf" srcId="{2017E9D1-C058-47DB-A9F7-51A2E8C9FBFE}" destId="{EC32CED3-5AD0-4F95-9BC3-3D87612C4FB6}" srcOrd="1" destOrd="0" presId="urn:microsoft.com/office/officeart/2005/8/layout/hList9"/>
    <dgm:cxn modelId="{71F890E8-EF0C-451C-8528-64330083FE00}" type="presOf" srcId="{2017E9D1-C058-47DB-A9F7-51A2E8C9FBFE}" destId="{D14B4F42-900C-4E7D-9639-815A6BEFE187}" srcOrd="0" destOrd="0" presId="urn:microsoft.com/office/officeart/2005/8/layout/hList9"/>
    <dgm:cxn modelId="{D4C22D2A-EA10-4508-823E-BD3B04275CB9}" type="presParOf" srcId="{05934DDD-B589-4C29-9916-36E678D28AF0}" destId="{715D681A-2122-4754-9FA8-BA46CF866EEC}" srcOrd="0" destOrd="0" presId="urn:microsoft.com/office/officeart/2005/8/layout/hList9"/>
    <dgm:cxn modelId="{71B9A535-F5D9-49E7-8FBE-5DD1F18959BF}" type="presParOf" srcId="{05934DDD-B589-4C29-9916-36E678D28AF0}" destId="{D359357D-15B8-4213-B86B-7FB7E65A3C1F}" srcOrd="1" destOrd="0" presId="urn:microsoft.com/office/officeart/2005/8/layout/hList9"/>
    <dgm:cxn modelId="{81F97059-0E59-421A-A775-34D4561B08B2}" type="presParOf" srcId="{D359357D-15B8-4213-B86B-7FB7E65A3C1F}" destId="{DB3E11D7-D143-4350-9407-F9A36E9F80FA}" srcOrd="0" destOrd="0" presId="urn:microsoft.com/office/officeart/2005/8/layout/hList9"/>
    <dgm:cxn modelId="{25965258-47E3-4342-9E7A-056F3F66C8A7}" type="presParOf" srcId="{D359357D-15B8-4213-B86B-7FB7E65A3C1F}" destId="{928C745E-CEA4-4A2B-A097-E4B54976785A}" srcOrd="1" destOrd="0" presId="urn:microsoft.com/office/officeart/2005/8/layout/hList9"/>
    <dgm:cxn modelId="{A60BDECD-CA14-4B51-9DF7-E280BAEA50B9}" type="presParOf" srcId="{928C745E-CEA4-4A2B-A097-E4B54976785A}" destId="{D14B4F42-900C-4E7D-9639-815A6BEFE187}" srcOrd="0" destOrd="0" presId="urn:microsoft.com/office/officeart/2005/8/layout/hList9"/>
    <dgm:cxn modelId="{EF478AF7-E784-4E7D-821D-D943FD5ED367}" type="presParOf" srcId="{928C745E-CEA4-4A2B-A097-E4B54976785A}" destId="{EC32CED3-5AD0-4F95-9BC3-3D87612C4FB6}" srcOrd="1" destOrd="0" presId="urn:microsoft.com/office/officeart/2005/8/layout/hList9"/>
    <dgm:cxn modelId="{83D44B9D-B76D-4D1D-9E67-0964835E778C}" type="presParOf" srcId="{D359357D-15B8-4213-B86B-7FB7E65A3C1F}" destId="{6808D695-6C09-42C9-B6A3-126A6C0B8B32}" srcOrd="2" destOrd="0" presId="urn:microsoft.com/office/officeart/2005/8/layout/hList9"/>
    <dgm:cxn modelId="{D490EB8C-5917-453B-BE1D-5BAC1F07A54D}" type="presParOf" srcId="{6808D695-6C09-42C9-B6A3-126A6C0B8B32}" destId="{C1BCF20D-50F9-41BE-9958-6CBB70F14710}" srcOrd="0" destOrd="0" presId="urn:microsoft.com/office/officeart/2005/8/layout/hList9"/>
    <dgm:cxn modelId="{450D2279-34A6-4655-8218-EEA8B35FA9C3}" type="presParOf" srcId="{6808D695-6C09-42C9-B6A3-126A6C0B8B32}" destId="{CC0BE626-FAB5-4E18-9035-8A34CCBD3BA4}" srcOrd="1" destOrd="0" presId="urn:microsoft.com/office/officeart/2005/8/layout/hList9"/>
    <dgm:cxn modelId="{4977BEAF-B21C-48D0-B921-E608AD9DBDE3}" type="presParOf" srcId="{05934DDD-B589-4C29-9916-36E678D28AF0}" destId="{70EC3018-2DB0-477B-A67B-58D45FF8AB8F}" srcOrd="2" destOrd="0" presId="urn:microsoft.com/office/officeart/2005/8/layout/hList9"/>
    <dgm:cxn modelId="{B04F5850-CC9F-4146-9F2D-9293DF3F1A6E}" type="presParOf" srcId="{05934DDD-B589-4C29-9916-36E678D28AF0}" destId="{04787BE1-EB78-470C-B927-10F84FF018A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A1F69-861B-40F3-8978-DC6DC6A3591F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E917E63D-1D84-432A-8C03-0BBF2058BD00}">
      <dgm:prSet phldrT="[Texto]"/>
      <dgm:spPr/>
      <dgm:t>
        <a:bodyPr/>
        <a:lstStyle/>
        <a:p>
          <a:r>
            <a:rPr lang="es-EC" dirty="0" smtClean="0"/>
            <a:t>13 Rutas</a:t>
          </a:r>
          <a:endParaRPr lang="es-EC" dirty="0"/>
        </a:p>
      </dgm:t>
    </dgm:pt>
    <dgm:pt modelId="{81C50CE3-C0FF-48F0-BF71-06B01BEC7500}" type="parTrans" cxnId="{99DF0EE8-FB4E-451C-8C4B-7535D2E2728E}">
      <dgm:prSet/>
      <dgm:spPr/>
      <dgm:t>
        <a:bodyPr/>
        <a:lstStyle/>
        <a:p>
          <a:endParaRPr lang="es-EC"/>
        </a:p>
      </dgm:t>
    </dgm:pt>
    <dgm:pt modelId="{771EA11E-02F9-4BAA-A57C-819A5B2258FA}" type="sibTrans" cxnId="{99DF0EE8-FB4E-451C-8C4B-7535D2E2728E}">
      <dgm:prSet/>
      <dgm:spPr/>
      <dgm:t>
        <a:bodyPr/>
        <a:lstStyle/>
        <a:p>
          <a:endParaRPr lang="es-EC"/>
        </a:p>
      </dgm:t>
    </dgm:pt>
    <dgm:pt modelId="{C35C29A6-7025-44C6-B51C-15168D737FA1}">
      <dgm:prSet phldrT="[Texto]"/>
      <dgm:spPr/>
      <dgm:t>
        <a:bodyPr/>
        <a:lstStyle/>
        <a:p>
          <a:r>
            <a:rPr lang="es-EC" dirty="0" smtClean="0"/>
            <a:t>101 embarques</a:t>
          </a:r>
          <a:endParaRPr lang="es-EC" dirty="0"/>
        </a:p>
      </dgm:t>
    </dgm:pt>
    <dgm:pt modelId="{D4971915-8D2B-4154-93ED-AB882C23CED7}" type="parTrans" cxnId="{FF93B941-0B68-4094-AB91-23308F88A1B3}">
      <dgm:prSet/>
      <dgm:spPr/>
      <dgm:t>
        <a:bodyPr/>
        <a:lstStyle/>
        <a:p>
          <a:endParaRPr lang="es-EC"/>
        </a:p>
      </dgm:t>
    </dgm:pt>
    <dgm:pt modelId="{986B70E4-8375-4CE8-B894-4BD55A90EA29}" type="sibTrans" cxnId="{FF93B941-0B68-4094-AB91-23308F88A1B3}">
      <dgm:prSet/>
      <dgm:spPr/>
      <dgm:t>
        <a:bodyPr/>
        <a:lstStyle/>
        <a:p>
          <a:endParaRPr lang="es-EC"/>
        </a:p>
      </dgm:t>
    </dgm:pt>
    <dgm:pt modelId="{FFB14BBE-2FA9-4F54-9649-B14AA20B2C8D}">
      <dgm:prSet phldrT="[Texto]"/>
      <dgm:spPr/>
      <dgm:t>
        <a:bodyPr/>
        <a:lstStyle/>
        <a:p>
          <a:r>
            <a:rPr lang="es-EC" dirty="0" smtClean="0"/>
            <a:t>527 embarques</a:t>
          </a:r>
          <a:endParaRPr lang="es-EC" dirty="0"/>
        </a:p>
      </dgm:t>
    </dgm:pt>
    <dgm:pt modelId="{7AC6B548-C909-444D-9402-E50EB7BA8E42}" type="parTrans" cxnId="{FE47C490-AA37-4D3E-8507-C4B6646C761E}">
      <dgm:prSet/>
      <dgm:spPr/>
      <dgm:t>
        <a:bodyPr/>
        <a:lstStyle/>
        <a:p>
          <a:endParaRPr lang="es-EC"/>
        </a:p>
      </dgm:t>
    </dgm:pt>
    <dgm:pt modelId="{77E44961-B969-4A80-89E6-B53F6DB92CAC}" type="sibTrans" cxnId="{FE47C490-AA37-4D3E-8507-C4B6646C761E}">
      <dgm:prSet/>
      <dgm:spPr/>
      <dgm:t>
        <a:bodyPr/>
        <a:lstStyle/>
        <a:p>
          <a:endParaRPr lang="es-EC"/>
        </a:p>
      </dgm:t>
    </dgm:pt>
    <dgm:pt modelId="{0FCD5A9C-A00A-4169-BD67-B88B11A9AAB8}">
      <dgm:prSet phldrT="[Texto]"/>
      <dgm:spPr/>
      <dgm:t>
        <a:bodyPr/>
        <a:lstStyle/>
        <a:p>
          <a:r>
            <a:rPr lang="es-EC" dirty="0" smtClean="0"/>
            <a:t>13 Rutas</a:t>
          </a:r>
          <a:endParaRPr lang="es-EC" dirty="0"/>
        </a:p>
      </dgm:t>
    </dgm:pt>
    <dgm:pt modelId="{A7BA9697-F4CA-46C7-A9CB-5CAD09436EA0}" type="parTrans" cxnId="{AF8D25D2-1604-473A-92EF-6819D4E32806}">
      <dgm:prSet/>
      <dgm:spPr/>
      <dgm:t>
        <a:bodyPr/>
        <a:lstStyle/>
        <a:p>
          <a:endParaRPr lang="es-EC"/>
        </a:p>
      </dgm:t>
    </dgm:pt>
    <dgm:pt modelId="{9ED979BF-1FC1-48CE-A33E-996BAF7C0069}" type="sibTrans" cxnId="{AF8D25D2-1604-473A-92EF-6819D4E32806}">
      <dgm:prSet/>
      <dgm:spPr/>
      <dgm:t>
        <a:bodyPr/>
        <a:lstStyle/>
        <a:p>
          <a:endParaRPr lang="es-EC"/>
        </a:p>
      </dgm:t>
    </dgm:pt>
    <dgm:pt modelId="{D7FA7133-AB36-450D-8F03-C71D6EA1DEAF}" type="pres">
      <dgm:prSet presAssocID="{46AA1F69-861B-40F3-8978-DC6DC6A3591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634BD52B-80FF-4AE3-B5AD-5D43C370A444}" type="pres">
      <dgm:prSet presAssocID="{E917E63D-1D84-432A-8C03-0BBF2058BD00}" presName="parTx1" presStyleLbl="node1" presStyleIdx="0" presStyleCnt="2"/>
      <dgm:spPr/>
      <dgm:t>
        <a:bodyPr/>
        <a:lstStyle/>
        <a:p>
          <a:endParaRPr lang="es-EC"/>
        </a:p>
      </dgm:t>
    </dgm:pt>
    <dgm:pt modelId="{E4AA8F2D-2F7A-404F-82C5-DD5B12265260}" type="pres">
      <dgm:prSet presAssocID="{E917E63D-1D84-432A-8C03-0BBF2058BD00}" presName="spPre1" presStyleCnt="0"/>
      <dgm:spPr/>
    </dgm:pt>
    <dgm:pt modelId="{010659E0-8C7D-46BD-8478-5CE86640FA0F}" type="pres">
      <dgm:prSet presAssocID="{E917E63D-1D84-432A-8C03-0BBF2058BD00}" presName="chLin1" presStyleCnt="0"/>
      <dgm:spPr/>
    </dgm:pt>
    <dgm:pt modelId="{04BD71B7-72A8-4EC8-A330-FE4996D57FE4}" type="pres">
      <dgm:prSet presAssocID="{D4971915-8D2B-4154-93ED-AB882C23CED7}" presName="Name11" presStyleLbl="parChTrans1D1" presStyleIdx="0" presStyleCnt="8"/>
      <dgm:spPr/>
    </dgm:pt>
    <dgm:pt modelId="{F1E1570D-3E79-4E3E-B306-BC5E4FBBAAF5}" type="pres">
      <dgm:prSet presAssocID="{D4971915-8D2B-4154-93ED-AB882C23CED7}" presName="Name31" presStyleLbl="parChTrans1D1" presStyleIdx="1" presStyleCnt="8"/>
      <dgm:spPr/>
    </dgm:pt>
    <dgm:pt modelId="{E359F1E2-3672-46DC-A8E0-D2C64EEEC060}" type="pres">
      <dgm:prSet presAssocID="{C35C29A6-7025-44C6-B51C-15168D737FA1}" presName="txAndLines1" presStyleCnt="0"/>
      <dgm:spPr/>
    </dgm:pt>
    <dgm:pt modelId="{CAAAB15D-1AA7-43BE-9A80-D177B1546B61}" type="pres">
      <dgm:prSet presAssocID="{C35C29A6-7025-44C6-B51C-15168D737FA1}" presName="anchor1" presStyleCnt="0"/>
      <dgm:spPr/>
    </dgm:pt>
    <dgm:pt modelId="{04E35228-AB19-45C7-8339-EA2BEBF3BB25}" type="pres">
      <dgm:prSet presAssocID="{C35C29A6-7025-44C6-B51C-15168D737FA1}" presName="backup1" presStyleCnt="0"/>
      <dgm:spPr/>
    </dgm:pt>
    <dgm:pt modelId="{D3433CB6-34F7-4B15-85F8-D8EA66A2B5D6}" type="pres">
      <dgm:prSet presAssocID="{C35C29A6-7025-44C6-B51C-15168D737FA1}" presName="preLine1" presStyleLbl="parChTrans1D1" presStyleIdx="2" presStyleCnt="8"/>
      <dgm:spPr/>
    </dgm:pt>
    <dgm:pt modelId="{E0457719-5630-46BC-9D59-E9E94B883467}" type="pres">
      <dgm:prSet presAssocID="{C35C29A6-7025-44C6-B51C-15168D737FA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FB9B6B-28DF-48DB-86D6-7E5742AF6DF4}" type="pres">
      <dgm:prSet presAssocID="{C35C29A6-7025-44C6-B51C-15168D737FA1}" presName="postLine1" presStyleLbl="parChTrans1D1" presStyleIdx="3" presStyleCnt="8"/>
      <dgm:spPr/>
    </dgm:pt>
    <dgm:pt modelId="{E69907EB-87E2-400F-B0D6-463C6724CA7B}" type="pres">
      <dgm:prSet presAssocID="{7AC6B548-C909-444D-9402-E50EB7BA8E42}" presName="Name11" presStyleLbl="parChTrans1D1" presStyleIdx="4" presStyleCnt="8"/>
      <dgm:spPr/>
    </dgm:pt>
    <dgm:pt modelId="{6CA67D43-3767-45CB-B1DB-B64C80DB9965}" type="pres">
      <dgm:prSet presAssocID="{7AC6B548-C909-444D-9402-E50EB7BA8E42}" presName="Name31" presStyleLbl="parChTrans1D1" presStyleIdx="5" presStyleCnt="8"/>
      <dgm:spPr/>
    </dgm:pt>
    <dgm:pt modelId="{3668737E-2DEF-4D30-B16A-5511C347A84F}" type="pres">
      <dgm:prSet presAssocID="{FFB14BBE-2FA9-4F54-9649-B14AA20B2C8D}" presName="txAndLines1" presStyleCnt="0"/>
      <dgm:spPr/>
    </dgm:pt>
    <dgm:pt modelId="{4B0B701B-D189-43DE-A616-306BD6A17CC2}" type="pres">
      <dgm:prSet presAssocID="{FFB14BBE-2FA9-4F54-9649-B14AA20B2C8D}" presName="anchor1" presStyleCnt="0"/>
      <dgm:spPr/>
    </dgm:pt>
    <dgm:pt modelId="{3075972D-E85A-44A7-A229-57020E41CF28}" type="pres">
      <dgm:prSet presAssocID="{FFB14BBE-2FA9-4F54-9649-B14AA20B2C8D}" presName="backup1" presStyleCnt="0"/>
      <dgm:spPr/>
    </dgm:pt>
    <dgm:pt modelId="{6767CDC9-4C79-47A9-846B-E949B2B115F1}" type="pres">
      <dgm:prSet presAssocID="{FFB14BBE-2FA9-4F54-9649-B14AA20B2C8D}" presName="preLine1" presStyleLbl="parChTrans1D1" presStyleIdx="6" presStyleCnt="8"/>
      <dgm:spPr/>
    </dgm:pt>
    <dgm:pt modelId="{5AD0680D-C60E-40E3-AE9D-84B5D135CDA1}" type="pres">
      <dgm:prSet presAssocID="{FFB14BBE-2FA9-4F54-9649-B14AA20B2C8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96304-1BB5-41F9-BB8C-FC045A1FF623}" type="pres">
      <dgm:prSet presAssocID="{FFB14BBE-2FA9-4F54-9649-B14AA20B2C8D}" presName="postLine1" presStyleLbl="parChTrans1D1" presStyleIdx="7" presStyleCnt="8"/>
      <dgm:spPr/>
    </dgm:pt>
    <dgm:pt modelId="{35DB1AF6-CFE4-45DD-A245-BB1D16D4DB0A}" type="pres">
      <dgm:prSet presAssocID="{E917E63D-1D84-432A-8C03-0BBF2058BD00}" presName="spPost1" presStyleCnt="0"/>
      <dgm:spPr/>
    </dgm:pt>
    <dgm:pt modelId="{25C1C131-402D-4A1F-BBA2-87A00F1B5A7B}" type="pres">
      <dgm:prSet presAssocID="{0FCD5A9C-A00A-4169-BD67-B88B11A9AAB8}" presName="parTx2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FF93B941-0B68-4094-AB91-23308F88A1B3}" srcId="{E917E63D-1D84-432A-8C03-0BBF2058BD00}" destId="{C35C29A6-7025-44C6-B51C-15168D737FA1}" srcOrd="0" destOrd="0" parTransId="{D4971915-8D2B-4154-93ED-AB882C23CED7}" sibTransId="{986B70E4-8375-4CE8-B894-4BD55A90EA29}"/>
    <dgm:cxn modelId="{AF8D25D2-1604-473A-92EF-6819D4E32806}" srcId="{46AA1F69-861B-40F3-8978-DC6DC6A3591F}" destId="{0FCD5A9C-A00A-4169-BD67-B88B11A9AAB8}" srcOrd="1" destOrd="0" parTransId="{A7BA9697-F4CA-46C7-A9CB-5CAD09436EA0}" sibTransId="{9ED979BF-1FC1-48CE-A33E-996BAF7C0069}"/>
    <dgm:cxn modelId="{FE47C490-AA37-4D3E-8507-C4B6646C761E}" srcId="{E917E63D-1D84-432A-8C03-0BBF2058BD00}" destId="{FFB14BBE-2FA9-4F54-9649-B14AA20B2C8D}" srcOrd="1" destOrd="0" parTransId="{7AC6B548-C909-444D-9402-E50EB7BA8E42}" sibTransId="{77E44961-B969-4A80-89E6-B53F6DB92CAC}"/>
    <dgm:cxn modelId="{99DF0EE8-FB4E-451C-8C4B-7535D2E2728E}" srcId="{46AA1F69-861B-40F3-8978-DC6DC6A3591F}" destId="{E917E63D-1D84-432A-8C03-0BBF2058BD00}" srcOrd="0" destOrd="0" parTransId="{81C50CE3-C0FF-48F0-BF71-06B01BEC7500}" sibTransId="{771EA11E-02F9-4BAA-A57C-819A5B2258FA}"/>
    <dgm:cxn modelId="{D2FEE23D-5D28-4D6F-A809-B50C524C9A51}" type="presOf" srcId="{E917E63D-1D84-432A-8C03-0BBF2058BD00}" destId="{634BD52B-80FF-4AE3-B5AD-5D43C370A444}" srcOrd="0" destOrd="0" presId="urn:microsoft.com/office/officeart/2009/3/layout/SubStepProcess"/>
    <dgm:cxn modelId="{2D942239-F72A-4498-88F5-BE9BC9549E7E}" type="presOf" srcId="{0FCD5A9C-A00A-4169-BD67-B88B11A9AAB8}" destId="{25C1C131-402D-4A1F-BBA2-87A00F1B5A7B}" srcOrd="0" destOrd="0" presId="urn:microsoft.com/office/officeart/2009/3/layout/SubStepProcess"/>
    <dgm:cxn modelId="{0FCDF680-FE51-462F-AA63-A24113AD3F6F}" type="presOf" srcId="{C35C29A6-7025-44C6-B51C-15168D737FA1}" destId="{E0457719-5630-46BC-9D59-E9E94B883467}" srcOrd="0" destOrd="0" presId="urn:microsoft.com/office/officeart/2009/3/layout/SubStepProcess"/>
    <dgm:cxn modelId="{9FEA703B-06CC-471D-B2D8-A7829E5DA2D2}" type="presOf" srcId="{FFB14BBE-2FA9-4F54-9649-B14AA20B2C8D}" destId="{5AD0680D-C60E-40E3-AE9D-84B5D135CDA1}" srcOrd="0" destOrd="0" presId="urn:microsoft.com/office/officeart/2009/3/layout/SubStepProcess"/>
    <dgm:cxn modelId="{F520A56A-CB13-446A-A0AE-45CEB471CDFC}" type="presOf" srcId="{46AA1F69-861B-40F3-8978-DC6DC6A3591F}" destId="{D7FA7133-AB36-450D-8F03-C71D6EA1DEAF}" srcOrd="0" destOrd="0" presId="urn:microsoft.com/office/officeart/2009/3/layout/SubStepProcess"/>
    <dgm:cxn modelId="{AAB21273-2661-4972-9668-C6010039D2EB}" type="presParOf" srcId="{D7FA7133-AB36-450D-8F03-C71D6EA1DEAF}" destId="{634BD52B-80FF-4AE3-B5AD-5D43C370A444}" srcOrd="0" destOrd="0" presId="urn:microsoft.com/office/officeart/2009/3/layout/SubStepProcess"/>
    <dgm:cxn modelId="{28FB3A93-9861-4ACD-9DB5-50763A54F59E}" type="presParOf" srcId="{D7FA7133-AB36-450D-8F03-C71D6EA1DEAF}" destId="{E4AA8F2D-2F7A-404F-82C5-DD5B12265260}" srcOrd="1" destOrd="0" presId="urn:microsoft.com/office/officeart/2009/3/layout/SubStepProcess"/>
    <dgm:cxn modelId="{C0A12145-F3E6-4078-A644-9E27C93222CE}" type="presParOf" srcId="{D7FA7133-AB36-450D-8F03-C71D6EA1DEAF}" destId="{010659E0-8C7D-46BD-8478-5CE86640FA0F}" srcOrd="2" destOrd="0" presId="urn:microsoft.com/office/officeart/2009/3/layout/SubStepProcess"/>
    <dgm:cxn modelId="{DFFAF177-8F3D-4F71-A3B8-2081102139D0}" type="presParOf" srcId="{010659E0-8C7D-46BD-8478-5CE86640FA0F}" destId="{04BD71B7-72A8-4EC8-A330-FE4996D57FE4}" srcOrd="0" destOrd="0" presId="urn:microsoft.com/office/officeart/2009/3/layout/SubStepProcess"/>
    <dgm:cxn modelId="{9F3D2B52-5B03-4915-B12B-6B193EC82018}" type="presParOf" srcId="{010659E0-8C7D-46BD-8478-5CE86640FA0F}" destId="{F1E1570D-3E79-4E3E-B306-BC5E4FBBAAF5}" srcOrd="1" destOrd="0" presId="urn:microsoft.com/office/officeart/2009/3/layout/SubStepProcess"/>
    <dgm:cxn modelId="{F68BD87F-5D06-4F05-A86A-127813D36D60}" type="presParOf" srcId="{010659E0-8C7D-46BD-8478-5CE86640FA0F}" destId="{E359F1E2-3672-46DC-A8E0-D2C64EEEC060}" srcOrd="2" destOrd="0" presId="urn:microsoft.com/office/officeart/2009/3/layout/SubStepProcess"/>
    <dgm:cxn modelId="{9D0206FA-2483-42D6-9ABF-6AE121D332D4}" type="presParOf" srcId="{E359F1E2-3672-46DC-A8E0-D2C64EEEC060}" destId="{CAAAB15D-1AA7-43BE-9A80-D177B1546B61}" srcOrd="0" destOrd="0" presId="urn:microsoft.com/office/officeart/2009/3/layout/SubStepProcess"/>
    <dgm:cxn modelId="{2488AF09-DA9F-4A02-873B-630004BD8AAF}" type="presParOf" srcId="{E359F1E2-3672-46DC-A8E0-D2C64EEEC060}" destId="{04E35228-AB19-45C7-8339-EA2BEBF3BB25}" srcOrd="1" destOrd="0" presId="urn:microsoft.com/office/officeart/2009/3/layout/SubStepProcess"/>
    <dgm:cxn modelId="{5A90A4D8-1AEE-4646-82FD-BB1DBF14CA03}" type="presParOf" srcId="{E359F1E2-3672-46DC-A8E0-D2C64EEEC060}" destId="{D3433CB6-34F7-4B15-85F8-D8EA66A2B5D6}" srcOrd="2" destOrd="0" presId="urn:microsoft.com/office/officeart/2009/3/layout/SubStepProcess"/>
    <dgm:cxn modelId="{E09DFD64-563F-4EAE-8F39-2AB1CB92835A}" type="presParOf" srcId="{E359F1E2-3672-46DC-A8E0-D2C64EEEC060}" destId="{E0457719-5630-46BC-9D59-E9E94B883467}" srcOrd="3" destOrd="0" presId="urn:microsoft.com/office/officeart/2009/3/layout/SubStepProcess"/>
    <dgm:cxn modelId="{A81AF519-B82B-4943-9579-7C581C2809CC}" type="presParOf" srcId="{E359F1E2-3672-46DC-A8E0-D2C64EEEC060}" destId="{1FFB9B6B-28DF-48DB-86D6-7E5742AF6DF4}" srcOrd="4" destOrd="0" presId="urn:microsoft.com/office/officeart/2009/3/layout/SubStepProcess"/>
    <dgm:cxn modelId="{FB824633-F961-4202-B077-0F1D5734E40E}" type="presParOf" srcId="{010659E0-8C7D-46BD-8478-5CE86640FA0F}" destId="{E69907EB-87E2-400F-B0D6-463C6724CA7B}" srcOrd="3" destOrd="0" presId="urn:microsoft.com/office/officeart/2009/3/layout/SubStepProcess"/>
    <dgm:cxn modelId="{112F77E0-2F65-4D35-9850-8B0F6D0CEC7F}" type="presParOf" srcId="{010659E0-8C7D-46BD-8478-5CE86640FA0F}" destId="{6CA67D43-3767-45CB-B1DB-B64C80DB9965}" srcOrd="4" destOrd="0" presId="urn:microsoft.com/office/officeart/2009/3/layout/SubStepProcess"/>
    <dgm:cxn modelId="{4DEB3184-EA52-4841-B0FF-A8618430C1EC}" type="presParOf" srcId="{010659E0-8C7D-46BD-8478-5CE86640FA0F}" destId="{3668737E-2DEF-4D30-B16A-5511C347A84F}" srcOrd="5" destOrd="0" presId="urn:microsoft.com/office/officeart/2009/3/layout/SubStepProcess"/>
    <dgm:cxn modelId="{D6C06B87-F2C8-4EF0-AA3B-8DBD9B2EF2C1}" type="presParOf" srcId="{3668737E-2DEF-4D30-B16A-5511C347A84F}" destId="{4B0B701B-D189-43DE-A616-306BD6A17CC2}" srcOrd="0" destOrd="0" presId="urn:microsoft.com/office/officeart/2009/3/layout/SubStepProcess"/>
    <dgm:cxn modelId="{75E44A00-9661-41DE-90B6-4D7C3895D833}" type="presParOf" srcId="{3668737E-2DEF-4D30-B16A-5511C347A84F}" destId="{3075972D-E85A-44A7-A229-57020E41CF28}" srcOrd="1" destOrd="0" presId="urn:microsoft.com/office/officeart/2009/3/layout/SubStepProcess"/>
    <dgm:cxn modelId="{3B378AC6-25D6-4140-9D4C-E89C5C050909}" type="presParOf" srcId="{3668737E-2DEF-4D30-B16A-5511C347A84F}" destId="{6767CDC9-4C79-47A9-846B-E949B2B115F1}" srcOrd="2" destOrd="0" presId="urn:microsoft.com/office/officeart/2009/3/layout/SubStepProcess"/>
    <dgm:cxn modelId="{F8D20DD6-F7C0-4BBE-AFE3-BD9106A6B0DB}" type="presParOf" srcId="{3668737E-2DEF-4D30-B16A-5511C347A84F}" destId="{5AD0680D-C60E-40E3-AE9D-84B5D135CDA1}" srcOrd="3" destOrd="0" presId="urn:microsoft.com/office/officeart/2009/3/layout/SubStepProcess"/>
    <dgm:cxn modelId="{CD537559-C191-4565-8F0D-7E09270EB2D2}" type="presParOf" srcId="{3668737E-2DEF-4D30-B16A-5511C347A84F}" destId="{E0096304-1BB5-41F9-BB8C-FC045A1FF623}" srcOrd="4" destOrd="0" presId="urn:microsoft.com/office/officeart/2009/3/layout/SubStepProcess"/>
    <dgm:cxn modelId="{BD9A1EBE-471E-498D-B7F5-2D0CED1C0955}" type="presParOf" srcId="{D7FA7133-AB36-450D-8F03-C71D6EA1DEAF}" destId="{35DB1AF6-CFE4-45DD-A245-BB1D16D4DB0A}" srcOrd="3" destOrd="0" presId="urn:microsoft.com/office/officeart/2009/3/layout/SubStepProcess"/>
    <dgm:cxn modelId="{49E4A928-C516-4B62-B568-9DD30DB0FEED}" type="presParOf" srcId="{D7FA7133-AB36-450D-8F03-C71D6EA1DEAF}" destId="{25C1C131-402D-4A1F-BBA2-87A00F1B5A7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9389F5-43DD-4AC7-831D-BD2664E365F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0DF5BC1D-99D5-4561-8289-3BC25DDAAB48}">
      <dgm:prSet phldrT="[Texto]"/>
      <dgm:spPr/>
      <dgm:t>
        <a:bodyPr/>
        <a:lstStyle/>
        <a:p>
          <a:pPr algn="ctr"/>
          <a:r>
            <a:rPr lang="es-EC" dirty="0" smtClean="0"/>
            <a:t>EE.UU</a:t>
          </a:r>
          <a:endParaRPr lang="es-EC" dirty="0"/>
        </a:p>
      </dgm:t>
    </dgm:pt>
    <dgm:pt modelId="{AE4D55C5-4764-483A-9B04-FF3D1AF80508}" type="parTrans" cxnId="{6B811FC5-928F-4779-AA4E-55FBD2ADAC21}">
      <dgm:prSet/>
      <dgm:spPr/>
      <dgm:t>
        <a:bodyPr/>
        <a:lstStyle/>
        <a:p>
          <a:pPr algn="ctr"/>
          <a:endParaRPr lang="es-EC"/>
        </a:p>
      </dgm:t>
    </dgm:pt>
    <dgm:pt modelId="{DFFD7287-69F1-4468-AA54-B9C890EA0F0F}" type="sibTrans" cxnId="{6B811FC5-928F-4779-AA4E-55FBD2ADAC21}">
      <dgm:prSet/>
      <dgm:spPr/>
      <dgm:t>
        <a:bodyPr/>
        <a:lstStyle/>
        <a:p>
          <a:pPr algn="ctr"/>
          <a:endParaRPr lang="es-EC"/>
        </a:p>
      </dgm:t>
    </dgm:pt>
    <dgm:pt modelId="{FC338D42-954B-477E-BB9B-FF7CAC6C2DD8}">
      <dgm:prSet phldrT="[Texto]"/>
      <dgm:spPr/>
      <dgm:t>
        <a:bodyPr/>
        <a:lstStyle/>
        <a:p>
          <a:pPr algn="ctr"/>
          <a:r>
            <a:rPr lang="es-EC" dirty="0" smtClean="0"/>
            <a:t>ESPAÑA</a:t>
          </a:r>
          <a:endParaRPr lang="es-EC" dirty="0"/>
        </a:p>
      </dgm:t>
    </dgm:pt>
    <dgm:pt modelId="{00BA42B2-ADCD-4A95-8223-2A4106121D3C}" type="parTrans" cxnId="{C299BF8B-DC43-4802-8AA0-9D72D7E692BC}">
      <dgm:prSet/>
      <dgm:spPr/>
      <dgm:t>
        <a:bodyPr/>
        <a:lstStyle/>
        <a:p>
          <a:pPr algn="ctr"/>
          <a:endParaRPr lang="es-EC"/>
        </a:p>
      </dgm:t>
    </dgm:pt>
    <dgm:pt modelId="{8B7C8D1D-E519-4E60-BD5A-9028681D12D7}" type="sibTrans" cxnId="{C299BF8B-DC43-4802-8AA0-9D72D7E692BC}">
      <dgm:prSet/>
      <dgm:spPr/>
      <dgm:t>
        <a:bodyPr/>
        <a:lstStyle/>
        <a:p>
          <a:pPr algn="ctr"/>
          <a:endParaRPr lang="es-EC"/>
        </a:p>
      </dgm:t>
    </dgm:pt>
    <dgm:pt modelId="{CCBBED57-7292-4C84-AB66-66AB8345411E}" type="pres">
      <dgm:prSet presAssocID="{7F9389F5-43DD-4AC7-831D-BD2664E36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4F5CA6-9CEC-4E52-802B-51234FFB7BD1}" type="pres">
      <dgm:prSet presAssocID="{0DF5BC1D-99D5-4561-8289-3BC25DDAAB48}" presName="parentText" presStyleLbl="node1" presStyleIdx="0" presStyleCnt="2" custLinFactY="-131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765A5-238B-41D0-AB0A-07758CFCF497}" type="pres">
      <dgm:prSet presAssocID="{DFFD7287-69F1-4468-AA54-B9C890EA0F0F}" presName="spacer" presStyleCnt="0"/>
      <dgm:spPr/>
    </dgm:pt>
    <dgm:pt modelId="{E674D658-949B-42FD-B145-1F83FA69C242}" type="pres">
      <dgm:prSet presAssocID="{FC338D42-954B-477E-BB9B-FF7CAC6C2D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811FC5-928F-4779-AA4E-55FBD2ADAC21}" srcId="{7F9389F5-43DD-4AC7-831D-BD2664E365F3}" destId="{0DF5BC1D-99D5-4561-8289-3BC25DDAAB48}" srcOrd="0" destOrd="0" parTransId="{AE4D55C5-4764-483A-9B04-FF3D1AF80508}" sibTransId="{DFFD7287-69F1-4468-AA54-B9C890EA0F0F}"/>
    <dgm:cxn modelId="{0CCED8BE-60A0-4C00-89F2-4ECA6300FF9A}" type="presOf" srcId="{0DF5BC1D-99D5-4561-8289-3BC25DDAAB48}" destId="{D24F5CA6-9CEC-4E52-802B-51234FFB7BD1}" srcOrd="0" destOrd="0" presId="urn:microsoft.com/office/officeart/2005/8/layout/vList2"/>
    <dgm:cxn modelId="{C299BF8B-DC43-4802-8AA0-9D72D7E692BC}" srcId="{7F9389F5-43DD-4AC7-831D-BD2664E365F3}" destId="{FC338D42-954B-477E-BB9B-FF7CAC6C2DD8}" srcOrd="1" destOrd="0" parTransId="{00BA42B2-ADCD-4A95-8223-2A4106121D3C}" sibTransId="{8B7C8D1D-E519-4E60-BD5A-9028681D12D7}"/>
    <dgm:cxn modelId="{8AFA6137-464D-47FC-A04C-FBE83EB4BB08}" type="presOf" srcId="{FC338D42-954B-477E-BB9B-FF7CAC6C2DD8}" destId="{E674D658-949B-42FD-B145-1F83FA69C242}" srcOrd="0" destOrd="0" presId="urn:microsoft.com/office/officeart/2005/8/layout/vList2"/>
    <dgm:cxn modelId="{A15297CB-7A74-419B-B179-409472D4CD58}" type="presOf" srcId="{7F9389F5-43DD-4AC7-831D-BD2664E365F3}" destId="{CCBBED57-7292-4C84-AB66-66AB8345411E}" srcOrd="0" destOrd="0" presId="urn:microsoft.com/office/officeart/2005/8/layout/vList2"/>
    <dgm:cxn modelId="{1D829606-5725-4F1B-858C-47674774E2BE}" type="presParOf" srcId="{CCBBED57-7292-4C84-AB66-66AB8345411E}" destId="{D24F5CA6-9CEC-4E52-802B-51234FFB7BD1}" srcOrd="0" destOrd="0" presId="urn:microsoft.com/office/officeart/2005/8/layout/vList2"/>
    <dgm:cxn modelId="{440F7F1E-288A-412D-A656-496632054C5F}" type="presParOf" srcId="{CCBBED57-7292-4C84-AB66-66AB8345411E}" destId="{34C765A5-238B-41D0-AB0A-07758CFCF497}" srcOrd="1" destOrd="0" presId="urn:microsoft.com/office/officeart/2005/8/layout/vList2"/>
    <dgm:cxn modelId="{52F73692-877D-4E06-BA22-D5E04FF1A58C}" type="presParOf" srcId="{CCBBED57-7292-4C84-AB66-66AB8345411E}" destId="{E674D658-949B-42FD-B145-1F83FA69C2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9389F5-43DD-4AC7-831D-BD2664E365F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0DF5BC1D-99D5-4561-8289-3BC25DDAAB48}">
      <dgm:prSet phldrT="[Texto]"/>
      <dgm:spPr/>
      <dgm:t>
        <a:bodyPr/>
        <a:lstStyle/>
        <a:p>
          <a:pPr algn="ctr"/>
          <a:r>
            <a:rPr lang="es-EC" dirty="0" smtClean="0"/>
            <a:t>EE.UU</a:t>
          </a:r>
          <a:endParaRPr lang="es-EC" dirty="0"/>
        </a:p>
      </dgm:t>
    </dgm:pt>
    <dgm:pt modelId="{AE4D55C5-4764-483A-9B04-FF3D1AF80508}" type="parTrans" cxnId="{6B811FC5-928F-4779-AA4E-55FBD2ADAC21}">
      <dgm:prSet/>
      <dgm:spPr/>
      <dgm:t>
        <a:bodyPr/>
        <a:lstStyle/>
        <a:p>
          <a:pPr algn="ctr"/>
          <a:endParaRPr lang="es-EC"/>
        </a:p>
      </dgm:t>
    </dgm:pt>
    <dgm:pt modelId="{DFFD7287-69F1-4468-AA54-B9C890EA0F0F}" type="sibTrans" cxnId="{6B811FC5-928F-4779-AA4E-55FBD2ADAC21}">
      <dgm:prSet/>
      <dgm:spPr/>
      <dgm:t>
        <a:bodyPr/>
        <a:lstStyle/>
        <a:p>
          <a:pPr algn="ctr"/>
          <a:endParaRPr lang="es-EC"/>
        </a:p>
      </dgm:t>
    </dgm:pt>
    <dgm:pt modelId="{FC338D42-954B-477E-BB9B-FF7CAC6C2DD8}">
      <dgm:prSet phldrT="[Texto]"/>
      <dgm:spPr/>
      <dgm:t>
        <a:bodyPr/>
        <a:lstStyle/>
        <a:p>
          <a:pPr algn="ctr"/>
          <a:r>
            <a:rPr lang="es-EC" dirty="0" smtClean="0"/>
            <a:t>BRASIL</a:t>
          </a:r>
          <a:endParaRPr lang="es-EC" dirty="0"/>
        </a:p>
      </dgm:t>
    </dgm:pt>
    <dgm:pt modelId="{00BA42B2-ADCD-4A95-8223-2A4106121D3C}" type="parTrans" cxnId="{C299BF8B-DC43-4802-8AA0-9D72D7E692BC}">
      <dgm:prSet/>
      <dgm:spPr/>
      <dgm:t>
        <a:bodyPr/>
        <a:lstStyle/>
        <a:p>
          <a:pPr algn="ctr"/>
          <a:endParaRPr lang="es-EC"/>
        </a:p>
      </dgm:t>
    </dgm:pt>
    <dgm:pt modelId="{8B7C8D1D-E519-4E60-BD5A-9028681D12D7}" type="sibTrans" cxnId="{C299BF8B-DC43-4802-8AA0-9D72D7E692BC}">
      <dgm:prSet/>
      <dgm:spPr/>
      <dgm:t>
        <a:bodyPr/>
        <a:lstStyle/>
        <a:p>
          <a:pPr algn="ctr"/>
          <a:endParaRPr lang="es-EC"/>
        </a:p>
      </dgm:t>
    </dgm:pt>
    <dgm:pt modelId="{558821F3-3400-4A87-AC5D-30CAD84F4658}">
      <dgm:prSet phldrT="[Texto]"/>
      <dgm:spPr/>
      <dgm:t>
        <a:bodyPr/>
        <a:lstStyle/>
        <a:p>
          <a:pPr algn="ctr"/>
          <a:r>
            <a:rPr lang="es-EC" dirty="0" smtClean="0"/>
            <a:t>CHINA</a:t>
          </a:r>
          <a:endParaRPr lang="es-EC" dirty="0"/>
        </a:p>
      </dgm:t>
    </dgm:pt>
    <dgm:pt modelId="{0F3D8240-6348-4220-A459-91E889340E36}" type="parTrans" cxnId="{BB300139-CDC3-4B85-A697-835487CCD48F}">
      <dgm:prSet/>
      <dgm:spPr/>
      <dgm:t>
        <a:bodyPr/>
        <a:lstStyle/>
        <a:p>
          <a:endParaRPr lang="es-EC"/>
        </a:p>
      </dgm:t>
    </dgm:pt>
    <dgm:pt modelId="{5F6978DB-14DC-4ED8-B2C8-283BF449BF07}" type="sibTrans" cxnId="{BB300139-CDC3-4B85-A697-835487CCD48F}">
      <dgm:prSet/>
      <dgm:spPr/>
      <dgm:t>
        <a:bodyPr/>
        <a:lstStyle/>
        <a:p>
          <a:endParaRPr lang="es-EC"/>
        </a:p>
      </dgm:t>
    </dgm:pt>
    <dgm:pt modelId="{C564BBEB-62F7-4A90-BD58-1668C9DA2ABB}">
      <dgm:prSet phldrT="[Texto]"/>
      <dgm:spPr/>
      <dgm:t>
        <a:bodyPr/>
        <a:lstStyle/>
        <a:p>
          <a:pPr algn="ctr"/>
          <a:r>
            <a:rPr lang="es-EC" dirty="0" smtClean="0"/>
            <a:t>ALEMANIA</a:t>
          </a:r>
          <a:endParaRPr lang="es-EC" dirty="0"/>
        </a:p>
      </dgm:t>
    </dgm:pt>
    <dgm:pt modelId="{24D6E79D-4B08-41C9-BA6E-9CE0FDE5DE45}" type="parTrans" cxnId="{A0FDC852-04E6-4930-963D-09D75180FFC3}">
      <dgm:prSet/>
      <dgm:spPr/>
      <dgm:t>
        <a:bodyPr/>
        <a:lstStyle/>
        <a:p>
          <a:endParaRPr lang="es-EC"/>
        </a:p>
      </dgm:t>
    </dgm:pt>
    <dgm:pt modelId="{F13D25D3-D4E4-4FB5-A323-DB308CD80631}" type="sibTrans" cxnId="{A0FDC852-04E6-4930-963D-09D75180FFC3}">
      <dgm:prSet/>
      <dgm:spPr/>
      <dgm:t>
        <a:bodyPr/>
        <a:lstStyle/>
        <a:p>
          <a:endParaRPr lang="es-EC"/>
        </a:p>
      </dgm:t>
    </dgm:pt>
    <dgm:pt modelId="{CCBBED57-7292-4C84-AB66-66AB8345411E}" type="pres">
      <dgm:prSet presAssocID="{7F9389F5-43DD-4AC7-831D-BD2664E36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4F5CA6-9CEC-4E52-802B-51234FFB7BD1}" type="pres">
      <dgm:prSet presAssocID="{0DF5BC1D-99D5-4561-8289-3BC25DDAA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765A5-238B-41D0-AB0A-07758CFCF497}" type="pres">
      <dgm:prSet presAssocID="{DFFD7287-69F1-4468-AA54-B9C890EA0F0F}" presName="spacer" presStyleCnt="0"/>
      <dgm:spPr/>
    </dgm:pt>
    <dgm:pt modelId="{E674D658-949B-42FD-B145-1F83FA69C242}" type="pres">
      <dgm:prSet presAssocID="{FC338D42-954B-477E-BB9B-FF7CAC6C2D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213238-B71E-48D7-815A-2DADF6922DE1}" type="pres">
      <dgm:prSet presAssocID="{8B7C8D1D-E519-4E60-BD5A-9028681D12D7}" presName="spacer" presStyleCnt="0"/>
      <dgm:spPr/>
    </dgm:pt>
    <dgm:pt modelId="{BB969B58-F8FC-4B39-B883-8D5B25CDA9CF}" type="pres">
      <dgm:prSet presAssocID="{558821F3-3400-4A87-AC5D-30CAD84F46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566A2-F017-487B-9B41-EE30ED7DF8BC}" type="pres">
      <dgm:prSet presAssocID="{5F6978DB-14DC-4ED8-B2C8-283BF449BF07}" presName="spacer" presStyleCnt="0"/>
      <dgm:spPr/>
    </dgm:pt>
    <dgm:pt modelId="{838E75C8-8D03-41E1-9A60-CF8BC3E43D24}" type="pres">
      <dgm:prSet presAssocID="{C564BBEB-62F7-4A90-BD58-1668C9DA2A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811FC5-928F-4779-AA4E-55FBD2ADAC21}" srcId="{7F9389F5-43DD-4AC7-831D-BD2664E365F3}" destId="{0DF5BC1D-99D5-4561-8289-3BC25DDAAB48}" srcOrd="0" destOrd="0" parTransId="{AE4D55C5-4764-483A-9B04-FF3D1AF80508}" sibTransId="{DFFD7287-69F1-4468-AA54-B9C890EA0F0F}"/>
    <dgm:cxn modelId="{BC90A516-2BBA-4911-B1D1-C708AC474B62}" type="presOf" srcId="{FC338D42-954B-477E-BB9B-FF7CAC6C2DD8}" destId="{E674D658-949B-42FD-B145-1F83FA69C242}" srcOrd="0" destOrd="0" presId="urn:microsoft.com/office/officeart/2005/8/layout/vList2"/>
    <dgm:cxn modelId="{A5C387B0-E2AC-45D2-9AAA-7995D667523A}" type="presOf" srcId="{C564BBEB-62F7-4A90-BD58-1668C9DA2ABB}" destId="{838E75C8-8D03-41E1-9A60-CF8BC3E43D24}" srcOrd="0" destOrd="0" presId="urn:microsoft.com/office/officeart/2005/8/layout/vList2"/>
    <dgm:cxn modelId="{7BD5C6EF-5EC1-4101-837A-B98399230596}" type="presOf" srcId="{0DF5BC1D-99D5-4561-8289-3BC25DDAAB48}" destId="{D24F5CA6-9CEC-4E52-802B-51234FFB7BD1}" srcOrd="0" destOrd="0" presId="urn:microsoft.com/office/officeart/2005/8/layout/vList2"/>
    <dgm:cxn modelId="{A0FDC852-04E6-4930-963D-09D75180FFC3}" srcId="{7F9389F5-43DD-4AC7-831D-BD2664E365F3}" destId="{C564BBEB-62F7-4A90-BD58-1668C9DA2ABB}" srcOrd="3" destOrd="0" parTransId="{24D6E79D-4B08-41C9-BA6E-9CE0FDE5DE45}" sibTransId="{F13D25D3-D4E4-4FB5-A323-DB308CD80631}"/>
    <dgm:cxn modelId="{C299BF8B-DC43-4802-8AA0-9D72D7E692BC}" srcId="{7F9389F5-43DD-4AC7-831D-BD2664E365F3}" destId="{FC338D42-954B-477E-BB9B-FF7CAC6C2DD8}" srcOrd="1" destOrd="0" parTransId="{00BA42B2-ADCD-4A95-8223-2A4106121D3C}" sibTransId="{8B7C8D1D-E519-4E60-BD5A-9028681D12D7}"/>
    <dgm:cxn modelId="{A98689AB-0BE3-40BD-BD15-739CA00CAFD2}" type="presOf" srcId="{7F9389F5-43DD-4AC7-831D-BD2664E365F3}" destId="{CCBBED57-7292-4C84-AB66-66AB8345411E}" srcOrd="0" destOrd="0" presId="urn:microsoft.com/office/officeart/2005/8/layout/vList2"/>
    <dgm:cxn modelId="{496F07E0-4FF7-4A96-8EF7-59DA05128BEE}" type="presOf" srcId="{558821F3-3400-4A87-AC5D-30CAD84F4658}" destId="{BB969B58-F8FC-4B39-B883-8D5B25CDA9CF}" srcOrd="0" destOrd="0" presId="urn:microsoft.com/office/officeart/2005/8/layout/vList2"/>
    <dgm:cxn modelId="{BB300139-CDC3-4B85-A697-835487CCD48F}" srcId="{7F9389F5-43DD-4AC7-831D-BD2664E365F3}" destId="{558821F3-3400-4A87-AC5D-30CAD84F4658}" srcOrd="2" destOrd="0" parTransId="{0F3D8240-6348-4220-A459-91E889340E36}" sibTransId="{5F6978DB-14DC-4ED8-B2C8-283BF449BF07}"/>
    <dgm:cxn modelId="{830FFBD2-BB72-4E29-9CDA-D718ABA2C660}" type="presParOf" srcId="{CCBBED57-7292-4C84-AB66-66AB8345411E}" destId="{D24F5CA6-9CEC-4E52-802B-51234FFB7BD1}" srcOrd="0" destOrd="0" presId="urn:microsoft.com/office/officeart/2005/8/layout/vList2"/>
    <dgm:cxn modelId="{40D77850-09AB-4418-B5F8-70F3D8A90121}" type="presParOf" srcId="{CCBBED57-7292-4C84-AB66-66AB8345411E}" destId="{34C765A5-238B-41D0-AB0A-07758CFCF497}" srcOrd="1" destOrd="0" presId="urn:microsoft.com/office/officeart/2005/8/layout/vList2"/>
    <dgm:cxn modelId="{928942B3-6632-45FC-8977-BB62B343F047}" type="presParOf" srcId="{CCBBED57-7292-4C84-AB66-66AB8345411E}" destId="{E674D658-949B-42FD-B145-1F83FA69C242}" srcOrd="2" destOrd="0" presId="urn:microsoft.com/office/officeart/2005/8/layout/vList2"/>
    <dgm:cxn modelId="{E9D232C2-792F-4EBF-8E98-C1949BC4CBCB}" type="presParOf" srcId="{CCBBED57-7292-4C84-AB66-66AB8345411E}" destId="{AC213238-B71E-48D7-815A-2DADF6922DE1}" srcOrd="3" destOrd="0" presId="urn:microsoft.com/office/officeart/2005/8/layout/vList2"/>
    <dgm:cxn modelId="{7774DBF3-D376-461B-A4D1-3A22416327A2}" type="presParOf" srcId="{CCBBED57-7292-4C84-AB66-66AB8345411E}" destId="{BB969B58-F8FC-4B39-B883-8D5B25CDA9CF}" srcOrd="4" destOrd="0" presId="urn:microsoft.com/office/officeart/2005/8/layout/vList2"/>
    <dgm:cxn modelId="{C230FF7E-FA24-465D-947F-15BE161BED29}" type="presParOf" srcId="{CCBBED57-7292-4C84-AB66-66AB8345411E}" destId="{65F566A2-F017-487B-9B41-EE30ED7DF8BC}" srcOrd="5" destOrd="0" presId="urn:microsoft.com/office/officeart/2005/8/layout/vList2"/>
    <dgm:cxn modelId="{7367C5FD-EE22-4912-AAAF-C2584D98DC47}" type="presParOf" srcId="{CCBBED57-7292-4C84-AB66-66AB8345411E}" destId="{838E75C8-8D03-41E1-9A60-CF8BC3E43D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FBB9-3A92-410B-B4DA-68A4C728BB15}">
      <dsp:nvSpPr>
        <dsp:cNvPr id="0" name=""/>
        <dsp:cNvSpPr/>
      </dsp:nvSpPr>
      <dsp:spPr>
        <a:xfrm>
          <a:off x="4921" y="716233"/>
          <a:ext cx="3388953" cy="398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10C7C-F3BB-4C40-91FA-E11629DF412D}">
      <dsp:nvSpPr>
        <dsp:cNvPr id="0" name=""/>
        <dsp:cNvSpPr/>
      </dsp:nvSpPr>
      <dsp:spPr>
        <a:xfrm>
          <a:off x="4921" y="865969"/>
          <a:ext cx="248964" cy="248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E83F4-52D3-4BBF-8574-8C243827AFD4}">
      <dsp:nvSpPr>
        <dsp:cNvPr id="0" name=""/>
        <dsp:cNvSpPr/>
      </dsp:nvSpPr>
      <dsp:spPr>
        <a:xfrm>
          <a:off x="4921" y="0"/>
          <a:ext cx="3388953" cy="71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Gestión de Procesos</a:t>
          </a:r>
          <a:endParaRPr lang="es-EC" sz="2300" kern="1200" dirty="0"/>
        </a:p>
      </dsp:txBody>
      <dsp:txXfrm>
        <a:off x="4921" y="0"/>
        <a:ext cx="3388953" cy="716233"/>
      </dsp:txXfrm>
    </dsp:sp>
    <dsp:sp modelId="{7B71C7DE-F700-4BB9-A13F-16D5BC264189}">
      <dsp:nvSpPr>
        <dsp:cNvPr id="0" name=""/>
        <dsp:cNvSpPr/>
      </dsp:nvSpPr>
      <dsp:spPr>
        <a:xfrm>
          <a:off x="4921" y="1446298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D0E10-8BF8-4E0A-8705-C40FF3BF1021}">
      <dsp:nvSpPr>
        <dsp:cNvPr id="0" name=""/>
        <dsp:cNvSpPr/>
      </dsp:nvSpPr>
      <dsp:spPr>
        <a:xfrm>
          <a:off x="242148" y="1280616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Alta Dirección</a:t>
          </a:r>
          <a:endParaRPr lang="es-EC" sz="2000" kern="1200" dirty="0"/>
        </a:p>
      </dsp:txBody>
      <dsp:txXfrm>
        <a:off x="242148" y="1280616"/>
        <a:ext cx="3151726" cy="580323"/>
      </dsp:txXfrm>
    </dsp:sp>
    <dsp:sp modelId="{C15B28C2-5285-4F9E-A85C-CF54A9594D9F}">
      <dsp:nvSpPr>
        <dsp:cNvPr id="0" name=""/>
        <dsp:cNvSpPr/>
      </dsp:nvSpPr>
      <dsp:spPr>
        <a:xfrm>
          <a:off x="4921" y="2026621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04828-BF7E-420D-9794-01CE8A30A338}">
      <dsp:nvSpPr>
        <dsp:cNvPr id="0" name=""/>
        <dsp:cNvSpPr/>
      </dsp:nvSpPr>
      <dsp:spPr>
        <a:xfrm>
          <a:off x="242148" y="1860939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Productividad y Confianza</a:t>
          </a:r>
          <a:endParaRPr lang="es-EC" sz="2000" kern="1200" dirty="0"/>
        </a:p>
      </dsp:txBody>
      <dsp:txXfrm>
        <a:off x="242148" y="1860939"/>
        <a:ext cx="3151726" cy="580323"/>
      </dsp:txXfrm>
    </dsp:sp>
    <dsp:sp modelId="{FD2F868E-843C-4B28-B8F8-329D4DD0DE1C}">
      <dsp:nvSpPr>
        <dsp:cNvPr id="0" name=""/>
        <dsp:cNvSpPr/>
      </dsp:nvSpPr>
      <dsp:spPr>
        <a:xfrm>
          <a:off x="3563323" y="716233"/>
          <a:ext cx="3388953" cy="3987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BD431-E386-4137-BFA0-52BBB98590FD}">
      <dsp:nvSpPr>
        <dsp:cNvPr id="0" name=""/>
        <dsp:cNvSpPr/>
      </dsp:nvSpPr>
      <dsp:spPr>
        <a:xfrm>
          <a:off x="3563323" y="865969"/>
          <a:ext cx="248964" cy="248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6AF72-E231-4FC6-8027-C86C7EC83C57}">
      <dsp:nvSpPr>
        <dsp:cNvPr id="0" name=""/>
        <dsp:cNvSpPr/>
      </dsp:nvSpPr>
      <dsp:spPr>
        <a:xfrm>
          <a:off x="3563323" y="0"/>
          <a:ext cx="3388953" cy="71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Logística en Comercio Exterior </a:t>
          </a:r>
          <a:endParaRPr lang="es-EC" sz="2300" kern="1200" dirty="0"/>
        </a:p>
      </dsp:txBody>
      <dsp:txXfrm>
        <a:off x="3563323" y="0"/>
        <a:ext cx="3388953" cy="716233"/>
      </dsp:txXfrm>
    </dsp:sp>
    <dsp:sp modelId="{56AD9EF9-49C7-418D-B018-C91358D205ED}">
      <dsp:nvSpPr>
        <dsp:cNvPr id="0" name=""/>
        <dsp:cNvSpPr/>
      </dsp:nvSpPr>
      <dsp:spPr>
        <a:xfrm>
          <a:off x="3563323" y="1446298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6E0A2-695B-4F4B-8DBA-75CEBBFF2BE9}">
      <dsp:nvSpPr>
        <dsp:cNvPr id="0" name=""/>
        <dsp:cNvSpPr/>
      </dsp:nvSpPr>
      <dsp:spPr>
        <a:xfrm>
          <a:off x="3800549" y="1280616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Tiempo</a:t>
          </a:r>
          <a:endParaRPr lang="es-EC" sz="2000" kern="1200" dirty="0"/>
        </a:p>
      </dsp:txBody>
      <dsp:txXfrm>
        <a:off x="3800549" y="1280616"/>
        <a:ext cx="3151726" cy="580323"/>
      </dsp:txXfrm>
    </dsp:sp>
    <dsp:sp modelId="{B5217D7C-A7E7-4169-BCF2-79253EA28D4D}">
      <dsp:nvSpPr>
        <dsp:cNvPr id="0" name=""/>
        <dsp:cNvSpPr/>
      </dsp:nvSpPr>
      <dsp:spPr>
        <a:xfrm>
          <a:off x="3563323" y="2026621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19584-397E-4227-8919-6F0A33A32265}">
      <dsp:nvSpPr>
        <dsp:cNvPr id="0" name=""/>
        <dsp:cNvSpPr/>
      </dsp:nvSpPr>
      <dsp:spPr>
        <a:xfrm>
          <a:off x="3800549" y="1860939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Costos</a:t>
          </a:r>
          <a:endParaRPr lang="es-EC" sz="2000" kern="1200" dirty="0"/>
        </a:p>
      </dsp:txBody>
      <dsp:txXfrm>
        <a:off x="3800549" y="1860939"/>
        <a:ext cx="3151726" cy="580323"/>
      </dsp:txXfrm>
    </dsp:sp>
    <dsp:sp modelId="{DF0E6200-BF6F-417F-BEAC-F86DCD4AA803}">
      <dsp:nvSpPr>
        <dsp:cNvPr id="0" name=""/>
        <dsp:cNvSpPr/>
      </dsp:nvSpPr>
      <dsp:spPr>
        <a:xfrm>
          <a:off x="7121724" y="716233"/>
          <a:ext cx="3388953" cy="3987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65D4A-BC1A-4F36-91FE-C3DFE14FD597}">
      <dsp:nvSpPr>
        <dsp:cNvPr id="0" name=""/>
        <dsp:cNvSpPr/>
      </dsp:nvSpPr>
      <dsp:spPr>
        <a:xfrm>
          <a:off x="7121724" y="865969"/>
          <a:ext cx="248964" cy="248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A41EB-91F2-4EB6-87D9-3A65B17E8AA0}">
      <dsp:nvSpPr>
        <dsp:cNvPr id="0" name=""/>
        <dsp:cNvSpPr/>
      </dsp:nvSpPr>
      <dsp:spPr>
        <a:xfrm>
          <a:off x="7121724" y="0"/>
          <a:ext cx="3388953" cy="71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Calidad en consolidación</a:t>
          </a:r>
          <a:endParaRPr lang="es-EC" sz="2300" kern="1200" dirty="0"/>
        </a:p>
      </dsp:txBody>
      <dsp:txXfrm>
        <a:off x="7121724" y="0"/>
        <a:ext cx="3388953" cy="716233"/>
      </dsp:txXfrm>
    </dsp:sp>
    <dsp:sp modelId="{2A34742D-EABE-4736-8C44-C31D010134C3}">
      <dsp:nvSpPr>
        <dsp:cNvPr id="0" name=""/>
        <dsp:cNvSpPr/>
      </dsp:nvSpPr>
      <dsp:spPr>
        <a:xfrm>
          <a:off x="7121724" y="1446298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E3911-1D97-457F-A92E-0FB728DC71C7}">
      <dsp:nvSpPr>
        <dsp:cNvPr id="0" name=""/>
        <dsp:cNvSpPr/>
      </dsp:nvSpPr>
      <dsp:spPr>
        <a:xfrm>
          <a:off x="7358951" y="1280616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Eficiencia</a:t>
          </a:r>
          <a:endParaRPr lang="es-EC" sz="2000" kern="1200" dirty="0"/>
        </a:p>
      </dsp:txBody>
      <dsp:txXfrm>
        <a:off x="7358951" y="1280616"/>
        <a:ext cx="3151726" cy="580323"/>
      </dsp:txXfrm>
    </dsp:sp>
    <dsp:sp modelId="{3DF5DC3C-0005-4674-8C33-E288BFED1678}">
      <dsp:nvSpPr>
        <dsp:cNvPr id="0" name=""/>
        <dsp:cNvSpPr/>
      </dsp:nvSpPr>
      <dsp:spPr>
        <a:xfrm>
          <a:off x="7121724" y="2026621"/>
          <a:ext cx="248958" cy="248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75703-71C1-4BCC-8862-576EA20C3295}">
      <dsp:nvSpPr>
        <dsp:cNvPr id="0" name=""/>
        <dsp:cNvSpPr/>
      </dsp:nvSpPr>
      <dsp:spPr>
        <a:xfrm>
          <a:off x="7358951" y="1860939"/>
          <a:ext cx="3151726" cy="580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Eficacia</a:t>
          </a:r>
          <a:endParaRPr lang="es-EC" sz="2000" kern="1200" dirty="0"/>
        </a:p>
      </dsp:txBody>
      <dsp:txXfrm>
        <a:off x="7358951" y="1860939"/>
        <a:ext cx="3151726" cy="5803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B5407-AD4A-4E56-A356-8D292ABD862B}">
      <dsp:nvSpPr>
        <dsp:cNvPr id="0" name=""/>
        <dsp:cNvSpPr/>
      </dsp:nvSpPr>
      <dsp:spPr>
        <a:xfrm>
          <a:off x="0" y="147303"/>
          <a:ext cx="6864350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No. de proveedores</a:t>
          </a:r>
          <a:endParaRPr lang="es-EC" sz="3600" kern="1200" dirty="0"/>
        </a:p>
      </dsp:txBody>
      <dsp:txXfrm>
        <a:off x="42151" y="189454"/>
        <a:ext cx="6780048" cy="779158"/>
      </dsp:txXfrm>
    </dsp:sp>
    <dsp:sp modelId="{5DB84154-7145-4E60-9E52-B250AEC46A6D}">
      <dsp:nvSpPr>
        <dsp:cNvPr id="0" name=""/>
        <dsp:cNvSpPr/>
      </dsp:nvSpPr>
      <dsp:spPr>
        <a:xfrm>
          <a:off x="0" y="1010763"/>
          <a:ext cx="68643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% participación</a:t>
          </a:r>
          <a:endParaRPr lang="es-EC" sz="2800" kern="1200" dirty="0"/>
        </a:p>
      </dsp:txBody>
      <dsp:txXfrm>
        <a:off x="0" y="1010763"/>
        <a:ext cx="6864350" cy="596160"/>
      </dsp:txXfrm>
    </dsp:sp>
    <dsp:sp modelId="{33BBE3C2-20C8-4F78-B508-DEEF04E05E3E}">
      <dsp:nvSpPr>
        <dsp:cNvPr id="0" name=""/>
        <dsp:cNvSpPr/>
      </dsp:nvSpPr>
      <dsp:spPr>
        <a:xfrm>
          <a:off x="0" y="1606923"/>
          <a:ext cx="6864350" cy="8634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Tarifa por ruta</a:t>
          </a:r>
          <a:endParaRPr lang="es-EC" sz="3600" kern="1200" dirty="0"/>
        </a:p>
      </dsp:txBody>
      <dsp:txXfrm>
        <a:off x="42151" y="1649074"/>
        <a:ext cx="6780048" cy="779158"/>
      </dsp:txXfrm>
    </dsp:sp>
    <dsp:sp modelId="{8A78F730-B2E7-4498-942A-D3A9321EF379}">
      <dsp:nvSpPr>
        <dsp:cNvPr id="0" name=""/>
        <dsp:cNvSpPr/>
      </dsp:nvSpPr>
      <dsp:spPr>
        <a:xfrm>
          <a:off x="0" y="2470383"/>
          <a:ext cx="686435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Coordinación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Transito Internacional</a:t>
          </a:r>
          <a:endParaRPr lang="es-EC" sz="2800" kern="1200" dirty="0"/>
        </a:p>
      </dsp:txBody>
      <dsp:txXfrm>
        <a:off x="0" y="2470383"/>
        <a:ext cx="6864350" cy="968760"/>
      </dsp:txXfrm>
    </dsp:sp>
    <dsp:sp modelId="{18C0EA66-2DCA-46F3-8D6B-491F7D226F55}">
      <dsp:nvSpPr>
        <dsp:cNvPr id="0" name=""/>
        <dsp:cNvSpPr/>
      </dsp:nvSpPr>
      <dsp:spPr>
        <a:xfrm>
          <a:off x="0" y="3439143"/>
          <a:ext cx="6864350" cy="8634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Cumplimiento de tiempos por ruta</a:t>
          </a:r>
          <a:endParaRPr lang="es-EC" sz="3600" kern="1200" dirty="0"/>
        </a:p>
      </dsp:txBody>
      <dsp:txXfrm>
        <a:off x="42151" y="3481294"/>
        <a:ext cx="6780048" cy="779158"/>
      </dsp:txXfrm>
    </dsp:sp>
    <dsp:sp modelId="{9A90CCDE-C9D6-456E-B32F-88777040FD7A}">
      <dsp:nvSpPr>
        <dsp:cNvPr id="0" name=""/>
        <dsp:cNvSpPr/>
      </dsp:nvSpPr>
      <dsp:spPr>
        <a:xfrm>
          <a:off x="0" y="4302603"/>
          <a:ext cx="686435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43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Coordinación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Transito Internacional</a:t>
          </a:r>
          <a:endParaRPr lang="es-EC" sz="2800" kern="1200" dirty="0"/>
        </a:p>
      </dsp:txBody>
      <dsp:txXfrm>
        <a:off x="0" y="4302603"/>
        <a:ext cx="6864350" cy="968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0C1AB-00DF-4341-845B-4C1C25AEB56A}">
      <dsp:nvSpPr>
        <dsp:cNvPr id="0" name=""/>
        <dsp:cNvSpPr/>
      </dsp:nvSpPr>
      <dsp:spPr>
        <a:xfrm>
          <a:off x="0" y="45561"/>
          <a:ext cx="1982565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Muy Malo</a:t>
          </a:r>
          <a:endParaRPr lang="es-EC" sz="2000" kern="1200" dirty="0"/>
        </a:p>
      </dsp:txBody>
      <dsp:txXfrm>
        <a:off x="23417" y="68978"/>
        <a:ext cx="1935731" cy="432866"/>
      </dsp:txXfrm>
    </dsp:sp>
    <dsp:sp modelId="{DE5BA1C7-4F0A-4A58-9740-D6527927289A}">
      <dsp:nvSpPr>
        <dsp:cNvPr id="0" name=""/>
        <dsp:cNvSpPr/>
      </dsp:nvSpPr>
      <dsp:spPr>
        <a:xfrm>
          <a:off x="0" y="582862"/>
          <a:ext cx="1982565" cy="479700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Malo</a:t>
          </a:r>
          <a:endParaRPr lang="es-EC" sz="2000" kern="1200" dirty="0"/>
        </a:p>
      </dsp:txBody>
      <dsp:txXfrm>
        <a:off x="23417" y="606279"/>
        <a:ext cx="1935731" cy="432866"/>
      </dsp:txXfrm>
    </dsp:sp>
    <dsp:sp modelId="{8FC116CC-E520-4981-A754-B6B184EE1A64}">
      <dsp:nvSpPr>
        <dsp:cNvPr id="0" name=""/>
        <dsp:cNvSpPr/>
      </dsp:nvSpPr>
      <dsp:spPr>
        <a:xfrm>
          <a:off x="0" y="1120162"/>
          <a:ext cx="1982565" cy="479700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Regular</a:t>
          </a:r>
          <a:endParaRPr lang="es-EC" sz="2000" kern="1200" dirty="0"/>
        </a:p>
      </dsp:txBody>
      <dsp:txXfrm>
        <a:off x="23417" y="1143579"/>
        <a:ext cx="1935731" cy="432866"/>
      </dsp:txXfrm>
    </dsp:sp>
    <dsp:sp modelId="{7B11F9EF-9DFD-4DB0-8763-FFD17FE5534C}">
      <dsp:nvSpPr>
        <dsp:cNvPr id="0" name=""/>
        <dsp:cNvSpPr/>
      </dsp:nvSpPr>
      <dsp:spPr>
        <a:xfrm>
          <a:off x="0" y="1657462"/>
          <a:ext cx="1982565" cy="479700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Bueno</a:t>
          </a:r>
          <a:endParaRPr lang="es-EC" sz="2000" kern="1200" dirty="0"/>
        </a:p>
      </dsp:txBody>
      <dsp:txXfrm>
        <a:off x="23417" y="1680879"/>
        <a:ext cx="1935731" cy="432866"/>
      </dsp:txXfrm>
    </dsp:sp>
    <dsp:sp modelId="{CB66A227-A967-4D1C-AB78-F7B070519A84}">
      <dsp:nvSpPr>
        <dsp:cNvPr id="0" name=""/>
        <dsp:cNvSpPr/>
      </dsp:nvSpPr>
      <dsp:spPr>
        <a:xfrm>
          <a:off x="0" y="2194762"/>
          <a:ext cx="1982565" cy="479700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Muy Bueno</a:t>
          </a:r>
          <a:endParaRPr lang="es-EC" sz="2000" kern="1200" dirty="0"/>
        </a:p>
      </dsp:txBody>
      <dsp:txXfrm>
        <a:off x="23417" y="2218179"/>
        <a:ext cx="1935731" cy="432866"/>
      </dsp:txXfrm>
    </dsp:sp>
    <dsp:sp modelId="{DBAE88E1-E414-4995-B32C-185E0D2C4D2C}">
      <dsp:nvSpPr>
        <dsp:cNvPr id="0" name=""/>
        <dsp:cNvSpPr/>
      </dsp:nvSpPr>
      <dsp:spPr>
        <a:xfrm>
          <a:off x="0" y="2732062"/>
          <a:ext cx="1982565" cy="4797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Excelente</a:t>
          </a:r>
          <a:endParaRPr lang="es-EC" sz="2000" kern="1200" dirty="0"/>
        </a:p>
      </dsp:txBody>
      <dsp:txXfrm>
        <a:off x="23417" y="2755479"/>
        <a:ext cx="1935731" cy="432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3D0F-114A-4F70-A5AD-26B32ED8D499}">
      <dsp:nvSpPr>
        <dsp:cNvPr id="0" name=""/>
        <dsp:cNvSpPr/>
      </dsp:nvSpPr>
      <dsp:spPr>
        <a:xfrm>
          <a:off x="0" y="2606194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ROLA INTERNACIONAL USA CORP (100%)</a:t>
          </a:r>
          <a:endParaRPr lang="es-EC" sz="1600" kern="1200" dirty="0"/>
        </a:p>
      </dsp:txBody>
      <dsp:txXfrm>
        <a:off x="23282" y="2629476"/>
        <a:ext cx="1543243" cy="748339"/>
      </dsp:txXfrm>
    </dsp:sp>
    <dsp:sp modelId="{59CB45DA-946C-4558-9D5E-DE68EB1C79D7}">
      <dsp:nvSpPr>
        <dsp:cNvPr id="0" name=""/>
        <dsp:cNvSpPr/>
      </dsp:nvSpPr>
      <dsp:spPr>
        <a:xfrm rot="17143751">
          <a:off x="667382" y="1773749"/>
          <a:ext cx="2530971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2530971" y="117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869594" y="1722274"/>
        <a:ext cx="126548" cy="126548"/>
      </dsp:txXfrm>
    </dsp:sp>
    <dsp:sp modelId="{9D2475FB-6C37-44F0-BAA3-6C18F17A8931}">
      <dsp:nvSpPr>
        <dsp:cNvPr id="0" name=""/>
        <dsp:cNvSpPr/>
      </dsp:nvSpPr>
      <dsp:spPr>
        <a:xfrm>
          <a:off x="2275930" y="16999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COORDINACIÓN EN ORIGEN</a:t>
          </a:r>
          <a:endParaRPr lang="es-EC" sz="1600" kern="1200" dirty="0"/>
        </a:p>
      </dsp:txBody>
      <dsp:txXfrm>
        <a:off x="2299212" y="193280"/>
        <a:ext cx="1543243" cy="748339"/>
      </dsp:txXfrm>
    </dsp:sp>
    <dsp:sp modelId="{F4B01EFB-AD72-492D-8D3B-A5E83E23D07D}">
      <dsp:nvSpPr>
        <dsp:cNvPr id="0" name=""/>
        <dsp:cNvSpPr/>
      </dsp:nvSpPr>
      <dsp:spPr>
        <a:xfrm>
          <a:off x="3865737" y="555650"/>
          <a:ext cx="635922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22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67800" y="551551"/>
        <a:ext cx="31796" cy="31796"/>
      </dsp:txXfrm>
    </dsp:sp>
    <dsp:sp modelId="{ECF2AE52-2BAA-4BA2-97C3-80DD4A745410}">
      <dsp:nvSpPr>
        <dsp:cNvPr id="0" name=""/>
        <dsp:cNvSpPr/>
      </dsp:nvSpPr>
      <dsp:spPr>
        <a:xfrm>
          <a:off x="4501660" y="16999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USD 0.86</a:t>
          </a:r>
          <a:endParaRPr lang="es-EC" sz="1600" kern="1200" dirty="0"/>
        </a:p>
      </dsp:txBody>
      <dsp:txXfrm>
        <a:off x="4524942" y="193280"/>
        <a:ext cx="1543243" cy="748339"/>
      </dsp:txXfrm>
    </dsp:sp>
    <dsp:sp modelId="{23BF4AC4-FD75-4613-BFEF-37CF045EB903}">
      <dsp:nvSpPr>
        <dsp:cNvPr id="0" name=""/>
        <dsp:cNvSpPr/>
      </dsp:nvSpPr>
      <dsp:spPr>
        <a:xfrm>
          <a:off x="6091467" y="555650"/>
          <a:ext cx="597093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97093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75086" y="552522"/>
        <a:ext cx="29854" cy="29854"/>
      </dsp:txXfrm>
    </dsp:sp>
    <dsp:sp modelId="{53617F29-A12B-48FE-A848-E987A7C4D8B1}">
      <dsp:nvSpPr>
        <dsp:cNvPr id="0" name=""/>
        <dsp:cNvSpPr/>
      </dsp:nvSpPr>
      <dsp:spPr>
        <a:xfrm>
          <a:off x="6688560" y="16999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30%</a:t>
          </a:r>
          <a:endParaRPr lang="es-EC" sz="1600" kern="1200" dirty="0"/>
        </a:p>
      </dsp:txBody>
      <dsp:txXfrm>
        <a:off x="6711842" y="193280"/>
        <a:ext cx="1543243" cy="748339"/>
      </dsp:txXfrm>
    </dsp:sp>
    <dsp:sp modelId="{4390BB96-60AB-4033-81FB-4321CB198E4D}">
      <dsp:nvSpPr>
        <dsp:cNvPr id="0" name=""/>
        <dsp:cNvSpPr/>
      </dsp:nvSpPr>
      <dsp:spPr>
        <a:xfrm rot="18424885">
          <a:off x="1376679" y="2563616"/>
          <a:ext cx="1073555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1073555" y="117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86618" y="2548577"/>
        <a:ext cx="53677" cy="53677"/>
      </dsp:txXfrm>
    </dsp:sp>
    <dsp:sp modelId="{E9459871-1FEC-4FE1-AE73-26AACA4D7853}">
      <dsp:nvSpPr>
        <dsp:cNvPr id="0" name=""/>
        <dsp:cNvSpPr/>
      </dsp:nvSpPr>
      <dsp:spPr>
        <a:xfrm>
          <a:off x="2237106" y="1749733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TAMPA (84%)</a:t>
          </a:r>
          <a:endParaRPr lang="es-EC" sz="1600" kern="1200" dirty="0"/>
        </a:p>
      </dsp:txBody>
      <dsp:txXfrm>
        <a:off x="2260388" y="1773015"/>
        <a:ext cx="1543243" cy="748339"/>
      </dsp:txXfrm>
    </dsp:sp>
    <dsp:sp modelId="{2D40CF18-147E-4BA1-B3AD-D3061CE70BEC}">
      <dsp:nvSpPr>
        <dsp:cNvPr id="0" name=""/>
        <dsp:cNvSpPr/>
      </dsp:nvSpPr>
      <dsp:spPr>
        <a:xfrm>
          <a:off x="3826914" y="2135386"/>
          <a:ext cx="635922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22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28977" y="2131287"/>
        <a:ext cx="31796" cy="31796"/>
      </dsp:txXfrm>
    </dsp:sp>
    <dsp:sp modelId="{0B725672-F9B7-4E3B-A6BE-E904BA9B61E6}">
      <dsp:nvSpPr>
        <dsp:cNvPr id="0" name=""/>
        <dsp:cNvSpPr/>
      </dsp:nvSpPr>
      <dsp:spPr>
        <a:xfrm>
          <a:off x="4462836" y="1749733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USD 1.67</a:t>
          </a:r>
          <a:endParaRPr lang="es-EC" sz="1600" kern="1200" dirty="0"/>
        </a:p>
      </dsp:txBody>
      <dsp:txXfrm>
        <a:off x="4486118" y="1773015"/>
        <a:ext cx="1543243" cy="748339"/>
      </dsp:txXfrm>
    </dsp:sp>
    <dsp:sp modelId="{47024054-9B4F-4836-8823-9913814BCCBC}">
      <dsp:nvSpPr>
        <dsp:cNvPr id="0" name=""/>
        <dsp:cNvSpPr/>
      </dsp:nvSpPr>
      <dsp:spPr>
        <a:xfrm>
          <a:off x="6052644" y="2135386"/>
          <a:ext cx="635916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16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54704" y="2131287"/>
        <a:ext cx="31795" cy="31795"/>
      </dsp:txXfrm>
    </dsp:sp>
    <dsp:sp modelId="{F5A1719D-0096-4DE5-B20F-9A30FF2D6766}">
      <dsp:nvSpPr>
        <dsp:cNvPr id="0" name=""/>
        <dsp:cNvSpPr/>
      </dsp:nvSpPr>
      <dsp:spPr>
        <a:xfrm>
          <a:off x="6688560" y="1749733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85%</a:t>
          </a:r>
          <a:endParaRPr lang="es-EC" sz="1600" kern="1200" dirty="0"/>
        </a:p>
      </dsp:txBody>
      <dsp:txXfrm>
        <a:off x="6711842" y="1773015"/>
        <a:ext cx="1543243" cy="748339"/>
      </dsp:txXfrm>
    </dsp:sp>
    <dsp:sp modelId="{9021AFAD-6618-4327-93B1-9C404DC31CA7}">
      <dsp:nvSpPr>
        <dsp:cNvPr id="0" name=""/>
        <dsp:cNvSpPr/>
      </dsp:nvSpPr>
      <dsp:spPr>
        <a:xfrm rot="3160688">
          <a:off x="1374812" y="3426111"/>
          <a:ext cx="109215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1092154" y="117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93585" y="3410606"/>
        <a:ext cx="54607" cy="54607"/>
      </dsp:txXfrm>
    </dsp:sp>
    <dsp:sp modelId="{DEAB6D36-B22B-438E-B301-C5082307266F}">
      <dsp:nvSpPr>
        <dsp:cNvPr id="0" name=""/>
        <dsp:cNvSpPr/>
      </dsp:nvSpPr>
      <dsp:spPr>
        <a:xfrm>
          <a:off x="2251971" y="3474722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UPS (16%)</a:t>
          </a:r>
          <a:endParaRPr lang="es-EC" sz="1600" kern="1200" dirty="0"/>
        </a:p>
      </dsp:txBody>
      <dsp:txXfrm>
        <a:off x="2275253" y="3498004"/>
        <a:ext cx="1543243" cy="748339"/>
      </dsp:txXfrm>
    </dsp:sp>
    <dsp:sp modelId="{224B6B25-96ED-46E8-8991-A8AE7AF78015}">
      <dsp:nvSpPr>
        <dsp:cNvPr id="0" name=""/>
        <dsp:cNvSpPr/>
      </dsp:nvSpPr>
      <dsp:spPr>
        <a:xfrm>
          <a:off x="3841778" y="3860374"/>
          <a:ext cx="635922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22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43842" y="3856276"/>
        <a:ext cx="31796" cy="31796"/>
      </dsp:txXfrm>
    </dsp:sp>
    <dsp:sp modelId="{0523A9B6-A487-4659-864E-9A930FC3814C}">
      <dsp:nvSpPr>
        <dsp:cNvPr id="0" name=""/>
        <dsp:cNvSpPr/>
      </dsp:nvSpPr>
      <dsp:spPr>
        <a:xfrm>
          <a:off x="4477701" y="3474722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USD 1.31</a:t>
          </a:r>
          <a:endParaRPr lang="es-EC" sz="1600" kern="1200" dirty="0"/>
        </a:p>
      </dsp:txBody>
      <dsp:txXfrm>
        <a:off x="4500983" y="3498004"/>
        <a:ext cx="1543243" cy="748339"/>
      </dsp:txXfrm>
    </dsp:sp>
    <dsp:sp modelId="{CFF3B606-D2B8-4E43-97C8-99826A0CF973}">
      <dsp:nvSpPr>
        <dsp:cNvPr id="0" name=""/>
        <dsp:cNvSpPr/>
      </dsp:nvSpPr>
      <dsp:spPr>
        <a:xfrm>
          <a:off x="6067508" y="3860374"/>
          <a:ext cx="621052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21052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62508" y="3856647"/>
        <a:ext cx="31052" cy="31052"/>
      </dsp:txXfrm>
    </dsp:sp>
    <dsp:sp modelId="{74838E2C-CC07-439A-B67A-611890788B69}">
      <dsp:nvSpPr>
        <dsp:cNvPr id="0" name=""/>
        <dsp:cNvSpPr/>
      </dsp:nvSpPr>
      <dsp:spPr>
        <a:xfrm>
          <a:off x="6688560" y="3474722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100%</a:t>
          </a:r>
          <a:endParaRPr lang="es-EC" sz="1600" kern="1200" dirty="0"/>
        </a:p>
      </dsp:txBody>
      <dsp:txXfrm>
        <a:off x="6711842" y="3498004"/>
        <a:ext cx="1543243" cy="748339"/>
      </dsp:txXfrm>
    </dsp:sp>
    <dsp:sp modelId="{F4168F02-E63A-4774-BAC7-E755171CC7B9}">
      <dsp:nvSpPr>
        <dsp:cNvPr id="0" name=""/>
        <dsp:cNvSpPr/>
      </dsp:nvSpPr>
      <dsp:spPr>
        <a:xfrm rot="4464958">
          <a:off x="708736" y="4152279"/>
          <a:ext cx="2409441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2409441" y="1179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853221" y="4103842"/>
        <a:ext cx="120472" cy="120472"/>
      </dsp:txXfrm>
    </dsp:sp>
    <dsp:sp modelId="{852D073C-1588-4B37-B40E-F4F1FAAD6C38}">
      <dsp:nvSpPr>
        <dsp:cNvPr id="0" name=""/>
        <dsp:cNvSpPr/>
      </dsp:nvSpPr>
      <dsp:spPr>
        <a:xfrm>
          <a:off x="2237106" y="492705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GENERAL</a:t>
          </a:r>
          <a:endParaRPr lang="es-EC" sz="1600" kern="1200" dirty="0"/>
        </a:p>
      </dsp:txBody>
      <dsp:txXfrm>
        <a:off x="2260388" y="4950340"/>
        <a:ext cx="1543243" cy="748339"/>
      </dsp:txXfrm>
    </dsp:sp>
    <dsp:sp modelId="{E88995AB-6981-4B83-BE2A-C283976264CF}">
      <dsp:nvSpPr>
        <dsp:cNvPr id="0" name=""/>
        <dsp:cNvSpPr/>
      </dsp:nvSpPr>
      <dsp:spPr>
        <a:xfrm>
          <a:off x="3826914" y="5312711"/>
          <a:ext cx="635922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22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28977" y="5308612"/>
        <a:ext cx="31796" cy="31796"/>
      </dsp:txXfrm>
    </dsp:sp>
    <dsp:sp modelId="{AB27155F-BCB1-4C72-B55C-6FCB26F21569}">
      <dsp:nvSpPr>
        <dsp:cNvPr id="0" name=""/>
        <dsp:cNvSpPr/>
      </dsp:nvSpPr>
      <dsp:spPr>
        <a:xfrm>
          <a:off x="4462836" y="492705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USD 2.35</a:t>
          </a:r>
          <a:endParaRPr lang="es-EC" sz="1600" kern="1200" dirty="0"/>
        </a:p>
      </dsp:txBody>
      <dsp:txXfrm>
        <a:off x="4486118" y="4950340"/>
        <a:ext cx="1543243" cy="748339"/>
      </dsp:txXfrm>
    </dsp:sp>
    <dsp:sp modelId="{C0705CD4-7CB7-494D-AB39-50B1C43DFACB}">
      <dsp:nvSpPr>
        <dsp:cNvPr id="0" name=""/>
        <dsp:cNvSpPr/>
      </dsp:nvSpPr>
      <dsp:spPr>
        <a:xfrm>
          <a:off x="6052644" y="5312711"/>
          <a:ext cx="635906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635906" y="1179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354699" y="5308612"/>
        <a:ext cx="31795" cy="31795"/>
      </dsp:txXfrm>
    </dsp:sp>
    <dsp:sp modelId="{C240E62A-2580-428C-A916-2044EFDB17D8}">
      <dsp:nvSpPr>
        <dsp:cNvPr id="0" name=""/>
        <dsp:cNvSpPr/>
      </dsp:nvSpPr>
      <dsp:spPr>
        <a:xfrm>
          <a:off x="6688550" y="4927058"/>
          <a:ext cx="1589807" cy="794903"/>
        </a:xfrm>
        <a:prstGeom prst="roundRect">
          <a:avLst>
            <a:gd name="adj" fmla="val 10000"/>
          </a:avLst>
        </a:prstGeom>
        <a:solidFill>
          <a:srgbClr val="3C3B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69%</a:t>
          </a:r>
          <a:endParaRPr lang="es-EC" sz="1600" kern="1200" dirty="0"/>
        </a:p>
      </dsp:txBody>
      <dsp:txXfrm>
        <a:off x="6711832" y="4950340"/>
        <a:ext cx="1543243" cy="7483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8F4E-9FFB-4625-A9B5-41D9220E3F92}">
      <dsp:nvSpPr>
        <dsp:cNvPr id="0" name=""/>
        <dsp:cNvSpPr/>
      </dsp:nvSpPr>
      <dsp:spPr>
        <a:xfrm>
          <a:off x="4" y="937680"/>
          <a:ext cx="1671296" cy="835648"/>
        </a:xfrm>
        <a:prstGeom prst="roundRect">
          <a:avLst>
            <a:gd name="adj" fmla="val 10000"/>
          </a:avLst>
        </a:prstGeom>
        <a:solidFill>
          <a:srgbClr val="FFC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COORDINACIÓN EN ORIGEN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4479" y="962155"/>
        <a:ext cx="1622346" cy="786698"/>
      </dsp:txXfrm>
    </dsp:sp>
    <dsp:sp modelId="{68E8E96A-4A8E-47C7-83CB-004690569CE7}">
      <dsp:nvSpPr>
        <dsp:cNvPr id="0" name=""/>
        <dsp:cNvSpPr/>
      </dsp:nvSpPr>
      <dsp:spPr>
        <a:xfrm rot="18146301">
          <a:off x="1413757" y="861527"/>
          <a:ext cx="1111036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1111036" y="2513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941499" y="858888"/>
        <a:ext cx="55551" cy="55551"/>
      </dsp:txXfrm>
    </dsp:sp>
    <dsp:sp modelId="{DDB61677-FD31-4978-8B41-C96E08465AC3}">
      <dsp:nvSpPr>
        <dsp:cNvPr id="0" name=""/>
        <dsp:cNvSpPr/>
      </dsp:nvSpPr>
      <dsp:spPr>
        <a:xfrm>
          <a:off x="2267251" y="0"/>
          <a:ext cx="1671296" cy="835648"/>
        </a:xfrm>
        <a:prstGeom prst="roundRect">
          <a:avLst>
            <a:gd name="adj" fmla="val 10000"/>
          </a:avLst>
        </a:prstGeom>
        <a:solidFill>
          <a:srgbClr val="FFC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SPARBER AIR CARGO (69%)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291726" y="24475"/>
        <a:ext cx="1622346" cy="786698"/>
      </dsp:txXfrm>
    </dsp:sp>
    <dsp:sp modelId="{2D40CF18-147E-4BA1-B3AD-D3061CE70BEC}">
      <dsp:nvSpPr>
        <dsp:cNvPr id="0" name=""/>
        <dsp:cNvSpPr/>
      </dsp:nvSpPr>
      <dsp:spPr>
        <a:xfrm>
          <a:off x="3938547" y="392687"/>
          <a:ext cx="683025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683025" y="2513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62984" y="400748"/>
        <a:ext cx="34151" cy="34151"/>
      </dsp:txXfrm>
    </dsp:sp>
    <dsp:sp modelId="{0B725672-F9B7-4E3B-A6BE-E904BA9B61E6}">
      <dsp:nvSpPr>
        <dsp:cNvPr id="0" name=""/>
        <dsp:cNvSpPr/>
      </dsp:nvSpPr>
      <dsp:spPr>
        <a:xfrm>
          <a:off x="4621572" y="0"/>
          <a:ext cx="1671296" cy="835648"/>
        </a:xfrm>
        <a:prstGeom prst="roundRect">
          <a:avLst>
            <a:gd name="adj" fmla="val 10000"/>
          </a:avLst>
        </a:prstGeom>
        <a:solidFill>
          <a:srgbClr val="FFC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EUR 0.81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4646047" y="24475"/>
        <a:ext cx="1622346" cy="786698"/>
      </dsp:txXfrm>
    </dsp:sp>
    <dsp:sp modelId="{47024054-9B4F-4836-8823-9913814BCCBC}">
      <dsp:nvSpPr>
        <dsp:cNvPr id="0" name=""/>
        <dsp:cNvSpPr/>
      </dsp:nvSpPr>
      <dsp:spPr>
        <a:xfrm>
          <a:off x="6292869" y="392687"/>
          <a:ext cx="728852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728852" y="2513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6639074" y="399602"/>
        <a:ext cx="36442" cy="36442"/>
      </dsp:txXfrm>
    </dsp:sp>
    <dsp:sp modelId="{F5A1719D-0096-4DE5-B20F-9A30FF2D6766}">
      <dsp:nvSpPr>
        <dsp:cNvPr id="0" name=""/>
        <dsp:cNvSpPr/>
      </dsp:nvSpPr>
      <dsp:spPr>
        <a:xfrm>
          <a:off x="7021721" y="0"/>
          <a:ext cx="1671296" cy="835648"/>
        </a:xfrm>
        <a:prstGeom prst="roundRect">
          <a:avLst>
            <a:gd name="adj" fmla="val 10000"/>
          </a:avLst>
        </a:prstGeom>
        <a:solidFill>
          <a:srgbClr val="FFC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60%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7046196" y="24475"/>
        <a:ext cx="1622346" cy="786698"/>
      </dsp:txXfrm>
    </dsp:sp>
    <dsp:sp modelId="{0A9202E9-5425-4C16-B83A-CBFACF182081}">
      <dsp:nvSpPr>
        <dsp:cNvPr id="0" name=""/>
        <dsp:cNvSpPr/>
      </dsp:nvSpPr>
      <dsp:spPr>
        <a:xfrm rot="2812513">
          <a:off x="1521518" y="1675870"/>
          <a:ext cx="946756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946756" y="2513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71227" y="1677338"/>
        <a:ext cx="47337" cy="47337"/>
      </dsp:txXfrm>
    </dsp:sp>
    <dsp:sp modelId="{9F1D9206-68E7-40DE-81F2-D66C808B20B8}">
      <dsp:nvSpPr>
        <dsp:cNvPr id="0" name=""/>
        <dsp:cNvSpPr/>
      </dsp:nvSpPr>
      <dsp:spPr>
        <a:xfrm>
          <a:off x="2318493" y="1628686"/>
          <a:ext cx="1671296" cy="835648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</a:rPr>
            <a:t>CACESA (31%)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342968" y="1653161"/>
        <a:ext cx="1622346" cy="786698"/>
      </dsp:txXfrm>
    </dsp:sp>
    <dsp:sp modelId="{5B4243AD-3A64-4358-8A03-56AEACDD73FA}">
      <dsp:nvSpPr>
        <dsp:cNvPr id="0" name=""/>
        <dsp:cNvSpPr/>
      </dsp:nvSpPr>
      <dsp:spPr>
        <a:xfrm rot="21599955">
          <a:off x="3989789" y="2021369"/>
          <a:ext cx="633939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633939" y="2513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90910" y="2030657"/>
        <a:ext cx="31696" cy="31696"/>
      </dsp:txXfrm>
    </dsp:sp>
    <dsp:sp modelId="{9C543E07-085E-4B7D-A66B-14F9A7E7D11D}">
      <dsp:nvSpPr>
        <dsp:cNvPr id="0" name=""/>
        <dsp:cNvSpPr/>
      </dsp:nvSpPr>
      <dsp:spPr>
        <a:xfrm>
          <a:off x="4623728" y="1628678"/>
          <a:ext cx="1671296" cy="835648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</a:rPr>
            <a:t>EUR 0.46</a:t>
          </a:r>
          <a:endParaRPr lang="es-EC" sz="1900" kern="1200" dirty="0">
            <a:solidFill>
              <a:schemeClr val="bg1"/>
            </a:solidFill>
          </a:endParaRPr>
        </a:p>
      </dsp:txBody>
      <dsp:txXfrm>
        <a:off x="4648203" y="1653153"/>
        <a:ext cx="1622346" cy="786698"/>
      </dsp:txXfrm>
    </dsp:sp>
    <dsp:sp modelId="{034239B8-5A00-4209-A33D-863349803379}">
      <dsp:nvSpPr>
        <dsp:cNvPr id="0" name=""/>
        <dsp:cNvSpPr/>
      </dsp:nvSpPr>
      <dsp:spPr>
        <a:xfrm rot="40">
          <a:off x="6295025" y="2021369"/>
          <a:ext cx="726700" cy="50273"/>
        </a:xfrm>
        <a:custGeom>
          <a:avLst/>
          <a:gdLst/>
          <a:ahLst/>
          <a:cxnLst/>
          <a:rect l="0" t="0" r="0" b="0"/>
          <a:pathLst>
            <a:path>
              <a:moveTo>
                <a:pt x="0" y="25136"/>
              </a:moveTo>
              <a:lnTo>
                <a:pt x="726700" y="2513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640207" y="2028338"/>
        <a:ext cx="36335" cy="36335"/>
      </dsp:txXfrm>
    </dsp:sp>
    <dsp:sp modelId="{3456F32C-C5DA-41C9-BD98-9DFD2380E5D9}">
      <dsp:nvSpPr>
        <dsp:cNvPr id="0" name=""/>
        <dsp:cNvSpPr/>
      </dsp:nvSpPr>
      <dsp:spPr>
        <a:xfrm>
          <a:off x="7021725" y="1628686"/>
          <a:ext cx="1671296" cy="835648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1"/>
              </a:solidFill>
            </a:rPr>
            <a:t>20%</a:t>
          </a:r>
          <a:endParaRPr lang="es-EC" sz="1900" kern="1200" dirty="0">
            <a:solidFill>
              <a:schemeClr val="bg1"/>
            </a:solidFill>
          </a:endParaRPr>
        </a:p>
      </dsp:txBody>
      <dsp:txXfrm>
        <a:off x="7046200" y="1653161"/>
        <a:ext cx="1622346" cy="7866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57F4-AEBE-4A32-A1FB-0E42E5BC8849}">
      <dsp:nvSpPr>
        <dsp:cNvPr id="0" name=""/>
        <dsp:cNvSpPr/>
      </dsp:nvSpPr>
      <dsp:spPr>
        <a:xfrm>
          <a:off x="22074" y="755855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TRÁNSITO INTERNACIONAL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5707" y="779488"/>
        <a:ext cx="1622864" cy="759641"/>
      </dsp:txXfrm>
    </dsp:sp>
    <dsp:sp modelId="{4390BB96-60AB-4033-81FB-4321CB198E4D}">
      <dsp:nvSpPr>
        <dsp:cNvPr id="0" name=""/>
        <dsp:cNvSpPr/>
      </dsp:nvSpPr>
      <dsp:spPr>
        <a:xfrm rot="18481280">
          <a:off x="1507964" y="757035"/>
          <a:ext cx="959473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959473" y="2434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963714" y="757394"/>
        <a:ext cx="47973" cy="47973"/>
      </dsp:txXfrm>
    </dsp:sp>
    <dsp:sp modelId="{E9459871-1FEC-4FE1-AE73-26AACA4D7853}">
      <dsp:nvSpPr>
        <dsp:cNvPr id="0" name=""/>
        <dsp:cNvSpPr/>
      </dsp:nvSpPr>
      <dsp:spPr>
        <a:xfrm>
          <a:off x="2283197" y="0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KLM (63%)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306830" y="23633"/>
        <a:ext cx="1622864" cy="759641"/>
      </dsp:txXfrm>
    </dsp:sp>
    <dsp:sp modelId="{2D40CF18-147E-4BA1-B3AD-D3061CE70BEC}">
      <dsp:nvSpPr>
        <dsp:cNvPr id="0" name=""/>
        <dsp:cNvSpPr/>
      </dsp:nvSpPr>
      <dsp:spPr>
        <a:xfrm>
          <a:off x="3953328" y="379107"/>
          <a:ext cx="66805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668052" y="24345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70653" y="386752"/>
        <a:ext cx="33402" cy="33402"/>
      </dsp:txXfrm>
    </dsp:sp>
    <dsp:sp modelId="{0B725672-F9B7-4E3B-A6BE-E904BA9B61E6}">
      <dsp:nvSpPr>
        <dsp:cNvPr id="0" name=""/>
        <dsp:cNvSpPr/>
      </dsp:nvSpPr>
      <dsp:spPr>
        <a:xfrm>
          <a:off x="4621381" y="0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EUR 3.09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645014" y="23633"/>
        <a:ext cx="1622864" cy="759641"/>
      </dsp:txXfrm>
    </dsp:sp>
    <dsp:sp modelId="{47024054-9B4F-4836-8823-9913814BCCBC}">
      <dsp:nvSpPr>
        <dsp:cNvPr id="0" name=""/>
        <dsp:cNvSpPr/>
      </dsp:nvSpPr>
      <dsp:spPr>
        <a:xfrm>
          <a:off x="6291512" y="379107"/>
          <a:ext cx="73137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731379" y="24345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6638917" y="385169"/>
        <a:ext cx="36568" cy="36568"/>
      </dsp:txXfrm>
    </dsp:sp>
    <dsp:sp modelId="{F5A1719D-0096-4DE5-B20F-9A30FF2D6766}">
      <dsp:nvSpPr>
        <dsp:cNvPr id="0" name=""/>
        <dsp:cNvSpPr/>
      </dsp:nvSpPr>
      <dsp:spPr>
        <a:xfrm>
          <a:off x="7022891" y="0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50%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046524" y="23633"/>
        <a:ext cx="1622864" cy="759641"/>
      </dsp:txXfrm>
    </dsp:sp>
    <dsp:sp modelId="{9021AFAD-6618-4327-93B1-9C404DC31CA7}">
      <dsp:nvSpPr>
        <dsp:cNvPr id="0" name=""/>
        <dsp:cNvSpPr/>
      </dsp:nvSpPr>
      <dsp:spPr>
        <a:xfrm rot="3155863">
          <a:off x="1482096" y="1560107"/>
          <a:ext cx="1070366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70366" y="2434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990520" y="1557694"/>
        <a:ext cx="53518" cy="53518"/>
      </dsp:txXfrm>
    </dsp:sp>
    <dsp:sp modelId="{DEAB6D36-B22B-438E-B301-C5082307266F}">
      <dsp:nvSpPr>
        <dsp:cNvPr id="0" name=""/>
        <dsp:cNvSpPr/>
      </dsp:nvSpPr>
      <dsp:spPr>
        <a:xfrm>
          <a:off x="2342353" y="1606144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CARGO LUX (25%)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365986" y="1629777"/>
        <a:ext cx="1622864" cy="759641"/>
      </dsp:txXfrm>
    </dsp:sp>
    <dsp:sp modelId="{224B6B25-96ED-46E8-8991-A8AE7AF78015}">
      <dsp:nvSpPr>
        <dsp:cNvPr id="0" name=""/>
        <dsp:cNvSpPr/>
      </dsp:nvSpPr>
      <dsp:spPr>
        <a:xfrm>
          <a:off x="4012484" y="1985252"/>
          <a:ext cx="66805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668052" y="24345"/>
              </a:lnTo>
            </a:path>
          </a:pathLst>
        </a:custGeom>
        <a:noFill/>
        <a:ln w="127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329809" y="1992896"/>
        <a:ext cx="33402" cy="33402"/>
      </dsp:txXfrm>
    </dsp:sp>
    <dsp:sp modelId="{0523A9B6-A487-4659-864E-9A930FC3814C}">
      <dsp:nvSpPr>
        <dsp:cNvPr id="0" name=""/>
        <dsp:cNvSpPr/>
      </dsp:nvSpPr>
      <dsp:spPr>
        <a:xfrm>
          <a:off x="4680537" y="1606144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EUR 4.00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4704170" y="1629777"/>
        <a:ext cx="1622864" cy="759641"/>
      </dsp:txXfrm>
    </dsp:sp>
    <dsp:sp modelId="{CFF3B606-D2B8-4E43-97C8-99826A0CF973}">
      <dsp:nvSpPr>
        <dsp:cNvPr id="0" name=""/>
        <dsp:cNvSpPr/>
      </dsp:nvSpPr>
      <dsp:spPr>
        <a:xfrm>
          <a:off x="6350668" y="1985252"/>
          <a:ext cx="6722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672222" y="24345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6669974" y="1992792"/>
        <a:ext cx="33611" cy="33611"/>
      </dsp:txXfrm>
    </dsp:sp>
    <dsp:sp modelId="{74838E2C-CC07-439A-B67A-611890788B69}">
      <dsp:nvSpPr>
        <dsp:cNvPr id="0" name=""/>
        <dsp:cNvSpPr/>
      </dsp:nvSpPr>
      <dsp:spPr>
        <a:xfrm>
          <a:off x="7022891" y="1606144"/>
          <a:ext cx="1670130" cy="806907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25%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046524" y="1629777"/>
        <a:ext cx="1622864" cy="75964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618ED-248B-40FC-BD49-111FDFA6F4C2}">
      <dsp:nvSpPr>
        <dsp:cNvPr id="0" name=""/>
        <dsp:cNvSpPr/>
      </dsp:nvSpPr>
      <dsp:spPr>
        <a:xfrm>
          <a:off x="0" y="1725602"/>
          <a:ext cx="1669824" cy="834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GENERAL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24454" y="1750056"/>
        <a:ext cx="1620916" cy="786004"/>
      </dsp:txXfrm>
    </dsp:sp>
    <dsp:sp modelId="{0ACDD261-A847-4D5A-A8B0-95E022CC69FF}">
      <dsp:nvSpPr>
        <dsp:cNvPr id="0" name=""/>
        <dsp:cNvSpPr/>
      </dsp:nvSpPr>
      <dsp:spPr>
        <a:xfrm rot="18452414">
          <a:off x="1454100" y="1687384"/>
          <a:ext cx="1104345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1104345" y="1784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978664" y="1677617"/>
        <a:ext cx="55217" cy="55217"/>
      </dsp:txXfrm>
    </dsp:sp>
    <dsp:sp modelId="{F8EFDC96-7F05-4DDF-BEC7-38411874C721}">
      <dsp:nvSpPr>
        <dsp:cNvPr id="0" name=""/>
        <dsp:cNvSpPr/>
      </dsp:nvSpPr>
      <dsp:spPr>
        <a:xfrm>
          <a:off x="2342722" y="849938"/>
          <a:ext cx="1669824" cy="834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SPARBER AIR CARGO 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2367176" y="874392"/>
        <a:ext cx="1620916" cy="786004"/>
      </dsp:txXfrm>
    </dsp:sp>
    <dsp:sp modelId="{224B6B25-96ED-46E8-8991-A8AE7AF78015}">
      <dsp:nvSpPr>
        <dsp:cNvPr id="0" name=""/>
        <dsp:cNvSpPr/>
      </dsp:nvSpPr>
      <dsp:spPr>
        <a:xfrm rot="55386">
          <a:off x="4012502" y="1254933"/>
          <a:ext cx="668016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668016" y="1784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329810" y="1256074"/>
        <a:ext cx="33400" cy="33400"/>
      </dsp:txXfrm>
    </dsp:sp>
    <dsp:sp modelId="{0523A9B6-A487-4659-864E-9A930FC3814C}">
      <dsp:nvSpPr>
        <dsp:cNvPr id="0" name=""/>
        <dsp:cNvSpPr/>
      </dsp:nvSpPr>
      <dsp:spPr>
        <a:xfrm>
          <a:off x="4680475" y="860700"/>
          <a:ext cx="1669824" cy="834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EUR 4.52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4704929" y="885154"/>
        <a:ext cx="1620916" cy="786004"/>
      </dsp:txXfrm>
    </dsp:sp>
    <dsp:sp modelId="{CFF3B606-D2B8-4E43-97C8-99826A0CF973}">
      <dsp:nvSpPr>
        <dsp:cNvPr id="0" name=""/>
        <dsp:cNvSpPr/>
      </dsp:nvSpPr>
      <dsp:spPr>
        <a:xfrm>
          <a:off x="6350299" y="1260314"/>
          <a:ext cx="667929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667929" y="1784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6667566" y="1261458"/>
        <a:ext cx="33396" cy="33396"/>
      </dsp:txXfrm>
    </dsp:sp>
    <dsp:sp modelId="{74838E2C-CC07-439A-B67A-611890788B69}">
      <dsp:nvSpPr>
        <dsp:cNvPr id="0" name=""/>
        <dsp:cNvSpPr/>
      </dsp:nvSpPr>
      <dsp:spPr>
        <a:xfrm>
          <a:off x="7018229" y="860700"/>
          <a:ext cx="1669824" cy="8349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70%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7042683" y="885154"/>
        <a:ext cx="1620916" cy="786004"/>
      </dsp:txXfrm>
    </dsp:sp>
    <dsp:sp modelId="{33CE6644-3264-45D0-AC7D-D1EA2346E54C}">
      <dsp:nvSpPr>
        <dsp:cNvPr id="0" name=""/>
        <dsp:cNvSpPr/>
      </dsp:nvSpPr>
      <dsp:spPr>
        <a:xfrm rot="3309656">
          <a:off x="1412051" y="2618699"/>
          <a:ext cx="1202503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1202503" y="1784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83240" y="2606479"/>
        <a:ext cx="60125" cy="60125"/>
      </dsp:txXfrm>
    </dsp:sp>
    <dsp:sp modelId="{EA471A7D-889A-400B-8C2E-D3D0AC6E4E38}">
      <dsp:nvSpPr>
        <dsp:cNvPr id="0" name=""/>
        <dsp:cNvSpPr/>
      </dsp:nvSpPr>
      <dsp:spPr>
        <a:xfrm>
          <a:off x="2356782" y="2712568"/>
          <a:ext cx="1669824" cy="834912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</a:rPr>
            <a:t>CACESA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2381236" y="2737022"/>
        <a:ext cx="1620916" cy="786004"/>
      </dsp:txXfrm>
    </dsp:sp>
    <dsp:sp modelId="{BCB4E021-4A83-4538-8DCB-99033F6C66FC}">
      <dsp:nvSpPr>
        <dsp:cNvPr id="0" name=""/>
        <dsp:cNvSpPr/>
      </dsp:nvSpPr>
      <dsp:spPr>
        <a:xfrm rot="21570909">
          <a:off x="4026594" y="3109356"/>
          <a:ext cx="667953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667953" y="1784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43872" y="3110499"/>
        <a:ext cx="33397" cy="33397"/>
      </dsp:txXfrm>
    </dsp:sp>
    <dsp:sp modelId="{9C38FEC6-3E0F-4E22-8FEC-B89BB87CB5D0}">
      <dsp:nvSpPr>
        <dsp:cNvPr id="0" name=""/>
        <dsp:cNvSpPr/>
      </dsp:nvSpPr>
      <dsp:spPr>
        <a:xfrm>
          <a:off x="4694535" y="2706916"/>
          <a:ext cx="1669824" cy="834912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</a:rPr>
            <a:t>EUR 3.57</a:t>
          </a:r>
          <a:endParaRPr lang="es-EC" sz="2600" kern="1200" dirty="0">
            <a:solidFill>
              <a:schemeClr val="bg1"/>
            </a:solidFill>
          </a:endParaRPr>
        </a:p>
      </dsp:txBody>
      <dsp:txXfrm>
        <a:off x="4718989" y="2731370"/>
        <a:ext cx="1620916" cy="786004"/>
      </dsp:txXfrm>
    </dsp:sp>
    <dsp:sp modelId="{10DCFF26-ED95-43E4-B2BA-1D28DEEEEC81}">
      <dsp:nvSpPr>
        <dsp:cNvPr id="0" name=""/>
        <dsp:cNvSpPr/>
      </dsp:nvSpPr>
      <dsp:spPr>
        <a:xfrm>
          <a:off x="6364359" y="3106530"/>
          <a:ext cx="658838" cy="35683"/>
        </a:xfrm>
        <a:custGeom>
          <a:avLst/>
          <a:gdLst/>
          <a:ahLst/>
          <a:cxnLst/>
          <a:rect l="0" t="0" r="0" b="0"/>
          <a:pathLst>
            <a:path>
              <a:moveTo>
                <a:pt x="0" y="17841"/>
              </a:moveTo>
              <a:lnTo>
                <a:pt x="658838" y="1784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677307" y="3107901"/>
        <a:ext cx="32941" cy="32941"/>
      </dsp:txXfrm>
    </dsp:sp>
    <dsp:sp modelId="{9D48864E-FBCB-4E55-8885-39CC0CBDFE12}">
      <dsp:nvSpPr>
        <dsp:cNvPr id="0" name=""/>
        <dsp:cNvSpPr/>
      </dsp:nvSpPr>
      <dsp:spPr>
        <a:xfrm>
          <a:off x="7023197" y="2706916"/>
          <a:ext cx="1669824" cy="834912"/>
        </a:xfrm>
        <a:prstGeom prst="roundRect">
          <a:avLst>
            <a:gd name="adj" fmla="val 10000"/>
          </a:avLst>
        </a:prstGeom>
        <a:solidFill>
          <a:srgbClr val="C60A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bg1"/>
              </a:solidFill>
            </a:rPr>
            <a:t>0%</a:t>
          </a:r>
          <a:endParaRPr lang="es-EC" sz="2600" kern="1200" dirty="0">
            <a:solidFill>
              <a:schemeClr val="bg1"/>
            </a:solidFill>
          </a:endParaRPr>
        </a:p>
      </dsp:txBody>
      <dsp:txXfrm>
        <a:off x="7047651" y="2731370"/>
        <a:ext cx="1620916" cy="7860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DF29-E510-4E07-B607-64FBCC7551D6}">
      <dsp:nvSpPr>
        <dsp:cNvPr id="0" name=""/>
        <dsp:cNvSpPr/>
      </dsp:nvSpPr>
      <dsp:spPr>
        <a:xfrm>
          <a:off x="694201" y="949"/>
          <a:ext cx="2734471" cy="1093788"/>
        </a:xfrm>
        <a:prstGeom prst="chevron">
          <a:avLst/>
        </a:prstGeom>
        <a:solidFill>
          <a:srgbClr val="009B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BIRKTRANS</a:t>
          </a:r>
          <a:endParaRPr lang="es-EC" sz="2700" kern="1200" dirty="0"/>
        </a:p>
      </dsp:txBody>
      <dsp:txXfrm>
        <a:off x="1241095" y="949"/>
        <a:ext cx="1640683" cy="1093788"/>
      </dsp:txXfrm>
    </dsp:sp>
    <dsp:sp modelId="{D3414F49-7F30-4AE8-89C8-33A6256A3F78}">
      <dsp:nvSpPr>
        <dsp:cNvPr id="0" name=""/>
        <dsp:cNvSpPr/>
      </dsp:nvSpPr>
      <dsp:spPr>
        <a:xfrm>
          <a:off x="3073191" y="93921"/>
          <a:ext cx="2269611" cy="907844"/>
        </a:xfrm>
        <a:prstGeom prst="chevron">
          <a:avLst/>
        </a:prstGeom>
        <a:solidFill>
          <a:srgbClr val="193C8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0" tIns="37465" rIns="0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900" kern="1200" dirty="0" smtClean="0"/>
            <a:t>FOB</a:t>
          </a:r>
          <a:endParaRPr lang="es-EC" sz="5900" kern="1200" dirty="0"/>
        </a:p>
      </dsp:txBody>
      <dsp:txXfrm>
        <a:off x="3527113" y="93921"/>
        <a:ext cx="1361767" cy="907844"/>
      </dsp:txXfrm>
    </dsp:sp>
    <dsp:sp modelId="{63E68B28-8646-4878-8BA6-341E752E458A}">
      <dsp:nvSpPr>
        <dsp:cNvPr id="0" name=""/>
        <dsp:cNvSpPr/>
      </dsp:nvSpPr>
      <dsp:spPr>
        <a:xfrm>
          <a:off x="694201" y="1247868"/>
          <a:ext cx="2734471" cy="1093788"/>
        </a:xfrm>
        <a:prstGeom prst="chevron">
          <a:avLst/>
        </a:prstGeom>
        <a:solidFill>
          <a:srgbClr val="009B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BOOKING</a:t>
          </a:r>
          <a:endParaRPr lang="es-EC" sz="2700" kern="1200" dirty="0"/>
        </a:p>
      </dsp:txBody>
      <dsp:txXfrm>
        <a:off x="1241095" y="1247868"/>
        <a:ext cx="1640683" cy="1093788"/>
      </dsp:txXfrm>
    </dsp:sp>
    <dsp:sp modelId="{C09578AD-FA75-4AEB-A640-3252B71D60CA}">
      <dsp:nvSpPr>
        <dsp:cNvPr id="0" name=""/>
        <dsp:cNvSpPr/>
      </dsp:nvSpPr>
      <dsp:spPr>
        <a:xfrm>
          <a:off x="3073191" y="1340840"/>
          <a:ext cx="2269611" cy="907844"/>
        </a:xfrm>
        <a:prstGeom prst="chevron">
          <a:avLst/>
        </a:prstGeom>
        <a:solidFill>
          <a:srgbClr val="00277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</a:rPr>
            <a:t>21 DÍAS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3527113" y="1340840"/>
        <a:ext cx="1361767" cy="907844"/>
      </dsp:txXfrm>
    </dsp:sp>
    <dsp:sp modelId="{E82D5E81-9C9E-438F-A618-E50C2A79BEEE}">
      <dsp:nvSpPr>
        <dsp:cNvPr id="0" name=""/>
        <dsp:cNvSpPr/>
      </dsp:nvSpPr>
      <dsp:spPr>
        <a:xfrm>
          <a:off x="5025057" y="1340840"/>
          <a:ext cx="2269611" cy="907844"/>
        </a:xfrm>
        <a:prstGeom prst="chevron">
          <a:avLst/>
        </a:prstGeom>
        <a:solidFill>
          <a:srgbClr val="FFD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74%</a:t>
          </a:r>
          <a:endParaRPr lang="es-EC" sz="2800" kern="1200" dirty="0"/>
        </a:p>
      </dsp:txBody>
      <dsp:txXfrm>
        <a:off x="5478979" y="1340840"/>
        <a:ext cx="1361767" cy="907844"/>
      </dsp:txXfrm>
    </dsp:sp>
    <dsp:sp modelId="{D3A75EB1-ED8C-4C25-B80F-624A7D24F7C3}">
      <dsp:nvSpPr>
        <dsp:cNvPr id="0" name=""/>
        <dsp:cNvSpPr/>
      </dsp:nvSpPr>
      <dsp:spPr>
        <a:xfrm>
          <a:off x="694201" y="2494787"/>
          <a:ext cx="2734471" cy="1093788"/>
        </a:xfrm>
        <a:prstGeom prst="chevron">
          <a:avLst/>
        </a:prstGeom>
        <a:solidFill>
          <a:srgbClr val="009B3A"/>
        </a:solidFill>
        <a:ln w="12700" cap="flat" cmpd="sng" algn="ctr">
          <a:solidFill>
            <a:srgbClr val="002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FLETE</a:t>
          </a:r>
          <a:endParaRPr lang="es-EC" sz="2700" kern="1200" dirty="0"/>
        </a:p>
      </dsp:txBody>
      <dsp:txXfrm>
        <a:off x="1241095" y="2494787"/>
        <a:ext cx="1640683" cy="1093788"/>
      </dsp:txXfrm>
    </dsp:sp>
    <dsp:sp modelId="{8B6F2448-9DAA-4A89-930B-79AC4EABB403}">
      <dsp:nvSpPr>
        <dsp:cNvPr id="0" name=""/>
        <dsp:cNvSpPr/>
      </dsp:nvSpPr>
      <dsp:spPr>
        <a:xfrm>
          <a:off x="3073191" y="2587759"/>
          <a:ext cx="2269611" cy="907844"/>
        </a:xfrm>
        <a:prstGeom prst="chevron">
          <a:avLst/>
        </a:prstGeom>
        <a:solidFill>
          <a:srgbClr val="002776">
            <a:alpha val="90000"/>
          </a:srgbClr>
        </a:solidFill>
        <a:ln w="12700" cap="flat" cmpd="sng" algn="ctr">
          <a:solidFill>
            <a:srgbClr val="002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</a:rPr>
            <a:t>USD 17.40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3527113" y="2587759"/>
        <a:ext cx="1361767" cy="907844"/>
      </dsp:txXfrm>
    </dsp:sp>
    <dsp:sp modelId="{6969A4F2-D2EE-4BE1-886B-ACCDBB64EAB0}">
      <dsp:nvSpPr>
        <dsp:cNvPr id="0" name=""/>
        <dsp:cNvSpPr/>
      </dsp:nvSpPr>
      <dsp:spPr>
        <a:xfrm>
          <a:off x="5025057" y="2587759"/>
          <a:ext cx="2269611" cy="907844"/>
        </a:xfrm>
        <a:prstGeom prst="chevron">
          <a:avLst/>
        </a:prstGeom>
        <a:solidFill>
          <a:srgbClr val="FFDF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USD 15.00</a:t>
          </a:r>
          <a:endParaRPr lang="es-EC" sz="2800" kern="1200" dirty="0"/>
        </a:p>
      </dsp:txBody>
      <dsp:txXfrm>
        <a:off x="5478979" y="2587759"/>
        <a:ext cx="1361767" cy="907844"/>
      </dsp:txXfrm>
    </dsp:sp>
    <dsp:sp modelId="{ACC814C2-66F3-442C-9F4C-6B3EECB025FB}">
      <dsp:nvSpPr>
        <dsp:cNvPr id="0" name=""/>
        <dsp:cNvSpPr/>
      </dsp:nvSpPr>
      <dsp:spPr>
        <a:xfrm>
          <a:off x="694201" y="3741706"/>
          <a:ext cx="2734471" cy="1093788"/>
        </a:xfrm>
        <a:prstGeom prst="chevron">
          <a:avLst/>
        </a:prstGeom>
        <a:solidFill>
          <a:srgbClr val="009B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TRÁNSITO</a:t>
          </a:r>
          <a:endParaRPr lang="es-EC" sz="2700" kern="1200" dirty="0"/>
        </a:p>
      </dsp:txBody>
      <dsp:txXfrm>
        <a:off x="1241095" y="3741706"/>
        <a:ext cx="1640683" cy="1093788"/>
      </dsp:txXfrm>
    </dsp:sp>
    <dsp:sp modelId="{208CF602-0BCE-4BD2-B70C-31D61689E565}">
      <dsp:nvSpPr>
        <dsp:cNvPr id="0" name=""/>
        <dsp:cNvSpPr/>
      </dsp:nvSpPr>
      <dsp:spPr>
        <a:xfrm>
          <a:off x="3073191" y="3834678"/>
          <a:ext cx="2269611" cy="907844"/>
        </a:xfrm>
        <a:prstGeom prst="chevron">
          <a:avLst/>
        </a:prstGeom>
        <a:solidFill>
          <a:srgbClr val="002776">
            <a:alpha val="90000"/>
          </a:srgbClr>
        </a:solidFill>
        <a:ln w="12700" cap="flat" cmpd="sng" algn="ctr">
          <a:solidFill>
            <a:srgbClr val="00277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bg1"/>
              </a:solidFill>
            </a:rPr>
            <a:t>20 DÍAS</a:t>
          </a:r>
          <a:endParaRPr lang="es-EC" sz="2800" kern="1200" dirty="0">
            <a:solidFill>
              <a:schemeClr val="bg1"/>
            </a:solidFill>
          </a:endParaRPr>
        </a:p>
      </dsp:txBody>
      <dsp:txXfrm>
        <a:off x="3527113" y="3834678"/>
        <a:ext cx="1361767" cy="907844"/>
      </dsp:txXfrm>
    </dsp:sp>
    <dsp:sp modelId="{99497637-E707-4F0C-89E6-C8814F98015D}">
      <dsp:nvSpPr>
        <dsp:cNvPr id="0" name=""/>
        <dsp:cNvSpPr/>
      </dsp:nvSpPr>
      <dsp:spPr>
        <a:xfrm>
          <a:off x="5025057" y="3834678"/>
          <a:ext cx="2269611" cy="907844"/>
        </a:xfrm>
        <a:prstGeom prst="chevron">
          <a:avLst/>
        </a:prstGeom>
        <a:solidFill>
          <a:srgbClr val="FFFF0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88%</a:t>
          </a:r>
          <a:endParaRPr lang="es-EC" sz="2800" kern="1200" dirty="0"/>
        </a:p>
      </dsp:txBody>
      <dsp:txXfrm>
        <a:off x="5478979" y="3834678"/>
        <a:ext cx="1361767" cy="9078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8CE71-AB84-4DDD-8C6F-9CC70CEAC3BF}">
      <dsp:nvSpPr>
        <dsp:cNvPr id="0" name=""/>
        <dsp:cNvSpPr/>
      </dsp:nvSpPr>
      <dsp:spPr>
        <a:xfrm>
          <a:off x="0" y="165441"/>
          <a:ext cx="3322026" cy="1993216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bg1"/>
              </a:solidFill>
            </a:rPr>
            <a:t>Hong Kong </a:t>
          </a:r>
          <a:endParaRPr lang="es-EC" sz="5600" kern="1200" dirty="0">
            <a:solidFill>
              <a:schemeClr val="bg1"/>
            </a:solidFill>
          </a:endParaRPr>
        </a:p>
      </dsp:txBody>
      <dsp:txXfrm>
        <a:off x="0" y="165441"/>
        <a:ext cx="3322026" cy="1993216"/>
      </dsp:txXfrm>
    </dsp:sp>
    <dsp:sp modelId="{3FB9CB1A-FC6A-47E3-989E-DE29C95016BB}">
      <dsp:nvSpPr>
        <dsp:cNvPr id="0" name=""/>
        <dsp:cNvSpPr/>
      </dsp:nvSpPr>
      <dsp:spPr>
        <a:xfrm>
          <a:off x="3654229" y="165441"/>
          <a:ext cx="3322026" cy="1993216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bg1"/>
              </a:solidFill>
            </a:rPr>
            <a:t>Ningbo</a:t>
          </a:r>
          <a:endParaRPr lang="es-EC" sz="5600" kern="1200" dirty="0">
            <a:solidFill>
              <a:schemeClr val="bg1"/>
            </a:solidFill>
          </a:endParaRPr>
        </a:p>
      </dsp:txBody>
      <dsp:txXfrm>
        <a:off x="3654229" y="165441"/>
        <a:ext cx="3322026" cy="1993216"/>
      </dsp:txXfrm>
    </dsp:sp>
    <dsp:sp modelId="{703480E7-6078-436C-986D-A88A3B3D62B5}">
      <dsp:nvSpPr>
        <dsp:cNvPr id="0" name=""/>
        <dsp:cNvSpPr/>
      </dsp:nvSpPr>
      <dsp:spPr>
        <a:xfrm>
          <a:off x="7308459" y="165441"/>
          <a:ext cx="3322026" cy="1993216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err="1" smtClean="0">
              <a:solidFill>
                <a:schemeClr val="bg1"/>
              </a:solidFill>
            </a:rPr>
            <a:t>Shanghai</a:t>
          </a:r>
          <a:endParaRPr lang="es-EC" sz="5600" kern="1200" dirty="0">
            <a:solidFill>
              <a:schemeClr val="bg1"/>
            </a:solidFill>
          </a:endParaRPr>
        </a:p>
      </dsp:txBody>
      <dsp:txXfrm>
        <a:off x="7308459" y="165441"/>
        <a:ext cx="3322026" cy="19932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8CE71-AB84-4DDD-8C6F-9CC70CEAC3BF}">
      <dsp:nvSpPr>
        <dsp:cNvPr id="0" name=""/>
        <dsp:cNvSpPr/>
      </dsp:nvSpPr>
      <dsp:spPr>
        <a:xfrm>
          <a:off x="129227" y="444"/>
          <a:ext cx="2639811" cy="1583886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>
              <a:solidFill>
                <a:schemeClr val="tx1"/>
              </a:solidFill>
            </a:rPr>
            <a:t>Xiamen</a:t>
          </a:r>
          <a:endParaRPr lang="es-EC" sz="5100" kern="1200" dirty="0">
            <a:solidFill>
              <a:schemeClr val="tx1"/>
            </a:solidFill>
          </a:endParaRPr>
        </a:p>
      </dsp:txBody>
      <dsp:txXfrm>
        <a:off x="129227" y="444"/>
        <a:ext cx="2639811" cy="1583886"/>
      </dsp:txXfrm>
    </dsp:sp>
    <dsp:sp modelId="{3FB9CB1A-FC6A-47E3-989E-DE29C95016BB}">
      <dsp:nvSpPr>
        <dsp:cNvPr id="0" name=""/>
        <dsp:cNvSpPr/>
      </dsp:nvSpPr>
      <dsp:spPr>
        <a:xfrm>
          <a:off x="3033019" y="444"/>
          <a:ext cx="2639811" cy="1583886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smtClean="0">
              <a:solidFill>
                <a:schemeClr val="tx1"/>
              </a:solidFill>
            </a:rPr>
            <a:t>Qingdao</a:t>
          </a:r>
          <a:endParaRPr lang="es-EC" sz="5100" kern="1200" dirty="0">
            <a:solidFill>
              <a:schemeClr val="tx1"/>
            </a:solidFill>
          </a:endParaRPr>
        </a:p>
      </dsp:txBody>
      <dsp:txXfrm>
        <a:off x="3033019" y="444"/>
        <a:ext cx="2639811" cy="1583886"/>
      </dsp:txXfrm>
    </dsp:sp>
    <dsp:sp modelId="{703480E7-6078-436C-986D-A88A3B3D62B5}">
      <dsp:nvSpPr>
        <dsp:cNvPr id="0" name=""/>
        <dsp:cNvSpPr/>
      </dsp:nvSpPr>
      <dsp:spPr>
        <a:xfrm>
          <a:off x="5936812" y="444"/>
          <a:ext cx="2639811" cy="1583886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kern="1200" dirty="0" err="1" smtClean="0">
              <a:solidFill>
                <a:schemeClr val="tx1"/>
              </a:solidFill>
            </a:rPr>
            <a:t>Shenzen</a:t>
          </a:r>
          <a:endParaRPr lang="es-EC" sz="5100" kern="1200" dirty="0">
            <a:solidFill>
              <a:schemeClr val="tx1"/>
            </a:solidFill>
          </a:endParaRPr>
        </a:p>
      </dsp:txBody>
      <dsp:txXfrm>
        <a:off x="5936812" y="444"/>
        <a:ext cx="2639811" cy="15838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EEE9A-AF15-416C-AA3B-9EAE1F98814E}">
      <dsp:nvSpPr>
        <dsp:cNvPr id="0" name=""/>
        <dsp:cNvSpPr/>
      </dsp:nvSpPr>
      <dsp:spPr>
        <a:xfrm>
          <a:off x="426334" y="3014"/>
          <a:ext cx="2671581" cy="814832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solidFill>
                <a:schemeClr val="tx1"/>
              </a:solidFill>
            </a:rPr>
            <a:t>XIAMEN</a:t>
          </a:r>
          <a:endParaRPr lang="es-EC" sz="4600" kern="1200" dirty="0">
            <a:solidFill>
              <a:schemeClr val="tx1"/>
            </a:solidFill>
          </a:endParaRPr>
        </a:p>
      </dsp:txBody>
      <dsp:txXfrm>
        <a:off x="426334" y="3014"/>
        <a:ext cx="2671581" cy="814832"/>
      </dsp:txXfrm>
    </dsp:sp>
    <dsp:sp modelId="{ACCC1D1D-6D52-4545-8D10-BDD1ED5AEDDF}">
      <dsp:nvSpPr>
        <dsp:cNvPr id="0" name=""/>
        <dsp:cNvSpPr/>
      </dsp:nvSpPr>
      <dsp:spPr>
        <a:xfrm>
          <a:off x="426334" y="1151793"/>
          <a:ext cx="2671581" cy="814832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solidFill>
                <a:schemeClr val="tx1"/>
              </a:solidFill>
            </a:rPr>
            <a:t>NINGBO</a:t>
          </a:r>
          <a:endParaRPr lang="es-EC" sz="4600" kern="1200" dirty="0">
            <a:solidFill>
              <a:schemeClr val="tx1"/>
            </a:solidFill>
          </a:endParaRPr>
        </a:p>
      </dsp:txBody>
      <dsp:txXfrm>
        <a:off x="426334" y="1151793"/>
        <a:ext cx="2671581" cy="814832"/>
      </dsp:txXfrm>
    </dsp:sp>
    <dsp:sp modelId="{9E2F9685-4435-42F4-98A9-D7C1D55CF089}">
      <dsp:nvSpPr>
        <dsp:cNvPr id="0" name=""/>
        <dsp:cNvSpPr/>
      </dsp:nvSpPr>
      <dsp:spPr>
        <a:xfrm>
          <a:off x="426334" y="2300573"/>
          <a:ext cx="2671581" cy="814832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solidFill>
                <a:schemeClr val="tx1"/>
              </a:solidFill>
            </a:rPr>
            <a:t>QINGDAO</a:t>
          </a:r>
          <a:endParaRPr lang="es-EC" sz="4600" kern="1200" dirty="0">
            <a:solidFill>
              <a:schemeClr val="tx1"/>
            </a:solidFill>
          </a:endParaRPr>
        </a:p>
      </dsp:txBody>
      <dsp:txXfrm>
        <a:off x="426334" y="2300573"/>
        <a:ext cx="2671581" cy="814832"/>
      </dsp:txXfrm>
    </dsp:sp>
    <dsp:sp modelId="{C2F35B5F-B0E6-44CA-8466-17E98D8C86A1}">
      <dsp:nvSpPr>
        <dsp:cNvPr id="0" name=""/>
        <dsp:cNvSpPr/>
      </dsp:nvSpPr>
      <dsp:spPr>
        <a:xfrm>
          <a:off x="426334" y="3449353"/>
          <a:ext cx="2671581" cy="814832"/>
        </a:xfrm>
        <a:prstGeom prst="rect">
          <a:avLst/>
        </a:prstGeom>
        <a:solidFill>
          <a:srgbClr val="FFD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solidFill>
                <a:schemeClr val="tx1"/>
              </a:solidFill>
            </a:rPr>
            <a:t>SHANGHAI</a:t>
          </a:r>
          <a:endParaRPr lang="es-EC" sz="4600" kern="1200" dirty="0">
            <a:solidFill>
              <a:schemeClr val="tx1"/>
            </a:solidFill>
          </a:endParaRPr>
        </a:p>
      </dsp:txBody>
      <dsp:txXfrm>
        <a:off x="426334" y="3449353"/>
        <a:ext cx="2671581" cy="81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C9C6-AB04-4CAB-96BB-B8DE83B6D4C9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La situación inicial de ROLASA UIO respecto a procesos de consolidación aérea / marítima en importaciones</a:t>
          </a:r>
          <a:endParaRPr lang="es-EC" sz="2200" kern="1200" dirty="0"/>
        </a:p>
      </dsp:txBody>
      <dsp:txXfrm rot="-5400000">
        <a:off x="3785616" y="197117"/>
        <a:ext cx="6675221" cy="1012303"/>
      </dsp:txXfrm>
    </dsp:sp>
    <dsp:sp modelId="{98AE349E-BBC3-4EA7-BD08-283780FEFF90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Diagnosticar</a:t>
          </a:r>
          <a:endParaRPr lang="es-EC" sz="4700" kern="1200" dirty="0"/>
        </a:p>
      </dsp:txBody>
      <dsp:txXfrm>
        <a:off x="68454" y="70578"/>
        <a:ext cx="3648708" cy="1265378"/>
      </dsp:txXfrm>
    </dsp:sp>
    <dsp:sp modelId="{A3D968C9-B764-4E61-9031-28FBAC3D24E0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Los procesos de consolidación de carga aéreo y marítimo en importaciones</a:t>
          </a:r>
          <a:endParaRPr lang="es-EC" sz="2200" kern="1200" dirty="0"/>
        </a:p>
      </dsp:txBody>
      <dsp:txXfrm rot="-5400000">
        <a:off x="3785616" y="1669517"/>
        <a:ext cx="6675221" cy="1012303"/>
      </dsp:txXfrm>
    </dsp:sp>
    <dsp:sp modelId="{8E542E37-F73A-4F51-91EF-2BE5CEF88E0D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Caracterizar</a:t>
          </a:r>
          <a:endParaRPr lang="es-EC" sz="4700" kern="1200" dirty="0"/>
        </a:p>
      </dsp:txBody>
      <dsp:txXfrm>
        <a:off x="68454" y="1542979"/>
        <a:ext cx="3648708" cy="1265378"/>
      </dsp:txXfrm>
    </dsp:sp>
    <dsp:sp modelId="{BA7175AA-A07F-4509-BB72-7C98F2A8CD0F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Las principales rutas en función de embarques, tarifas y tiempos mediante una base de datos de los proveedores</a:t>
          </a:r>
          <a:endParaRPr lang="es-EC" sz="2200" kern="1200" dirty="0"/>
        </a:p>
      </dsp:txBody>
      <dsp:txXfrm rot="-5400000">
        <a:off x="3785616" y="3141918"/>
        <a:ext cx="6675221" cy="1012303"/>
      </dsp:txXfrm>
    </dsp:sp>
    <dsp:sp modelId="{11975B7D-4E1D-4114-ACD6-F3BC1AD31038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Evaluar</a:t>
          </a:r>
          <a:endParaRPr lang="es-EC" sz="4700" kern="1200" dirty="0"/>
        </a:p>
      </dsp:txBody>
      <dsp:txXfrm>
        <a:off x="68454" y="3015380"/>
        <a:ext cx="3648708" cy="12653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06C5F-666F-4DD1-AF35-8C14AADE04A1}">
      <dsp:nvSpPr>
        <dsp:cNvPr id="0" name=""/>
        <dsp:cNvSpPr/>
      </dsp:nvSpPr>
      <dsp:spPr>
        <a:xfrm>
          <a:off x="509557" y="698"/>
          <a:ext cx="1469448" cy="881668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COSTO</a:t>
          </a:r>
          <a:endParaRPr lang="es-EC" sz="1500" b="1" kern="1200" dirty="0"/>
        </a:p>
      </dsp:txBody>
      <dsp:txXfrm>
        <a:off x="509557" y="698"/>
        <a:ext cx="1469448" cy="881668"/>
      </dsp:txXfrm>
    </dsp:sp>
    <dsp:sp modelId="{D797A48D-7E87-4FD5-A963-E9EA0E1A2F02}">
      <dsp:nvSpPr>
        <dsp:cNvPr id="0" name=""/>
        <dsp:cNvSpPr/>
      </dsp:nvSpPr>
      <dsp:spPr>
        <a:xfrm>
          <a:off x="2125950" y="698"/>
          <a:ext cx="1469448" cy="881668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COORDINACIÓN</a:t>
          </a:r>
          <a:endParaRPr lang="es-EC" sz="1500" b="1" kern="1200" dirty="0"/>
        </a:p>
      </dsp:txBody>
      <dsp:txXfrm>
        <a:off x="2125950" y="698"/>
        <a:ext cx="1469448" cy="881668"/>
      </dsp:txXfrm>
    </dsp:sp>
    <dsp:sp modelId="{4F19017A-F4E9-48E4-B55B-64E96B011176}">
      <dsp:nvSpPr>
        <dsp:cNvPr id="0" name=""/>
        <dsp:cNvSpPr/>
      </dsp:nvSpPr>
      <dsp:spPr>
        <a:xfrm>
          <a:off x="3742343" y="698"/>
          <a:ext cx="1469448" cy="881668"/>
        </a:xfrm>
        <a:prstGeom prst="rect">
          <a:avLst/>
        </a:prstGeom>
        <a:solidFill>
          <a:srgbClr val="DE29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TRÁNSITO</a:t>
          </a:r>
          <a:endParaRPr lang="es-EC" sz="1500" b="1" kern="1200" dirty="0"/>
        </a:p>
      </dsp:txBody>
      <dsp:txXfrm>
        <a:off x="3742343" y="698"/>
        <a:ext cx="1469448" cy="8816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FAC03-7450-43A5-BF9D-782191BB5DC6}">
      <dsp:nvSpPr>
        <dsp:cNvPr id="0" name=""/>
        <dsp:cNvSpPr/>
      </dsp:nvSpPr>
      <dsp:spPr>
        <a:xfrm rot="21300000">
          <a:off x="21059" y="1833299"/>
          <a:ext cx="6820472" cy="781046"/>
        </a:xfrm>
        <a:prstGeom prst="mathMinus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4D1E-CAA3-4224-BD5C-AA8F0D6D408F}">
      <dsp:nvSpPr>
        <dsp:cNvPr id="0" name=""/>
        <dsp:cNvSpPr/>
      </dsp:nvSpPr>
      <dsp:spPr>
        <a:xfrm>
          <a:off x="1721302" y="902498"/>
          <a:ext cx="457954" cy="423593"/>
        </a:xfrm>
        <a:prstGeom prst="down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5DE3A-D206-4FBC-8E65-9F519378252F}">
      <dsp:nvSpPr>
        <dsp:cNvPr id="0" name=""/>
        <dsp:cNvSpPr/>
      </dsp:nvSpPr>
      <dsp:spPr>
        <a:xfrm>
          <a:off x="2896913" y="82921"/>
          <a:ext cx="2997184" cy="186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Mayor Costo</a:t>
          </a:r>
        </a:p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Menor tiempo</a:t>
          </a:r>
          <a:endParaRPr lang="es-EC" sz="3100" kern="1200" dirty="0"/>
        </a:p>
      </dsp:txBody>
      <dsp:txXfrm>
        <a:off x="2896913" y="82921"/>
        <a:ext cx="2997184" cy="1868010"/>
      </dsp:txXfrm>
    </dsp:sp>
    <dsp:sp modelId="{6C32E1AC-739C-4A05-97BC-A8F4BA060360}">
      <dsp:nvSpPr>
        <dsp:cNvPr id="0" name=""/>
        <dsp:cNvSpPr/>
      </dsp:nvSpPr>
      <dsp:spPr>
        <a:xfrm>
          <a:off x="4840861" y="3199609"/>
          <a:ext cx="337660" cy="272249"/>
        </a:xfrm>
        <a:prstGeom prst="up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3E27D-2BC0-4354-ACEC-FA411E7643EA}">
      <dsp:nvSpPr>
        <dsp:cNvPr id="0" name=""/>
        <dsp:cNvSpPr/>
      </dsp:nvSpPr>
      <dsp:spPr>
        <a:xfrm>
          <a:off x="721988" y="2457410"/>
          <a:ext cx="2810829" cy="186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Menor Costo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Mayor tiempo</a:t>
          </a:r>
          <a:endParaRPr lang="es-EC" sz="3100" kern="1200" dirty="0"/>
        </a:p>
      </dsp:txBody>
      <dsp:txXfrm>
        <a:off x="721988" y="2457410"/>
        <a:ext cx="2810829" cy="18680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33EE6-CA05-494A-BE6E-384DFDF0E304}">
      <dsp:nvSpPr>
        <dsp:cNvPr id="0" name=""/>
        <dsp:cNvSpPr/>
      </dsp:nvSpPr>
      <dsp:spPr>
        <a:xfrm>
          <a:off x="1905790" y="0"/>
          <a:ext cx="2797482" cy="27979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ADA8A-B369-449D-A309-25646ACFAE06}">
      <dsp:nvSpPr>
        <dsp:cNvPr id="0" name=""/>
        <dsp:cNvSpPr/>
      </dsp:nvSpPr>
      <dsp:spPr>
        <a:xfrm>
          <a:off x="2524126" y="1010129"/>
          <a:ext cx="1554507" cy="77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de Gestión de Calidad </a:t>
          </a:r>
          <a:endParaRPr lang="es-ES" sz="1800" kern="1200" dirty="0"/>
        </a:p>
      </dsp:txBody>
      <dsp:txXfrm>
        <a:off x="2524126" y="1010129"/>
        <a:ext cx="1554507" cy="777067"/>
      </dsp:txXfrm>
    </dsp:sp>
    <dsp:sp modelId="{1A90FE02-BEEF-4D35-A930-DE9F02A2F956}">
      <dsp:nvSpPr>
        <dsp:cNvPr id="0" name=""/>
        <dsp:cNvSpPr/>
      </dsp:nvSpPr>
      <dsp:spPr>
        <a:xfrm>
          <a:off x="1128799" y="1607605"/>
          <a:ext cx="2797482" cy="27979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6ACD8-B7C6-410A-BAC3-5895145FCED8}">
      <dsp:nvSpPr>
        <dsp:cNvPr id="0" name=""/>
        <dsp:cNvSpPr/>
      </dsp:nvSpPr>
      <dsp:spPr>
        <a:xfrm>
          <a:off x="1750287" y="2627034"/>
          <a:ext cx="1554507" cy="77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ISO 9001 </a:t>
          </a:r>
          <a:endParaRPr lang="es-ES" sz="1800" kern="1200" dirty="0"/>
        </a:p>
      </dsp:txBody>
      <dsp:txXfrm>
        <a:off x="1750287" y="2627034"/>
        <a:ext cx="1554507" cy="777067"/>
      </dsp:txXfrm>
    </dsp:sp>
    <dsp:sp modelId="{312A826B-41E8-4545-A2D9-E86404924EB7}">
      <dsp:nvSpPr>
        <dsp:cNvPr id="0" name=""/>
        <dsp:cNvSpPr/>
      </dsp:nvSpPr>
      <dsp:spPr>
        <a:xfrm>
          <a:off x="2104897" y="3407589"/>
          <a:ext cx="2403470" cy="240443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8DC92-D156-418E-A120-BA4525889339}">
      <dsp:nvSpPr>
        <dsp:cNvPr id="0" name=""/>
        <dsp:cNvSpPr/>
      </dsp:nvSpPr>
      <dsp:spPr>
        <a:xfrm>
          <a:off x="2527803" y="4246264"/>
          <a:ext cx="1554507" cy="77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Enfoque en procesos </a:t>
          </a:r>
          <a:endParaRPr lang="es-ES" sz="1800" kern="1200" dirty="0"/>
        </a:p>
      </dsp:txBody>
      <dsp:txXfrm>
        <a:off x="2527803" y="4246264"/>
        <a:ext cx="1554507" cy="7770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10495-EBCD-48EF-8E86-52FF4DFDD4B1}">
      <dsp:nvSpPr>
        <dsp:cNvPr id="0" name=""/>
        <dsp:cNvSpPr/>
      </dsp:nvSpPr>
      <dsp:spPr>
        <a:xfrm>
          <a:off x="0" y="427934"/>
          <a:ext cx="2925639" cy="11702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Caracterización de procesos </a:t>
          </a:r>
          <a:endParaRPr lang="es-EC" sz="2100" kern="1200" dirty="0"/>
        </a:p>
      </dsp:txBody>
      <dsp:txXfrm>
        <a:off x="585128" y="427934"/>
        <a:ext cx="1755384" cy="1170255"/>
      </dsp:txXfrm>
    </dsp:sp>
    <dsp:sp modelId="{9B54E82E-3B72-4F0D-ADB1-35153ED30473}">
      <dsp:nvSpPr>
        <dsp:cNvPr id="0" name=""/>
        <dsp:cNvSpPr/>
      </dsp:nvSpPr>
      <dsp:spPr>
        <a:xfrm>
          <a:off x="0" y="2599378"/>
          <a:ext cx="2925639" cy="117025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Flujograma de procesos </a:t>
          </a:r>
          <a:endParaRPr lang="es-EC" sz="2100" kern="1200" dirty="0"/>
        </a:p>
      </dsp:txBody>
      <dsp:txXfrm>
        <a:off x="585128" y="2599378"/>
        <a:ext cx="1755384" cy="11702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D42DA-6D0F-4C8B-8A3A-CE86A15B901E}">
      <dsp:nvSpPr>
        <dsp:cNvPr id="0" name=""/>
        <dsp:cNvSpPr/>
      </dsp:nvSpPr>
      <dsp:spPr>
        <a:xfrm>
          <a:off x="-5224271" y="-800174"/>
          <a:ext cx="6221133" cy="622113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E3177-085E-4F56-8C61-60A4009DE260}">
      <dsp:nvSpPr>
        <dsp:cNvPr id="0" name=""/>
        <dsp:cNvSpPr/>
      </dsp:nvSpPr>
      <dsp:spPr>
        <a:xfrm>
          <a:off x="521935" y="355245"/>
          <a:ext cx="3309096" cy="710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Estandarización</a:t>
          </a:r>
          <a:endParaRPr lang="es-EC" sz="2800" kern="1200" dirty="0"/>
        </a:p>
      </dsp:txBody>
      <dsp:txXfrm>
        <a:off x="521935" y="355245"/>
        <a:ext cx="3309096" cy="710861"/>
      </dsp:txXfrm>
    </dsp:sp>
    <dsp:sp modelId="{8456A0A2-C172-469C-8AB3-12E41C13AC17}">
      <dsp:nvSpPr>
        <dsp:cNvPr id="0" name=""/>
        <dsp:cNvSpPr/>
      </dsp:nvSpPr>
      <dsp:spPr>
        <a:xfrm>
          <a:off x="77646" y="266388"/>
          <a:ext cx="888576" cy="88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A613C-B161-491F-9ED5-80CD129AAFC2}">
      <dsp:nvSpPr>
        <dsp:cNvPr id="0" name=""/>
        <dsp:cNvSpPr/>
      </dsp:nvSpPr>
      <dsp:spPr>
        <a:xfrm>
          <a:off x="929488" y="1421722"/>
          <a:ext cx="2901543" cy="710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Responsable</a:t>
          </a:r>
          <a:endParaRPr lang="es-EC" sz="2800" kern="1200" dirty="0"/>
        </a:p>
      </dsp:txBody>
      <dsp:txXfrm>
        <a:off x="929488" y="1421722"/>
        <a:ext cx="2901543" cy="710861"/>
      </dsp:txXfrm>
    </dsp:sp>
    <dsp:sp modelId="{3949A571-AEE4-4260-9F40-F0146A67B9C2}">
      <dsp:nvSpPr>
        <dsp:cNvPr id="0" name=""/>
        <dsp:cNvSpPr/>
      </dsp:nvSpPr>
      <dsp:spPr>
        <a:xfrm>
          <a:off x="485199" y="1332865"/>
          <a:ext cx="888576" cy="88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8519D-091A-4F70-8DBF-D0AAEB2BF5BA}">
      <dsp:nvSpPr>
        <dsp:cNvPr id="0" name=""/>
        <dsp:cNvSpPr/>
      </dsp:nvSpPr>
      <dsp:spPr>
        <a:xfrm>
          <a:off x="929488" y="2488199"/>
          <a:ext cx="2901543" cy="710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 </a:t>
          </a:r>
          <a:r>
            <a:rPr lang="es-EC" sz="2800" kern="1200" dirty="0" smtClean="0"/>
            <a:t>Certificaciones </a:t>
          </a:r>
          <a:endParaRPr lang="es-EC" sz="2800" kern="1200" dirty="0"/>
        </a:p>
      </dsp:txBody>
      <dsp:txXfrm>
        <a:off x="929488" y="2488199"/>
        <a:ext cx="2901543" cy="710861"/>
      </dsp:txXfrm>
    </dsp:sp>
    <dsp:sp modelId="{60F76242-024C-4B03-A154-86323EF56229}">
      <dsp:nvSpPr>
        <dsp:cNvPr id="0" name=""/>
        <dsp:cNvSpPr/>
      </dsp:nvSpPr>
      <dsp:spPr>
        <a:xfrm>
          <a:off x="485199" y="2399342"/>
          <a:ext cx="888576" cy="88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C8820-A51B-4E69-96B7-05B03755D7D6}">
      <dsp:nvSpPr>
        <dsp:cNvPr id="0" name=""/>
        <dsp:cNvSpPr/>
      </dsp:nvSpPr>
      <dsp:spPr>
        <a:xfrm>
          <a:off x="521935" y="3554676"/>
          <a:ext cx="3309096" cy="710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24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Inducción</a:t>
          </a:r>
          <a:endParaRPr lang="es-EC" sz="2800" kern="1200" dirty="0"/>
        </a:p>
      </dsp:txBody>
      <dsp:txXfrm>
        <a:off x="521935" y="3554676"/>
        <a:ext cx="3309096" cy="710861"/>
      </dsp:txXfrm>
    </dsp:sp>
    <dsp:sp modelId="{A7A1A34B-DA5C-49C8-8601-7517A224F8A3}">
      <dsp:nvSpPr>
        <dsp:cNvPr id="0" name=""/>
        <dsp:cNvSpPr/>
      </dsp:nvSpPr>
      <dsp:spPr>
        <a:xfrm>
          <a:off x="77646" y="3465819"/>
          <a:ext cx="888576" cy="888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5DAA0-4984-425B-879C-7D255AB6B697}">
      <dsp:nvSpPr>
        <dsp:cNvPr id="0" name=""/>
        <dsp:cNvSpPr/>
      </dsp:nvSpPr>
      <dsp:spPr>
        <a:xfrm>
          <a:off x="0" y="282609"/>
          <a:ext cx="10515600" cy="1855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Sistema de Gestión de Calidad al concentrarse en la cadena de valor empresa ROLASA y en tratar puntos críticos  de la misma, permite  que la su estrategia competitiva sea en diferenciación porque el cumplimiento de tiempos y costos de transporte da como resultado la confianza del cliente. </a:t>
          </a:r>
          <a:endParaRPr lang="es-EC" sz="2600" kern="1200" dirty="0"/>
        </a:p>
      </dsp:txBody>
      <dsp:txXfrm>
        <a:off x="90584" y="373193"/>
        <a:ext cx="10334432" cy="1674452"/>
      </dsp:txXfrm>
    </dsp:sp>
    <dsp:sp modelId="{1ADA3E7C-99E2-463A-A85E-A12604783492}">
      <dsp:nvSpPr>
        <dsp:cNvPr id="0" name=""/>
        <dsp:cNvSpPr/>
      </dsp:nvSpPr>
      <dsp:spPr>
        <a:xfrm>
          <a:off x="0" y="2213109"/>
          <a:ext cx="10515600" cy="18556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Análisis de proveedores influye en el crecimiento Comercial debido a que ROLASA puede decidir los proveedores con los que trabajará bajo estándares de cumplimiento. Al ser una cadena de actores, la eficacia de cada uno influye directamente. </a:t>
          </a:r>
          <a:endParaRPr lang="es-EC" sz="2600" kern="1200" dirty="0"/>
        </a:p>
      </dsp:txBody>
      <dsp:txXfrm>
        <a:off x="90584" y="2303693"/>
        <a:ext cx="10334432" cy="16744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6C1D-6E03-4108-9244-ADABE07FC0E0}">
      <dsp:nvSpPr>
        <dsp:cNvPr id="0" name=""/>
        <dsp:cNvSpPr/>
      </dsp:nvSpPr>
      <dsp:spPr>
        <a:xfrm>
          <a:off x="0" y="169142"/>
          <a:ext cx="8128000" cy="20346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>
              <a:solidFill>
                <a:schemeClr val="bg1"/>
              </a:solidFill>
            </a:rPr>
            <a:t>Enfocar esfuerzos comerciales en rutas críticas. </a:t>
          </a:r>
          <a:r>
            <a:rPr lang="es-EC" sz="3700" kern="1200" dirty="0" err="1" smtClean="0">
              <a:solidFill>
                <a:schemeClr val="bg1"/>
              </a:solidFill>
            </a:rPr>
            <a:t>Feedback</a:t>
          </a:r>
          <a:r>
            <a:rPr lang="es-EC" sz="3700" kern="1200" dirty="0" smtClean="0">
              <a:solidFill>
                <a:schemeClr val="bg1"/>
              </a:solidFill>
            </a:rPr>
            <a:t> de las oportunidades de mejora.</a:t>
          </a:r>
          <a:endParaRPr lang="es-EC" sz="3700" kern="1200" dirty="0">
            <a:solidFill>
              <a:schemeClr val="bg1"/>
            </a:solidFill>
          </a:endParaRPr>
        </a:p>
      </dsp:txBody>
      <dsp:txXfrm>
        <a:off x="99322" y="268464"/>
        <a:ext cx="7929356" cy="1835986"/>
      </dsp:txXfrm>
    </dsp:sp>
    <dsp:sp modelId="{9AF83404-2881-4BFC-87AE-E98DB52BAF04}">
      <dsp:nvSpPr>
        <dsp:cNvPr id="0" name=""/>
        <dsp:cNvSpPr/>
      </dsp:nvSpPr>
      <dsp:spPr>
        <a:xfrm>
          <a:off x="0" y="2310332"/>
          <a:ext cx="8128000" cy="20346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Establecer responsables en caso de ausencia laboral, los cuales deben conocer y suplir cada etapa del proceso.</a:t>
          </a:r>
          <a:endParaRPr lang="es-EC" sz="3700" kern="1200" dirty="0"/>
        </a:p>
      </dsp:txBody>
      <dsp:txXfrm>
        <a:off x="99322" y="2409654"/>
        <a:ext cx="7929356" cy="1835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52DC0-FD11-4224-BA3F-00E304AD7642}">
      <dsp:nvSpPr>
        <dsp:cNvPr id="0" name=""/>
        <dsp:cNvSpPr/>
      </dsp:nvSpPr>
      <dsp:spPr>
        <a:xfrm>
          <a:off x="0" y="83343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err="1" smtClean="0"/>
            <a:t>Cuali</a:t>
          </a:r>
          <a:r>
            <a:rPr lang="es-EC" sz="4700" kern="1200" dirty="0" smtClean="0"/>
            <a:t> - Cuantitativa</a:t>
          </a:r>
          <a:endParaRPr lang="es-EC" sz="4700" kern="1200" dirty="0"/>
        </a:p>
      </dsp:txBody>
      <dsp:txXfrm>
        <a:off x="0" y="83343"/>
        <a:ext cx="3286125" cy="1971675"/>
      </dsp:txXfrm>
    </dsp:sp>
    <dsp:sp modelId="{1B25370E-C549-40FB-BE77-EF11F4C43FA8}">
      <dsp:nvSpPr>
        <dsp:cNvPr id="0" name=""/>
        <dsp:cNvSpPr/>
      </dsp:nvSpPr>
      <dsp:spPr>
        <a:xfrm>
          <a:off x="3614737" y="83343"/>
          <a:ext cx="3286125" cy="197167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Transversal</a:t>
          </a:r>
          <a:endParaRPr lang="es-EC" sz="4700" kern="1200" dirty="0"/>
        </a:p>
      </dsp:txBody>
      <dsp:txXfrm>
        <a:off x="3614737" y="83343"/>
        <a:ext cx="3286125" cy="1971675"/>
      </dsp:txXfrm>
    </dsp:sp>
    <dsp:sp modelId="{9884B39B-68EC-49BB-ABA5-D66559595BA3}">
      <dsp:nvSpPr>
        <dsp:cNvPr id="0" name=""/>
        <dsp:cNvSpPr/>
      </dsp:nvSpPr>
      <dsp:spPr>
        <a:xfrm>
          <a:off x="7229475" y="83343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Descriptiva</a:t>
          </a:r>
        </a:p>
      </dsp:txBody>
      <dsp:txXfrm>
        <a:off x="7229475" y="83343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B8F8-A75A-4666-94EF-7343A612FE79}">
      <dsp:nvSpPr>
        <dsp:cNvPr id="0" name=""/>
        <dsp:cNvSpPr/>
      </dsp:nvSpPr>
      <dsp:spPr>
        <a:xfrm>
          <a:off x="1355724" y="1084566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ROLASA UIO</a:t>
          </a:r>
          <a:endParaRPr lang="es-EC" sz="4000" kern="1200" dirty="0"/>
        </a:p>
      </dsp:txBody>
      <dsp:txXfrm>
        <a:off x="1761966" y="1084566"/>
        <a:ext cx="2132766" cy="1693518"/>
      </dsp:txXfrm>
    </dsp:sp>
    <dsp:sp modelId="{6BDD6E1C-CC2B-4E5E-BD89-FEA5207032EB}">
      <dsp:nvSpPr>
        <dsp:cNvPr id="0" name=""/>
        <dsp:cNvSpPr/>
      </dsp:nvSpPr>
      <dsp:spPr>
        <a:xfrm>
          <a:off x="1587" y="407497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Del. Espacial</a:t>
          </a:r>
          <a:endParaRPr lang="es-EC" sz="2400" kern="1200" dirty="0"/>
        </a:p>
      </dsp:txBody>
      <dsp:txXfrm>
        <a:off x="249473" y="655383"/>
        <a:ext cx="1196899" cy="1196899"/>
      </dsp:txXfrm>
    </dsp:sp>
    <dsp:sp modelId="{E254061B-EB9C-48F2-872D-F0CA69894B62}">
      <dsp:nvSpPr>
        <dsp:cNvPr id="0" name=""/>
        <dsp:cNvSpPr/>
      </dsp:nvSpPr>
      <dsp:spPr>
        <a:xfrm>
          <a:off x="5587404" y="1084566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2017 2018</a:t>
          </a:r>
          <a:endParaRPr lang="es-EC" sz="4000" kern="1200" dirty="0"/>
        </a:p>
      </dsp:txBody>
      <dsp:txXfrm>
        <a:off x="5993645" y="1084566"/>
        <a:ext cx="2132766" cy="1693518"/>
      </dsp:txXfrm>
    </dsp:sp>
    <dsp:sp modelId="{F73E7F03-6D28-424D-9627-EFB1A4629A58}">
      <dsp:nvSpPr>
        <dsp:cNvPr id="0" name=""/>
        <dsp:cNvSpPr/>
      </dsp:nvSpPr>
      <dsp:spPr>
        <a:xfrm>
          <a:off x="4233267" y="407497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Del. Temporal</a:t>
          </a:r>
          <a:endParaRPr lang="es-EC" sz="2400" kern="1200" dirty="0"/>
        </a:p>
      </dsp:txBody>
      <dsp:txXfrm>
        <a:off x="4481153" y="655383"/>
        <a:ext cx="1196899" cy="1196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4F97-DEC6-420E-80A1-37140AFFAA4D}">
      <dsp:nvSpPr>
        <dsp:cNvPr id="0" name=""/>
        <dsp:cNvSpPr/>
      </dsp:nvSpPr>
      <dsp:spPr>
        <a:xfrm>
          <a:off x="182800" y="1016"/>
          <a:ext cx="3345619" cy="20073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Servicios de transporte de carga internacional</a:t>
          </a:r>
          <a:endParaRPr lang="es-EC" sz="3100" kern="1200" dirty="0"/>
        </a:p>
      </dsp:txBody>
      <dsp:txXfrm>
        <a:off x="182800" y="1016"/>
        <a:ext cx="3345619" cy="2007371"/>
      </dsp:txXfrm>
    </dsp:sp>
    <dsp:sp modelId="{21C80FA6-5E66-4EFF-BAAD-A6F50A34304E}">
      <dsp:nvSpPr>
        <dsp:cNvPr id="0" name=""/>
        <dsp:cNvSpPr/>
      </dsp:nvSpPr>
      <dsp:spPr>
        <a:xfrm>
          <a:off x="3862980" y="1016"/>
          <a:ext cx="3345619" cy="2007371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21 años en el mercado</a:t>
          </a:r>
          <a:endParaRPr lang="es-EC" sz="3100" kern="1200" dirty="0"/>
        </a:p>
      </dsp:txBody>
      <dsp:txXfrm>
        <a:off x="3862980" y="1016"/>
        <a:ext cx="3345619" cy="2007371"/>
      </dsp:txXfrm>
    </dsp:sp>
    <dsp:sp modelId="{B492F6CC-7547-42E1-9329-03D607A8D739}">
      <dsp:nvSpPr>
        <dsp:cNvPr id="0" name=""/>
        <dsp:cNvSpPr/>
      </dsp:nvSpPr>
      <dsp:spPr>
        <a:xfrm>
          <a:off x="182800" y="2342949"/>
          <a:ext cx="3345619" cy="2007371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Guayaquil, Quito, Cuenca, Miami</a:t>
          </a:r>
          <a:endParaRPr lang="es-EC" sz="3100" kern="1200" dirty="0"/>
        </a:p>
      </dsp:txBody>
      <dsp:txXfrm>
        <a:off x="182800" y="2342949"/>
        <a:ext cx="3345619" cy="2007371"/>
      </dsp:txXfrm>
    </dsp:sp>
    <dsp:sp modelId="{CA316FCF-EA02-4D23-B791-5A3DD2EFB632}">
      <dsp:nvSpPr>
        <dsp:cNvPr id="0" name=""/>
        <dsp:cNvSpPr/>
      </dsp:nvSpPr>
      <dsp:spPr>
        <a:xfrm>
          <a:off x="3862980" y="2342949"/>
          <a:ext cx="3345619" cy="200737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25 Agentes de Carga del exterior</a:t>
          </a:r>
          <a:endParaRPr lang="es-EC" sz="3100" kern="1200" dirty="0"/>
        </a:p>
      </dsp:txBody>
      <dsp:txXfrm>
        <a:off x="3862980" y="2342949"/>
        <a:ext cx="3345619" cy="2007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B4F42-900C-4E7D-9639-815A6BEFE187}">
      <dsp:nvSpPr>
        <dsp:cNvPr id="0" name=""/>
        <dsp:cNvSpPr/>
      </dsp:nvSpPr>
      <dsp:spPr>
        <a:xfrm>
          <a:off x="1393984" y="1476851"/>
          <a:ext cx="2611887" cy="17421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Deficiente representación de procesos</a:t>
          </a:r>
          <a:endParaRPr lang="es-EC" sz="2500" kern="1200" dirty="0"/>
        </a:p>
      </dsp:txBody>
      <dsp:txXfrm>
        <a:off x="1811886" y="1476851"/>
        <a:ext cx="2193985" cy="1742128"/>
      </dsp:txXfrm>
    </dsp:sp>
    <dsp:sp modelId="{C1BCF20D-50F9-41BE-9958-6CBB70F14710}">
      <dsp:nvSpPr>
        <dsp:cNvPr id="0" name=""/>
        <dsp:cNvSpPr/>
      </dsp:nvSpPr>
      <dsp:spPr>
        <a:xfrm>
          <a:off x="1393984" y="3218980"/>
          <a:ext cx="2611887" cy="174212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Escaso control de proveedores</a:t>
          </a:r>
          <a:endParaRPr lang="es-EC" sz="2500" kern="1200" dirty="0"/>
        </a:p>
      </dsp:txBody>
      <dsp:txXfrm>
        <a:off x="1811886" y="3218980"/>
        <a:ext cx="2193985" cy="1742128"/>
      </dsp:txXfrm>
    </dsp:sp>
    <dsp:sp modelId="{04787BE1-EB78-470C-B927-10F84FF018A1}">
      <dsp:nvSpPr>
        <dsp:cNvPr id="0" name=""/>
        <dsp:cNvSpPr/>
      </dsp:nvSpPr>
      <dsp:spPr>
        <a:xfrm>
          <a:off x="978" y="780348"/>
          <a:ext cx="1741258" cy="17412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Problemas</a:t>
          </a:r>
          <a:endParaRPr lang="es-EC" sz="2200" kern="1200" dirty="0"/>
        </a:p>
      </dsp:txBody>
      <dsp:txXfrm>
        <a:off x="255979" y="1035349"/>
        <a:ext cx="1231256" cy="1231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BD52B-80FF-4AE3-B5AD-5D43C370A444}">
      <dsp:nvSpPr>
        <dsp:cNvPr id="0" name=""/>
        <dsp:cNvSpPr/>
      </dsp:nvSpPr>
      <dsp:spPr>
        <a:xfrm>
          <a:off x="2580" y="665964"/>
          <a:ext cx="1701254" cy="1701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13 Rutas</a:t>
          </a:r>
          <a:endParaRPr lang="es-EC" sz="4100" kern="1200" dirty="0"/>
        </a:p>
      </dsp:txBody>
      <dsp:txXfrm>
        <a:off x="251723" y="915107"/>
        <a:ext cx="1202968" cy="1202968"/>
      </dsp:txXfrm>
    </dsp:sp>
    <dsp:sp modelId="{04BD71B7-72A8-4EC8-A330-FE4996D57FE4}">
      <dsp:nvSpPr>
        <dsp:cNvPr id="0" name=""/>
        <dsp:cNvSpPr/>
      </dsp:nvSpPr>
      <dsp:spPr>
        <a:xfrm rot="19041445">
          <a:off x="1680889" y="1281818"/>
          <a:ext cx="555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757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1570D-3E79-4E3E-B306-BC5E4FBBAAF5}">
      <dsp:nvSpPr>
        <dsp:cNvPr id="0" name=""/>
        <dsp:cNvSpPr/>
      </dsp:nvSpPr>
      <dsp:spPr>
        <a:xfrm rot="13358555">
          <a:off x="3897453" y="1281818"/>
          <a:ext cx="555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757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33CB6-34F7-4B15-85F8-D8EA66A2B5D6}">
      <dsp:nvSpPr>
        <dsp:cNvPr id="0" name=""/>
        <dsp:cNvSpPr/>
      </dsp:nvSpPr>
      <dsp:spPr>
        <a:xfrm>
          <a:off x="2163173" y="1093577"/>
          <a:ext cx="198852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57719-5630-46BC-9D59-E9E94B883467}">
      <dsp:nvSpPr>
        <dsp:cNvPr id="0" name=""/>
        <dsp:cNvSpPr/>
      </dsp:nvSpPr>
      <dsp:spPr>
        <a:xfrm>
          <a:off x="2362026" y="670563"/>
          <a:ext cx="1410047" cy="846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101 embarques</a:t>
          </a:r>
          <a:endParaRPr lang="es-EC" sz="1900" kern="1200" dirty="0"/>
        </a:p>
      </dsp:txBody>
      <dsp:txXfrm>
        <a:off x="2362026" y="670563"/>
        <a:ext cx="1410047" cy="846028"/>
      </dsp:txXfrm>
    </dsp:sp>
    <dsp:sp modelId="{1FFB9B6B-28DF-48DB-86D6-7E5742AF6DF4}">
      <dsp:nvSpPr>
        <dsp:cNvPr id="0" name=""/>
        <dsp:cNvSpPr/>
      </dsp:nvSpPr>
      <dsp:spPr>
        <a:xfrm>
          <a:off x="3772073" y="1093577"/>
          <a:ext cx="198852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907EB-87E2-400F-B0D6-463C6724CA7B}">
      <dsp:nvSpPr>
        <dsp:cNvPr id="0" name=""/>
        <dsp:cNvSpPr/>
      </dsp:nvSpPr>
      <dsp:spPr>
        <a:xfrm rot="2558555">
          <a:off x="1680889" y="1751364"/>
          <a:ext cx="555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757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67D43-3767-45CB-B1DB-B64C80DB9965}">
      <dsp:nvSpPr>
        <dsp:cNvPr id="0" name=""/>
        <dsp:cNvSpPr/>
      </dsp:nvSpPr>
      <dsp:spPr>
        <a:xfrm rot="8241445">
          <a:off x="3897453" y="1751364"/>
          <a:ext cx="555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757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7CDC9-4C79-47A9-846B-E949B2B115F1}">
      <dsp:nvSpPr>
        <dsp:cNvPr id="0" name=""/>
        <dsp:cNvSpPr/>
      </dsp:nvSpPr>
      <dsp:spPr>
        <a:xfrm>
          <a:off x="2163173" y="1939605"/>
          <a:ext cx="198852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0680D-C60E-40E3-AE9D-84B5D135CDA1}">
      <dsp:nvSpPr>
        <dsp:cNvPr id="0" name=""/>
        <dsp:cNvSpPr/>
      </dsp:nvSpPr>
      <dsp:spPr>
        <a:xfrm>
          <a:off x="2362026" y="1516591"/>
          <a:ext cx="1410047" cy="846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527 embarques</a:t>
          </a:r>
          <a:endParaRPr lang="es-EC" sz="1900" kern="1200" dirty="0"/>
        </a:p>
      </dsp:txBody>
      <dsp:txXfrm>
        <a:off x="2362026" y="1516591"/>
        <a:ext cx="1410047" cy="846028"/>
      </dsp:txXfrm>
    </dsp:sp>
    <dsp:sp modelId="{E0096304-1BB5-41F9-BB8C-FC045A1FF623}">
      <dsp:nvSpPr>
        <dsp:cNvPr id="0" name=""/>
        <dsp:cNvSpPr/>
      </dsp:nvSpPr>
      <dsp:spPr>
        <a:xfrm>
          <a:off x="3772073" y="1939605"/>
          <a:ext cx="198852" cy="0"/>
        </a:xfrm>
        <a:prstGeom prst="line">
          <a:avLst/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1C131-402D-4A1F-BBA2-87A00F1B5A7B}">
      <dsp:nvSpPr>
        <dsp:cNvPr id="0" name=""/>
        <dsp:cNvSpPr/>
      </dsp:nvSpPr>
      <dsp:spPr>
        <a:xfrm>
          <a:off x="4430265" y="665964"/>
          <a:ext cx="1701254" cy="17012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13 Rutas</a:t>
          </a:r>
          <a:endParaRPr lang="es-EC" sz="4100" kern="1200" dirty="0"/>
        </a:p>
      </dsp:txBody>
      <dsp:txXfrm>
        <a:off x="4679408" y="915107"/>
        <a:ext cx="1202968" cy="1202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5CA6-9CEC-4E52-802B-51234FFB7BD1}">
      <dsp:nvSpPr>
        <dsp:cNvPr id="0" name=""/>
        <dsp:cNvSpPr/>
      </dsp:nvSpPr>
      <dsp:spPr>
        <a:xfrm>
          <a:off x="0" y="0"/>
          <a:ext cx="4136407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EE.UU</a:t>
          </a:r>
          <a:endParaRPr lang="es-EC" sz="4100" kern="1200" dirty="0"/>
        </a:p>
      </dsp:txBody>
      <dsp:txXfrm>
        <a:off x="48005" y="48005"/>
        <a:ext cx="4040397" cy="887374"/>
      </dsp:txXfrm>
    </dsp:sp>
    <dsp:sp modelId="{E674D658-949B-42FD-B145-1F83FA69C242}">
      <dsp:nvSpPr>
        <dsp:cNvPr id="0" name=""/>
        <dsp:cNvSpPr/>
      </dsp:nvSpPr>
      <dsp:spPr>
        <a:xfrm>
          <a:off x="0" y="1114926"/>
          <a:ext cx="4136407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/>
            <a:t>ESPAÑA</a:t>
          </a:r>
          <a:endParaRPr lang="es-EC" sz="4100" kern="1200" dirty="0"/>
        </a:p>
      </dsp:txBody>
      <dsp:txXfrm>
        <a:off x="48005" y="1162931"/>
        <a:ext cx="4040397" cy="8873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F5CA6-9CEC-4E52-802B-51234FFB7BD1}">
      <dsp:nvSpPr>
        <dsp:cNvPr id="0" name=""/>
        <dsp:cNvSpPr/>
      </dsp:nvSpPr>
      <dsp:spPr>
        <a:xfrm>
          <a:off x="0" y="10085"/>
          <a:ext cx="428136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EE.UU</a:t>
          </a:r>
          <a:endParaRPr lang="es-EC" sz="2000" kern="1200" dirty="0"/>
        </a:p>
      </dsp:txBody>
      <dsp:txXfrm>
        <a:off x="23417" y="33502"/>
        <a:ext cx="4234526" cy="432866"/>
      </dsp:txXfrm>
    </dsp:sp>
    <dsp:sp modelId="{E674D658-949B-42FD-B145-1F83FA69C242}">
      <dsp:nvSpPr>
        <dsp:cNvPr id="0" name=""/>
        <dsp:cNvSpPr/>
      </dsp:nvSpPr>
      <dsp:spPr>
        <a:xfrm>
          <a:off x="0" y="547385"/>
          <a:ext cx="428136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BRASIL</a:t>
          </a:r>
          <a:endParaRPr lang="es-EC" sz="2000" kern="1200" dirty="0"/>
        </a:p>
      </dsp:txBody>
      <dsp:txXfrm>
        <a:off x="23417" y="570802"/>
        <a:ext cx="4234526" cy="432866"/>
      </dsp:txXfrm>
    </dsp:sp>
    <dsp:sp modelId="{BB969B58-F8FC-4B39-B883-8D5B25CDA9CF}">
      <dsp:nvSpPr>
        <dsp:cNvPr id="0" name=""/>
        <dsp:cNvSpPr/>
      </dsp:nvSpPr>
      <dsp:spPr>
        <a:xfrm>
          <a:off x="0" y="1084686"/>
          <a:ext cx="428136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CHINA</a:t>
          </a:r>
          <a:endParaRPr lang="es-EC" sz="2000" kern="1200" dirty="0"/>
        </a:p>
      </dsp:txBody>
      <dsp:txXfrm>
        <a:off x="23417" y="1108103"/>
        <a:ext cx="4234526" cy="432866"/>
      </dsp:txXfrm>
    </dsp:sp>
    <dsp:sp modelId="{838E75C8-8D03-41E1-9A60-CF8BC3E43D24}">
      <dsp:nvSpPr>
        <dsp:cNvPr id="0" name=""/>
        <dsp:cNvSpPr/>
      </dsp:nvSpPr>
      <dsp:spPr>
        <a:xfrm>
          <a:off x="0" y="1621986"/>
          <a:ext cx="4281360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ALEMANIA</a:t>
          </a:r>
          <a:endParaRPr lang="es-EC" sz="2000" kern="1200" dirty="0"/>
        </a:p>
      </dsp:txBody>
      <dsp:txXfrm>
        <a:off x="23417" y="1645403"/>
        <a:ext cx="423452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51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3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06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1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27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99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2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274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947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12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761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D1D7-6A4A-4522-894C-C2A31EB2F509}" type="datetimeFigureOut">
              <a:rPr lang="es-EC" smtClean="0"/>
              <a:t>11/7/2019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0D8F-0C67-4126-BC74-D64E17D06D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89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openxmlformats.org/officeDocument/2006/relationships/image" Target="../media/image17.png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image" Target="../media/image5.png"/><Relationship Id="rId16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diagramData" Target="../diagrams/data7.xml"/><Relationship Id="rId9" Type="http://schemas.openxmlformats.org/officeDocument/2006/relationships/image" Target="../media/image7.png"/><Relationship Id="rId14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emf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950" y="2692004"/>
            <a:ext cx="10448925" cy="2186782"/>
          </a:xfrm>
        </p:spPr>
        <p:txBody>
          <a:bodyPr>
            <a:noAutofit/>
          </a:bodyPr>
          <a:lstStyle/>
          <a:p>
            <a:pPr algn="l"/>
            <a:r>
              <a:rPr lang="es-EC" sz="4400" dirty="0" smtClean="0"/>
              <a:t>ANÁLISIS DE LA EFICIENCIA EN EL PROCESO DE CONSOLIDACIÓN DE CARGA AÉREA Y MARÍTIMA DE LA EMPRESA ROLASA</a:t>
            </a:r>
            <a:endParaRPr lang="es-EC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1950" y="5140128"/>
            <a:ext cx="7924800" cy="588962"/>
          </a:xfrm>
        </p:spPr>
        <p:txBody>
          <a:bodyPr/>
          <a:lstStyle/>
          <a:p>
            <a:pPr algn="l"/>
            <a:r>
              <a:rPr lang="es-EC" b="1" dirty="0" smtClean="0"/>
              <a:t>ESTUDIO DE TIEMPOS Y PROVEEDORES EN IMPORTACIONES</a:t>
            </a:r>
            <a:endParaRPr lang="es-EC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61950" y="5990432"/>
            <a:ext cx="5848349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i="1" dirty="0" smtClean="0"/>
              <a:t>Sara Granja		Patricia Macías</a:t>
            </a:r>
            <a:endParaRPr lang="es-EC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420842"/>
            <a:ext cx="7781926" cy="20098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3873821"/>
            <a:ext cx="3657600" cy="2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725219" y="721910"/>
          <a:ext cx="8693022" cy="299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631104" y="2650990"/>
            <a:ext cx="6688514" cy="1325563"/>
          </a:xfrm>
        </p:spPr>
        <p:txBody>
          <a:bodyPr/>
          <a:lstStyle/>
          <a:p>
            <a:r>
              <a:rPr lang="es-EC" dirty="0" smtClean="0"/>
              <a:t>EVALUACIÓN AÉREA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" y="14541"/>
            <a:ext cx="1648269" cy="16482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418241" y="661019"/>
            <a:ext cx="172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25%</a:t>
            </a:r>
            <a:endParaRPr lang="es-EC" sz="54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485563" y="2306751"/>
            <a:ext cx="158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>
                <a:solidFill>
                  <a:srgbClr val="FF0000"/>
                </a:solidFill>
              </a:rPr>
              <a:t>8%</a:t>
            </a:r>
            <a:endParaRPr lang="es-EC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Diagrama 28"/>
          <p:cNvGraphicFramePr/>
          <p:nvPr>
            <p:extLst/>
          </p:nvPr>
        </p:nvGraphicFramePr>
        <p:xfrm>
          <a:off x="1725219" y="3770971"/>
          <a:ext cx="8693022" cy="308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3992473" y="4806653"/>
            <a:ext cx="17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PARTICIPACIÓN</a:t>
            </a:r>
            <a:endParaRPr lang="es-EC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036422" y="1781047"/>
            <a:ext cx="16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PARTICIPACIÓN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417814" y="4529654"/>
            <a:ext cx="154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EUR 3.00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EUR 4.00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844779" y="4806653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5</a:t>
            </a:r>
            <a:r>
              <a:rPr lang="es-EC" dirty="0" smtClean="0"/>
              <a:t> DÍAS</a:t>
            </a:r>
            <a:endParaRPr lang="es-EC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0371404" y="3726861"/>
            <a:ext cx="182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40%</a:t>
            </a:r>
            <a:endParaRPr lang="es-EC" sz="54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0444080" y="5328879"/>
            <a:ext cx="1745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>
                <a:solidFill>
                  <a:srgbClr val="FF0000"/>
                </a:solidFill>
              </a:rPr>
              <a:t>13%</a:t>
            </a:r>
            <a:endParaRPr lang="es-EC" sz="5400" b="1" dirty="0">
              <a:solidFill>
                <a:srgbClr val="FF00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444080" y="3313771"/>
            <a:ext cx="167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EFICIENCIA</a:t>
            </a:r>
            <a:endParaRPr lang="es-EC" sz="20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844779" y="6193102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10 DÍAS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17813" y="1504048"/>
            <a:ext cx="154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EUR 0.80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EUR 0.45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843026" y="1779557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3</a:t>
            </a:r>
            <a:r>
              <a:rPr lang="es-EC" dirty="0" smtClean="0"/>
              <a:t> DÍAS</a:t>
            </a:r>
            <a:endParaRPr lang="es-EC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844779" y="3166006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</a:rPr>
              <a:t>8</a:t>
            </a:r>
            <a:r>
              <a:rPr lang="es-EC" b="1" dirty="0" smtClean="0">
                <a:solidFill>
                  <a:srgbClr val="FF0000"/>
                </a:solidFill>
              </a:rPr>
              <a:t> DÍAS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165736" y="122805"/>
            <a:ext cx="158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COSTOS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532259" y="122805"/>
            <a:ext cx="158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TIEMPO</a:t>
            </a:r>
            <a:endParaRPr lang="es-EC" sz="32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45" y="79370"/>
            <a:ext cx="671643" cy="67164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991" y="63178"/>
            <a:ext cx="645123" cy="6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375935" y="1291095"/>
          <a:ext cx="8693022" cy="421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201973" y="2011888"/>
            <a:ext cx="175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89%</a:t>
            </a:r>
            <a:endParaRPr lang="es-EC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0201973" y="3832133"/>
            <a:ext cx="175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>
                <a:solidFill>
                  <a:srgbClr val="FF0000"/>
                </a:solidFill>
              </a:rPr>
              <a:t>0</a:t>
            </a:r>
            <a:r>
              <a:rPr lang="es-EC" sz="5400" b="1" dirty="0" smtClean="0">
                <a:solidFill>
                  <a:srgbClr val="FF0000"/>
                </a:solidFill>
              </a:rPr>
              <a:t>%</a:t>
            </a:r>
            <a:endParaRPr lang="es-EC" sz="54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512489" y="1662810"/>
            <a:ext cx="142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B050"/>
                </a:solidFill>
              </a:rPr>
              <a:t>6 DÍAS</a:t>
            </a:r>
            <a:endParaRPr lang="es-EC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" y="14541"/>
            <a:ext cx="1648269" cy="164826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 rot="16200000">
            <a:off x="-2631104" y="2650990"/>
            <a:ext cx="6688514" cy="1325563"/>
          </a:xfrm>
        </p:spPr>
        <p:txBody>
          <a:bodyPr/>
          <a:lstStyle/>
          <a:p>
            <a:r>
              <a:rPr lang="es-EC" dirty="0" smtClean="0"/>
              <a:t>EVALUACIÓN AÉREA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491189" y="4761625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15 DÍAS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61277" y="3249490"/>
            <a:ext cx="147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8</a:t>
            </a:r>
            <a:r>
              <a:rPr lang="es-EC" dirty="0" smtClean="0"/>
              <a:t> DÍAS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15918" y="2972491"/>
            <a:ext cx="154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EUR 4.30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/>
              <a:t>EUR 3.50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243318" y="3183620"/>
            <a:ext cx="167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EFICIENCIA</a:t>
            </a:r>
            <a:endParaRPr lang="es-EC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100092" y="698507"/>
            <a:ext cx="158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COSTOS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404556" y="698506"/>
            <a:ext cx="158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</a:rPr>
              <a:t>TIEMPO</a:t>
            </a:r>
            <a:endParaRPr lang="es-EC" sz="32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83" y="5106388"/>
            <a:ext cx="645123" cy="6451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08" y="5023116"/>
            <a:ext cx="811666" cy="8116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34" y="1252276"/>
            <a:ext cx="811666" cy="81166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33" y="1289525"/>
            <a:ext cx="811666" cy="8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298" y="141355"/>
            <a:ext cx="7076633" cy="1325563"/>
          </a:xfrm>
        </p:spPr>
        <p:txBody>
          <a:bodyPr/>
          <a:lstStyle/>
          <a:p>
            <a:pPr algn="r"/>
            <a:r>
              <a:rPr lang="es-EC" dirty="0" smtClean="0"/>
              <a:t>  EVALUACIÓN MARITIMA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6800058" y="2408848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 smtClean="0">
                <a:solidFill>
                  <a:srgbClr val="FF0000"/>
                </a:solidFill>
              </a:rPr>
              <a:t>28%</a:t>
            </a:r>
            <a:endParaRPr lang="es-EC" sz="72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00058" y="4032447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/>
              <a:t>6</a:t>
            </a:r>
            <a:r>
              <a:rPr lang="es-EC" sz="7200" b="1" dirty="0" smtClean="0"/>
              <a:t>4%</a:t>
            </a:r>
            <a:endParaRPr lang="es-EC" sz="72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1514" cy="156151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800058" y="5312437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 smtClean="0"/>
              <a:t>60%</a:t>
            </a:r>
            <a:endParaRPr lang="es-EC" sz="7200" b="1" dirty="0"/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32654"/>
              </p:ext>
            </p:extLst>
          </p:nvPr>
        </p:nvGraphicFramePr>
        <p:xfrm>
          <a:off x="1561514" y="1466918"/>
          <a:ext cx="5067886" cy="47996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33943"/>
                <a:gridCol w="2533943"/>
              </a:tblGrid>
              <a:tr h="723936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>
                    <a:solidFill>
                      <a:srgbClr val="B222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aseline="0" dirty="0" smtClean="0"/>
                        <a:t>ROLA INTERNACIONAL USA CORP (99%)</a:t>
                      </a:r>
                      <a:endParaRPr lang="es-EC" dirty="0"/>
                    </a:p>
                  </a:txBody>
                  <a:tcPr>
                    <a:solidFill>
                      <a:srgbClr val="B22234"/>
                    </a:solidFill>
                  </a:tcPr>
                </a:tc>
              </a:tr>
              <a:tr h="10341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COSTO DE COORDINACIÓN EN ORIGEN (USD 55.00)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56.57</a:t>
                      </a:r>
                      <a:endParaRPr lang="es-EC" sz="2000" dirty="0"/>
                    </a:p>
                  </a:txBody>
                  <a:tcPr/>
                </a:tc>
              </a:tr>
              <a:tr h="100365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COORDINACIÓN EN ORIGEN</a:t>
                      </a:r>
                      <a:r>
                        <a:rPr lang="es-EC" baseline="0" dirty="0" smtClean="0"/>
                        <a:t> - 8 DÍAS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11 días</a:t>
                      </a:r>
                    </a:p>
                    <a:p>
                      <a:pPr algn="l"/>
                      <a:r>
                        <a:rPr lang="es-EC" sz="2000" dirty="0" smtClean="0"/>
                        <a:t>46%</a:t>
                      </a:r>
                      <a:endParaRPr lang="es-EC" sz="2000" dirty="0"/>
                    </a:p>
                  </a:txBody>
                  <a:tcPr/>
                </a:tc>
              </a:tr>
              <a:tr h="100365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FLETE</a:t>
                      </a:r>
                    </a:p>
                    <a:p>
                      <a:pPr algn="ctr"/>
                      <a:r>
                        <a:rPr lang="es-EC" dirty="0" smtClean="0"/>
                        <a:t>USD 35.00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38.24</a:t>
                      </a:r>
                      <a:endParaRPr lang="es-EC" sz="2000" dirty="0"/>
                    </a:p>
                  </a:txBody>
                  <a:tcPr/>
                </a:tc>
              </a:tr>
              <a:tr h="103419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TRANSPORTE INTERNACIONAL</a:t>
                      </a:r>
                    </a:p>
                    <a:p>
                      <a:pPr algn="ctr"/>
                      <a:r>
                        <a:rPr lang="es-EC" dirty="0" smtClean="0"/>
                        <a:t>8 DÍAS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8 Días</a:t>
                      </a:r>
                    </a:p>
                    <a:p>
                      <a:pPr algn="l"/>
                      <a:r>
                        <a:rPr lang="es-EC" sz="2000" dirty="0" smtClean="0"/>
                        <a:t>62%</a:t>
                      </a:r>
                      <a:endParaRPr lang="es-EC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9112572" y="5558658"/>
            <a:ext cx="269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EFICIENCIA</a:t>
            </a:r>
            <a:endParaRPr lang="es-EC" sz="4000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11" y="2284739"/>
            <a:ext cx="785392" cy="7853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11" y="3288106"/>
            <a:ext cx="785392" cy="7853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11" y="4309070"/>
            <a:ext cx="785392" cy="7853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6" y="5312437"/>
            <a:ext cx="742189" cy="7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298" y="141355"/>
            <a:ext cx="7076633" cy="1325563"/>
          </a:xfrm>
        </p:spPr>
        <p:txBody>
          <a:bodyPr/>
          <a:lstStyle/>
          <a:p>
            <a:pPr algn="r"/>
            <a:r>
              <a:rPr lang="es-EC" dirty="0" smtClean="0"/>
              <a:t>  EVALUACIÓN MARITIMA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" y="0"/>
            <a:ext cx="1561514" cy="1561514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95674930"/>
              </p:ext>
            </p:extLst>
          </p:nvPr>
        </p:nvGraphicFramePr>
        <p:xfrm>
          <a:off x="1618956" y="1466918"/>
          <a:ext cx="7988870" cy="483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9303026" y="4979924"/>
            <a:ext cx="2621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0" b="1" dirty="0" smtClean="0"/>
              <a:t>64%</a:t>
            </a:r>
            <a:endParaRPr lang="es-EC" sz="8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778200" y="4779869"/>
            <a:ext cx="167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EFICIENCIA</a:t>
            </a:r>
            <a:endParaRPr lang="es-EC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21" y="4094505"/>
            <a:ext cx="785392" cy="7853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34" y="2826993"/>
            <a:ext cx="811666" cy="8116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34" y="5313787"/>
            <a:ext cx="811666" cy="8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298" y="141355"/>
            <a:ext cx="7076633" cy="1325563"/>
          </a:xfrm>
        </p:spPr>
        <p:txBody>
          <a:bodyPr/>
          <a:lstStyle/>
          <a:p>
            <a:pPr algn="r"/>
            <a:r>
              <a:rPr lang="es-EC" dirty="0" smtClean="0"/>
              <a:t>  EVALUACIÓN MARITIMA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1514" cy="156151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53749746"/>
              </p:ext>
            </p:extLst>
          </p:nvPr>
        </p:nvGraphicFramePr>
        <p:xfrm>
          <a:off x="761414" y="1702869"/>
          <a:ext cx="10630486" cy="23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60228578"/>
              </p:ext>
            </p:extLst>
          </p:nvPr>
        </p:nvGraphicFramePr>
        <p:xfrm>
          <a:off x="1723731" y="4164698"/>
          <a:ext cx="8705851" cy="15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12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r>
              <a:rPr lang="es-EC" sz="3800" dirty="0" smtClean="0"/>
              <a:t>  EVALUACIÓN MARITIMA</a:t>
            </a:r>
            <a:endParaRPr lang="es-EC" sz="3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1514" cy="156151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235951"/>
            <a:ext cx="4953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b="1" dirty="0" smtClean="0"/>
              <a:t>  HONG KONG</a:t>
            </a:r>
            <a:endParaRPr lang="es-EC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706616"/>
              </p:ext>
            </p:extLst>
          </p:nvPr>
        </p:nvGraphicFramePr>
        <p:xfrm>
          <a:off x="1727200" y="1805487"/>
          <a:ext cx="9493252" cy="31245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3313"/>
                <a:gridCol w="2373313"/>
                <a:gridCol w="2373313"/>
                <a:gridCol w="2373313"/>
              </a:tblGrid>
              <a:tr h="575797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2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GLOBAL</a:t>
                      </a:r>
                      <a:endParaRPr lang="es-EC" baseline="0" dirty="0" smtClean="0"/>
                    </a:p>
                    <a:p>
                      <a:pPr algn="ctr"/>
                      <a:r>
                        <a:rPr lang="es-EC" baseline="0" dirty="0" smtClean="0"/>
                        <a:t>GOODWILL (38%)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2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ORIENTAL</a:t>
                      </a:r>
                    </a:p>
                    <a:p>
                      <a:pPr algn="ctr"/>
                      <a:r>
                        <a:rPr lang="es-EC" dirty="0" smtClean="0"/>
                        <a:t>LOGISTICS (46%)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29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SALEM</a:t>
                      </a:r>
                    </a:p>
                    <a:p>
                      <a:pPr algn="ctr"/>
                      <a:r>
                        <a:rPr lang="es-EC" dirty="0" smtClean="0"/>
                        <a:t>LOGISTICS (15%)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2910"/>
                    </a:solidFill>
                  </a:tcPr>
                </a:tc>
              </a:tr>
              <a:tr h="68262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FLETE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34.08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19.10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18.18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COORDINACIÓN EN ORIGEN</a:t>
                      </a:r>
                      <a:r>
                        <a:rPr lang="es-EC" baseline="0" dirty="0" smtClean="0"/>
                        <a:t> - </a:t>
                      </a:r>
                      <a:r>
                        <a:rPr lang="es-EC" dirty="0" smtClean="0"/>
                        <a:t>15</a:t>
                      </a:r>
                      <a:r>
                        <a:rPr lang="es-EC" baseline="0" dirty="0" smtClean="0"/>
                        <a:t> DÍAS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10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12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13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TRANSPORTE INTERNACIONAL</a:t>
                      </a:r>
                    </a:p>
                    <a:p>
                      <a:pPr algn="ctr"/>
                      <a:r>
                        <a:rPr lang="es-EC" dirty="0" smtClean="0"/>
                        <a:t>35 DÍAS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36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44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33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385479" y="4902982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87</a:t>
            </a:r>
            <a:r>
              <a:rPr lang="es-EC" sz="6000" b="1" dirty="0" smtClean="0"/>
              <a:t>%</a:t>
            </a:r>
            <a:endParaRPr lang="es-EC" sz="6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26236" y="4902981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85</a:t>
            </a:r>
            <a:r>
              <a:rPr lang="es-EC" sz="6000" b="1" dirty="0" smtClean="0"/>
              <a:t>%</a:t>
            </a:r>
            <a:endParaRPr lang="es-EC" sz="6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066993" y="4902980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100</a:t>
            </a:r>
            <a:r>
              <a:rPr lang="es-EC" sz="6000" b="1" dirty="0" smtClean="0"/>
              <a:t>%</a:t>
            </a:r>
            <a:endParaRPr lang="es-EC" sz="60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9" y="2419350"/>
            <a:ext cx="742189" cy="7421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13" y="4052808"/>
            <a:ext cx="785392" cy="7853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09" y="3161539"/>
            <a:ext cx="742189" cy="74218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72137"/>
            <a:ext cx="742189" cy="7421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21" y="2419350"/>
            <a:ext cx="742189" cy="74218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07" y="2429948"/>
            <a:ext cx="742189" cy="74218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1" y="3153829"/>
            <a:ext cx="742189" cy="7421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07" y="3172137"/>
            <a:ext cx="742189" cy="74218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07" y="3172137"/>
            <a:ext cx="742189" cy="7421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851" y="3202527"/>
            <a:ext cx="742189" cy="7421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00" y="4055549"/>
            <a:ext cx="785392" cy="78539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07" y="4067948"/>
            <a:ext cx="742189" cy="7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>
            <a:normAutofit/>
          </a:bodyPr>
          <a:lstStyle/>
          <a:p>
            <a:r>
              <a:rPr lang="es-EC" sz="3800" dirty="0" smtClean="0"/>
              <a:t>  EVALUACIÓN MARITIMA</a:t>
            </a:r>
            <a:endParaRPr lang="es-EC" sz="3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1514" cy="156151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-1" y="235951"/>
            <a:ext cx="5526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b="1" dirty="0" smtClean="0"/>
              <a:t>  OTROS PUERTOS</a:t>
            </a:r>
            <a:endParaRPr lang="es-EC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69253" y="2092112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89</a:t>
            </a:r>
            <a:r>
              <a:rPr lang="es-EC" sz="6000" b="1" dirty="0" smtClean="0"/>
              <a:t>%</a:t>
            </a:r>
            <a:endParaRPr lang="es-EC" sz="60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82" y="4579858"/>
            <a:ext cx="785392" cy="7853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2145049"/>
            <a:ext cx="742189" cy="74218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6260703"/>
              </p:ext>
            </p:extLst>
          </p:nvPr>
        </p:nvGraphicFramePr>
        <p:xfrm>
          <a:off x="1714500" y="2228850"/>
          <a:ext cx="352425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969252" y="3278418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75%</a:t>
            </a:r>
            <a:endParaRPr lang="es-EC" sz="60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969252" y="4464724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22</a:t>
            </a:r>
            <a:r>
              <a:rPr lang="es-EC" sz="6000" b="1" dirty="0" smtClean="0"/>
              <a:t>%</a:t>
            </a:r>
            <a:endParaRPr lang="es-EC" sz="60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69252" y="5524704"/>
            <a:ext cx="193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38%</a:t>
            </a:r>
            <a:endParaRPr lang="es-EC" sz="6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6580024"/>
              </p:ext>
            </p:extLst>
          </p:nvPr>
        </p:nvGraphicFramePr>
        <p:xfrm>
          <a:off x="6470650" y="1209047"/>
          <a:ext cx="5721350" cy="88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0" y="3415154"/>
            <a:ext cx="742189" cy="74218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03" y="4601460"/>
            <a:ext cx="742189" cy="74218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79" y="5661440"/>
            <a:ext cx="742189" cy="74218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29" y="5710658"/>
            <a:ext cx="785392" cy="78539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82" y="5661440"/>
            <a:ext cx="785392" cy="78539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29" y="3393552"/>
            <a:ext cx="785392" cy="78539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32" y="2145049"/>
            <a:ext cx="742189" cy="74218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74" y="2145049"/>
            <a:ext cx="742189" cy="74218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74" y="3405247"/>
            <a:ext cx="742189" cy="7421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67767" y="4574208"/>
            <a:ext cx="704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/>
              <a:t>---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550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298" y="141355"/>
            <a:ext cx="7076633" cy="1325563"/>
          </a:xfrm>
        </p:spPr>
        <p:txBody>
          <a:bodyPr/>
          <a:lstStyle/>
          <a:p>
            <a:pPr algn="r"/>
            <a:r>
              <a:rPr lang="es-EC" dirty="0" smtClean="0"/>
              <a:t>  EVALUACIÓN MARITIMA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6470977" y="2789700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>
                <a:solidFill>
                  <a:srgbClr val="FF0000"/>
                </a:solidFill>
              </a:rPr>
              <a:t>4</a:t>
            </a:r>
            <a:r>
              <a:rPr lang="es-EC" sz="7200" b="1" dirty="0" smtClean="0">
                <a:solidFill>
                  <a:srgbClr val="FF0000"/>
                </a:solidFill>
              </a:rPr>
              <a:t>%</a:t>
            </a:r>
            <a:endParaRPr lang="es-EC" sz="72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5093" y="4516760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 smtClean="0">
                <a:solidFill>
                  <a:srgbClr val="FF0000"/>
                </a:solidFill>
              </a:rPr>
              <a:t>6</a:t>
            </a:r>
            <a:r>
              <a:rPr lang="es-EC" sz="7200" b="1" dirty="0">
                <a:solidFill>
                  <a:srgbClr val="FF0000"/>
                </a:solidFill>
              </a:rPr>
              <a:t>9</a:t>
            </a:r>
            <a:r>
              <a:rPr lang="es-EC" sz="7200" b="1" dirty="0" smtClean="0">
                <a:solidFill>
                  <a:srgbClr val="FF0000"/>
                </a:solidFill>
              </a:rPr>
              <a:t>%</a:t>
            </a:r>
            <a:endParaRPr lang="es-EC" sz="72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991600" y="5588742"/>
            <a:ext cx="269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EFICIENCIA</a:t>
            </a:r>
            <a:endParaRPr lang="es-EC" sz="4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05093" y="5526532"/>
            <a:ext cx="182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b="1" dirty="0" smtClean="0">
                <a:solidFill>
                  <a:srgbClr val="FF0000"/>
                </a:solidFill>
              </a:rPr>
              <a:t>15%</a:t>
            </a:r>
            <a:endParaRPr lang="es-EC" sz="72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" y="0"/>
            <a:ext cx="1561514" cy="1561514"/>
          </a:xfrm>
          <a:prstGeom prst="rect">
            <a:avLst/>
          </a:prstGeom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24637"/>
              </p:ext>
            </p:extLst>
          </p:nvPr>
        </p:nvGraphicFramePr>
        <p:xfrm>
          <a:off x="1724351" y="1466918"/>
          <a:ext cx="4746626" cy="50667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3313"/>
                <a:gridCol w="2373313"/>
              </a:tblGrid>
              <a:tr h="575797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aseline="0" dirty="0" smtClean="0"/>
                        <a:t>SEAFAIR (96%)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  <a:tr h="68262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COSTO DE COORDINACIÓN EN ORIGEN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5.01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COORDINACIÓN EN ORIGEN</a:t>
                      </a:r>
                      <a:r>
                        <a:rPr lang="es-EC" baseline="0" dirty="0" smtClean="0"/>
                        <a:t> - 7 DÍAS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21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FLETE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30.03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TRANSPORTE INTERNACIONAL</a:t>
                      </a:r>
                    </a:p>
                    <a:p>
                      <a:pPr algn="ctr"/>
                      <a:r>
                        <a:rPr lang="es-EC" dirty="0" smtClean="0"/>
                        <a:t>25 DÍAS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32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8739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GENERAL</a:t>
                      </a:r>
                    </a:p>
                    <a:p>
                      <a:pPr algn="ctr"/>
                      <a:r>
                        <a:rPr lang="es-EC" dirty="0" smtClean="0"/>
                        <a:t>32</a:t>
                      </a:r>
                      <a:r>
                        <a:rPr lang="es-EC" baseline="0" dirty="0" smtClean="0"/>
                        <a:t> DÍAS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2000" dirty="0" smtClean="0"/>
                        <a:t>49</a:t>
                      </a:r>
                      <a:endParaRPr lang="es-EC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30" y="2084872"/>
            <a:ext cx="742189" cy="7421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8" y="3902648"/>
            <a:ext cx="742189" cy="74218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27" y="3016427"/>
            <a:ext cx="785392" cy="78539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9" y="4724229"/>
            <a:ext cx="785392" cy="78539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9" y="5748302"/>
            <a:ext cx="785392" cy="7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0490873"/>
              </p:ext>
            </p:extLst>
          </p:nvPr>
        </p:nvGraphicFramePr>
        <p:xfrm>
          <a:off x="588254" y="1685925"/>
          <a:ext cx="6862591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AÉREO VS MARÍTIMO</a:t>
            </a:r>
            <a:endParaRPr lang="es-EC" dirty="0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9" y="2114331"/>
            <a:ext cx="1371774" cy="137177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770862"/>
            <a:ext cx="1885950" cy="20373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52" y="433954"/>
            <a:ext cx="1221153" cy="122115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058150" y="2299669"/>
            <a:ext cx="384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 smtClean="0"/>
              <a:t>$1481.35</a:t>
            </a:r>
            <a:endParaRPr lang="es-EC" sz="5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058150" y="4358642"/>
            <a:ext cx="3848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 smtClean="0"/>
              <a:t>$263.16</a:t>
            </a:r>
            <a:endParaRPr lang="es-EC" sz="5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058150" y="3483043"/>
            <a:ext cx="384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dirty="0" smtClean="0"/>
              <a:t>FOB ( 6.05 m3, 689 kg )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18478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0837993"/>
              </p:ext>
            </p:extLst>
          </p:nvPr>
        </p:nvGraphicFramePr>
        <p:xfrm>
          <a:off x="-751275" y="365125"/>
          <a:ext cx="5832073" cy="581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https://lh6.googleusercontent.com/ELDuSadoDJhxxvPl60dm7IVVuDs-X5qriSRXGcbwooE0r-8yL6ehlIIVCksuKHonQnOVWkxCLuj-IoFbhsP-F2dhiGCtZkcREcCHdJhTsk7d5-_qUuQdA_tNvN7T1HpXrcuO_nm-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70" y="1176338"/>
            <a:ext cx="7391130" cy="4486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41243" y="41275"/>
            <a:ext cx="10515600" cy="1325563"/>
          </a:xfrm>
        </p:spPr>
        <p:txBody>
          <a:bodyPr/>
          <a:lstStyle/>
          <a:p>
            <a:pPr algn="r"/>
            <a:r>
              <a:rPr lang="es-EC" dirty="0" smtClean="0"/>
              <a:t>PROPUESTA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14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446742"/>
            <a:ext cx="10515600" cy="1325563"/>
          </a:xfrm>
        </p:spPr>
        <p:txBody>
          <a:bodyPr/>
          <a:lstStyle/>
          <a:p>
            <a:pPr algn="r"/>
            <a:r>
              <a:rPr lang="es-EC" dirty="0" smtClean="0"/>
              <a:t>PLANTEAMIENTO DEL 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67642"/>
              </p:ext>
            </p:extLst>
          </p:nvPr>
        </p:nvGraphicFramePr>
        <p:xfrm>
          <a:off x="838200" y="496819"/>
          <a:ext cx="10515600" cy="263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638550" y="3130481"/>
            <a:ext cx="7715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600" i="1" dirty="0" smtClean="0"/>
              <a:t>Cómo influye el análisis de proveedores y la caracterización de procesos en la organización laboral y el crecimiento comercial de la empresa ROLASA Quito?</a:t>
            </a:r>
            <a:endParaRPr lang="es-EC" sz="36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0" t="3928" r="11757" b="71407"/>
          <a:stretch/>
        </p:blipFill>
        <p:spPr>
          <a:xfrm>
            <a:off x="704290" y="3130481"/>
            <a:ext cx="2743760" cy="25083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127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7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s://lh3.googleusercontent.com/C9LRHQlUCF2ThWeioGa2wS4IZgYBd23iEJnPIYSnTRVvz6NMdpGXNfWOn2D_J08La15qXCPkcnlL2uNIhfYqVOI7vBl74fw2BNIM8nf9myIP_iSDTv6R5zBywoab-NVyXeoJSlb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50" y="133773"/>
            <a:ext cx="5029844" cy="62408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574042"/>
              </p:ext>
            </p:extLst>
          </p:nvPr>
        </p:nvGraphicFramePr>
        <p:xfrm>
          <a:off x="305582" y="831489"/>
          <a:ext cx="2925639" cy="484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2550" y="2389801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Entradas &amp; salidas </a:t>
            </a:r>
          </a:p>
          <a:p>
            <a:r>
              <a:rPr lang="es-EC" dirty="0" smtClean="0"/>
              <a:t>Recursos 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71915" y="4805942"/>
            <a:ext cx="199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Responsables </a:t>
            </a:r>
          </a:p>
          <a:p>
            <a:r>
              <a:rPr lang="es-EC" dirty="0" smtClean="0"/>
              <a:t>Estructura </a:t>
            </a:r>
            <a:endParaRPr lang="es-EC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2857010"/>
              </p:ext>
            </p:extLst>
          </p:nvPr>
        </p:nvGraphicFramePr>
        <p:xfrm>
          <a:off x="7884094" y="1269640"/>
          <a:ext cx="3895012" cy="4620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234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87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3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0" y="2438674"/>
            <a:ext cx="3575200" cy="2453827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061137"/>
              </p:ext>
            </p:extLst>
          </p:nvPr>
        </p:nvGraphicFramePr>
        <p:xfrm>
          <a:off x="3746500" y="1408534"/>
          <a:ext cx="8128000" cy="451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781050" y="185875"/>
            <a:ext cx="10515600" cy="1325563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06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1818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8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94769"/>
              </p:ext>
            </p:extLst>
          </p:nvPr>
        </p:nvGraphicFramePr>
        <p:xfrm>
          <a:off x="838200" y="1690689"/>
          <a:ext cx="10515600" cy="213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1169779"/>
              </p:ext>
            </p:extLst>
          </p:nvPr>
        </p:nvGraphicFramePr>
        <p:xfrm>
          <a:off x="2032000" y="3829051"/>
          <a:ext cx="8128000" cy="318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6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ROLA INTERNACIONAL S.A.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629414"/>
              </p:ext>
            </p:extLst>
          </p:nvPr>
        </p:nvGraphicFramePr>
        <p:xfrm>
          <a:off x="838200" y="1690688"/>
          <a:ext cx="7391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7715164"/>
              </p:ext>
            </p:extLst>
          </p:nvPr>
        </p:nvGraphicFramePr>
        <p:xfrm>
          <a:off x="7981950" y="-647700"/>
          <a:ext cx="4006850" cy="574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856">
            <a:off x="7635545" y="3790343"/>
            <a:ext cx="3951344" cy="2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9498" y="209313"/>
            <a:ext cx="6134100" cy="1325563"/>
          </a:xfrm>
        </p:spPr>
        <p:txBody>
          <a:bodyPr/>
          <a:lstStyle/>
          <a:p>
            <a:pPr algn="ctr"/>
            <a:r>
              <a:rPr lang="es-EC" dirty="0" smtClean="0"/>
              <a:t>EVALUACIÓN DE RUTAS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1" y="1534876"/>
            <a:ext cx="2056160" cy="205616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35" y="959170"/>
            <a:ext cx="2525586" cy="272831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8350677"/>
              </p:ext>
            </p:extLst>
          </p:nvPr>
        </p:nvGraphicFramePr>
        <p:xfrm>
          <a:off x="2719498" y="881703"/>
          <a:ext cx="6134100" cy="303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72" y="3603144"/>
            <a:ext cx="3060551" cy="2295413"/>
          </a:xfrm>
          <a:prstGeom prst="rect">
            <a:avLst/>
          </a:prstGeom>
        </p:spPr>
      </p:pic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42540362"/>
              </p:ext>
            </p:extLst>
          </p:nvPr>
        </p:nvGraphicFramePr>
        <p:xfrm>
          <a:off x="282102" y="3694965"/>
          <a:ext cx="4136407" cy="211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952725086"/>
              </p:ext>
            </p:extLst>
          </p:nvPr>
        </p:nvGraphicFramePr>
        <p:xfrm>
          <a:off x="7316823" y="3694965"/>
          <a:ext cx="4281360" cy="211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2311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500" y="389892"/>
            <a:ext cx="7891975" cy="1366715"/>
          </a:xfrm>
        </p:spPr>
        <p:txBody>
          <a:bodyPr/>
          <a:lstStyle/>
          <a:p>
            <a:pPr algn="ctr"/>
            <a:r>
              <a:rPr lang="es-EC" dirty="0" smtClean="0"/>
              <a:t>VARIABLES DE EVALUACIÓN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1591237"/>
              </p:ext>
            </p:extLst>
          </p:nvPr>
        </p:nvGraphicFramePr>
        <p:xfrm>
          <a:off x="698500" y="1439333"/>
          <a:ext cx="68643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99" y="3902824"/>
            <a:ext cx="2571749" cy="22974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9" y="788603"/>
            <a:ext cx="3438475" cy="32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0135" y="1005793"/>
            <a:ext cx="6973665" cy="1325563"/>
          </a:xfrm>
        </p:spPr>
        <p:txBody>
          <a:bodyPr/>
          <a:lstStyle/>
          <a:p>
            <a:pPr algn="ctr"/>
            <a:r>
              <a:rPr lang="es-EC" dirty="0" smtClean="0"/>
              <a:t>CRITERIOS DE MEDIDA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73644" b="11423"/>
          <a:stretch/>
        </p:blipFill>
        <p:spPr>
          <a:xfrm>
            <a:off x="1560735" y="1316935"/>
            <a:ext cx="2819400" cy="52861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563" r="43777" b="76025"/>
          <a:stretch/>
        </p:blipFill>
        <p:spPr>
          <a:xfrm>
            <a:off x="6860446" y="3376856"/>
            <a:ext cx="4493354" cy="2026322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02663646"/>
              </p:ext>
            </p:extLst>
          </p:nvPr>
        </p:nvGraphicFramePr>
        <p:xfrm>
          <a:off x="4380135" y="3345778"/>
          <a:ext cx="1982565" cy="325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03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331721" y="2485392"/>
            <a:ext cx="6337496" cy="1366715"/>
          </a:xfrm>
        </p:spPr>
        <p:txBody>
          <a:bodyPr/>
          <a:lstStyle/>
          <a:p>
            <a:r>
              <a:rPr lang="es-EC" dirty="0" smtClean="0"/>
              <a:t>EVALUACIÓN AÉREA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63192053"/>
              </p:ext>
            </p:extLst>
          </p:nvPr>
        </p:nvGraphicFramePr>
        <p:xfrm>
          <a:off x="1645920" y="464233"/>
          <a:ext cx="8278368" cy="606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8318223" y="3172267"/>
            <a:ext cx="160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1 DÍA</a:t>
            </a:r>
            <a:endParaRPr lang="es-EC" sz="28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72730" y="3076415"/>
            <a:ext cx="15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USD 1.65</a:t>
            </a:r>
          </a:p>
          <a:p>
            <a:pPr algn="ctr"/>
            <a:endParaRPr lang="es-EC" sz="1600" dirty="0" smtClean="0"/>
          </a:p>
          <a:p>
            <a:pPr algn="ctr"/>
            <a:r>
              <a:rPr lang="es-EC" sz="1600" dirty="0" smtClean="0"/>
              <a:t>USD 1.30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" y="0"/>
            <a:ext cx="1561514" cy="156151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165549" y="2075654"/>
            <a:ext cx="182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86%</a:t>
            </a:r>
            <a:endParaRPr lang="es-EC" sz="5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165549" y="3839866"/>
            <a:ext cx="182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99%</a:t>
            </a:r>
            <a:endParaRPr lang="es-EC" sz="5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240149" y="3224312"/>
            <a:ext cx="167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EFICIENCIA</a:t>
            </a:r>
            <a:endParaRPr lang="es-EC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334043" y="3168749"/>
            <a:ext cx="271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GRADO DE</a:t>
            </a:r>
          </a:p>
          <a:p>
            <a:pPr algn="ctr"/>
            <a:r>
              <a:rPr lang="es-EC" dirty="0" smtClean="0"/>
              <a:t>PARTICIPACIÓN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0165549" y="531830"/>
            <a:ext cx="1820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600" b="1" dirty="0" smtClean="0">
                <a:solidFill>
                  <a:srgbClr val="FF0000"/>
                </a:solidFill>
              </a:rPr>
              <a:t>11%</a:t>
            </a:r>
            <a:endParaRPr lang="es-EC" sz="5600" b="1" dirty="0">
              <a:solidFill>
                <a:srgbClr val="FF00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165549" y="5262489"/>
            <a:ext cx="182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/>
              <a:t>78%</a:t>
            </a:r>
            <a:endParaRPr lang="es-EC" sz="54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318223" y="239001"/>
            <a:ext cx="160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0000"/>
                </a:solidFill>
              </a:rPr>
              <a:t>10 DÍAS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260122" y="1413934"/>
            <a:ext cx="1393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USD 0.80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260122" y="5093679"/>
            <a:ext cx="139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USD </a:t>
            </a:r>
            <a:r>
              <a:rPr lang="es-EC" sz="1600" dirty="0"/>
              <a:t>2</a:t>
            </a:r>
            <a:r>
              <a:rPr lang="es-EC" sz="1600" dirty="0" smtClean="0"/>
              <a:t>.30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8318223" y="1413934"/>
            <a:ext cx="1606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4</a:t>
            </a:r>
            <a:r>
              <a:rPr lang="es-EC" sz="1600" dirty="0" smtClean="0"/>
              <a:t> DÍAS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318223" y="5062434"/>
            <a:ext cx="1606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7 DÍAS</a:t>
            </a:r>
            <a:endParaRPr lang="es-EC" sz="16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318223" y="6196430"/>
            <a:ext cx="160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C00000"/>
                </a:solidFill>
              </a:rPr>
              <a:t>13 DÍAS</a:t>
            </a:r>
            <a:endParaRPr lang="es-EC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762</Words>
  <Application>Microsoft Office PowerPoint</Application>
  <PresentationFormat>Panorámica</PresentationFormat>
  <Paragraphs>271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ANÁLISIS DE LA EFICIENCIA EN EL PROCESO DE CONSOLIDACIÓN DE CARGA AÉREA Y MARÍTIMA DE LA EMPRESA ROLASA</vt:lpstr>
      <vt:lpstr>PLANTEAMIENTO DEL PROBLEMA</vt:lpstr>
      <vt:lpstr>OBJETIVOS</vt:lpstr>
      <vt:lpstr>METODOLOGÍA</vt:lpstr>
      <vt:lpstr>ROLA INTERNACIONAL S.A.</vt:lpstr>
      <vt:lpstr>EVALUACIÓN DE RUTAS</vt:lpstr>
      <vt:lpstr>VARIABLES DE EVALUACIÓN</vt:lpstr>
      <vt:lpstr>CRITERIOS DE MEDIDA</vt:lpstr>
      <vt:lpstr>EVALUACIÓN AÉREA</vt:lpstr>
      <vt:lpstr>EVALUACIÓN AÉREA</vt:lpstr>
      <vt:lpstr>EVALUACIÓN AÉREA</vt:lpstr>
      <vt:lpstr>  EVALUACIÓN MARITIMA</vt:lpstr>
      <vt:lpstr>  EVALUACIÓN MARITIMA</vt:lpstr>
      <vt:lpstr>  EVALUACIÓN MARITIMA</vt:lpstr>
      <vt:lpstr>  EVALUACIÓN MARITIMA</vt:lpstr>
      <vt:lpstr>  EVALUACIÓN MARITIMA</vt:lpstr>
      <vt:lpstr>  EVALUACIÓN MARITIMA</vt:lpstr>
      <vt:lpstr>AÉREO VS MARÍTIMO</vt:lpstr>
      <vt:lpstr>PROPUESTA</vt:lpstr>
      <vt:lpstr>Presentación de PowerPoint</vt:lpstr>
      <vt:lpstr>CONCLUSIONES</vt:lpstr>
      <vt:lpstr>RECOMENDACIONES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LA EFICIENCIA EN EL PROCESO DE CONSOLIDACIÓN DE CARGA AÉREA Y MARÍTIMA DE LA EMPRESA ROLASA</dc:title>
  <dc:creator>Fulton Macias</dc:creator>
  <cp:lastModifiedBy>Fulton Macias</cp:lastModifiedBy>
  <cp:revision>80</cp:revision>
  <dcterms:created xsi:type="dcterms:W3CDTF">2019-07-09T03:15:49Z</dcterms:created>
  <dcterms:modified xsi:type="dcterms:W3CDTF">2019-07-12T14:48:50Z</dcterms:modified>
</cp:coreProperties>
</file>