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97" r:id="rId9"/>
    <p:sldId id="263" r:id="rId10"/>
    <p:sldId id="264" r:id="rId11"/>
    <p:sldId id="267" r:id="rId12"/>
    <p:sldId id="268" r:id="rId13"/>
    <p:sldId id="269" r:id="rId14"/>
    <p:sldId id="304" r:id="rId15"/>
    <p:sldId id="275" r:id="rId16"/>
    <p:sldId id="300" r:id="rId17"/>
    <p:sldId id="298" r:id="rId18"/>
    <p:sldId id="270" r:id="rId19"/>
    <p:sldId id="301" r:id="rId20"/>
    <p:sldId id="274" r:id="rId21"/>
    <p:sldId id="299" r:id="rId22"/>
    <p:sldId id="303" r:id="rId23"/>
    <p:sldId id="276" r:id="rId24"/>
    <p:sldId id="277" r:id="rId25"/>
    <p:sldId id="278" r:id="rId26"/>
    <p:sldId id="279" r:id="rId27"/>
    <p:sldId id="271" r:id="rId28"/>
    <p:sldId id="272" r:id="rId29"/>
    <p:sldId id="273" r:id="rId30"/>
    <p:sldId id="280" r:id="rId31"/>
    <p:sldId id="281" r:id="rId32"/>
    <p:sldId id="284" r:id="rId33"/>
    <p:sldId id="285" r:id="rId34"/>
    <p:sldId id="286" r:id="rId35"/>
    <p:sldId id="288" r:id="rId36"/>
    <p:sldId id="282" r:id="rId37"/>
    <p:sldId id="295" r:id="rId38"/>
    <p:sldId id="296" r:id="rId39"/>
    <p:sldId id="283" r:id="rId40"/>
    <p:sldId id="289" r:id="rId41"/>
    <p:sldId id="290" r:id="rId42"/>
    <p:sldId id="291" r:id="rId43"/>
    <p:sldId id="292" r:id="rId44"/>
    <p:sldId id="293" r:id="rId45"/>
    <p:sldId id="294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58" autoAdjust="0"/>
    <p:restoredTop sz="94660"/>
  </p:normalViewPr>
  <p:slideViewPr>
    <p:cSldViewPr snapToGrid="0">
      <p:cViewPr varScale="1">
        <p:scale>
          <a:sx n="73" d="100"/>
          <a:sy n="73" d="100"/>
        </p:scale>
        <p:origin x="5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108.png"/><Relationship Id="rId4" Type="http://schemas.openxmlformats.org/officeDocument/2006/relationships/image" Target="../media/image111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image" Target="../media/image104.png"/><Relationship Id="rId4" Type="http://schemas.openxmlformats.org/officeDocument/2006/relationships/image" Target="../media/image107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image" Target="../media/image108.png"/><Relationship Id="rId4" Type="http://schemas.openxmlformats.org/officeDocument/2006/relationships/image" Target="../media/image111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AED235-E313-4AFB-82F2-EA863BD91E7D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62D6D18F-4971-4C6A-8715-63C99B1FBD83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Obras y construcciones dentro del territorio</a:t>
          </a:r>
          <a:endParaRPr lang="es-ES" dirty="0"/>
        </a:p>
      </dgm:t>
    </dgm:pt>
    <dgm:pt modelId="{9D2FF724-8097-4CB6-BD0C-38032C716AD7}" type="parTrans" cxnId="{1A43B6CB-7A21-432C-8EFE-89F0B77C74F8}">
      <dgm:prSet/>
      <dgm:spPr/>
      <dgm:t>
        <a:bodyPr/>
        <a:lstStyle/>
        <a:p>
          <a:endParaRPr lang="es-ES"/>
        </a:p>
      </dgm:t>
    </dgm:pt>
    <dgm:pt modelId="{D10834BF-CA9D-4537-8F68-76170A5D91A8}" type="sibTrans" cxnId="{1A43B6CB-7A21-432C-8EFE-89F0B77C74F8}">
      <dgm:prSet/>
      <dgm:spPr/>
      <dgm:t>
        <a:bodyPr/>
        <a:lstStyle/>
        <a:p>
          <a:endParaRPr lang="es-ES"/>
        </a:p>
      </dgm:t>
    </dgm:pt>
    <dgm:pt modelId="{853773F9-73DB-4448-9994-27070E6AD829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Planificaciones municipales (vías, ocio, turismo)</a:t>
          </a:r>
          <a:endParaRPr lang="es-ES" dirty="0"/>
        </a:p>
      </dgm:t>
    </dgm:pt>
    <dgm:pt modelId="{46DD6829-4824-45F8-8820-B7CC98A0B02A}" type="parTrans" cxnId="{90B46A07-960A-499E-A27A-F31853E60B9C}">
      <dgm:prSet/>
      <dgm:spPr/>
      <dgm:t>
        <a:bodyPr/>
        <a:lstStyle/>
        <a:p>
          <a:endParaRPr lang="es-ES"/>
        </a:p>
      </dgm:t>
    </dgm:pt>
    <dgm:pt modelId="{91AA98F4-ACBD-4019-99E9-6A2363AF5912}" type="sibTrans" cxnId="{90B46A07-960A-499E-A27A-F31853E60B9C}">
      <dgm:prSet/>
      <dgm:spPr/>
      <dgm:t>
        <a:bodyPr/>
        <a:lstStyle/>
        <a:p>
          <a:endParaRPr lang="es-ES"/>
        </a:p>
      </dgm:t>
    </dgm:pt>
    <dgm:pt modelId="{68796142-FC14-446A-98E2-0CF0885ADFA2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Planificación de riesgos y emergencias naturales</a:t>
          </a:r>
          <a:endParaRPr lang="es-ES" dirty="0"/>
        </a:p>
      </dgm:t>
    </dgm:pt>
    <dgm:pt modelId="{3E79D2DF-8A5E-4DBA-AB17-E9717134F56D}" type="parTrans" cxnId="{3A088E25-D0E4-447C-BB16-37946645AF85}">
      <dgm:prSet/>
      <dgm:spPr/>
      <dgm:t>
        <a:bodyPr/>
        <a:lstStyle/>
        <a:p>
          <a:endParaRPr lang="es-ES"/>
        </a:p>
      </dgm:t>
    </dgm:pt>
    <dgm:pt modelId="{659D5432-46B0-4FA3-ADFA-0DEA9F2DADA9}" type="sibTrans" cxnId="{3A088E25-D0E4-447C-BB16-37946645AF85}">
      <dgm:prSet/>
      <dgm:spPr/>
      <dgm:t>
        <a:bodyPr/>
        <a:lstStyle/>
        <a:p>
          <a:endParaRPr lang="es-ES"/>
        </a:p>
      </dgm:t>
    </dgm:pt>
    <dgm:pt modelId="{F8D2F044-FA78-4864-8AB1-C61AA9BD84CF}">
      <dgm:prSet phldrT="[Texto]"/>
      <dgm:spPr/>
      <dgm:t>
        <a:bodyPr/>
        <a:lstStyle/>
        <a:p>
          <a:r>
            <a:rPr lang="es-ES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Protección nacional frente amenazas y peligros</a:t>
          </a:r>
          <a:endParaRPr lang="es-ES" dirty="0"/>
        </a:p>
      </dgm:t>
    </dgm:pt>
    <dgm:pt modelId="{47BED253-051F-4A67-AD69-BDF07E1C3D3F}" type="parTrans" cxnId="{BE1C7D00-1945-46DC-AB18-B43B720BDD13}">
      <dgm:prSet/>
      <dgm:spPr/>
      <dgm:t>
        <a:bodyPr/>
        <a:lstStyle/>
        <a:p>
          <a:endParaRPr lang="es-ES"/>
        </a:p>
      </dgm:t>
    </dgm:pt>
    <dgm:pt modelId="{0A95B68D-B434-4948-B352-778D1929BBE5}" type="sibTrans" cxnId="{BE1C7D00-1945-46DC-AB18-B43B720BDD13}">
      <dgm:prSet/>
      <dgm:spPr/>
      <dgm:t>
        <a:bodyPr/>
        <a:lstStyle/>
        <a:p>
          <a:endParaRPr lang="es-ES"/>
        </a:p>
      </dgm:t>
    </dgm:pt>
    <dgm:pt modelId="{75FD442C-70AC-4A33-A3BD-86EA9E0CAD68}" type="pres">
      <dgm:prSet presAssocID="{4FAED235-E313-4AFB-82F2-EA863BD91E7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2880C5C0-7CB2-4024-AEBC-797D2DB4B68D}" type="pres">
      <dgm:prSet presAssocID="{4FAED235-E313-4AFB-82F2-EA863BD91E7D}" presName="Name1" presStyleCnt="0"/>
      <dgm:spPr/>
    </dgm:pt>
    <dgm:pt modelId="{8DBE4DB0-AA82-4F8A-ACEE-E73500D1A5DA}" type="pres">
      <dgm:prSet presAssocID="{4FAED235-E313-4AFB-82F2-EA863BD91E7D}" presName="cycle" presStyleCnt="0"/>
      <dgm:spPr/>
    </dgm:pt>
    <dgm:pt modelId="{B9DA4998-E46F-42D3-A26E-D9E257FE1A95}" type="pres">
      <dgm:prSet presAssocID="{4FAED235-E313-4AFB-82F2-EA863BD91E7D}" presName="srcNode" presStyleLbl="node1" presStyleIdx="0" presStyleCnt="4"/>
      <dgm:spPr/>
    </dgm:pt>
    <dgm:pt modelId="{970AFCA4-C64B-4D4F-96E6-B32FE1066653}" type="pres">
      <dgm:prSet presAssocID="{4FAED235-E313-4AFB-82F2-EA863BD91E7D}" presName="conn" presStyleLbl="parChTrans1D2" presStyleIdx="0" presStyleCnt="1"/>
      <dgm:spPr/>
      <dgm:t>
        <a:bodyPr/>
        <a:lstStyle/>
        <a:p>
          <a:endParaRPr lang="es-ES"/>
        </a:p>
      </dgm:t>
    </dgm:pt>
    <dgm:pt modelId="{EFDE378D-5D8B-49B6-8625-6D1B4D02F4F5}" type="pres">
      <dgm:prSet presAssocID="{4FAED235-E313-4AFB-82F2-EA863BD91E7D}" presName="extraNode" presStyleLbl="node1" presStyleIdx="0" presStyleCnt="4"/>
      <dgm:spPr/>
    </dgm:pt>
    <dgm:pt modelId="{88C25CAE-07F8-4E04-BEBF-CE685559C4D1}" type="pres">
      <dgm:prSet presAssocID="{4FAED235-E313-4AFB-82F2-EA863BD91E7D}" presName="dstNode" presStyleLbl="node1" presStyleIdx="0" presStyleCnt="4"/>
      <dgm:spPr/>
    </dgm:pt>
    <dgm:pt modelId="{F80E3788-B346-499F-87BB-65D9D2A69FCB}" type="pres">
      <dgm:prSet presAssocID="{62D6D18F-4971-4C6A-8715-63C99B1FBD8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DF0056-1A71-4035-8E0E-AA8F84C7797F}" type="pres">
      <dgm:prSet presAssocID="{62D6D18F-4971-4C6A-8715-63C99B1FBD83}" presName="accent_1" presStyleCnt="0"/>
      <dgm:spPr/>
    </dgm:pt>
    <dgm:pt modelId="{F273B57A-1966-4199-889D-FBC93E04A44E}" type="pres">
      <dgm:prSet presAssocID="{62D6D18F-4971-4C6A-8715-63C99B1FBD83}" presName="accentRepeatNode" presStyleLbl="solidFgAcc1" presStyleIdx="0" presStyleCnt="4"/>
      <dgm:spPr/>
    </dgm:pt>
    <dgm:pt modelId="{3380FD98-D3C1-46EC-810B-424D94847932}" type="pres">
      <dgm:prSet presAssocID="{853773F9-73DB-4448-9994-27070E6AD829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2C07FBB-3052-40B7-81DA-BB9FD762F03D}" type="pres">
      <dgm:prSet presAssocID="{853773F9-73DB-4448-9994-27070E6AD829}" presName="accent_2" presStyleCnt="0"/>
      <dgm:spPr/>
    </dgm:pt>
    <dgm:pt modelId="{24B1C531-FF33-4DFC-B06D-0A0FE582E3AE}" type="pres">
      <dgm:prSet presAssocID="{853773F9-73DB-4448-9994-27070E6AD829}" presName="accentRepeatNode" presStyleLbl="solidFgAcc1" presStyleIdx="1" presStyleCnt="4"/>
      <dgm:spPr/>
    </dgm:pt>
    <dgm:pt modelId="{901BD741-06CC-4426-A69D-A2E6476A36AE}" type="pres">
      <dgm:prSet presAssocID="{68796142-FC14-446A-98E2-0CF0885ADFA2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786C1A2-DBE8-4C9E-8665-E075E1621211}" type="pres">
      <dgm:prSet presAssocID="{68796142-FC14-446A-98E2-0CF0885ADFA2}" presName="accent_3" presStyleCnt="0"/>
      <dgm:spPr/>
    </dgm:pt>
    <dgm:pt modelId="{56692753-95EA-4B4B-8768-4248E04BF867}" type="pres">
      <dgm:prSet presAssocID="{68796142-FC14-446A-98E2-0CF0885ADFA2}" presName="accentRepeatNode" presStyleLbl="solidFgAcc1" presStyleIdx="2" presStyleCnt="4"/>
      <dgm:spPr/>
    </dgm:pt>
    <dgm:pt modelId="{6A731DFE-C58D-4013-95DB-755BA5AADA77}" type="pres">
      <dgm:prSet presAssocID="{F8D2F044-FA78-4864-8AB1-C61AA9BD84CF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45F5D79-8772-4BA6-B2EA-5D16EB099E2F}" type="pres">
      <dgm:prSet presAssocID="{F8D2F044-FA78-4864-8AB1-C61AA9BD84CF}" presName="accent_4" presStyleCnt="0"/>
      <dgm:spPr/>
    </dgm:pt>
    <dgm:pt modelId="{52ACB9EE-A107-4914-BEE7-8B6AD3DCC3BE}" type="pres">
      <dgm:prSet presAssocID="{F8D2F044-FA78-4864-8AB1-C61AA9BD84CF}" presName="accentRepeatNode" presStyleLbl="solidFgAcc1" presStyleIdx="3" presStyleCnt="4"/>
      <dgm:spPr/>
    </dgm:pt>
  </dgm:ptLst>
  <dgm:cxnLst>
    <dgm:cxn modelId="{C4F18C15-4E81-4D50-9599-50400A544A0B}" type="presOf" srcId="{4FAED235-E313-4AFB-82F2-EA863BD91E7D}" destId="{75FD442C-70AC-4A33-A3BD-86EA9E0CAD68}" srcOrd="0" destOrd="0" presId="urn:microsoft.com/office/officeart/2008/layout/VerticalCurvedList"/>
    <dgm:cxn modelId="{3A088E25-D0E4-447C-BB16-37946645AF85}" srcId="{4FAED235-E313-4AFB-82F2-EA863BD91E7D}" destId="{68796142-FC14-446A-98E2-0CF0885ADFA2}" srcOrd="2" destOrd="0" parTransId="{3E79D2DF-8A5E-4DBA-AB17-E9717134F56D}" sibTransId="{659D5432-46B0-4FA3-ADFA-0DEA9F2DADA9}"/>
    <dgm:cxn modelId="{E17BB8AA-5B60-435E-88D8-BE5541497EB3}" type="presOf" srcId="{68796142-FC14-446A-98E2-0CF0885ADFA2}" destId="{901BD741-06CC-4426-A69D-A2E6476A36AE}" srcOrd="0" destOrd="0" presId="urn:microsoft.com/office/officeart/2008/layout/VerticalCurvedList"/>
    <dgm:cxn modelId="{BE1C7D00-1945-46DC-AB18-B43B720BDD13}" srcId="{4FAED235-E313-4AFB-82F2-EA863BD91E7D}" destId="{F8D2F044-FA78-4864-8AB1-C61AA9BD84CF}" srcOrd="3" destOrd="0" parTransId="{47BED253-051F-4A67-AD69-BDF07E1C3D3F}" sibTransId="{0A95B68D-B434-4948-B352-778D1929BBE5}"/>
    <dgm:cxn modelId="{C4348A71-1F0A-4954-8EBD-6BA53736B6A1}" type="presOf" srcId="{62D6D18F-4971-4C6A-8715-63C99B1FBD83}" destId="{F80E3788-B346-499F-87BB-65D9D2A69FCB}" srcOrd="0" destOrd="0" presId="urn:microsoft.com/office/officeart/2008/layout/VerticalCurvedList"/>
    <dgm:cxn modelId="{6D275974-FC2D-4095-A094-A9260CB6FB7B}" type="presOf" srcId="{853773F9-73DB-4448-9994-27070E6AD829}" destId="{3380FD98-D3C1-46EC-810B-424D94847932}" srcOrd="0" destOrd="0" presId="urn:microsoft.com/office/officeart/2008/layout/VerticalCurvedList"/>
    <dgm:cxn modelId="{90B46A07-960A-499E-A27A-F31853E60B9C}" srcId="{4FAED235-E313-4AFB-82F2-EA863BD91E7D}" destId="{853773F9-73DB-4448-9994-27070E6AD829}" srcOrd="1" destOrd="0" parTransId="{46DD6829-4824-45F8-8820-B7CC98A0B02A}" sibTransId="{91AA98F4-ACBD-4019-99E9-6A2363AF5912}"/>
    <dgm:cxn modelId="{ACC5E32F-A939-4348-B78C-C1D9EBB5496C}" type="presOf" srcId="{F8D2F044-FA78-4864-8AB1-C61AA9BD84CF}" destId="{6A731DFE-C58D-4013-95DB-755BA5AADA77}" srcOrd="0" destOrd="0" presId="urn:microsoft.com/office/officeart/2008/layout/VerticalCurvedList"/>
    <dgm:cxn modelId="{1A43B6CB-7A21-432C-8EFE-89F0B77C74F8}" srcId="{4FAED235-E313-4AFB-82F2-EA863BD91E7D}" destId="{62D6D18F-4971-4C6A-8715-63C99B1FBD83}" srcOrd="0" destOrd="0" parTransId="{9D2FF724-8097-4CB6-BD0C-38032C716AD7}" sibTransId="{D10834BF-CA9D-4537-8F68-76170A5D91A8}"/>
    <dgm:cxn modelId="{E01BF4A3-A0AB-4927-B387-84679B227E07}" type="presOf" srcId="{D10834BF-CA9D-4537-8F68-76170A5D91A8}" destId="{970AFCA4-C64B-4D4F-96E6-B32FE1066653}" srcOrd="0" destOrd="0" presId="urn:microsoft.com/office/officeart/2008/layout/VerticalCurvedList"/>
    <dgm:cxn modelId="{45343CF8-6C11-4237-8731-65387135FBD7}" type="presParOf" srcId="{75FD442C-70AC-4A33-A3BD-86EA9E0CAD68}" destId="{2880C5C0-7CB2-4024-AEBC-797D2DB4B68D}" srcOrd="0" destOrd="0" presId="urn:microsoft.com/office/officeart/2008/layout/VerticalCurvedList"/>
    <dgm:cxn modelId="{2DEA4A0E-E2CF-41CE-A32A-B343C726D5F1}" type="presParOf" srcId="{2880C5C0-7CB2-4024-AEBC-797D2DB4B68D}" destId="{8DBE4DB0-AA82-4F8A-ACEE-E73500D1A5DA}" srcOrd="0" destOrd="0" presId="urn:microsoft.com/office/officeart/2008/layout/VerticalCurvedList"/>
    <dgm:cxn modelId="{C8486CA5-0E2D-455F-8109-D9A74E2A96F6}" type="presParOf" srcId="{8DBE4DB0-AA82-4F8A-ACEE-E73500D1A5DA}" destId="{B9DA4998-E46F-42D3-A26E-D9E257FE1A95}" srcOrd="0" destOrd="0" presId="urn:microsoft.com/office/officeart/2008/layout/VerticalCurvedList"/>
    <dgm:cxn modelId="{D486F92E-58CC-4D27-A9BC-9FE06107DFBC}" type="presParOf" srcId="{8DBE4DB0-AA82-4F8A-ACEE-E73500D1A5DA}" destId="{970AFCA4-C64B-4D4F-96E6-B32FE1066653}" srcOrd="1" destOrd="0" presId="urn:microsoft.com/office/officeart/2008/layout/VerticalCurvedList"/>
    <dgm:cxn modelId="{DB8DB99E-D8C0-473C-BD4A-0FD99C906D79}" type="presParOf" srcId="{8DBE4DB0-AA82-4F8A-ACEE-E73500D1A5DA}" destId="{EFDE378D-5D8B-49B6-8625-6D1B4D02F4F5}" srcOrd="2" destOrd="0" presId="urn:microsoft.com/office/officeart/2008/layout/VerticalCurvedList"/>
    <dgm:cxn modelId="{1DAF7F61-3E6D-400E-9534-3DF260A4F0A4}" type="presParOf" srcId="{8DBE4DB0-AA82-4F8A-ACEE-E73500D1A5DA}" destId="{88C25CAE-07F8-4E04-BEBF-CE685559C4D1}" srcOrd="3" destOrd="0" presId="urn:microsoft.com/office/officeart/2008/layout/VerticalCurvedList"/>
    <dgm:cxn modelId="{F16FCE4C-2A32-40AA-8A99-FD5B7D6E9B2A}" type="presParOf" srcId="{2880C5C0-7CB2-4024-AEBC-797D2DB4B68D}" destId="{F80E3788-B346-499F-87BB-65D9D2A69FCB}" srcOrd="1" destOrd="0" presId="urn:microsoft.com/office/officeart/2008/layout/VerticalCurvedList"/>
    <dgm:cxn modelId="{31E87437-787E-46DA-8C44-B4E9F669C27C}" type="presParOf" srcId="{2880C5C0-7CB2-4024-AEBC-797D2DB4B68D}" destId="{EEDF0056-1A71-4035-8E0E-AA8F84C7797F}" srcOrd="2" destOrd="0" presId="urn:microsoft.com/office/officeart/2008/layout/VerticalCurvedList"/>
    <dgm:cxn modelId="{16FA3FAE-CFC9-4701-8E8D-4499AFB6DA68}" type="presParOf" srcId="{EEDF0056-1A71-4035-8E0E-AA8F84C7797F}" destId="{F273B57A-1966-4199-889D-FBC93E04A44E}" srcOrd="0" destOrd="0" presId="urn:microsoft.com/office/officeart/2008/layout/VerticalCurvedList"/>
    <dgm:cxn modelId="{7DD4C09B-D01F-4EA9-B0EC-166B9D7858FC}" type="presParOf" srcId="{2880C5C0-7CB2-4024-AEBC-797D2DB4B68D}" destId="{3380FD98-D3C1-46EC-810B-424D94847932}" srcOrd="3" destOrd="0" presId="urn:microsoft.com/office/officeart/2008/layout/VerticalCurvedList"/>
    <dgm:cxn modelId="{8F75DB42-6839-4F26-8EFC-A585A8031665}" type="presParOf" srcId="{2880C5C0-7CB2-4024-AEBC-797D2DB4B68D}" destId="{E2C07FBB-3052-40B7-81DA-BB9FD762F03D}" srcOrd="4" destOrd="0" presId="urn:microsoft.com/office/officeart/2008/layout/VerticalCurvedList"/>
    <dgm:cxn modelId="{0AB5E124-E8E2-4C30-A100-AB3609665C6C}" type="presParOf" srcId="{E2C07FBB-3052-40B7-81DA-BB9FD762F03D}" destId="{24B1C531-FF33-4DFC-B06D-0A0FE582E3AE}" srcOrd="0" destOrd="0" presId="urn:microsoft.com/office/officeart/2008/layout/VerticalCurvedList"/>
    <dgm:cxn modelId="{B147006A-7B1B-4DE5-B1C7-133E93BCAE16}" type="presParOf" srcId="{2880C5C0-7CB2-4024-AEBC-797D2DB4B68D}" destId="{901BD741-06CC-4426-A69D-A2E6476A36AE}" srcOrd="5" destOrd="0" presId="urn:microsoft.com/office/officeart/2008/layout/VerticalCurvedList"/>
    <dgm:cxn modelId="{1D05734C-226F-46E8-9871-60AF8157950B}" type="presParOf" srcId="{2880C5C0-7CB2-4024-AEBC-797D2DB4B68D}" destId="{1786C1A2-DBE8-4C9E-8665-E075E1621211}" srcOrd="6" destOrd="0" presId="urn:microsoft.com/office/officeart/2008/layout/VerticalCurvedList"/>
    <dgm:cxn modelId="{53D9D807-CB23-47D0-8AE9-749413E6E49D}" type="presParOf" srcId="{1786C1A2-DBE8-4C9E-8665-E075E1621211}" destId="{56692753-95EA-4B4B-8768-4248E04BF867}" srcOrd="0" destOrd="0" presId="urn:microsoft.com/office/officeart/2008/layout/VerticalCurvedList"/>
    <dgm:cxn modelId="{E75F6DCC-3D66-4B74-8781-1724A83C5D5E}" type="presParOf" srcId="{2880C5C0-7CB2-4024-AEBC-797D2DB4B68D}" destId="{6A731DFE-C58D-4013-95DB-755BA5AADA77}" srcOrd="7" destOrd="0" presId="urn:microsoft.com/office/officeart/2008/layout/VerticalCurvedList"/>
    <dgm:cxn modelId="{EB01A2E6-398A-417C-8F2B-511C24665DB7}" type="presParOf" srcId="{2880C5C0-7CB2-4024-AEBC-797D2DB4B68D}" destId="{845F5D79-8772-4BA6-B2EA-5D16EB099E2F}" srcOrd="8" destOrd="0" presId="urn:microsoft.com/office/officeart/2008/layout/VerticalCurvedList"/>
    <dgm:cxn modelId="{1626CDBA-E9B5-4375-A600-5DB4CAD9D494}" type="presParOf" srcId="{845F5D79-8772-4BA6-B2EA-5D16EB099E2F}" destId="{52ACB9EE-A107-4914-BEE7-8B6AD3DCC3B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AFF6958-3C0E-4D4E-B085-6437A7DACA28}" type="doc">
      <dgm:prSet loTypeId="urn:microsoft.com/office/officeart/2005/8/layout/hierarchy2" loCatId="hierarchy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s-ES"/>
        </a:p>
      </dgm:t>
    </dgm:pt>
    <dgm:pt modelId="{34C84DAD-8643-4A5C-8EB2-C5E683FDCDD1}">
      <dgm:prSet phldrT="[Texto]"/>
      <dgm:spPr/>
      <dgm:t>
        <a:bodyPr/>
        <a:lstStyle/>
        <a:p>
          <a:r>
            <a:rPr lang="es-ES" dirty="0" smtClean="0"/>
            <a:t>Línea</a:t>
          </a:r>
          <a:endParaRPr lang="es-ES" dirty="0"/>
        </a:p>
      </dgm:t>
    </dgm:pt>
    <dgm:pt modelId="{40F17BAA-A0BE-41B2-A1F8-1EDCFDC68A16}" type="parTrans" cxnId="{03589714-E0C3-423B-B22A-DD2A8AB32B1A}">
      <dgm:prSet/>
      <dgm:spPr/>
      <dgm:t>
        <a:bodyPr/>
        <a:lstStyle/>
        <a:p>
          <a:endParaRPr lang="es-ES"/>
        </a:p>
      </dgm:t>
    </dgm:pt>
    <dgm:pt modelId="{66E30DEE-28E2-4DEC-80B0-EAB584B27959}" type="sibTrans" cxnId="{03589714-E0C3-423B-B22A-DD2A8AB32B1A}">
      <dgm:prSet/>
      <dgm:spPr/>
      <dgm:t>
        <a:bodyPr/>
        <a:lstStyle/>
        <a:p>
          <a:endParaRPr lang="es-ES"/>
        </a:p>
      </dgm:t>
    </dgm:pt>
    <dgm:pt modelId="{CD231AA6-CA4B-4212-83D4-26793CC464C5}">
      <dgm:prSet phldrT="[Texto]"/>
      <dgm:spPr/>
      <dgm:t>
        <a:bodyPr/>
        <a:lstStyle/>
        <a:p>
          <a:r>
            <a:rPr lang="es-ES" dirty="0" smtClean="0"/>
            <a:t>Continuidad</a:t>
          </a:r>
          <a:endParaRPr lang="es-ES" dirty="0"/>
        </a:p>
      </dgm:t>
    </dgm:pt>
    <dgm:pt modelId="{5C23FE1E-147A-475E-AD81-0C09A094CCD8}" type="parTrans" cxnId="{BBFE54E4-362C-4614-8B37-E167F48B3526}">
      <dgm:prSet/>
      <dgm:spPr/>
      <dgm:t>
        <a:bodyPr/>
        <a:lstStyle/>
        <a:p>
          <a:endParaRPr lang="es-ES"/>
        </a:p>
      </dgm:t>
    </dgm:pt>
    <dgm:pt modelId="{809BAA09-5D56-4DA9-9FD1-F4BAC3E0A6AD}" type="sibTrans" cxnId="{BBFE54E4-362C-4614-8B37-E167F48B3526}">
      <dgm:prSet/>
      <dgm:spPr/>
      <dgm:t>
        <a:bodyPr/>
        <a:lstStyle/>
        <a:p>
          <a:endParaRPr lang="es-ES"/>
        </a:p>
      </dgm:t>
    </dgm:pt>
    <dgm:pt modelId="{BF511FF6-E646-4C5B-9647-2C73B30A2D19}">
      <dgm:prSet phldrT="[Texto]"/>
      <dgm:spPr/>
      <dgm:t>
        <a:bodyPr/>
        <a:lstStyle/>
        <a:p>
          <a:r>
            <a:rPr lang="es-ES" dirty="0" smtClean="0"/>
            <a:t>No intersecciones</a:t>
          </a:r>
          <a:endParaRPr lang="es-ES" dirty="0"/>
        </a:p>
      </dgm:t>
    </dgm:pt>
    <dgm:pt modelId="{7016C734-7852-4371-8C83-31C340D9EED7}" type="parTrans" cxnId="{E18F0166-0E96-4F6F-B442-C1FF1F7A5A12}">
      <dgm:prSet/>
      <dgm:spPr/>
      <dgm:t>
        <a:bodyPr/>
        <a:lstStyle/>
        <a:p>
          <a:endParaRPr lang="es-ES"/>
        </a:p>
      </dgm:t>
    </dgm:pt>
    <dgm:pt modelId="{C812AAB6-70FA-40CF-A233-B3A54EBBD889}" type="sibTrans" cxnId="{E18F0166-0E96-4F6F-B442-C1FF1F7A5A12}">
      <dgm:prSet/>
      <dgm:spPr/>
      <dgm:t>
        <a:bodyPr/>
        <a:lstStyle/>
        <a:p>
          <a:endParaRPr lang="es-ES"/>
        </a:p>
      </dgm:t>
    </dgm:pt>
    <dgm:pt modelId="{01209D29-3B37-4DF1-94F1-81AAD7C8E53B}">
      <dgm:prSet phldrT="[Texto]"/>
      <dgm:spPr/>
      <dgm:t>
        <a:bodyPr/>
        <a:lstStyle/>
        <a:p>
          <a:r>
            <a:rPr lang="es-ES" dirty="0" smtClean="0"/>
            <a:t>No nodos</a:t>
          </a:r>
          <a:endParaRPr lang="es-ES" dirty="0"/>
        </a:p>
      </dgm:t>
    </dgm:pt>
    <dgm:pt modelId="{30418706-E8ED-4F81-A834-12D9665452F8}" type="parTrans" cxnId="{61B5382A-89C1-4ACF-BC45-EBE69082FB66}">
      <dgm:prSet/>
      <dgm:spPr/>
      <dgm:t>
        <a:bodyPr/>
        <a:lstStyle/>
        <a:p>
          <a:endParaRPr lang="es-ES"/>
        </a:p>
      </dgm:t>
    </dgm:pt>
    <dgm:pt modelId="{06D28E2F-D383-4C82-B024-BF14D49A3C32}" type="sibTrans" cxnId="{61B5382A-89C1-4ACF-BC45-EBE69082FB66}">
      <dgm:prSet/>
      <dgm:spPr/>
      <dgm:t>
        <a:bodyPr/>
        <a:lstStyle/>
        <a:p>
          <a:endParaRPr lang="es-ES"/>
        </a:p>
      </dgm:t>
    </dgm:pt>
    <dgm:pt modelId="{D784C7BA-382B-41EA-B069-BF96B18642E8}">
      <dgm:prSet phldrT="[Texto]"/>
      <dgm:spPr/>
      <dgm:t>
        <a:bodyPr/>
        <a:lstStyle/>
        <a:p>
          <a:r>
            <a:rPr lang="es-ES" dirty="0" smtClean="0"/>
            <a:t>No sobreponerse</a:t>
          </a:r>
          <a:endParaRPr lang="es-ES" dirty="0"/>
        </a:p>
      </dgm:t>
    </dgm:pt>
    <dgm:pt modelId="{F48C1E4C-E15B-46FF-9C6A-05F5B539F74E}" type="parTrans" cxnId="{18C725BF-203D-4147-B707-FE318A24C30D}">
      <dgm:prSet/>
      <dgm:spPr/>
      <dgm:t>
        <a:bodyPr/>
        <a:lstStyle/>
        <a:p>
          <a:endParaRPr lang="es-ES"/>
        </a:p>
      </dgm:t>
    </dgm:pt>
    <dgm:pt modelId="{49CC1275-4193-4B5D-8FFE-47FE7F7453F6}" type="sibTrans" cxnId="{18C725BF-203D-4147-B707-FE318A24C30D}">
      <dgm:prSet/>
      <dgm:spPr/>
      <dgm:t>
        <a:bodyPr/>
        <a:lstStyle/>
        <a:p>
          <a:endParaRPr lang="es-ES"/>
        </a:p>
      </dgm:t>
    </dgm:pt>
    <dgm:pt modelId="{9989E118-6B39-4C8C-B04F-B5DF4283D0C7}" type="pres">
      <dgm:prSet presAssocID="{DAFF6958-3C0E-4D4E-B085-6437A7DACA2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F1382A4-59E1-4CCE-83C9-EC79A9436890}" type="pres">
      <dgm:prSet presAssocID="{34C84DAD-8643-4A5C-8EB2-C5E683FDCDD1}" presName="root1" presStyleCnt="0"/>
      <dgm:spPr/>
      <dgm:t>
        <a:bodyPr/>
        <a:lstStyle/>
        <a:p>
          <a:endParaRPr lang="es-ES"/>
        </a:p>
      </dgm:t>
    </dgm:pt>
    <dgm:pt modelId="{B50F8683-D279-4E5E-8A7E-883491BAB05B}" type="pres">
      <dgm:prSet presAssocID="{34C84DAD-8643-4A5C-8EB2-C5E683FDCDD1}" presName="LevelOneTextNode" presStyleLbl="node0" presStyleIdx="0" presStyleCnt="1" custScaleX="25000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B56B05E-2EC1-4B5F-9BB6-3EBA5AC9C237}" type="pres">
      <dgm:prSet presAssocID="{34C84DAD-8643-4A5C-8EB2-C5E683FDCDD1}" presName="level2hierChild" presStyleCnt="0"/>
      <dgm:spPr/>
      <dgm:t>
        <a:bodyPr/>
        <a:lstStyle/>
        <a:p>
          <a:endParaRPr lang="es-ES"/>
        </a:p>
      </dgm:t>
    </dgm:pt>
    <dgm:pt modelId="{4CB900FB-9D48-4AB9-9E93-A65DB5061515}" type="pres">
      <dgm:prSet presAssocID="{5C23FE1E-147A-475E-AD81-0C09A094CCD8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9326E82F-42ED-4CBB-BA20-34AFDC360D49}" type="pres">
      <dgm:prSet presAssocID="{5C23FE1E-147A-475E-AD81-0C09A094CCD8}" presName="connTx" presStyleLbl="parChTrans1D2" presStyleIdx="0" presStyleCnt="4"/>
      <dgm:spPr/>
      <dgm:t>
        <a:bodyPr/>
        <a:lstStyle/>
        <a:p>
          <a:endParaRPr lang="es-ES"/>
        </a:p>
      </dgm:t>
    </dgm:pt>
    <dgm:pt modelId="{FC331384-4000-4784-AECC-15366A8AEEAF}" type="pres">
      <dgm:prSet presAssocID="{CD231AA6-CA4B-4212-83D4-26793CC464C5}" presName="root2" presStyleCnt="0"/>
      <dgm:spPr/>
      <dgm:t>
        <a:bodyPr/>
        <a:lstStyle/>
        <a:p>
          <a:endParaRPr lang="es-ES"/>
        </a:p>
      </dgm:t>
    </dgm:pt>
    <dgm:pt modelId="{6341078D-2853-4CC2-9DCD-C6949A6D2514}" type="pres">
      <dgm:prSet presAssocID="{CD231AA6-CA4B-4212-83D4-26793CC464C5}" presName="LevelTwoTextNode" presStyleLbl="node2" presStyleIdx="0" presStyleCnt="4" custScaleX="40358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EDF046F-0734-48D3-9708-DB281BE41238}" type="pres">
      <dgm:prSet presAssocID="{CD231AA6-CA4B-4212-83D4-26793CC464C5}" presName="level3hierChild" presStyleCnt="0"/>
      <dgm:spPr/>
      <dgm:t>
        <a:bodyPr/>
        <a:lstStyle/>
        <a:p>
          <a:endParaRPr lang="es-ES"/>
        </a:p>
      </dgm:t>
    </dgm:pt>
    <dgm:pt modelId="{82AD97B5-9AA4-4B9D-8293-9D2CEFC1D1E3}" type="pres">
      <dgm:prSet presAssocID="{7016C734-7852-4371-8C83-31C340D9EED7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812AE640-0887-4E48-A8E6-FB12CB8484F3}" type="pres">
      <dgm:prSet presAssocID="{7016C734-7852-4371-8C83-31C340D9EED7}" presName="connTx" presStyleLbl="parChTrans1D2" presStyleIdx="1" presStyleCnt="4"/>
      <dgm:spPr/>
      <dgm:t>
        <a:bodyPr/>
        <a:lstStyle/>
        <a:p>
          <a:endParaRPr lang="es-ES"/>
        </a:p>
      </dgm:t>
    </dgm:pt>
    <dgm:pt modelId="{E9AAF78A-3A85-4317-B282-5BD78E828C5D}" type="pres">
      <dgm:prSet presAssocID="{BF511FF6-E646-4C5B-9647-2C73B30A2D19}" presName="root2" presStyleCnt="0"/>
      <dgm:spPr/>
      <dgm:t>
        <a:bodyPr/>
        <a:lstStyle/>
        <a:p>
          <a:endParaRPr lang="es-ES"/>
        </a:p>
      </dgm:t>
    </dgm:pt>
    <dgm:pt modelId="{42C78E25-5D16-4605-A88F-CD0B33CEF808}" type="pres">
      <dgm:prSet presAssocID="{BF511FF6-E646-4C5B-9647-2C73B30A2D19}" presName="LevelTwoTextNode" presStyleLbl="node2" presStyleIdx="1" presStyleCnt="4" custScaleX="403581" custLinFactNeighborX="-2010" custLinFactNeighborY="-140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061277E-FB7A-4655-8DC1-1DEB4B00D928}" type="pres">
      <dgm:prSet presAssocID="{BF511FF6-E646-4C5B-9647-2C73B30A2D19}" presName="level3hierChild" presStyleCnt="0"/>
      <dgm:spPr/>
      <dgm:t>
        <a:bodyPr/>
        <a:lstStyle/>
        <a:p>
          <a:endParaRPr lang="es-ES"/>
        </a:p>
      </dgm:t>
    </dgm:pt>
    <dgm:pt modelId="{EED38F3E-FA50-4C1D-A4D0-DB4002845B56}" type="pres">
      <dgm:prSet presAssocID="{30418706-E8ED-4F81-A834-12D9665452F8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D7BC9025-C443-48AE-A917-E644636E35F2}" type="pres">
      <dgm:prSet presAssocID="{30418706-E8ED-4F81-A834-12D9665452F8}" presName="connTx" presStyleLbl="parChTrans1D2" presStyleIdx="2" presStyleCnt="4"/>
      <dgm:spPr/>
      <dgm:t>
        <a:bodyPr/>
        <a:lstStyle/>
        <a:p>
          <a:endParaRPr lang="es-ES"/>
        </a:p>
      </dgm:t>
    </dgm:pt>
    <dgm:pt modelId="{D2B9B624-364C-4B76-859D-7519298AF889}" type="pres">
      <dgm:prSet presAssocID="{01209D29-3B37-4DF1-94F1-81AAD7C8E53B}" presName="root2" presStyleCnt="0"/>
      <dgm:spPr/>
      <dgm:t>
        <a:bodyPr/>
        <a:lstStyle/>
        <a:p>
          <a:endParaRPr lang="es-ES"/>
        </a:p>
      </dgm:t>
    </dgm:pt>
    <dgm:pt modelId="{691A9F5D-4974-4FD5-A64C-89016B3207A4}" type="pres">
      <dgm:prSet presAssocID="{01209D29-3B37-4DF1-94F1-81AAD7C8E53B}" presName="LevelTwoTextNode" presStyleLbl="node2" presStyleIdx="2" presStyleCnt="4" custScaleX="40358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C6F8243-0F52-4B88-A25C-002557C569F2}" type="pres">
      <dgm:prSet presAssocID="{01209D29-3B37-4DF1-94F1-81AAD7C8E53B}" presName="level3hierChild" presStyleCnt="0"/>
      <dgm:spPr/>
      <dgm:t>
        <a:bodyPr/>
        <a:lstStyle/>
        <a:p>
          <a:endParaRPr lang="es-ES"/>
        </a:p>
      </dgm:t>
    </dgm:pt>
    <dgm:pt modelId="{D0D9A024-F513-48F3-A6F1-D7329E6031F6}" type="pres">
      <dgm:prSet presAssocID="{F48C1E4C-E15B-46FF-9C6A-05F5B539F74E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635A4616-A3E9-4D41-AB9A-B568B1DC24D5}" type="pres">
      <dgm:prSet presAssocID="{F48C1E4C-E15B-46FF-9C6A-05F5B539F74E}" presName="connTx" presStyleLbl="parChTrans1D2" presStyleIdx="3" presStyleCnt="4"/>
      <dgm:spPr/>
      <dgm:t>
        <a:bodyPr/>
        <a:lstStyle/>
        <a:p>
          <a:endParaRPr lang="es-ES"/>
        </a:p>
      </dgm:t>
    </dgm:pt>
    <dgm:pt modelId="{B5F43815-4158-41EF-B334-08615F6E7B1F}" type="pres">
      <dgm:prSet presAssocID="{D784C7BA-382B-41EA-B069-BF96B18642E8}" presName="root2" presStyleCnt="0"/>
      <dgm:spPr/>
      <dgm:t>
        <a:bodyPr/>
        <a:lstStyle/>
        <a:p>
          <a:endParaRPr lang="es-ES"/>
        </a:p>
      </dgm:t>
    </dgm:pt>
    <dgm:pt modelId="{A34DB036-5AD7-4524-A32B-FC2C977673A9}" type="pres">
      <dgm:prSet presAssocID="{D784C7BA-382B-41EA-B069-BF96B18642E8}" presName="LevelTwoTextNode" presStyleLbl="node2" presStyleIdx="3" presStyleCnt="4" custScaleX="40358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61B784FF-0A72-4B6C-B7CC-51886E919B6B}" type="pres">
      <dgm:prSet presAssocID="{D784C7BA-382B-41EA-B069-BF96B18642E8}" presName="level3hierChild" presStyleCnt="0"/>
      <dgm:spPr/>
      <dgm:t>
        <a:bodyPr/>
        <a:lstStyle/>
        <a:p>
          <a:endParaRPr lang="es-ES"/>
        </a:p>
      </dgm:t>
    </dgm:pt>
  </dgm:ptLst>
  <dgm:cxnLst>
    <dgm:cxn modelId="{FFC2B616-4DF5-4659-B028-A30E11874FA1}" type="presOf" srcId="{D784C7BA-382B-41EA-B069-BF96B18642E8}" destId="{A34DB036-5AD7-4524-A32B-FC2C977673A9}" srcOrd="0" destOrd="0" presId="urn:microsoft.com/office/officeart/2005/8/layout/hierarchy2"/>
    <dgm:cxn modelId="{18C725BF-203D-4147-B707-FE318A24C30D}" srcId="{34C84DAD-8643-4A5C-8EB2-C5E683FDCDD1}" destId="{D784C7BA-382B-41EA-B069-BF96B18642E8}" srcOrd="3" destOrd="0" parTransId="{F48C1E4C-E15B-46FF-9C6A-05F5B539F74E}" sibTransId="{49CC1275-4193-4B5D-8FFE-47FE7F7453F6}"/>
    <dgm:cxn modelId="{D74BB8CE-38D5-4041-BBB6-11C99A90848E}" type="presOf" srcId="{30418706-E8ED-4F81-A834-12D9665452F8}" destId="{EED38F3E-FA50-4C1D-A4D0-DB4002845B56}" srcOrd="0" destOrd="0" presId="urn:microsoft.com/office/officeart/2005/8/layout/hierarchy2"/>
    <dgm:cxn modelId="{465044AE-1058-4127-9325-8EDFA558DD3B}" type="presOf" srcId="{F48C1E4C-E15B-46FF-9C6A-05F5B539F74E}" destId="{635A4616-A3E9-4D41-AB9A-B568B1DC24D5}" srcOrd="1" destOrd="0" presId="urn:microsoft.com/office/officeart/2005/8/layout/hierarchy2"/>
    <dgm:cxn modelId="{5E648910-B34E-4DCC-942A-F711EC791A1C}" type="presOf" srcId="{5C23FE1E-147A-475E-AD81-0C09A094CCD8}" destId="{4CB900FB-9D48-4AB9-9E93-A65DB5061515}" srcOrd="0" destOrd="0" presId="urn:microsoft.com/office/officeart/2005/8/layout/hierarchy2"/>
    <dgm:cxn modelId="{07703D84-4E9D-4377-8B0E-A32981AD5274}" type="presOf" srcId="{01209D29-3B37-4DF1-94F1-81AAD7C8E53B}" destId="{691A9F5D-4974-4FD5-A64C-89016B3207A4}" srcOrd="0" destOrd="0" presId="urn:microsoft.com/office/officeart/2005/8/layout/hierarchy2"/>
    <dgm:cxn modelId="{61B5382A-89C1-4ACF-BC45-EBE69082FB66}" srcId="{34C84DAD-8643-4A5C-8EB2-C5E683FDCDD1}" destId="{01209D29-3B37-4DF1-94F1-81AAD7C8E53B}" srcOrd="2" destOrd="0" parTransId="{30418706-E8ED-4F81-A834-12D9665452F8}" sibTransId="{06D28E2F-D383-4C82-B024-BF14D49A3C32}"/>
    <dgm:cxn modelId="{061ADF64-A6F4-4A2E-879A-51C0D2BA5694}" type="presOf" srcId="{5C23FE1E-147A-475E-AD81-0C09A094CCD8}" destId="{9326E82F-42ED-4CBB-BA20-34AFDC360D49}" srcOrd="1" destOrd="0" presId="urn:microsoft.com/office/officeart/2005/8/layout/hierarchy2"/>
    <dgm:cxn modelId="{E6F6BEE0-71F4-4679-ABFF-5D413690B691}" type="presOf" srcId="{34C84DAD-8643-4A5C-8EB2-C5E683FDCDD1}" destId="{B50F8683-D279-4E5E-8A7E-883491BAB05B}" srcOrd="0" destOrd="0" presId="urn:microsoft.com/office/officeart/2005/8/layout/hierarchy2"/>
    <dgm:cxn modelId="{BBFE54E4-362C-4614-8B37-E167F48B3526}" srcId="{34C84DAD-8643-4A5C-8EB2-C5E683FDCDD1}" destId="{CD231AA6-CA4B-4212-83D4-26793CC464C5}" srcOrd="0" destOrd="0" parTransId="{5C23FE1E-147A-475E-AD81-0C09A094CCD8}" sibTransId="{809BAA09-5D56-4DA9-9FD1-F4BAC3E0A6AD}"/>
    <dgm:cxn modelId="{11741CCB-B0B2-44C5-A4A4-39F768FE800F}" type="presOf" srcId="{7016C734-7852-4371-8C83-31C340D9EED7}" destId="{82AD97B5-9AA4-4B9D-8293-9D2CEFC1D1E3}" srcOrd="0" destOrd="0" presId="urn:microsoft.com/office/officeart/2005/8/layout/hierarchy2"/>
    <dgm:cxn modelId="{A956C103-CF6B-42E9-8A33-F49B7B02C7EE}" type="presOf" srcId="{CD231AA6-CA4B-4212-83D4-26793CC464C5}" destId="{6341078D-2853-4CC2-9DCD-C6949A6D2514}" srcOrd="0" destOrd="0" presId="urn:microsoft.com/office/officeart/2005/8/layout/hierarchy2"/>
    <dgm:cxn modelId="{7B4EE6FD-2C64-42B4-BBB0-E88D519B527C}" type="presOf" srcId="{30418706-E8ED-4F81-A834-12D9665452F8}" destId="{D7BC9025-C443-48AE-A917-E644636E35F2}" srcOrd="1" destOrd="0" presId="urn:microsoft.com/office/officeart/2005/8/layout/hierarchy2"/>
    <dgm:cxn modelId="{03741339-A5CB-42F9-AF1C-7FAC18967629}" type="presOf" srcId="{BF511FF6-E646-4C5B-9647-2C73B30A2D19}" destId="{42C78E25-5D16-4605-A88F-CD0B33CEF808}" srcOrd="0" destOrd="0" presId="urn:microsoft.com/office/officeart/2005/8/layout/hierarchy2"/>
    <dgm:cxn modelId="{CB1C9374-4E5E-420C-BA7F-957EC84364A6}" type="presOf" srcId="{DAFF6958-3C0E-4D4E-B085-6437A7DACA28}" destId="{9989E118-6B39-4C8C-B04F-B5DF4283D0C7}" srcOrd="0" destOrd="0" presId="urn:microsoft.com/office/officeart/2005/8/layout/hierarchy2"/>
    <dgm:cxn modelId="{76766B76-23E6-46AA-8465-5C3F2E0F84F1}" type="presOf" srcId="{7016C734-7852-4371-8C83-31C340D9EED7}" destId="{812AE640-0887-4E48-A8E6-FB12CB8484F3}" srcOrd="1" destOrd="0" presId="urn:microsoft.com/office/officeart/2005/8/layout/hierarchy2"/>
    <dgm:cxn modelId="{6022F690-31D9-46CD-8769-1A7253FF9FAC}" type="presOf" srcId="{F48C1E4C-E15B-46FF-9C6A-05F5B539F74E}" destId="{D0D9A024-F513-48F3-A6F1-D7329E6031F6}" srcOrd="0" destOrd="0" presId="urn:microsoft.com/office/officeart/2005/8/layout/hierarchy2"/>
    <dgm:cxn modelId="{E18F0166-0E96-4F6F-B442-C1FF1F7A5A12}" srcId="{34C84DAD-8643-4A5C-8EB2-C5E683FDCDD1}" destId="{BF511FF6-E646-4C5B-9647-2C73B30A2D19}" srcOrd="1" destOrd="0" parTransId="{7016C734-7852-4371-8C83-31C340D9EED7}" sibTransId="{C812AAB6-70FA-40CF-A233-B3A54EBBD889}"/>
    <dgm:cxn modelId="{03589714-E0C3-423B-B22A-DD2A8AB32B1A}" srcId="{DAFF6958-3C0E-4D4E-B085-6437A7DACA28}" destId="{34C84DAD-8643-4A5C-8EB2-C5E683FDCDD1}" srcOrd="0" destOrd="0" parTransId="{40F17BAA-A0BE-41B2-A1F8-1EDCFDC68A16}" sibTransId="{66E30DEE-28E2-4DEC-80B0-EAB584B27959}"/>
    <dgm:cxn modelId="{9258EA9D-7E7D-4CD1-B29E-19B7059F06B5}" type="presParOf" srcId="{9989E118-6B39-4C8C-B04F-B5DF4283D0C7}" destId="{EF1382A4-59E1-4CCE-83C9-EC79A9436890}" srcOrd="0" destOrd="0" presId="urn:microsoft.com/office/officeart/2005/8/layout/hierarchy2"/>
    <dgm:cxn modelId="{B2C378A8-4236-4A54-BD99-CCD4CFCE5EAA}" type="presParOf" srcId="{EF1382A4-59E1-4CCE-83C9-EC79A9436890}" destId="{B50F8683-D279-4E5E-8A7E-883491BAB05B}" srcOrd="0" destOrd="0" presId="urn:microsoft.com/office/officeart/2005/8/layout/hierarchy2"/>
    <dgm:cxn modelId="{B268585A-D5C0-4480-BE7B-A1FA4A811FE2}" type="presParOf" srcId="{EF1382A4-59E1-4CCE-83C9-EC79A9436890}" destId="{0B56B05E-2EC1-4B5F-9BB6-3EBA5AC9C237}" srcOrd="1" destOrd="0" presId="urn:microsoft.com/office/officeart/2005/8/layout/hierarchy2"/>
    <dgm:cxn modelId="{5EE51652-1C59-4314-A45B-9674E12509C4}" type="presParOf" srcId="{0B56B05E-2EC1-4B5F-9BB6-3EBA5AC9C237}" destId="{4CB900FB-9D48-4AB9-9E93-A65DB5061515}" srcOrd="0" destOrd="0" presId="urn:microsoft.com/office/officeart/2005/8/layout/hierarchy2"/>
    <dgm:cxn modelId="{C8C15377-65B8-471C-800F-15817895039D}" type="presParOf" srcId="{4CB900FB-9D48-4AB9-9E93-A65DB5061515}" destId="{9326E82F-42ED-4CBB-BA20-34AFDC360D49}" srcOrd="0" destOrd="0" presId="urn:microsoft.com/office/officeart/2005/8/layout/hierarchy2"/>
    <dgm:cxn modelId="{03808767-FB05-4386-9B9A-24869BBECC68}" type="presParOf" srcId="{0B56B05E-2EC1-4B5F-9BB6-3EBA5AC9C237}" destId="{FC331384-4000-4784-AECC-15366A8AEEAF}" srcOrd="1" destOrd="0" presId="urn:microsoft.com/office/officeart/2005/8/layout/hierarchy2"/>
    <dgm:cxn modelId="{F2413FBB-4530-4BE6-B025-D536E163DE16}" type="presParOf" srcId="{FC331384-4000-4784-AECC-15366A8AEEAF}" destId="{6341078D-2853-4CC2-9DCD-C6949A6D2514}" srcOrd="0" destOrd="0" presId="urn:microsoft.com/office/officeart/2005/8/layout/hierarchy2"/>
    <dgm:cxn modelId="{E07488A9-D06D-4935-8F3B-76C2C08D67AA}" type="presParOf" srcId="{FC331384-4000-4784-AECC-15366A8AEEAF}" destId="{5EDF046F-0734-48D3-9708-DB281BE41238}" srcOrd="1" destOrd="0" presId="urn:microsoft.com/office/officeart/2005/8/layout/hierarchy2"/>
    <dgm:cxn modelId="{865C2965-0F5C-4630-8D2C-D45BEBFB4535}" type="presParOf" srcId="{0B56B05E-2EC1-4B5F-9BB6-3EBA5AC9C237}" destId="{82AD97B5-9AA4-4B9D-8293-9D2CEFC1D1E3}" srcOrd="2" destOrd="0" presId="urn:microsoft.com/office/officeart/2005/8/layout/hierarchy2"/>
    <dgm:cxn modelId="{A0399420-F584-474D-8FDE-92FA6FBE1FB5}" type="presParOf" srcId="{82AD97B5-9AA4-4B9D-8293-9D2CEFC1D1E3}" destId="{812AE640-0887-4E48-A8E6-FB12CB8484F3}" srcOrd="0" destOrd="0" presId="urn:microsoft.com/office/officeart/2005/8/layout/hierarchy2"/>
    <dgm:cxn modelId="{E5ED41BA-79C8-4ABB-B611-214EA4CE742E}" type="presParOf" srcId="{0B56B05E-2EC1-4B5F-9BB6-3EBA5AC9C237}" destId="{E9AAF78A-3A85-4317-B282-5BD78E828C5D}" srcOrd="3" destOrd="0" presId="urn:microsoft.com/office/officeart/2005/8/layout/hierarchy2"/>
    <dgm:cxn modelId="{254C565D-9527-4B45-A1E9-7DA0F01D437F}" type="presParOf" srcId="{E9AAF78A-3A85-4317-B282-5BD78E828C5D}" destId="{42C78E25-5D16-4605-A88F-CD0B33CEF808}" srcOrd="0" destOrd="0" presId="urn:microsoft.com/office/officeart/2005/8/layout/hierarchy2"/>
    <dgm:cxn modelId="{75EDA7FB-A842-4713-9BDD-E98A0A1115CA}" type="presParOf" srcId="{E9AAF78A-3A85-4317-B282-5BD78E828C5D}" destId="{D061277E-FB7A-4655-8DC1-1DEB4B00D928}" srcOrd="1" destOrd="0" presId="urn:microsoft.com/office/officeart/2005/8/layout/hierarchy2"/>
    <dgm:cxn modelId="{3ABFF396-D298-4B9C-8C82-B8BE393D7056}" type="presParOf" srcId="{0B56B05E-2EC1-4B5F-9BB6-3EBA5AC9C237}" destId="{EED38F3E-FA50-4C1D-A4D0-DB4002845B56}" srcOrd="4" destOrd="0" presId="urn:microsoft.com/office/officeart/2005/8/layout/hierarchy2"/>
    <dgm:cxn modelId="{70B6E764-5217-41EE-BD0B-0BF9D2DD70C6}" type="presParOf" srcId="{EED38F3E-FA50-4C1D-A4D0-DB4002845B56}" destId="{D7BC9025-C443-48AE-A917-E644636E35F2}" srcOrd="0" destOrd="0" presId="urn:microsoft.com/office/officeart/2005/8/layout/hierarchy2"/>
    <dgm:cxn modelId="{9AAC7FDA-4BE4-4782-A7D0-35D766E11A7F}" type="presParOf" srcId="{0B56B05E-2EC1-4B5F-9BB6-3EBA5AC9C237}" destId="{D2B9B624-364C-4B76-859D-7519298AF889}" srcOrd="5" destOrd="0" presId="urn:microsoft.com/office/officeart/2005/8/layout/hierarchy2"/>
    <dgm:cxn modelId="{F64866BA-7E31-4D62-9F21-BDD638E01EF3}" type="presParOf" srcId="{D2B9B624-364C-4B76-859D-7519298AF889}" destId="{691A9F5D-4974-4FD5-A64C-89016B3207A4}" srcOrd="0" destOrd="0" presId="urn:microsoft.com/office/officeart/2005/8/layout/hierarchy2"/>
    <dgm:cxn modelId="{9B1DC023-8785-4ED1-BE20-7A11CC4F642D}" type="presParOf" srcId="{D2B9B624-364C-4B76-859D-7519298AF889}" destId="{FC6F8243-0F52-4B88-A25C-002557C569F2}" srcOrd="1" destOrd="0" presId="urn:microsoft.com/office/officeart/2005/8/layout/hierarchy2"/>
    <dgm:cxn modelId="{F05E53DC-552B-4EF3-9FDA-1F8267436A9D}" type="presParOf" srcId="{0B56B05E-2EC1-4B5F-9BB6-3EBA5AC9C237}" destId="{D0D9A024-F513-48F3-A6F1-D7329E6031F6}" srcOrd="6" destOrd="0" presId="urn:microsoft.com/office/officeart/2005/8/layout/hierarchy2"/>
    <dgm:cxn modelId="{2D8394DE-4147-4E3E-A954-86E220D221EF}" type="presParOf" srcId="{D0D9A024-F513-48F3-A6F1-D7329E6031F6}" destId="{635A4616-A3E9-4D41-AB9A-B568B1DC24D5}" srcOrd="0" destOrd="0" presId="urn:microsoft.com/office/officeart/2005/8/layout/hierarchy2"/>
    <dgm:cxn modelId="{FD494B08-D392-4D2B-BA47-4FB0AA7921A8}" type="presParOf" srcId="{0B56B05E-2EC1-4B5F-9BB6-3EBA5AC9C237}" destId="{B5F43815-4158-41EF-B334-08615F6E7B1F}" srcOrd="7" destOrd="0" presId="urn:microsoft.com/office/officeart/2005/8/layout/hierarchy2"/>
    <dgm:cxn modelId="{B153F376-780B-4150-B623-A17AA9FA1107}" type="presParOf" srcId="{B5F43815-4158-41EF-B334-08615F6E7B1F}" destId="{A34DB036-5AD7-4524-A32B-FC2C977673A9}" srcOrd="0" destOrd="0" presId="urn:microsoft.com/office/officeart/2005/8/layout/hierarchy2"/>
    <dgm:cxn modelId="{275027E0-ED39-4AAD-8E93-A2BD4EF26D7D}" type="presParOf" srcId="{B5F43815-4158-41EF-B334-08615F6E7B1F}" destId="{61B784FF-0A72-4B6C-B7CC-51886E919B6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AFF6958-3C0E-4D4E-B085-6437A7DACA28}" type="doc">
      <dgm:prSet loTypeId="urn:microsoft.com/office/officeart/2005/8/layout/hierarchy2" loCatId="hierarchy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s-ES"/>
        </a:p>
      </dgm:t>
    </dgm:pt>
    <dgm:pt modelId="{34C84DAD-8643-4A5C-8EB2-C5E683FDCDD1}">
      <dgm:prSet phldrT="[Texto]" custT="1"/>
      <dgm:spPr/>
      <dgm:t>
        <a:bodyPr/>
        <a:lstStyle/>
        <a:p>
          <a:r>
            <a:rPr lang="es-ES" sz="2000" dirty="0" smtClean="0"/>
            <a:t>Polígono</a:t>
          </a:r>
          <a:endParaRPr lang="es-ES" sz="2000" dirty="0"/>
        </a:p>
      </dgm:t>
    </dgm:pt>
    <dgm:pt modelId="{40F17BAA-A0BE-41B2-A1F8-1EDCFDC68A16}" type="parTrans" cxnId="{03589714-E0C3-423B-B22A-DD2A8AB32B1A}">
      <dgm:prSet/>
      <dgm:spPr/>
      <dgm:t>
        <a:bodyPr/>
        <a:lstStyle/>
        <a:p>
          <a:endParaRPr lang="es-ES" sz="2400"/>
        </a:p>
      </dgm:t>
    </dgm:pt>
    <dgm:pt modelId="{66E30DEE-28E2-4DEC-80B0-EAB584B27959}" type="sibTrans" cxnId="{03589714-E0C3-423B-B22A-DD2A8AB32B1A}">
      <dgm:prSet/>
      <dgm:spPr/>
      <dgm:t>
        <a:bodyPr/>
        <a:lstStyle/>
        <a:p>
          <a:endParaRPr lang="es-ES" sz="2400"/>
        </a:p>
      </dgm:t>
    </dgm:pt>
    <dgm:pt modelId="{CD231AA6-CA4B-4212-83D4-26793CC464C5}">
      <dgm:prSet phldrT="[Texto]" custT="1"/>
      <dgm:spPr/>
      <dgm:t>
        <a:bodyPr/>
        <a:lstStyle/>
        <a:p>
          <a:r>
            <a:rPr lang="es-ES" sz="2000" dirty="0" smtClean="0"/>
            <a:t>No sobreponerse entre sí</a:t>
          </a:r>
          <a:endParaRPr lang="es-ES" sz="2000" dirty="0"/>
        </a:p>
      </dgm:t>
    </dgm:pt>
    <dgm:pt modelId="{5C23FE1E-147A-475E-AD81-0C09A094CCD8}" type="parTrans" cxnId="{BBFE54E4-362C-4614-8B37-E167F48B3526}">
      <dgm:prSet custT="1"/>
      <dgm:spPr/>
      <dgm:t>
        <a:bodyPr/>
        <a:lstStyle/>
        <a:p>
          <a:endParaRPr lang="es-ES" sz="700"/>
        </a:p>
      </dgm:t>
    </dgm:pt>
    <dgm:pt modelId="{809BAA09-5D56-4DA9-9FD1-F4BAC3E0A6AD}" type="sibTrans" cxnId="{BBFE54E4-362C-4614-8B37-E167F48B3526}">
      <dgm:prSet/>
      <dgm:spPr/>
      <dgm:t>
        <a:bodyPr/>
        <a:lstStyle/>
        <a:p>
          <a:endParaRPr lang="es-ES" sz="2400"/>
        </a:p>
      </dgm:t>
    </dgm:pt>
    <dgm:pt modelId="{BF511FF6-E646-4C5B-9647-2C73B30A2D19}">
      <dgm:prSet phldrT="[Texto]" custT="1"/>
      <dgm:spPr/>
      <dgm:t>
        <a:bodyPr/>
        <a:lstStyle/>
        <a:p>
          <a:r>
            <a:rPr lang="es-ES" sz="2000" dirty="0" smtClean="0"/>
            <a:t>No sobreponerse otros objetos</a:t>
          </a:r>
          <a:endParaRPr lang="es-ES" sz="2000" dirty="0"/>
        </a:p>
      </dgm:t>
    </dgm:pt>
    <dgm:pt modelId="{7016C734-7852-4371-8C83-31C340D9EED7}" type="parTrans" cxnId="{E18F0166-0E96-4F6F-B442-C1FF1F7A5A12}">
      <dgm:prSet custT="1"/>
      <dgm:spPr/>
      <dgm:t>
        <a:bodyPr/>
        <a:lstStyle/>
        <a:p>
          <a:endParaRPr lang="es-ES" sz="700"/>
        </a:p>
      </dgm:t>
    </dgm:pt>
    <dgm:pt modelId="{C812AAB6-70FA-40CF-A233-B3A54EBBD889}" type="sibTrans" cxnId="{E18F0166-0E96-4F6F-B442-C1FF1F7A5A12}">
      <dgm:prSet/>
      <dgm:spPr/>
      <dgm:t>
        <a:bodyPr/>
        <a:lstStyle/>
        <a:p>
          <a:endParaRPr lang="es-ES" sz="2400"/>
        </a:p>
      </dgm:t>
    </dgm:pt>
    <dgm:pt modelId="{01209D29-3B37-4DF1-94F1-81AAD7C8E53B}">
      <dgm:prSet phldrT="[Texto]" custT="1"/>
      <dgm:spPr/>
      <dgm:t>
        <a:bodyPr/>
        <a:lstStyle/>
        <a:p>
          <a:r>
            <a:rPr lang="es-ES" sz="1800" dirty="0" smtClean="0"/>
            <a:t>No huecos</a:t>
          </a:r>
          <a:endParaRPr lang="es-ES" sz="1800" dirty="0"/>
        </a:p>
      </dgm:t>
    </dgm:pt>
    <dgm:pt modelId="{30418706-E8ED-4F81-A834-12D9665452F8}" type="parTrans" cxnId="{61B5382A-89C1-4ACF-BC45-EBE69082FB66}">
      <dgm:prSet custT="1"/>
      <dgm:spPr/>
      <dgm:t>
        <a:bodyPr/>
        <a:lstStyle/>
        <a:p>
          <a:endParaRPr lang="es-ES" sz="700"/>
        </a:p>
      </dgm:t>
    </dgm:pt>
    <dgm:pt modelId="{06D28E2F-D383-4C82-B024-BF14D49A3C32}" type="sibTrans" cxnId="{61B5382A-89C1-4ACF-BC45-EBE69082FB66}">
      <dgm:prSet/>
      <dgm:spPr/>
      <dgm:t>
        <a:bodyPr/>
        <a:lstStyle/>
        <a:p>
          <a:endParaRPr lang="es-ES" sz="2400"/>
        </a:p>
      </dgm:t>
    </dgm:pt>
    <dgm:pt modelId="{9989E118-6B39-4C8C-B04F-B5DF4283D0C7}" type="pres">
      <dgm:prSet presAssocID="{DAFF6958-3C0E-4D4E-B085-6437A7DACA28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EF1382A4-59E1-4CCE-83C9-EC79A9436890}" type="pres">
      <dgm:prSet presAssocID="{34C84DAD-8643-4A5C-8EB2-C5E683FDCDD1}" presName="root1" presStyleCnt="0"/>
      <dgm:spPr/>
      <dgm:t>
        <a:bodyPr/>
        <a:lstStyle/>
        <a:p>
          <a:endParaRPr lang="es-ES"/>
        </a:p>
      </dgm:t>
    </dgm:pt>
    <dgm:pt modelId="{B50F8683-D279-4E5E-8A7E-883491BAB05B}" type="pres">
      <dgm:prSet presAssocID="{34C84DAD-8643-4A5C-8EB2-C5E683FDCDD1}" presName="LevelOneTextNode" presStyleLbl="node0" presStyleIdx="0" presStyleCnt="1" custScaleX="25000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0B56B05E-2EC1-4B5F-9BB6-3EBA5AC9C237}" type="pres">
      <dgm:prSet presAssocID="{34C84DAD-8643-4A5C-8EB2-C5E683FDCDD1}" presName="level2hierChild" presStyleCnt="0"/>
      <dgm:spPr/>
      <dgm:t>
        <a:bodyPr/>
        <a:lstStyle/>
        <a:p>
          <a:endParaRPr lang="es-ES"/>
        </a:p>
      </dgm:t>
    </dgm:pt>
    <dgm:pt modelId="{4CB900FB-9D48-4AB9-9E93-A65DB5061515}" type="pres">
      <dgm:prSet presAssocID="{5C23FE1E-147A-475E-AD81-0C09A094CCD8}" presName="conn2-1" presStyleLbl="parChTrans1D2" presStyleIdx="0" presStyleCnt="3"/>
      <dgm:spPr/>
      <dgm:t>
        <a:bodyPr/>
        <a:lstStyle/>
        <a:p>
          <a:endParaRPr lang="es-ES"/>
        </a:p>
      </dgm:t>
    </dgm:pt>
    <dgm:pt modelId="{9326E82F-42ED-4CBB-BA20-34AFDC360D49}" type="pres">
      <dgm:prSet presAssocID="{5C23FE1E-147A-475E-AD81-0C09A094CCD8}" presName="connTx" presStyleLbl="parChTrans1D2" presStyleIdx="0" presStyleCnt="3"/>
      <dgm:spPr/>
      <dgm:t>
        <a:bodyPr/>
        <a:lstStyle/>
        <a:p>
          <a:endParaRPr lang="es-ES"/>
        </a:p>
      </dgm:t>
    </dgm:pt>
    <dgm:pt modelId="{FC331384-4000-4784-AECC-15366A8AEEAF}" type="pres">
      <dgm:prSet presAssocID="{CD231AA6-CA4B-4212-83D4-26793CC464C5}" presName="root2" presStyleCnt="0"/>
      <dgm:spPr/>
      <dgm:t>
        <a:bodyPr/>
        <a:lstStyle/>
        <a:p>
          <a:endParaRPr lang="es-ES"/>
        </a:p>
      </dgm:t>
    </dgm:pt>
    <dgm:pt modelId="{6341078D-2853-4CC2-9DCD-C6949A6D2514}" type="pres">
      <dgm:prSet presAssocID="{CD231AA6-CA4B-4212-83D4-26793CC464C5}" presName="LevelTwoTextNode" presStyleLbl="node2" presStyleIdx="0" presStyleCnt="3" custScaleX="40358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5EDF046F-0734-48D3-9708-DB281BE41238}" type="pres">
      <dgm:prSet presAssocID="{CD231AA6-CA4B-4212-83D4-26793CC464C5}" presName="level3hierChild" presStyleCnt="0"/>
      <dgm:spPr/>
      <dgm:t>
        <a:bodyPr/>
        <a:lstStyle/>
        <a:p>
          <a:endParaRPr lang="es-ES"/>
        </a:p>
      </dgm:t>
    </dgm:pt>
    <dgm:pt modelId="{82AD97B5-9AA4-4B9D-8293-9D2CEFC1D1E3}" type="pres">
      <dgm:prSet presAssocID="{7016C734-7852-4371-8C83-31C340D9EED7}" presName="conn2-1" presStyleLbl="parChTrans1D2" presStyleIdx="1" presStyleCnt="3"/>
      <dgm:spPr/>
      <dgm:t>
        <a:bodyPr/>
        <a:lstStyle/>
        <a:p>
          <a:endParaRPr lang="es-ES"/>
        </a:p>
      </dgm:t>
    </dgm:pt>
    <dgm:pt modelId="{812AE640-0887-4E48-A8E6-FB12CB8484F3}" type="pres">
      <dgm:prSet presAssocID="{7016C734-7852-4371-8C83-31C340D9EED7}" presName="connTx" presStyleLbl="parChTrans1D2" presStyleIdx="1" presStyleCnt="3"/>
      <dgm:spPr/>
      <dgm:t>
        <a:bodyPr/>
        <a:lstStyle/>
        <a:p>
          <a:endParaRPr lang="es-ES"/>
        </a:p>
      </dgm:t>
    </dgm:pt>
    <dgm:pt modelId="{E9AAF78A-3A85-4317-B282-5BD78E828C5D}" type="pres">
      <dgm:prSet presAssocID="{BF511FF6-E646-4C5B-9647-2C73B30A2D19}" presName="root2" presStyleCnt="0"/>
      <dgm:spPr/>
      <dgm:t>
        <a:bodyPr/>
        <a:lstStyle/>
        <a:p>
          <a:endParaRPr lang="es-ES"/>
        </a:p>
      </dgm:t>
    </dgm:pt>
    <dgm:pt modelId="{42C78E25-5D16-4605-A88F-CD0B33CEF808}" type="pres">
      <dgm:prSet presAssocID="{BF511FF6-E646-4C5B-9647-2C73B30A2D19}" presName="LevelTwoTextNode" presStyleLbl="node2" presStyleIdx="1" presStyleCnt="3" custScaleX="403581" custLinFactNeighborX="-2010" custLinFactNeighborY="-1407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D061277E-FB7A-4655-8DC1-1DEB4B00D928}" type="pres">
      <dgm:prSet presAssocID="{BF511FF6-E646-4C5B-9647-2C73B30A2D19}" presName="level3hierChild" presStyleCnt="0"/>
      <dgm:spPr/>
      <dgm:t>
        <a:bodyPr/>
        <a:lstStyle/>
        <a:p>
          <a:endParaRPr lang="es-ES"/>
        </a:p>
      </dgm:t>
    </dgm:pt>
    <dgm:pt modelId="{EED38F3E-FA50-4C1D-A4D0-DB4002845B56}" type="pres">
      <dgm:prSet presAssocID="{30418706-E8ED-4F81-A834-12D9665452F8}" presName="conn2-1" presStyleLbl="parChTrans1D2" presStyleIdx="2" presStyleCnt="3"/>
      <dgm:spPr/>
      <dgm:t>
        <a:bodyPr/>
        <a:lstStyle/>
        <a:p>
          <a:endParaRPr lang="es-ES"/>
        </a:p>
      </dgm:t>
    </dgm:pt>
    <dgm:pt modelId="{D7BC9025-C443-48AE-A917-E644636E35F2}" type="pres">
      <dgm:prSet presAssocID="{30418706-E8ED-4F81-A834-12D9665452F8}" presName="connTx" presStyleLbl="parChTrans1D2" presStyleIdx="2" presStyleCnt="3"/>
      <dgm:spPr/>
      <dgm:t>
        <a:bodyPr/>
        <a:lstStyle/>
        <a:p>
          <a:endParaRPr lang="es-ES"/>
        </a:p>
      </dgm:t>
    </dgm:pt>
    <dgm:pt modelId="{D2B9B624-364C-4B76-859D-7519298AF889}" type="pres">
      <dgm:prSet presAssocID="{01209D29-3B37-4DF1-94F1-81AAD7C8E53B}" presName="root2" presStyleCnt="0"/>
      <dgm:spPr/>
      <dgm:t>
        <a:bodyPr/>
        <a:lstStyle/>
        <a:p>
          <a:endParaRPr lang="es-ES"/>
        </a:p>
      </dgm:t>
    </dgm:pt>
    <dgm:pt modelId="{691A9F5D-4974-4FD5-A64C-89016B3207A4}" type="pres">
      <dgm:prSet presAssocID="{01209D29-3B37-4DF1-94F1-81AAD7C8E53B}" presName="LevelTwoTextNode" presStyleLbl="node2" presStyleIdx="2" presStyleCnt="3" custScaleX="40358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FC6F8243-0F52-4B88-A25C-002557C569F2}" type="pres">
      <dgm:prSet presAssocID="{01209D29-3B37-4DF1-94F1-81AAD7C8E53B}" presName="level3hierChild" presStyleCnt="0"/>
      <dgm:spPr/>
      <dgm:t>
        <a:bodyPr/>
        <a:lstStyle/>
        <a:p>
          <a:endParaRPr lang="es-ES"/>
        </a:p>
      </dgm:t>
    </dgm:pt>
  </dgm:ptLst>
  <dgm:cxnLst>
    <dgm:cxn modelId="{11741CCB-B0B2-44C5-A4A4-39F768FE800F}" type="presOf" srcId="{7016C734-7852-4371-8C83-31C340D9EED7}" destId="{82AD97B5-9AA4-4B9D-8293-9D2CEFC1D1E3}" srcOrd="0" destOrd="0" presId="urn:microsoft.com/office/officeart/2005/8/layout/hierarchy2"/>
    <dgm:cxn modelId="{03589714-E0C3-423B-B22A-DD2A8AB32B1A}" srcId="{DAFF6958-3C0E-4D4E-B085-6437A7DACA28}" destId="{34C84DAD-8643-4A5C-8EB2-C5E683FDCDD1}" srcOrd="0" destOrd="0" parTransId="{40F17BAA-A0BE-41B2-A1F8-1EDCFDC68A16}" sibTransId="{66E30DEE-28E2-4DEC-80B0-EAB584B27959}"/>
    <dgm:cxn modelId="{61B5382A-89C1-4ACF-BC45-EBE69082FB66}" srcId="{34C84DAD-8643-4A5C-8EB2-C5E683FDCDD1}" destId="{01209D29-3B37-4DF1-94F1-81AAD7C8E53B}" srcOrd="2" destOrd="0" parTransId="{30418706-E8ED-4F81-A834-12D9665452F8}" sibTransId="{06D28E2F-D383-4C82-B024-BF14D49A3C32}"/>
    <dgm:cxn modelId="{D74BB8CE-38D5-4041-BBB6-11C99A90848E}" type="presOf" srcId="{30418706-E8ED-4F81-A834-12D9665452F8}" destId="{EED38F3E-FA50-4C1D-A4D0-DB4002845B56}" srcOrd="0" destOrd="0" presId="urn:microsoft.com/office/officeart/2005/8/layout/hierarchy2"/>
    <dgm:cxn modelId="{BBFE54E4-362C-4614-8B37-E167F48B3526}" srcId="{34C84DAD-8643-4A5C-8EB2-C5E683FDCDD1}" destId="{CD231AA6-CA4B-4212-83D4-26793CC464C5}" srcOrd="0" destOrd="0" parTransId="{5C23FE1E-147A-475E-AD81-0C09A094CCD8}" sibTransId="{809BAA09-5D56-4DA9-9FD1-F4BAC3E0A6AD}"/>
    <dgm:cxn modelId="{061ADF64-A6F4-4A2E-879A-51C0D2BA5694}" type="presOf" srcId="{5C23FE1E-147A-475E-AD81-0C09A094CCD8}" destId="{9326E82F-42ED-4CBB-BA20-34AFDC360D49}" srcOrd="1" destOrd="0" presId="urn:microsoft.com/office/officeart/2005/8/layout/hierarchy2"/>
    <dgm:cxn modelId="{07703D84-4E9D-4377-8B0E-A32981AD5274}" type="presOf" srcId="{01209D29-3B37-4DF1-94F1-81AAD7C8E53B}" destId="{691A9F5D-4974-4FD5-A64C-89016B3207A4}" srcOrd="0" destOrd="0" presId="urn:microsoft.com/office/officeart/2005/8/layout/hierarchy2"/>
    <dgm:cxn modelId="{E6F6BEE0-71F4-4679-ABFF-5D413690B691}" type="presOf" srcId="{34C84DAD-8643-4A5C-8EB2-C5E683FDCDD1}" destId="{B50F8683-D279-4E5E-8A7E-883491BAB05B}" srcOrd="0" destOrd="0" presId="urn:microsoft.com/office/officeart/2005/8/layout/hierarchy2"/>
    <dgm:cxn modelId="{7B4EE6FD-2C64-42B4-BBB0-E88D519B527C}" type="presOf" srcId="{30418706-E8ED-4F81-A834-12D9665452F8}" destId="{D7BC9025-C443-48AE-A917-E644636E35F2}" srcOrd="1" destOrd="0" presId="urn:microsoft.com/office/officeart/2005/8/layout/hierarchy2"/>
    <dgm:cxn modelId="{A956C103-CF6B-42E9-8A33-F49B7B02C7EE}" type="presOf" srcId="{CD231AA6-CA4B-4212-83D4-26793CC464C5}" destId="{6341078D-2853-4CC2-9DCD-C6949A6D2514}" srcOrd="0" destOrd="0" presId="urn:microsoft.com/office/officeart/2005/8/layout/hierarchy2"/>
    <dgm:cxn modelId="{03741339-A5CB-42F9-AF1C-7FAC18967629}" type="presOf" srcId="{BF511FF6-E646-4C5B-9647-2C73B30A2D19}" destId="{42C78E25-5D16-4605-A88F-CD0B33CEF808}" srcOrd="0" destOrd="0" presId="urn:microsoft.com/office/officeart/2005/8/layout/hierarchy2"/>
    <dgm:cxn modelId="{CB1C9374-4E5E-420C-BA7F-957EC84364A6}" type="presOf" srcId="{DAFF6958-3C0E-4D4E-B085-6437A7DACA28}" destId="{9989E118-6B39-4C8C-B04F-B5DF4283D0C7}" srcOrd="0" destOrd="0" presId="urn:microsoft.com/office/officeart/2005/8/layout/hierarchy2"/>
    <dgm:cxn modelId="{E18F0166-0E96-4F6F-B442-C1FF1F7A5A12}" srcId="{34C84DAD-8643-4A5C-8EB2-C5E683FDCDD1}" destId="{BF511FF6-E646-4C5B-9647-2C73B30A2D19}" srcOrd="1" destOrd="0" parTransId="{7016C734-7852-4371-8C83-31C340D9EED7}" sibTransId="{C812AAB6-70FA-40CF-A233-B3A54EBBD889}"/>
    <dgm:cxn modelId="{76766B76-23E6-46AA-8465-5C3F2E0F84F1}" type="presOf" srcId="{7016C734-7852-4371-8C83-31C340D9EED7}" destId="{812AE640-0887-4E48-A8E6-FB12CB8484F3}" srcOrd="1" destOrd="0" presId="urn:microsoft.com/office/officeart/2005/8/layout/hierarchy2"/>
    <dgm:cxn modelId="{5E648910-B34E-4DCC-942A-F711EC791A1C}" type="presOf" srcId="{5C23FE1E-147A-475E-AD81-0C09A094CCD8}" destId="{4CB900FB-9D48-4AB9-9E93-A65DB5061515}" srcOrd="0" destOrd="0" presId="urn:microsoft.com/office/officeart/2005/8/layout/hierarchy2"/>
    <dgm:cxn modelId="{9258EA9D-7E7D-4CD1-B29E-19B7059F06B5}" type="presParOf" srcId="{9989E118-6B39-4C8C-B04F-B5DF4283D0C7}" destId="{EF1382A4-59E1-4CCE-83C9-EC79A9436890}" srcOrd="0" destOrd="0" presId="urn:microsoft.com/office/officeart/2005/8/layout/hierarchy2"/>
    <dgm:cxn modelId="{B2C378A8-4236-4A54-BD99-CCD4CFCE5EAA}" type="presParOf" srcId="{EF1382A4-59E1-4CCE-83C9-EC79A9436890}" destId="{B50F8683-D279-4E5E-8A7E-883491BAB05B}" srcOrd="0" destOrd="0" presId="urn:microsoft.com/office/officeart/2005/8/layout/hierarchy2"/>
    <dgm:cxn modelId="{B268585A-D5C0-4480-BE7B-A1FA4A811FE2}" type="presParOf" srcId="{EF1382A4-59E1-4CCE-83C9-EC79A9436890}" destId="{0B56B05E-2EC1-4B5F-9BB6-3EBA5AC9C237}" srcOrd="1" destOrd="0" presId="urn:microsoft.com/office/officeart/2005/8/layout/hierarchy2"/>
    <dgm:cxn modelId="{5EE51652-1C59-4314-A45B-9674E12509C4}" type="presParOf" srcId="{0B56B05E-2EC1-4B5F-9BB6-3EBA5AC9C237}" destId="{4CB900FB-9D48-4AB9-9E93-A65DB5061515}" srcOrd="0" destOrd="0" presId="urn:microsoft.com/office/officeart/2005/8/layout/hierarchy2"/>
    <dgm:cxn modelId="{C8C15377-65B8-471C-800F-15817895039D}" type="presParOf" srcId="{4CB900FB-9D48-4AB9-9E93-A65DB5061515}" destId="{9326E82F-42ED-4CBB-BA20-34AFDC360D49}" srcOrd="0" destOrd="0" presId="urn:microsoft.com/office/officeart/2005/8/layout/hierarchy2"/>
    <dgm:cxn modelId="{03808767-FB05-4386-9B9A-24869BBECC68}" type="presParOf" srcId="{0B56B05E-2EC1-4B5F-9BB6-3EBA5AC9C237}" destId="{FC331384-4000-4784-AECC-15366A8AEEAF}" srcOrd="1" destOrd="0" presId="urn:microsoft.com/office/officeart/2005/8/layout/hierarchy2"/>
    <dgm:cxn modelId="{F2413FBB-4530-4BE6-B025-D536E163DE16}" type="presParOf" srcId="{FC331384-4000-4784-AECC-15366A8AEEAF}" destId="{6341078D-2853-4CC2-9DCD-C6949A6D2514}" srcOrd="0" destOrd="0" presId="urn:microsoft.com/office/officeart/2005/8/layout/hierarchy2"/>
    <dgm:cxn modelId="{E07488A9-D06D-4935-8F3B-76C2C08D67AA}" type="presParOf" srcId="{FC331384-4000-4784-AECC-15366A8AEEAF}" destId="{5EDF046F-0734-48D3-9708-DB281BE41238}" srcOrd="1" destOrd="0" presId="urn:microsoft.com/office/officeart/2005/8/layout/hierarchy2"/>
    <dgm:cxn modelId="{865C2965-0F5C-4630-8D2C-D45BEBFB4535}" type="presParOf" srcId="{0B56B05E-2EC1-4B5F-9BB6-3EBA5AC9C237}" destId="{82AD97B5-9AA4-4B9D-8293-9D2CEFC1D1E3}" srcOrd="2" destOrd="0" presId="urn:microsoft.com/office/officeart/2005/8/layout/hierarchy2"/>
    <dgm:cxn modelId="{A0399420-F584-474D-8FDE-92FA6FBE1FB5}" type="presParOf" srcId="{82AD97B5-9AA4-4B9D-8293-9D2CEFC1D1E3}" destId="{812AE640-0887-4E48-A8E6-FB12CB8484F3}" srcOrd="0" destOrd="0" presId="urn:microsoft.com/office/officeart/2005/8/layout/hierarchy2"/>
    <dgm:cxn modelId="{E5ED41BA-79C8-4ABB-B611-214EA4CE742E}" type="presParOf" srcId="{0B56B05E-2EC1-4B5F-9BB6-3EBA5AC9C237}" destId="{E9AAF78A-3A85-4317-B282-5BD78E828C5D}" srcOrd="3" destOrd="0" presId="urn:microsoft.com/office/officeart/2005/8/layout/hierarchy2"/>
    <dgm:cxn modelId="{254C565D-9527-4B45-A1E9-7DA0F01D437F}" type="presParOf" srcId="{E9AAF78A-3A85-4317-B282-5BD78E828C5D}" destId="{42C78E25-5D16-4605-A88F-CD0B33CEF808}" srcOrd="0" destOrd="0" presId="urn:microsoft.com/office/officeart/2005/8/layout/hierarchy2"/>
    <dgm:cxn modelId="{75EDA7FB-A842-4713-9BDD-E98A0A1115CA}" type="presParOf" srcId="{E9AAF78A-3A85-4317-B282-5BD78E828C5D}" destId="{D061277E-FB7A-4655-8DC1-1DEB4B00D928}" srcOrd="1" destOrd="0" presId="urn:microsoft.com/office/officeart/2005/8/layout/hierarchy2"/>
    <dgm:cxn modelId="{3ABFF396-D298-4B9C-8C82-B8BE393D7056}" type="presParOf" srcId="{0B56B05E-2EC1-4B5F-9BB6-3EBA5AC9C237}" destId="{EED38F3E-FA50-4C1D-A4D0-DB4002845B56}" srcOrd="4" destOrd="0" presId="urn:microsoft.com/office/officeart/2005/8/layout/hierarchy2"/>
    <dgm:cxn modelId="{70B6E764-5217-41EE-BD0B-0BF9D2DD70C6}" type="presParOf" srcId="{EED38F3E-FA50-4C1D-A4D0-DB4002845B56}" destId="{D7BC9025-C443-48AE-A917-E644636E35F2}" srcOrd="0" destOrd="0" presId="urn:microsoft.com/office/officeart/2005/8/layout/hierarchy2"/>
    <dgm:cxn modelId="{9AAC7FDA-4BE4-4782-A7D0-35D766E11A7F}" type="presParOf" srcId="{0B56B05E-2EC1-4B5F-9BB6-3EBA5AC9C237}" destId="{D2B9B624-364C-4B76-859D-7519298AF889}" srcOrd="5" destOrd="0" presId="urn:microsoft.com/office/officeart/2005/8/layout/hierarchy2"/>
    <dgm:cxn modelId="{F64866BA-7E31-4D62-9F21-BDD638E01EF3}" type="presParOf" srcId="{D2B9B624-364C-4B76-859D-7519298AF889}" destId="{691A9F5D-4974-4FD5-A64C-89016B3207A4}" srcOrd="0" destOrd="0" presId="urn:microsoft.com/office/officeart/2005/8/layout/hierarchy2"/>
    <dgm:cxn modelId="{9B1DC023-8785-4ED1-BE20-7A11CC4F642D}" type="presParOf" srcId="{D2B9B624-364C-4B76-859D-7519298AF889}" destId="{FC6F8243-0F52-4B88-A25C-002557C569F2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1DEF8ED-BFE3-414C-A03D-809441F80563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8C35038E-FE37-43A8-A21B-218EA3EBE4FE}">
      <dgm:prSet phldrT="[Texto]"/>
      <dgm:spPr/>
      <dgm:t>
        <a:bodyPr/>
        <a:lstStyle/>
        <a:p>
          <a:r>
            <a:rPr lang="es-EC" dirty="0" smtClean="0"/>
            <a:t>Plan de Muestreo</a:t>
          </a:r>
          <a:endParaRPr lang="es-ES" dirty="0"/>
        </a:p>
      </dgm:t>
    </dgm:pt>
    <dgm:pt modelId="{C0204861-EAE3-43C7-96BD-5B8A7D8A9FE9}" type="parTrans" cxnId="{AEDC3A41-1B4D-46EC-B0E7-820003664657}">
      <dgm:prSet/>
      <dgm:spPr/>
      <dgm:t>
        <a:bodyPr/>
        <a:lstStyle/>
        <a:p>
          <a:endParaRPr lang="es-ES"/>
        </a:p>
      </dgm:t>
    </dgm:pt>
    <dgm:pt modelId="{B5D6CF5A-D306-4230-9EBE-CB0A56FC531C}" type="sibTrans" cxnId="{AEDC3A41-1B4D-46EC-B0E7-820003664657}">
      <dgm:prSet/>
      <dgm:spPr/>
      <dgm:t>
        <a:bodyPr/>
        <a:lstStyle/>
        <a:p>
          <a:endParaRPr lang="es-ES"/>
        </a:p>
      </dgm:t>
    </dgm:pt>
    <dgm:pt modelId="{8F533F3E-3061-43F9-B598-7BE47472DE5E}">
      <dgm:prSet phldrT="[Texto]"/>
      <dgm:spPr/>
      <dgm:t>
        <a:bodyPr/>
        <a:lstStyle/>
        <a:p>
          <a:r>
            <a:rPr lang="es-EC" dirty="0" smtClean="0"/>
            <a:t>ISO 19157</a:t>
          </a:r>
          <a:endParaRPr lang="es-ES" dirty="0"/>
        </a:p>
      </dgm:t>
    </dgm:pt>
    <dgm:pt modelId="{50FCC850-C8B5-4A90-9E50-889BF5E9C624}" type="parTrans" cxnId="{533473C6-B1D8-4F9F-A365-D43E09F11B45}">
      <dgm:prSet/>
      <dgm:spPr/>
      <dgm:t>
        <a:bodyPr/>
        <a:lstStyle/>
        <a:p>
          <a:endParaRPr lang="es-ES"/>
        </a:p>
      </dgm:t>
    </dgm:pt>
    <dgm:pt modelId="{534574D2-BF50-44D6-B665-95F875665D40}" type="sibTrans" cxnId="{533473C6-B1D8-4F9F-A365-D43E09F11B45}">
      <dgm:prSet/>
      <dgm:spPr/>
      <dgm:t>
        <a:bodyPr/>
        <a:lstStyle/>
        <a:p>
          <a:endParaRPr lang="es-ES"/>
        </a:p>
      </dgm:t>
    </dgm:pt>
    <dgm:pt modelId="{FE09A4FB-869D-4104-888F-231C6794FD13}">
      <dgm:prSet phldrT="[Texto]"/>
      <dgm:spPr/>
      <dgm:t>
        <a:bodyPr/>
        <a:lstStyle/>
        <a:p>
          <a:r>
            <a:rPr lang="es-ES" dirty="0" smtClean="0"/>
            <a:t>Protocolo Fiscalización IGM</a:t>
          </a:r>
          <a:endParaRPr lang="es-ES" dirty="0"/>
        </a:p>
      </dgm:t>
    </dgm:pt>
    <dgm:pt modelId="{4B9C1D1A-A6B2-4B92-9B8C-0BE3FE25F594}" type="parTrans" cxnId="{A65AF8B2-743E-4AD8-94FC-92FD591597C9}">
      <dgm:prSet/>
      <dgm:spPr/>
      <dgm:t>
        <a:bodyPr/>
        <a:lstStyle/>
        <a:p>
          <a:endParaRPr lang="es-ES"/>
        </a:p>
      </dgm:t>
    </dgm:pt>
    <dgm:pt modelId="{A4F932A2-73BC-494A-9E09-BDFE7390EDC2}" type="sibTrans" cxnId="{A65AF8B2-743E-4AD8-94FC-92FD591597C9}">
      <dgm:prSet/>
      <dgm:spPr/>
      <dgm:t>
        <a:bodyPr/>
        <a:lstStyle/>
        <a:p>
          <a:endParaRPr lang="es-ES"/>
        </a:p>
      </dgm:t>
    </dgm:pt>
    <dgm:pt modelId="{D49B7424-AED4-4315-AC5F-D5FB602B842D}" type="pres">
      <dgm:prSet presAssocID="{C1DEF8ED-BFE3-414C-A03D-809441F80563}" presName="Name0" presStyleCnt="0">
        <dgm:presLayoutVars>
          <dgm:dir/>
          <dgm:animLvl val="lvl"/>
          <dgm:resizeHandles val="exact"/>
        </dgm:presLayoutVars>
      </dgm:prSet>
      <dgm:spPr/>
    </dgm:pt>
    <dgm:pt modelId="{C523D468-3986-4C81-A3C4-D725D706C998}" type="pres">
      <dgm:prSet presAssocID="{8C35038E-FE37-43A8-A21B-218EA3EBE4FE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FD6DF08-DAD5-4E09-8885-A854243458DB}" type="pres">
      <dgm:prSet presAssocID="{B5D6CF5A-D306-4230-9EBE-CB0A56FC531C}" presName="parTxOnlySpace" presStyleCnt="0"/>
      <dgm:spPr/>
    </dgm:pt>
    <dgm:pt modelId="{A7F7AF76-73E4-4D81-883D-4FBF8149C1C8}" type="pres">
      <dgm:prSet presAssocID="{8F533F3E-3061-43F9-B598-7BE47472DE5E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E679FE-DA3C-49F4-937D-0DE2F98D96F3}" type="pres">
      <dgm:prSet presAssocID="{534574D2-BF50-44D6-B665-95F875665D40}" presName="parTxOnlySpace" presStyleCnt="0"/>
      <dgm:spPr/>
    </dgm:pt>
    <dgm:pt modelId="{A2C02286-EF4C-4F78-B00D-545507FFB19F}" type="pres">
      <dgm:prSet presAssocID="{FE09A4FB-869D-4104-888F-231C6794FD13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33473C6-B1D8-4F9F-A365-D43E09F11B45}" srcId="{C1DEF8ED-BFE3-414C-A03D-809441F80563}" destId="{8F533F3E-3061-43F9-B598-7BE47472DE5E}" srcOrd="1" destOrd="0" parTransId="{50FCC850-C8B5-4A90-9E50-889BF5E9C624}" sibTransId="{534574D2-BF50-44D6-B665-95F875665D40}"/>
    <dgm:cxn modelId="{FD32A884-2EF7-4248-A21F-B2CAA7A86F0C}" type="presOf" srcId="{C1DEF8ED-BFE3-414C-A03D-809441F80563}" destId="{D49B7424-AED4-4315-AC5F-D5FB602B842D}" srcOrd="0" destOrd="0" presId="urn:microsoft.com/office/officeart/2005/8/layout/chevron1"/>
    <dgm:cxn modelId="{6C5E638E-5F58-4D8A-922E-550031DC1D18}" type="presOf" srcId="{8F533F3E-3061-43F9-B598-7BE47472DE5E}" destId="{A7F7AF76-73E4-4D81-883D-4FBF8149C1C8}" srcOrd="0" destOrd="0" presId="urn:microsoft.com/office/officeart/2005/8/layout/chevron1"/>
    <dgm:cxn modelId="{174A425C-EB44-4599-ABAF-988DA2C4C630}" type="presOf" srcId="{8C35038E-FE37-43A8-A21B-218EA3EBE4FE}" destId="{C523D468-3986-4C81-A3C4-D725D706C998}" srcOrd="0" destOrd="0" presId="urn:microsoft.com/office/officeart/2005/8/layout/chevron1"/>
    <dgm:cxn modelId="{A65AF8B2-743E-4AD8-94FC-92FD591597C9}" srcId="{C1DEF8ED-BFE3-414C-A03D-809441F80563}" destId="{FE09A4FB-869D-4104-888F-231C6794FD13}" srcOrd="2" destOrd="0" parTransId="{4B9C1D1A-A6B2-4B92-9B8C-0BE3FE25F594}" sibTransId="{A4F932A2-73BC-494A-9E09-BDFE7390EDC2}"/>
    <dgm:cxn modelId="{1E0801D4-BE77-4E31-AD48-7211C11FD0A5}" type="presOf" srcId="{FE09A4FB-869D-4104-888F-231C6794FD13}" destId="{A2C02286-EF4C-4F78-B00D-545507FFB19F}" srcOrd="0" destOrd="0" presId="urn:microsoft.com/office/officeart/2005/8/layout/chevron1"/>
    <dgm:cxn modelId="{AEDC3A41-1B4D-46EC-B0E7-820003664657}" srcId="{C1DEF8ED-BFE3-414C-A03D-809441F80563}" destId="{8C35038E-FE37-43A8-A21B-218EA3EBE4FE}" srcOrd="0" destOrd="0" parTransId="{C0204861-EAE3-43C7-96BD-5B8A7D8A9FE9}" sibTransId="{B5D6CF5A-D306-4230-9EBE-CB0A56FC531C}"/>
    <dgm:cxn modelId="{DBED66BF-B0CF-4FFE-BA1E-14D7F52A8188}" type="presParOf" srcId="{D49B7424-AED4-4315-AC5F-D5FB602B842D}" destId="{C523D468-3986-4C81-A3C4-D725D706C998}" srcOrd="0" destOrd="0" presId="urn:microsoft.com/office/officeart/2005/8/layout/chevron1"/>
    <dgm:cxn modelId="{FE6FFFB3-613D-4B29-B2A5-1C91BBDBB314}" type="presParOf" srcId="{D49B7424-AED4-4315-AC5F-D5FB602B842D}" destId="{AFD6DF08-DAD5-4E09-8885-A854243458DB}" srcOrd="1" destOrd="0" presId="urn:microsoft.com/office/officeart/2005/8/layout/chevron1"/>
    <dgm:cxn modelId="{1A0D25BC-F7D6-4E27-86C9-6AE90C27DC1C}" type="presParOf" srcId="{D49B7424-AED4-4315-AC5F-D5FB602B842D}" destId="{A7F7AF76-73E4-4D81-883D-4FBF8149C1C8}" srcOrd="2" destOrd="0" presId="urn:microsoft.com/office/officeart/2005/8/layout/chevron1"/>
    <dgm:cxn modelId="{31190940-E782-4248-81B8-4E5F24730738}" type="presParOf" srcId="{D49B7424-AED4-4315-AC5F-D5FB602B842D}" destId="{EAE679FE-DA3C-49F4-937D-0DE2F98D96F3}" srcOrd="3" destOrd="0" presId="urn:microsoft.com/office/officeart/2005/8/layout/chevron1"/>
    <dgm:cxn modelId="{495F3D32-044C-428A-A7BF-97438035A046}" type="presParOf" srcId="{D49B7424-AED4-4315-AC5F-D5FB602B842D}" destId="{A2C02286-EF4C-4F78-B00D-545507FFB19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68031FB-4F00-4FA5-A1A8-1A4137C074D2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FEDC1941-26DD-4543-AD44-383BFA1B00C3}">
      <dgm:prSet phldrT="[Texto]"/>
      <dgm:spPr/>
      <dgm:t>
        <a:bodyPr/>
        <a:lstStyle/>
        <a:p>
          <a:r>
            <a:rPr lang="es-ES" dirty="0" smtClean="0"/>
            <a:t>Escritura de los términos de referencia</a:t>
          </a:r>
          <a:endParaRPr lang="es-ES" dirty="0"/>
        </a:p>
      </dgm:t>
    </dgm:pt>
    <dgm:pt modelId="{C728396D-023A-481B-8D48-B31DE25ED557}" type="parTrans" cxnId="{CAAB89F5-46B7-47D8-B610-B2BC11BB0105}">
      <dgm:prSet/>
      <dgm:spPr/>
      <dgm:t>
        <a:bodyPr/>
        <a:lstStyle/>
        <a:p>
          <a:endParaRPr lang="es-ES"/>
        </a:p>
      </dgm:t>
    </dgm:pt>
    <dgm:pt modelId="{9E6A738A-EFFF-457C-AA08-8B7BC82CAE97}" type="sibTrans" cxnId="{CAAB89F5-46B7-47D8-B610-B2BC11BB0105}">
      <dgm:prSet/>
      <dgm:spPr/>
      <dgm:t>
        <a:bodyPr/>
        <a:lstStyle/>
        <a:p>
          <a:endParaRPr lang="es-ES"/>
        </a:p>
      </dgm:t>
    </dgm:pt>
    <dgm:pt modelId="{E126ECB5-51D3-403A-87AC-955BA3658E3B}">
      <dgm:prSet phldrT="[Texto]"/>
      <dgm:spPr/>
      <dgm:t>
        <a:bodyPr/>
        <a:lstStyle/>
        <a:p>
          <a:r>
            <a:rPr lang="es-ES" dirty="0" smtClean="0"/>
            <a:t>El formato de presentación de las bases de datos CONAGE (código) errores </a:t>
          </a:r>
          <a:endParaRPr lang="es-ES" dirty="0"/>
        </a:p>
      </dgm:t>
    </dgm:pt>
    <dgm:pt modelId="{05B1A480-45E7-4A41-BACA-55EE27E0EC33}" type="parTrans" cxnId="{66A42487-F437-49E7-AF65-79B91BD7B89A}">
      <dgm:prSet/>
      <dgm:spPr/>
      <dgm:t>
        <a:bodyPr/>
        <a:lstStyle/>
        <a:p>
          <a:endParaRPr lang="es-ES"/>
        </a:p>
      </dgm:t>
    </dgm:pt>
    <dgm:pt modelId="{95B8B6A7-BCBF-4B51-9760-F21AFA140C8C}" type="sibTrans" cxnId="{66A42487-F437-49E7-AF65-79B91BD7B89A}">
      <dgm:prSet/>
      <dgm:spPr/>
      <dgm:t>
        <a:bodyPr/>
        <a:lstStyle/>
        <a:p>
          <a:endParaRPr lang="es-ES"/>
        </a:p>
      </dgm:t>
    </dgm:pt>
    <dgm:pt modelId="{518E02A1-5F6A-49DE-A4AD-4E0FB6F6F2F0}">
      <dgm:prSet phldrT="[Texto]"/>
      <dgm:spPr/>
      <dgm:t>
        <a:bodyPr/>
        <a:lstStyle/>
        <a:p>
          <a:r>
            <a:rPr lang="es-ES" dirty="0" smtClean="0"/>
            <a:t>Catálogo de Objetos del IGM (esquema conceptual, atributos y dominios)</a:t>
          </a:r>
          <a:endParaRPr lang="es-ES" dirty="0"/>
        </a:p>
      </dgm:t>
    </dgm:pt>
    <dgm:pt modelId="{9B1A931B-DD37-4FE8-A833-DD5BD7CB2C66}" type="parTrans" cxnId="{DEEB604E-3C21-4617-8529-82A9F05B4BA0}">
      <dgm:prSet/>
      <dgm:spPr/>
      <dgm:t>
        <a:bodyPr/>
        <a:lstStyle/>
        <a:p>
          <a:endParaRPr lang="es-ES"/>
        </a:p>
      </dgm:t>
    </dgm:pt>
    <dgm:pt modelId="{CA8246E2-DDF3-4299-A8FA-EF46F05F97CF}" type="sibTrans" cxnId="{DEEB604E-3C21-4617-8529-82A9F05B4BA0}">
      <dgm:prSet/>
      <dgm:spPr/>
      <dgm:t>
        <a:bodyPr/>
        <a:lstStyle/>
        <a:p>
          <a:endParaRPr lang="es-ES"/>
        </a:p>
      </dgm:t>
    </dgm:pt>
    <dgm:pt modelId="{E5F9F5DD-EE2F-4BF7-B47C-7AA652C4732B}">
      <dgm:prSet phldrT="[Texto]"/>
      <dgm:spPr/>
      <dgm:t>
        <a:bodyPr/>
        <a:lstStyle/>
        <a:p>
          <a:r>
            <a:rPr lang="es-ES" dirty="0" smtClean="0"/>
            <a:t>Reglas topológicas </a:t>
          </a:r>
          <a:r>
            <a:rPr lang="es-ES" i="1" dirty="0" smtClean="0"/>
            <a:t>acera, bordillo, curvas de nivel, muro, puente, río y edificio</a:t>
          </a:r>
          <a:r>
            <a:rPr lang="es-ES" dirty="0" smtClean="0"/>
            <a:t>  </a:t>
          </a:r>
          <a:endParaRPr lang="es-ES" dirty="0"/>
        </a:p>
      </dgm:t>
    </dgm:pt>
    <dgm:pt modelId="{DDB77043-8112-488A-B730-05379063DF94}" type="parTrans" cxnId="{12D6B5E5-E6B5-4D2A-95B5-27117C3AE57B}">
      <dgm:prSet/>
      <dgm:spPr/>
      <dgm:t>
        <a:bodyPr/>
        <a:lstStyle/>
        <a:p>
          <a:endParaRPr lang="es-ES"/>
        </a:p>
      </dgm:t>
    </dgm:pt>
    <dgm:pt modelId="{0CDB1D02-5C32-472F-B1BA-D91DFBC3CEA0}" type="sibTrans" cxnId="{12D6B5E5-E6B5-4D2A-95B5-27117C3AE57B}">
      <dgm:prSet/>
      <dgm:spPr/>
      <dgm:t>
        <a:bodyPr/>
        <a:lstStyle/>
        <a:p>
          <a:endParaRPr lang="es-ES"/>
        </a:p>
      </dgm:t>
    </dgm:pt>
    <dgm:pt modelId="{C11641D3-A59E-4562-8D8E-40ABF65CC098}" type="pres">
      <dgm:prSet presAssocID="{768031FB-4F00-4FA5-A1A8-1A4137C074D2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688ADAD5-791A-4057-90E6-1D86CE2E01A9}" type="pres">
      <dgm:prSet presAssocID="{768031FB-4F00-4FA5-A1A8-1A4137C074D2}" presName="Name1" presStyleCnt="0"/>
      <dgm:spPr/>
    </dgm:pt>
    <dgm:pt modelId="{3576CCE7-2695-4B84-8F16-DC0ABCFC29B5}" type="pres">
      <dgm:prSet presAssocID="{768031FB-4F00-4FA5-A1A8-1A4137C074D2}" presName="cycle" presStyleCnt="0"/>
      <dgm:spPr/>
    </dgm:pt>
    <dgm:pt modelId="{F0BF1097-024C-420E-BBEC-84AF0B867CE1}" type="pres">
      <dgm:prSet presAssocID="{768031FB-4F00-4FA5-A1A8-1A4137C074D2}" presName="srcNode" presStyleLbl="node1" presStyleIdx="0" presStyleCnt="4"/>
      <dgm:spPr/>
    </dgm:pt>
    <dgm:pt modelId="{7C3C2A69-9604-45DD-8134-734B78C143FC}" type="pres">
      <dgm:prSet presAssocID="{768031FB-4F00-4FA5-A1A8-1A4137C074D2}" presName="conn" presStyleLbl="parChTrans1D2" presStyleIdx="0" presStyleCnt="1"/>
      <dgm:spPr/>
      <dgm:t>
        <a:bodyPr/>
        <a:lstStyle/>
        <a:p>
          <a:endParaRPr lang="es-ES"/>
        </a:p>
      </dgm:t>
    </dgm:pt>
    <dgm:pt modelId="{3E097C1E-F8AC-40D7-9D4D-6E4A70C788F1}" type="pres">
      <dgm:prSet presAssocID="{768031FB-4F00-4FA5-A1A8-1A4137C074D2}" presName="extraNode" presStyleLbl="node1" presStyleIdx="0" presStyleCnt="4"/>
      <dgm:spPr/>
    </dgm:pt>
    <dgm:pt modelId="{93960740-200B-476A-947D-4FEC0CF4FD17}" type="pres">
      <dgm:prSet presAssocID="{768031FB-4F00-4FA5-A1A8-1A4137C074D2}" presName="dstNode" presStyleLbl="node1" presStyleIdx="0" presStyleCnt="4"/>
      <dgm:spPr/>
    </dgm:pt>
    <dgm:pt modelId="{4D4B8D87-AF08-40C5-AAE5-2D3576925B55}" type="pres">
      <dgm:prSet presAssocID="{FEDC1941-26DD-4543-AD44-383BFA1B00C3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282767-29C2-4E41-A0A9-0EB70B63C0DF}" type="pres">
      <dgm:prSet presAssocID="{FEDC1941-26DD-4543-AD44-383BFA1B00C3}" presName="accent_1" presStyleCnt="0"/>
      <dgm:spPr/>
    </dgm:pt>
    <dgm:pt modelId="{BE4F7851-7202-4518-96A9-AC8464A261A8}" type="pres">
      <dgm:prSet presAssocID="{FEDC1941-26DD-4543-AD44-383BFA1B00C3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5DAD694-35C5-4B83-83CB-3DDED5269A31}" type="pres">
      <dgm:prSet presAssocID="{E126ECB5-51D3-403A-87AC-955BA3658E3B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85B64A0-1972-47BC-B32D-CACB01F14F76}" type="pres">
      <dgm:prSet presAssocID="{E126ECB5-51D3-403A-87AC-955BA3658E3B}" presName="accent_2" presStyleCnt="0"/>
      <dgm:spPr/>
    </dgm:pt>
    <dgm:pt modelId="{4F7F7FA7-7870-422B-A973-2B9088E591EE}" type="pres">
      <dgm:prSet presAssocID="{E126ECB5-51D3-403A-87AC-955BA3658E3B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A45A38A4-51E7-4E06-A377-1F7709DA4B73}" type="pres">
      <dgm:prSet presAssocID="{518E02A1-5F6A-49DE-A4AD-4E0FB6F6F2F0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4BE5DD5-0C2B-4314-B61C-5F94182F7344}" type="pres">
      <dgm:prSet presAssocID="{518E02A1-5F6A-49DE-A4AD-4E0FB6F6F2F0}" presName="accent_3" presStyleCnt="0"/>
      <dgm:spPr/>
    </dgm:pt>
    <dgm:pt modelId="{2475016A-F9CF-44A4-AFA8-DF93C871BD75}" type="pres">
      <dgm:prSet presAssocID="{518E02A1-5F6A-49DE-A4AD-4E0FB6F6F2F0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11091847-A3BF-4E93-95C3-BEFCCD8AA785}" type="pres">
      <dgm:prSet presAssocID="{E5F9F5DD-EE2F-4BF7-B47C-7AA652C4732B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06DE0DA-A69E-4310-9D08-2769A5886D70}" type="pres">
      <dgm:prSet presAssocID="{E5F9F5DD-EE2F-4BF7-B47C-7AA652C4732B}" presName="accent_4" presStyleCnt="0"/>
      <dgm:spPr/>
    </dgm:pt>
    <dgm:pt modelId="{517E3AB1-1901-46F1-A1C9-87C4B131C5C2}" type="pres">
      <dgm:prSet presAssocID="{E5F9F5DD-EE2F-4BF7-B47C-7AA652C4732B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B8F006EA-A781-41EB-9FBA-7EF4C0D8AFA3}" type="presOf" srcId="{FEDC1941-26DD-4543-AD44-383BFA1B00C3}" destId="{4D4B8D87-AF08-40C5-AAE5-2D3576925B55}" srcOrd="0" destOrd="0" presId="urn:microsoft.com/office/officeart/2008/layout/VerticalCurvedList"/>
    <dgm:cxn modelId="{DC7F5944-4AA6-4C9E-9AA9-3643EE5861D0}" type="presOf" srcId="{E5F9F5DD-EE2F-4BF7-B47C-7AA652C4732B}" destId="{11091847-A3BF-4E93-95C3-BEFCCD8AA785}" srcOrd="0" destOrd="0" presId="urn:microsoft.com/office/officeart/2008/layout/VerticalCurvedList"/>
    <dgm:cxn modelId="{1184257F-D591-4023-98FF-C5564B924B7C}" type="presOf" srcId="{E126ECB5-51D3-403A-87AC-955BA3658E3B}" destId="{75DAD694-35C5-4B83-83CB-3DDED5269A31}" srcOrd="0" destOrd="0" presId="urn:microsoft.com/office/officeart/2008/layout/VerticalCurvedList"/>
    <dgm:cxn modelId="{955916D0-1FD8-48DA-8D66-E4E99A6F4B6F}" type="presOf" srcId="{768031FB-4F00-4FA5-A1A8-1A4137C074D2}" destId="{C11641D3-A59E-4562-8D8E-40ABF65CC098}" srcOrd="0" destOrd="0" presId="urn:microsoft.com/office/officeart/2008/layout/VerticalCurvedList"/>
    <dgm:cxn modelId="{12D6B5E5-E6B5-4D2A-95B5-27117C3AE57B}" srcId="{768031FB-4F00-4FA5-A1A8-1A4137C074D2}" destId="{E5F9F5DD-EE2F-4BF7-B47C-7AA652C4732B}" srcOrd="3" destOrd="0" parTransId="{DDB77043-8112-488A-B730-05379063DF94}" sibTransId="{0CDB1D02-5C32-472F-B1BA-D91DFBC3CEA0}"/>
    <dgm:cxn modelId="{CAAB89F5-46B7-47D8-B610-B2BC11BB0105}" srcId="{768031FB-4F00-4FA5-A1A8-1A4137C074D2}" destId="{FEDC1941-26DD-4543-AD44-383BFA1B00C3}" srcOrd="0" destOrd="0" parTransId="{C728396D-023A-481B-8D48-B31DE25ED557}" sibTransId="{9E6A738A-EFFF-457C-AA08-8B7BC82CAE97}"/>
    <dgm:cxn modelId="{CF7C4B32-8A9E-4F6B-8C44-18E27C1C18C4}" type="presOf" srcId="{9E6A738A-EFFF-457C-AA08-8B7BC82CAE97}" destId="{7C3C2A69-9604-45DD-8134-734B78C143FC}" srcOrd="0" destOrd="0" presId="urn:microsoft.com/office/officeart/2008/layout/VerticalCurvedList"/>
    <dgm:cxn modelId="{66A42487-F437-49E7-AF65-79B91BD7B89A}" srcId="{768031FB-4F00-4FA5-A1A8-1A4137C074D2}" destId="{E126ECB5-51D3-403A-87AC-955BA3658E3B}" srcOrd="1" destOrd="0" parTransId="{05B1A480-45E7-4A41-BACA-55EE27E0EC33}" sibTransId="{95B8B6A7-BCBF-4B51-9760-F21AFA140C8C}"/>
    <dgm:cxn modelId="{4440FBB2-1581-4E7A-90C8-BD6E895BF22C}" type="presOf" srcId="{518E02A1-5F6A-49DE-A4AD-4E0FB6F6F2F0}" destId="{A45A38A4-51E7-4E06-A377-1F7709DA4B73}" srcOrd="0" destOrd="0" presId="urn:microsoft.com/office/officeart/2008/layout/VerticalCurvedList"/>
    <dgm:cxn modelId="{DEEB604E-3C21-4617-8529-82A9F05B4BA0}" srcId="{768031FB-4F00-4FA5-A1A8-1A4137C074D2}" destId="{518E02A1-5F6A-49DE-A4AD-4E0FB6F6F2F0}" srcOrd="2" destOrd="0" parTransId="{9B1A931B-DD37-4FE8-A833-DD5BD7CB2C66}" sibTransId="{CA8246E2-DDF3-4299-A8FA-EF46F05F97CF}"/>
    <dgm:cxn modelId="{CC81FEAF-79E2-4280-8926-8FC405BE0787}" type="presParOf" srcId="{C11641D3-A59E-4562-8D8E-40ABF65CC098}" destId="{688ADAD5-791A-4057-90E6-1D86CE2E01A9}" srcOrd="0" destOrd="0" presId="urn:microsoft.com/office/officeart/2008/layout/VerticalCurvedList"/>
    <dgm:cxn modelId="{24744AD6-5F76-4792-8CBD-F888B386F416}" type="presParOf" srcId="{688ADAD5-791A-4057-90E6-1D86CE2E01A9}" destId="{3576CCE7-2695-4B84-8F16-DC0ABCFC29B5}" srcOrd="0" destOrd="0" presId="urn:microsoft.com/office/officeart/2008/layout/VerticalCurvedList"/>
    <dgm:cxn modelId="{6AA96ACB-D95C-4A9D-A2AC-DA909C4EF814}" type="presParOf" srcId="{3576CCE7-2695-4B84-8F16-DC0ABCFC29B5}" destId="{F0BF1097-024C-420E-BBEC-84AF0B867CE1}" srcOrd="0" destOrd="0" presId="urn:microsoft.com/office/officeart/2008/layout/VerticalCurvedList"/>
    <dgm:cxn modelId="{92FFDB63-3926-492B-BC9E-6F3531862CC6}" type="presParOf" srcId="{3576CCE7-2695-4B84-8F16-DC0ABCFC29B5}" destId="{7C3C2A69-9604-45DD-8134-734B78C143FC}" srcOrd="1" destOrd="0" presId="urn:microsoft.com/office/officeart/2008/layout/VerticalCurvedList"/>
    <dgm:cxn modelId="{4DA46274-A2E7-47A9-A764-4383F391BEC1}" type="presParOf" srcId="{3576CCE7-2695-4B84-8F16-DC0ABCFC29B5}" destId="{3E097C1E-F8AC-40D7-9D4D-6E4A70C788F1}" srcOrd="2" destOrd="0" presId="urn:microsoft.com/office/officeart/2008/layout/VerticalCurvedList"/>
    <dgm:cxn modelId="{915C2718-A15C-4173-8EA4-725404034449}" type="presParOf" srcId="{3576CCE7-2695-4B84-8F16-DC0ABCFC29B5}" destId="{93960740-200B-476A-947D-4FEC0CF4FD17}" srcOrd="3" destOrd="0" presId="urn:microsoft.com/office/officeart/2008/layout/VerticalCurvedList"/>
    <dgm:cxn modelId="{294797F6-ED86-42FA-930B-1214335960CF}" type="presParOf" srcId="{688ADAD5-791A-4057-90E6-1D86CE2E01A9}" destId="{4D4B8D87-AF08-40C5-AAE5-2D3576925B55}" srcOrd="1" destOrd="0" presId="urn:microsoft.com/office/officeart/2008/layout/VerticalCurvedList"/>
    <dgm:cxn modelId="{B4F17A16-C150-4331-90C2-821D02DF7070}" type="presParOf" srcId="{688ADAD5-791A-4057-90E6-1D86CE2E01A9}" destId="{D7282767-29C2-4E41-A0A9-0EB70B63C0DF}" srcOrd="2" destOrd="0" presId="urn:microsoft.com/office/officeart/2008/layout/VerticalCurvedList"/>
    <dgm:cxn modelId="{0140981E-FAC1-496D-8260-2DF1B55069B8}" type="presParOf" srcId="{D7282767-29C2-4E41-A0A9-0EB70B63C0DF}" destId="{BE4F7851-7202-4518-96A9-AC8464A261A8}" srcOrd="0" destOrd="0" presId="urn:microsoft.com/office/officeart/2008/layout/VerticalCurvedList"/>
    <dgm:cxn modelId="{DED52560-68DF-438A-8EDC-CDBD7C7D5295}" type="presParOf" srcId="{688ADAD5-791A-4057-90E6-1D86CE2E01A9}" destId="{75DAD694-35C5-4B83-83CB-3DDED5269A31}" srcOrd="3" destOrd="0" presId="urn:microsoft.com/office/officeart/2008/layout/VerticalCurvedList"/>
    <dgm:cxn modelId="{08259F57-0852-440C-9128-6A70D99D357F}" type="presParOf" srcId="{688ADAD5-791A-4057-90E6-1D86CE2E01A9}" destId="{E85B64A0-1972-47BC-B32D-CACB01F14F76}" srcOrd="4" destOrd="0" presId="urn:microsoft.com/office/officeart/2008/layout/VerticalCurvedList"/>
    <dgm:cxn modelId="{BD4EEFE0-8088-4626-8FD0-2E5ABEEDF775}" type="presParOf" srcId="{E85B64A0-1972-47BC-B32D-CACB01F14F76}" destId="{4F7F7FA7-7870-422B-A973-2B9088E591EE}" srcOrd="0" destOrd="0" presId="urn:microsoft.com/office/officeart/2008/layout/VerticalCurvedList"/>
    <dgm:cxn modelId="{A5951080-7C93-4EAB-8014-F4588E5839E2}" type="presParOf" srcId="{688ADAD5-791A-4057-90E6-1D86CE2E01A9}" destId="{A45A38A4-51E7-4E06-A377-1F7709DA4B73}" srcOrd="5" destOrd="0" presId="urn:microsoft.com/office/officeart/2008/layout/VerticalCurvedList"/>
    <dgm:cxn modelId="{A67A7F07-5D9B-4BAC-BE99-F9EEA9D571E1}" type="presParOf" srcId="{688ADAD5-791A-4057-90E6-1D86CE2E01A9}" destId="{B4BE5DD5-0C2B-4314-B61C-5F94182F7344}" srcOrd="6" destOrd="0" presId="urn:microsoft.com/office/officeart/2008/layout/VerticalCurvedList"/>
    <dgm:cxn modelId="{3C9C2227-32AF-4C41-ACB3-B18E4DFE098A}" type="presParOf" srcId="{B4BE5DD5-0C2B-4314-B61C-5F94182F7344}" destId="{2475016A-F9CF-44A4-AFA8-DF93C871BD75}" srcOrd="0" destOrd="0" presId="urn:microsoft.com/office/officeart/2008/layout/VerticalCurvedList"/>
    <dgm:cxn modelId="{48B6B4F9-3F5F-4FC2-A6C8-26475DB92213}" type="presParOf" srcId="{688ADAD5-791A-4057-90E6-1D86CE2E01A9}" destId="{11091847-A3BF-4E93-95C3-BEFCCD8AA785}" srcOrd="7" destOrd="0" presId="urn:microsoft.com/office/officeart/2008/layout/VerticalCurvedList"/>
    <dgm:cxn modelId="{C4F9E5C2-0732-4C2F-B5DB-B8BD167E5E44}" type="presParOf" srcId="{688ADAD5-791A-4057-90E6-1D86CE2E01A9}" destId="{506DE0DA-A69E-4310-9D08-2769A5886D70}" srcOrd="8" destOrd="0" presId="urn:microsoft.com/office/officeart/2008/layout/VerticalCurvedList"/>
    <dgm:cxn modelId="{00DB1B39-EFD8-4A6F-BF3A-B8284D064AC9}" type="presParOf" srcId="{506DE0DA-A69E-4310-9D08-2769A5886D70}" destId="{517E3AB1-1901-46F1-A1C9-87C4B131C5C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AA1A340-971A-4B2A-B396-7680896A73E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465A15BB-8164-4679-A3D9-9F0C60CD7CD6}">
      <dgm:prSet phldrT="[Texto]"/>
      <dgm:spPr/>
      <dgm:t>
        <a:bodyPr/>
        <a:lstStyle/>
        <a:p>
          <a:r>
            <a:rPr lang="es-ES" dirty="0" smtClean="0"/>
            <a:t>Reporte de errores no repetitivos</a:t>
          </a:r>
          <a:endParaRPr lang="es-ES" dirty="0"/>
        </a:p>
      </dgm:t>
    </dgm:pt>
    <dgm:pt modelId="{72D437B9-E495-4E7C-AF54-4CD7C5A6216D}" type="parTrans" cxnId="{71E90179-4509-4903-9097-4DA01AACAA1D}">
      <dgm:prSet/>
      <dgm:spPr/>
      <dgm:t>
        <a:bodyPr/>
        <a:lstStyle/>
        <a:p>
          <a:endParaRPr lang="es-ES"/>
        </a:p>
      </dgm:t>
    </dgm:pt>
    <dgm:pt modelId="{AAFD4D22-AF81-41AE-B59D-8FBAF8877ABA}" type="sibTrans" cxnId="{71E90179-4509-4903-9097-4DA01AACAA1D}">
      <dgm:prSet/>
      <dgm:spPr/>
      <dgm:t>
        <a:bodyPr/>
        <a:lstStyle/>
        <a:p>
          <a:endParaRPr lang="es-ES"/>
        </a:p>
      </dgm:t>
    </dgm:pt>
    <dgm:pt modelId="{9A1B2424-19A0-4F67-9CAE-B98574D51D04}">
      <dgm:prSet phldrT="[Texto]"/>
      <dgm:spPr/>
      <dgm:t>
        <a:bodyPr/>
        <a:lstStyle/>
        <a:p>
          <a:r>
            <a:rPr lang="es-ES" dirty="0" smtClean="0"/>
            <a:t>Test NSSDA Exactitud Posicional (hoja 2)</a:t>
          </a:r>
          <a:endParaRPr lang="es-ES" dirty="0"/>
        </a:p>
      </dgm:t>
    </dgm:pt>
    <dgm:pt modelId="{DA35BBC7-E8CD-4845-9C1A-9EFAA16B9388}" type="parTrans" cxnId="{2AD36A2A-202A-4AD7-94EE-322DCF4E13E1}">
      <dgm:prSet/>
      <dgm:spPr/>
      <dgm:t>
        <a:bodyPr/>
        <a:lstStyle/>
        <a:p>
          <a:endParaRPr lang="es-ES"/>
        </a:p>
      </dgm:t>
    </dgm:pt>
    <dgm:pt modelId="{14EEA519-1EA8-49D8-939A-0129930D0423}" type="sibTrans" cxnId="{2AD36A2A-202A-4AD7-94EE-322DCF4E13E1}">
      <dgm:prSet/>
      <dgm:spPr/>
      <dgm:t>
        <a:bodyPr/>
        <a:lstStyle/>
        <a:p>
          <a:endParaRPr lang="es-ES"/>
        </a:p>
      </dgm:t>
    </dgm:pt>
    <dgm:pt modelId="{25EE7296-0D16-42CB-A705-49745D327C63}">
      <dgm:prSet phldrT="[Texto]"/>
      <dgm:spPr/>
      <dgm:t>
        <a:bodyPr/>
        <a:lstStyle/>
        <a:p>
          <a:r>
            <a:rPr lang="es-ES" dirty="0" smtClean="0"/>
            <a:t>Calidad Total Ponderaciones (46,27%)</a:t>
          </a:r>
          <a:endParaRPr lang="es-ES" dirty="0"/>
        </a:p>
      </dgm:t>
    </dgm:pt>
    <dgm:pt modelId="{52B44DBB-A213-4999-A933-0F3B9DAE84A4}" type="parTrans" cxnId="{AFB24A24-B9F4-43FF-BCEF-C591829CF1BE}">
      <dgm:prSet/>
      <dgm:spPr/>
      <dgm:t>
        <a:bodyPr/>
        <a:lstStyle/>
        <a:p>
          <a:endParaRPr lang="es-ES"/>
        </a:p>
      </dgm:t>
    </dgm:pt>
    <dgm:pt modelId="{51D5DD78-F901-41E4-97F9-535CE0EDF93E}" type="sibTrans" cxnId="{AFB24A24-B9F4-43FF-BCEF-C591829CF1BE}">
      <dgm:prSet/>
      <dgm:spPr/>
      <dgm:t>
        <a:bodyPr/>
        <a:lstStyle/>
        <a:p>
          <a:endParaRPr lang="es-ES"/>
        </a:p>
      </dgm:t>
    </dgm:pt>
    <dgm:pt modelId="{ACC89192-8703-49EE-9A34-CC28325B1A8A}">
      <dgm:prSet phldrT="[Texto]"/>
      <dgm:spPr/>
      <dgm:t>
        <a:bodyPr/>
        <a:lstStyle/>
        <a:p>
          <a:r>
            <a:rPr lang="es-ES" dirty="0" smtClean="0"/>
            <a:t>No pasa la cartografía elementos de la calidad (exactitud posicional)</a:t>
          </a:r>
          <a:endParaRPr lang="es-ES" dirty="0"/>
        </a:p>
      </dgm:t>
    </dgm:pt>
    <dgm:pt modelId="{CB2AE8FF-07B0-4838-8A35-A27047025042}" type="parTrans" cxnId="{524CAB6D-ABD5-42DF-B224-3C375B9482FA}">
      <dgm:prSet/>
      <dgm:spPr/>
      <dgm:t>
        <a:bodyPr/>
        <a:lstStyle/>
        <a:p>
          <a:endParaRPr lang="es-ES"/>
        </a:p>
      </dgm:t>
    </dgm:pt>
    <dgm:pt modelId="{9E3E43AA-F5A4-438F-A04A-1F23C5EC2AA3}" type="sibTrans" cxnId="{524CAB6D-ABD5-42DF-B224-3C375B9482FA}">
      <dgm:prSet/>
      <dgm:spPr/>
      <dgm:t>
        <a:bodyPr/>
        <a:lstStyle/>
        <a:p>
          <a:endParaRPr lang="es-ES"/>
        </a:p>
      </dgm:t>
    </dgm:pt>
    <dgm:pt modelId="{7151C0C4-5D72-46F6-ACA0-77159EBEB28F}" type="pres">
      <dgm:prSet presAssocID="{CAA1A340-971A-4B2A-B396-7680896A73E5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A703BD75-AFEA-4574-A7F2-044B0F7F61ED}" type="pres">
      <dgm:prSet presAssocID="{CAA1A340-971A-4B2A-B396-7680896A73E5}" presName="Name1" presStyleCnt="0"/>
      <dgm:spPr/>
    </dgm:pt>
    <dgm:pt modelId="{9F5D37D3-86B9-4C91-8A0E-FC8B6FADCC19}" type="pres">
      <dgm:prSet presAssocID="{CAA1A340-971A-4B2A-B396-7680896A73E5}" presName="cycle" presStyleCnt="0"/>
      <dgm:spPr/>
    </dgm:pt>
    <dgm:pt modelId="{69AFBF03-51CF-41B2-B372-5689A983F2D7}" type="pres">
      <dgm:prSet presAssocID="{CAA1A340-971A-4B2A-B396-7680896A73E5}" presName="srcNode" presStyleLbl="node1" presStyleIdx="0" presStyleCnt="4"/>
      <dgm:spPr/>
    </dgm:pt>
    <dgm:pt modelId="{AD454FA3-A976-46A5-B0BE-3E1EF2421926}" type="pres">
      <dgm:prSet presAssocID="{CAA1A340-971A-4B2A-B396-7680896A73E5}" presName="conn" presStyleLbl="parChTrans1D2" presStyleIdx="0" presStyleCnt="1"/>
      <dgm:spPr/>
      <dgm:t>
        <a:bodyPr/>
        <a:lstStyle/>
        <a:p>
          <a:endParaRPr lang="es-ES"/>
        </a:p>
      </dgm:t>
    </dgm:pt>
    <dgm:pt modelId="{1CB9807B-957A-4D45-831D-1F14D95BEE27}" type="pres">
      <dgm:prSet presAssocID="{CAA1A340-971A-4B2A-B396-7680896A73E5}" presName="extraNode" presStyleLbl="node1" presStyleIdx="0" presStyleCnt="4"/>
      <dgm:spPr/>
    </dgm:pt>
    <dgm:pt modelId="{806AA994-A38E-4EBE-A05C-56DAA96A4E76}" type="pres">
      <dgm:prSet presAssocID="{CAA1A340-971A-4B2A-B396-7680896A73E5}" presName="dstNode" presStyleLbl="node1" presStyleIdx="0" presStyleCnt="4"/>
      <dgm:spPr/>
    </dgm:pt>
    <dgm:pt modelId="{7E3B7D57-8301-4CBE-BE26-83F5912DC875}" type="pres">
      <dgm:prSet presAssocID="{465A15BB-8164-4679-A3D9-9F0C60CD7CD6}" presName="text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F229D0A-EED8-434C-A78D-74ABA67249B8}" type="pres">
      <dgm:prSet presAssocID="{465A15BB-8164-4679-A3D9-9F0C60CD7CD6}" presName="accent_1" presStyleCnt="0"/>
      <dgm:spPr/>
    </dgm:pt>
    <dgm:pt modelId="{AA7714D9-4F75-463F-90DB-65CD98237409}" type="pres">
      <dgm:prSet presAssocID="{465A15BB-8164-4679-A3D9-9F0C60CD7CD6}" presName="accentRepeatNode" presStyleLbl="solidFgAcc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E19069E-2C56-4E4E-A2A2-15E55557D4F5}" type="pres">
      <dgm:prSet presAssocID="{9A1B2424-19A0-4F67-9CAE-B98574D51D04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7E3CFD8-533E-4767-9D29-052419991F45}" type="pres">
      <dgm:prSet presAssocID="{9A1B2424-19A0-4F67-9CAE-B98574D51D04}" presName="accent_2" presStyleCnt="0"/>
      <dgm:spPr/>
    </dgm:pt>
    <dgm:pt modelId="{0CCA61E6-0E67-45F5-B83F-E65E9A308E35}" type="pres">
      <dgm:prSet presAssocID="{9A1B2424-19A0-4F67-9CAE-B98574D51D04}" presName="accentRepeatNode" presStyleLbl="solidFgAcc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0C5BFFDC-B79B-451A-8355-1D77661A9040}" type="pres">
      <dgm:prSet presAssocID="{ACC89192-8703-49EE-9A34-CC28325B1A8A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446AB3-5ACC-42DA-9ED3-0370283721CE}" type="pres">
      <dgm:prSet presAssocID="{ACC89192-8703-49EE-9A34-CC28325B1A8A}" presName="accent_3" presStyleCnt="0"/>
      <dgm:spPr/>
    </dgm:pt>
    <dgm:pt modelId="{35BEDD81-DAAB-4B5B-9F20-2E831D60EA17}" type="pres">
      <dgm:prSet presAssocID="{ACC89192-8703-49EE-9A34-CC28325B1A8A}" presName="accentRepeatNode" presStyleLbl="solidFgAcc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2FFB151-5245-4415-90A5-F9A5B6705B14}" type="pres">
      <dgm:prSet presAssocID="{25EE7296-0D16-42CB-A705-49745D327C63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0FBA713-8806-464A-A057-2BC2006CA3A0}" type="pres">
      <dgm:prSet presAssocID="{25EE7296-0D16-42CB-A705-49745D327C63}" presName="accent_4" presStyleCnt="0"/>
      <dgm:spPr/>
    </dgm:pt>
    <dgm:pt modelId="{F82C2BFB-D082-4564-927A-8B472041968F}" type="pres">
      <dgm:prSet presAssocID="{25EE7296-0D16-42CB-A705-49745D327C63}" presName="accentRepeatNode" presStyleLbl="solidFgAcc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7C63D9E0-F583-4D57-BB4D-2C17BCB2490A}" type="presOf" srcId="{465A15BB-8164-4679-A3D9-9F0C60CD7CD6}" destId="{7E3B7D57-8301-4CBE-BE26-83F5912DC875}" srcOrd="0" destOrd="0" presId="urn:microsoft.com/office/officeart/2008/layout/VerticalCurvedList"/>
    <dgm:cxn modelId="{332EF34D-A180-4151-BD75-B411216FA902}" type="presOf" srcId="{AAFD4D22-AF81-41AE-B59D-8FBAF8877ABA}" destId="{AD454FA3-A976-46A5-B0BE-3E1EF2421926}" srcOrd="0" destOrd="0" presId="urn:microsoft.com/office/officeart/2008/layout/VerticalCurvedList"/>
    <dgm:cxn modelId="{524CAB6D-ABD5-42DF-B224-3C375B9482FA}" srcId="{CAA1A340-971A-4B2A-B396-7680896A73E5}" destId="{ACC89192-8703-49EE-9A34-CC28325B1A8A}" srcOrd="2" destOrd="0" parTransId="{CB2AE8FF-07B0-4838-8A35-A27047025042}" sibTransId="{9E3E43AA-F5A4-438F-A04A-1F23C5EC2AA3}"/>
    <dgm:cxn modelId="{AFB24A24-B9F4-43FF-BCEF-C591829CF1BE}" srcId="{CAA1A340-971A-4B2A-B396-7680896A73E5}" destId="{25EE7296-0D16-42CB-A705-49745D327C63}" srcOrd="3" destOrd="0" parTransId="{52B44DBB-A213-4999-A933-0F3B9DAE84A4}" sibTransId="{51D5DD78-F901-41E4-97F9-535CE0EDF93E}"/>
    <dgm:cxn modelId="{71E90179-4509-4903-9097-4DA01AACAA1D}" srcId="{CAA1A340-971A-4B2A-B396-7680896A73E5}" destId="{465A15BB-8164-4679-A3D9-9F0C60CD7CD6}" srcOrd="0" destOrd="0" parTransId="{72D437B9-E495-4E7C-AF54-4CD7C5A6216D}" sibTransId="{AAFD4D22-AF81-41AE-B59D-8FBAF8877ABA}"/>
    <dgm:cxn modelId="{8A033188-DE29-4B41-BF2D-DB04AEB661E1}" type="presOf" srcId="{9A1B2424-19A0-4F67-9CAE-B98574D51D04}" destId="{0E19069E-2C56-4E4E-A2A2-15E55557D4F5}" srcOrd="0" destOrd="0" presId="urn:microsoft.com/office/officeart/2008/layout/VerticalCurvedList"/>
    <dgm:cxn modelId="{3EC2B062-C87D-4B6B-83D3-4880C51F3F57}" type="presOf" srcId="{CAA1A340-971A-4B2A-B396-7680896A73E5}" destId="{7151C0C4-5D72-46F6-ACA0-77159EBEB28F}" srcOrd="0" destOrd="0" presId="urn:microsoft.com/office/officeart/2008/layout/VerticalCurvedList"/>
    <dgm:cxn modelId="{3BE9756F-5DC6-49E5-8C28-E833C2730279}" type="presOf" srcId="{ACC89192-8703-49EE-9A34-CC28325B1A8A}" destId="{0C5BFFDC-B79B-451A-8355-1D77661A9040}" srcOrd="0" destOrd="0" presId="urn:microsoft.com/office/officeart/2008/layout/VerticalCurvedList"/>
    <dgm:cxn modelId="{2AD36A2A-202A-4AD7-94EE-322DCF4E13E1}" srcId="{CAA1A340-971A-4B2A-B396-7680896A73E5}" destId="{9A1B2424-19A0-4F67-9CAE-B98574D51D04}" srcOrd="1" destOrd="0" parTransId="{DA35BBC7-E8CD-4845-9C1A-9EFAA16B9388}" sibTransId="{14EEA519-1EA8-49D8-939A-0129930D0423}"/>
    <dgm:cxn modelId="{586D82E2-F4E9-4044-A5F6-10F889947673}" type="presOf" srcId="{25EE7296-0D16-42CB-A705-49745D327C63}" destId="{22FFB151-5245-4415-90A5-F9A5B6705B14}" srcOrd="0" destOrd="0" presId="urn:microsoft.com/office/officeart/2008/layout/VerticalCurvedList"/>
    <dgm:cxn modelId="{EBEED67C-9F24-4951-99F6-73E11CA0D76A}" type="presParOf" srcId="{7151C0C4-5D72-46F6-ACA0-77159EBEB28F}" destId="{A703BD75-AFEA-4574-A7F2-044B0F7F61ED}" srcOrd="0" destOrd="0" presId="urn:microsoft.com/office/officeart/2008/layout/VerticalCurvedList"/>
    <dgm:cxn modelId="{BA5BF126-A966-4D50-A5B0-1C7C925BF43C}" type="presParOf" srcId="{A703BD75-AFEA-4574-A7F2-044B0F7F61ED}" destId="{9F5D37D3-86B9-4C91-8A0E-FC8B6FADCC19}" srcOrd="0" destOrd="0" presId="urn:microsoft.com/office/officeart/2008/layout/VerticalCurvedList"/>
    <dgm:cxn modelId="{F9BCC958-15F7-49EC-A025-E5A56782723B}" type="presParOf" srcId="{9F5D37D3-86B9-4C91-8A0E-FC8B6FADCC19}" destId="{69AFBF03-51CF-41B2-B372-5689A983F2D7}" srcOrd="0" destOrd="0" presId="urn:microsoft.com/office/officeart/2008/layout/VerticalCurvedList"/>
    <dgm:cxn modelId="{D6A5D931-017F-4BDB-8F0E-0C1DEA3EC402}" type="presParOf" srcId="{9F5D37D3-86B9-4C91-8A0E-FC8B6FADCC19}" destId="{AD454FA3-A976-46A5-B0BE-3E1EF2421926}" srcOrd="1" destOrd="0" presId="urn:microsoft.com/office/officeart/2008/layout/VerticalCurvedList"/>
    <dgm:cxn modelId="{C9841D0D-3A68-45EB-9A16-9EE1CF27B136}" type="presParOf" srcId="{9F5D37D3-86B9-4C91-8A0E-FC8B6FADCC19}" destId="{1CB9807B-957A-4D45-831D-1F14D95BEE27}" srcOrd="2" destOrd="0" presId="urn:microsoft.com/office/officeart/2008/layout/VerticalCurvedList"/>
    <dgm:cxn modelId="{CCC710F3-FF7F-4A13-B29E-338B3C2E1DFC}" type="presParOf" srcId="{9F5D37D3-86B9-4C91-8A0E-FC8B6FADCC19}" destId="{806AA994-A38E-4EBE-A05C-56DAA96A4E76}" srcOrd="3" destOrd="0" presId="urn:microsoft.com/office/officeart/2008/layout/VerticalCurvedList"/>
    <dgm:cxn modelId="{D7EC7360-6767-41E5-BF37-E977758EBBA9}" type="presParOf" srcId="{A703BD75-AFEA-4574-A7F2-044B0F7F61ED}" destId="{7E3B7D57-8301-4CBE-BE26-83F5912DC875}" srcOrd="1" destOrd="0" presId="urn:microsoft.com/office/officeart/2008/layout/VerticalCurvedList"/>
    <dgm:cxn modelId="{5A7F0311-98ED-4F90-940E-3CF1DA5F3784}" type="presParOf" srcId="{A703BD75-AFEA-4574-A7F2-044B0F7F61ED}" destId="{6F229D0A-EED8-434C-A78D-74ABA67249B8}" srcOrd="2" destOrd="0" presId="urn:microsoft.com/office/officeart/2008/layout/VerticalCurvedList"/>
    <dgm:cxn modelId="{8B4301A5-4E47-470A-8AD1-2B9CE261F1FE}" type="presParOf" srcId="{6F229D0A-EED8-434C-A78D-74ABA67249B8}" destId="{AA7714D9-4F75-463F-90DB-65CD98237409}" srcOrd="0" destOrd="0" presId="urn:microsoft.com/office/officeart/2008/layout/VerticalCurvedList"/>
    <dgm:cxn modelId="{67986FCC-65E6-43AE-A52C-8602F08F820B}" type="presParOf" srcId="{A703BD75-AFEA-4574-A7F2-044B0F7F61ED}" destId="{0E19069E-2C56-4E4E-A2A2-15E55557D4F5}" srcOrd="3" destOrd="0" presId="urn:microsoft.com/office/officeart/2008/layout/VerticalCurvedList"/>
    <dgm:cxn modelId="{39E09E44-BC34-4691-9C67-BB277B720F7D}" type="presParOf" srcId="{A703BD75-AFEA-4574-A7F2-044B0F7F61ED}" destId="{D7E3CFD8-533E-4767-9D29-052419991F45}" srcOrd="4" destOrd="0" presId="urn:microsoft.com/office/officeart/2008/layout/VerticalCurvedList"/>
    <dgm:cxn modelId="{B935C2BE-90B5-4B69-B0F2-642ACBD8DBEA}" type="presParOf" srcId="{D7E3CFD8-533E-4767-9D29-052419991F45}" destId="{0CCA61E6-0E67-45F5-B83F-E65E9A308E35}" srcOrd="0" destOrd="0" presId="urn:microsoft.com/office/officeart/2008/layout/VerticalCurvedList"/>
    <dgm:cxn modelId="{1B44BAF0-47AA-4D15-9932-B14F66A2AD2C}" type="presParOf" srcId="{A703BD75-AFEA-4574-A7F2-044B0F7F61ED}" destId="{0C5BFFDC-B79B-451A-8355-1D77661A9040}" srcOrd="5" destOrd="0" presId="urn:microsoft.com/office/officeart/2008/layout/VerticalCurvedList"/>
    <dgm:cxn modelId="{C337069D-5052-498D-96F2-E21C398B2721}" type="presParOf" srcId="{A703BD75-AFEA-4574-A7F2-044B0F7F61ED}" destId="{49446AB3-5ACC-42DA-9ED3-0370283721CE}" srcOrd="6" destOrd="0" presId="urn:microsoft.com/office/officeart/2008/layout/VerticalCurvedList"/>
    <dgm:cxn modelId="{825A10A1-80FA-412E-94CD-A7258A081369}" type="presParOf" srcId="{49446AB3-5ACC-42DA-9ED3-0370283721CE}" destId="{35BEDD81-DAAB-4B5B-9F20-2E831D60EA17}" srcOrd="0" destOrd="0" presId="urn:microsoft.com/office/officeart/2008/layout/VerticalCurvedList"/>
    <dgm:cxn modelId="{B53A1C93-97D5-4254-A31A-FA1B4875F972}" type="presParOf" srcId="{A703BD75-AFEA-4574-A7F2-044B0F7F61ED}" destId="{22FFB151-5245-4415-90A5-F9A5B6705B14}" srcOrd="7" destOrd="0" presId="urn:microsoft.com/office/officeart/2008/layout/VerticalCurvedList"/>
    <dgm:cxn modelId="{23CBF50F-B6EF-4AB0-B776-CEE5EEDF3ADC}" type="presParOf" srcId="{A703BD75-AFEA-4574-A7F2-044B0F7F61ED}" destId="{60FBA713-8806-464A-A057-2BC2006CA3A0}" srcOrd="8" destOrd="0" presId="urn:microsoft.com/office/officeart/2008/layout/VerticalCurvedList"/>
    <dgm:cxn modelId="{BB1797D8-408F-4051-B29B-9ED4B8EDECD3}" type="presParOf" srcId="{60FBA713-8806-464A-A057-2BC2006CA3A0}" destId="{F82C2BFB-D082-4564-927A-8B472041968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919AA429-CDBC-4271-9B98-A604E7B8D8D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54A135D6-C1FA-441D-A5D5-0B702CB122A1}">
      <dgm:prSet phldrT="[Texto]"/>
      <dgm:spPr/>
      <dgm:t>
        <a:bodyPr/>
        <a:lstStyle/>
        <a:p>
          <a:r>
            <a:rPr lang="es-ES" dirty="0" smtClean="0"/>
            <a:t>Seguir el esquema conceptual CONAGE (ayuda decisiones)</a:t>
          </a:r>
          <a:endParaRPr lang="es-ES" dirty="0"/>
        </a:p>
      </dgm:t>
    </dgm:pt>
    <dgm:pt modelId="{B25E2C64-D0BF-4695-9071-5B97F57DF335}" type="parTrans" cxnId="{B1128CE7-E983-4811-B4E6-26F4255C0C2F}">
      <dgm:prSet/>
      <dgm:spPr/>
      <dgm:t>
        <a:bodyPr/>
        <a:lstStyle/>
        <a:p>
          <a:endParaRPr lang="es-ES"/>
        </a:p>
      </dgm:t>
    </dgm:pt>
    <dgm:pt modelId="{AEBD899D-5451-4465-A5B0-C3DF9C2AEBE3}" type="sibTrans" cxnId="{B1128CE7-E983-4811-B4E6-26F4255C0C2F}">
      <dgm:prSet/>
      <dgm:spPr/>
      <dgm:t>
        <a:bodyPr/>
        <a:lstStyle/>
        <a:p>
          <a:endParaRPr lang="es-ES"/>
        </a:p>
      </dgm:t>
    </dgm:pt>
    <dgm:pt modelId="{2EF49B34-9580-4366-B53C-2773516ACA2B}">
      <dgm:prSet phldrT="[Texto]"/>
      <dgm:spPr/>
      <dgm:t>
        <a:bodyPr/>
        <a:lstStyle/>
        <a:p>
          <a:r>
            <a:rPr lang="es-ES" dirty="0" smtClean="0"/>
            <a:t>Digitalización True </a:t>
          </a:r>
          <a:r>
            <a:rPr lang="es-ES" dirty="0" err="1" smtClean="0"/>
            <a:t>Ortofoto</a:t>
          </a:r>
          <a:endParaRPr lang="es-ES" dirty="0"/>
        </a:p>
      </dgm:t>
    </dgm:pt>
    <dgm:pt modelId="{E8CDFB50-DA59-40D6-AE8E-9E5D87298056}" type="parTrans" cxnId="{A5D39EA3-CAB4-4846-9131-768702B2CFBF}">
      <dgm:prSet/>
      <dgm:spPr/>
      <dgm:t>
        <a:bodyPr/>
        <a:lstStyle/>
        <a:p>
          <a:endParaRPr lang="es-ES"/>
        </a:p>
      </dgm:t>
    </dgm:pt>
    <dgm:pt modelId="{5632DA37-5515-4F01-B2D0-60BAFB15A164}" type="sibTrans" cxnId="{A5D39EA3-CAB4-4846-9131-768702B2CFBF}">
      <dgm:prSet/>
      <dgm:spPr/>
      <dgm:t>
        <a:bodyPr/>
        <a:lstStyle/>
        <a:p>
          <a:endParaRPr lang="es-ES"/>
        </a:p>
      </dgm:t>
    </dgm:pt>
    <dgm:pt modelId="{38E6CF2C-3581-43A0-9A93-8E2097524149}">
      <dgm:prSet phldrT="[Texto]"/>
      <dgm:spPr/>
      <dgm:t>
        <a:bodyPr/>
        <a:lstStyle/>
        <a:p>
          <a:r>
            <a:rPr lang="es-ES" dirty="0" smtClean="0"/>
            <a:t>Prioridad a cada parámetro calidad</a:t>
          </a:r>
          <a:endParaRPr lang="es-ES" dirty="0"/>
        </a:p>
      </dgm:t>
    </dgm:pt>
    <dgm:pt modelId="{411DB9D3-4FB2-494F-AFF3-EAFEDFC69CC9}" type="parTrans" cxnId="{E22C0864-2D49-470A-88CC-1BE0B6BC6EB3}">
      <dgm:prSet/>
      <dgm:spPr/>
      <dgm:t>
        <a:bodyPr/>
        <a:lstStyle/>
        <a:p>
          <a:endParaRPr lang="es-ES"/>
        </a:p>
      </dgm:t>
    </dgm:pt>
    <dgm:pt modelId="{16CB538F-14AA-414F-B532-98AEF519A467}" type="sibTrans" cxnId="{E22C0864-2D49-470A-88CC-1BE0B6BC6EB3}">
      <dgm:prSet/>
      <dgm:spPr/>
      <dgm:t>
        <a:bodyPr/>
        <a:lstStyle/>
        <a:p>
          <a:endParaRPr lang="es-ES"/>
        </a:p>
      </dgm:t>
    </dgm:pt>
    <dgm:pt modelId="{577B0650-AA7B-4349-8313-4E75C15EA9C0}">
      <dgm:prSet phldrT="[Texto]"/>
      <dgm:spPr/>
      <dgm:t>
        <a:bodyPr/>
        <a:lstStyle/>
        <a:p>
          <a:r>
            <a:rPr lang="es-ES" dirty="0" smtClean="0"/>
            <a:t>Atributos y Dominios de objetos (edificio)</a:t>
          </a:r>
          <a:endParaRPr lang="es-ES" dirty="0"/>
        </a:p>
      </dgm:t>
    </dgm:pt>
    <dgm:pt modelId="{A3778093-A600-469F-9371-E8CE5F6EDDBF}" type="parTrans" cxnId="{A2197058-D656-454F-9DD0-7079325335AC}">
      <dgm:prSet/>
      <dgm:spPr/>
      <dgm:t>
        <a:bodyPr/>
        <a:lstStyle/>
        <a:p>
          <a:endParaRPr lang="es-ES"/>
        </a:p>
      </dgm:t>
    </dgm:pt>
    <dgm:pt modelId="{AA7877E9-0C20-4298-AFEF-AA21D7780CF6}" type="sibTrans" cxnId="{A2197058-D656-454F-9DD0-7079325335AC}">
      <dgm:prSet/>
      <dgm:spPr/>
      <dgm:t>
        <a:bodyPr/>
        <a:lstStyle/>
        <a:p>
          <a:endParaRPr lang="es-ES"/>
        </a:p>
      </dgm:t>
    </dgm:pt>
    <dgm:pt modelId="{4D26FAE4-C3A7-46FA-9B64-A097A55F5C6D}">
      <dgm:prSet phldrT="[Texto]"/>
      <dgm:spPr/>
      <dgm:t>
        <a:bodyPr/>
        <a:lstStyle/>
        <a:p>
          <a:r>
            <a:rPr lang="es-ES" dirty="0" smtClean="0"/>
            <a:t>Evaluar consistencia lógica 100%</a:t>
          </a:r>
          <a:endParaRPr lang="es-ES" dirty="0"/>
        </a:p>
      </dgm:t>
    </dgm:pt>
    <dgm:pt modelId="{8E33F7E3-D073-46D2-A96B-41387641DCF1}" type="parTrans" cxnId="{B0B8DC61-C4FC-49E6-96B7-95C03AC8C484}">
      <dgm:prSet/>
      <dgm:spPr/>
      <dgm:t>
        <a:bodyPr/>
        <a:lstStyle/>
        <a:p>
          <a:endParaRPr lang="es-ES"/>
        </a:p>
      </dgm:t>
    </dgm:pt>
    <dgm:pt modelId="{737D1981-8C80-4A47-867A-590FC0D75311}" type="sibTrans" cxnId="{B0B8DC61-C4FC-49E6-96B7-95C03AC8C484}">
      <dgm:prSet/>
      <dgm:spPr/>
      <dgm:t>
        <a:bodyPr/>
        <a:lstStyle/>
        <a:p>
          <a:endParaRPr lang="es-ES"/>
        </a:p>
      </dgm:t>
    </dgm:pt>
    <dgm:pt modelId="{09BDA416-5BB5-4A45-99DE-A20FC53E0427}">
      <dgm:prSet phldrT="[Texto]"/>
      <dgm:spPr/>
      <dgm:t>
        <a:bodyPr/>
        <a:lstStyle/>
        <a:p>
          <a:r>
            <a:rPr lang="es-ES" dirty="0" smtClean="0"/>
            <a:t>Métodos de Ponderación  </a:t>
          </a:r>
          <a:endParaRPr lang="es-ES" dirty="0"/>
        </a:p>
      </dgm:t>
    </dgm:pt>
    <dgm:pt modelId="{284C0BFE-A325-4402-B268-FA6B6D4A2ABB}" type="parTrans" cxnId="{3707374C-1F8F-447F-9584-E855511FE597}">
      <dgm:prSet/>
      <dgm:spPr/>
      <dgm:t>
        <a:bodyPr/>
        <a:lstStyle/>
        <a:p>
          <a:endParaRPr lang="es-ES"/>
        </a:p>
      </dgm:t>
    </dgm:pt>
    <dgm:pt modelId="{61F9E5D6-4F94-41BB-B567-48EE091E420A}" type="sibTrans" cxnId="{3707374C-1F8F-447F-9584-E855511FE597}">
      <dgm:prSet/>
      <dgm:spPr/>
      <dgm:t>
        <a:bodyPr/>
        <a:lstStyle/>
        <a:p>
          <a:endParaRPr lang="es-ES"/>
        </a:p>
      </dgm:t>
    </dgm:pt>
    <dgm:pt modelId="{900DDEBB-B025-43A3-8FE0-507E3E103DB2}" type="pres">
      <dgm:prSet presAssocID="{919AA429-CDBC-4271-9B98-A604E7B8D8DC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6040C082-5266-48E1-ADCC-06F62AB0837A}" type="pres">
      <dgm:prSet presAssocID="{919AA429-CDBC-4271-9B98-A604E7B8D8DC}" presName="Name1" presStyleCnt="0"/>
      <dgm:spPr/>
    </dgm:pt>
    <dgm:pt modelId="{EAE0DC9D-BE00-4433-80A1-292AE759F1D6}" type="pres">
      <dgm:prSet presAssocID="{919AA429-CDBC-4271-9B98-A604E7B8D8DC}" presName="cycle" presStyleCnt="0"/>
      <dgm:spPr/>
    </dgm:pt>
    <dgm:pt modelId="{6B55D897-8CF1-4B5E-9F83-26FBE406C00D}" type="pres">
      <dgm:prSet presAssocID="{919AA429-CDBC-4271-9B98-A604E7B8D8DC}" presName="srcNode" presStyleLbl="node1" presStyleIdx="0" presStyleCnt="6"/>
      <dgm:spPr/>
    </dgm:pt>
    <dgm:pt modelId="{15372D8E-B652-4665-B524-D97E5F277377}" type="pres">
      <dgm:prSet presAssocID="{919AA429-CDBC-4271-9B98-A604E7B8D8DC}" presName="conn" presStyleLbl="parChTrans1D2" presStyleIdx="0" presStyleCnt="1"/>
      <dgm:spPr/>
      <dgm:t>
        <a:bodyPr/>
        <a:lstStyle/>
        <a:p>
          <a:endParaRPr lang="es-ES"/>
        </a:p>
      </dgm:t>
    </dgm:pt>
    <dgm:pt modelId="{1A9907DD-D580-4E72-866C-BEA57F8361E6}" type="pres">
      <dgm:prSet presAssocID="{919AA429-CDBC-4271-9B98-A604E7B8D8DC}" presName="extraNode" presStyleLbl="node1" presStyleIdx="0" presStyleCnt="6"/>
      <dgm:spPr/>
    </dgm:pt>
    <dgm:pt modelId="{76C47AB7-262D-4F0B-8D74-2E121F89575D}" type="pres">
      <dgm:prSet presAssocID="{919AA429-CDBC-4271-9B98-A604E7B8D8DC}" presName="dstNode" presStyleLbl="node1" presStyleIdx="0" presStyleCnt="6"/>
      <dgm:spPr/>
    </dgm:pt>
    <dgm:pt modelId="{5EA74EBD-6789-4515-A25B-B80EB7261F43}" type="pres">
      <dgm:prSet presAssocID="{54A135D6-C1FA-441D-A5D5-0B702CB122A1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CD4295F-F3FB-4BA3-9ACF-2F055F5BC0ED}" type="pres">
      <dgm:prSet presAssocID="{54A135D6-C1FA-441D-A5D5-0B702CB122A1}" presName="accent_1" presStyleCnt="0"/>
      <dgm:spPr/>
    </dgm:pt>
    <dgm:pt modelId="{AE136F59-4A45-47D4-8365-6D607459E7CE}" type="pres">
      <dgm:prSet presAssocID="{54A135D6-C1FA-441D-A5D5-0B702CB122A1}" presName="accentRepeatNode" presStyleLbl="solidFgAcc1" presStyleIdx="0" presStyleCnt="6"/>
      <dgm:spPr/>
    </dgm:pt>
    <dgm:pt modelId="{F656FB40-D40F-478A-AA86-2AFCBE1F4924}" type="pres">
      <dgm:prSet presAssocID="{2EF49B34-9580-4366-B53C-2773516ACA2B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721F663-768E-46B8-BE09-D98FC3349680}" type="pres">
      <dgm:prSet presAssocID="{2EF49B34-9580-4366-B53C-2773516ACA2B}" presName="accent_2" presStyleCnt="0"/>
      <dgm:spPr/>
    </dgm:pt>
    <dgm:pt modelId="{1F44D613-D614-4AA9-831C-9278ACFA0264}" type="pres">
      <dgm:prSet presAssocID="{2EF49B34-9580-4366-B53C-2773516ACA2B}" presName="accentRepeatNode" presStyleLbl="solidFgAcc1" presStyleIdx="1" presStyleCnt="6"/>
      <dgm:spPr/>
    </dgm:pt>
    <dgm:pt modelId="{CD618D76-EA05-4482-AC8D-DD3B40426B30}" type="pres">
      <dgm:prSet presAssocID="{38E6CF2C-3581-43A0-9A93-8E2097524149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2A619F1-B3B3-4E94-9D42-4EE6AE258EBC}" type="pres">
      <dgm:prSet presAssocID="{38E6CF2C-3581-43A0-9A93-8E2097524149}" presName="accent_3" presStyleCnt="0"/>
      <dgm:spPr/>
    </dgm:pt>
    <dgm:pt modelId="{098E8B02-16ED-4A34-B99E-BC13D6E15A65}" type="pres">
      <dgm:prSet presAssocID="{38E6CF2C-3581-43A0-9A93-8E2097524149}" presName="accentRepeatNode" presStyleLbl="solidFgAcc1" presStyleIdx="2" presStyleCnt="6"/>
      <dgm:spPr/>
    </dgm:pt>
    <dgm:pt modelId="{AE6E4858-241C-4468-A244-1EBA7BF0870B}" type="pres">
      <dgm:prSet presAssocID="{577B0650-AA7B-4349-8313-4E75C15EA9C0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F0834B2-2925-4A1D-8B90-31ABD9F79BE1}" type="pres">
      <dgm:prSet presAssocID="{577B0650-AA7B-4349-8313-4E75C15EA9C0}" presName="accent_4" presStyleCnt="0"/>
      <dgm:spPr/>
    </dgm:pt>
    <dgm:pt modelId="{73EB8A6F-CFFC-4B36-8B62-A9617A938064}" type="pres">
      <dgm:prSet presAssocID="{577B0650-AA7B-4349-8313-4E75C15EA9C0}" presName="accentRepeatNode" presStyleLbl="solidFgAcc1" presStyleIdx="3" presStyleCnt="6"/>
      <dgm:spPr/>
    </dgm:pt>
    <dgm:pt modelId="{30E0F09F-2AE3-4B2B-AB28-AA4E002EE7C5}" type="pres">
      <dgm:prSet presAssocID="{4D26FAE4-C3A7-46FA-9B64-A097A55F5C6D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882B57E-3C5F-4E10-BE53-D4D699DC5592}" type="pres">
      <dgm:prSet presAssocID="{4D26FAE4-C3A7-46FA-9B64-A097A55F5C6D}" presName="accent_5" presStyleCnt="0"/>
      <dgm:spPr/>
    </dgm:pt>
    <dgm:pt modelId="{E470D881-0EF5-4B98-9A9A-D2B54690AF74}" type="pres">
      <dgm:prSet presAssocID="{4D26FAE4-C3A7-46FA-9B64-A097A55F5C6D}" presName="accentRepeatNode" presStyleLbl="solidFgAcc1" presStyleIdx="4" presStyleCnt="6"/>
      <dgm:spPr/>
    </dgm:pt>
    <dgm:pt modelId="{E36C6AD6-CA0A-47CB-AC6B-0AFFB2135FCD}" type="pres">
      <dgm:prSet presAssocID="{09BDA416-5BB5-4A45-99DE-A20FC53E0427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9513FEC-BF45-4C25-A22D-86AAFB4915BD}" type="pres">
      <dgm:prSet presAssocID="{09BDA416-5BB5-4A45-99DE-A20FC53E0427}" presName="accent_6" presStyleCnt="0"/>
      <dgm:spPr/>
    </dgm:pt>
    <dgm:pt modelId="{8D07BEFE-A7CA-4570-9BBE-F3BEEA9912C0}" type="pres">
      <dgm:prSet presAssocID="{09BDA416-5BB5-4A45-99DE-A20FC53E0427}" presName="accentRepeatNode" presStyleLbl="solidFgAcc1" presStyleIdx="5" presStyleCnt="6"/>
      <dgm:spPr/>
    </dgm:pt>
  </dgm:ptLst>
  <dgm:cxnLst>
    <dgm:cxn modelId="{E22C0864-2D49-470A-88CC-1BE0B6BC6EB3}" srcId="{919AA429-CDBC-4271-9B98-A604E7B8D8DC}" destId="{38E6CF2C-3581-43A0-9A93-8E2097524149}" srcOrd="2" destOrd="0" parTransId="{411DB9D3-4FB2-494F-AFF3-EAFEDFC69CC9}" sibTransId="{16CB538F-14AA-414F-B532-98AEF519A467}"/>
    <dgm:cxn modelId="{A2197058-D656-454F-9DD0-7079325335AC}" srcId="{919AA429-CDBC-4271-9B98-A604E7B8D8DC}" destId="{577B0650-AA7B-4349-8313-4E75C15EA9C0}" srcOrd="3" destOrd="0" parTransId="{A3778093-A600-469F-9371-E8CE5F6EDDBF}" sibTransId="{AA7877E9-0C20-4298-AFEF-AA21D7780CF6}"/>
    <dgm:cxn modelId="{47A32C06-D633-4903-860A-54F6FC3851FA}" type="presOf" srcId="{4D26FAE4-C3A7-46FA-9B64-A097A55F5C6D}" destId="{30E0F09F-2AE3-4B2B-AB28-AA4E002EE7C5}" srcOrd="0" destOrd="0" presId="urn:microsoft.com/office/officeart/2008/layout/VerticalCurvedList"/>
    <dgm:cxn modelId="{97F7CAC8-2E1D-431F-8663-2D7B41033052}" type="presOf" srcId="{54A135D6-C1FA-441D-A5D5-0B702CB122A1}" destId="{5EA74EBD-6789-4515-A25B-B80EB7261F43}" srcOrd="0" destOrd="0" presId="urn:microsoft.com/office/officeart/2008/layout/VerticalCurvedList"/>
    <dgm:cxn modelId="{9973B8EE-1858-4EAB-A8B7-F5A4373AB288}" type="presOf" srcId="{38E6CF2C-3581-43A0-9A93-8E2097524149}" destId="{CD618D76-EA05-4482-AC8D-DD3B40426B30}" srcOrd="0" destOrd="0" presId="urn:microsoft.com/office/officeart/2008/layout/VerticalCurvedList"/>
    <dgm:cxn modelId="{547B37AD-64DA-4F89-A633-EF9BE7A38455}" type="presOf" srcId="{AEBD899D-5451-4465-A5B0-C3DF9C2AEBE3}" destId="{15372D8E-B652-4665-B524-D97E5F277377}" srcOrd="0" destOrd="0" presId="urn:microsoft.com/office/officeart/2008/layout/VerticalCurvedList"/>
    <dgm:cxn modelId="{A5D39EA3-CAB4-4846-9131-768702B2CFBF}" srcId="{919AA429-CDBC-4271-9B98-A604E7B8D8DC}" destId="{2EF49B34-9580-4366-B53C-2773516ACA2B}" srcOrd="1" destOrd="0" parTransId="{E8CDFB50-DA59-40D6-AE8E-9E5D87298056}" sibTransId="{5632DA37-5515-4F01-B2D0-60BAFB15A164}"/>
    <dgm:cxn modelId="{B0B8DC61-C4FC-49E6-96B7-95C03AC8C484}" srcId="{919AA429-CDBC-4271-9B98-A604E7B8D8DC}" destId="{4D26FAE4-C3A7-46FA-9B64-A097A55F5C6D}" srcOrd="4" destOrd="0" parTransId="{8E33F7E3-D073-46D2-A96B-41387641DCF1}" sibTransId="{737D1981-8C80-4A47-867A-590FC0D75311}"/>
    <dgm:cxn modelId="{B1128CE7-E983-4811-B4E6-26F4255C0C2F}" srcId="{919AA429-CDBC-4271-9B98-A604E7B8D8DC}" destId="{54A135D6-C1FA-441D-A5D5-0B702CB122A1}" srcOrd="0" destOrd="0" parTransId="{B25E2C64-D0BF-4695-9071-5B97F57DF335}" sibTransId="{AEBD899D-5451-4465-A5B0-C3DF9C2AEBE3}"/>
    <dgm:cxn modelId="{3707374C-1F8F-447F-9584-E855511FE597}" srcId="{919AA429-CDBC-4271-9B98-A604E7B8D8DC}" destId="{09BDA416-5BB5-4A45-99DE-A20FC53E0427}" srcOrd="5" destOrd="0" parTransId="{284C0BFE-A325-4402-B268-FA6B6D4A2ABB}" sibTransId="{61F9E5D6-4F94-41BB-B567-48EE091E420A}"/>
    <dgm:cxn modelId="{FAB67E09-8002-4B9C-963A-0C284C7F4BF7}" type="presOf" srcId="{09BDA416-5BB5-4A45-99DE-A20FC53E0427}" destId="{E36C6AD6-CA0A-47CB-AC6B-0AFFB2135FCD}" srcOrd="0" destOrd="0" presId="urn:microsoft.com/office/officeart/2008/layout/VerticalCurvedList"/>
    <dgm:cxn modelId="{0B07FCD9-7A49-43D7-A69B-F3ED225CCEF3}" type="presOf" srcId="{919AA429-CDBC-4271-9B98-A604E7B8D8DC}" destId="{900DDEBB-B025-43A3-8FE0-507E3E103DB2}" srcOrd="0" destOrd="0" presId="urn:microsoft.com/office/officeart/2008/layout/VerticalCurvedList"/>
    <dgm:cxn modelId="{55CE811A-0CC7-4940-84DD-45F9516096EB}" type="presOf" srcId="{2EF49B34-9580-4366-B53C-2773516ACA2B}" destId="{F656FB40-D40F-478A-AA86-2AFCBE1F4924}" srcOrd="0" destOrd="0" presId="urn:microsoft.com/office/officeart/2008/layout/VerticalCurvedList"/>
    <dgm:cxn modelId="{2A74D57D-E5A2-477A-9582-0AE8E72BA084}" type="presOf" srcId="{577B0650-AA7B-4349-8313-4E75C15EA9C0}" destId="{AE6E4858-241C-4468-A244-1EBA7BF0870B}" srcOrd="0" destOrd="0" presId="urn:microsoft.com/office/officeart/2008/layout/VerticalCurvedList"/>
    <dgm:cxn modelId="{09CDD6FE-D140-4E41-9257-24CBBDC41A9E}" type="presParOf" srcId="{900DDEBB-B025-43A3-8FE0-507E3E103DB2}" destId="{6040C082-5266-48E1-ADCC-06F62AB0837A}" srcOrd="0" destOrd="0" presId="urn:microsoft.com/office/officeart/2008/layout/VerticalCurvedList"/>
    <dgm:cxn modelId="{2C08947F-04B7-461A-835D-30D5C9F58D91}" type="presParOf" srcId="{6040C082-5266-48E1-ADCC-06F62AB0837A}" destId="{EAE0DC9D-BE00-4433-80A1-292AE759F1D6}" srcOrd="0" destOrd="0" presId="urn:microsoft.com/office/officeart/2008/layout/VerticalCurvedList"/>
    <dgm:cxn modelId="{F54994AB-8B7D-497D-A3C6-4804E547E3A8}" type="presParOf" srcId="{EAE0DC9D-BE00-4433-80A1-292AE759F1D6}" destId="{6B55D897-8CF1-4B5E-9F83-26FBE406C00D}" srcOrd="0" destOrd="0" presId="urn:microsoft.com/office/officeart/2008/layout/VerticalCurvedList"/>
    <dgm:cxn modelId="{1AAD50E8-A5AB-41F7-B7C9-220FB8E2AE1A}" type="presParOf" srcId="{EAE0DC9D-BE00-4433-80A1-292AE759F1D6}" destId="{15372D8E-B652-4665-B524-D97E5F277377}" srcOrd="1" destOrd="0" presId="urn:microsoft.com/office/officeart/2008/layout/VerticalCurvedList"/>
    <dgm:cxn modelId="{95F661C2-D38F-4402-A598-24E0AA4487D3}" type="presParOf" srcId="{EAE0DC9D-BE00-4433-80A1-292AE759F1D6}" destId="{1A9907DD-D580-4E72-866C-BEA57F8361E6}" srcOrd="2" destOrd="0" presId="urn:microsoft.com/office/officeart/2008/layout/VerticalCurvedList"/>
    <dgm:cxn modelId="{1D8E77C1-125C-43C2-92EB-F9DF5B076CCA}" type="presParOf" srcId="{EAE0DC9D-BE00-4433-80A1-292AE759F1D6}" destId="{76C47AB7-262D-4F0B-8D74-2E121F89575D}" srcOrd="3" destOrd="0" presId="urn:microsoft.com/office/officeart/2008/layout/VerticalCurvedList"/>
    <dgm:cxn modelId="{80D3DE74-1F87-4BF4-98F2-233D0F467047}" type="presParOf" srcId="{6040C082-5266-48E1-ADCC-06F62AB0837A}" destId="{5EA74EBD-6789-4515-A25B-B80EB7261F43}" srcOrd="1" destOrd="0" presId="urn:microsoft.com/office/officeart/2008/layout/VerticalCurvedList"/>
    <dgm:cxn modelId="{464BA047-163A-493A-A2DC-32A3EB61B2D8}" type="presParOf" srcId="{6040C082-5266-48E1-ADCC-06F62AB0837A}" destId="{7CD4295F-F3FB-4BA3-9ACF-2F055F5BC0ED}" srcOrd="2" destOrd="0" presId="urn:microsoft.com/office/officeart/2008/layout/VerticalCurvedList"/>
    <dgm:cxn modelId="{69C7FADB-A2D9-44AC-ABA0-1A1BA17ADF2E}" type="presParOf" srcId="{7CD4295F-F3FB-4BA3-9ACF-2F055F5BC0ED}" destId="{AE136F59-4A45-47D4-8365-6D607459E7CE}" srcOrd="0" destOrd="0" presId="urn:microsoft.com/office/officeart/2008/layout/VerticalCurvedList"/>
    <dgm:cxn modelId="{7D77B580-840C-4983-BBA8-52F355409501}" type="presParOf" srcId="{6040C082-5266-48E1-ADCC-06F62AB0837A}" destId="{F656FB40-D40F-478A-AA86-2AFCBE1F4924}" srcOrd="3" destOrd="0" presId="urn:microsoft.com/office/officeart/2008/layout/VerticalCurvedList"/>
    <dgm:cxn modelId="{82A31A0C-BE81-45DA-ACBD-5F423BB0E3C7}" type="presParOf" srcId="{6040C082-5266-48E1-ADCC-06F62AB0837A}" destId="{A721F663-768E-46B8-BE09-D98FC3349680}" srcOrd="4" destOrd="0" presId="urn:microsoft.com/office/officeart/2008/layout/VerticalCurvedList"/>
    <dgm:cxn modelId="{2FA6E08E-E58D-4656-B1C1-1FCC4B7D756A}" type="presParOf" srcId="{A721F663-768E-46B8-BE09-D98FC3349680}" destId="{1F44D613-D614-4AA9-831C-9278ACFA0264}" srcOrd="0" destOrd="0" presId="urn:microsoft.com/office/officeart/2008/layout/VerticalCurvedList"/>
    <dgm:cxn modelId="{F44E0B9B-4B7F-4F6A-BCE2-9BAFFE7E0B5E}" type="presParOf" srcId="{6040C082-5266-48E1-ADCC-06F62AB0837A}" destId="{CD618D76-EA05-4482-AC8D-DD3B40426B30}" srcOrd="5" destOrd="0" presId="urn:microsoft.com/office/officeart/2008/layout/VerticalCurvedList"/>
    <dgm:cxn modelId="{B2DFE94F-491D-4D3C-A753-6B16DA922425}" type="presParOf" srcId="{6040C082-5266-48E1-ADCC-06F62AB0837A}" destId="{22A619F1-B3B3-4E94-9D42-4EE6AE258EBC}" srcOrd="6" destOrd="0" presId="urn:microsoft.com/office/officeart/2008/layout/VerticalCurvedList"/>
    <dgm:cxn modelId="{658174BE-1814-4CB1-8B79-2951AEA71989}" type="presParOf" srcId="{22A619F1-B3B3-4E94-9D42-4EE6AE258EBC}" destId="{098E8B02-16ED-4A34-B99E-BC13D6E15A65}" srcOrd="0" destOrd="0" presId="urn:microsoft.com/office/officeart/2008/layout/VerticalCurvedList"/>
    <dgm:cxn modelId="{E8D7D843-F001-46D9-9CBB-05E4295B1E16}" type="presParOf" srcId="{6040C082-5266-48E1-ADCC-06F62AB0837A}" destId="{AE6E4858-241C-4468-A244-1EBA7BF0870B}" srcOrd="7" destOrd="0" presId="urn:microsoft.com/office/officeart/2008/layout/VerticalCurvedList"/>
    <dgm:cxn modelId="{012B7723-DFEC-4C56-9953-3736A808FE89}" type="presParOf" srcId="{6040C082-5266-48E1-ADCC-06F62AB0837A}" destId="{4F0834B2-2925-4A1D-8B90-31ABD9F79BE1}" srcOrd="8" destOrd="0" presId="urn:microsoft.com/office/officeart/2008/layout/VerticalCurvedList"/>
    <dgm:cxn modelId="{C04BA735-8466-4D18-B500-725D3014E71D}" type="presParOf" srcId="{4F0834B2-2925-4A1D-8B90-31ABD9F79BE1}" destId="{73EB8A6F-CFFC-4B36-8B62-A9617A938064}" srcOrd="0" destOrd="0" presId="urn:microsoft.com/office/officeart/2008/layout/VerticalCurvedList"/>
    <dgm:cxn modelId="{F12A9E83-4DE9-4033-9871-026BDC523966}" type="presParOf" srcId="{6040C082-5266-48E1-ADCC-06F62AB0837A}" destId="{30E0F09F-2AE3-4B2B-AB28-AA4E002EE7C5}" srcOrd="9" destOrd="0" presId="urn:microsoft.com/office/officeart/2008/layout/VerticalCurvedList"/>
    <dgm:cxn modelId="{84FB9D05-4AC3-410C-9A8F-E67DB7CEBA47}" type="presParOf" srcId="{6040C082-5266-48E1-ADCC-06F62AB0837A}" destId="{4882B57E-3C5F-4E10-BE53-D4D699DC5592}" srcOrd="10" destOrd="0" presId="urn:microsoft.com/office/officeart/2008/layout/VerticalCurvedList"/>
    <dgm:cxn modelId="{E46CB82B-FB8E-4A50-9A6A-300D1BDF177A}" type="presParOf" srcId="{4882B57E-3C5F-4E10-BE53-D4D699DC5592}" destId="{E470D881-0EF5-4B98-9A9A-D2B54690AF74}" srcOrd="0" destOrd="0" presId="urn:microsoft.com/office/officeart/2008/layout/VerticalCurvedList"/>
    <dgm:cxn modelId="{B5D62F67-90F7-4844-8E44-122AAA4B11E5}" type="presParOf" srcId="{6040C082-5266-48E1-ADCC-06F62AB0837A}" destId="{E36C6AD6-CA0A-47CB-AC6B-0AFFB2135FCD}" srcOrd="11" destOrd="0" presId="urn:microsoft.com/office/officeart/2008/layout/VerticalCurvedList"/>
    <dgm:cxn modelId="{52055287-C754-4ACE-A059-83A73FABDBEE}" type="presParOf" srcId="{6040C082-5266-48E1-ADCC-06F62AB0837A}" destId="{D9513FEC-BF45-4C25-A22D-86AAFB4915BD}" srcOrd="12" destOrd="0" presId="urn:microsoft.com/office/officeart/2008/layout/VerticalCurvedList"/>
    <dgm:cxn modelId="{C538AC50-EDF0-42B8-94CB-E290FD8A5BAF}" type="presParOf" srcId="{D9513FEC-BF45-4C25-A22D-86AAFB4915BD}" destId="{8D07BEFE-A7CA-4570-9BBE-F3BEEA9912C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AE7F5E-7F5A-4ABE-B91F-4D0837E31517}" type="doc">
      <dgm:prSet loTypeId="urn:microsoft.com/office/officeart/2005/8/layout/equation2" loCatId="process" qsTypeId="urn:microsoft.com/office/officeart/2005/8/quickstyle/simple1" qsCatId="simple" csTypeId="urn:microsoft.com/office/officeart/2005/8/colors/colorful5" csCatId="colorful" phldr="1"/>
      <dgm:spPr/>
    </dgm:pt>
    <dgm:pt modelId="{F71F4C0B-B954-44DE-A41E-EE45DD9F8F7B}">
      <dgm:prSet phldrT="[Texto]"/>
      <dgm:spPr/>
      <dgm:t>
        <a:bodyPr/>
        <a:lstStyle/>
        <a:p>
          <a:r>
            <a:rPr lang="es-ES" dirty="0" smtClean="0"/>
            <a:t>Punto de vista general de la calidad y el producto (Sistemas de Gestión de Calidad)</a:t>
          </a:r>
          <a:endParaRPr lang="es-ES" dirty="0"/>
        </a:p>
      </dgm:t>
    </dgm:pt>
    <dgm:pt modelId="{327E6424-1AD7-4541-AA7F-257453FBBA3C}" type="parTrans" cxnId="{C2D29801-80B1-418B-9233-81E467692095}">
      <dgm:prSet/>
      <dgm:spPr/>
      <dgm:t>
        <a:bodyPr/>
        <a:lstStyle/>
        <a:p>
          <a:endParaRPr lang="es-ES"/>
        </a:p>
      </dgm:t>
    </dgm:pt>
    <dgm:pt modelId="{E81859DC-A4B3-4A9A-B7FC-2C7994D8BA58}" type="sibTrans" cxnId="{C2D29801-80B1-418B-9233-81E467692095}">
      <dgm:prSet/>
      <dgm:spPr/>
      <dgm:t>
        <a:bodyPr/>
        <a:lstStyle/>
        <a:p>
          <a:endParaRPr lang="es-ES"/>
        </a:p>
      </dgm:t>
    </dgm:pt>
    <dgm:pt modelId="{7D18862E-A3AD-4B85-88B1-C844A020ECFC}">
      <dgm:prSet phldrT="[Texto]"/>
      <dgm:spPr/>
      <dgm:t>
        <a:bodyPr/>
        <a:lstStyle/>
        <a:p>
          <a:r>
            <a:rPr lang="es-ES" dirty="0" smtClean="0"/>
            <a:t>Requerimientos del cliente o usuario (Detalle del Producto según su propósito)</a:t>
          </a:r>
          <a:endParaRPr lang="es-ES" dirty="0"/>
        </a:p>
      </dgm:t>
    </dgm:pt>
    <dgm:pt modelId="{3B9A003F-ED67-4D62-8A1B-B03A98A50E3D}" type="parTrans" cxnId="{3FBCB91E-62D4-45ED-8E59-C6A7E6EF6DFE}">
      <dgm:prSet/>
      <dgm:spPr/>
      <dgm:t>
        <a:bodyPr/>
        <a:lstStyle/>
        <a:p>
          <a:endParaRPr lang="es-ES"/>
        </a:p>
      </dgm:t>
    </dgm:pt>
    <dgm:pt modelId="{A1CA1755-5531-4888-8B11-9A5A4F310425}" type="sibTrans" cxnId="{3FBCB91E-62D4-45ED-8E59-C6A7E6EF6DFE}">
      <dgm:prSet/>
      <dgm:spPr/>
      <dgm:t>
        <a:bodyPr/>
        <a:lstStyle/>
        <a:p>
          <a:endParaRPr lang="es-ES"/>
        </a:p>
      </dgm:t>
    </dgm:pt>
    <dgm:pt modelId="{8D4F53E0-E1E9-41F3-8BA8-865BCF1FBD0D}">
      <dgm:prSet phldrT="[Texto]" custT="1"/>
      <dgm:spPr/>
      <dgm:t>
        <a:bodyPr/>
        <a:lstStyle/>
        <a:p>
          <a:r>
            <a:rPr lang="es-ES" sz="4400" dirty="0" smtClean="0"/>
            <a:t>Calidad</a:t>
          </a:r>
        </a:p>
        <a:p>
          <a:r>
            <a:rPr lang="es-ES" sz="1050" dirty="0" smtClean="0"/>
            <a:t>(2 consideraciones) </a:t>
          </a:r>
          <a:endParaRPr lang="es-ES" sz="1050" dirty="0"/>
        </a:p>
      </dgm:t>
    </dgm:pt>
    <dgm:pt modelId="{59154406-7206-4BC6-99B8-A06BDBD7EFBA}" type="parTrans" cxnId="{039EFE81-645B-4925-8E5D-9833373110E9}">
      <dgm:prSet/>
      <dgm:spPr/>
      <dgm:t>
        <a:bodyPr/>
        <a:lstStyle/>
        <a:p>
          <a:endParaRPr lang="es-ES"/>
        </a:p>
      </dgm:t>
    </dgm:pt>
    <dgm:pt modelId="{697677E2-9F84-4399-8871-C9F8C370450F}" type="sibTrans" cxnId="{039EFE81-645B-4925-8E5D-9833373110E9}">
      <dgm:prSet/>
      <dgm:spPr/>
      <dgm:t>
        <a:bodyPr/>
        <a:lstStyle/>
        <a:p>
          <a:endParaRPr lang="es-ES"/>
        </a:p>
      </dgm:t>
    </dgm:pt>
    <dgm:pt modelId="{13BDC58E-62E8-4502-AE4C-02112D0A007D}" type="pres">
      <dgm:prSet presAssocID="{F7AE7F5E-7F5A-4ABE-B91F-4D0837E31517}" presName="Name0" presStyleCnt="0">
        <dgm:presLayoutVars>
          <dgm:dir/>
          <dgm:resizeHandles val="exact"/>
        </dgm:presLayoutVars>
      </dgm:prSet>
      <dgm:spPr/>
    </dgm:pt>
    <dgm:pt modelId="{065BEAC4-F7F7-4410-9D94-744ADF824D1A}" type="pres">
      <dgm:prSet presAssocID="{F7AE7F5E-7F5A-4ABE-B91F-4D0837E31517}" presName="vNodes" presStyleCnt="0"/>
      <dgm:spPr/>
    </dgm:pt>
    <dgm:pt modelId="{3020CF6B-58E8-4491-A8AA-7B9CBEF1E1EC}" type="pres">
      <dgm:prSet presAssocID="{F71F4C0B-B954-44DE-A41E-EE45DD9F8F7B}" presName="node" presStyleLbl="node1" presStyleIdx="0" presStyleCnt="3" custScaleX="157127" custScaleY="1277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952F9C3-DC6A-465D-B670-DF418025C3E1}" type="pres">
      <dgm:prSet presAssocID="{E81859DC-A4B3-4A9A-B7FC-2C7994D8BA58}" presName="spacerT" presStyleCnt="0"/>
      <dgm:spPr/>
    </dgm:pt>
    <dgm:pt modelId="{93A5F52B-88A5-4F78-B642-1BBF896B1F3B}" type="pres">
      <dgm:prSet presAssocID="{E81859DC-A4B3-4A9A-B7FC-2C7994D8BA58}" presName="sibTrans" presStyleLbl="sibTrans2D1" presStyleIdx="0" presStyleCnt="2"/>
      <dgm:spPr/>
      <dgm:t>
        <a:bodyPr/>
        <a:lstStyle/>
        <a:p>
          <a:endParaRPr lang="es-ES"/>
        </a:p>
      </dgm:t>
    </dgm:pt>
    <dgm:pt modelId="{9B846D77-5FDB-4E6C-814F-B18A07C48E21}" type="pres">
      <dgm:prSet presAssocID="{E81859DC-A4B3-4A9A-B7FC-2C7994D8BA58}" presName="spacerB" presStyleCnt="0"/>
      <dgm:spPr/>
    </dgm:pt>
    <dgm:pt modelId="{59A0A3A5-FE9F-43BD-A50B-B90315DAAA8F}" type="pres">
      <dgm:prSet presAssocID="{7D18862E-A3AD-4B85-88B1-C844A020ECFC}" presName="node" presStyleLbl="node1" presStyleIdx="1" presStyleCnt="3" custScaleX="151740" custScaleY="12458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75C3A77-F3D6-4CD1-A2D8-59F3271BCCB6}" type="pres">
      <dgm:prSet presAssocID="{F7AE7F5E-7F5A-4ABE-B91F-4D0837E31517}" presName="sibTransLast" presStyleLbl="sibTrans2D1" presStyleIdx="1" presStyleCnt="2"/>
      <dgm:spPr/>
      <dgm:t>
        <a:bodyPr/>
        <a:lstStyle/>
        <a:p>
          <a:endParaRPr lang="es-ES"/>
        </a:p>
      </dgm:t>
    </dgm:pt>
    <dgm:pt modelId="{AE244C65-D068-4015-AB72-B33B37A6E304}" type="pres">
      <dgm:prSet presAssocID="{F7AE7F5E-7F5A-4ABE-B91F-4D0837E31517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EE2F264B-3425-4BDB-9718-15AE23887F03}" type="pres">
      <dgm:prSet presAssocID="{F7AE7F5E-7F5A-4ABE-B91F-4D0837E31517}" presName="lastNode" presStyleLbl="node1" presStyleIdx="2" presStyleCnt="3" custLinFactNeighborX="-112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63D44380-3DFD-40D1-9E7F-3804B75CF088}" type="presOf" srcId="{7D18862E-A3AD-4B85-88B1-C844A020ECFC}" destId="{59A0A3A5-FE9F-43BD-A50B-B90315DAAA8F}" srcOrd="0" destOrd="0" presId="urn:microsoft.com/office/officeart/2005/8/layout/equation2"/>
    <dgm:cxn modelId="{C31A713C-BC5B-46F5-A676-D378F45A81BC}" type="presOf" srcId="{F71F4C0B-B954-44DE-A41E-EE45DD9F8F7B}" destId="{3020CF6B-58E8-4491-A8AA-7B9CBEF1E1EC}" srcOrd="0" destOrd="0" presId="urn:microsoft.com/office/officeart/2005/8/layout/equation2"/>
    <dgm:cxn modelId="{039EFE81-645B-4925-8E5D-9833373110E9}" srcId="{F7AE7F5E-7F5A-4ABE-B91F-4D0837E31517}" destId="{8D4F53E0-E1E9-41F3-8BA8-865BCF1FBD0D}" srcOrd="2" destOrd="0" parTransId="{59154406-7206-4BC6-99B8-A06BDBD7EFBA}" sibTransId="{697677E2-9F84-4399-8871-C9F8C370450F}"/>
    <dgm:cxn modelId="{C2D29801-80B1-418B-9233-81E467692095}" srcId="{F7AE7F5E-7F5A-4ABE-B91F-4D0837E31517}" destId="{F71F4C0B-B954-44DE-A41E-EE45DD9F8F7B}" srcOrd="0" destOrd="0" parTransId="{327E6424-1AD7-4541-AA7F-257453FBBA3C}" sibTransId="{E81859DC-A4B3-4A9A-B7FC-2C7994D8BA58}"/>
    <dgm:cxn modelId="{65DD0808-8322-4EBF-B29F-09630A54426C}" type="presOf" srcId="{F7AE7F5E-7F5A-4ABE-B91F-4D0837E31517}" destId="{13BDC58E-62E8-4502-AE4C-02112D0A007D}" srcOrd="0" destOrd="0" presId="urn:microsoft.com/office/officeart/2005/8/layout/equation2"/>
    <dgm:cxn modelId="{5329E14B-2E7A-41EE-B7EF-0059A8C1487C}" type="presOf" srcId="{E81859DC-A4B3-4A9A-B7FC-2C7994D8BA58}" destId="{93A5F52B-88A5-4F78-B642-1BBF896B1F3B}" srcOrd="0" destOrd="0" presId="urn:microsoft.com/office/officeart/2005/8/layout/equation2"/>
    <dgm:cxn modelId="{AF86ACA5-95C8-44CE-BD11-690CA518B157}" type="presOf" srcId="{A1CA1755-5531-4888-8B11-9A5A4F310425}" destId="{C75C3A77-F3D6-4CD1-A2D8-59F3271BCCB6}" srcOrd="0" destOrd="0" presId="urn:microsoft.com/office/officeart/2005/8/layout/equation2"/>
    <dgm:cxn modelId="{F498A724-7A2E-4397-95A0-F88F99BF87F7}" type="presOf" srcId="{8D4F53E0-E1E9-41F3-8BA8-865BCF1FBD0D}" destId="{EE2F264B-3425-4BDB-9718-15AE23887F03}" srcOrd="0" destOrd="0" presId="urn:microsoft.com/office/officeart/2005/8/layout/equation2"/>
    <dgm:cxn modelId="{3FBCB91E-62D4-45ED-8E59-C6A7E6EF6DFE}" srcId="{F7AE7F5E-7F5A-4ABE-B91F-4D0837E31517}" destId="{7D18862E-A3AD-4B85-88B1-C844A020ECFC}" srcOrd="1" destOrd="0" parTransId="{3B9A003F-ED67-4D62-8A1B-B03A98A50E3D}" sibTransId="{A1CA1755-5531-4888-8B11-9A5A4F310425}"/>
    <dgm:cxn modelId="{562AB842-54F6-493E-9F14-855ECC64EDC3}" type="presOf" srcId="{A1CA1755-5531-4888-8B11-9A5A4F310425}" destId="{AE244C65-D068-4015-AB72-B33B37A6E304}" srcOrd="1" destOrd="0" presId="urn:microsoft.com/office/officeart/2005/8/layout/equation2"/>
    <dgm:cxn modelId="{9A83ED21-513A-4A55-9974-90E0828790DD}" type="presParOf" srcId="{13BDC58E-62E8-4502-AE4C-02112D0A007D}" destId="{065BEAC4-F7F7-4410-9D94-744ADF824D1A}" srcOrd="0" destOrd="0" presId="urn:microsoft.com/office/officeart/2005/8/layout/equation2"/>
    <dgm:cxn modelId="{793D7C55-38B5-4164-B8D3-FE2DA95FCDD4}" type="presParOf" srcId="{065BEAC4-F7F7-4410-9D94-744ADF824D1A}" destId="{3020CF6B-58E8-4491-A8AA-7B9CBEF1E1EC}" srcOrd="0" destOrd="0" presId="urn:microsoft.com/office/officeart/2005/8/layout/equation2"/>
    <dgm:cxn modelId="{932639E0-B418-4FB2-BD6B-527142C0624E}" type="presParOf" srcId="{065BEAC4-F7F7-4410-9D94-744ADF824D1A}" destId="{4952F9C3-DC6A-465D-B670-DF418025C3E1}" srcOrd="1" destOrd="0" presId="urn:microsoft.com/office/officeart/2005/8/layout/equation2"/>
    <dgm:cxn modelId="{4046018E-075E-4934-98D2-050286B11A88}" type="presParOf" srcId="{065BEAC4-F7F7-4410-9D94-744ADF824D1A}" destId="{93A5F52B-88A5-4F78-B642-1BBF896B1F3B}" srcOrd="2" destOrd="0" presId="urn:microsoft.com/office/officeart/2005/8/layout/equation2"/>
    <dgm:cxn modelId="{3952A7A1-CCBF-4C99-845C-038E589EFF36}" type="presParOf" srcId="{065BEAC4-F7F7-4410-9D94-744ADF824D1A}" destId="{9B846D77-5FDB-4E6C-814F-B18A07C48E21}" srcOrd="3" destOrd="0" presId="urn:microsoft.com/office/officeart/2005/8/layout/equation2"/>
    <dgm:cxn modelId="{8D557CEB-A2FC-4EF4-A624-4BC2A113BD07}" type="presParOf" srcId="{065BEAC4-F7F7-4410-9D94-744ADF824D1A}" destId="{59A0A3A5-FE9F-43BD-A50B-B90315DAAA8F}" srcOrd="4" destOrd="0" presId="urn:microsoft.com/office/officeart/2005/8/layout/equation2"/>
    <dgm:cxn modelId="{6DD8B0DC-DA52-4D71-86AD-821EC24CD056}" type="presParOf" srcId="{13BDC58E-62E8-4502-AE4C-02112D0A007D}" destId="{C75C3A77-F3D6-4CD1-A2D8-59F3271BCCB6}" srcOrd="1" destOrd="0" presId="urn:microsoft.com/office/officeart/2005/8/layout/equation2"/>
    <dgm:cxn modelId="{945CDF97-C98B-4DDD-BA2A-DC72C02A21F8}" type="presParOf" srcId="{C75C3A77-F3D6-4CD1-A2D8-59F3271BCCB6}" destId="{AE244C65-D068-4015-AB72-B33B37A6E304}" srcOrd="0" destOrd="0" presId="urn:microsoft.com/office/officeart/2005/8/layout/equation2"/>
    <dgm:cxn modelId="{27121C64-900D-4485-83C5-9E2C32C4F380}" type="presParOf" srcId="{13BDC58E-62E8-4502-AE4C-02112D0A007D}" destId="{EE2F264B-3425-4BDB-9718-15AE23887F03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D286F85-0C02-437C-B6B2-D64BF4997E37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679B63FE-4320-41F5-A85F-9D78E3561AC5}">
      <dgm:prSet phldrT="[Texto]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Calidad de datos geográficos</a:t>
          </a:r>
          <a:endParaRPr lang="es-ES" dirty="0"/>
        </a:p>
      </dgm:t>
    </dgm:pt>
    <dgm:pt modelId="{1B06A8C3-A2F3-4C3E-A670-053AD323FE70}" type="parTrans" cxnId="{150251E2-9157-4D7B-83A9-16FE3E45CA9B}">
      <dgm:prSet/>
      <dgm:spPr/>
      <dgm:t>
        <a:bodyPr/>
        <a:lstStyle/>
        <a:p>
          <a:endParaRPr lang="es-ES"/>
        </a:p>
      </dgm:t>
    </dgm:pt>
    <dgm:pt modelId="{1F19DFF7-9BF4-417D-AA46-10FAD97CF9D6}" type="sibTrans" cxnId="{150251E2-9157-4D7B-83A9-16FE3E45CA9B}">
      <dgm:prSet/>
      <dgm:spPr/>
      <dgm:t>
        <a:bodyPr/>
        <a:lstStyle/>
        <a:p>
          <a:endParaRPr lang="es-ES"/>
        </a:p>
      </dgm:t>
    </dgm:pt>
    <dgm:pt modelId="{F72CAE55-3FCB-403B-BF53-9322638D3332}">
      <dgm:prSet phldrT="[Texto]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Consistencia Lógica</a:t>
          </a:r>
          <a:endParaRPr lang="es-ES" dirty="0"/>
        </a:p>
      </dgm:t>
    </dgm:pt>
    <dgm:pt modelId="{DC4D386E-E408-46D2-A8E5-07AD48BDD268}" type="parTrans" cxnId="{EEBD439F-3F3F-460A-B873-24045839AB91}">
      <dgm:prSet/>
      <dgm:spPr/>
      <dgm:t>
        <a:bodyPr/>
        <a:lstStyle/>
        <a:p>
          <a:endParaRPr lang="es-ES"/>
        </a:p>
      </dgm:t>
    </dgm:pt>
    <dgm:pt modelId="{C9F3FC60-4B8A-4817-B014-41749CAF12F1}" type="sibTrans" cxnId="{EEBD439F-3F3F-460A-B873-24045839AB91}">
      <dgm:prSet/>
      <dgm:spPr/>
      <dgm:t>
        <a:bodyPr/>
        <a:lstStyle/>
        <a:p>
          <a:endParaRPr lang="es-ES"/>
        </a:p>
      </dgm:t>
    </dgm:pt>
    <dgm:pt modelId="{FAA6CE6B-7F48-4C94-B2F9-2F2C0A8645D9}">
      <dgm:prSet phldrT="[Texto]">
        <dgm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Exactitud Temática</a:t>
          </a:r>
          <a:endParaRPr lang="es-ES" dirty="0"/>
        </a:p>
      </dgm:t>
    </dgm:pt>
    <dgm:pt modelId="{A4380893-4A2B-47F7-8831-EF1807AFBDDB}" type="parTrans" cxnId="{9571D8A9-1C91-43B7-AD20-7F312CF52BC2}">
      <dgm:prSet/>
      <dgm:spPr/>
      <dgm:t>
        <a:bodyPr/>
        <a:lstStyle/>
        <a:p>
          <a:endParaRPr lang="es-ES"/>
        </a:p>
      </dgm:t>
    </dgm:pt>
    <dgm:pt modelId="{99AC9961-F0ED-4C4D-94EC-1822255B64FB}" type="sibTrans" cxnId="{9571D8A9-1C91-43B7-AD20-7F312CF52BC2}">
      <dgm:prSet/>
      <dgm:spPr/>
      <dgm:t>
        <a:bodyPr/>
        <a:lstStyle/>
        <a:p>
          <a:endParaRPr lang="es-ES"/>
        </a:p>
      </dgm:t>
    </dgm:pt>
    <dgm:pt modelId="{9053C991-61D2-4A49-BF52-FCD1D3E49EFA}">
      <dgm:prSet phldrT="[Texto]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Compleción</a:t>
          </a:r>
          <a:endParaRPr lang="es-ES" dirty="0"/>
        </a:p>
      </dgm:t>
    </dgm:pt>
    <dgm:pt modelId="{C959CCC7-6E74-4601-B5C8-3F2A0F8D0765}" type="sibTrans" cxnId="{72D3E5F5-AA58-4FFB-BD8A-AECCCE10A94A}">
      <dgm:prSet/>
      <dgm:spPr/>
      <dgm:t>
        <a:bodyPr/>
        <a:lstStyle/>
        <a:p>
          <a:endParaRPr lang="es-ES"/>
        </a:p>
      </dgm:t>
    </dgm:pt>
    <dgm:pt modelId="{7E1A1B6B-C4AB-4C6D-9429-9C2BEDC5042C}" type="parTrans" cxnId="{72D3E5F5-AA58-4FFB-BD8A-AECCCE10A94A}">
      <dgm:prSet/>
      <dgm:spPr/>
      <dgm:t>
        <a:bodyPr/>
        <a:lstStyle/>
        <a:p>
          <a:endParaRPr lang="es-ES"/>
        </a:p>
      </dgm:t>
    </dgm:pt>
    <dgm:pt modelId="{8E20E385-BE4A-4B69-A55A-2EEEB7E70826}">
      <dgm:prSet phldrT="[Texto]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ES" dirty="0" smtClean="0"/>
            <a:t>Exactitud  Posicional</a:t>
          </a:r>
          <a:endParaRPr lang="es-ES" dirty="0"/>
        </a:p>
      </dgm:t>
    </dgm:pt>
    <dgm:pt modelId="{E2063F7E-A6F8-4D48-BE49-B0BD7791EDBB}" type="sibTrans" cxnId="{E28F3580-90A5-4440-98A7-BFB1F09F43F4}">
      <dgm:prSet/>
      <dgm:spPr/>
      <dgm:t>
        <a:bodyPr/>
        <a:lstStyle/>
        <a:p>
          <a:endParaRPr lang="es-ES"/>
        </a:p>
      </dgm:t>
    </dgm:pt>
    <dgm:pt modelId="{2CEB10EE-429B-45D0-B4DB-EC25A4790284}" type="parTrans" cxnId="{E28F3580-90A5-4440-98A7-BFB1F09F43F4}">
      <dgm:prSet/>
      <dgm:spPr/>
      <dgm:t>
        <a:bodyPr/>
        <a:lstStyle/>
        <a:p>
          <a:endParaRPr lang="es-ES"/>
        </a:p>
      </dgm:t>
    </dgm:pt>
    <dgm:pt modelId="{3535EF8B-2BA5-44AE-A00B-E5753097288C}" type="pres">
      <dgm:prSet presAssocID="{4D286F85-0C02-437C-B6B2-D64BF4997E3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9CA1A67-5E03-4523-A8FE-7389469DFE7E}" type="pres">
      <dgm:prSet presAssocID="{679B63FE-4320-41F5-A85F-9D78E3561AC5}" presName="root1" presStyleCnt="0"/>
      <dgm:spPr/>
    </dgm:pt>
    <dgm:pt modelId="{67304AF6-1C0A-4E91-8C07-252EAC2315E7}" type="pres">
      <dgm:prSet presAssocID="{679B63FE-4320-41F5-A85F-9D78E3561AC5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C922EE6D-1BD8-4DF4-A90A-978D89DCD930}" type="pres">
      <dgm:prSet presAssocID="{679B63FE-4320-41F5-A85F-9D78E3561AC5}" presName="level2hierChild" presStyleCnt="0"/>
      <dgm:spPr/>
    </dgm:pt>
    <dgm:pt modelId="{06928BB5-17CA-4884-B9C9-EA4302E651FF}" type="pres">
      <dgm:prSet presAssocID="{DC4D386E-E408-46D2-A8E5-07AD48BDD268}" presName="conn2-1" presStyleLbl="parChTrans1D2" presStyleIdx="0" presStyleCnt="4"/>
      <dgm:spPr/>
      <dgm:t>
        <a:bodyPr/>
        <a:lstStyle/>
        <a:p>
          <a:endParaRPr lang="es-ES"/>
        </a:p>
      </dgm:t>
    </dgm:pt>
    <dgm:pt modelId="{D74E4D06-80E4-4787-ADA2-F846D2A5FAD8}" type="pres">
      <dgm:prSet presAssocID="{DC4D386E-E408-46D2-A8E5-07AD48BDD268}" presName="connTx" presStyleLbl="parChTrans1D2" presStyleIdx="0" presStyleCnt="4"/>
      <dgm:spPr/>
      <dgm:t>
        <a:bodyPr/>
        <a:lstStyle/>
        <a:p>
          <a:endParaRPr lang="es-ES"/>
        </a:p>
      </dgm:t>
    </dgm:pt>
    <dgm:pt modelId="{7E5A9082-6B17-45C8-8781-ADB3997D7B95}" type="pres">
      <dgm:prSet presAssocID="{F72CAE55-3FCB-403B-BF53-9322638D3332}" presName="root2" presStyleCnt="0"/>
      <dgm:spPr/>
    </dgm:pt>
    <dgm:pt modelId="{1A13F47B-38BA-4E4F-8742-D160569B119E}" type="pres">
      <dgm:prSet presAssocID="{F72CAE55-3FCB-403B-BF53-9322638D3332}" presName="LevelTwoTextNode" presStyleLbl="node2" presStyleIdx="0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2640E0B6-4E27-42A6-BFC0-B97EB81F17C2}" type="pres">
      <dgm:prSet presAssocID="{F72CAE55-3FCB-403B-BF53-9322638D3332}" presName="level3hierChild" presStyleCnt="0"/>
      <dgm:spPr/>
    </dgm:pt>
    <dgm:pt modelId="{DB4E5FD2-15AB-4658-9623-46C44373E115}" type="pres">
      <dgm:prSet presAssocID="{7E1A1B6B-C4AB-4C6D-9429-9C2BEDC5042C}" presName="conn2-1" presStyleLbl="parChTrans1D2" presStyleIdx="1" presStyleCnt="4"/>
      <dgm:spPr/>
      <dgm:t>
        <a:bodyPr/>
        <a:lstStyle/>
        <a:p>
          <a:endParaRPr lang="es-ES"/>
        </a:p>
      </dgm:t>
    </dgm:pt>
    <dgm:pt modelId="{3D8E1EFA-82F2-444E-8ABC-3230E14AE6F8}" type="pres">
      <dgm:prSet presAssocID="{7E1A1B6B-C4AB-4C6D-9429-9C2BEDC5042C}" presName="connTx" presStyleLbl="parChTrans1D2" presStyleIdx="1" presStyleCnt="4"/>
      <dgm:spPr/>
      <dgm:t>
        <a:bodyPr/>
        <a:lstStyle/>
        <a:p>
          <a:endParaRPr lang="es-ES"/>
        </a:p>
      </dgm:t>
    </dgm:pt>
    <dgm:pt modelId="{FE0D3BBC-4BEB-4DDD-A079-507871852C91}" type="pres">
      <dgm:prSet presAssocID="{9053C991-61D2-4A49-BF52-FCD1D3E49EFA}" presName="root2" presStyleCnt="0"/>
      <dgm:spPr/>
    </dgm:pt>
    <dgm:pt modelId="{65CC68F1-0AAD-4820-A37D-27E607FEF31E}" type="pres">
      <dgm:prSet presAssocID="{9053C991-61D2-4A49-BF52-FCD1D3E49EFA}" presName="LevelTwoTextNode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2BD404D-80FD-46D7-BEA6-52A4B72AF92D}" type="pres">
      <dgm:prSet presAssocID="{9053C991-61D2-4A49-BF52-FCD1D3E49EFA}" presName="level3hierChild" presStyleCnt="0"/>
      <dgm:spPr/>
    </dgm:pt>
    <dgm:pt modelId="{E599B5BF-4F1E-455C-A1ED-AC4CD208BF5F}" type="pres">
      <dgm:prSet presAssocID="{2CEB10EE-429B-45D0-B4DB-EC25A4790284}" presName="conn2-1" presStyleLbl="parChTrans1D2" presStyleIdx="2" presStyleCnt="4"/>
      <dgm:spPr/>
      <dgm:t>
        <a:bodyPr/>
        <a:lstStyle/>
        <a:p>
          <a:endParaRPr lang="es-ES"/>
        </a:p>
      </dgm:t>
    </dgm:pt>
    <dgm:pt modelId="{BE32839D-961F-4BAE-A164-775E0F56EA5D}" type="pres">
      <dgm:prSet presAssocID="{2CEB10EE-429B-45D0-B4DB-EC25A4790284}" presName="connTx" presStyleLbl="parChTrans1D2" presStyleIdx="2" presStyleCnt="4"/>
      <dgm:spPr/>
      <dgm:t>
        <a:bodyPr/>
        <a:lstStyle/>
        <a:p>
          <a:endParaRPr lang="es-ES"/>
        </a:p>
      </dgm:t>
    </dgm:pt>
    <dgm:pt modelId="{1BA330A4-A2CE-4375-A7C7-C8E0283E3C19}" type="pres">
      <dgm:prSet presAssocID="{8E20E385-BE4A-4B69-A55A-2EEEB7E70826}" presName="root2" presStyleCnt="0"/>
      <dgm:spPr/>
    </dgm:pt>
    <dgm:pt modelId="{15544F4F-EE6A-4231-9888-D879061AF4FD}" type="pres">
      <dgm:prSet presAssocID="{8E20E385-BE4A-4B69-A55A-2EEEB7E70826}" presName="LevelTwoTextNode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166AB882-87C0-4E28-9711-A638602E5063}" type="pres">
      <dgm:prSet presAssocID="{8E20E385-BE4A-4B69-A55A-2EEEB7E70826}" presName="level3hierChild" presStyleCnt="0"/>
      <dgm:spPr/>
    </dgm:pt>
    <dgm:pt modelId="{F1D3D445-7BC6-435D-864F-1A3C156CC4D4}" type="pres">
      <dgm:prSet presAssocID="{A4380893-4A2B-47F7-8831-EF1807AFBDDB}" presName="conn2-1" presStyleLbl="parChTrans1D2" presStyleIdx="3" presStyleCnt="4"/>
      <dgm:spPr/>
      <dgm:t>
        <a:bodyPr/>
        <a:lstStyle/>
        <a:p>
          <a:endParaRPr lang="es-ES"/>
        </a:p>
      </dgm:t>
    </dgm:pt>
    <dgm:pt modelId="{4B09A525-E206-4088-B9E5-C12F80CD7DD8}" type="pres">
      <dgm:prSet presAssocID="{A4380893-4A2B-47F7-8831-EF1807AFBDDB}" presName="connTx" presStyleLbl="parChTrans1D2" presStyleIdx="3" presStyleCnt="4"/>
      <dgm:spPr/>
      <dgm:t>
        <a:bodyPr/>
        <a:lstStyle/>
        <a:p>
          <a:endParaRPr lang="es-ES"/>
        </a:p>
      </dgm:t>
    </dgm:pt>
    <dgm:pt modelId="{6D5F3864-E92E-4F3E-BA9F-7C04E7DC5FAD}" type="pres">
      <dgm:prSet presAssocID="{FAA6CE6B-7F48-4C94-B2F9-2F2C0A8645D9}" presName="root2" presStyleCnt="0"/>
      <dgm:spPr/>
    </dgm:pt>
    <dgm:pt modelId="{1D9D6820-99E0-4FA9-8BF2-DDBC798EF3D8}" type="pres">
      <dgm:prSet presAssocID="{FAA6CE6B-7F48-4C94-B2F9-2F2C0A8645D9}" presName="LevelTwoTextNode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es-ES"/>
        </a:p>
      </dgm:t>
    </dgm:pt>
    <dgm:pt modelId="{AB068B66-642E-487A-A01A-63DFF9B735D0}" type="pres">
      <dgm:prSet presAssocID="{FAA6CE6B-7F48-4C94-B2F9-2F2C0A8645D9}" presName="level3hierChild" presStyleCnt="0"/>
      <dgm:spPr/>
    </dgm:pt>
  </dgm:ptLst>
  <dgm:cxnLst>
    <dgm:cxn modelId="{22B85E44-E1F3-4330-BEB8-90A89ED796C2}" type="presOf" srcId="{A4380893-4A2B-47F7-8831-EF1807AFBDDB}" destId="{4B09A525-E206-4088-B9E5-C12F80CD7DD8}" srcOrd="1" destOrd="0" presId="urn:microsoft.com/office/officeart/2005/8/layout/hierarchy2"/>
    <dgm:cxn modelId="{EF1A9FBF-635C-43C5-AF8B-FC8BE3380A85}" type="presOf" srcId="{2CEB10EE-429B-45D0-B4DB-EC25A4790284}" destId="{BE32839D-961F-4BAE-A164-775E0F56EA5D}" srcOrd="1" destOrd="0" presId="urn:microsoft.com/office/officeart/2005/8/layout/hierarchy2"/>
    <dgm:cxn modelId="{2FE71891-2DED-4762-8D22-B7FBEF3D96C6}" type="presOf" srcId="{2CEB10EE-429B-45D0-B4DB-EC25A4790284}" destId="{E599B5BF-4F1E-455C-A1ED-AC4CD208BF5F}" srcOrd="0" destOrd="0" presId="urn:microsoft.com/office/officeart/2005/8/layout/hierarchy2"/>
    <dgm:cxn modelId="{70151B07-809A-419B-BEFB-A0E2B0EDADED}" type="presOf" srcId="{FAA6CE6B-7F48-4C94-B2F9-2F2C0A8645D9}" destId="{1D9D6820-99E0-4FA9-8BF2-DDBC798EF3D8}" srcOrd="0" destOrd="0" presId="urn:microsoft.com/office/officeart/2005/8/layout/hierarchy2"/>
    <dgm:cxn modelId="{0EDA4C5C-9021-4D67-BA1A-624E27499D5A}" type="presOf" srcId="{8E20E385-BE4A-4B69-A55A-2EEEB7E70826}" destId="{15544F4F-EE6A-4231-9888-D879061AF4FD}" srcOrd="0" destOrd="0" presId="urn:microsoft.com/office/officeart/2005/8/layout/hierarchy2"/>
    <dgm:cxn modelId="{F914D548-5BC8-4054-B1BF-AED83872C241}" type="presOf" srcId="{A4380893-4A2B-47F7-8831-EF1807AFBDDB}" destId="{F1D3D445-7BC6-435D-864F-1A3C156CC4D4}" srcOrd="0" destOrd="0" presId="urn:microsoft.com/office/officeart/2005/8/layout/hierarchy2"/>
    <dgm:cxn modelId="{34FC1B79-D61F-4441-A5CB-02819397A216}" type="presOf" srcId="{DC4D386E-E408-46D2-A8E5-07AD48BDD268}" destId="{D74E4D06-80E4-4787-ADA2-F846D2A5FAD8}" srcOrd="1" destOrd="0" presId="urn:microsoft.com/office/officeart/2005/8/layout/hierarchy2"/>
    <dgm:cxn modelId="{F9EB600D-E0AC-4DCA-8431-50B169BACA51}" type="presOf" srcId="{4D286F85-0C02-437C-B6B2-D64BF4997E37}" destId="{3535EF8B-2BA5-44AE-A00B-E5753097288C}" srcOrd="0" destOrd="0" presId="urn:microsoft.com/office/officeart/2005/8/layout/hierarchy2"/>
    <dgm:cxn modelId="{AB126C9A-3AC0-4688-B686-C54CA45DE4FA}" type="presOf" srcId="{F72CAE55-3FCB-403B-BF53-9322638D3332}" destId="{1A13F47B-38BA-4E4F-8742-D160569B119E}" srcOrd="0" destOrd="0" presId="urn:microsoft.com/office/officeart/2005/8/layout/hierarchy2"/>
    <dgm:cxn modelId="{72D3E5F5-AA58-4FFB-BD8A-AECCCE10A94A}" srcId="{679B63FE-4320-41F5-A85F-9D78E3561AC5}" destId="{9053C991-61D2-4A49-BF52-FCD1D3E49EFA}" srcOrd="1" destOrd="0" parTransId="{7E1A1B6B-C4AB-4C6D-9429-9C2BEDC5042C}" sibTransId="{C959CCC7-6E74-4601-B5C8-3F2A0F8D0765}"/>
    <dgm:cxn modelId="{9571D8A9-1C91-43B7-AD20-7F312CF52BC2}" srcId="{679B63FE-4320-41F5-A85F-9D78E3561AC5}" destId="{FAA6CE6B-7F48-4C94-B2F9-2F2C0A8645D9}" srcOrd="3" destOrd="0" parTransId="{A4380893-4A2B-47F7-8831-EF1807AFBDDB}" sibTransId="{99AC9961-F0ED-4C4D-94EC-1822255B64FB}"/>
    <dgm:cxn modelId="{2B568A05-82DE-4666-945C-1459B691D1FE}" type="presOf" srcId="{7E1A1B6B-C4AB-4C6D-9429-9C2BEDC5042C}" destId="{3D8E1EFA-82F2-444E-8ABC-3230E14AE6F8}" srcOrd="1" destOrd="0" presId="urn:microsoft.com/office/officeart/2005/8/layout/hierarchy2"/>
    <dgm:cxn modelId="{262653DC-1F6F-4C5D-8430-40185A141350}" type="presOf" srcId="{DC4D386E-E408-46D2-A8E5-07AD48BDD268}" destId="{06928BB5-17CA-4884-B9C9-EA4302E651FF}" srcOrd="0" destOrd="0" presId="urn:microsoft.com/office/officeart/2005/8/layout/hierarchy2"/>
    <dgm:cxn modelId="{FC463A23-FE98-4684-8612-E6708925F768}" type="presOf" srcId="{9053C991-61D2-4A49-BF52-FCD1D3E49EFA}" destId="{65CC68F1-0AAD-4820-A37D-27E607FEF31E}" srcOrd="0" destOrd="0" presId="urn:microsoft.com/office/officeart/2005/8/layout/hierarchy2"/>
    <dgm:cxn modelId="{150251E2-9157-4D7B-83A9-16FE3E45CA9B}" srcId="{4D286F85-0C02-437C-B6B2-D64BF4997E37}" destId="{679B63FE-4320-41F5-A85F-9D78E3561AC5}" srcOrd="0" destOrd="0" parTransId="{1B06A8C3-A2F3-4C3E-A670-053AD323FE70}" sibTransId="{1F19DFF7-9BF4-417D-AA46-10FAD97CF9D6}"/>
    <dgm:cxn modelId="{E28F3580-90A5-4440-98A7-BFB1F09F43F4}" srcId="{679B63FE-4320-41F5-A85F-9D78E3561AC5}" destId="{8E20E385-BE4A-4B69-A55A-2EEEB7E70826}" srcOrd="2" destOrd="0" parTransId="{2CEB10EE-429B-45D0-B4DB-EC25A4790284}" sibTransId="{E2063F7E-A6F8-4D48-BE49-B0BD7791EDBB}"/>
    <dgm:cxn modelId="{EEBD439F-3F3F-460A-B873-24045839AB91}" srcId="{679B63FE-4320-41F5-A85F-9D78E3561AC5}" destId="{F72CAE55-3FCB-403B-BF53-9322638D3332}" srcOrd="0" destOrd="0" parTransId="{DC4D386E-E408-46D2-A8E5-07AD48BDD268}" sibTransId="{C9F3FC60-4B8A-4817-B014-41749CAF12F1}"/>
    <dgm:cxn modelId="{9F955A4F-FFE8-4E91-8B34-4974617442D7}" type="presOf" srcId="{7E1A1B6B-C4AB-4C6D-9429-9C2BEDC5042C}" destId="{DB4E5FD2-15AB-4658-9623-46C44373E115}" srcOrd="0" destOrd="0" presId="urn:microsoft.com/office/officeart/2005/8/layout/hierarchy2"/>
    <dgm:cxn modelId="{6D715195-41EA-4540-93A5-D2A5A36402D7}" type="presOf" srcId="{679B63FE-4320-41F5-A85F-9D78E3561AC5}" destId="{67304AF6-1C0A-4E91-8C07-252EAC2315E7}" srcOrd="0" destOrd="0" presId="urn:microsoft.com/office/officeart/2005/8/layout/hierarchy2"/>
    <dgm:cxn modelId="{4ACF1643-86D7-4056-8944-D9716F1D6436}" type="presParOf" srcId="{3535EF8B-2BA5-44AE-A00B-E5753097288C}" destId="{39CA1A67-5E03-4523-A8FE-7389469DFE7E}" srcOrd="0" destOrd="0" presId="urn:microsoft.com/office/officeart/2005/8/layout/hierarchy2"/>
    <dgm:cxn modelId="{5FDB3376-35B4-4BEA-8E15-4D3B82A781C4}" type="presParOf" srcId="{39CA1A67-5E03-4523-A8FE-7389469DFE7E}" destId="{67304AF6-1C0A-4E91-8C07-252EAC2315E7}" srcOrd="0" destOrd="0" presId="urn:microsoft.com/office/officeart/2005/8/layout/hierarchy2"/>
    <dgm:cxn modelId="{B4189948-0E30-4820-97BC-494F7219279D}" type="presParOf" srcId="{39CA1A67-5E03-4523-A8FE-7389469DFE7E}" destId="{C922EE6D-1BD8-4DF4-A90A-978D89DCD930}" srcOrd="1" destOrd="0" presId="urn:microsoft.com/office/officeart/2005/8/layout/hierarchy2"/>
    <dgm:cxn modelId="{96037DC5-21EC-4A81-BEB4-685742CFB98E}" type="presParOf" srcId="{C922EE6D-1BD8-4DF4-A90A-978D89DCD930}" destId="{06928BB5-17CA-4884-B9C9-EA4302E651FF}" srcOrd="0" destOrd="0" presId="urn:microsoft.com/office/officeart/2005/8/layout/hierarchy2"/>
    <dgm:cxn modelId="{159747EE-7623-4CA4-8D1F-E3649E1B26B8}" type="presParOf" srcId="{06928BB5-17CA-4884-B9C9-EA4302E651FF}" destId="{D74E4D06-80E4-4787-ADA2-F846D2A5FAD8}" srcOrd="0" destOrd="0" presId="urn:microsoft.com/office/officeart/2005/8/layout/hierarchy2"/>
    <dgm:cxn modelId="{793DDDDD-84F6-4460-80DA-9085457E12A8}" type="presParOf" srcId="{C922EE6D-1BD8-4DF4-A90A-978D89DCD930}" destId="{7E5A9082-6B17-45C8-8781-ADB3997D7B95}" srcOrd="1" destOrd="0" presId="urn:microsoft.com/office/officeart/2005/8/layout/hierarchy2"/>
    <dgm:cxn modelId="{29026424-ED42-44A5-BE18-AB54C597A762}" type="presParOf" srcId="{7E5A9082-6B17-45C8-8781-ADB3997D7B95}" destId="{1A13F47B-38BA-4E4F-8742-D160569B119E}" srcOrd="0" destOrd="0" presId="urn:microsoft.com/office/officeart/2005/8/layout/hierarchy2"/>
    <dgm:cxn modelId="{B98743FF-B5FC-4CCA-956B-7AD4D800EA87}" type="presParOf" srcId="{7E5A9082-6B17-45C8-8781-ADB3997D7B95}" destId="{2640E0B6-4E27-42A6-BFC0-B97EB81F17C2}" srcOrd="1" destOrd="0" presId="urn:microsoft.com/office/officeart/2005/8/layout/hierarchy2"/>
    <dgm:cxn modelId="{1598CB8C-8C33-4860-B275-535ADEC07AD3}" type="presParOf" srcId="{C922EE6D-1BD8-4DF4-A90A-978D89DCD930}" destId="{DB4E5FD2-15AB-4658-9623-46C44373E115}" srcOrd="2" destOrd="0" presId="urn:microsoft.com/office/officeart/2005/8/layout/hierarchy2"/>
    <dgm:cxn modelId="{44CA92A0-62EC-442F-B954-2B6D1EDB69AF}" type="presParOf" srcId="{DB4E5FD2-15AB-4658-9623-46C44373E115}" destId="{3D8E1EFA-82F2-444E-8ABC-3230E14AE6F8}" srcOrd="0" destOrd="0" presId="urn:microsoft.com/office/officeart/2005/8/layout/hierarchy2"/>
    <dgm:cxn modelId="{59C75F70-8F06-426E-A95A-1BD9E20F0AEE}" type="presParOf" srcId="{C922EE6D-1BD8-4DF4-A90A-978D89DCD930}" destId="{FE0D3BBC-4BEB-4DDD-A079-507871852C91}" srcOrd="3" destOrd="0" presId="urn:microsoft.com/office/officeart/2005/8/layout/hierarchy2"/>
    <dgm:cxn modelId="{7F83ABD4-0AAC-4313-A62C-AA81729F89B1}" type="presParOf" srcId="{FE0D3BBC-4BEB-4DDD-A079-507871852C91}" destId="{65CC68F1-0AAD-4820-A37D-27E607FEF31E}" srcOrd="0" destOrd="0" presId="urn:microsoft.com/office/officeart/2005/8/layout/hierarchy2"/>
    <dgm:cxn modelId="{256AE33C-B525-4E40-8D91-1D9A95FF83BE}" type="presParOf" srcId="{FE0D3BBC-4BEB-4DDD-A079-507871852C91}" destId="{12BD404D-80FD-46D7-BEA6-52A4B72AF92D}" srcOrd="1" destOrd="0" presId="urn:microsoft.com/office/officeart/2005/8/layout/hierarchy2"/>
    <dgm:cxn modelId="{027C7D2C-7175-4407-9A3D-BD49B232D7FE}" type="presParOf" srcId="{C922EE6D-1BD8-4DF4-A90A-978D89DCD930}" destId="{E599B5BF-4F1E-455C-A1ED-AC4CD208BF5F}" srcOrd="4" destOrd="0" presId="urn:microsoft.com/office/officeart/2005/8/layout/hierarchy2"/>
    <dgm:cxn modelId="{057A1B12-7C2E-4BD8-BBD6-CF8F6D0DC3A5}" type="presParOf" srcId="{E599B5BF-4F1E-455C-A1ED-AC4CD208BF5F}" destId="{BE32839D-961F-4BAE-A164-775E0F56EA5D}" srcOrd="0" destOrd="0" presId="urn:microsoft.com/office/officeart/2005/8/layout/hierarchy2"/>
    <dgm:cxn modelId="{265368B2-BF62-4E8E-B130-1DF13A874793}" type="presParOf" srcId="{C922EE6D-1BD8-4DF4-A90A-978D89DCD930}" destId="{1BA330A4-A2CE-4375-A7C7-C8E0283E3C19}" srcOrd="5" destOrd="0" presId="urn:microsoft.com/office/officeart/2005/8/layout/hierarchy2"/>
    <dgm:cxn modelId="{9491F2A9-5D05-4DF0-A468-67B2854CB928}" type="presParOf" srcId="{1BA330A4-A2CE-4375-A7C7-C8E0283E3C19}" destId="{15544F4F-EE6A-4231-9888-D879061AF4FD}" srcOrd="0" destOrd="0" presId="urn:microsoft.com/office/officeart/2005/8/layout/hierarchy2"/>
    <dgm:cxn modelId="{C743A3FF-7510-4D7D-8A7E-637841C0A482}" type="presParOf" srcId="{1BA330A4-A2CE-4375-A7C7-C8E0283E3C19}" destId="{166AB882-87C0-4E28-9711-A638602E5063}" srcOrd="1" destOrd="0" presId="urn:microsoft.com/office/officeart/2005/8/layout/hierarchy2"/>
    <dgm:cxn modelId="{DE848833-97E1-4E19-9486-5A8EB75F2094}" type="presParOf" srcId="{C922EE6D-1BD8-4DF4-A90A-978D89DCD930}" destId="{F1D3D445-7BC6-435D-864F-1A3C156CC4D4}" srcOrd="6" destOrd="0" presId="urn:microsoft.com/office/officeart/2005/8/layout/hierarchy2"/>
    <dgm:cxn modelId="{27211426-94A9-4275-9AD8-4D69DD80A518}" type="presParOf" srcId="{F1D3D445-7BC6-435D-864F-1A3C156CC4D4}" destId="{4B09A525-E206-4088-B9E5-C12F80CD7DD8}" srcOrd="0" destOrd="0" presId="urn:microsoft.com/office/officeart/2005/8/layout/hierarchy2"/>
    <dgm:cxn modelId="{C7E51047-9A25-4E6E-AB0A-B773F10748DE}" type="presParOf" srcId="{C922EE6D-1BD8-4DF4-A90A-978D89DCD930}" destId="{6D5F3864-E92E-4F3E-BA9F-7C04E7DC5FAD}" srcOrd="7" destOrd="0" presId="urn:microsoft.com/office/officeart/2005/8/layout/hierarchy2"/>
    <dgm:cxn modelId="{F514A2CC-12E2-49E9-BA11-F3ACD633EB72}" type="presParOf" srcId="{6D5F3864-E92E-4F3E-BA9F-7C04E7DC5FAD}" destId="{1D9D6820-99E0-4FA9-8BF2-DDBC798EF3D8}" srcOrd="0" destOrd="0" presId="urn:microsoft.com/office/officeart/2005/8/layout/hierarchy2"/>
    <dgm:cxn modelId="{2BABA68E-ABA0-4F22-85AB-4AB68046903E}" type="presParOf" srcId="{6D5F3864-E92E-4F3E-BA9F-7C04E7DC5FAD}" destId="{AB068B66-642E-487A-A01A-63DFF9B735D0}" srcOrd="1" destOrd="0" presId="urn:microsoft.com/office/officeart/2005/8/layout/hierarchy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F1C3EBC-9D56-4B8C-9A7F-D0B88E70DBD6}" type="doc">
      <dgm:prSet loTypeId="urn:microsoft.com/office/officeart/2005/8/layout/chevron1" loCatId="process" qsTypeId="urn:microsoft.com/office/officeart/2005/8/quickstyle/simple1" qsCatId="simple" csTypeId="urn:microsoft.com/office/officeart/2005/8/colors/accent1_4" csCatId="accent1" phldr="1"/>
      <dgm:spPr/>
    </dgm:pt>
    <dgm:pt modelId="{0369BDF8-8E10-4117-B586-086868A5FD8B}">
      <dgm:prSet phldrT="[Texto]"/>
      <dgm:spPr/>
      <dgm:t>
        <a:bodyPr/>
        <a:lstStyle/>
        <a:p>
          <a:r>
            <a:rPr lang="es-ES" dirty="0" smtClean="0"/>
            <a:t>Evalúa</a:t>
          </a:r>
          <a:endParaRPr lang="es-ES" dirty="0"/>
        </a:p>
      </dgm:t>
    </dgm:pt>
    <dgm:pt modelId="{EFD4F3AD-EA97-449F-8174-7C4DF3D22E3E}" type="parTrans" cxnId="{820C7E89-13BA-439C-9AC2-316A61E3A248}">
      <dgm:prSet/>
      <dgm:spPr/>
      <dgm:t>
        <a:bodyPr/>
        <a:lstStyle/>
        <a:p>
          <a:endParaRPr lang="es-ES"/>
        </a:p>
      </dgm:t>
    </dgm:pt>
    <dgm:pt modelId="{A3D0A578-B93B-4CDC-BE37-E06AC32794E5}" type="sibTrans" cxnId="{820C7E89-13BA-439C-9AC2-316A61E3A248}">
      <dgm:prSet/>
      <dgm:spPr/>
      <dgm:t>
        <a:bodyPr/>
        <a:lstStyle/>
        <a:p>
          <a:endParaRPr lang="es-ES"/>
        </a:p>
      </dgm:t>
    </dgm:pt>
    <dgm:pt modelId="{EE601CCF-272E-4924-940C-6204CF4EBCF6}">
      <dgm:prSet phldrT="[Texto]"/>
      <dgm:spPr/>
      <dgm:t>
        <a:bodyPr/>
        <a:lstStyle/>
        <a:p>
          <a:r>
            <a:rPr lang="es-ES" dirty="0" smtClean="0"/>
            <a:t>Relaciones Internas Datos</a:t>
          </a:r>
          <a:endParaRPr lang="es-ES" dirty="0"/>
        </a:p>
      </dgm:t>
    </dgm:pt>
    <dgm:pt modelId="{85755BD5-E740-4482-B976-0DA95C341C04}" type="parTrans" cxnId="{C28109BD-DA5B-46AC-9F79-3427F02F9598}">
      <dgm:prSet/>
      <dgm:spPr/>
      <dgm:t>
        <a:bodyPr/>
        <a:lstStyle/>
        <a:p>
          <a:endParaRPr lang="es-ES"/>
        </a:p>
      </dgm:t>
    </dgm:pt>
    <dgm:pt modelId="{47B32046-B48C-4F75-9764-26A8689F27EE}" type="sibTrans" cxnId="{C28109BD-DA5B-46AC-9F79-3427F02F9598}">
      <dgm:prSet/>
      <dgm:spPr/>
      <dgm:t>
        <a:bodyPr/>
        <a:lstStyle/>
        <a:p>
          <a:endParaRPr lang="es-ES"/>
        </a:p>
      </dgm:t>
    </dgm:pt>
    <dgm:pt modelId="{2D868C0F-2F48-4E0C-9BEA-C6C00FA0E462}">
      <dgm:prSet phldrT="[Texto]"/>
      <dgm:spPr/>
      <dgm:t>
        <a:bodyPr/>
        <a:lstStyle/>
        <a:p>
          <a:r>
            <a:rPr lang="es-ES" dirty="0" smtClean="0"/>
            <a:t>Reglas</a:t>
          </a:r>
          <a:endParaRPr lang="es-ES" dirty="0"/>
        </a:p>
      </dgm:t>
    </dgm:pt>
    <dgm:pt modelId="{E9EC1F8D-4404-4D4A-B831-C518EA431727}" type="parTrans" cxnId="{4B91C586-7A01-47EF-8557-B99945324032}">
      <dgm:prSet/>
      <dgm:spPr/>
      <dgm:t>
        <a:bodyPr/>
        <a:lstStyle/>
        <a:p>
          <a:endParaRPr lang="es-ES"/>
        </a:p>
      </dgm:t>
    </dgm:pt>
    <dgm:pt modelId="{4227B289-BBEA-48D1-8139-2F758F519A9D}" type="sibTrans" cxnId="{4B91C586-7A01-47EF-8557-B99945324032}">
      <dgm:prSet/>
      <dgm:spPr/>
      <dgm:t>
        <a:bodyPr/>
        <a:lstStyle/>
        <a:p>
          <a:endParaRPr lang="es-ES"/>
        </a:p>
      </dgm:t>
    </dgm:pt>
    <dgm:pt modelId="{4B1B5129-D98B-4B41-BDAD-8F3D361046C9}">
      <dgm:prSet phldrT="[Texto]"/>
      <dgm:spPr/>
      <dgm:t>
        <a:bodyPr/>
        <a:lstStyle/>
        <a:p>
          <a:r>
            <a:rPr lang="es-ES" dirty="0" smtClean="0"/>
            <a:t>Términos Producto</a:t>
          </a:r>
          <a:endParaRPr lang="es-ES" dirty="0"/>
        </a:p>
      </dgm:t>
    </dgm:pt>
    <dgm:pt modelId="{C3349692-45E2-4A41-8E73-87220EAE48B3}" type="parTrans" cxnId="{F1FAB87F-001B-4671-8F24-67298F6D8426}">
      <dgm:prSet/>
      <dgm:spPr/>
      <dgm:t>
        <a:bodyPr/>
        <a:lstStyle/>
        <a:p>
          <a:endParaRPr lang="es-ES"/>
        </a:p>
      </dgm:t>
    </dgm:pt>
    <dgm:pt modelId="{C63E9AF0-8218-4441-B4ED-8FB316838FB1}" type="sibTrans" cxnId="{F1FAB87F-001B-4671-8F24-67298F6D8426}">
      <dgm:prSet/>
      <dgm:spPr/>
      <dgm:t>
        <a:bodyPr/>
        <a:lstStyle/>
        <a:p>
          <a:endParaRPr lang="es-ES"/>
        </a:p>
      </dgm:t>
    </dgm:pt>
    <dgm:pt modelId="{D2A64785-20CC-4F74-84A6-A68B23D8E26E}" type="pres">
      <dgm:prSet presAssocID="{6F1C3EBC-9D56-4B8C-9A7F-D0B88E70DBD6}" presName="Name0" presStyleCnt="0">
        <dgm:presLayoutVars>
          <dgm:dir/>
          <dgm:animLvl val="lvl"/>
          <dgm:resizeHandles val="exact"/>
        </dgm:presLayoutVars>
      </dgm:prSet>
      <dgm:spPr/>
    </dgm:pt>
    <dgm:pt modelId="{5D48B787-1A00-4805-8FA2-69249A414492}" type="pres">
      <dgm:prSet presAssocID="{0369BDF8-8E10-4117-B586-086868A5FD8B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4C7E67-CEC6-425C-AD9F-03C6BF8D8707}" type="pres">
      <dgm:prSet presAssocID="{A3D0A578-B93B-4CDC-BE37-E06AC32794E5}" presName="parTxOnlySpace" presStyleCnt="0"/>
      <dgm:spPr/>
    </dgm:pt>
    <dgm:pt modelId="{71115E3A-23E0-4B68-87BB-BD09611D9103}" type="pres">
      <dgm:prSet presAssocID="{EE601CCF-272E-4924-940C-6204CF4EBCF6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91DD26F-52B9-4152-9A5F-E265F9BCA171}" type="pres">
      <dgm:prSet presAssocID="{47B32046-B48C-4F75-9764-26A8689F27EE}" presName="parTxOnlySpace" presStyleCnt="0"/>
      <dgm:spPr/>
    </dgm:pt>
    <dgm:pt modelId="{006EE56B-D1E5-4FD3-A6BB-865A5E467190}" type="pres">
      <dgm:prSet presAssocID="{2D868C0F-2F48-4E0C-9BEA-C6C00FA0E46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E29F2C8-577A-4762-9850-50D488839558}" type="pres">
      <dgm:prSet presAssocID="{4227B289-BBEA-48D1-8139-2F758F519A9D}" presName="parTxOnlySpace" presStyleCnt="0"/>
      <dgm:spPr/>
    </dgm:pt>
    <dgm:pt modelId="{BD55E1B6-A558-4E25-843B-850AFB6289EC}" type="pres">
      <dgm:prSet presAssocID="{4B1B5129-D98B-4B41-BDAD-8F3D361046C9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20C7E89-13BA-439C-9AC2-316A61E3A248}" srcId="{6F1C3EBC-9D56-4B8C-9A7F-D0B88E70DBD6}" destId="{0369BDF8-8E10-4117-B586-086868A5FD8B}" srcOrd="0" destOrd="0" parTransId="{EFD4F3AD-EA97-449F-8174-7C4DF3D22E3E}" sibTransId="{A3D0A578-B93B-4CDC-BE37-E06AC32794E5}"/>
    <dgm:cxn modelId="{7A39EC0D-8493-4FEC-9C46-D35823AD6E87}" type="presOf" srcId="{4B1B5129-D98B-4B41-BDAD-8F3D361046C9}" destId="{BD55E1B6-A558-4E25-843B-850AFB6289EC}" srcOrd="0" destOrd="0" presId="urn:microsoft.com/office/officeart/2005/8/layout/chevron1"/>
    <dgm:cxn modelId="{F1FAB87F-001B-4671-8F24-67298F6D8426}" srcId="{6F1C3EBC-9D56-4B8C-9A7F-D0B88E70DBD6}" destId="{4B1B5129-D98B-4B41-BDAD-8F3D361046C9}" srcOrd="3" destOrd="0" parTransId="{C3349692-45E2-4A41-8E73-87220EAE48B3}" sibTransId="{C63E9AF0-8218-4441-B4ED-8FB316838FB1}"/>
    <dgm:cxn modelId="{4B91C586-7A01-47EF-8557-B99945324032}" srcId="{6F1C3EBC-9D56-4B8C-9A7F-D0B88E70DBD6}" destId="{2D868C0F-2F48-4E0C-9BEA-C6C00FA0E462}" srcOrd="2" destOrd="0" parTransId="{E9EC1F8D-4404-4D4A-B831-C518EA431727}" sibTransId="{4227B289-BBEA-48D1-8139-2F758F519A9D}"/>
    <dgm:cxn modelId="{85CB2624-1AF3-45E1-926D-51A5059D4B9A}" type="presOf" srcId="{EE601CCF-272E-4924-940C-6204CF4EBCF6}" destId="{71115E3A-23E0-4B68-87BB-BD09611D9103}" srcOrd="0" destOrd="0" presId="urn:microsoft.com/office/officeart/2005/8/layout/chevron1"/>
    <dgm:cxn modelId="{61B85ABD-A668-4354-8DAF-25DD3C9C6D1B}" type="presOf" srcId="{0369BDF8-8E10-4117-B586-086868A5FD8B}" destId="{5D48B787-1A00-4805-8FA2-69249A414492}" srcOrd="0" destOrd="0" presId="urn:microsoft.com/office/officeart/2005/8/layout/chevron1"/>
    <dgm:cxn modelId="{7BA4721F-F1B7-401D-B31D-79B74DDDE6A7}" type="presOf" srcId="{6F1C3EBC-9D56-4B8C-9A7F-D0B88E70DBD6}" destId="{D2A64785-20CC-4F74-84A6-A68B23D8E26E}" srcOrd="0" destOrd="0" presId="urn:microsoft.com/office/officeart/2005/8/layout/chevron1"/>
    <dgm:cxn modelId="{82096DEE-65D4-4DB9-9132-7F3BDD97ECED}" type="presOf" srcId="{2D868C0F-2F48-4E0C-9BEA-C6C00FA0E462}" destId="{006EE56B-D1E5-4FD3-A6BB-865A5E467190}" srcOrd="0" destOrd="0" presId="urn:microsoft.com/office/officeart/2005/8/layout/chevron1"/>
    <dgm:cxn modelId="{C28109BD-DA5B-46AC-9F79-3427F02F9598}" srcId="{6F1C3EBC-9D56-4B8C-9A7F-D0B88E70DBD6}" destId="{EE601CCF-272E-4924-940C-6204CF4EBCF6}" srcOrd="1" destOrd="0" parTransId="{85755BD5-E740-4482-B976-0DA95C341C04}" sibTransId="{47B32046-B48C-4F75-9764-26A8689F27EE}"/>
    <dgm:cxn modelId="{66627C73-2002-4FED-B6DC-21E1C126BAD3}" type="presParOf" srcId="{D2A64785-20CC-4F74-84A6-A68B23D8E26E}" destId="{5D48B787-1A00-4805-8FA2-69249A414492}" srcOrd="0" destOrd="0" presId="urn:microsoft.com/office/officeart/2005/8/layout/chevron1"/>
    <dgm:cxn modelId="{618D374C-3E92-43D4-8067-7B9E6534E0B1}" type="presParOf" srcId="{D2A64785-20CC-4F74-84A6-A68B23D8E26E}" destId="{154C7E67-CEC6-425C-AD9F-03C6BF8D8707}" srcOrd="1" destOrd="0" presId="urn:microsoft.com/office/officeart/2005/8/layout/chevron1"/>
    <dgm:cxn modelId="{5F7D73E4-9E74-45E1-86F0-E45C4C4D9F8E}" type="presParOf" srcId="{D2A64785-20CC-4F74-84A6-A68B23D8E26E}" destId="{71115E3A-23E0-4B68-87BB-BD09611D9103}" srcOrd="2" destOrd="0" presId="urn:microsoft.com/office/officeart/2005/8/layout/chevron1"/>
    <dgm:cxn modelId="{663DAA0E-9875-4FF8-B20D-8CAF6F0CEB46}" type="presParOf" srcId="{D2A64785-20CC-4F74-84A6-A68B23D8E26E}" destId="{291DD26F-52B9-4152-9A5F-E265F9BCA171}" srcOrd="3" destOrd="0" presId="urn:microsoft.com/office/officeart/2005/8/layout/chevron1"/>
    <dgm:cxn modelId="{7F358E45-C2E5-485B-8468-598C770EBC03}" type="presParOf" srcId="{D2A64785-20CC-4F74-84A6-A68B23D8E26E}" destId="{006EE56B-D1E5-4FD3-A6BB-865A5E467190}" srcOrd="4" destOrd="0" presId="urn:microsoft.com/office/officeart/2005/8/layout/chevron1"/>
    <dgm:cxn modelId="{377A3267-504C-4AAD-A682-786737E77B42}" type="presParOf" srcId="{D2A64785-20CC-4F74-84A6-A68B23D8E26E}" destId="{EE29F2C8-577A-4762-9850-50D488839558}" srcOrd="5" destOrd="0" presId="urn:microsoft.com/office/officeart/2005/8/layout/chevron1"/>
    <dgm:cxn modelId="{3ABB3A11-19F8-4C8D-A026-1DB04E5FFF11}" type="presParOf" srcId="{D2A64785-20CC-4F74-84A6-A68B23D8E26E}" destId="{BD55E1B6-A558-4E25-843B-850AFB6289EC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C430B0F-E8DA-465A-812C-EFFE710CD4E2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FBEBBDE2-F7CE-4365-808B-7E1A8B91A0B3}">
      <dgm:prSet phldrT="[Texto]"/>
      <dgm:spPr/>
      <dgm:t>
        <a:bodyPr/>
        <a:lstStyle/>
        <a:p>
          <a:r>
            <a:rPr lang="es-ES" dirty="0" smtClean="0"/>
            <a:t>Evalúa</a:t>
          </a:r>
          <a:endParaRPr lang="es-ES" dirty="0"/>
        </a:p>
      </dgm:t>
    </dgm:pt>
    <dgm:pt modelId="{FF7A508A-B85C-4756-A057-E803A4EDAE30}" type="parTrans" cxnId="{3E0FD66C-C6A3-44C7-AB15-7CE7AD349B12}">
      <dgm:prSet/>
      <dgm:spPr/>
      <dgm:t>
        <a:bodyPr/>
        <a:lstStyle/>
        <a:p>
          <a:endParaRPr lang="es-ES"/>
        </a:p>
      </dgm:t>
    </dgm:pt>
    <dgm:pt modelId="{64D3E56F-1CB3-463D-B496-8D68FBFF9448}" type="sibTrans" cxnId="{3E0FD66C-C6A3-44C7-AB15-7CE7AD349B12}">
      <dgm:prSet/>
      <dgm:spPr/>
      <dgm:t>
        <a:bodyPr/>
        <a:lstStyle/>
        <a:p>
          <a:endParaRPr lang="es-ES"/>
        </a:p>
      </dgm:t>
    </dgm:pt>
    <dgm:pt modelId="{4603811F-CCF4-4443-9CA6-A3EB88F1E5C1}">
      <dgm:prSet phldrT="[Texto]"/>
      <dgm:spPr/>
      <dgm:t>
        <a:bodyPr/>
        <a:lstStyle/>
        <a:p>
          <a:r>
            <a:rPr lang="es-ES" dirty="0" smtClean="0"/>
            <a:t>Posición Objeto</a:t>
          </a:r>
          <a:endParaRPr lang="es-ES" dirty="0"/>
        </a:p>
      </dgm:t>
    </dgm:pt>
    <dgm:pt modelId="{10F4C093-1AFA-45D9-BC5E-E8EF6B4AE804}" type="parTrans" cxnId="{E8CBF003-43EE-4743-BEA0-638FD84B5B40}">
      <dgm:prSet/>
      <dgm:spPr/>
      <dgm:t>
        <a:bodyPr/>
        <a:lstStyle/>
        <a:p>
          <a:endParaRPr lang="es-ES"/>
        </a:p>
      </dgm:t>
    </dgm:pt>
    <dgm:pt modelId="{9524BA44-3BE4-44BF-BDCB-17C78899D936}" type="sibTrans" cxnId="{E8CBF003-43EE-4743-BEA0-638FD84B5B40}">
      <dgm:prSet/>
      <dgm:spPr/>
      <dgm:t>
        <a:bodyPr/>
        <a:lstStyle/>
        <a:p>
          <a:endParaRPr lang="es-ES"/>
        </a:p>
      </dgm:t>
    </dgm:pt>
    <dgm:pt modelId="{8369020A-04FB-42F4-A91A-41758B732A82}">
      <dgm:prSet phldrT="[Texto]"/>
      <dgm:spPr/>
      <dgm:t>
        <a:bodyPr/>
        <a:lstStyle/>
        <a:p>
          <a:r>
            <a:rPr lang="es-ES" dirty="0" smtClean="0"/>
            <a:t>Verdadera Posición</a:t>
          </a:r>
          <a:endParaRPr lang="es-ES" dirty="0"/>
        </a:p>
      </dgm:t>
    </dgm:pt>
    <dgm:pt modelId="{08E8C190-49B9-4A89-B8D0-5C413929430F}" type="parTrans" cxnId="{A5B01B99-D0CE-46ED-87E3-E8B3DAA74DA4}">
      <dgm:prSet/>
      <dgm:spPr/>
      <dgm:t>
        <a:bodyPr/>
        <a:lstStyle/>
        <a:p>
          <a:endParaRPr lang="es-ES"/>
        </a:p>
      </dgm:t>
    </dgm:pt>
    <dgm:pt modelId="{E5CC13A0-6997-4D58-BC37-9723EFD4BA05}" type="sibTrans" cxnId="{A5B01B99-D0CE-46ED-87E3-E8B3DAA74DA4}">
      <dgm:prSet/>
      <dgm:spPr/>
      <dgm:t>
        <a:bodyPr/>
        <a:lstStyle/>
        <a:p>
          <a:endParaRPr lang="es-ES"/>
        </a:p>
      </dgm:t>
    </dgm:pt>
    <dgm:pt modelId="{246BB420-2CC8-4FAD-B6C7-E5E2EB5DF536}">
      <dgm:prSet phldrT="[Texto]"/>
      <dgm:spPr/>
      <dgm:t>
        <a:bodyPr/>
        <a:lstStyle/>
        <a:p>
          <a:r>
            <a:rPr lang="es-ES" dirty="0" smtClean="0"/>
            <a:t>Sistema de Referencia</a:t>
          </a:r>
          <a:endParaRPr lang="es-ES" dirty="0"/>
        </a:p>
      </dgm:t>
    </dgm:pt>
    <dgm:pt modelId="{EA6A7DD0-32D7-4E85-8866-D6B4000CC084}" type="parTrans" cxnId="{4C4989B8-6E48-4A54-8E37-0F67A30A7687}">
      <dgm:prSet/>
      <dgm:spPr/>
      <dgm:t>
        <a:bodyPr/>
        <a:lstStyle/>
        <a:p>
          <a:endParaRPr lang="es-ES"/>
        </a:p>
      </dgm:t>
    </dgm:pt>
    <dgm:pt modelId="{14AA1EB6-B88A-4090-9EE3-3C3F96146956}" type="sibTrans" cxnId="{4C4989B8-6E48-4A54-8E37-0F67A30A7687}">
      <dgm:prSet/>
      <dgm:spPr/>
      <dgm:t>
        <a:bodyPr/>
        <a:lstStyle/>
        <a:p>
          <a:endParaRPr lang="es-ES"/>
        </a:p>
      </dgm:t>
    </dgm:pt>
    <dgm:pt modelId="{9E2CED04-6C0B-4F55-BA9B-CBF0E02A3F41}" type="pres">
      <dgm:prSet presAssocID="{BC430B0F-E8DA-465A-812C-EFFE710CD4E2}" presName="Name0" presStyleCnt="0">
        <dgm:presLayoutVars>
          <dgm:dir/>
          <dgm:animLvl val="lvl"/>
          <dgm:resizeHandles val="exact"/>
        </dgm:presLayoutVars>
      </dgm:prSet>
      <dgm:spPr/>
    </dgm:pt>
    <dgm:pt modelId="{67543B46-7B3B-4BC1-BBE6-BC6CD2C366B2}" type="pres">
      <dgm:prSet presAssocID="{FBEBBDE2-F7CE-4365-808B-7E1A8B91A0B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0E505B-5464-4F3A-B025-2CC2319212BB}" type="pres">
      <dgm:prSet presAssocID="{64D3E56F-1CB3-463D-B496-8D68FBFF9448}" presName="parTxOnlySpace" presStyleCnt="0"/>
      <dgm:spPr/>
    </dgm:pt>
    <dgm:pt modelId="{7D309343-2498-440C-B2EA-656A5E0DC7BF}" type="pres">
      <dgm:prSet presAssocID="{4603811F-CCF4-4443-9CA6-A3EB88F1E5C1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DF925E-DC5C-49CF-86A4-CDD3A448CACF}" type="pres">
      <dgm:prSet presAssocID="{9524BA44-3BE4-44BF-BDCB-17C78899D936}" presName="parTxOnlySpace" presStyleCnt="0"/>
      <dgm:spPr/>
    </dgm:pt>
    <dgm:pt modelId="{7CA2D9A5-37E7-487F-8023-100A1A2CAEDD}" type="pres">
      <dgm:prSet presAssocID="{8369020A-04FB-42F4-A91A-41758B732A8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C6B6B5-A3A6-4691-9D2E-6554EF04DF1D}" type="pres">
      <dgm:prSet presAssocID="{E5CC13A0-6997-4D58-BC37-9723EFD4BA05}" presName="parTxOnlySpace" presStyleCnt="0"/>
      <dgm:spPr/>
    </dgm:pt>
    <dgm:pt modelId="{F2BEE773-DFCD-41D8-B395-E6CEA7ECA099}" type="pres">
      <dgm:prSet presAssocID="{246BB420-2CC8-4FAD-B6C7-E5E2EB5DF53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C4989B8-6E48-4A54-8E37-0F67A30A7687}" srcId="{BC430B0F-E8DA-465A-812C-EFFE710CD4E2}" destId="{246BB420-2CC8-4FAD-B6C7-E5E2EB5DF536}" srcOrd="3" destOrd="0" parTransId="{EA6A7DD0-32D7-4E85-8866-D6B4000CC084}" sibTransId="{14AA1EB6-B88A-4090-9EE3-3C3F96146956}"/>
    <dgm:cxn modelId="{4479BFC6-DDAE-405A-9B36-3778D8E74D0E}" type="presOf" srcId="{BC430B0F-E8DA-465A-812C-EFFE710CD4E2}" destId="{9E2CED04-6C0B-4F55-BA9B-CBF0E02A3F41}" srcOrd="0" destOrd="0" presId="urn:microsoft.com/office/officeart/2005/8/layout/chevron1"/>
    <dgm:cxn modelId="{A5B01B99-D0CE-46ED-87E3-E8B3DAA74DA4}" srcId="{BC430B0F-E8DA-465A-812C-EFFE710CD4E2}" destId="{8369020A-04FB-42F4-A91A-41758B732A82}" srcOrd="2" destOrd="0" parTransId="{08E8C190-49B9-4A89-B8D0-5C413929430F}" sibTransId="{E5CC13A0-6997-4D58-BC37-9723EFD4BA05}"/>
    <dgm:cxn modelId="{CBE14216-760C-430F-AAC0-37FA8FBD9C3A}" type="presOf" srcId="{FBEBBDE2-F7CE-4365-808B-7E1A8B91A0B3}" destId="{67543B46-7B3B-4BC1-BBE6-BC6CD2C366B2}" srcOrd="0" destOrd="0" presId="urn:microsoft.com/office/officeart/2005/8/layout/chevron1"/>
    <dgm:cxn modelId="{005933D8-2976-4D5E-8CA7-747AA143C99A}" type="presOf" srcId="{4603811F-CCF4-4443-9CA6-A3EB88F1E5C1}" destId="{7D309343-2498-440C-B2EA-656A5E0DC7BF}" srcOrd="0" destOrd="0" presId="urn:microsoft.com/office/officeart/2005/8/layout/chevron1"/>
    <dgm:cxn modelId="{3E0FD66C-C6A3-44C7-AB15-7CE7AD349B12}" srcId="{BC430B0F-E8DA-465A-812C-EFFE710CD4E2}" destId="{FBEBBDE2-F7CE-4365-808B-7E1A8B91A0B3}" srcOrd="0" destOrd="0" parTransId="{FF7A508A-B85C-4756-A057-E803A4EDAE30}" sibTransId="{64D3E56F-1CB3-463D-B496-8D68FBFF9448}"/>
    <dgm:cxn modelId="{986ED981-5CFC-416C-BCCD-C0A6BAA378C0}" type="presOf" srcId="{8369020A-04FB-42F4-A91A-41758B732A82}" destId="{7CA2D9A5-37E7-487F-8023-100A1A2CAEDD}" srcOrd="0" destOrd="0" presId="urn:microsoft.com/office/officeart/2005/8/layout/chevron1"/>
    <dgm:cxn modelId="{E8CBF003-43EE-4743-BEA0-638FD84B5B40}" srcId="{BC430B0F-E8DA-465A-812C-EFFE710CD4E2}" destId="{4603811F-CCF4-4443-9CA6-A3EB88F1E5C1}" srcOrd="1" destOrd="0" parTransId="{10F4C093-1AFA-45D9-BC5E-E8EF6B4AE804}" sibTransId="{9524BA44-3BE4-44BF-BDCB-17C78899D936}"/>
    <dgm:cxn modelId="{3C689940-035B-453A-AC71-97C24D9A470D}" type="presOf" srcId="{246BB420-2CC8-4FAD-B6C7-E5E2EB5DF536}" destId="{F2BEE773-DFCD-41D8-B395-E6CEA7ECA099}" srcOrd="0" destOrd="0" presId="urn:microsoft.com/office/officeart/2005/8/layout/chevron1"/>
    <dgm:cxn modelId="{D9C4485C-7438-4BC6-A035-7346E55AA21D}" type="presParOf" srcId="{9E2CED04-6C0B-4F55-BA9B-CBF0E02A3F41}" destId="{67543B46-7B3B-4BC1-BBE6-BC6CD2C366B2}" srcOrd="0" destOrd="0" presId="urn:microsoft.com/office/officeart/2005/8/layout/chevron1"/>
    <dgm:cxn modelId="{15989236-8510-4981-A02B-67EE692EF825}" type="presParOf" srcId="{9E2CED04-6C0B-4F55-BA9B-CBF0E02A3F41}" destId="{C40E505B-5464-4F3A-B025-2CC2319212BB}" srcOrd="1" destOrd="0" presId="urn:microsoft.com/office/officeart/2005/8/layout/chevron1"/>
    <dgm:cxn modelId="{4E4E9D69-25EF-4012-A802-0EDB8C9DC905}" type="presParOf" srcId="{9E2CED04-6C0B-4F55-BA9B-CBF0E02A3F41}" destId="{7D309343-2498-440C-B2EA-656A5E0DC7BF}" srcOrd="2" destOrd="0" presId="urn:microsoft.com/office/officeart/2005/8/layout/chevron1"/>
    <dgm:cxn modelId="{B3ACD13C-7041-44CE-8AFC-4CD5F7AFC16F}" type="presParOf" srcId="{9E2CED04-6C0B-4F55-BA9B-CBF0E02A3F41}" destId="{FDDF925E-DC5C-49CF-86A4-CDD3A448CACF}" srcOrd="3" destOrd="0" presId="urn:microsoft.com/office/officeart/2005/8/layout/chevron1"/>
    <dgm:cxn modelId="{6386A89D-3977-48B1-BC10-EB2D0C4EEC44}" type="presParOf" srcId="{9E2CED04-6C0B-4F55-BA9B-CBF0E02A3F41}" destId="{7CA2D9A5-37E7-487F-8023-100A1A2CAEDD}" srcOrd="4" destOrd="0" presId="urn:microsoft.com/office/officeart/2005/8/layout/chevron1"/>
    <dgm:cxn modelId="{FAE49616-C4AF-4BD4-B35A-C22829904F87}" type="presParOf" srcId="{9E2CED04-6C0B-4F55-BA9B-CBF0E02A3F41}" destId="{BDC6B6B5-A3A6-4691-9D2E-6554EF04DF1D}" srcOrd="5" destOrd="0" presId="urn:microsoft.com/office/officeart/2005/8/layout/chevron1"/>
    <dgm:cxn modelId="{C3E52A37-50CA-4866-9372-303851591C8E}" type="presParOf" srcId="{9E2CED04-6C0B-4F55-BA9B-CBF0E02A3F41}" destId="{F2BEE773-DFCD-41D8-B395-E6CEA7ECA099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C430B0F-E8DA-465A-812C-EFFE710CD4E2}" type="doc">
      <dgm:prSet loTypeId="urn:microsoft.com/office/officeart/2005/8/layout/chevron1" loCatId="process" qsTypeId="urn:microsoft.com/office/officeart/2005/8/quickstyle/simple1" qsCatId="simple" csTypeId="urn:microsoft.com/office/officeart/2005/8/colors/colorful1" csCatId="colorful" phldr="1"/>
      <dgm:spPr/>
    </dgm:pt>
    <dgm:pt modelId="{FBEBBDE2-F7CE-4365-808B-7E1A8B91A0B3}">
      <dgm:prSet phldrT="[Texto]"/>
      <dgm:spPr/>
      <dgm:t>
        <a:bodyPr/>
        <a:lstStyle/>
        <a:p>
          <a:r>
            <a:rPr lang="es-ES" dirty="0" smtClean="0"/>
            <a:t>Evalúa</a:t>
          </a:r>
          <a:endParaRPr lang="es-ES" dirty="0"/>
        </a:p>
      </dgm:t>
    </dgm:pt>
    <dgm:pt modelId="{FF7A508A-B85C-4756-A057-E803A4EDAE30}" type="parTrans" cxnId="{3E0FD66C-C6A3-44C7-AB15-7CE7AD349B12}">
      <dgm:prSet/>
      <dgm:spPr/>
      <dgm:t>
        <a:bodyPr/>
        <a:lstStyle/>
        <a:p>
          <a:endParaRPr lang="es-ES"/>
        </a:p>
      </dgm:t>
    </dgm:pt>
    <dgm:pt modelId="{64D3E56F-1CB3-463D-B496-8D68FBFF9448}" type="sibTrans" cxnId="{3E0FD66C-C6A3-44C7-AB15-7CE7AD349B12}">
      <dgm:prSet/>
      <dgm:spPr/>
      <dgm:t>
        <a:bodyPr/>
        <a:lstStyle/>
        <a:p>
          <a:endParaRPr lang="es-ES"/>
        </a:p>
      </dgm:t>
    </dgm:pt>
    <dgm:pt modelId="{4603811F-CCF4-4443-9CA6-A3EB88F1E5C1}">
      <dgm:prSet phldrT="[Texto]"/>
      <dgm:spPr/>
      <dgm:t>
        <a:bodyPr/>
        <a:lstStyle/>
        <a:p>
          <a:r>
            <a:rPr lang="es-ES" dirty="0" smtClean="0"/>
            <a:t>Valores de cada elemento</a:t>
          </a:r>
          <a:endParaRPr lang="es-ES" dirty="0"/>
        </a:p>
      </dgm:t>
    </dgm:pt>
    <dgm:pt modelId="{10F4C093-1AFA-45D9-BC5E-E8EF6B4AE804}" type="parTrans" cxnId="{E8CBF003-43EE-4743-BEA0-638FD84B5B40}">
      <dgm:prSet/>
      <dgm:spPr/>
      <dgm:t>
        <a:bodyPr/>
        <a:lstStyle/>
        <a:p>
          <a:endParaRPr lang="es-ES"/>
        </a:p>
      </dgm:t>
    </dgm:pt>
    <dgm:pt modelId="{9524BA44-3BE4-44BF-BDCB-17C78899D936}" type="sibTrans" cxnId="{E8CBF003-43EE-4743-BEA0-638FD84B5B40}">
      <dgm:prSet/>
      <dgm:spPr/>
      <dgm:t>
        <a:bodyPr/>
        <a:lstStyle/>
        <a:p>
          <a:endParaRPr lang="es-ES"/>
        </a:p>
      </dgm:t>
    </dgm:pt>
    <dgm:pt modelId="{8369020A-04FB-42F4-A91A-41758B732A82}">
      <dgm:prSet phldrT="[Texto]"/>
      <dgm:spPr/>
      <dgm:t>
        <a:bodyPr/>
        <a:lstStyle/>
        <a:p>
          <a:r>
            <a:rPr lang="es-ES" dirty="0" smtClean="0"/>
            <a:t>Verdadera Característica</a:t>
          </a:r>
          <a:endParaRPr lang="es-ES" dirty="0"/>
        </a:p>
      </dgm:t>
    </dgm:pt>
    <dgm:pt modelId="{08E8C190-49B9-4A89-B8D0-5C413929430F}" type="parTrans" cxnId="{A5B01B99-D0CE-46ED-87E3-E8B3DAA74DA4}">
      <dgm:prSet/>
      <dgm:spPr/>
      <dgm:t>
        <a:bodyPr/>
        <a:lstStyle/>
        <a:p>
          <a:endParaRPr lang="es-ES"/>
        </a:p>
      </dgm:t>
    </dgm:pt>
    <dgm:pt modelId="{E5CC13A0-6997-4D58-BC37-9723EFD4BA05}" type="sibTrans" cxnId="{A5B01B99-D0CE-46ED-87E3-E8B3DAA74DA4}">
      <dgm:prSet/>
      <dgm:spPr/>
      <dgm:t>
        <a:bodyPr/>
        <a:lstStyle/>
        <a:p>
          <a:endParaRPr lang="es-ES"/>
        </a:p>
      </dgm:t>
    </dgm:pt>
    <dgm:pt modelId="{246BB420-2CC8-4FAD-B6C7-E5E2EB5DF536}">
      <dgm:prSet phldrT="[Texto]"/>
      <dgm:spPr/>
      <dgm:t>
        <a:bodyPr/>
        <a:lstStyle/>
        <a:p>
          <a:r>
            <a:rPr lang="es-ES" dirty="0" smtClean="0"/>
            <a:t>Mundo Real</a:t>
          </a:r>
          <a:endParaRPr lang="es-ES" dirty="0"/>
        </a:p>
      </dgm:t>
    </dgm:pt>
    <dgm:pt modelId="{14AA1EB6-B88A-4090-9EE3-3C3F96146956}" type="sibTrans" cxnId="{4C4989B8-6E48-4A54-8E37-0F67A30A7687}">
      <dgm:prSet/>
      <dgm:spPr/>
      <dgm:t>
        <a:bodyPr/>
        <a:lstStyle/>
        <a:p>
          <a:endParaRPr lang="es-ES"/>
        </a:p>
      </dgm:t>
    </dgm:pt>
    <dgm:pt modelId="{EA6A7DD0-32D7-4E85-8866-D6B4000CC084}" type="parTrans" cxnId="{4C4989B8-6E48-4A54-8E37-0F67A30A7687}">
      <dgm:prSet/>
      <dgm:spPr/>
      <dgm:t>
        <a:bodyPr/>
        <a:lstStyle/>
        <a:p>
          <a:endParaRPr lang="es-ES"/>
        </a:p>
      </dgm:t>
    </dgm:pt>
    <dgm:pt modelId="{9E2CED04-6C0B-4F55-BA9B-CBF0E02A3F41}" type="pres">
      <dgm:prSet presAssocID="{BC430B0F-E8DA-465A-812C-EFFE710CD4E2}" presName="Name0" presStyleCnt="0">
        <dgm:presLayoutVars>
          <dgm:dir/>
          <dgm:animLvl val="lvl"/>
          <dgm:resizeHandles val="exact"/>
        </dgm:presLayoutVars>
      </dgm:prSet>
      <dgm:spPr/>
    </dgm:pt>
    <dgm:pt modelId="{67543B46-7B3B-4BC1-BBE6-BC6CD2C366B2}" type="pres">
      <dgm:prSet presAssocID="{FBEBBDE2-F7CE-4365-808B-7E1A8B91A0B3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40E505B-5464-4F3A-B025-2CC2319212BB}" type="pres">
      <dgm:prSet presAssocID="{64D3E56F-1CB3-463D-B496-8D68FBFF9448}" presName="parTxOnlySpace" presStyleCnt="0"/>
      <dgm:spPr/>
    </dgm:pt>
    <dgm:pt modelId="{7D309343-2498-440C-B2EA-656A5E0DC7BF}" type="pres">
      <dgm:prSet presAssocID="{4603811F-CCF4-4443-9CA6-A3EB88F1E5C1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DDF925E-DC5C-49CF-86A4-CDD3A448CACF}" type="pres">
      <dgm:prSet presAssocID="{9524BA44-3BE4-44BF-BDCB-17C78899D936}" presName="parTxOnlySpace" presStyleCnt="0"/>
      <dgm:spPr/>
    </dgm:pt>
    <dgm:pt modelId="{7CA2D9A5-37E7-487F-8023-100A1A2CAEDD}" type="pres">
      <dgm:prSet presAssocID="{8369020A-04FB-42F4-A91A-41758B732A82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C6B6B5-A3A6-4691-9D2E-6554EF04DF1D}" type="pres">
      <dgm:prSet presAssocID="{E5CC13A0-6997-4D58-BC37-9723EFD4BA05}" presName="parTxOnlySpace" presStyleCnt="0"/>
      <dgm:spPr/>
    </dgm:pt>
    <dgm:pt modelId="{F2BEE773-DFCD-41D8-B395-E6CEA7ECA099}" type="pres">
      <dgm:prSet presAssocID="{246BB420-2CC8-4FAD-B6C7-E5E2EB5DF536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C4989B8-6E48-4A54-8E37-0F67A30A7687}" srcId="{BC430B0F-E8DA-465A-812C-EFFE710CD4E2}" destId="{246BB420-2CC8-4FAD-B6C7-E5E2EB5DF536}" srcOrd="3" destOrd="0" parTransId="{EA6A7DD0-32D7-4E85-8866-D6B4000CC084}" sibTransId="{14AA1EB6-B88A-4090-9EE3-3C3F96146956}"/>
    <dgm:cxn modelId="{4479BFC6-DDAE-405A-9B36-3778D8E74D0E}" type="presOf" srcId="{BC430B0F-E8DA-465A-812C-EFFE710CD4E2}" destId="{9E2CED04-6C0B-4F55-BA9B-CBF0E02A3F41}" srcOrd="0" destOrd="0" presId="urn:microsoft.com/office/officeart/2005/8/layout/chevron1"/>
    <dgm:cxn modelId="{A5B01B99-D0CE-46ED-87E3-E8B3DAA74DA4}" srcId="{BC430B0F-E8DA-465A-812C-EFFE710CD4E2}" destId="{8369020A-04FB-42F4-A91A-41758B732A82}" srcOrd="2" destOrd="0" parTransId="{08E8C190-49B9-4A89-B8D0-5C413929430F}" sibTransId="{E5CC13A0-6997-4D58-BC37-9723EFD4BA05}"/>
    <dgm:cxn modelId="{CBE14216-760C-430F-AAC0-37FA8FBD9C3A}" type="presOf" srcId="{FBEBBDE2-F7CE-4365-808B-7E1A8B91A0B3}" destId="{67543B46-7B3B-4BC1-BBE6-BC6CD2C366B2}" srcOrd="0" destOrd="0" presId="urn:microsoft.com/office/officeart/2005/8/layout/chevron1"/>
    <dgm:cxn modelId="{005933D8-2976-4D5E-8CA7-747AA143C99A}" type="presOf" srcId="{4603811F-CCF4-4443-9CA6-A3EB88F1E5C1}" destId="{7D309343-2498-440C-B2EA-656A5E0DC7BF}" srcOrd="0" destOrd="0" presId="urn:microsoft.com/office/officeart/2005/8/layout/chevron1"/>
    <dgm:cxn modelId="{3E0FD66C-C6A3-44C7-AB15-7CE7AD349B12}" srcId="{BC430B0F-E8DA-465A-812C-EFFE710CD4E2}" destId="{FBEBBDE2-F7CE-4365-808B-7E1A8B91A0B3}" srcOrd="0" destOrd="0" parTransId="{FF7A508A-B85C-4756-A057-E803A4EDAE30}" sibTransId="{64D3E56F-1CB3-463D-B496-8D68FBFF9448}"/>
    <dgm:cxn modelId="{986ED981-5CFC-416C-BCCD-C0A6BAA378C0}" type="presOf" srcId="{8369020A-04FB-42F4-A91A-41758B732A82}" destId="{7CA2D9A5-37E7-487F-8023-100A1A2CAEDD}" srcOrd="0" destOrd="0" presId="urn:microsoft.com/office/officeart/2005/8/layout/chevron1"/>
    <dgm:cxn modelId="{E8CBF003-43EE-4743-BEA0-638FD84B5B40}" srcId="{BC430B0F-E8DA-465A-812C-EFFE710CD4E2}" destId="{4603811F-CCF4-4443-9CA6-A3EB88F1E5C1}" srcOrd="1" destOrd="0" parTransId="{10F4C093-1AFA-45D9-BC5E-E8EF6B4AE804}" sibTransId="{9524BA44-3BE4-44BF-BDCB-17C78899D936}"/>
    <dgm:cxn modelId="{3C689940-035B-453A-AC71-97C24D9A470D}" type="presOf" srcId="{246BB420-2CC8-4FAD-B6C7-E5E2EB5DF536}" destId="{F2BEE773-DFCD-41D8-B395-E6CEA7ECA099}" srcOrd="0" destOrd="0" presId="urn:microsoft.com/office/officeart/2005/8/layout/chevron1"/>
    <dgm:cxn modelId="{D9C4485C-7438-4BC6-A035-7346E55AA21D}" type="presParOf" srcId="{9E2CED04-6C0B-4F55-BA9B-CBF0E02A3F41}" destId="{67543B46-7B3B-4BC1-BBE6-BC6CD2C366B2}" srcOrd="0" destOrd="0" presId="urn:microsoft.com/office/officeart/2005/8/layout/chevron1"/>
    <dgm:cxn modelId="{15989236-8510-4981-A02B-67EE692EF825}" type="presParOf" srcId="{9E2CED04-6C0B-4F55-BA9B-CBF0E02A3F41}" destId="{C40E505B-5464-4F3A-B025-2CC2319212BB}" srcOrd="1" destOrd="0" presId="urn:microsoft.com/office/officeart/2005/8/layout/chevron1"/>
    <dgm:cxn modelId="{4E4E9D69-25EF-4012-A802-0EDB8C9DC905}" type="presParOf" srcId="{9E2CED04-6C0B-4F55-BA9B-CBF0E02A3F41}" destId="{7D309343-2498-440C-B2EA-656A5E0DC7BF}" srcOrd="2" destOrd="0" presId="urn:microsoft.com/office/officeart/2005/8/layout/chevron1"/>
    <dgm:cxn modelId="{B3ACD13C-7041-44CE-8AFC-4CD5F7AFC16F}" type="presParOf" srcId="{9E2CED04-6C0B-4F55-BA9B-CBF0E02A3F41}" destId="{FDDF925E-DC5C-49CF-86A4-CDD3A448CACF}" srcOrd="3" destOrd="0" presId="urn:microsoft.com/office/officeart/2005/8/layout/chevron1"/>
    <dgm:cxn modelId="{6386A89D-3977-48B1-BC10-EB2D0C4EEC44}" type="presParOf" srcId="{9E2CED04-6C0B-4F55-BA9B-CBF0E02A3F41}" destId="{7CA2D9A5-37E7-487F-8023-100A1A2CAEDD}" srcOrd="4" destOrd="0" presId="urn:microsoft.com/office/officeart/2005/8/layout/chevron1"/>
    <dgm:cxn modelId="{FAE49616-C4AF-4BD4-B35A-C22829904F87}" type="presParOf" srcId="{9E2CED04-6C0B-4F55-BA9B-CBF0E02A3F41}" destId="{BDC6B6B5-A3A6-4691-9D2E-6554EF04DF1D}" srcOrd="5" destOrd="0" presId="urn:microsoft.com/office/officeart/2005/8/layout/chevron1"/>
    <dgm:cxn modelId="{C3E52A37-50CA-4866-9372-303851591C8E}" type="presParOf" srcId="{9E2CED04-6C0B-4F55-BA9B-CBF0E02A3F41}" destId="{F2BEE773-DFCD-41D8-B395-E6CEA7ECA099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758C3A9-3565-4C54-B605-57D66296C74C}" type="doc">
      <dgm:prSet loTypeId="urn:microsoft.com/office/officeart/2008/layout/LinedList" loCatId="list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21213A5-1CB6-402B-B084-DF05ADD79957}">
      <dgm:prSet phldrT="[Texto]"/>
      <dgm:spPr/>
      <dgm:t>
        <a:bodyPr/>
        <a:lstStyle/>
        <a:p>
          <a:r>
            <a:rPr lang="es-ES" dirty="0" smtClean="0"/>
            <a:t>ISO 19157</a:t>
          </a:r>
          <a:endParaRPr lang="es-ES" dirty="0"/>
        </a:p>
      </dgm:t>
    </dgm:pt>
    <dgm:pt modelId="{3F323487-8644-4FEE-AD06-21CC3EF6AB3D}" type="parTrans" cxnId="{693F9F52-7E31-4389-A927-1EEED6F30590}">
      <dgm:prSet/>
      <dgm:spPr/>
      <dgm:t>
        <a:bodyPr/>
        <a:lstStyle/>
        <a:p>
          <a:endParaRPr lang="es-ES"/>
        </a:p>
      </dgm:t>
    </dgm:pt>
    <dgm:pt modelId="{1D5EC4D7-BD1E-40AC-8DEC-6BF8C6895B9C}" type="sibTrans" cxnId="{693F9F52-7E31-4389-A927-1EEED6F30590}">
      <dgm:prSet/>
      <dgm:spPr/>
      <dgm:t>
        <a:bodyPr/>
        <a:lstStyle/>
        <a:p>
          <a:endParaRPr lang="es-ES"/>
        </a:p>
      </dgm:t>
    </dgm:pt>
    <dgm:pt modelId="{8D3F4AB3-493D-45A1-874A-610A501C1651}">
      <dgm:prSet phldrT="[Texto]"/>
      <dgm:spPr/>
      <dgm:t>
        <a:bodyPr/>
        <a:lstStyle/>
        <a:p>
          <a:r>
            <a:rPr lang="es-ES" dirty="0" smtClean="0"/>
            <a:t>Universo de Discurso</a:t>
          </a:r>
          <a:endParaRPr lang="es-ES" dirty="0"/>
        </a:p>
      </dgm:t>
    </dgm:pt>
    <dgm:pt modelId="{3483857C-459D-473F-9534-2C75F28F4E1F}" type="parTrans" cxnId="{14CE8028-6C6D-44EC-BAE5-923E398D2E49}">
      <dgm:prSet/>
      <dgm:spPr/>
      <dgm:t>
        <a:bodyPr/>
        <a:lstStyle/>
        <a:p>
          <a:endParaRPr lang="es-ES"/>
        </a:p>
      </dgm:t>
    </dgm:pt>
    <dgm:pt modelId="{F03F758A-1E45-4754-BBA4-4355DA3A6FB4}" type="sibTrans" cxnId="{14CE8028-6C6D-44EC-BAE5-923E398D2E49}">
      <dgm:prSet/>
      <dgm:spPr/>
      <dgm:t>
        <a:bodyPr/>
        <a:lstStyle/>
        <a:p>
          <a:endParaRPr lang="es-ES"/>
        </a:p>
      </dgm:t>
    </dgm:pt>
    <dgm:pt modelId="{84E6E36F-EFE9-4A6C-9A45-BBCF0BC85A5E}">
      <dgm:prSet phldrT="[Texto]"/>
      <dgm:spPr/>
      <dgm:t>
        <a:bodyPr/>
        <a:lstStyle/>
        <a:p>
          <a:r>
            <a:rPr lang="es-ES" dirty="0" smtClean="0"/>
            <a:t>Consistencia Lógica</a:t>
          </a:r>
          <a:endParaRPr lang="es-ES" dirty="0"/>
        </a:p>
      </dgm:t>
    </dgm:pt>
    <dgm:pt modelId="{2061DE55-705B-4ED5-B615-4E37B71AADFA}" type="parTrans" cxnId="{DCE22090-82F0-4DFB-8042-808ABA6B846F}">
      <dgm:prSet/>
      <dgm:spPr/>
      <dgm:t>
        <a:bodyPr/>
        <a:lstStyle/>
        <a:p>
          <a:endParaRPr lang="es-ES"/>
        </a:p>
      </dgm:t>
    </dgm:pt>
    <dgm:pt modelId="{DA33752A-18CE-43F2-9F15-B4A2DC430CA0}" type="sibTrans" cxnId="{DCE22090-82F0-4DFB-8042-808ABA6B846F}">
      <dgm:prSet/>
      <dgm:spPr/>
      <dgm:t>
        <a:bodyPr/>
        <a:lstStyle/>
        <a:p>
          <a:endParaRPr lang="es-ES"/>
        </a:p>
      </dgm:t>
    </dgm:pt>
    <dgm:pt modelId="{56C6889D-44EF-4A1B-8747-B35108A48DA1}">
      <dgm:prSet phldrT="[Texto]"/>
      <dgm:spPr/>
      <dgm:t>
        <a:bodyPr/>
        <a:lstStyle/>
        <a:p>
          <a:r>
            <a:rPr lang="es-ES" dirty="0" smtClean="0"/>
            <a:t>Compleción</a:t>
          </a:r>
          <a:endParaRPr lang="es-ES" dirty="0"/>
        </a:p>
      </dgm:t>
    </dgm:pt>
    <dgm:pt modelId="{13F2B024-E0A6-4CF2-9641-5589EDDAC193}" type="parTrans" cxnId="{9C599F28-71CA-4352-9A1B-1F6C989EE1AF}">
      <dgm:prSet/>
      <dgm:spPr/>
      <dgm:t>
        <a:bodyPr/>
        <a:lstStyle/>
        <a:p>
          <a:endParaRPr lang="es-ES"/>
        </a:p>
      </dgm:t>
    </dgm:pt>
    <dgm:pt modelId="{CC27D465-BED5-4C1B-8A47-CACFCD629B4E}" type="sibTrans" cxnId="{9C599F28-71CA-4352-9A1B-1F6C989EE1AF}">
      <dgm:prSet/>
      <dgm:spPr/>
      <dgm:t>
        <a:bodyPr/>
        <a:lstStyle/>
        <a:p>
          <a:endParaRPr lang="es-ES"/>
        </a:p>
      </dgm:t>
    </dgm:pt>
    <dgm:pt modelId="{28366CF0-C653-44CC-877E-2FB531F03A9B}">
      <dgm:prSet phldrT="[Texto]"/>
      <dgm:spPr/>
      <dgm:t>
        <a:bodyPr/>
        <a:lstStyle/>
        <a:p>
          <a:r>
            <a:rPr lang="es-ES" dirty="0" smtClean="0"/>
            <a:t>Exactitudes</a:t>
          </a:r>
          <a:endParaRPr lang="es-ES" dirty="0"/>
        </a:p>
      </dgm:t>
    </dgm:pt>
    <dgm:pt modelId="{957B6850-9372-44EB-BFD2-DD44798349C8}" type="parTrans" cxnId="{7758EA91-0DE0-4299-9B3A-FEA0A23EFEBA}">
      <dgm:prSet/>
      <dgm:spPr/>
      <dgm:t>
        <a:bodyPr/>
        <a:lstStyle/>
        <a:p>
          <a:endParaRPr lang="es-ES"/>
        </a:p>
      </dgm:t>
    </dgm:pt>
    <dgm:pt modelId="{13AC1949-964C-4557-AA19-0797A58DAD28}" type="sibTrans" cxnId="{7758EA91-0DE0-4299-9B3A-FEA0A23EFEBA}">
      <dgm:prSet/>
      <dgm:spPr/>
      <dgm:t>
        <a:bodyPr/>
        <a:lstStyle/>
        <a:p>
          <a:endParaRPr lang="es-ES"/>
        </a:p>
      </dgm:t>
    </dgm:pt>
    <dgm:pt modelId="{D6980256-BB3E-4FA5-8296-4D319D5CAC29}">
      <dgm:prSet phldrT="[Texto]"/>
      <dgm:spPr/>
      <dgm:t>
        <a:bodyPr/>
        <a:lstStyle/>
        <a:p>
          <a:r>
            <a:rPr lang="es-ES" dirty="0" smtClean="0"/>
            <a:t>Resultados</a:t>
          </a:r>
          <a:endParaRPr lang="es-ES" dirty="0"/>
        </a:p>
      </dgm:t>
    </dgm:pt>
    <dgm:pt modelId="{35ECDAA5-AE7E-4752-BC2B-287958DA14C2}" type="parTrans" cxnId="{3B7AE5B6-08F0-4414-8F4C-01A182970ABA}">
      <dgm:prSet/>
      <dgm:spPr/>
      <dgm:t>
        <a:bodyPr/>
        <a:lstStyle/>
        <a:p>
          <a:endParaRPr lang="es-ES"/>
        </a:p>
      </dgm:t>
    </dgm:pt>
    <dgm:pt modelId="{9F299D96-0164-4BFD-A9AE-D9EEAB1C9EDE}" type="sibTrans" cxnId="{3B7AE5B6-08F0-4414-8F4C-01A182970ABA}">
      <dgm:prSet/>
      <dgm:spPr/>
      <dgm:t>
        <a:bodyPr/>
        <a:lstStyle/>
        <a:p>
          <a:endParaRPr lang="es-ES"/>
        </a:p>
      </dgm:t>
    </dgm:pt>
    <dgm:pt modelId="{6C722272-291B-41A9-B421-DAD4D64324E8}" type="pres">
      <dgm:prSet presAssocID="{C758C3A9-3565-4C54-B605-57D66296C74C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9FA436EC-7193-4089-8557-E9A58435C196}" type="pres">
      <dgm:prSet presAssocID="{B21213A5-1CB6-402B-B084-DF05ADD79957}" presName="thickLine" presStyleLbl="alignNode1" presStyleIdx="0" presStyleCnt="1"/>
      <dgm:spPr/>
    </dgm:pt>
    <dgm:pt modelId="{260659A0-A3AD-4BDB-940C-73ED08468E3C}" type="pres">
      <dgm:prSet presAssocID="{B21213A5-1CB6-402B-B084-DF05ADD79957}" presName="horz1" presStyleCnt="0"/>
      <dgm:spPr/>
    </dgm:pt>
    <dgm:pt modelId="{FBA98BE2-1CE4-4ACA-82C4-D441FD3EC958}" type="pres">
      <dgm:prSet presAssocID="{B21213A5-1CB6-402B-B084-DF05ADD79957}" presName="tx1" presStyleLbl="revTx" presStyleIdx="0" presStyleCnt="6"/>
      <dgm:spPr/>
      <dgm:t>
        <a:bodyPr/>
        <a:lstStyle/>
        <a:p>
          <a:endParaRPr lang="es-ES"/>
        </a:p>
      </dgm:t>
    </dgm:pt>
    <dgm:pt modelId="{4F832695-B6C1-40F5-B053-0214F6F426E7}" type="pres">
      <dgm:prSet presAssocID="{B21213A5-1CB6-402B-B084-DF05ADD79957}" presName="vert1" presStyleCnt="0"/>
      <dgm:spPr/>
    </dgm:pt>
    <dgm:pt modelId="{10777D32-A283-4239-888D-50254DD7A814}" type="pres">
      <dgm:prSet presAssocID="{8D3F4AB3-493D-45A1-874A-610A501C1651}" presName="vertSpace2a" presStyleCnt="0"/>
      <dgm:spPr/>
    </dgm:pt>
    <dgm:pt modelId="{3A7BCB2D-03B1-41CE-9B34-79AD897282DB}" type="pres">
      <dgm:prSet presAssocID="{8D3F4AB3-493D-45A1-874A-610A501C1651}" presName="horz2" presStyleCnt="0"/>
      <dgm:spPr/>
    </dgm:pt>
    <dgm:pt modelId="{EB72CC7D-EA3E-4C58-88FF-253F1B0A0F8C}" type="pres">
      <dgm:prSet presAssocID="{8D3F4AB3-493D-45A1-874A-610A501C1651}" presName="horzSpace2" presStyleCnt="0"/>
      <dgm:spPr/>
    </dgm:pt>
    <dgm:pt modelId="{B25A1041-858E-4B9A-A7F1-0342BDEFEB32}" type="pres">
      <dgm:prSet presAssocID="{8D3F4AB3-493D-45A1-874A-610A501C1651}" presName="tx2" presStyleLbl="revTx" presStyleIdx="1" presStyleCnt="6"/>
      <dgm:spPr/>
      <dgm:t>
        <a:bodyPr/>
        <a:lstStyle/>
        <a:p>
          <a:endParaRPr lang="es-ES"/>
        </a:p>
      </dgm:t>
    </dgm:pt>
    <dgm:pt modelId="{EBD24334-DBB0-4B9A-A497-71DDBBCDDF85}" type="pres">
      <dgm:prSet presAssocID="{8D3F4AB3-493D-45A1-874A-610A501C1651}" presName="vert2" presStyleCnt="0"/>
      <dgm:spPr/>
    </dgm:pt>
    <dgm:pt modelId="{C4F1A95D-304A-4457-9C61-726417353E83}" type="pres">
      <dgm:prSet presAssocID="{8D3F4AB3-493D-45A1-874A-610A501C1651}" presName="thinLine2b" presStyleLbl="callout" presStyleIdx="0" presStyleCnt="5"/>
      <dgm:spPr/>
    </dgm:pt>
    <dgm:pt modelId="{A36DC67F-BF8A-4F34-B2AA-0D191B7C7703}" type="pres">
      <dgm:prSet presAssocID="{8D3F4AB3-493D-45A1-874A-610A501C1651}" presName="vertSpace2b" presStyleCnt="0"/>
      <dgm:spPr/>
    </dgm:pt>
    <dgm:pt modelId="{9A97A2B3-14C0-488A-979C-A5BCD83B7086}" type="pres">
      <dgm:prSet presAssocID="{84E6E36F-EFE9-4A6C-9A45-BBCF0BC85A5E}" presName="horz2" presStyleCnt="0"/>
      <dgm:spPr/>
    </dgm:pt>
    <dgm:pt modelId="{76392279-8134-4232-87FA-6C3EB9C85C4C}" type="pres">
      <dgm:prSet presAssocID="{84E6E36F-EFE9-4A6C-9A45-BBCF0BC85A5E}" presName="horzSpace2" presStyleCnt="0"/>
      <dgm:spPr/>
    </dgm:pt>
    <dgm:pt modelId="{0DB51949-BAC8-49EA-A5B8-CED76C14EFC1}" type="pres">
      <dgm:prSet presAssocID="{84E6E36F-EFE9-4A6C-9A45-BBCF0BC85A5E}" presName="tx2" presStyleLbl="revTx" presStyleIdx="2" presStyleCnt="6"/>
      <dgm:spPr/>
      <dgm:t>
        <a:bodyPr/>
        <a:lstStyle/>
        <a:p>
          <a:endParaRPr lang="es-ES"/>
        </a:p>
      </dgm:t>
    </dgm:pt>
    <dgm:pt modelId="{E141C13F-1BD8-4143-9CF8-070E20BA60B7}" type="pres">
      <dgm:prSet presAssocID="{84E6E36F-EFE9-4A6C-9A45-BBCF0BC85A5E}" presName="vert2" presStyleCnt="0"/>
      <dgm:spPr/>
    </dgm:pt>
    <dgm:pt modelId="{D9FADC44-B1E6-4614-B045-CB30350568A1}" type="pres">
      <dgm:prSet presAssocID="{84E6E36F-EFE9-4A6C-9A45-BBCF0BC85A5E}" presName="thinLine2b" presStyleLbl="callout" presStyleIdx="1" presStyleCnt="5"/>
      <dgm:spPr/>
    </dgm:pt>
    <dgm:pt modelId="{4FBA3651-76FC-4740-950B-18ED281B04E1}" type="pres">
      <dgm:prSet presAssocID="{84E6E36F-EFE9-4A6C-9A45-BBCF0BC85A5E}" presName="vertSpace2b" presStyleCnt="0"/>
      <dgm:spPr/>
    </dgm:pt>
    <dgm:pt modelId="{42E59A7A-4026-4899-AE33-D3A3F408A51A}" type="pres">
      <dgm:prSet presAssocID="{56C6889D-44EF-4A1B-8747-B35108A48DA1}" presName="horz2" presStyleCnt="0"/>
      <dgm:spPr/>
    </dgm:pt>
    <dgm:pt modelId="{90A4CFB5-BDD0-45C4-8954-AAC9F9127653}" type="pres">
      <dgm:prSet presAssocID="{56C6889D-44EF-4A1B-8747-B35108A48DA1}" presName="horzSpace2" presStyleCnt="0"/>
      <dgm:spPr/>
    </dgm:pt>
    <dgm:pt modelId="{5C4EB3B1-9F3E-4A6F-ADB0-90ECEFBBE8E7}" type="pres">
      <dgm:prSet presAssocID="{56C6889D-44EF-4A1B-8747-B35108A48DA1}" presName="tx2" presStyleLbl="revTx" presStyleIdx="3" presStyleCnt="6"/>
      <dgm:spPr/>
      <dgm:t>
        <a:bodyPr/>
        <a:lstStyle/>
        <a:p>
          <a:endParaRPr lang="es-ES"/>
        </a:p>
      </dgm:t>
    </dgm:pt>
    <dgm:pt modelId="{1A24DD4C-573E-4114-9852-DB6FFDAB0AD9}" type="pres">
      <dgm:prSet presAssocID="{56C6889D-44EF-4A1B-8747-B35108A48DA1}" presName="vert2" presStyleCnt="0"/>
      <dgm:spPr/>
    </dgm:pt>
    <dgm:pt modelId="{6DA8DE8E-8CF9-4907-9831-6385D3AC33FF}" type="pres">
      <dgm:prSet presAssocID="{56C6889D-44EF-4A1B-8747-B35108A48DA1}" presName="thinLine2b" presStyleLbl="callout" presStyleIdx="2" presStyleCnt="5"/>
      <dgm:spPr/>
    </dgm:pt>
    <dgm:pt modelId="{34CF2799-9625-4CF5-92DB-77609BD32B3D}" type="pres">
      <dgm:prSet presAssocID="{56C6889D-44EF-4A1B-8747-B35108A48DA1}" presName="vertSpace2b" presStyleCnt="0"/>
      <dgm:spPr/>
    </dgm:pt>
    <dgm:pt modelId="{43F9AC79-340C-4F46-9580-E872EA6A8243}" type="pres">
      <dgm:prSet presAssocID="{28366CF0-C653-44CC-877E-2FB531F03A9B}" presName="horz2" presStyleCnt="0"/>
      <dgm:spPr/>
    </dgm:pt>
    <dgm:pt modelId="{DF40A94E-FD92-48BD-A7FB-A07F858BBC72}" type="pres">
      <dgm:prSet presAssocID="{28366CF0-C653-44CC-877E-2FB531F03A9B}" presName="horzSpace2" presStyleCnt="0"/>
      <dgm:spPr/>
    </dgm:pt>
    <dgm:pt modelId="{A33479FB-F280-480A-8188-1293985C2B95}" type="pres">
      <dgm:prSet presAssocID="{28366CF0-C653-44CC-877E-2FB531F03A9B}" presName="tx2" presStyleLbl="revTx" presStyleIdx="4" presStyleCnt="6"/>
      <dgm:spPr/>
      <dgm:t>
        <a:bodyPr/>
        <a:lstStyle/>
        <a:p>
          <a:endParaRPr lang="es-ES"/>
        </a:p>
      </dgm:t>
    </dgm:pt>
    <dgm:pt modelId="{A4DF358F-C617-4E08-90C4-D6F7EEB3E7A6}" type="pres">
      <dgm:prSet presAssocID="{28366CF0-C653-44CC-877E-2FB531F03A9B}" presName="vert2" presStyleCnt="0"/>
      <dgm:spPr/>
    </dgm:pt>
    <dgm:pt modelId="{B4832DA6-D88C-4B15-B54B-AC041A9D89A9}" type="pres">
      <dgm:prSet presAssocID="{28366CF0-C653-44CC-877E-2FB531F03A9B}" presName="thinLine2b" presStyleLbl="callout" presStyleIdx="3" presStyleCnt="5"/>
      <dgm:spPr/>
    </dgm:pt>
    <dgm:pt modelId="{FE5A1EF1-ADE5-41BC-B658-90EC514689AE}" type="pres">
      <dgm:prSet presAssocID="{28366CF0-C653-44CC-877E-2FB531F03A9B}" presName="vertSpace2b" presStyleCnt="0"/>
      <dgm:spPr/>
    </dgm:pt>
    <dgm:pt modelId="{647B7257-6AB8-43F6-965A-2154F402A21F}" type="pres">
      <dgm:prSet presAssocID="{D6980256-BB3E-4FA5-8296-4D319D5CAC29}" presName="horz2" presStyleCnt="0"/>
      <dgm:spPr/>
    </dgm:pt>
    <dgm:pt modelId="{CD257221-5BEF-44F6-B657-C633795CF8BA}" type="pres">
      <dgm:prSet presAssocID="{D6980256-BB3E-4FA5-8296-4D319D5CAC29}" presName="horzSpace2" presStyleCnt="0"/>
      <dgm:spPr/>
    </dgm:pt>
    <dgm:pt modelId="{495E4D14-CA29-4CC7-AB71-4C856D635E90}" type="pres">
      <dgm:prSet presAssocID="{D6980256-BB3E-4FA5-8296-4D319D5CAC29}" presName="tx2" presStyleLbl="revTx" presStyleIdx="5" presStyleCnt="6"/>
      <dgm:spPr/>
      <dgm:t>
        <a:bodyPr/>
        <a:lstStyle/>
        <a:p>
          <a:endParaRPr lang="es-ES"/>
        </a:p>
      </dgm:t>
    </dgm:pt>
    <dgm:pt modelId="{C4FE7DBA-3A0A-4226-91FD-4B4E5A604B97}" type="pres">
      <dgm:prSet presAssocID="{D6980256-BB3E-4FA5-8296-4D319D5CAC29}" presName="vert2" presStyleCnt="0"/>
      <dgm:spPr/>
    </dgm:pt>
    <dgm:pt modelId="{5539B097-9378-47FB-AC38-EF76723CDEC7}" type="pres">
      <dgm:prSet presAssocID="{D6980256-BB3E-4FA5-8296-4D319D5CAC29}" presName="thinLine2b" presStyleLbl="callout" presStyleIdx="4" presStyleCnt="5"/>
      <dgm:spPr/>
    </dgm:pt>
    <dgm:pt modelId="{27E61DA6-C29C-4230-B948-DFBFB5EEAB90}" type="pres">
      <dgm:prSet presAssocID="{D6980256-BB3E-4FA5-8296-4D319D5CAC29}" presName="vertSpace2b" presStyleCnt="0"/>
      <dgm:spPr/>
    </dgm:pt>
  </dgm:ptLst>
  <dgm:cxnLst>
    <dgm:cxn modelId="{9C599F28-71CA-4352-9A1B-1F6C989EE1AF}" srcId="{B21213A5-1CB6-402B-B084-DF05ADD79957}" destId="{56C6889D-44EF-4A1B-8747-B35108A48DA1}" srcOrd="2" destOrd="0" parTransId="{13F2B024-E0A6-4CF2-9641-5589EDDAC193}" sibTransId="{CC27D465-BED5-4C1B-8A47-CACFCD629B4E}"/>
    <dgm:cxn modelId="{71A08378-9AFF-48BE-87E9-BE1378134B61}" type="presOf" srcId="{C758C3A9-3565-4C54-B605-57D66296C74C}" destId="{6C722272-291B-41A9-B421-DAD4D64324E8}" srcOrd="0" destOrd="0" presId="urn:microsoft.com/office/officeart/2008/layout/LinedList"/>
    <dgm:cxn modelId="{14CE8028-6C6D-44EC-BAE5-923E398D2E49}" srcId="{B21213A5-1CB6-402B-B084-DF05ADD79957}" destId="{8D3F4AB3-493D-45A1-874A-610A501C1651}" srcOrd="0" destOrd="0" parTransId="{3483857C-459D-473F-9534-2C75F28F4E1F}" sibTransId="{F03F758A-1E45-4754-BBA4-4355DA3A6FB4}"/>
    <dgm:cxn modelId="{144B0CAC-B98A-48B8-9771-2C14BB3D7548}" type="presOf" srcId="{B21213A5-1CB6-402B-B084-DF05ADD79957}" destId="{FBA98BE2-1CE4-4ACA-82C4-D441FD3EC958}" srcOrd="0" destOrd="0" presId="urn:microsoft.com/office/officeart/2008/layout/LinedList"/>
    <dgm:cxn modelId="{215A2AE3-9092-4D78-BE48-B65207BAAB55}" type="presOf" srcId="{56C6889D-44EF-4A1B-8747-B35108A48DA1}" destId="{5C4EB3B1-9F3E-4A6F-ADB0-90ECEFBBE8E7}" srcOrd="0" destOrd="0" presId="urn:microsoft.com/office/officeart/2008/layout/LinedList"/>
    <dgm:cxn modelId="{0C6F077E-624A-412D-B094-152334EB1882}" type="presOf" srcId="{28366CF0-C653-44CC-877E-2FB531F03A9B}" destId="{A33479FB-F280-480A-8188-1293985C2B95}" srcOrd="0" destOrd="0" presId="urn:microsoft.com/office/officeart/2008/layout/LinedList"/>
    <dgm:cxn modelId="{3B7AE5B6-08F0-4414-8F4C-01A182970ABA}" srcId="{B21213A5-1CB6-402B-B084-DF05ADD79957}" destId="{D6980256-BB3E-4FA5-8296-4D319D5CAC29}" srcOrd="4" destOrd="0" parTransId="{35ECDAA5-AE7E-4752-BC2B-287958DA14C2}" sibTransId="{9F299D96-0164-4BFD-A9AE-D9EEAB1C9EDE}"/>
    <dgm:cxn modelId="{DCE22090-82F0-4DFB-8042-808ABA6B846F}" srcId="{B21213A5-1CB6-402B-B084-DF05ADD79957}" destId="{84E6E36F-EFE9-4A6C-9A45-BBCF0BC85A5E}" srcOrd="1" destOrd="0" parTransId="{2061DE55-705B-4ED5-B615-4E37B71AADFA}" sibTransId="{DA33752A-18CE-43F2-9F15-B4A2DC430CA0}"/>
    <dgm:cxn modelId="{7758EA91-0DE0-4299-9B3A-FEA0A23EFEBA}" srcId="{B21213A5-1CB6-402B-B084-DF05ADD79957}" destId="{28366CF0-C653-44CC-877E-2FB531F03A9B}" srcOrd="3" destOrd="0" parTransId="{957B6850-9372-44EB-BFD2-DD44798349C8}" sibTransId="{13AC1949-964C-4557-AA19-0797A58DAD28}"/>
    <dgm:cxn modelId="{6A3FA14A-06ED-44E1-85DA-B9B760AA8462}" type="presOf" srcId="{8D3F4AB3-493D-45A1-874A-610A501C1651}" destId="{B25A1041-858E-4B9A-A7F1-0342BDEFEB32}" srcOrd="0" destOrd="0" presId="urn:microsoft.com/office/officeart/2008/layout/LinedList"/>
    <dgm:cxn modelId="{693F9F52-7E31-4389-A927-1EEED6F30590}" srcId="{C758C3A9-3565-4C54-B605-57D66296C74C}" destId="{B21213A5-1CB6-402B-B084-DF05ADD79957}" srcOrd="0" destOrd="0" parTransId="{3F323487-8644-4FEE-AD06-21CC3EF6AB3D}" sibTransId="{1D5EC4D7-BD1E-40AC-8DEC-6BF8C6895B9C}"/>
    <dgm:cxn modelId="{486ED069-75D4-419E-9647-BEBA6C1708D4}" type="presOf" srcId="{D6980256-BB3E-4FA5-8296-4D319D5CAC29}" destId="{495E4D14-CA29-4CC7-AB71-4C856D635E90}" srcOrd="0" destOrd="0" presId="urn:microsoft.com/office/officeart/2008/layout/LinedList"/>
    <dgm:cxn modelId="{336661E4-7142-4CA8-AC03-3ABBAAF9DBDF}" type="presOf" srcId="{84E6E36F-EFE9-4A6C-9A45-BBCF0BC85A5E}" destId="{0DB51949-BAC8-49EA-A5B8-CED76C14EFC1}" srcOrd="0" destOrd="0" presId="urn:microsoft.com/office/officeart/2008/layout/LinedList"/>
    <dgm:cxn modelId="{88AF75AC-5489-4E39-B966-8609C4E85855}" type="presParOf" srcId="{6C722272-291B-41A9-B421-DAD4D64324E8}" destId="{9FA436EC-7193-4089-8557-E9A58435C196}" srcOrd="0" destOrd="0" presId="urn:microsoft.com/office/officeart/2008/layout/LinedList"/>
    <dgm:cxn modelId="{42E08006-C5E4-48DB-AAAF-DECBFC50AD2B}" type="presParOf" srcId="{6C722272-291B-41A9-B421-DAD4D64324E8}" destId="{260659A0-A3AD-4BDB-940C-73ED08468E3C}" srcOrd="1" destOrd="0" presId="urn:microsoft.com/office/officeart/2008/layout/LinedList"/>
    <dgm:cxn modelId="{E9F47474-7228-43DA-929C-16096EE2F3E2}" type="presParOf" srcId="{260659A0-A3AD-4BDB-940C-73ED08468E3C}" destId="{FBA98BE2-1CE4-4ACA-82C4-D441FD3EC958}" srcOrd="0" destOrd="0" presId="urn:microsoft.com/office/officeart/2008/layout/LinedList"/>
    <dgm:cxn modelId="{03B2041E-A0CA-497C-AE0B-22B09DA037BD}" type="presParOf" srcId="{260659A0-A3AD-4BDB-940C-73ED08468E3C}" destId="{4F832695-B6C1-40F5-B053-0214F6F426E7}" srcOrd="1" destOrd="0" presId="urn:microsoft.com/office/officeart/2008/layout/LinedList"/>
    <dgm:cxn modelId="{8C887CD3-7DFB-471F-B5E4-2740666C7F3E}" type="presParOf" srcId="{4F832695-B6C1-40F5-B053-0214F6F426E7}" destId="{10777D32-A283-4239-888D-50254DD7A814}" srcOrd="0" destOrd="0" presId="urn:microsoft.com/office/officeart/2008/layout/LinedList"/>
    <dgm:cxn modelId="{81F54FF0-4C27-4E58-ABA1-CBE175D5B916}" type="presParOf" srcId="{4F832695-B6C1-40F5-B053-0214F6F426E7}" destId="{3A7BCB2D-03B1-41CE-9B34-79AD897282DB}" srcOrd="1" destOrd="0" presId="urn:microsoft.com/office/officeart/2008/layout/LinedList"/>
    <dgm:cxn modelId="{0DAED681-82E4-4F47-AE32-B033DB837A9E}" type="presParOf" srcId="{3A7BCB2D-03B1-41CE-9B34-79AD897282DB}" destId="{EB72CC7D-EA3E-4C58-88FF-253F1B0A0F8C}" srcOrd="0" destOrd="0" presId="urn:microsoft.com/office/officeart/2008/layout/LinedList"/>
    <dgm:cxn modelId="{1F8FD9BA-0F31-40CD-8A62-6B6A77BB2B1E}" type="presParOf" srcId="{3A7BCB2D-03B1-41CE-9B34-79AD897282DB}" destId="{B25A1041-858E-4B9A-A7F1-0342BDEFEB32}" srcOrd="1" destOrd="0" presId="urn:microsoft.com/office/officeart/2008/layout/LinedList"/>
    <dgm:cxn modelId="{6237F7F3-0F79-4C31-B5BD-596D2050176B}" type="presParOf" srcId="{3A7BCB2D-03B1-41CE-9B34-79AD897282DB}" destId="{EBD24334-DBB0-4B9A-A497-71DDBBCDDF85}" srcOrd="2" destOrd="0" presId="urn:microsoft.com/office/officeart/2008/layout/LinedList"/>
    <dgm:cxn modelId="{7039D1A3-1512-44A1-9BE8-A1DF4BF8E435}" type="presParOf" srcId="{4F832695-B6C1-40F5-B053-0214F6F426E7}" destId="{C4F1A95D-304A-4457-9C61-726417353E83}" srcOrd="2" destOrd="0" presId="urn:microsoft.com/office/officeart/2008/layout/LinedList"/>
    <dgm:cxn modelId="{E2E8B3A3-9BB6-4B13-98FE-E76FB9CC7B36}" type="presParOf" srcId="{4F832695-B6C1-40F5-B053-0214F6F426E7}" destId="{A36DC67F-BF8A-4F34-B2AA-0D191B7C7703}" srcOrd="3" destOrd="0" presId="urn:microsoft.com/office/officeart/2008/layout/LinedList"/>
    <dgm:cxn modelId="{EC32C19E-EA18-459B-BAF4-8C5FADE1F823}" type="presParOf" srcId="{4F832695-B6C1-40F5-B053-0214F6F426E7}" destId="{9A97A2B3-14C0-488A-979C-A5BCD83B7086}" srcOrd="4" destOrd="0" presId="urn:microsoft.com/office/officeart/2008/layout/LinedList"/>
    <dgm:cxn modelId="{62A4E7E4-4064-48D5-9AD8-9E8A774ABD39}" type="presParOf" srcId="{9A97A2B3-14C0-488A-979C-A5BCD83B7086}" destId="{76392279-8134-4232-87FA-6C3EB9C85C4C}" srcOrd="0" destOrd="0" presId="urn:microsoft.com/office/officeart/2008/layout/LinedList"/>
    <dgm:cxn modelId="{A871C13A-D315-4F46-89DD-9C189EA4B0CF}" type="presParOf" srcId="{9A97A2B3-14C0-488A-979C-A5BCD83B7086}" destId="{0DB51949-BAC8-49EA-A5B8-CED76C14EFC1}" srcOrd="1" destOrd="0" presId="urn:microsoft.com/office/officeart/2008/layout/LinedList"/>
    <dgm:cxn modelId="{DA27D21E-8FB9-4327-B2EF-DA92C4D7C26B}" type="presParOf" srcId="{9A97A2B3-14C0-488A-979C-A5BCD83B7086}" destId="{E141C13F-1BD8-4143-9CF8-070E20BA60B7}" srcOrd="2" destOrd="0" presId="urn:microsoft.com/office/officeart/2008/layout/LinedList"/>
    <dgm:cxn modelId="{8DFD9D4E-301B-4FB7-97FF-715AD80224A7}" type="presParOf" srcId="{4F832695-B6C1-40F5-B053-0214F6F426E7}" destId="{D9FADC44-B1E6-4614-B045-CB30350568A1}" srcOrd="5" destOrd="0" presId="urn:microsoft.com/office/officeart/2008/layout/LinedList"/>
    <dgm:cxn modelId="{AAE2E26A-8E12-4FE7-BD95-3AE462E09A50}" type="presParOf" srcId="{4F832695-B6C1-40F5-B053-0214F6F426E7}" destId="{4FBA3651-76FC-4740-950B-18ED281B04E1}" srcOrd="6" destOrd="0" presId="urn:microsoft.com/office/officeart/2008/layout/LinedList"/>
    <dgm:cxn modelId="{21DDC942-18F7-4C97-A44A-2A6B95CBD8C1}" type="presParOf" srcId="{4F832695-B6C1-40F5-B053-0214F6F426E7}" destId="{42E59A7A-4026-4899-AE33-D3A3F408A51A}" srcOrd="7" destOrd="0" presId="urn:microsoft.com/office/officeart/2008/layout/LinedList"/>
    <dgm:cxn modelId="{5B46A46C-CA2A-4A54-9EE5-C4216C8FEB87}" type="presParOf" srcId="{42E59A7A-4026-4899-AE33-D3A3F408A51A}" destId="{90A4CFB5-BDD0-45C4-8954-AAC9F9127653}" srcOrd="0" destOrd="0" presId="urn:microsoft.com/office/officeart/2008/layout/LinedList"/>
    <dgm:cxn modelId="{9A0CDFC3-0D4F-4C72-9E01-A31A64DFEF7A}" type="presParOf" srcId="{42E59A7A-4026-4899-AE33-D3A3F408A51A}" destId="{5C4EB3B1-9F3E-4A6F-ADB0-90ECEFBBE8E7}" srcOrd="1" destOrd="0" presId="urn:microsoft.com/office/officeart/2008/layout/LinedList"/>
    <dgm:cxn modelId="{5D40DD24-A279-4594-B268-F0491EA55CC8}" type="presParOf" srcId="{42E59A7A-4026-4899-AE33-D3A3F408A51A}" destId="{1A24DD4C-573E-4114-9852-DB6FFDAB0AD9}" srcOrd="2" destOrd="0" presId="urn:microsoft.com/office/officeart/2008/layout/LinedList"/>
    <dgm:cxn modelId="{D7EF7764-1381-4592-98C7-9BFBBB246AE6}" type="presParOf" srcId="{4F832695-B6C1-40F5-B053-0214F6F426E7}" destId="{6DA8DE8E-8CF9-4907-9831-6385D3AC33FF}" srcOrd="8" destOrd="0" presId="urn:microsoft.com/office/officeart/2008/layout/LinedList"/>
    <dgm:cxn modelId="{E0F3C332-B0D4-4F3D-B4F3-AB6B8794F1FB}" type="presParOf" srcId="{4F832695-B6C1-40F5-B053-0214F6F426E7}" destId="{34CF2799-9625-4CF5-92DB-77609BD32B3D}" srcOrd="9" destOrd="0" presId="urn:microsoft.com/office/officeart/2008/layout/LinedList"/>
    <dgm:cxn modelId="{3E305CC2-8AAF-488B-9A04-6B1DED607DB5}" type="presParOf" srcId="{4F832695-B6C1-40F5-B053-0214F6F426E7}" destId="{43F9AC79-340C-4F46-9580-E872EA6A8243}" srcOrd="10" destOrd="0" presId="urn:microsoft.com/office/officeart/2008/layout/LinedList"/>
    <dgm:cxn modelId="{3D000F83-FFE3-4D2C-83AC-59D56B577046}" type="presParOf" srcId="{43F9AC79-340C-4F46-9580-E872EA6A8243}" destId="{DF40A94E-FD92-48BD-A7FB-A07F858BBC72}" srcOrd="0" destOrd="0" presId="urn:microsoft.com/office/officeart/2008/layout/LinedList"/>
    <dgm:cxn modelId="{2A5C3B59-AC56-4D8E-8AEA-1CECEB6E8226}" type="presParOf" srcId="{43F9AC79-340C-4F46-9580-E872EA6A8243}" destId="{A33479FB-F280-480A-8188-1293985C2B95}" srcOrd="1" destOrd="0" presId="urn:microsoft.com/office/officeart/2008/layout/LinedList"/>
    <dgm:cxn modelId="{F6BBFFC1-2A46-4D89-A3B8-168CE391CD6B}" type="presParOf" srcId="{43F9AC79-340C-4F46-9580-E872EA6A8243}" destId="{A4DF358F-C617-4E08-90C4-D6F7EEB3E7A6}" srcOrd="2" destOrd="0" presId="urn:microsoft.com/office/officeart/2008/layout/LinedList"/>
    <dgm:cxn modelId="{CCC4073F-3C4B-4BB8-B462-B11F6AF081D0}" type="presParOf" srcId="{4F832695-B6C1-40F5-B053-0214F6F426E7}" destId="{B4832DA6-D88C-4B15-B54B-AC041A9D89A9}" srcOrd="11" destOrd="0" presId="urn:microsoft.com/office/officeart/2008/layout/LinedList"/>
    <dgm:cxn modelId="{E472E3B5-E5B8-455B-8C5D-8F8C1A594450}" type="presParOf" srcId="{4F832695-B6C1-40F5-B053-0214F6F426E7}" destId="{FE5A1EF1-ADE5-41BC-B658-90EC514689AE}" srcOrd="12" destOrd="0" presId="urn:microsoft.com/office/officeart/2008/layout/LinedList"/>
    <dgm:cxn modelId="{F2F7B0F3-1FB1-41A1-843E-18D5690AB298}" type="presParOf" srcId="{4F832695-B6C1-40F5-B053-0214F6F426E7}" destId="{647B7257-6AB8-43F6-965A-2154F402A21F}" srcOrd="13" destOrd="0" presId="urn:microsoft.com/office/officeart/2008/layout/LinedList"/>
    <dgm:cxn modelId="{A1177350-0772-4F43-B280-8EE658F979DC}" type="presParOf" srcId="{647B7257-6AB8-43F6-965A-2154F402A21F}" destId="{CD257221-5BEF-44F6-B657-C633795CF8BA}" srcOrd="0" destOrd="0" presId="urn:microsoft.com/office/officeart/2008/layout/LinedList"/>
    <dgm:cxn modelId="{1D14B2D5-1D3E-4F73-AE1F-4EDFCCB8CA83}" type="presParOf" srcId="{647B7257-6AB8-43F6-965A-2154F402A21F}" destId="{495E4D14-CA29-4CC7-AB71-4C856D635E90}" srcOrd="1" destOrd="0" presId="urn:microsoft.com/office/officeart/2008/layout/LinedList"/>
    <dgm:cxn modelId="{419F70E7-37F1-4D01-9B98-83F0357F96ED}" type="presParOf" srcId="{647B7257-6AB8-43F6-965A-2154F402A21F}" destId="{C4FE7DBA-3A0A-4226-91FD-4B4E5A604B97}" srcOrd="2" destOrd="0" presId="urn:microsoft.com/office/officeart/2008/layout/LinedList"/>
    <dgm:cxn modelId="{D17775B3-C43E-44CF-A629-A4BA0D745258}" type="presParOf" srcId="{4F832695-B6C1-40F5-B053-0214F6F426E7}" destId="{5539B097-9378-47FB-AC38-EF76723CDEC7}" srcOrd="14" destOrd="0" presId="urn:microsoft.com/office/officeart/2008/layout/LinedList"/>
    <dgm:cxn modelId="{55E16F62-ED1F-4866-809D-2D1869029A87}" type="presParOf" srcId="{4F832695-B6C1-40F5-B053-0214F6F426E7}" destId="{27E61DA6-C29C-4230-B948-DFBFB5EEAB90}" srcOrd="15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DFE78F2-8787-40DD-AE01-A2DB5A25B97E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23F9853-F050-44FB-A618-5DE0BFF36441}">
      <dgm:prSet phldrT="[Texto]"/>
      <dgm:spPr/>
      <dgm:t>
        <a:bodyPr/>
        <a:lstStyle/>
        <a:p>
          <a:r>
            <a:rPr lang="es-ES" dirty="0" smtClean="0"/>
            <a:t>Límite de manzanas</a:t>
          </a:r>
          <a:endParaRPr lang="es-ES" dirty="0"/>
        </a:p>
      </dgm:t>
    </dgm:pt>
    <dgm:pt modelId="{DD3958BD-E077-4445-80E1-9E16AF8AE4C6}" type="parTrans" cxnId="{E50536C3-B967-44C8-A4F4-CCC485A0AAEF}">
      <dgm:prSet/>
      <dgm:spPr/>
      <dgm:t>
        <a:bodyPr/>
        <a:lstStyle/>
        <a:p>
          <a:endParaRPr lang="es-ES"/>
        </a:p>
      </dgm:t>
    </dgm:pt>
    <dgm:pt modelId="{EC60F628-9697-4654-A80F-FE874600C9EC}" type="sibTrans" cxnId="{E50536C3-B967-44C8-A4F4-CCC485A0AAEF}">
      <dgm:prSet/>
      <dgm:spPr/>
      <dgm:t>
        <a:bodyPr/>
        <a:lstStyle/>
        <a:p>
          <a:endParaRPr lang="es-ES"/>
        </a:p>
      </dgm:t>
    </dgm:pt>
    <dgm:pt modelId="{BFAA8C7D-CC97-4E38-9F04-528B85E4BC73}">
      <dgm:prSet phldrT="[Texto]"/>
      <dgm:spPr/>
      <dgm:t>
        <a:bodyPr/>
        <a:lstStyle/>
        <a:p>
          <a:r>
            <a:rPr lang="es-ES" dirty="0" smtClean="0"/>
            <a:t>Límite de Predios</a:t>
          </a:r>
          <a:endParaRPr lang="es-ES" dirty="0"/>
        </a:p>
      </dgm:t>
    </dgm:pt>
    <dgm:pt modelId="{0877029F-FBAE-47C9-AC81-FBE87B8A565F}" type="parTrans" cxnId="{11F71FB5-E2F1-472E-BF32-B20C768FF644}">
      <dgm:prSet/>
      <dgm:spPr/>
      <dgm:t>
        <a:bodyPr/>
        <a:lstStyle/>
        <a:p>
          <a:endParaRPr lang="es-ES"/>
        </a:p>
      </dgm:t>
    </dgm:pt>
    <dgm:pt modelId="{C3D8F3B9-96A6-44A3-9E86-2F59423A03CE}" type="sibTrans" cxnId="{11F71FB5-E2F1-472E-BF32-B20C768FF644}">
      <dgm:prSet/>
      <dgm:spPr/>
      <dgm:t>
        <a:bodyPr/>
        <a:lstStyle/>
        <a:p>
          <a:endParaRPr lang="es-ES"/>
        </a:p>
      </dgm:t>
    </dgm:pt>
    <dgm:pt modelId="{6548DE8A-C475-47C1-8648-B979FA0A6321}">
      <dgm:prSet phldrT="[Texto]"/>
      <dgm:spPr/>
      <dgm:t>
        <a:bodyPr/>
        <a:lstStyle/>
        <a:p>
          <a:r>
            <a:rPr lang="es-ES" dirty="0" smtClean="0"/>
            <a:t>Límite de construcciones</a:t>
          </a:r>
          <a:endParaRPr lang="es-ES" dirty="0"/>
        </a:p>
      </dgm:t>
    </dgm:pt>
    <dgm:pt modelId="{F226A084-9F85-4BDB-A35F-6C722C3E6B09}" type="parTrans" cxnId="{98807F55-8317-4499-AAE0-E6A30EDB8488}">
      <dgm:prSet/>
      <dgm:spPr/>
      <dgm:t>
        <a:bodyPr/>
        <a:lstStyle/>
        <a:p>
          <a:endParaRPr lang="es-ES"/>
        </a:p>
      </dgm:t>
    </dgm:pt>
    <dgm:pt modelId="{C946AB3F-C67E-4560-B16C-4AC8FB16C657}" type="sibTrans" cxnId="{98807F55-8317-4499-AAE0-E6A30EDB8488}">
      <dgm:prSet/>
      <dgm:spPr/>
      <dgm:t>
        <a:bodyPr/>
        <a:lstStyle/>
        <a:p>
          <a:endParaRPr lang="es-ES"/>
        </a:p>
      </dgm:t>
    </dgm:pt>
    <dgm:pt modelId="{FFB82CE3-CAAB-4AF2-B94B-645A032E4949}" type="pres">
      <dgm:prSet presAssocID="{7DFE78F2-8787-40DD-AE01-A2DB5A25B97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ES"/>
        </a:p>
      </dgm:t>
    </dgm:pt>
    <dgm:pt modelId="{BCAA4953-A88D-44C8-9211-7AB69CC093EC}" type="pres">
      <dgm:prSet presAssocID="{7DFE78F2-8787-40DD-AE01-A2DB5A25B97E}" presName="Name1" presStyleCnt="0"/>
      <dgm:spPr/>
    </dgm:pt>
    <dgm:pt modelId="{6C3E3670-051C-4098-9351-1228F990FE12}" type="pres">
      <dgm:prSet presAssocID="{7DFE78F2-8787-40DD-AE01-A2DB5A25B97E}" presName="cycle" presStyleCnt="0"/>
      <dgm:spPr/>
    </dgm:pt>
    <dgm:pt modelId="{1925EEF5-00F1-4ADE-92C8-5ECE0638BEB8}" type="pres">
      <dgm:prSet presAssocID="{7DFE78F2-8787-40DD-AE01-A2DB5A25B97E}" presName="srcNode" presStyleLbl="node1" presStyleIdx="0" presStyleCnt="3"/>
      <dgm:spPr/>
    </dgm:pt>
    <dgm:pt modelId="{CAEA42EB-AB81-4E7F-A455-56F669E5900A}" type="pres">
      <dgm:prSet presAssocID="{7DFE78F2-8787-40DD-AE01-A2DB5A25B97E}" presName="conn" presStyleLbl="parChTrans1D2" presStyleIdx="0" presStyleCnt="1"/>
      <dgm:spPr/>
      <dgm:t>
        <a:bodyPr/>
        <a:lstStyle/>
        <a:p>
          <a:endParaRPr lang="es-ES"/>
        </a:p>
      </dgm:t>
    </dgm:pt>
    <dgm:pt modelId="{372C1B5E-D6F6-4EC0-B178-30FD92274D74}" type="pres">
      <dgm:prSet presAssocID="{7DFE78F2-8787-40DD-AE01-A2DB5A25B97E}" presName="extraNode" presStyleLbl="node1" presStyleIdx="0" presStyleCnt="3"/>
      <dgm:spPr/>
    </dgm:pt>
    <dgm:pt modelId="{7D8E6BAB-2185-4130-8501-64F0A1174FA4}" type="pres">
      <dgm:prSet presAssocID="{7DFE78F2-8787-40DD-AE01-A2DB5A25B97E}" presName="dstNode" presStyleLbl="node1" presStyleIdx="0" presStyleCnt="3"/>
      <dgm:spPr/>
    </dgm:pt>
    <dgm:pt modelId="{BC5D801C-1435-4F89-B10F-741B34DB45E0}" type="pres">
      <dgm:prSet presAssocID="{A23F9853-F050-44FB-A618-5DE0BFF36441}" presName="text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2BD1D3-6B33-4C46-A018-6BEDEAD341B7}" type="pres">
      <dgm:prSet presAssocID="{A23F9853-F050-44FB-A618-5DE0BFF36441}" presName="accent_1" presStyleCnt="0"/>
      <dgm:spPr/>
    </dgm:pt>
    <dgm:pt modelId="{3A435006-DE13-487A-BD50-67FB35A4C575}" type="pres">
      <dgm:prSet presAssocID="{A23F9853-F050-44FB-A618-5DE0BFF36441}" presName="accentRepeatNode" presStyleLbl="solidFgAcc1" presStyleIdx="0" presStyleCnt="3"/>
      <dgm:spPr/>
    </dgm:pt>
    <dgm:pt modelId="{86C637AA-95AE-4EFE-BC15-FBBAF2376B0A}" type="pres">
      <dgm:prSet presAssocID="{BFAA8C7D-CC97-4E38-9F04-528B85E4BC73}" presName="text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148E3C7-EADB-40CB-96F3-92BA921B2BB6}" type="pres">
      <dgm:prSet presAssocID="{BFAA8C7D-CC97-4E38-9F04-528B85E4BC73}" presName="accent_2" presStyleCnt="0"/>
      <dgm:spPr/>
    </dgm:pt>
    <dgm:pt modelId="{46DBBFBE-38F4-46DC-98B4-5347E36463DC}" type="pres">
      <dgm:prSet presAssocID="{BFAA8C7D-CC97-4E38-9F04-528B85E4BC73}" presName="accentRepeatNode" presStyleLbl="solidFgAcc1" presStyleIdx="1" presStyleCnt="3"/>
      <dgm:spPr/>
    </dgm:pt>
    <dgm:pt modelId="{BC3803F7-36DD-4F1D-BA9E-1EAE434758FF}" type="pres">
      <dgm:prSet presAssocID="{6548DE8A-C475-47C1-8648-B979FA0A6321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E68F9D0-024E-4774-8F23-3288C783CEE2}" type="pres">
      <dgm:prSet presAssocID="{6548DE8A-C475-47C1-8648-B979FA0A6321}" presName="accent_3" presStyleCnt="0"/>
      <dgm:spPr/>
    </dgm:pt>
    <dgm:pt modelId="{AE7624C6-F518-4F6E-AD4C-3079A1BE1AC0}" type="pres">
      <dgm:prSet presAssocID="{6548DE8A-C475-47C1-8648-B979FA0A6321}" presName="accentRepeatNode" presStyleLbl="solidFgAcc1" presStyleIdx="2" presStyleCnt="3"/>
      <dgm:spPr/>
    </dgm:pt>
  </dgm:ptLst>
  <dgm:cxnLst>
    <dgm:cxn modelId="{6C3CE085-79E5-464A-BA3C-92EC92040AE5}" type="presOf" srcId="{7DFE78F2-8787-40DD-AE01-A2DB5A25B97E}" destId="{FFB82CE3-CAAB-4AF2-B94B-645A032E4949}" srcOrd="0" destOrd="0" presId="urn:microsoft.com/office/officeart/2008/layout/VerticalCurvedList"/>
    <dgm:cxn modelId="{CFB65E88-1563-4226-8C96-ABE3D0224247}" type="presOf" srcId="{6548DE8A-C475-47C1-8648-B979FA0A6321}" destId="{BC3803F7-36DD-4F1D-BA9E-1EAE434758FF}" srcOrd="0" destOrd="0" presId="urn:microsoft.com/office/officeart/2008/layout/VerticalCurvedList"/>
    <dgm:cxn modelId="{11F71FB5-E2F1-472E-BF32-B20C768FF644}" srcId="{7DFE78F2-8787-40DD-AE01-A2DB5A25B97E}" destId="{BFAA8C7D-CC97-4E38-9F04-528B85E4BC73}" srcOrd="1" destOrd="0" parTransId="{0877029F-FBAE-47C9-AC81-FBE87B8A565F}" sibTransId="{C3D8F3B9-96A6-44A3-9E86-2F59423A03CE}"/>
    <dgm:cxn modelId="{98807F55-8317-4499-AAE0-E6A30EDB8488}" srcId="{7DFE78F2-8787-40DD-AE01-A2DB5A25B97E}" destId="{6548DE8A-C475-47C1-8648-B979FA0A6321}" srcOrd="2" destOrd="0" parTransId="{F226A084-9F85-4BDB-A35F-6C722C3E6B09}" sibTransId="{C946AB3F-C67E-4560-B16C-4AC8FB16C657}"/>
    <dgm:cxn modelId="{6A083CEB-7C17-45CB-B080-3AF7A625A788}" type="presOf" srcId="{A23F9853-F050-44FB-A618-5DE0BFF36441}" destId="{BC5D801C-1435-4F89-B10F-741B34DB45E0}" srcOrd="0" destOrd="0" presId="urn:microsoft.com/office/officeart/2008/layout/VerticalCurvedList"/>
    <dgm:cxn modelId="{8AA02534-EB8A-489A-8467-D33104FCA0D6}" type="presOf" srcId="{BFAA8C7D-CC97-4E38-9F04-528B85E4BC73}" destId="{86C637AA-95AE-4EFE-BC15-FBBAF2376B0A}" srcOrd="0" destOrd="0" presId="urn:microsoft.com/office/officeart/2008/layout/VerticalCurvedList"/>
    <dgm:cxn modelId="{B1D394FF-D8EB-4D41-B318-7CB82BBF9155}" type="presOf" srcId="{EC60F628-9697-4654-A80F-FE874600C9EC}" destId="{CAEA42EB-AB81-4E7F-A455-56F669E5900A}" srcOrd="0" destOrd="0" presId="urn:microsoft.com/office/officeart/2008/layout/VerticalCurvedList"/>
    <dgm:cxn modelId="{E50536C3-B967-44C8-A4F4-CCC485A0AAEF}" srcId="{7DFE78F2-8787-40DD-AE01-A2DB5A25B97E}" destId="{A23F9853-F050-44FB-A618-5DE0BFF36441}" srcOrd="0" destOrd="0" parTransId="{DD3958BD-E077-4445-80E1-9E16AF8AE4C6}" sibTransId="{EC60F628-9697-4654-A80F-FE874600C9EC}"/>
    <dgm:cxn modelId="{8486CB56-1DBE-4BA8-8225-5D5FF402561C}" type="presParOf" srcId="{FFB82CE3-CAAB-4AF2-B94B-645A032E4949}" destId="{BCAA4953-A88D-44C8-9211-7AB69CC093EC}" srcOrd="0" destOrd="0" presId="urn:microsoft.com/office/officeart/2008/layout/VerticalCurvedList"/>
    <dgm:cxn modelId="{9AC8AF4F-27D6-431E-BFF8-A1331B64308A}" type="presParOf" srcId="{BCAA4953-A88D-44C8-9211-7AB69CC093EC}" destId="{6C3E3670-051C-4098-9351-1228F990FE12}" srcOrd="0" destOrd="0" presId="urn:microsoft.com/office/officeart/2008/layout/VerticalCurvedList"/>
    <dgm:cxn modelId="{9F361E75-7F43-4254-B469-6A6EEDAE2CA5}" type="presParOf" srcId="{6C3E3670-051C-4098-9351-1228F990FE12}" destId="{1925EEF5-00F1-4ADE-92C8-5ECE0638BEB8}" srcOrd="0" destOrd="0" presId="urn:microsoft.com/office/officeart/2008/layout/VerticalCurvedList"/>
    <dgm:cxn modelId="{1CB92CE6-F16F-4E69-B146-F809DC0858DF}" type="presParOf" srcId="{6C3E3670-051C-4098-9351-1228F990FE12}" destId="{CAEA42EB-AB81-4E7F-A455-56F669E5900A}" srcOrd="1" destOrd="0" presId="urn:microsoft.com/office/officeart/2008/layout/VerticalCurvedList"/>
    <dgm:cxn modelId="{C484AF95-7A9B-4B2B-A350-16F46AEC1322}" type="presParOf" srcId="{6C3E3670-051C-4098-9351-1228F990FE12}" destId="{372C1B5E-D6F6-4EC0-B178-30FD92274D74}" srcOrd="2" destOrd="0" presId="urn:microsoft.com/office/officeart/2008/layout/VerticalCurvedList"/>
    <dgm:cxn modelId="{F83783D3-946B-47DC-B325-13A14B0485BF}" type="presParOf" srcId="{6C3E3670-051C-4098-9351-1228F990FE12}" destId="{7D8E6BAB-2185-4130-8501-64F0A1174FA4}" srcOrd="3" destOrd="0" presId="urn:microsoft.com/office/officeart/2008/layout/VerticalCurvedList"/>
    <dgm:cxn modelId="{F1AD4EDC-5FFB-40D5-B778-47516B043ADA}" type="presParOf" srcId="{BCAA4953-A88D-44C8-9211-7AB69CC093EC}" destId="{BC5D801C-1435-4F89-B10F-741B34DB45E0}" srcOrd="1" destOrd="0" presId="urn:microsoft.com/office/officeart/2008/layout/VerticalCurvedList"/>
    <dgm:cxn modelId="{71E82E59-D2F8-40EE-840B-39AE77E13D1E}" type="presParOf" srcId="{BCAA4953-A88D-44C8-9211-7AB69CC093EC}" destId="{F02BD1D3-6B33-4C46-A018-6BEDEAD341B7}" srcOrd="2" destOrd="0" presId="urn:microsoft.com/office/officeart/2008/layout/VerticalCurvedList"/>
    <dgm:cxn modelId="{2CA101E5-6BF4-49FF-B401-AABB450C31D1}" type="presParOf" srcId="{F02BD1D3-6B33-4C46-A018-6BEDEAD341B7}" destId="{3A435006-DE13-487A-BD50-67FB35A4C575}" srcOrd="0" destOrd="0" presId="urn:microsoft.com/office/officeart/2008/layout/VerticalCurvedList"/>
    <dgm:cxn modelId="{2D085F37-9361-428B-8D35-4B28CF0FB512}" type="presParOf" srcId="{BCAA4953-A88D-44C8-9211-7AB69CC093EC}" destId="{86C637AA-95AE-4EFE-BC15-FBBAF2376B0A}" srcOrd="3" destOrd="0" presId="urn:microsoft.com/office/officeart/2008/layout/VerticalCurvedList"/>
    <dgm:cxn modelId="{AD22C88E-DCF6-4012-B75A-2C0634DE39B6}" type="presParOf" srcId="{BCAA4953-A88D-44C8-9211-7AB69CC093EC}" destId="{7148E3C7-EADB-40CB-96F3-92BA921B2BB6}" srcOrd="4" destOrd="0" presId="urn:microsoft.com/office/officeart/2008/layout/VerticalCurvedList"/>
    <dgm:cxn modelId="{53AE4713-B713-40E6-B26A-8C80E40E2FA2}" type="presParOf" srcId="{7148E3C7-EADB-40CB-96F3-92BA921B2BB6}" destId="{46DBBFBE-38F4-46DC-98B4-5347E36463DC}" srcOrd="0" destOrd="0" presId="urn:microsoft.com/office/officeart/2008/layout/VerticalCurvedList"/>
    <dgm:cxn modelId="{8D9F0219-D381-4A52-AE24-B4C00B8D6989}" type="presParOf" srcId="{BCAA4953-A88D-44C8-9211-7AB69CC093EC}" destId="{BC3803F7-36DD-4F1D-BA9E-1EAE434758FF}" srcOrd="5" destOrd="0" presId="urn:microsoft.com/office/officeart/2008/layout/VerticalCurvedList"/>
    <dgm:cxn modelId="{82BB770E-724D-42BE-BCBD-5175E9BF44C2}" type="presParOf" srcId="{BCAA4953-A88D-44C8-9211-7AB69CC093EC}" destId="{FE68F9D0-024E-4774-8F23-3288C783CEE2}" srcOrd="6" destOrd="0" presId="urn:microsoft.com/office/officeart/2008/layout/VerticalCurvedList"/>
    <dgm:cxn modelId="{73C651AD-2A79-49D5-AC0D-739F83E3F3BC}" type="presParOf" srcId="{FE68F9D0-024E-4774-8F23-3288C783CEE2}" destId="{AE7624C6-F518-4F6E-AD4C-3079A1BE1AC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2B04402-5C5C-40DF-AF74-722E0C10B52B}" type="doc">
      <dgm:prSet loTypeId="urn:microsoft.com/office/officeart/2005/8/layout/process1" loCatId="process" qsTypeId="urn:microsoft.com/office/officeart/2005/8/quickstyle/simple1" qsCatId="simple" csTypeId="urn:microsoft.com/office/officeart/2005/8/colors/colorful5" csCatId="colorful" phldr="1"/>
      <dgm:spPr/>
    </dgm:pt>
    <dgm:pt modelId="{009E8C28-7E1B-4ABD-8FAC-3BF8E6E8E1E0}">
      <dgm:prSet phldrT="[Texto]" custT="1"/>
      <dgm:spPr/>
      <dgm:t>
        <a:bodyPr/>
        <a:lstStyle/>
        <a:p>
          <a:r>
            <a:rPr lang="es-ES" sz="1800" dirty="0" smtClean="0"/>
            <a:t>Términos de Referencia del Producto Cantón </a:t>
          </a:r>
          <a:r>
            <a:rPr lang="es-ES" sz="1800" dirty="0" err="1" smtClean="0"/>
            <a:t>Pujilí</a:t>
          </a:r>
          <a:endParaRPr lang="es-ES" sz="1800" dirty="0"/>
        </a:p>
      </dgm:t>
    </dgm:pt>
    <dgm:pt modelId="{BB3FF988-35D7-4721-873A-26C25D8C75A4}" type="parTrans" cxnId="{8D45AE61-6E77-469B-AF11-A4E2E4A2B391}">
      <dgm:prSet/>
      <dgm:spPr/>
      <dgm:t>
        <a:bodyPr/>
        <a:lstStyle/>
        <a:p>
          <a:endParaRPr lang="es-ES" sz="1800"/>
        </a:p>
      </dgm:t>
    </dgm:pt>
    <dgm:pt modelId="{B65987F4-9418-447A-A08C-BC64D648CC05}" type="sibTrans" cxnId="{8D45AE61-6E77-469B-AF11-A4E2E4A2B391}">
      <dgm:prSet custT="1"/>
      <dgm:spPr/>
      <dgm:t>
        <a:bodyPr/>
        <a:lstStyle/>
        <a:p>
          <a:endParaRPr lang="es-ES" sz="1800"/>
        </a:p>
      </dgm:t>
    </dgm:pt>
    <dgm:pt modelId="{451859B3-31A9-4A24-BF35-29FC851C7868}">
      <dgm:prSet phldrT="[Texto]" custT="1"/>
      <dgm:spPr/>
      <dgm:t>
        <a:bodyPr/>
        <a:lstStyle/>
        <a:p>
          <a:r>
            <a:rPr lang="es-ES" sz="2400" dirty="0" err="1" smtClean="0"/>
            <a:t>Geodatabase</a:t>
          </a:r>
          <a:endParaRPr lang="es-ES" sz="2400" dirty="0"/>
        </a:p>
      </dgm:t>
    </dgm:pt>
    <dgm:pt modelId="{4EABC780-9937-49AF-8E4C-55F3D9BE05A3}" type="parTrans" cxnId="{79A9ECA6-C349-4FAD-92A0-16E627E38DC9}">
      <dgm:prSet/>
      <dgm:spPr/>
      <dgm:t>
        <a:bodyPr/>
        <a:lstStyle/>
        <a:p>
          <a:endParaRPr lang="es-ES" sz="1800"/>
        </a:p>
      </dgm:t>
    </dgm:pt>
    <dgm:pt modelId="{C471993C-4CEB-43F5-A8B3-648906B75DE6}" type="sibTrans" cxnId="{79A9ECA6-C349-4FAD-92A0-16E627E38DC9}">
      <dgm:prSet custT="1"/>
      <dgm:spPr/>
      <dgm:t>
        <a:bodyPr/>
        <a:lstStyle/>
        <a:p>
          <a:endParaRPr lang="es-ES" sz="1800"/>
        </a:p>
      </dgm:t>
    </dgm:pt>
    <dgm:pt modelId="{98E1C3A3-9C6E-4017-8EFA-2271079E07F1}">
      <dgm:prSet phldrT="[Texto]" custT="1"/>
      <dgm:spPr/>
      <dgm:t>
        <a:bodyPr/>
        <a:lstStyle/>
        <a:p>
          <a:r>
            <a:rPr lang="es-ES" sz="2400" dirty="0" smtClean="0"/>
            <a:t>Capas </a:t>
          </a:r>
          <a:endParaRPr lang="es-ES" sz="2400" dirty="0"/>
        </a:p>
      </dgm:t>
    </dgm:pt>
    <dgm:pt modelId="{51286EF2-3E3D-4CBB-93F6-862D7E16B841}" type="parTrans" cxnId="{8C18B378-5552-4C0C-8BE4-981975424C08}">
      <dgm:prSet/>
      <dgm:spPr/>
      <dgm:t>
        <a:bodyPr/>
        <a:lstStyle/>
        <a:p>
          <a:endParaRPr lang="es-ES" sz="1800"/>
        </a:p>
      </dgm:t>
    </dgm:pt>
    <dgm:pt modelId="{6CB6CDB7-317C-4FC9-BA80-1FFA32A1EA26}" type="sibTrans" cxnId="{8C18B378-5552-4C0C-8BE4-981975424C08}">
      <dgm:prSet/>
      <dgm:spPr/>
      <dgm:t>
        <a:bodyPr/>
        <a:lstStyle/>
        <a:p>
          <a:endParaRPr lang="es-ES" sz="1800"/>
        </a:p>
      </dgm:t>
    </dgm:pt>
    <dgm:pt modelId="{9ECCBA2E-45CF-49AE-813E-CD2208FB675F}" type="pres">
      <dgm:prSet presAssocID="{52B04402-5C5C-40DF-AF74-722E0C10B52B}" presName="Name0" presStyleCnt="0">
        <dgm:presLayoutVars>
          <dgm:dir/>
          <dgm:resizeHandles val="exact"/>
        </dgm:presLayoutVars>
      </dgm:prSet>
      <dgm:spPr/>
    </dgm:pt>
    <dgm:pt modelId="{BBF6747B-7015-4159-AC78-24DDBC35C47F}" type="pres">
      <dgm:prSet presAssocID="{009E8C28-7E1B-4ABD-8FAC-3BF8E6E8E1E0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F93AC4E-33FA-4941-8B19-05B408830C97}" type="pres">
      <dgm:prSet presAssocID="{B65987F4-9418-447A-A08C-BC64D648CC05}" presName="sibTrans" presStyleLbl="sibTrans2D1" presStyleIdx="0" presStyleCnt="2"/>
      <dgm:spPr/>
      <dgm:t>
        <a:bodyPr/>
        <a:lstStyle/>
        <a:p>
          <a:endParaRPr lang="es-ES"/>
        </a:p>
      </dgm:t>
    </dgm:pt>
    <dgm:pt modelId="{FF4F07DB-F6C8-45C3-A48C-0E599904ADCF}" type="pres">
      <dgm:prSet presAssocID="{B65987F4-9418-447A-A08C-BC64D648CC05}" presName="connectorText" presStyleLbl="sibTrans2D1" presStyleIdx="0" presStyleCnt="2"/>
      <dgm:spPr/>
      <dgm:t>
        <a:bodyPr/>
        <a:lstStyle/>
        <a:p>
          <a:endParaRPr lang="es-ES"/>
        </a:p>
      </dgm:t>
    </dgm:pt>
    <dgm:pt modelId="{0B697EEC-8972-4980-BE1D-9E6D88DE0D5E}" type="pres">
      <dgm:prSet presAssocID="{451859B3-31A9-4A24-BF35-29FC851C7868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E1CD987-0187-45A9-BB99-1DB340D34D5B}" type="pres">
      <dgm:prSet presAssocID="{C471993C-4CEB-43F5-A8B3-648906B75DE6}" presName="sibTrans" presStyleLbl="sibTrans2D1" presStyleIdx="1" presStyleCnt="2"/>
      <dgm:spPr/>
      <dgm:t>
        <a:bodyPr/>
        <a:lstStyle/>
        <a:p>
          <a:endParaRPr lang="es-ES"/>
        </a:p>
      </dgm:t>
    </dgm:pt>
    <dgm:pt modelId="{CB55A1BF-0F5B-41B2-A441-38B050421D16}" type="pres">
      <dgm:prSet presAssocID="{C471993C-4CEB-43F5-A8B3-648906B75DE6}" presName="connectorText" presStyleLbl="sibTrans2D1" presStyleIdx="1" presStyleCnt="2"/>
      <dgm:spPr/>
      <dgm:t>
        <a:bodyPr/>
        <a:lstStyle/>
        <a:p>
          <a:endParaRPr lang="es-ES"/>
        </a:p>
      </dgm:t>
    </dgm:pt>
    <dgm:pt modelId="{694CAED2-BE45-4506-8736-EB1F31DDD902}" type="pres">
      <dgm:prSet presAssocID="{98E1C3A3-9C6E-4017-8EFA-2271079E07F1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8D45AE61-6E77-469B-AF11-A4E2E4A2B391}" srcId="{52B04402-5C5C-40DF-AF74-722E0C10B52B}" destId="{009E8C28-7E1B-4ABD-8FAC-3BF8E6E8E1E0}" srcOrd="0" destOrd="0" parTransId="{BB3FF988-35D7-4721-873A-26C25D8C75A4}" sibTransId="{B65987F4-9418-447A-A08C-BC64D648CC05}"/>
    <dgm:cxn modelId="{79A9ECA6-C349-4FAD-92A0-16E627E38DC9}" srcId="{52B04402-5C5C-40DF-AF74-722E0C10B52B}" destId="{451859B3-31A9-4A24-BF35-29FC851C7868}" srcOrd="1" destOrd="0" parTransId="{4EABC780-9937-49AF-8E4C-55F3D9BE05A3}" sibTransId="{C471993C-4CEB-43F5-A8B3-648906B75DE6}"/>
    <dgm:cxn modelId="{B9C4D00E-5087-40B3-A953-5C26745E2A78}" type="presOf" srcId="{009E8C28-7E1B-4ABD-8FAC-3BF8E6E8E1E0}" destId="{BBF6747B-7015-4159-AC78-24DDBC35C47F}" srcOrd="0" destOrd="0" presId="urn:microsoft.com/office/officeart/2005/8/layout/process1"/>
    <dgm:cxn modelId="{452F412A-4F6F-4EFC-B313-D1EDDD6A206B}" type="presOf" srcId="{98E1C3A3-9C6E-4017-8EFA-2271079E07F1}" destId="{694CAED2-BE45-4506-8736-EB1F31DDD902}" srcOrd="0" destOrd="0" presId="urn:microsoft.com/office/officeart/2005/8/layout/process1"/>
    <dgm:cxn modelId="{07FCAC8F-6C6B-4B14-A79F-49FB0D9043BB}" type="presOf" srcId="{C471993C-4CEB-43F5-A8B3-648906B75DE6}" destId="{CB55A1BF-0F5B-41B2-A441-38B050421D16}" srcOrd="1" destOrd="0" presId="urn:microsoft.com/office/officeart/2005/8/layout/process1"/>
    <dgm:cxn modelId="{F20F05DB-337D-485B-9A9E-5225D61C3FFD}" type="presOf" srcId="{B65987F4-9418-447A-A08C-BC64D648CC05}" destId="{FF4F07DB-F6C8-45C3-A48C-0E599904ADCF}" srcOrd="1" destOrd="0" presId="urn:microsoft.com/office/officeart/2005/8/layout/process1"/>
    <dgm:cxn modelId="{280BD627-C95C-4688-9036-BF931DAE1641}" type="presOf" srcId="{B65987F4-9418-447A-A08C-BC64D648CC05}" destId="{CF93AC4E-33FA-4941-8B19-05B408830C97}" srcOrd="0" destOrd="0" presId="urn:microsoft.com/office/officeart/2005/8/layout/process1"/>
    <dgm:cxn modelId="{8C18B378-5552-4C0C-8BE4-981975424C08}" srcId="{52B04402-5C5C-40DF-AF74-722E0C10B52B}" destId="{98E1C3A3-9C6E-4017-8EFA-2271079E07F1}" srcOrd="2" destOrd="0" parTransId="{51286EF2-3E3D-4CBB-93F6-862D7E16B841}" sibTransId="{6CB6CDB7-317C-4FC9-BA80-1FFA32A1EA26}"/>
    <dgm:cxn modelId="{DBCE1F61-800E-4CB0-814B-B8F766494171}" type="presOf" srcId="{52B04402-5C5C-40DF-AF74-722E0C10B52B}" destId="{9ECCBA2E-45CF-49AE-813E-CD2208FB675F}" srcOrd="0" destOrd="0" presId="urn:microsoft.com/office/officeart/2005/8/layout/process1"/>
    <dgm:cxn modelId="{9881AB5D-8C39-4C4E-8276-83B4F62AE620}" type="presOf" srcId="{C471993C-4CEB-43F5-A8B3-648906B75DE6}" destId="{4E1CD987-0187-45A9-BB99-1DB340D34D5B}" srcOrd="0" destOrd="0" presId="urn:microsoft.com/office/officeart/2005/8/layout/process1"/>
    <dgm:cxn modelId="{49CF6067-489A-4ADA-B05B-FAC456ADA311}" type="presOf" srcId="{451859B3-31A9-4A24-BF35-29FC851C7868}" destId="{0B697EEC-8972-4980-BE1D-9E6D88DE0D5E}" srcOrd="0" destOrd="0" presId="urn:microsoft.com/office/officeart/2005/8/layout/process1"/>
    <dgm:cxn modelId="{79AC66E8-2188-4A3C-A08A-3DB07A656E74}" type="presParOf" srcId="{9ECCBA2E-45CF-49AE-813E-CD2208FB675F}" destId="{BBF6747B-7015-4159-AC78-24DDBC35C47F}" srcOrd="0" destOrd="0" presId="urn:microsoft.com/office/officeart/2005/8/layout/process1"/>
    <dgm:cxn modelId="{F20B258D-B5D6-44A2-A7E6-796AD3B6AD04}" type="presParOf" srcId="{9ECCBA2E-45CF-49AE-813E-CD2208FB675F}" destId="{CF93AC4E-33FA-4941-8B19-05B408830C97}" srcOrd="1" destOrd="0" presId="urn:microsoft.com/office/officeart/2005/8/layout/process1"/>
    <dgm:cxn modelId="{5B04F417-F809-4EF9-ACE3-9C0C65F7FC2F}" type="presParOf" srcId="{CF93AC4E-33FA-4941-8B19-05B408830C97}" destId="{FF4F07DB-F6C8-45C3-A48C-0E599904ADCF}" srcOrd="0" destOrd="0" presId="urn:microsoft.com/office/officeart/2005/8/layout/process1"/>
    <dgm:cxn modelId="{27D8CC82-9412-4CA8-BA51-6B794DDE8A16}" type="presParOf" srcId="{9ECCBA2E-45CF-49AE-813E-CD2208FB675F}" destId="{0B697EEC-8972-4980-BE1D-9E6D88DE0D5E}" srcOrd="2" destOrd="0" presId="urn:microsoft.com/office/officeart/2005/8/layout/process1"/>
    <dgm:cxn modelId="{D45C57EF-6A97-4E42-91F7-DCCC826E00BD}" type="presParOf" srcId="{9ECCBA2E-45CF-49AE-813E-CD2208FB675F}" destId="{4E1CD987-0187-45A9-BB99-1DB340D34D5B}" srcOrd="3" destOrd="0" presId="urn:microsoft.com/office/officeart/2005/8/layout/process1"/>
    <dgm:cxn modelId="{0F8B8202-3C22-419D-8AE0-97342E93737A}" type="presParOf" srcId="{4E1CD987-0187-45A9-BB99-1DB340D34D5B}" destId="{CB55A1BF-0F5B-41B2-A441-38B050421D16}" srcOrd="0" destOrd="0" presId="urn:microsoft.com/office/officeart/2005/8/layout/process1"/>
    <dgm:cxn modelId="{69A9353A-037A-4CAE-9397-BA853C7F70F3}" type="presParOf" srcId="{9ECCBA2E-45CF-49AE-813E-CD2208FB675F}" destId="{694CAED2-BE45-4506-8736-EB1F31DDD90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0AFCA4-C64B-4D4F-96E6-B32FE1066653}">
      <dsp:nvSpPr>
        <dsp:cNvPr id="0" name=""/>
        <dsp:cNvSpPr/>
      </dsp:nvSpPr>
      <dsp:spPr>
        <a:xfrm>
          <a:off x="-2361645" y="-364979"/>
          <a:ext cx="2820540" cy="2820540"/>
        </a:xfrm>
        <a:prstGeom prst="blockArc">
          <a:avLst>
            <a:gd name="adj1" fmla="val 18900000"/>
            <a:gd name="adj2" fmla="val 2700000"/>
            <a:gd name="adj3" fmla="val 766"/>
          </a:avLst>
        </a:pr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80E3788-B346-499F-87BB-65D9D2A69FCB}">
      <dsp:nvSpPr>
        <dsp:cNvPr id="0" name=""/>
        <dsp:cNvSpPr/>
      </dsp:nvSpPr>
      <dsp:spPr>
        <a:xfrm>
          <a:off x="241067" y="160723"/>
          <a:ext cx="3952036" cy="3216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28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Obras y construcciones dentro del territorio</a:t>
          </a:r>
          <a:endParaRPr lang="es-ES" sz="1400" kern="1200" dirty="0"/>
        </a:p>
      </dsp:txBody>
      <dsp:txXfrm>
        <a:off x="241067" y="160723"/>
        <a:ext cx="3952036" cy="321614"/>
      </dsp:txXfrm>
    </dsp:sp>
    <dsp:sp modelId="{F273B57A-1966-4199-889D-FBC93E04A44E}">
      <dsp:nvSpPr>
        <dsp:cNvPr id="0" name=""/>
        <dsp:cNvSpPr/>
      </dsp:nvSpPr>
      <dsp:spPr>
        <a:xfrm>
          <a:off x="40057" y="120521"/>
          <a:ext cx="402018" cy="402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0FD98-D3C1-46EC-810B-424D94847932}">
      <dsp:nvSpPr>
        <dsp:cNvPr id="0" name=""/>
        <dsp:cNvSpPr/>
      </dsp:nvSpPr>
      <dsp:spPr>
        <a:xfrm>
          <a:off x="425456" y="643229"/>
          <a:ext cx="3767647" cy="321614"/>
        </a:xfrm>
        <a:prstGeom prst="rect">
          <a:avLst/>
        </a:prstGeom>
        <a:solidFill>
          <a:schemeClr val="accent2">
            <a:hueOff val="750137"/>
            <a:satOff val="-13193"/>
            <a:lumOff val="52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28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Planificaciones municipales (vías, ocio, turismo)</a:t>
          </a:r>
          <a:endParaRPr lang="es-ES" sz="1400" kern="1200" dirty="0"/>
        </a:p>
      </dsp:txBody>
      <dsp:txXfrm>
        <a:off x="425456" y="643229"/>
        <a:ext cx="3767647" cy="321614"/>
      </dsp:txXfrm>
    </dsp:sp>
    <dsp:sp modelId="{24B1C531-FF33-4DFC-B06D-0A0FE582E3AE}">
      <dsp:nvSpPr>
        <dsp:cNvPr id="0" name=""/>
        <dsp:cNvSpPr/>
      </dsp:nvSpPr>
      <dsp:spPr>
        <a:xfrm>
          <a:off x="224447" y="603028"/>
          <a:ext cx="402018" cy="402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750137"/>
              <a:satOff val="-13193"/>
              <a:lumOff val="5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1BD741-06CC-4426-A69D-A2E6476A36AE}">
      <dsp:nvSpPr>
        <dsp:cNvPr id="0" name=""/>
        <dsp:cNvSpPr/>
      </dsp:nvSpPr>
      <dsp:spPr>
        <a:xfrm>
          <a:off x="425456" y="1125736"/>
          <a:ext cx="3767647" cy="321614"/>
        </a:xfrm>
        <a:prstGeom prst="rect">
          <a:avLst/>
        </a:prstGeom>
        <a:solidFill>
          <a:schemeClr val="accent2">
            <a:hueOff val="1500273"/>
            <a:satOff val="-26385"/>
            <a:lumOff val="104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28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Planificación de riesgos y emergencias naturales</a:t>
          </a:r>
          <a:endParaRPr lang="es-ES" sz="1400" kern="1200" dirty="0"/>
        </a:p>
      </dsp:txBody>
      <dsp:txXfrm>
        <a:off x="425456" y="1125736"/>
        <a:ext cx="3767647" cy="321614"/>
      </dsp:txXfrm>
    </dsp:sp>
    <dsp:sp modelId="{56692753-95EA-4B4B-8768-4248E04BF867}">
      <dsp:nvSpPr>
        <dsp:cNvPr id="0" name=""/>
        <dsp:cNvSpPr/>
      </dsp:nvSpPr>
      <dsp:spPr>
        <a:xfrm>
          <a:off x="224447" y="1085534"/>
          <a:ext cx="402018" cy="402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1500273"/>
              <a:satOff val="-26385"/>
              <a:lumOff val="10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731DFE-C58D-4013-95DB-755BA5AADA77}">
      <dsp:nvSpPr>
        <dsp:cNvPr id="0" name=""/>
        <dsp:cNvSpPr/>
      </dsp:nvSpPr>
      <dsp:spPr>
        <a:xfrm>
          <a:off x="241067" y="1608242"/>
          <a:ext cx="3952036" cy="321614"/>
        </a:xfrm>
        <a:prstGeom prst="rect">
          <a:avLst/>
        </a:prstGeom>
        <a:solidFill>
          <a:schemeClr val="accent2">
            <a:hueOff val="2250410"/>
            <a:satOff val="-39578"/>
            <a:lumOff val="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282" tIns="35560" rIns="35560" bIns="3556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Protección nacional frente amenazas y peligros</a:t>
          </a:r>
          <a:endParaRPr lang="es-ES" sz="1400" kern="1200" dirty="0"/>
        </a:p>
      </dsp:txBody>
      <dsp:txXfrm>
        <a:off x="241067" y="1608242"/>
        <a:ext cx="3952036" cy="321614"/>
      </dsp:txXfrm>
    </dsp:sp>
    <dsp:sp modelId="{52ACB9EE-A107-4914-BEE7-8B6AD3DCC3BE}">
      <dsp:nvSpPr>
        <dsp:cNvPr id="0" name=""/>
        <dsp:cNvSpPr/>
      </dsp:nvSpPr>
      <dsp:spPr>
        <a:xfrm>
          <a:off x="40057" y="1568040"/>
          <a:ext cx="402018" cy="40201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2250410"/>
              <a:satOff val="-39578"/>
              <a:lumOff val="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F8683-D279-4E5E-8A7E-883491BAB05B}">
      <dsp:nvSpPr>
        <dsp:cNvPr id="0" name=""/>
        <dsp:cNvSpPr/>
      </dsp:nvSpPr>
      <dsp:spPr>
        <a:xfrm>
          <a:off x="1060856" y="708063"/>
          <a:ext cx="2051098" cy="410213"/>
        </a:xfrm>
        <a:prstGeom prst="roundRect">
          <a:avLst>
            <a:gd name="adj" fmla="val 10000"/>
          </a:avLst>
        </a:prstGeom>
        <a:solidFill>
          <a:schemeClr val="accent3">
            <a:alpha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Línea</a:t>
          </a:r>
          <a:endParaRPr lang="es-ES" sz="2200" kern="1200" dirty="0"/>
        </a:p>
      </dsp:txBody>
      <dsp:txXfrm>
        <a:off x="1072871" y="720078"/>
        <a:ext cx="2027068" cy="386183"/>
      </dsp:txXfrm>
    </dsp:sp>
    <dsp:sp modelId="{4CB900FB-9D48-4AB9-9E93-A65DB5061515}">
      <dsp:nvSpPr>
        <dsp:cNvPr id="0" name=""/>
        <dsp:cNvSpPr/>
      </dsp:nvSpPr>
      <dsp:spPr>
        <a:xfrm rot="17692822">
          <a:off x="2886034" y="539146"/>
          <a:ext cx="78001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80011" y="20214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256539" y="539860"/>
        <a:ext cx="39000" cy="39000"/>
      </dsp:txXfrm>
    </dsp:sp>
    <dsp:sp modelId="{6341078D-2853-4CC2-9DCD-C6949A6D2514}">
      <dsp:nvSpPr>
        <dsp:cNvPr id="0" name=""/>
        <dsp:cNvSpPr/>
      </dsp:nvSpPr>
      <dsp:spPr>
        <a:xfrm>
          <a:off x="3440125" y="445"/>
          <a:ext cx="3311084" cy="410213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Continuidad</a:t>
          </a:r>
          <a:endParaRPr lang="es-ES" sz="2400" kern="1200" dirty="0"/>
        </a:p>
      </dsp:txBody>
      <dsp:txXfrm>
        <a:off x="3452140" y="12460"/>
        <a:ext cx="3287054" cy="386183"/>
      </dsp:txXfrm>
    </dsp:sp>
    <dsp:sp modelId="{82AD97B5-9AA4-4B9D-8293-9D2CEFC1D1E3}">
      <dsp:nvSpPr>
        <dsp:cNvPr id="0" name=""/>
        <dsp:cNvSpPr/>
      </dsp:nvSpPr>
      <dsp:spPr>
        <a:xfrm rot="19332823">
          <a:off x="3070604" y="772133"/>
          <a:ext cx="394380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394380" y="20214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257935" y="782488"/>
        <a:ext cx="19719" cy="19719"/>
      </dsp:txXfrm>
    </dsp:sp>
    <dsp:sp modelId="{42C78E25-5D16-4605-A88F-CD0B33CEF808}">
      <dsp:nvSpPr>
        <dsp:cNvPr id="0" name=""/>
        <dsp:cNvSpPr/>
      </dsp:nvSpPr>
      <dsp:spPr>
        <a:xfrm>
          <a:off x="3423634" y="466419"/>
          <a:ext cx="3311084" cy="410213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No intersecciones</a:t>
          </a:r>
          <a:endParaRPr lang="es-ES" sz="2300" kern="1200" dirty="0"/>
        </a:p>
      </dsp:txBody>
      <dsp:txXfrm>
        <a:off x="3435649" y="478434"/>
        <a:ext cx="3287054" cy="386183"/>
      </dsp:txXfrm>
    </dsp:sp>
    <dsp:sp modelId="{EED38F3E-FA50-4C1D-A4D0-DB4002845B56}">
      <dsp:nvSpPr>
        <dsp:cNvPr id="0" name=""/>
        <dsp:cNvSpPr/>
      </dsp:nvSpPr>
      <dsp:spPr>
        <a:xfrm rot="2142401">
          <a:off x="3073968" y="1010891"/>
          <a:ext cx="404143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404143" y="20214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265936" y="1021002"/>
        <a:ext cx="20207" cy="20207"/>
      </dsp:txXfrm>
    </dsp:sp>
    <dsp:sp modelId="{691A9F5D-4974-4FD5-A64C-89016B3207A4}">
      <dsp:nvSpPr>
        <dsp:cNvPr id="0" name=""/>
        <dsp:cNvSpPr/>
      </dsp:nvSpPr>
      <dsp:spPr>
        <a:xfrm>
          <a:off x="3440125" y="943935"/>
          <a:ext cx="3311084" cy="410213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No nodos</a:t>
          </a:r>
          <a:endParaRPr lang="es-ES" sz="2300" kern="1200" dirty="0"/>
        </a:p>
      </dsp:txBody>
      <dsp:txXfrm>
        <a:off x="3452140" y="955950"/>
        <a:ext cx="3287054" cy="386183"/>
      </dsp:txXfrm>
    </dsp:sp>
    <dsp:sp modelId="{D0D9A024-F513-48F3-A6F1-D7329E6031F6}">
      <dsp:nvSpPr>
        <dsp:cNvPr id="0" name=""/>
        <dsp:cNvSpPr/>
      </dsp:nvSpPr>
      <dsp:spPr>
        <a:xfrm rot="3907178">
          <a:off x="2886034" y="1246763"/>
          <a:ext cx="78001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780011" y="20214"/>
              </a:lnTo>
            </a:path>
          </a:pathLst>
        </a:custGeom>
        <a:noFill/>
        <a:ln w="1587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3256539" y="1247478"/>
        <a:ext cx="39000" cy="39000"/>
      </dsp:txXfrm>
    </dsp:sp>
    <dsp:sp modelId="{A34DB036-5AD7-4524-A32B-FC2C977673A9}">
      <dsp:nvSpPr>
        <dsp:cNvPr id="0" name=""/>
        <dsp:cNvSpPr/>
      </dsp:nvSpPr>
      <dsp:spPr>
        <a:xfrm>
          <a:off x="3440125" y="1415681"/>
          <a:ext cx="3311084" cy="410213"/>
        </a:xfrm>
        <a:prstGeom prst="roundRect">
          <a:avLst>
            <a:gd name="adj" fmla="val 10000"/>
          </a:avLst>
        </a:prstGeom>
        <a:solidFill>
          <a:schemeClr val="accent3">
            <a:alpha val="7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No sobreponerse</a:t>
          </a:r>
          <a:endParaRPr lang="es-ES" sz="2200" kern="1200" dirty="0"/>
        </a:p>
      </dsp:txBody>
      <dsp:txXfrm>
        <a:off x="3452140" y="1427696"/>
        <a:ext cx="3287054" cy="38618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0F8683-D279-4E5E-8A7E-883491BAB05B}">
      <dsp:nvSpPr>
        <dsp:cNvPr id="0" name=""/>
        <dsp:cNvSpPr/>
      </dsp:nvSpPr>
      <dsp:spPr>
        <a:xfrm>
          <a:off x="3279" y="603216"/>
          <a:ext cx="2119438" cy="423880"/>
        </a:xfrm>
        <a:prstGeom prst="roundRect">
          <a:avLst>
            <a:gd name="adj" fmla="val 10000"/>
          </a:avLst>
        </a:prstGeom>
        <a:solidFill>
          <a:schemeClr val="accent2">
            <a:alpha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Polígono</a:t>
          </a:r>
          <a:endParaRPr lang="es-ES" sz="2000" kern="1200" dirty="0"/>
        </a:p>
      </dsp:txBody>
      <dsp:txXfrm>
        <a:off x="15694" y="615631"/>
        <a:ext cx="2094608" cy="399050"/>
      </dsp:txXfrm>
    </dsp:sp>
    <dsp:sp modelId="{4CB900FB-9D48-4AB9-9E93-A65DB5061515}">
      <dsp:nvSpPr>
        <dsp:cNvPr id="0" name=""/>
        <dsp:cNvSpPr/>
      </dsp:nvSpPr>
      <dsp:spPr>
        <a:xfrm rot="18289469">
          <a:off x="1995364" y="548024"/>
          <a:ext cx="593811" cy="46799"/>
        </a:xfrm>
        <a:custGeom>
          <a:avLst/>
          <a:gdLst/>
          <a:ahLst/>
          <a:cxnLst/>
          <a:rect l="0" t="0" r="0" b="0"/>
          <a:pathLst>
            <a:path>
              <a:moveTo>
                <a:pt x="0" y="23399"/>
              </a:moveTo>
              <a:lnTo>
                <a:pt x="593811" y="23399"/>
              </a:lnTo>
            </a:path>
          </a:pathLst>
        </a:custGeom>
        <a:noFill/>
        <a:ln w="1587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277425" y="556579"/>
        <a:ext cx="29690" cy="29690"/>
      </dsp:txXfrm>
    </dsp:sp>
    <dsp:sp modelId="{6341078D-2853-4CC2-9DCD-C6949A6D2514}">
      <dsp:nvSpPr>
        <dsp:cNvPr id="0" name=""/>
        <dsp:cNvSpPr/>
      </dsp:nvSpPr>
      <dsp:spPr>
        <a:xfrm>
          <a:off x="2461822" y="115752"/>
          <a:ext cx="3421406" cy="423880"/>
        </a:xfrm>
        <a:prstGeom prst="roundRect">
          <a:avLst>
            <a:gd name="adj" fmla="val 10000"/>
          </a:avLst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No sobreponerse entre sí</a:t>
          </a:r>
          <a:endParaRPr lang="es-ES" sz="2000" kern="1200" dirty="0"/>
        </a:p>
      </dsp:txBody>
      <dsp:txXfrm>
        <a:off x="2474237" y="128167"/>
        <a:ext cx="3396576" cy="399050"/>
      </dsp:txXfrm>
    </dsp:sp>
    <dsp:sp modelId="{82AD97B5-9AA4-4B9D-8293-9D2CEFC1D1E3}">
      <dsp:nvSpPr>
        <dsp:cNvPr id="0" name=""/>
        <dsp:cNvSpPr/>
      </dsp:nvSpPr>
      <dsp:spPr>
        <a:xfrm rot="21536347">
          <a:off x="2122690" y="788774"/>
          <a:ext cx="322119" cy="46799"/>
        </a:xfrm>
        <a:custGeom>
          <a:avLst/>
          <a:gdLst/>
          <a:ahLst/>
          <a:cxnLst/>
          <a:rect l="0" t="0" r="0" b="0"/>
          <a:pathLst>
            <a:path>
              <a:moveTo>
                <a:pt x="0" y="23399"/>
              </a:moveTo>
              <a:lnTo>
                <a:pt x="322119" y="23399"/>
              </a:lnTo>
            </a:path>
          </a:pathLst>
        </a:custGeom>
        <a:noFill/>
        <a:ln w="1587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275697" y="804121"/>
        <a:ext cx="16105" cy="16105"/>
      </dsp:txXfrm>
    </dsp:sp>
    <dsp:sp modelId="{42C78E25-5D16-4605-A88F-CD0B33CEF808}">
      <dsp:nvSpPr>
        <dsp:cNvPr id="0" name=""/>
        <dsp:cNvSpPr/>
      </dsp:nvSpPr>
      <dsp:spPr>
        <a:xfrm>
          <a:off x="2444782" y="597252"/>
          <a:ext cx="3421406" cy="423880"/>
        </a:xfrm>
        <a:prstGeom prst="roundRect">
          <a:avLst>
            <a:gd name="adj" fmla="val 10000"/>
          </a:avLst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/>
            <a:t>No sobreponerse otros objetos</a:t>
          </a:r>
          <a:endParaRPr lang="es-ES" sz="2000" kern="1200" dirty="0"/>
        </a:p>
      </dsp:txBody>
      <dsp:txXfrm>
        <a:off x="2457197" y="609667"/>
        <a:ext cx="3396576" cy="399050"/>
      </dsp:txXfrm>
    </dsp:sp>
    <dsp:sp modelId="{EED38F3E-FA50-4C1D-A4D0-DB4002845B56}">
      <dsp:nvSpPr>
        <dsp:cNvPr id="0" name=""/>
        <dsp:cNvSpPr/>
      </dsp:nvSpPr>
      <dsp:spPr>
        <a:xfrm rot="3310531">
          <a:off x="1995364" y="1035488"/>
          <a:ext cx="593811" cy="46799"/>
        </a:xfrm>
        <a:custGeom>
          <a:avLst/>
          <a:gdLst/>
          <a:ahLst/>
          <a:cxnLst/>
          <a:rect l="0" t="0" r="0" b="0"/>
          <a:pathLst>
            <a:path>
              <a:moveTo>
                <a:pt x="0" y="23399"/>
              </a:moveTo>
              <a:lnTo>
                <a:pt x="593811" y="23399"/>
              </a:lnTo>
            </a:path>
          </a:pathLst>
        </a:custGeom>
        <a:noFill/>
        <a:ln w="1587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2277425" y="1044042"/>
        <a:ext cx="29690" cy="29690"/>
      </dsp:txXfrm>
    </dsp:sp>
    <dsp:sp modelId="{691A9F5D-4974-4FD5-A64C-89016B3207A4}">
      <dsp:nvSpPr>
        <dsp:cNvPr id="0" name=""/>
        <dsp:cNvSpPr/>
      </dsp:nvSpPr>
      <dsp:spPr>
        <a:xfrm>
          <a:off x="2461822" y="1090679"/>
          <a:ext cx="3421406" cy="423880"/>
        </a:xfrm>
        <a:prstGeom prst="roundRect">
          <a:avLst>
            <a:gd name="adj" fmla="val 10000"/>
          </a:avLst>
        </a:prstGeom>
        <a:solidFill>
          <a:schemeClr val="accent2">
            <a:alpha val="7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No huecos</a:t>
          </a:r>
          <a:endParaRPr lang="es-ES" sz="1800" kern="1200" dirty="0"/>
        </a:p>
      </dsp:txBody>
      <dsp:txXfrm>
        <a:off x="2474237" y="1103094"/>
        <a:ext cx="3396576" cy="39905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3D468-3986-4C81-A3C4-D725D706C998}">
      <dsp:nvSpPr>
        <dsp:cNvPr id="0" name=""/>
        <dsp:cNvSpPr/>
      </dsp:nvSpPr>
      <dsp:spPr>
        <a:xfrm>
          <a:off x="1622" y="831"/>
          <a:ext cx="1977311" cy="79092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Plan de Muestreo</a:t>
          </a:r>
          <a:endParaRPr lang="es-ES" sz="1700" kern="1200" dirty="0"/>
        </a:p>
      </dsp:txBody>
      <dsp:txXfrm>
        <a:off x="397084" y="831"/>
        <a:ext cx="1186387" cy="790924"/>
      </dsp:txXfrm>
    </dsp:sp>
    <dsp:sp modelId="{A7F7AF76-73E4-4D81-883D-4FBF8149C1C8}">
      <dsp:nvSpPr>
        <dsp:cNvPr id="0" name=""/>
        <dsp:cNvSpPr/>
      </dsp:nvSpPr>
      <dsp:spPr>
        <a:xfrm>
          <a:off x="1781203" y="831"/>
          <a:ext cx="1977311" cy="79092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700" kern="1200" dirty="0" smtClean="0"/>
            <a:t>ISO 19157</a:t>
          </a:r>
          <a:endParaRPr lang="es-ES" sz="1700" kern="1200" dirty="0"/>
        </a:p>
      </dsp:txBody>
      <dsp:txXfrm>
        <a:off x="2176665" y="831"/>
        <a:ext cx="1186387" cy="790924"/>
      </dsp:txXfrm>
    </dsp:sp>
    <dsp:sp modelId="{A2C02286-EF4C-4F78-B00D-545507FFB19F}">
      <dsp:nvSpPr>
        <dsp:cNvPr id="0" name=""/>
        <dsp:cNvSpPr/>
      </dsp:nvSpPr>
      <dsp:spPr>
        <a:xfrm>
          <a:off x="3560784" y="831"/>
          <a:ext cx="1977311" cy="79092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Protocolo Fiscalización IGM</a:t>
          </a:r>
          <a:endParaRPr lang="es-ES" sz="1700" kern="1200" dirty="0"/>
        </a:p>
      </dsp:txBody>
      <dsp:txXfrm>
        <a:off x="3956246" y="831"/>
        <a:ext cx="1186387" cy="79092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3C2A69-9604-45DD-8134-734B78C143FC}">
      <dsp:nvSpPr>
        <dsp:cNvPr id="0" name=""/>
        <dsp:cNvSpPr/>
      </dsp:nvSpPr>
      <dsp:spPr>
        <a:xfrm>
          <a:off x="-5463563" y="-836553"/>
          <a:ext cx="6505396" cy="6505396"/>
        </a:xfrm>
        <a:prstGeom prst="blockArc">
          <a:avLst>
            <a:gd name="adj1" fmla="val 18900000"/>
            <a:gd name="adj2" fmla="val 2700000"/>
            <a:gd name="adj3" fmla="val 332"/>
          </a:avLst>
        </a:pr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4B8D87-AF08-40C5-AAE5-2D3576925B55}">
      <dsp:nvSpPr>
        <dsp:cNvPr id="0" name=""/>
        <dsp:cNvSpPr/>
      </dsp:nvSpPr>
      <dsp:spPr>
        <a:xfrm>
          <a:off x="545413" y="371506"/>
          <a:ext cx="7642990" cy="74339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07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Escritura de los términos de referencia</a:t>
          </a:r>
          <a:endParaRPr lang="es-ES" sz="2400" kern="1200" dirty="0"/>
        </a:p>
      </dsp:txBody>
      <dsp:txXfrm>
        <a:off x="545413" y="371506"/>
        <a:ext cx="7642990" cy="743399"/>
      </dsp:txXfrm>
    </dsp:sp>
    <dsp:sp modelId="{BE4F7851-7202-4518-96A9-AC8464A261A8}">
      <dsp:nvSpPr>
        <dsp:cNvPr id="0" name=""/>
        <dsp:cNvSpPr/>
      </dsp:nvSpPr>
      <dsp:spPr>
        <a:xfrm>
          <a:off x="80788" y="278581"/>
          <a:ext cx="929249" cy="92924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AD694-35C5-4B83-83CB-3DDED5269A31}">
      <dsp:nvSpPr>
        <dsp:cNvPr id="0" name=""/>
        <dsp:cNvSpPr/>
      </dsp:nvSpPr>
      <dsp:spPr>
        <a:xfrm>
          <a:off x="971621" y="1486798"/>
          <a:ext cx="7216782" cy="74339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07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El formato de presentación de las bases de datos CONAGE (código) errores </a:t>
          </a:r>
          <a:endParaRPr lang="es-ES" sz="2400" kern="1200" dirty="0"/>
        </a:p>
      </dsp:txBody>
      <dsp:txXfrm>
        <a:off x="971621" y="1486798"/>
        <a:ext cx="7216782" cy="743399"/>
      </dsp:txXfrm>
    </dsp:sp>
    <dsp:sp modelId="{4F7F7FA7-7870-422B-A973-2B9088E591EE}">
      <dsp:nvSpPr>
        <dsp:cNvPr id="0" name=""/>
        <dsp:cNvSpPr/>
      </dsp:nvSpPr>
      <dsp:spPr>
        <a:xfrm>
          <a:off x="506996" y="1393873"/>
          <a:ext cx="929249" cy="929249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5A38A4-51E7-4E06-A377-1F7709DA4B73}">
      <dsp:nvSpPr>
        <dsp:cNvPr id="0" name=""/>
        <dsp:cNvSpPr/>
      </dsp:nvSpPr>
      <dsp:spPr>
        <a:xfrm>
          <a:off x="971621" y="2602090"/>
          <a:ext cx="7216782" cy="74339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07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Catálogo de Objetos del IGM (esquema conceptual, atributos y dominios)</a:t>
          </a:r>
          <a:endParaRPr lang="es-ES" sz="2400" kern="1200" dirty="0"/>
        </a:p>
      </dsp:txBody>
      <dsp:txXfrm>
        <a:off x="971621" y="2602090"/>
        <a:ext cx="7216782" cy="743399"/>
      </dsp:txXfrm>
    </dsp:sp>
    <dsp:sp modelId="{2475016A-F9CF-44A4-AFA8-DF93C871BD75}">
      <dsp:nvSpPr>
        <dsp:cNvPr id="0" name=""/>
        <dsp:cNvSpPr/>
      </dsp:nvSpPr>
      <dsp:spPr>
        <a:xfrm>
          <a:off x="506996" y="2509166"/>
          <a:ext cx="929249" cy="929249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91847-A3BF-4E93-95C3-BEFCCD8AA785}">
      <dsp:nvSpPr>
        <dsp:cNvPr id="0" name=""/>
        <dsp:cNvSpPr/>
      </dsp:nvSpPr>
      <dsp:spPr>
        <a:xfrm>
          <a:off x="545413" y="3717383"/>
          <a:ext cx="7642990" cy="743399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90073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Reglas topológicas </a:t>
          </a:r>
          <a:r>
            <a:rPr lang="es-ES" sz="2400" i="1" kern="1200" dirty="0" smtClean="0"/>
            <a:t>acera, bordillo, curvas de nivel, muro, puente, río y edificio</a:t>
          </a:r>
          <a:r>
            <a:rPr lang="es-ES" sz="2400" kern="1200" dirty="0" smtClean="0"/>
            <a:t>  </a:t>
          </a:r>
          <a:endParaRPr lang="es-ES" sz="2400" kern="1200" dirty="0"/>
        </a:p>
      </dsp:txBody>
      <dsp:txXfrm>
        <a:off x="545413" y="3717383"/>
        <a:ext cx="7642990" cy="743399"/>
      </dsp:txXfrm>
    </dsp:sp>
    <dsp:sp modelId="{517E3AB1-1901-46F1-A1C9-87C4B131C5C2}">
      <dsp:nvSpPr>
        <dsp:cNvPr id="0" name=""/>
        <dsp:cNvSpPr/>
      </dsp:nvSpPr>
      <dsp:spPr>
        <a:xfrm>
          <a:off x="80788" y="3624458"/>
          <a:ext cx="929249" cy="929249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454FA3-A976-46A5-B0BE-3E1EF2421926}">
      <dsp:nvSpPr>
        <dsp:cNvPr id="0" name=""/>
        <dsp:cNvSpPr/>
      </dsp:nvSpPr>
      <dsp:spPr>
        <a:xfrm>
          <a:off x="-6405594" y="-979767"/>
          <a:ext cx="7624460" cy="7624460"/>
        </a:xfrm>
        <a:prstGeom prst="blockArc">
          <a:avLst>
            <a:gd name="adj1" fmla="val 18900000"/>
            <a:gd name="adj2" fmla="val 2700000"/>
            <a:gd name="adj3" fmla="val 283"/>
          </a:avLst>
        </a:pr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B7D57-8301-4CBE-BE26-83F5912DC875}">
      <dsp:nvSpPr>
        <dsp:cNvPr id="0" name=""/>
        <dsp:cNvSpPr/>
      </dsp:nvSpPr>
      <dsp:spPr>
        <a:xfrm>
          <a:off x="637841" y="435519"/>
          <a:ext cx="7647723" cy="87149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1747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Reporte de errores no repetitivos</a:t>
          </a:r>
          <a:endParaRPr lang="es-ES" sz="2800" kern="1200" dirty="0"/>
        </a:p>
      </dsp:txBody>
      <dsp:txXfrm>
        <a:off x="637841" y="435519"/>
        <a:ext cx="7647723" cy="871492"/>
      </dsp:txXfrm>
    </dsp:sp>
    <dsp:sp modelId="{AA7714D9-4F75-463F-90DB-65CD98237409}">
      <dsp:nvSpPr>
        <dsp:cNvPr id="0" name=""/>
        <dsp:cNvSpPr/>
      </dsp:nvSpPr>
      <dsp:spPr>
        <a:xfrm>
          <a:off x="93158" y="326582"/>
          <a:ext cx="1089365" cy="108936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E19069E-2C56-4E4E-A2A2-15E55557D4F5}">
      <dsp:nvSpPr>
        <dsp:cNvPr id="0" name=""/>
        <dsp:cNvSpPr/>
      </dsp:nvSpPr>
      <dsp:spPr>
        <a:xfrm>
          <a:off x="1137487" y="1742984"/>
          <a:ext cx="7148076" cy="87149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1747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Test NSSDA Exactitud Posicional (hoja 2)</a:t>
          </a:r>
          <a:endParaRPr lang="es-ES" sz="2800" kern="1200" dirty="0"/>
        </a:p>
      </dsp:txBody>
      <dsp:txXfrm>
        <a:off x="1137487" y="1742984"/>
        <a:ext cx="7148076" cy="871492"/>
      </dsp:txXfrm>
    </dsp:sp>
    <dsp:sp modelId="{0CCA61E6-0E67-45F5-B83F-E65E9A308E35}">
      <dsp:nvSpPr>
        <dsp:cNvPr id="0" name=""/>
        <dsp:cNvSpPr/>
      </dsp:nvSpPr>
      <dsp:spPr>
        <a:xfrm>
          <a:off x="592804" y="1634047"/>
          <a:ext cx="1089365" cy="108936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5BFFDC-B79B-451A-8355-1D77661A9040}">
      <dsp:nvSpPr>
        <dsp:cNvPr id="0" name=""/>
        <dsp:cNvSpPr/>
      </dsp:nvSpPr>
      <dsp:spPr>
        <a:xfrm>
          <a:off x="1137487" y="3050449"/>
          <a:ext cx="7148076" cy="87149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1747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No pasa la cartografía elementos de la calidad (exactitud posicional)</a:t>
          </a:r>
          <a:endParaRPr lang="es-ES" sz="2800" kern="1200" dirty="0"/>
        </a:p>
      </dsp:txBody>
      <dsp:txXfrm>
        <a:off x="1137487" y="3050449"/>
        <a:ext cx="7148076" cy="871492"/>
      </dsp:txXfrm>
    </dsp:sp>
    <dsp:sp modelId="{35BEDD81-DAAB-4B5B-9F20-2E831D60EA17}">
      <dsp:nvSpPr>
        <dsp:cNvPr id="0" name=""/>
        <dsp:cNvSpPr/>
      </dsp:nvSpPr>
      <dsp:spPr>
        <a:xfrm>
          <a:off x="592804" y="2941512"/>
          <a:ext cx="1089365" cy="1089365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FFB151-5245-4415-90A5-F9A5B6705B14}">
      <dsp:nvSpPr>
        <dsp:cNvPr id="0" name=""/>
        <dsp:cNvSpPr/>
      </dsp:nvSpPr>
      <dsp:spPr>
        <a:xfrm>
          <a:off x="637841" y="4357914"/>
          <a:ext cx="7647723" cy="87149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1747" tIns="71120" rIns="71120" bIns="7112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kern="1200" dirty="0" smtClean="0"/>
            <a:t>Calidad Total Ponderaciones (46,27%)</a:t>
          </a:r>
          <a:endParaRPr lang="es-ES" sz="2800" kern="1200" dirty="0"/>
        </a:p>
      </dsp:txBody>
      <dsp:txXfrm>
        <a:off x="637841" y="4357914"/>
        <a:ext cx="7647723" cy="871492"/>
      </dsp:txXfrm>
    </dsp:sp>
    <dsp:sp modelId="{F82C2BFB-D082-4564-927A-8B472041968F}">
      <dsp:nvSpPr>
        <dsp:cNvPr id="0" name=""/>
        <dsp:cNvSpPr/>
      </dsp:nvSpPr>
      <dsp:spPr>
        <a:xfrm>
          <a:off x="93158" y="4248977"/>
          <a:ext cx="1089365" cy="1089365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372D8E-B652-4665-B524-D97E5F277377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A74EBD-6789-4515-A25B-B80EB7261F43}">
      <dsp:nvSpPr>
        <dsp:cNvPr id="0" name=""/>
        <dsp:cNvSpPr/>
      </dsp:nvSpPr>
      <dsp:spPr>
        <a:xfrm>
          <a:off x="434398" y="285347"/>
          <a:ext cx="7617019" cy="570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Seguir el esquema conceptual CONAGE (ayuda decisiones)</a:t>
          </a:r>
          <a:endParaRPr lang="es-ES" sz="2400" kern="1200" dirty="0"/>
        </a:p>
      </dsp:txBody>
      <dsp:txXfrm>
        <a:off x="434398" y="285347"/>
        <a:ext cx="7617019" cy="570477"/>
      </dsp:txXfrm>
    </dsp:sp>
    <dsp:sp modelId="{AE136F59-4A45-47D4-8365-6D607459E7CE}">
      <dsp:nvSpPr>
        <dsp:cNvPr id="0" name=""/>
        <dsp:cNvSpPr/>
      </dsp:nvSpPr>
      <dsp:spPr>
        <a:xfrm>
          <a:off x="77849" y="214037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56FB40-D40F-478A-AA86-2AFCBE1F4924}">
      <dsp:nvSpPr>
        <dsp:cNvPr id="0" name=""/>
        <dsp:cNvSpPr/>
      </dsp:nvSpPr>
      <dsp:spPr>
        <a:xfrm>
          <a:off x="903654" y="1140954"/>
          <a:ext cx="7147763" cy="570477"/>
        </a:xfrm>
        <a:prstGeom prst="rect">
          <a:avLst/>
        </a:prstGeom>
        <a:solidFill>
          <a:schemeClr val="accent5">
            <a:hueOff val="-3917"/>
            <a:satOff val="-4294"/>
            <a:lumOff val="-215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Digitalización True </a:t>
          </a:r>
          <a:r>
            <a:rPr lang="es-ES" sz="2400" kern="1200" dirty="0" err="1" smtClean="0"/>
            <a:t>Ortofoto</a:t>
          </a:r>
          <a:endParaRPr lang="es-ES" sz="2400" kern="1200" dirty="0"/>
        </a:p>
      </dsp:txBody>
      <dsp:txXfrm>
        <a:off x="903654" y="1140954"/>
        <a:ext cx="7147763" cy="570477"/>
      </dsp:txXfrm>
    </dsp:sp>
    <dsp:sp modelId="{1F44D613-D614-4AA9-831C-9278ACFA0264}">
      <dsp:nvSpPr>
        <dsp:cNvPr id="0" name=""/>
        <dsp:cNvSpPr/>
      </dsp:nvSpPr>
      <dsp:spPr>
        <a:xfrm>
          <a:off x="547106" y="1069644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3917"/>
              <a:satOff val="-4294"/>
              <a:lumOff val="-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618D76-EA05-4482-AC8D-DD3B40426B30}">
      <dsp:nvSpPr>
        <dsp:cNvPr id="0" name=""/>
        <dsp:cNvSpPr/>
      </dsp:nvSpPr>
      <dsp:spPr>
        <a:xfrm>
          <a:off x="1118233" y="1996562"/>
          <a:ext cx="6933183" cy="570477"/>
        </a:xfrm>
        <a:prstGeom prst="rect">
          <a:avLst/>
        </a:prstGeom>
        <a:solidFill>
          <a:schemeClr val="accent5">
            <a:hueOff val="-7835"/>
            <a:satOff val="-8588"/>
            <a:lumOff val="-431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Prioridad a cada parámetro calidad</a:t>
          </a:r>
          <a:endParaRPr lang="es-ES" sz="2400" kern="1200" dirty="0"/>
        </a:p>
      </dsp:txBody>
      <dsp:txXfrm>
        <a:off x="1118233" y="1996562"/>
        <a:ext cx="6933183" cy="570477"/>
      </dsp:txXfrm>
    </dsp:sp>
    <dsp:sp modelId="{098E8B02-16ED-4A34-B99E-BC13D6E15A65}">
      <dsp:nvSpPr>
        <dsp:cNvPr id="0" name=""/>
        <dsp:cNvSpPr/>
      </dsp:nvSpPr>
      <dsp:spPr>
        <a:xfrm>
          <a:off x="761685" y="1925252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7835"/>
              <a:satOff val="-8588"/>
              <a:lumOff val="-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6E4858-241C-4468-A244-1EBA7BF0870B}">
      <dsp:nvSpPr>
        <dsp:cNvPr id="0" name=""/>
        <dsp:cNvSpPr/>
      </dsp:nvSpPr>
      <dsp:spPr>
        <a:xfrm>
          <a:off x="1118233" y="2851627"/>
          <a:ext cx="6933183" cy="570477"/>
        </a:xfrm>
        <a:prstGeom prst="rect">
          <a:avLst/>
        </a:prstGeom>
        <a:solidFill>
          <a:schemeClr val="accent5">
            <a:hueOff val="-11752"/>
            <a:satOff val="-12883"/>
            <a:lumOff val="-6471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Atributos y Dominios de objetos (edificio)</a:t>
          </a:r>
          <a:endParaRPr lang="es-ES" sz="2400" kern="1200" dirty="0"/>
        </a:p>
      </dsp:txBody>
      <dsp:txXfrm>
        <a:off x="1118233" y="2851627"/>
        <a:ext cx="6933183" cy="570477"/>
      </dsp:txXfrm>
    </dsp:sp>
    <dsp:sp modelId="{73EB8A6F-CFFC-4B36-8B62-A9617A938064}">
      <dsp:nvSpPr>
        <dsp:cNvPr id="0" name=""/>
        <dsp:cNvSpPr/>
      </dsp:nvSpPr>
      <dsp:spPr>
        <a:xfrm>
          <a:off x="761685" y="2780318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1752"/>
              <a:satOff val="-12883"/>
              <a:lumOff val="-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E0F09F-2AE3-4B2B-AB28-AA4E002EE7C5}">
      <dsp:nvSpPr>
        <dsp:cNvPr id="0" name=""/>
        <dsp:cNvSpPr/>
      </dsp:nvSpPr>
      <dsp:spPr>
        <a:xfrm>
          <a:off x="903654" y="3707235"/>
          <a:ext cx="7147763" cy="570477"/>
        </a:xfrm>
        <a:prstGeom prst="rect">
          <a:avLst/>
        </a:prstGeom>
        <a:solidFill>
          <a:schemeClr val="accent5">
            <a:hueOff val="-15669"/>
            <a:satOff val="-17177"/>
            <a:lumOff val="-862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Evaluar consistencia lógica 100%</a:t>
          </a:r>
          <a:endParaRPr lang="es-ES" sz="2400" kern="1200" dirty="0"/>
        </a:p>
      </dsp:txBody>
      <dsp:txXfrm>
        <a:off x="903654" y="3707235"/>
        <a:ext cx="7147763" cy="570477"/>
      </dsp:txXfrm>
    </dsp:sp>
    <dsp:sp modelId="{E470D881-0EF5-4B98-9A9A-D2B54690AF74}">
      <dsp:nvSpPr>
        <dsp:cNvPr id="0" name=""/>
        <dsp:cNvSpPr/>
      </dsp:nvSpPr>
      <dsp:spPr>
        <a:xfrm>
          <a:off x="547106" y="3635925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5669"/>
              <a:satOff val="-17177"/>
              <a:lumOff val="-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6C6AD6-CA0A-47CB-AC6B-0AFFB2135FCD}">
      <dsp:nvSpPr>
        <dsp:cNvPr id="0" name=""/>
        <dsp:cNvSpPr/>
      </dsp:nvSpPr>
      <dsp:spPr>
        <a:xfrm>
          <a:off x="434398" y="4562842"/>
          <a:ext cx="7617019" cy="570477"/>
        </a:xfrm>
        <a:prstGeom prst="rect">
          <a:avLst/>
        </a:prstGeom>
        <a:solidFill>
          <a:schemeClr val="accent5">
            <a:hueOff val="-19587"/>
            <a:satOff val="-21471"/>
            <a:lumOff val="-107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2816" tIns="60960" rIns="60960" bIns="6096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Métodos de Ponderación  </a:t>
          </a:r>
          <a:endParaRPr lang="es-ES" sz="2400" kern="1200" dirty="0"/>
        </a:p>
      </dsp:txBody>
      <dsp:txXfrm>
        <a:off x="434398" y="4562842"/>
        <a:ext cx="7617019" cy="570477"/>
      </dsp:txXfrm>
    </dsp:sp>
    <dsp:sp modelId="{8D07BEFE-A7CA-4570-9BBE-F3BEEA9912C0}">
      <dsp:nvSpPr>
        <dsp:cNvPr id="0" name=""/>
        <dsp:cNvSpPr/>
      </dsp:nvSpPr>
      <dsp:spPr>
        <a:xfrm>
          <a:off x="77849" y="4491533"/>
          <a:ext cx="713096" cy="7130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9587"/>
              <a:satOff val="-21471"/>
              <a:lumOff val="-107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0CF6B-58E8-4491-A8AA-7B9CBEF1E1EC}">
      <dsp:nvSpPr>
        <dsp:cNvPr id="0" name=""/>
        <dsp:cNvSpPr/>
      </dsp:nvSpPr>
      <dsp:spPr>
        <a:xfrm>
          <a:off x="560462" y="535"/>
          <a:ext cx="2031787" cy="1651568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Punto de vista general de la calidad y el producto (Sistemas de Gestión de Calidad)</a:t>
          </a:r>
          <a:endParaRPr lang="es-ES" sz="1400" kern="1200" dirty="0"/>
        </a:p>
      </dsp:txBody>
      <dsp:txXfrm>
        <a:off x="858010" y="242402"/>
        <a:ext cx="1436691" cy="1167834"/>
      </dsp:txXfrm>
    </dsp:sp>
    <dsp:sp modelId="{93A5F52B-88A5-4F78-B642-1BBF896B1F3B}">
      <dsp:nvSpPr>
        <dsp:cNvPr id="0" name=""/>
        <dsp:cNvSpPr/>
      </dsp:nvSpPr>
      <dsp:spPr>
        <a:xfrm>
          <a:off x="1201361" y="1757102"/>
          <a:ext cx="749989" cy="749989"/>
        </a:xfrm>
        <a:prstGeom prst="mathPlus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1300772" y="2043898"/>
        <a:ext cx="551167" cy="176397"/>
      </dsp:txXfrm>
    </dsp:sp>
    <dsp:sp modelId="{59A0A3A5-FE9F-43BD-A50B-B90315DAAA8F}">
      <dsp:nvSpPr>
        <dsp:cNvPr id="0" name=""/>
        <dsp:cNvSpPr/>
      </dsp:nvSpPr>
      <dsp:spPr>
        <a:xfrm>
          <a:off x="595291" y="2612091"/>
          <a:ext cx="1962128" cy="1611030"/>
        </a:xfrm>
        <a:prstGeom prst="ellipse">
          <a:avLst/>
        </a:prstGeom>
        <a:solidFill>
          <a:schemeClr val="accent5">
            <a:hueOff val="-9793"/>
            <a:satOff val="-10735"/>
            <a:lumOff val="-5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/>
            <a:t>Requerimientos del cliente o usuario (Detalle del Producto según su propósito)</a:t>
          </a:r>
          <a:endParaRPr lang="es-ES" sz="1400" kern="1200" dirty="0"/>
        </a:p>
      </dsp:txBody>
      <dsp:txXfrm>
        <a:off x="882638" y="2848021"/>
        <a:ext cx="1387434" cy="1139170"/>
      </dsp:txXfrm>
    </dsp:sp>
    <dsp:sp modelId="{C75C3A77-F3D6-4CD1-A2D8-59F3271BCCB6}">
      <dsp:nvSpPr>
        <dsp:cNvPr id="0" name=""/>
        <dsp:cNvSpPr/>
      </dsp:nvSpPr>
      <dsp:spPr>
        <a:xfrm>
          <a:off x="2784034" y="1871314"/>
          <a:ext cx="406583" cy="48102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9587"/>
            <a:satOff val="-21471"/>
            <a:lumOff val="-107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100" kern="1200"/>
        </a:p>
      </dsp:txBody>
      <dsp:txXfrm>
        <a:off x="2784034" y="1967520"/>
        <a:ext cx="284608" cy="288616"/>
      </dsp:txXfrm>
    </dsp:sp>
    <dsp:sp modelId="{EE2F264B-3425-4BDB-9718-15AE23887F03}">
      <dsp:nvSpPr>
        <dsp:cNvPr id="0" name=""/>
        <dsp:cNvSpPr/>
      </dsp:nvSpPr>
      <dsp:spPr>
        <a:xfrm>
          <a:off x="3359388" y="818742"/>
          <a:ext cx="2586172" cy="2586172"/>
        </a:xfrm>
        <a:prstGeom prst="ellipse">
          <a:avLst/>
        </a:prstGeom>
        <a:solidFill>
          <a:schemeClr val="accent5">
            <a:hueOff val="-19587"/>
            <a:satOff val="-21471"/>
            <a:lumOff val="-107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4400" kern="1200" dirty="0" smtClean="0"/>
            <a:t>Calidad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050" kern="1200" dirty="0" smtClean="0"/>
            <a:t>(2 consideraciones) </a:t>
          </a:r>
          <a:endParaRPr lang="es-ES" sz="1050" kern="1200" dirty="0"/>
        </a:p>
      </dsp:txBody>
      <dsp:txXfrm>
        <a:off x="3738124" y="1197478"/>
        <a:ext cx="1828700" cy="18287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304AF6-1C0A-4E91-8C07-252EAC2315E7}">
      <dsp:nvSpPr>
        <dsp:cNvPr id="0" name=""/>
        <dsp:cNvSpPr/>
      </dsp:nvSpPr>
      <dsp:spPr>
        <a:xfrm>
          <a:off x="2350362" y="1694888"/>
          <a:ext cx="1963850" cy="9819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6">
                <a:shade val="74000"/>
                <a:satMod val="130000"/>
                <a:lumMod val="90000"/>
              </a:schemeClr>
              <a:schemeClr val="accent6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Calidad de datos geográficos</a:t>
          </a:r>
          <a:endParaRPr lang="es-ES" sz="2300" kern="1200" dirty="0"/>
        </a:p>
      </dsp:txBody>
      <dsp:txXfrm>
        <a:off x="2379122" y="1723648"/>
        <a:ext cx="1906330" cy="924405"/>
      </dsp:txXfrm>
    </dsp:sp>
    <dsp:sp modelId="{06928BB5-17CA-4884-B9C9-EA4302E651FF}">
      <dsp:nvSpPr>
        <dsp:cNvPr id="0" name=""/>
        <dsp:cNvSpPr/>
      </dsp:nvSpPr>
      <dsp:spPr>
        <a:xfrm rot="17692822">
          <a:off x="3773427" y="1318725"/>
          <a:ext cx="186711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867111" y="20214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4660305" y="1292262"/>
        <a:ext cx="93355" cy="93355"/>
      </dsp:txXfrm>
    </dsp:sp>
    <dsp:sp modelId="{1A13F47B-38BA-4E4F-8742-D160569B119E}">
      <dsp:nvSpPr>
        <dsp:cNvPr id="0" name=""/>
        <dsp:cNvSpPr/>
      </dsp:nvSpPr>
      <dsp:spPr>
        <a:xfrm>
          <a:off x="5099753" y="1067"/>
          <a:ext cx="1963850" cy="9819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2">
                <a:shade val="74000"/>
                <a:satMod val="130000"/>
                <a:lumMod val="90000"/>
              </a:schemeClr>
              <a:schemeClr val="accent2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Consistencia Lógica</a:t>
          </a:r>
          <a:endParaRPr lang="es-ES" sz="2300" kern="1200" dirty="0"/>
        </a:p>
      </dsp:txBody>
      <dsp:txXfrm>
        <a:off x="5128513" y="29827"/>
        <a:ext cx="1906330" cy="924405"/>
      </dsp:txXfrm>
    </dsp:sp>
    <dsp:sp modelId="{DB4E5FD2-15AB-4658-9623-46C44373E115}">
      <dsp:nvSpPr>
        <dsp:cNvPr id="0" name=""/>
        <dsp:cNvSpPr/>
      </dsp:nvSpPr>
      <dsp:spPr>
        <a:xfrm rot="19457599">
          <a:off x="4223285" y="1883333"/>
          <a:ext cx="96739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67395" y="20214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682798" y="1879363"/>
        <a:ext cx="48369" cy="48369"/>
      </dsp:txXfrm>
    </dsp:sp>
    <dsp:sp modelId="{65CC68F1-0AAD-4820-A37D-27E607FEF31E}">
      <dsp:nvSpPr>
        <dsp:cNvPr id="0" name=""/>
        <dsp:cNvSpPr/>
      </dsp:nvSpPr>
      <dsp:spPr>
        <a:xfrm>
          <a:off x="5099753" y="1130281"/>
          <a:ext cx="1963850" cy="9819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1">
                <a:shade val="74000"/>
                <a:satMod val="130000"/>
                <a:lumMod val="90000"/>
              </a:schemeClr>
              <a:schemeClr val="accent1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Compleción</a:t>
          </a:r>
          <a:endParaRPr lang="es-ES" sz="2300" kern="1200" dirty="0"/>
        </a:p>
      </dsp:txBody>
      <dsp:txXfrm>
        <a:off x="5128513" y="1159041"/>
        <a:ext cx="1906330" cy="924405"/>
      </dsp:txXfrm>
    </dsp:sp>
    <dsp:sp modelId="{E599B5BF-4F1E-455C-A1ED-AC4CD208BF5F}">
      <dsp:nvSpPr>
        <dsp:cNvPr id="0" name=""/>
        <dsp:cNvSpPr/>
      </dsp:nvSpPr>
      <dsp:spPr>
        <a:xfrm rot="2142401">
          <a:off x="4223285" y="2447940"/>
          <a:ext cx="967395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967395" y="20214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500" kern="1200"/>
        </a:p>
      </dsp:txBody>
      <dsp:txXfrm>
        <a:off x="4682798" y="2443970"/>
        <a:ext cx="48369" cy="48369"/>
      </dsp:txXfrm>
    </dsp:sp>
    <dsp:sp modelId="{15544F4F-EE6A-4231-9888-D879061AF4FD}">
      <dsp:nvSpPr>
        <dsp:cNvPr id="0" name=""/>
        <dsp:cNvSpPr/>
      </dsp:nvSpPr>
      <dsp:spPr>
        <a:xfrm>
          <a:off x="5099753" y="2259495"/>
          <a:ext cx="1963850" cy="9819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4">
                <a:shade val="74000"/>
                <a:satMod val="130000"/>
                <a:lumMod val="90000"/>
              </a:schemeClr>
              <a:schemeClr val="accent4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Exactitud  Posicional</a:t>
          </a:r>
          <a:endParaRPr lang="es-ES" sz="2300" kern="1200" dirty="0"/>
        </a:p>
      </dsp:txBody>
      <dsp:txXfrm>
        <a:off x="5128513" y="2288255"/>
        <a:ext cx="1906330" cy="924405"/>
      </dsp:txXfrm>
    </dsp:sp>
    <dsp:sp modelId="{F1D3D445-7BC6-435D-864F-1A3C156CC4D4}">
      <dsp:nvSpPr>
        <dsp:cNvPr id="0" name=""/>
        <dsp:cNvSpPr/>
      </dsp:nvSpPr>
      <dsp:spPr>
        <a:xfrm rot="3907178">
          <a:off x="3773427" y="3012547"/>
          <a:ext cx="1867111" cy="40429"/>
        </a:xfrm>
        <a:custGeom>
          <a:avLst/>
          <a:gdLst/>
          <a:ahLst/>
          <a:cxnLst/>
          <a:rect l="0" t="0" r="0" b="0"/>
          <a:pathLst>
            <a:path>
              <a:moveTo>
                <a:pt x="0" y="20214"/>
              </a:moveTo>
              <a:lnTo>
                <a:pt x="1867111" y="20214"/>
              </a:lnTo>
            </a:path>
          </a:pathLst>
        </a:cu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700" kern="1200"/>
        </a:p>
      </dsp:txBody>
      <dsp:txXfrm>
        <a:off x="4660305" y="2986084"/>
        <a:ext cx="93355" cy="93355"/>
      </dsp:txXfrm>
    </dsp:sp>
    <dsp:sp modelId="{1D9D6820-99E0-4FA9-8BF2-DDBC798EF3D8}">
      <dsp:nvSpPr>
        <dsp:cNvPr id="0" name=""/>
        <dsp:cNvSpPr/>
      </dsp:nvSpPr>
      <dsp:spPr>
        <a:xfrm>
          <a:off x="5099753" y="3388710"/>
          <a:ext cx="1963850" cy="9819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duotone>
              <a:schemeClr val="accent5">
                <a:shade val="74000"/>
                <a:satMod val="130000"/>
                <a:lumMod val="90000"/>
              </a:schemeClr>
              <a:schemeClr val="accent5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  <a:ln>
          <a:noFill/>
        </a:ln>
        <a:effectLst>
          <a:outerShdw blurRad="38100" dist="25400" dir="5400000" rotWithShape="0">
            <a:srgbClr val="000000">
              <a:alpha val="60000"/>
            </a:srgbClr>
          </a:outerShdw>
        </a:effectLst>
      </dsp:spPr>
      <dsp:style>
        <a:lnRef idx="0">
          <a:schemeClr val="accent5"/>
        </a:lnRef>
        <a:fillRef idx="3">
          <a:schemeClr val="accent5"/>
        </a:fillRef>
        <a:effectRef idx="3">
          <a:schemeClr val="accent5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Exactitud Temática</a:t>
          </a:r>
          <a:endParaRPr lang="es-ES" sz="2300" kern="1200" dirty="0"/>
        </a:p>
      </dsp:txBody>
      <dsp:txXfrm>
        <a:off x="5128513" y="3417470"/>
        <a:ext cx="1906330" cy="9244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8B787-1A00-4805-8FA2-69249A414492}">
      <dsp:nvSpPr>
        <dsp:cNvPr id="0" name=""/>
        <dsp:cNvSpPr/>
      </dsp:nvSpPr>
      <dsp:spPr>
        <a:xfrm>
          <a:off x="3941" y="36009"/>
          <a:ext cx="2294264" cy="917705"/>
        </a:xfrm>
        <a:prstGeom prst="chevron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Evalúa</a:t>
          </a:r>
          <a:endParaRPr lang="es-ES" sz="2200" kern="1200" dirty="0"/>
        </a:p>
      </dsp:txBody>
      <dsp:txXfrm>
        <a:off x="462794" y="36009"/>
        <a:ext cx="1376559" cy="917705"/>
      </dsp:txXfrm>
    </dsp:sp>
    <dsp:sp modelId="{71115E3A-23E0-4B68-87BB-BD09611D9103}">
      <dsp:nvSpPr>
        <dsp:cNvPr id="0" name=""/>
        <dsp:cNvSpPr/>
      </dsp:nvSpPr>
      <dsp:spPr>
        <a:xfrm>
          <a:off x="2068779" y="36009"/>
          <a:ext cx="2294264" cy="917705"/>
        </a:xfrm>
        <a:prstGeom prst="chevron">
          <a:avLst/>
        </a:prstGeom>
        <a:solidFill>
          <a:schemeClr val="accent1">
            <a:shade val="50000"/>
            <a:hueOff val="-281048"/>
            <a:satOff val="-17070"/>
            <a:lumOff val="2373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Relaciones Internas Datos</a:t>
          </a:r>
          <a:endParaRPr lang="es-ES" sz="2200" kern="1200" dirty="0"/>
        </a:p>
      </dsp:txBody>
      <dsp:txXfrm>
        <a:off x="2527632" y="36009"/>
        <a:ext cx="1376559" cy="917705"/>
      </dsp:txXfrm>
    </dsp:sp>
    <dsp:sp modelId="{006EE56B-D1E5-4FD3-A6BB-865A5E467190}">
      <dsp:nvSpPr>
        <dsp:cNvPr id="0" name=""/>
        <dsp:cNvSpPr/>
      </dsp:nvSpPr>
      <dsp:spPr>
        <a:xfrm>
          <a:off x="4133618" y="36009"/>
          <a:ext cx="2294264" cy="917705"/>
        </a:xfrm>
        <a:prstGeom prst="chevron">
          <a:avLst/>
        </a:prstGeom>
        <a:solidFill>
          <a:schemeClr val="accent1">
            <a:shade val="50000"/>
            <a:hueOff val="-562096"/>
            <a:satOff val="-34140"/>
            <a:lumOff val="4747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Reglas</a:t>
          </a:r>
          <a:endParaRPr lang="es-ES" sz="2200" kern="1200" dirty="0"/>
        </a:p>
      </dsp:txBody>
      <dsp:txXfrm>
        <a:off x="4592471" y="36009"/>
        <a:ext cx="1376559" cy="917705"/>
      </dsp:txXfrm>
    </dsp:sp>
    <dsp:sp modelId="{BD55E1B6-A558-4E25-843B-850AFB6289EC}">
      <dsp:nvSpPr>
        <dsp:cNvPr id="0" name=""/>
        <dsp:cNvSpPr/>
      </dsp:nvSpPr>
      <dsp:spPr>
        <a:xfrm>
          <a:off x="6198456" y="36009"/>
          <a:ext cx="2294264" cy="917705"/>
        </a:xfrm>
        <a:prstGeom prst="chevron">
          <a:avLst/>
        </a:prstGeom>
        <a:solidFill>
          <a:schemeClr val="accent1">
            <a:shade val="50000"/>
            <a:hueOff val="-281048"/>
            <a:satOff val="-17070"/>
            <a:lumOff val="2373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011" tIns="29337" rIns="29337" bIns="29337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200" kern="1200" dirty="0" smtClean="0"/>
            <a:t>Términos Producto</a:t>
          </a:r>
          <a:endParaRPr lang="es-ES" sz="2200" kern="1200" dirty="0"/>
        </a:p>
      </dsp:txBody>
      <dsp:txXfrm>
        <a:off x="6657309" y="36009"/>
        <a:ext cx="1376559" cy="91770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43B46-7B3B-4BC1-BBE6-BC6CD2C366B2}">
      <dsp:nvSpPr>
        <dsp:cNvPr id="0" name=""/>
        <dsp:cNvSpPr/>
      </dsp:nvSpPr>
      <dsp:spPr>
        <a:xfrm>
          <a:off x="3260" y="19274"/>
          <a:ext cx="1897843" cy="75913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Evalúa</a:t>
          </a:r>
          <a:endParaRPr lang="es-ES" sz="1900" kern="1200" dirty="0"/>
        </a:p>
      </dsp:txBody>
      <dsp:txXfrm>
        <a:off x="382829" y="19274"/>
        <a:ext cx="1138706" cy="759137"/>
      </dsp:txXfrm>
    </dsp:sp>
    <dsp:sp modelId="{7D309343-2498-440C-B2EA-656A5E0DC7BF}">
      <dsp:nvSpPr>
        <dsp:cNvPr id="0" name=""/>
        <dsp:cNvSpPr/>
      </dsp:nvSpPr>
      <dsp:spPr>
        <a:xfrm>
          <a:off x="1711319" y="19274"/>
          <a:ext cx="1897843" cy="75913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Posición Objeto</a:t>
          </a:r>
          <a:endParaRPr lang="es-ES" sz="1900" kern="1200" dirty="0"/>
        </a:p>
      </dsp:txBody>
      <dsp:txXfrm>
        <a:off x="2090888" y="19274"/>
        <a:ext cx="1138706" cy="759137"/>
      </dsp:txXfrm>
    </dsp:sp>
    <dsp:sp modelId="{7CA2D9A5-37E7-487F-8023-100A1A2CAEDD}">
      <dsp:nvSpPr>
        <dsp:cNvPr id="0" name=""/>
        <dsp:cNvSpPr/>
      </dsp:nvSpPr>
      <dsp:spPr>
        <a:xfrm>
          <a:off x="3419379" y="19274"/>
          <a:ext cx="1897843" cy="75913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Verdadera Posición</a:t>
          </a:r>
          <a:endParaRPr lang="es-ES" sz="1900" kern="1200" dirty="0"/>
        </a:p>
      </dsp:txBody>
      <dsp:txXfrm>
        <a:off x="3798948" y="19274"/>
        <a:ext cx="1138706" cy="759137"/>
      </dsp:txXfrm>
    </dsp:sp>
    <dsp:sp modelId="{F2BEE773-DFCD-41D8-B395-E6CEA7ECA099}">
      <dsp:nvSpPr>
        <dsp:cNvPr id="0" name=""/>
        <dsp:cNvSpPr/>
      </dsp:nvSpPr>
      <dsp:spPr>
        <a:xfrm>
          <a:off x="5127438" y="19274"/>
          <a:ext cx="1897843" cy="75913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010" tIns="25337" rIns="25337" bIns="25337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 smtClean="0"/>
            <a:t>Sistema de Referencia</a:t>
          </a:r>
          <a:endParaRPr lang="es-ES" sz="1900" kern="1200" dirty="0"/>
        </a:p>
      </dsp:txBody>
      <dsp:txXfrm>
        <a:off x="5507007" y="19274"/>
        <a:ext cx="1138706" cy="75913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543B46-7B3B-4BC1-BBE6-BC6CD2C366B2}">
      <dsp:nvSpPr>
        <dsp:cNvPr id="0" name=""/>
        <dsp:cNvSpPr/>
      </dsp:nvSpPr>
      <dsp:spPr>
        <a:xfrm>
          <a:off x="3543" y="0"/>
          <a:ext cx="2062447" cy="774384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Evalúa</a:t>
          </a:r>
          <a:endParaRPr lang="es-ES" sz="1800" kern="1200" dirty="0"/>
        </a:p>
      </dsp:txBody>
      <dsp:txXfrm>
        <a:off x="390735" y="0"/>
        <a:ext cx="1288063" cy="774384"/>
      </dsp:txXfrm>
    </dsp:sp>
    <dsp:sp modelId="{7D309343-2498-440C-B2EA-656A5E0DC7BF}">
      <dsp:nvSpPr>
        <dsp:cNvPr id="0" name=""/>
        <dsp:cNvSpPr/>
      </dsp:nvSpPr>
      <dsp:spPr>
        <a:xfrm>
          <a:off x="1859746" y="0"/>
          <a:ext cx="2062447" cy="774384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Valores de cada elemento</a:t>
          </a:r>
          <a:endParaRPr lang="es-ES" sz="1800" kern="1200" dirty="0"/>
        </a:p>
      </dsp:txBody>
      <dsp:txXfrm>
        <a:off x="2246938" y="0"/>
        <a:ext cx="1288063" cy="774384"/>
      </dsp:txXfrm>
    </dsp:sp>
    <dsp:sp modelId="{7CA2D9A5-37E7-487F-8023-100A1A2CAEDD}">
      <dsp:nvSpPr>
        <dsp:cNvPr id="0" name=""/>
        <dsp:cNvSpPr/>
      </dsp:nvSpPr>
      <dsp:spPr>
        <a:xfrm>
          <a:off x="3715949" y="0"/>
          <a:ext cx="2062447" cy="774384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Verdadera Característica</a:t>
          </a:r>
          <a:endParaRPr lang="es-ES" sz="1800" kern="1200" dirty="0"/>
        </a:p>
      </dsp:txBody>
      <dsp:txXfrm>
        <a:off x="4103141" y="0"/>
        <a:ext cx="1288063" cy="774384"/>
      </dsp:txXfrm>
    </dsp:sp>
    <dsp:sp modelId="{F2BEE773-DFCD-41D8-B395-E6CEA7ECA099}">
      <dsp:nvSpPr>
        <dsp:cNvPr id="0" name=""/>
        <dsp:cNvSpPr/>
      </dsp:nvSpPr>
      <dsp:spPr>
        <a:xfrm>
          <a:off x="5572152" y="0"/>
          <a:ext cx="2062447" cy="77438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Mundo Real</a:t>
          </a:r>
          <a:endParaRPr lang="es-ES" sz="1800" kern="1200" dirty="0"/>
        </a:p>
      </dsp:txBody>
      <dsp:txXfrm>
        <a:off x="5959344" y="0"/>
        <a:ext cx="1288063" cy="7743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A436EC-7193-4089-8557-E9A58435C196}">
      <dsp:nvSpPr>
        <dsp:cNvPr id="0" name=""/>
        <dsp:cNvSpPr/>
      </dsp:nvSpPr>
      <dsp:spPr>
        <a:xfrm>
          <a:off x="0" y="0"/>
          <a:ext cx="34544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A98BE2-1CE4-4ACA-82C4-D441FD3EC958}">
      <dsp:nvSpPr>
        <dsp:cNvPr id="0" name=""/>
        <dsp:cNvSpPr/>
      </dsp:nvSpPr>
      <dsp:spPr>
        <a:xfrm>
          <a:off x="0" y="0"/>
          <a:ext cx="690879" cy="2794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ISO 19157</a:t>
          </a:r>
          <a:endParaRPr lang="es-ES" sz="1800" kern="1200" dirty="0"/>
        </a:p>
      </dsp:txBody>
      <dsp:txXfrm>
        <a:off x="0" y="0"/>
        <a:ext cx="690879" cy="2794242"/>
      </dsp:txXfrm>
    </dsp:sp>
    <dsp:sp modelId="{B25A1041-858E-4B9A-A7F1-0342BDEFEB32}">
      <dsp:nvSpPr>
        <dsp:cNvPr id="0" name=""/>
        <dsp:cNvSpPr/>
      </dsp:nvSpPr>
      <dsp:spPr>
        <a:xfrm>
          <a:off x="742695" y="26332"/>
          <a:ext cx="2711704" cy="526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Universo de Discurso</a:t>
          </a:r>
          <a:endParaRPr lang="es-ES" sz="2300" kern="1200" dirty="0"/>
        </a:p>
      </dsp:txBody>
      <dsp:txXfrm>
        <a:off x="742695" y="26332"/>
        <a:ext cx="2711704" cy="526649"/>
      </dsp:txXfrm>
    </dsp:sp>
    <dsp:sp modelId="{C4F1A95D-304A-4457-9C61-726417353E83}">
      <dsp:nvSpPr>
        <dsp:cNvPr id="0" name=""/>
        <dsp:cNvSpPr/>
      </dsp:nvSpPr>
      <dsp:spPr>
        <a:xfrm>
          <a:off x="690880" y="552981"/>
          <a:ext cx="276351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B51949-BAC8-49EA-A5B8-CED76C14EFC1}">
      <dsp:nvSpPr>
        <dsp:cNvPr id="0" name=""/>
        <dsp:cNvSpPr/>
      </dsp:nvSpPr>
      <dsp:spPr>
        <a:xfrm>
          <a:off x="742695" y="579314"/>
          <a:ext cx="2711704" cy="526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Consistencia Lógica</a:t>
          </a:r>
          <a:endParaRPr lang="es-ES" sz="2300" kern="1200" dirty="0"/>
        </a:p>
      </dsp:txBody>
      <dsp:txXfrm>
        <a:off x="742695" y="579314"/>
        <a:ext cx="2711704" cy="526649"/>
      </dsp:txXfrm>
    </dsp:sp>
    <dsp:sp modelId="{D9FADC44-B1E6-4614-B045-CB30350568A1}">
      <dsp:nvSpPr>
        <dsp:cNvPr id="0" name=""/>
        <dsp:cNvSpPr/>
      </dsp:nvSpPr>
      <dsp:spPr>
        <a:xfrm>
          <a:off x="690880" y="1105963"/>
          <a:ext cx="276351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4EB3B1-9F3E-4A6F-ADB0-90ECEFBBE8E7}">
      <dsp:nvSpPr>
        <dsp:cNvPr id="0" name=""/>
        <dsp:cNvSpPr/>
      </dsp:nvSpPr>
      <dsp:spPr>
        <a:xfrm>
          <a:off x="742695" y="1132295"/>
          <a:ext cx="2711704" cy="526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Compleción</a:t>
          </a:r>
          <a:endParaRPr lang="es-ES" sz="2300" kern="1200" dirty="0"/>
        </a:p>
      </dsp:txBody>
      <dsp:txXfrm>
        <a:off x="742695" y="1132295"/>
        <a:ext cx="2711704" cy="526649"/>
      </dsp:txXfrm>
    </dsp:sp>
    <dsp:sp modelId="{6DA8DE8E-8CF9-4907-9831-6385D3AC33FF}">
      <dsp:nvSpPr>
        <dsp:cNvPr id="0" name=""/>
        <dsp:cNvSpPr/>
      </dsp:nvSpPr>
      <dsp:spPr>
        <a:xfrm>
          <a:off x="690880" y="1658944"/>
          <a:ext cx="276351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479FB-F280-480A-8188-1293985C2B95}">
      <dsp:nvSpPr>
        <dsp:cNvPr id="0" name=""/>
        <dsp:cNvSpPr/>
      </dsp:nvSpPr>
      <dsp:spPr>
        <a:xfrm>
          <a:off x="742695" y="1685277"/>
          <a:ext cx="2711704" cy="526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Exactitudes</a:t>
          </a:r>
          <a:endParaRPr lang="es-ES" sz="2300" kern="1200" dirty="0"/>
        </a:p>
      </dsp:txBody>
      <dsp:txXfrm>
        <a:off x="742695" y="1685277"/>
        <a:ext cx="2711704" cy="526649"/>
      </dsp:txXfrm>
    </dsp:sp>
    <dsp:sp modelId="{B4832DA6-D88C-4B15-B54B-AC041A9D89A9}">
      <dsp:nvSpPr>
        <dsp:cNvPr id="0" name=""/>
        <dsp:cNvSpPr/>
      </dsp:nvSpPr>
      <dsp:spPr>
        <a:xfrm>
          <a:off x="690880" y="2211926"/>
          <a:ext cx="276351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5E4D14-CA29-4CC7-AB71-4C856D635E90}">
      <dsp:nvSpPr>
        <dsp:cNvPr id="0" name=""/>
        <dsp:cNvSpPr/>
      </dsp:nvSpPr>
      <dsp:spPr>
        <a:xfrm>
          <a:off x="742695" y="2238258"/>
          <a:ext cx="2711704" cy="5266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300" kern="1200" dirty="0" smtClean="0"/>
            <a:t>Resultados</a:t>
          </a:r>
          <a:endParaRPr lang="es-ES" sz="2300" kern="1200" dirty="0"/>
        </a:p>
      </dsp:txBody>
      <dsp:txXfrm>
        <a:off x="742695" y="2238258"/>
        <a:ext cx="2711704" cy="526649"/>
      </dsp:txXfrm>
    </dsp:sp>
    <dsp:sp modelId="{5539B097-9378-47FB-AC38-EF76723CDEC7}">
      <dsp:nvSpPr>
        <dsp:cNvPr id="0" name=""/>
        <dsp:cNvSpPr/>
      </dsp:nvSpPr>
      <dsp:spPr>
        <a:xfrm>
          <a:off x="690880" y="2764907"/>
          <a:ext cx="276351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127000" prstMaterial="matte"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EA42EB-AB81-4E7F-A455-56F669E5900A}">
      <dsp:nvSpPr>
        <dsp:cNvPr id="0" name=""/>
        <dsp:cNvSpPr/>
      </dsp:nvSpPr>
      <dsp:spPr>
        <a:xfrm>
          <a:off x="-2161262" y="-334516"/>
          <a:ext cx="2582500" cy="2582500"/>
        </a:xfrm>
        <a:prstGeom prst="blockArc">
          <a:avLst>
            <a:gd name="adj1" fmla="val 18900000"/>
            <a:gd name="adj2" fmla="val 2700000"/>
            <a:gd name="adj3" fmla="val 836"/>
          </a:avLst>
        </a:pr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C5D801C-1435-4F89-B10F-741B34DB45E0}">
      <dsp:nvSpPr>
        <dsp:cNvPr id="0" name=""/>
        <dsp:cNvSpPr/>
      </dsp:nvSpPr>
      <dsp:spPr>
        <a:xfrm>
          <a:off x="270774" y="191346"/>
          <a:ext cx="2567021" cy="38269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76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Límite de manzanas</a:t>
          </a:r>
          <a:endParaRPr lang="es-ES" sz="1700" kern="1200" dirty="0"/>
        </a:p>
      </dsp:txBody>
      <dsp:txXfrm>
        <a:off x="270774" y="191346"/>
        <a:ext cx="2567021" cy="382693"/>
      </dsp:txXfrm>
    </dsp:sp>
    <dsp:sp modelId="{3A435006-DE13-487A-BD50-67FB35A4C575}">
      <dsp:nvSpPr>
        <dsp:cNvPr id="0" name=""/>
        <dsp:cNvSpPr/>
      </dsp:nvSpPr>
      <dsp:spPr>
        <a:xfrm>
          <a:off x="31590" y="143510"/>
          <a:ext cx="478367" cy="478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6C637AA-95AE-4EFE-BC15-FBBAF2376B0A}">
      <dsp:nvSpPr>
        <dsp:cNvPr id="0" name=""/>
        <dsp:cNvSpPr/>
      </dsp:nvSpPr>
      <dsp:spPr>
        <a:xfrm>
          <a:off x="409883" y="765387"/>
          <a:ext cx="2427912" cy="382693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76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Límite de Predios</a:t>
          </a:r>
          <a:endParaRPr lang="es-ES" sz="1700" kern="1200" dirty="0"/>
        </a:p>
      </dsp:txBody>
      <dsp:txXfrm>
        <a:off x="409883" y="765387"/>
        <a:ext cx="2427912" cy="382693"/>
      </dsp:txXfrm>
    </dsp:sp>
    <dsp:sp modelId="{46DBBFBE-38F4-46DC-98B4-5347E36463DC}">
      <dsp:nvSpPr>
        <dsp:cNvPr id="0" name=""/>
        <dsp:cNvSpPr/>
      </dsp:nvSpPr>
      <dsp:spPr>
        <a:xfrm>
          <a:off x="170699" y="717550"/>
          <a:ext cx="478367" cy="478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3803F7-36DD-4F1D-BA9E-1EAE434758FF}">
      <dsp:nvSpPr>
        <dsp:cNvPr id="0" name=""/>
        <dsp:cNvSpPr/>
      </dsp:nvSpPr>
      <dsp:spPr>
        <a:xfrm>
          <a:off x="270774" y="1339427"/>
          <a:ext cx="2567021" cy="38269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3763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700" kern="1200" dirty="0" smtClean="0"/>
            <a:t>Límite de construcciones</a:t>
          </a:r>
          <a:endParaRPr lang="es-ES" sz="1700" kern="1200" dirty="0"/>
        </a:p>
      </dsp:txBody>
      <dsp:txXfrm>
        <a:off x="270774" y="1339427"/>
        <a:ext cx="2567021" cy="382693"/>
      </dsp:txXfrm>
    </dsp:sp>
    <dsp:sp modelId="{AE7624C6-F518-4F6E-AD4C-3079A1BE1AC0}">
      <dsp:nvSpPr>
        <dsp:cNvPr id="0" name=""/>
        <dsp:cNvSpPr/>
      </dsp:nvSpPr>
      <dsp:spPr>
        <a:xfrm>
          <a:off x="31590" y="1291590"/>
          <a:ext cx="478367" cy="47836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6747B-7015-4159-AC78-24DDBC35C47F}">
      <dsp:nvSpPr>
        <dsp:cNvPr id="0" name=""/>
        <dsp:cNvSpPr/>
      </dsp:nvSpPr>
      <dsp:spPr>
        <a:xfrm>
          <a:off x="7608" y="0"/>
          <a:ext cx="2274132" cy="90767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/>
            <a:t>Términos de Referencia del Producto Cantón </a:t>
          </a:r>
          <a:r>
            <a:rPr lang="es-ES" sz="1800" kern="1200" dirty="0" err="1" smtClean="0"/>
            <a:t>Pujilí</a:t>
          </a:r>
          <a:endParaRPr lang="es-ES" sz="1800" kern="1200" dirty="0"/>
        </a:p>
      </dsp:txBody>
      <dsp:txXfrm>
        <a:off x="34193" y="26585"/>
        <a:ext cx="2220962" cy="854504"/>
      </dsp:txXfrm>
    </dsp:sp>
    <dsp:sp modelId="{CF93AC4E-33FA-4941-8B19-05B408830C97}">
      <dsp:nvSpPr>
        <dsp:cNvPr id="0" name=""/>
        <dsp:cNvSpPr/>
      </dsp:nvSpPr>
      <dsp:spPr>
        <a:xfrm>
          <a:off x="2509154" y="171844"/>
          <a:ext cx="482116" cy="563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2509154" y="284641"/>
        <a:ext cx="337481" cy="338390"/>
      </dsp:txXfrm>
    </dsp:sp>
    <dsp:sp modelId="{0B697EEC-8972-4980-BE1D-9E6D88DE0D5E}">
      <dsp:nvSpPr>
        <dsp:cNvPr id="0" name=""/>
        <dsp:cNvSpPr/>
      </dsp:nvSpPr>
      <dsp:spPr>
        <a:xfrm>
          <a:off x="3191393" y="0"/>
          <a:ext cx="2274132" cy="907674"/>
        </a:xfrm>
        <a:prstGeom prst="roundRect">
          <a:avLst>
            <a:gd name="adj" fmla="val 10000"/>
          </a:avLst>
        </a:prstGeom>
        <a:solidFill>
          <a:schemeClr val="accent5">
            <a:hueOff val="-9793"/>
            <a:satOff val="-10735"/>
            <a:lumOff val="-53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err="1" smtClean="0"/>
            <a:t>Geodatabase</a:t>
          </a:r>
          <a:endParaRPr lang="es-ES" sz="2400" kern="1200" dirty="0"/>
        </a:p>
      </dsp:txBody>
      <dsp:txXfrm>
        <a:off x="3217978" y="26585"/>
        <a:ext cx="2220962" cy="854504"/>
      </dsp:txXfrm>
    </dsp:sp>
    <dsp:sp modelId="{4E1CD987-0187-45A9-BB99-1DB340D34D5B}">
      <dsp:nvSpPr>
        <dsp:cNvPr id="0" name=""/>
        <dsp:cNvSpPr/>
      </dsp:nvSpPr>
      <dsp:spPr>
        <a:xfrm>
          <a:off x="5692939" y="171844"/>
          <a:ext cx="482116" cy="563984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19587"/>
            <a:satOff val="-21471"/>
            <a:lumOff val="-107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800" kern="1200"/>
        </a:p>
      </dsp:txBody>
      <dsp:txXfrm>
        <a:off x="5692939" y="284641"/>
        <a:ext cx="337481" cy="338390"/>
      </dsp:txXfrm>
    </dsp:sp>
    <dsp:sp modelId="{694CAED2-BE45-4506-8736-EB1F31DDD902}">
      <dsp:nvSpPr>
        <dsp:cNvPr id="0" name=""/>
        <dsp:cNvSpPr/>
      </dsp:nvSpPr>
      <dsp:spPr>
        <a:xfrm>
          <a:off x="6375179" y="0"/>
          <a:ext cx="2274132" cy="907674"/>
        </a:xfrm>
        <a:prstGeom prst="roundRect">
          <a:avLst>
            <a:gd name="adj" fmla="val 10000"/>
          </a:avLst>
        </a:prstGeom>
        <a:solidFill>
          <a:schemeClr val="accent5">
            <a:hueOff val="-19587"/>
            <a:satOff val="-21471"/>
            <a:lumOff val="-10785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Capas </a:t>
          </a:r>
          <a:endParaRPr lang="es-ES" sz="2400" kern="1200" dirty="0"/>
        </a:p>
      </dsp:txBody>
      <dsp:txXfrm>
        <a:off x="6401764" y="26585"/>
        <a:ext cx="2220962" cy="8545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1687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784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931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37401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8371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757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8387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5050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70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36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8473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300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751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28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57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404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673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15F592B-4F09-4DD1-864C-66B3716A19FF}" type="datetimeFigureOut">
              <a:rPr lang="en-US" smtClean="0"/>
              <a:t>7/30/2019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CBE5E56-1197-4037-A856-2382C85928C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823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3" Type="http://schemas.openxmlformats.org/officeDocument/2006/relationships/image" Target="../media/image28.pn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0" Type="http://schemas.openxmlformats.org/officeDocument/2006/relationships/diagramLayout" Target="../diagrams/layout6.xml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9.xml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microsoft.com/office/2007/relationships/diagramDrawing" Target="../diagrams/drawing9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diagramColors" Target="../diagrams/colors9.xml"/><Relationship Id="rId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9.xml"/><Relationship Id="rId4" Type="http://schemas.openxmlformats.org/officeDocument/2006/relationships/diagramLayout" Target="../diagrams/layout8.xml"/><Relationship Id="rId9" Type="http://schemas.openxmlformats.org/officeDocument/2006/relationships/diagramLayout" Target="../diagrams/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0.xml"/><Relationship Id="rId13" Type="http://schemas.openxmlformats.org/officeDocument/2006/relationships/diagramData" Target="../diagrams/data11.xml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microsoft.com/office/2007/relationships/diagramDrawing" Target="../diagrams/drawing10.xml"/><Relationship Id="rId17" Type="http://schemas.microsoft.com/office/2007/relationships/diagramDrawing" Target="../diagrams/drawing11.xml"/><Relationship Id="rId2" Type="http://schemas.openxmlformats.org/officeDocument/2006/relationships/image" Target="../media/image47.png"/><Relationship Id="rId16" Type="http://schemas.openxmlformats.org/officeDocument/2006/relationships/diagramColors" Target="../diagrams/colors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diagramColors" Target="../diagrams/colors10.xml"/><Relationship Id="rId5" Type="http://schemas.openxmlformats.org/officeDocument/2006/relationships/image" Target="../media/image50.png"/><Relationship Id="rId15" Type="http://schemas.openxmlformats.org/officeDocument/2006/relationships/diagramQuickStyle" Target="../diagrams/quickStyle11.xml"/><Relationship Id="rId10" Type="http://schemas.openxmlformats.org/officeDocument/2006/relationships/diagramQuickStyle" Target="../diagrams/quickStyle10.xml"/><Relationship Id="rId4" Type="http://schemas.openxmlformats.org/officeDocument/2006/relationships/image" Target="../media/image49.png"/><Relationship Id="rId9" Type="http://schemas.openxmlformats.org/officeDocument/2006/relationships/diagramLayout" Target="../diagrams/layout10.xml"/><Relationship Id="rId14" Type="http://schemas.openxmlformats.org/officeDocument/2006/relationships/diagramLayout" Target="../diagrams/layout1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2.xml"/><Relationship Id="rId3" Type="http://schemas.openxmlformats.org/officeDocument/2006/relationships/image" Target="../media/image54.png"/><Relationship Id="rId7" Type="http://schemas.openxmlformats.org/officeDocument/2006/relationships/diagramLayout" Target="../diagrams/layout12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2.xml"/><Relationship Id="rId5" Type="http://schemas.openxmlformats.org/officeDocument/2006/relationships/image" Target="../media/image56.png"/><Relationship Id="rId10" Type="http://schemas.microsoft.com/office/2007/relationships/diagramDrawing" Target="../diagrams/drawing12.xml"/><Relationship Id="rId4" Type="http://schemas.openxmlformats.org/officeDocument/2006/relationships/image" Target="../media/image55.png"/><Relationship Id="rId9" Type="http://schemas.openxmlformats.org/officeDocument/2006/relationships/diagramColors" Target="../diagrams/colors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5.png"/><Relationship Id="rId7" Type="http://schemas.openxmlformats.org/officeDocument/2006/relationships/image" Target="../media/image52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500.png"/><Relationship Id="rId4" Type="http://schemas.openxmlformats.org/officeDocument/2006/relationships/image" Target="../media/image49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4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5.jpeg"/><Relationship Id="rId9" Type="http://schemas.microsoft.com/office/2007/relationships/diagramDrawing" Target="../diagrams/drawing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8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image" Target="../media/image112.jpeg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5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054638" y="742498"/>
            <a:ext cx="10184680" cy="543415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182879" y="3560709"/>
            <a:ext cx="7943788" cy="692195"/>
          </a:xfrm>
        </p:spPr>
        <p:txBody>
          <a:bodyPr/>
          <a:lstStyle/>
          <a:p>
            <a:r>
              <a:rPr lang="es-ES" sz="2000" b="1" i="1" dirty="0" smtClean="0"/>
              <a:t>Evaluación De La Calidad De Datos Geográficos De La Cartografía Urbana Del Cantón </a:t>
            </a:r>
            <a:r>
              <a:rPr lang="es-ES" sz="2000" b="1" i="1" dirty="0" err="1" smtClean="0"/>
              <a:t>Pujilí</a:t>
            </a:r>
            <a:r>
              <a:rPr lang="es-ES" sz="2000" b="1" i="1" dirty="0" smtClean="0"/>
              <a:t> Escala 1:1000</a:t>
            </a:r>
            <a:endParaRPr lang="en-US" sz="2000" b="1" i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263822" y="4347887"/>
            <a:ext cx="6080037" cy="1170711"/>
          </a:xfrm>
        </p:spPr>
        <p:txBody>
          <a:bodyPr>
            <a:normAutofit lnSpcReduction="10000"/>
          </a:bodyPr>
          <a:lstStyle/>
          <a:p>
            <a:pPr algn="l"/>
            <a:r>
              <a:rPr lang="es-ES" sz="1200" b="1" dirty="0"/>
              <a:t>AUTOR: YÁNEZ FLORES, ANGIE </a:t>
            </a:r>
            <a:r>
              <a:rPr lang="es-ES" sz="1200" b="1" dirty="0" smtClean="0"/>
              <a:t>VIVIANA</a:t>
            </a:r>
            <a:endParaRPr lang="en-US" sz="1200" dirty="0"/>
          </a:p>
          <a:p>
            <a:pPr algn="l"/>
            <a:r>
              <a:rPr lang="es-ES" sz="1200" b="1" dirty="0" smtClean="0"/>
              <a:t>DIRECTOR DEL PROYECTO: Ing. ROBAYO NIETO, ALEXANDER ALFREDO, </a:t>
            </a:r>
            <a:r>
              <a:rPr lang="es-ES" sz="1200" b="1" dirty="0" err="1" smtClean="0"/>
              <a:t>MSc</a:t>
            </a:r>
            <a:r>
              <a:rPr lang="es-ES" sz="1200" b="1" dirty="0" smtClean="0"/>
              <a:t>.</a:t>
            </a:r>
            <a:endParaRPr lang="en-US" sz="1200" dirty="0"/>
          </a:p>
          <a:p>
            <a:pPr algn="l"/>
            <a:r>
              <a:rPr lang="es-ES" sz="1200" b="1" dirty="0" smtClean="0"/>
              <a:t>DELEGADO </a:t>
            </a:r>
            <a:r>
              <a:rPr lang="es-ES" sz="1200" b="1" dirty="0"/>
              <a:t>DEL </a:t>
            </a:r>
            <a:r>
              <a:rPr lang="es-ES" sz="1200" b="1" dirty="0" smtClean="0"/>
              <a:t>DIRECTOR: Dr. LUNA, MARCO, </a:t>
            </a:r>
            <a:r>
              <a:rPr lang="es-ES" sz="1200" b="1" dirty="0" err="1"/>
              <a:t>MSc</a:t>
            </a:r>
            <a:r>
              <a:rPr lang="es-ES" sz="1200" b="1" dirty="0" smtClean="0"/>
              <a:t>. PhD.</a:t>
            </a:r>
          </a:p>
          <a:p>
            <a:pPr algn="l"/>
            <a:r>
              <a:rPr lang="es-ES" sz="1200" b="1" dirty="0" smtClean="0"/>
              <a:t>DOCENTE EVALUADOR: Ing. LEIVA GONZÁLEZ, CESAR ALBERTO, </a:t>
            </a:r>
            <a:r>
              <a:rPr lang="es-ES" sz="1200" b="1" dirty="0" err="1"/>
              <a:t>MSc</a:t>
            </a:r>
            <a:r>
              <a:rPr lang="es-ES" sz="1200" b="1" dirty="0" smtClean="0"/>
              <a:t>.</a:t>
            </a:r>
            <a:endParaRPr lang="es-ES" sz="1200" b="1" dirty="0"/>
          </a:p>
          <a:p>
            <a:pPr algn="l"/>
            <a:endParaRPr lang="en-US" sz="1200" dirty="0"/>
          </a:p>
          <a:p>
            <a:pPr algn="l"/>
            <a:endParaRPr lang="en-US" sz="1200" dirty="0"/>
          </a:p>
          <a:p>
            <a:pPr algn="l"/>
            <a:endParaRPr lang="en-US" sz="1200" dirty="0"/>
          </a:p>
        </p:txBody>
      </p:sp>
      <p:pic>
        <p:nvPicPr>
          <p:cNvPr id="4" name="Picture 2" descr="Resultado de imagen para universidad de las fuerzas armadas esp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361" y="1227945"/>
            <a:ext cx="3856823" cy="99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sultado de imagen para cigm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026" y="4302269"/>
            <a:ext cx="1213902" cy="121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Conector recto 6"/>
          <p:cNvCxnSpPr/>
          <p:nvPr/>
        </p:nvCxnSpPr>
        <p:spPr>
          <a:xfrm flipV="1">
            <a:off x="1058086" y="1145900"/>
            <a:ext cx="10184680" cy="234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 flipV="1">
            <a:off x="1062433" y="993502"/>
            <a:ext cx="10184680" cy="234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 flipV="1">
            <a:off x="1054638" y="5914794"/>
            <a:ext cx="10184680" cy="234"/>
          </a:xfrm>
          <a:prstGeom prst="line">
            <a:avLst/>
          </a:prstGeom>
          <a:ln w="762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Conector recto 13"/>
          <p:cNvCxnSpPr/>
          <p:nvPr/>
        </p:nvCxnSpPr>
        <p:spPr>
          <a:xfrm flipV="1">
            <a:off x="1058985" y="5762396"/>
            <a:ext cx="10184680" cy="234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ítulo 1"/>
          <p:cNvSpPr txBox="1">
            <a:spLocks/>
          </p:cNvSpPr>
          <p:nvPr/>
        </p:nvSpPr>
        <p:spPr>
          <a:xfrm>
            <a:off x="1944058" y="2225534"/>
            <a:ext cx="8182609" cy="135965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2000" b="1" dirty="0" smtClean="0"/>
              <a:t>DEPARTAMENTO DE CIENCIAS DE LA TIERRA Y CONSTRUCCIÓN</a:t>
            </a:r>
          </a:p>
          <a:p>
            <a:r>
              <a:rPr lang="es-ES" sz="2000" b="1" dirty="0" smtClean="0"/>
              <a:t>CARRERA DE INGENIERÍA GEOGRÁFICA Y DEL MEDIO AMBIENTE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27570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4476" y="764418"/>
            <a:ext cx="4800598" cy="890211"/>
          </a:xfrm>
        </p:spPr>
        <p:txBody>
          <a:bodyPr/>
          <a:lstStyle/>
          <a:p>
            <a:r>
              <a:rPr lang="es-EC" dirty="0" smtClean="0"/>
              <a:t>Consistencia Lógica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1443443" y="3427369"/>
            <a:ext cx="3058885" cy="531224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Ú</a:t>
            </a:r>
            <a:r>
              <a:rPr lang="es-ES" b="1" dirty="0" smtClean="0"/>
              <a:t>nico </a:t>
            </a:r>
            <a:r>
              <a:rPr lang="es-ES" b="1" dirty="0"/>
              <a:t>elemento de la </a:t>
            </a:r>
            <a:r>
              <a:rPr lang="es-ES" b="1" dirty="0" smtClean="0"/>
              <a:t>calidad</a:t>
            </a:r>
            <a:endParaRPr lang="en-US" b="1" dirty="0"/>
          </a:p>
        </p:txBody>
      </p:sp>
      <p:sp>
        <p:nvSpPr>
          <p:cNvPr id="5" name="Rectángulo 4"/>
          <p:cNvSpPr/>
          <p:nvPr/>
        </p:nvSpPr>
        <p:spPr>
          <a:xfrm>
            <a:off x="5116283" y="3427369"/>
            <a:ext cx="2447107" cy="53122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/>
              <a:t>evaluarse completamente (100%)</a:t>
            </a:r>
            <a:endParaRPr lang="en-US" b="1" dirty="0"/>
          </a:p>
        </p:txBody>
      </p:sp>
      <p:sp>
        <p:nvSpPr>
          <p:cNvPr id="6" name="Rectángulo 5"/>
          <p:cNvSpPr/>
          <p:nvPr/>
        </p:nvSpPr>
        <p:spPr>
          <a:xfrm>
            <a:off x="8177345" y="3427369"/>
            <a:ext cx="2673531" cy="531224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/>
              <a:t>sin el conocimiento de la verdad del </a:t>
            </a:r>
            <a:r>
              <a:rPr lang="es-ES" b="1" dirty="0" smtClean="0"/>
              <a:t>terreno</a:t>
            </a:r>
            <a:endParaRPr lang="en-US" b="1" dirty="0"/>
          </a:p>
        </p:txBody>
      </p:sp>
      <p:cxnSp>
        <p:nvCxnSpPr>
          <p:cNvPr id="8" name="Conector recto de flecha 7"/>
          <p:cNvCxnSpPr>
            <a:stCxn id="4" idx="3"/>
            <a:endCxn id="5" idx="1"/>
          </p:cNvCxnSpPr>
          <p:nvPr/>
        </p:nvCxnSpPr>
        <p:spPr>
          <a:xfrm>
            <a:off x="4502328" y="3692981"/>
            <a:ext cx="61395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de flecha 12"/>
          <p:cNvCxnSpPr>
            <a:stCxn id="5" idx="3"/>
            <a:endCxn id="6" idx="1"/>
          </p:cNvCxnSpPr>
          <p:nvPr/>
        </p:nvCxnSpPr>
        <p:spPr>
          <a:xfrm flipV="1">
            <a:off x="7563390" y="3692981"/>
            <a:ext cx="613955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uadroTexto 16"/>
          <p:cNvSpPr txBox="1"/>
          <p:nvPr/>
        </p:nvSpPr>
        <p:spPr>
          <a:xfrm>
            <a:off x="5650918" y="4467499"/>
            <a:ext cx="29150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3" indent="-285750">
              <a:buFont typeface="Wingdings" panose="05000000000000000000" pitchFamily="2" charset="2"/>
              <a:buChar char="v"/>
            </a:pPr>
            <a:r>
              <a:rPr lang="en-US" dirty="0" err="1"/>
              <a:t>Consistencia</a:t>
            </a:r>
            <a:r>
              <a:rPr lang="en-US" dirty="0"/>
              <a:t> </a:t>
            </a:r>
            <a:r>
              <a:rPr lang="en-US" dirty="0" smtClean="0"/>
              <a:t>de </a:t>
            </a:r>
            <a:r>
              <a:rPr lang="en-US" dirty="0" err="1"/>
              <a:t>Formato</a:t>
            </a:r>
            <a:endParaRPr lang="en-US" sz="1600" dirty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err="1"/>
              <a:t>Consistencia</a:t>
            </a:r>
            <a:r>
              <a:rPr lang="en-US" dirty="0"/>
              <a:t> </a:t>
            </a:r>
            <a:r>
              <a:rPr lang="en-US" dirty="0" smtClean="0"/>
              <a:t>Conceptual</a:t>
            </a:r>
          </a:p>
          <a:p>
            <a:pPr marL="285750" lvl="3" indent="-285750">
              <a:buFont typeface="Wingdings" panose="05000000000000000000" pitchFamily="2" charset="2"/>
              <a:buChar char="v"/>
            </a:pPr>
            <a:r>
              <a:rPr lang="en-US" dirty="0" err="1"/>
              <a:t>Consistencia</a:t>
            </a:r>
            <a:r>
              <a:rPr lang="en-US" dirty="0"/>
              <a:t> </a:t>
            </a:r>
            <a:r>
              <a:rPr lang="en-US" dirty="0" smtClean="0"/>
              <a:t>de </a:t>
            </a:r>
            <a:r>
              <a:rPr lang="en-US" dirty="0" err="1" smtClean="0"/>
              <a:t>Dominio</a:t>
            </a:r>
            <a:endParaRPr lang="en-US" sz="1600" dirty="0"/>
          </a:p>
          <a:p>
            <a:pPr marL="285750" lvl="3" indent="-285750">
              <a:buFont typeface="Wingdings" panose="05000000000000000000" pitchFamily="2" charset="2"/>
              <a:buChar char="v"/>
            </a:pPr>
            <a:r>
              <a:rPr lang="en-US" dirty="0" err="1" smtClean="0"/>
              <a:t>Consistencia</a:t>
            </a:r>
            <a:r>
              <a:rPr lang="en-US" dirty="0" smtClean="0"/>
              <a:t> </a:t>
            </a:r>
            <a:r>
              <a:rPr lang="en-US" dirty="0" err="1" smtClean="0"/>
              <a:t>Topológica</a:t>
            </a:r>
            <a:endParaRPr lang="en-US" sz="1600" dirty="0"/>
          </a:p>
        </p:txBody>
      </p:sp>
      <p:sp>
        <p:nvSpPr>
          <p:cNvPr id="18" name="Abrir llave 17"/>
          <p:cNvSpPr/>
          <p:nvPr/>
        </p:nvSpPr>
        <p:spPr>
          <a:xfrm>
            <a:off x="5378920" y="4305303"/>
            <a:ext cx="527813" cy="1524720"/>
          </a:xfrm>
          <a:prstGeom prst="leftBrac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19" name="Rectángulo 18"/>
          <p:cNvSpPr/>
          <p:nvPr/>
        </p:nvSpPr>
        <p:spPr>
          <a:xfrm>
            <a:off x="3201721" y="4882997"/>
            <a:ext cx="217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/>
              <a:t>Consistencia Lógica</a:t>
            </a:r>
            <a:endParaRPr lang="en-US" b="1" dirty="0"/>
          </a:p>
        </p:txBody>
      </p:sp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3247567145"/>
              </p:ext>
            </p:extLst>
          </p:nvPr>
        </p:nvGraphicFramePr>
        <p:xfrm>
          <a:off x="1796868" y="1916992"/>
          <a:ext cx="8496663" cy="989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5003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4263" y="1066966"/>
            <a:ext cx="4551632" cy="1086767"/>
          </a:xfrm>
        </p:spPr>
        <p:txBody>
          <a:bodyPr/>
          <a:lstStyle/>
          <a:p>
            <a:pPr algn="l"/>
            <a:r>
              <a:rPr lang="es-EC" dirty="0" smtClean="0"/>
              <a:t>Compleción </a:t>
            </a:r>
            <a:endParaRPr lang="en-US" dirty="0"/>
          </a:p>
        </p:txBody>
      </p:sp>
      <p:sp>
        <p:nvSpPr>
          <p:cNvPr id="4" name="Elipse 3"/>
          <p:cNvSpPr/>
          <p:nvPr/>
        </p:nvSpPr>
        <p:spPr>
          <a:xfrm>
            <a:off x="1295402" y="3755215"/>
            <a:ext cx="2463394" cy="2239370"/>
          </a:xfrm>
          <a:prstGeom prst="ellipse">
            <a:avLst/>
          </a:prstGeom>
          <a:noFill/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/>
          <p:cNvSpPr txBox="1"/>
          <p:nvPr/>
        </p:nvSpPr>
        <p:spPr>
          <a:xfrm>
            <a:off x="2198469" y="3149052"/>
            <a:ext cx="2126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Universo de Discurso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1582728" y="4659086"/>
            <a:ext cx="113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Ausencia de objetos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3917953" y="4630486"/>
            <a:ext cx="11306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Presencia de objetos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3325883" y="3842101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Comisión</a:t>
            </a:r>
            <a:endParaRPr lang="en-US" b="1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071713" y="3872617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Omisión</a:t>
            </a:r>
            <a:endParaRPr lang="en-US" b="1" dirty="0"/>
          </a:p>
        </p:txBody>
      </p:sp>
      <p:sp>
        <p:nvSpPr>
          <p:cNvPr id="12" name="CuadroTexto 11"/>
          <p:cNvSpPr txBox="1"/>
          <p:nvPr/>
        </p:nvSpPr>
        <p:spPr>
          <a:xfrm>
            <a:off x="2849012" y="4201982"/>
            <a:ext cx="825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 smtClean="0"/>
              <a:t>Mundo Real</a:t>
            </a:r>
            <a:endParaRPr lang="en-US" sz="1400" b="1" dirty="0"/>
          </a:p>
        </p:txBody>
      </p:sp>
      <p:sp>
        <p:nvSpPr>
          <p:cNvPr id="13" name="CuadroTexto 12"/>
          <p:cNvSpPr txBox="1"/>
          <p:nvPr/>
        </p:nvSpPr>
        <p:spPr>
          <a:xfrm>
            <a:off x="2706108" y="4874900"/>
            <a:ext cx="11112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400" b="1" dirty="0" smtClean="0"/>
              <a:t>Compleción</a:t>
            </a:r>
            <a:endParaRPr lang="en-US" sz="1400" b="1" dirty="0"/>
          </a:p>
        </p:txBody>
      </p:sp>
      <p:sp>
        <p:nvSpPr>
          <p:cNvPr id="14" name="Elipse 13"/>
          <p:cNvSpPr/>
          <p:nvPr/>
        </p:nvSpPr>
        <p:spPr>
          <a:xfrm>
            <a:off x="2744319" y="3755215"/>
            <a:ext cx="2463394" cy="2239370"/>
          </a:xfrm>
          <a:prstGeom prst="ellipse">
            <a:avLst/>
          </a:prstGeom>
          <a:noFill/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lipse 14"/>
          <p:cNvSpPr/>
          <p:nvPr/>
        </p:nvSpPr>
        <p:spPr>
          <a:xfrm>
            <a:off x="2019861" y="2553173"/>
            <a:ext cx="2463394" cy="2239370"/>
          </a:xfrm>
          <a:prstGeom prst="ellipse">
            <a:avLst/>
          </a:prstGeom>
          <a:noFill/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5387681" y="1037944"/>
            <a:ext cx="2490651" cy="48427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2" algn="ctr"/>
            <a:r>
              <a:rPr lang="es-ES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Universo de </a:t>
            </a:r>
            <a:r>
              <a:rPr lang="es-E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discurso</a:t>
            </a:r>
            <a:endParaRPr lang="en-US" b="1" dirty="0">
              <a:solidFill>
                <a:schemeClr val="bg1"/>
              </a:solidFill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093505" y="1900316"/>
            <a:ext cx="3079004" cy="124873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Especificaciones </a:t>
            </a:r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del mundo real, en el cual incluye todo aquello que es de </a:t>
            </a:r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interés</a:t>
            </a:r>
            <a:endParaRPr lang="en-US" b="1" dirty="0"/>
          </a:p>
        </p:txBody>
      </p:sp>
      <p:cxnSp>
        <p:nvCxnSpPr>
          <p:cNvPr id="21" name="Conector recto de flecha 20"/>
          <p:cNvCxnSpPr>
            <a:stCxn id="18" idx="2"/>
            <a:endCxn id="19" idx="0"/>
          </p:cNvCxnSpPr>
          <p:nvPr/>
        </p:nvCxnSpPr>
        <p:spPr>
          <a:xfrm>
            <a:off x="6633007" y="1522218"/>
            <a:ext cx="0" cy="378098"/>
          </a:xfrm>
          <a:prstGeom prst="straightConnector1">
            <a:avLst/>
          </a:prstGeom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2"/>
          <a:srcRect l="4976" t="181" r="4188" b="64422"/>
          <a:stretch/>
        </p:blipFill>
        <p:spPr>
          <a:xfrm>
            <a:off x="5538651" y="3484627"/>
            <a:ext cx="2255520" cy="170035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3" name="Imagen 32"/>
          <p:cNvPicPr>
            <a:picLocks noChangeAspect="1"/>
          </p:cNvPicPr>
          <p:nvPr/>
        </p:nvPicPr>
        <p:blipFill rotWithShape="1">
          <a:blip r:embed="rId2"/>
          <a:srcRect l="4666" t="38019" r="6774" b="33272"/>
          <a:stretch/>
        </p:blipFill>
        <p:spPr>
          <a:xfrm>
            <a:off x="8534400" y="1522218"/>
            <a:ext cx="2707720" cy="16981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4" name="Imagen 33"/>
          <p:cNvPicPr>
            <a:picLocks noChangeAspect="1"/>
          </p:cNvPicPr>
          <p:nvPr/>
        </p:nvPicPr>
        <p:blipFill rotWithShape="1">
          <a:blip r:embed="rId2"/>
          <a:srcRect l="5722" t="69618" r="7276"/>
          <a:stretch/>
        </p:blipFill>
        <p:spPr>
          <a:xfrm>
            <a:off x="8586651" y="4055103"/>
            <a:ext cx="2660083" cy="17970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5" name="CuadroTexto 34"/>
          <p:cNvSpPr txBox="1"/>
          <p:nvPr/>
        </p:nvSpPr>
        <p:spPr>
          <a:xfrm>
            <a:off x="9338183" y="837934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Omisión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CuadroTexto 35"/>
          <p:cNvSpPr txBox="1"/>
          <p:nvPr/>
        </p:nvSpPr>
        <p:spPr>
          <a:xfrm>
            <a:off x="9292140" y="3518349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Comisión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97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7996" y="848116"/>
            <a:ext cx="4182289" cy="759582"/>
          </a:xfrm>
        </p:spPr>
        <p:txBody>
          <a:bodyPr>
            <a:normAutofit/>
          </a:bodyPr>
          <a:lstStyle/>
          <a:p>
            <a:r>
              <a:rPr lang="es-EC" sz="3600" dirty="0" smtClean="0"/>
              <a:t>Exactitud Posicional </a:t>
            </a:r>
            <a:endParaRPr lang="en-US" sz="3600" dirty="0"/>
          </a:p>
        </p:txBody>
      </p:sp>
      <p:sp>
        <p:nvSpPr>
          <p:cNvPr id="43" name="Título 1"/>
          <p:cNvSpPr txBox="1">
            <a:spLocks/>
          </p:cNvSpPr>
          <p:nvPr/>
        </p:nvSpPr>
        <p:spPr>
          <a:xfrm>
            <a:off x="833843" y="3260236"/>
            <a:ext cx="4182289" cy="75958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3600" dirty="0" smtClean="0"/>
              <a:t>Exactitud Temática </a:t>
            </a:r>
            <a:endParaRPr lang="en-US" sz="3600" dirty="0"/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 rotWithShape="1">
          <a:blip r:embed="rId2"/>
          <a:srcRect t="6704"/>
          <a:stretch/>
        </p:blipFill>
        <p:spPr>
          <a:xfrm>
            <a:off x="8466542" y="1703159"/>
            <a:ext cx="2481603" cy="15570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Imagen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0387" y="4265444"/>
            <a:ext cx="2407758" cy="16347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793961306"/>
              </p:ext>
            </p:extLst>
          </p:nvPr>
        </p:nvGraphicFramePr>
        <p:xfrm>
          <a:off x="931816" y="1879115"/>
          <a:ext cx="7028543" cy="797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1" name="Diagrama 10"/>
          <p:cNvGraphicFramePr/>
          <p:nvPr>
            <p:extLst>
              <p:ext uri="{D42A27DB-BD31-4B8C-83A1-F6EECF244321}">
                <p14:modId xmlns:p14="http://schemas.microsoft.com/office/powerpoint/2010/main" val="3454978411"/>
              </p:ext>
            </p:extLst>
          </p:nvPr>
        </p:nvGraphicFramePr>
        <p:xfrm>
          <a:off x="828399" y="4373429"/>
          <a:ext cx="7638143" cy="774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524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20785" y="616373"/>
            <a:ext cx="6150427" cy="968588"/>
          </a:xfrm>
        </p:spPr>
        <p:txBody>
          <a:bodyPr/>
          <a:lstStyle/>
          <a:p>
            <a:r>
              <a:rPr lang="es-EC" b="1" dirty="0" smtClean="0"/>
              <a:t>Metodología</a:t>
            </a:r>
            <a:endParaRPr lang="en-US" b="1" dirty="0"/>
          </a:p>
        </p:txBody>
      </p:sp>
      <p:pic>
        <p:nvPicPr>
          <p:cNvPr id="10" name="Marcador de contenido 9" descr="E:\ESPE\TESIS\CALIDAD DE DATOS\Metodologia.png"/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50"/>
          <a:stretch/>
        </p:blipFill>
        <p:spPr bwMode="auto">
          <a:xfrm>
            <a:off x="1269100" y="1881050"/>
            <a:ext cx="6429278" cy="422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 descr="E:\ESPE\TESIS\CALIDAD DE DATOS\Metodologia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594" b="86632"/>
          <a:stretch/>
        </p:blipFill>
        <p:spPr bwMode="auto">
          <a:xfrm>
            <a:off x="1295227" y="1231038"/>
            <a:ext cx="2937139" cy="67613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" name="Diagrama 11"/>
          <p:cNvGraphicFramePr/>
          <p:nvPr>
            <p:extLst>
              <p:ext uri="{D42A27DB-BD31-4B8C-83A1-F6EECF244321}">
                <p14:modId xmlns:p14="http://schemas.microsoft.com/office/powerpoint/2010/main" val="1886348445"/>
              </p:ext>
            </p:extLst>
          </p:nvPr>
        </p:nvGraphicFramePr>
        <p:xfrm>
          <a:off x="7885418" y="2952205"/>
          <a:ext cx="3454400" cy="27942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Resultado de imagen para is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4608" y="971595"/>
            <a:ext cx="2865210" cy="160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458211" y="2249821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19157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808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Datos</a:t>
            </a:r>
            <a:endParaRPr lang="en-US" dirty="0"/>
          </a:p>
        </p:txBody>
      </p:sp>
      <p:pic>
        <p:nvPicPr>
          <p:cNvPr id="5122" name="Picture 2" descr="Resultado de imagen para gad pujil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755" y="2032078"/>
            <a:ext cx="3327854" cy="332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echa derecha 4"/>
          <p:cNvSpPr/>
          <p:nvPr/>
        </p:nvSpPr>
        <p:spPr>
          <a:xfrm>
            <a:off x="5129348" y="2606538"/>
            <a:ext cx="1933303" cy="992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>
                <a:solidFill>
                  <a:schemeClr val="tx1"/>
                </a:solidFill>
              </a:rPr>
              <a:t>Consultor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4" name="Picture 4" descr="Imagen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679" y="1637128"/>
            <a:ext cx="3754574" cy="3754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Flecha derecha 8"/>
          <p:cNvSpPr/>
          <p:nvPr/>
        </p:nvSpPr>
        <p:spPr>
          <a:xfrm rot="10800000">
            <a:off x="5129348" y="3879882"/>
            <a:ext cx="1933303" cy="9927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5722375" y="4191605"/>
            <a:ext cx="1260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Fiscalizados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03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02978" y="634749"/>
            <a:ext cx="9601196" cy="1303867"/>
          </a:xfrm>
        </p:spPr>
        <p:txBody>
          <a:bodyPr/>
          <a:lstStyle/>
          <a:p>
            <a:r>
              <a:rPr lang="es-EC" dirty="0" smtClean="0"/>
              <a:t>Universo de Discurso</a:t>
            </a:r>
            <a:endParaRPr lang="en-US" dirty="0"/>
          </a:p>
        </p:txBody>
      </p:sp>
      <p:pic>
        <p:nvPicPr>
          <p:cNvPr id="4098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88" y="3200401"/>
            <a:ext cx="571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693579286"/>
              </p:ext>
            </p:extLst>
          </p:nvPr>
        </p:nvGraphicFramePr>
        <p:xfrm>
          <a:off x="7817948" y="3538569"/>
          <a:ext cx="2859017" cy="19134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a 4"/>
          <p:cNvGraphicFramePr/>
          <p:nvPr>
            <p:extLst>
              <p:ext uri="{D42A27DB-BD31-4B8C-83A1-F6EECF244321}">
                <p14:modId xmlns:p14="http://schemas.microsoft.com/office/powerpoint/2010/main" val="565850642"/>
              </p:ext>
            </p:extLst>
          </p:nvPr>
        </p:nvGraphicFramePr>
        <p:xfrm>
          <a:off x="2020045" y="1987801"/>
          <a:ext cx="8656920" cy="9076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9033566" y="5267371"/>
            <a:ext cx="1643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Socioeconómica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008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40496" y="2837636"/>
            <a:ext cx="5175067" cy="1006228"/>
          </a:xfrm>
        </p:spPr>
        <p:txBody>
          <a:bodyPr/>
          <a:lstStyle/>
          <a:p>
            <a:r>
              <a:rPr lang="es-EC" b="1" dirty="0" smtClean="0"/>
              <a:t>Consistencia Lógica</a:t>
            </a:r>
            <a:endParaRPr lang="en-US" b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r="37778"/>
          <a:stretch/>
        </p:blipFill>
        <p:spPr>
          <a:xfrm>
            <a:off x="1247412" y="1049809"/>
            <a:ext cx="2186168" cy="16348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3 Imagen"/>
          <p:cNvPicPr/>
          <p:nvPr/>
        </p:nvPicPr>
        <p:blipFill>
          <a:blip r:embed="rId3"/>
          <a:srcRect l="1280" t="3345" r="1440" b="9187"/>
          <a:stretch>
            <a:fillRect/>
          </a:stretch>
        </p:blipFill>
        <p:spPr bwMode="auto">
          <a:xfrm>
            <a:off x="6845117" y="717837"/>
            <a:ext cx="4554403" cy="2298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/>
          <p:nvPr/>
        </p:nvPicPr>
        <p:blipFill rotWithShape="1">
          <a:blip r:embed="rId4"/>
          <a:srcRect l="42862" t="3406" b="1742"/>
          <a:stretch/>
        </p:blipFill>
        <p:spPr>
          <a:xfrm>
            <a:off x="7994469" y="3392322"/>
            <a:ext cx="3074126" cy="27513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4" name="Picture 2" descr="Resultado de imagen para topologia cartograf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15" y="4060691"/>
            <a:ext cx="3998414" cy="2031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onector angular 9"/>
          <p:cNvCxnSpPr>
            <a:stCxn id="2" idx="1"/>
          </p:cNvCxnSpPr>
          <p:nvPr/>
        </p:nvCxnSpPr>
        <p:spPr>
          <a:xfrm rot="10800000">
            <a:off x="1933304" y="2769326"/>
            <a:ext cx="407193" cy="571424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angular 11"/>
          <p:cNvCxnSpPr>
            <a:stCxn id="2" idx="0"/>
          </p:cNvCxnSpPr>
          <p:nvPr/>
        </p:nvCxnSpPr>
        <p:spPr>
          <a:xfrm rot="5400000" flipH="1" flipV="1">
            <a:off x="5334168" y="1457496"/>
            <a:ext cx="974002" cy="178627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angular 13"/>
          <p:cNvCxnSpPr>
            <a:stCxn id="2" idx="3"/>
            <a:endCxn id="6" idx="1"/>
          </p:cNvCxnSpPr>
          <p:nvPr/>
        </p:nvCxnSpPr>
        <p:spPr>
          <a:xfrm>
            <a:off x="7515563" y="3340750"/>
            <a:ext cx="478906" cy="1427269"/>
          </a:xfrm>
          <a:prstGeom prst="bentConnector3">
            <a:avLst>
              <a:gd name="adj1" fmla="val 2817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angular 15"/>
          <p:cNvCxnSpPr>
            <a:stCxn id="2" idx="2"/>
            <a:endCxn id="3074" idx="3"/>
          </p:cNvCxnSpPr>
          <p:nvPr/>
        </p:nvCxnSpPr>
        <p:spPr>
          <a:xfrm rot="16200000" flipH="1">
            <a:off x="4370502" y="4401391"/>
            <a:ext cx="1232554" cy="117499"/>
          </a:xfrm>
          <a:prstGeom prst="bentConnector4">
            <a:avLst>
              <a:gd name="adj1" fmla="val 317"/>
              <a:gd name="adj2" fmla="val 60311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27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236350" y="1020841"/>
            <a:ext cx="460683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lvl="3"/>
            <a:r>
              <a:rPr lang="en-US" sz="3200" b="1" i="1" dirty="0" err="1"/>
              <a:t>Consistencia</a:t>
            </a:r>
            <a:r>
              <a:rPr lang="en-US" sz="3200" b="1" i="1" dirty="0"/>
              <a:t> de </a:t>
            </a:r>
            <a:r>
              <a:rPr lang="en-US" sz="3200" b="1" i="1" dirty="0" err="1"/>
              <a:t>Formato</a:t>
            </a:r>
            <a:endParaRPr lang="en-US" sz="2800" b="1" i="1" dirty="0"/>
          </a:p>
        </p:txBody>
      </p:sp>
      <p:sp>
        <p:nvSpPr>
          <p:cNvPr id="5" name="Rectángulo 4"/>
          <p:cNvSpPr/>
          <p:nvPr/>
        </p:nvSpPr>
        <p:spPr>
          <a:xfrm>
            <a:off x="1413850" y="2093782"/>
            <a:ext cx="498726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Datos almacenados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de acuerdo a su estructura física</a:t>
            </a:r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r="37778"/>
          <a:stretch/>
        </p:blipFill>
        <p:spPr>
          <a:xfrm>
            <a:off x="8357916" y="1213694"/>
            <a:ext cx="2205580" cy="16494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1486864" y="3200666"/>
            <a:ext cx="122902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CONAGE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4378877" y="4347439"/>
            <a:ext cx="13614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Puntos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Líneas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Polígonos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908183" y="4624438"/>
            <a:ext cx="1226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/>
              <a:t>G</a:t>
            </a:r>
            <a:r>
              <a:rPr lang="es-EC" dirty="0" smtClean="0"/>
              <a:t>eometrías</a:t>
            </a:r>
            <a:endParaRPr lang="en-US" dirty="0"/>
          </a:p>
        </p:txBody>
      </p:sp>
      <p:sp>
        <p:nvSpPr>
          <p:cNvPr id="12" name="Abrir llave 11"/>
          <p:cNvSpPr/>
          <p:nvPr/>
        </p:nvSpPr>
        <p:spPr>
          <a:xfrm>
            <a:off x="4214469" y="4347439"/>
            <a:ext cx="84740" cy="936944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lecha derecha 1"/>
          <p:cNvSpPr/>
          <p:nvPr/>
        </p:nvSpPr>
        <p:spPr>
          <a:xfrm>
            <a:off x="6869965" y="2067552"/>
            <a:ext cx="785964" cy="515592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2"/>
          <p:cNvSpPr/>
          <p:nvPr/>
        </p:nvSpPr>
        <p:spPr>
          <a:xfrm>
            <a:off x="3719655" y="3028102"/>
            <a:ext cx="3936274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Lineamientos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para la Implementación del Catálogo de Objetos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Institucionales</a:t>
            </a:r>
            <a:endParaRPr lang="en-US" dirty="0"/>
          </a:p>
        </p:txBody>
      </p:sp>
      <p:sp>
        <p:nvSpPr>
          <p:cNvPr id="7" name="Rectángulo 6"/>
          <p:cNvSpPr/>
          <p:nvPr/>
        </p:nvSpPr>
        <p:spPr>
          <a:xfrm>
            <a:off x="8659694" y="3180113"/>
            <a:ext cx="1937453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BASE DE DATOS</a:t>
            </a:r>
            <a:endParaRPr lang="en-US" dirty="0"/>
          </a:p>
        </p:txBody>
      </p:sp>
      <p:sp>
        <p:nvSpPr>
          <p:cNvPr id="24" name="Flecha derecha 23"/>
          <p:cNvSpPr/>
          <p:nvPr/>
        </p:nvSpPr>
        <p:spPr>
          <a:xfrm>
            <a:off x="2914053" y="3136120"/>
            <a:ext cx="607439" cy="4984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lecha derecha 25"/>
          <p:cNvSpPr/>
          <p:nvPr/>
        </p:nvSpPr>
        <p:spPr>
          <a:xfrm>
            <a:off x="7854092" y="3140003"/>
            <a:ext cx="607439" cy="4984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2" name="Picture 6" descr="Resultado de imagen para modelo vectoria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" t="10930" r="27626" b="2304"/>
          <a:stretch/>
        </p:blipFill>
        <p:spPr bwMode="auto">
          <a:xfrm>
            <a:off x="6389684" y="3954355"/>
            <a:ext cx="2907000" cy="220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7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7838" y="734722"/>
            <a:ext cx="6005511" cy="1076662"/>
          </a:xfrm>
        </p:spPr>
        <p:txBody>
          <a:bodyPr/>
          <a:lstStyle/>
          <a:p>
            <a:r>
              <a:rPr lang="es-EC" dirty="0" smtClean="0"/>
              <a:t>Consistencia de Formato</a:t>
            </a:r>
            <a:endParaRPr lang="en-US" dirty="0"/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1847" t="680" r="904" b="3817"/>
          <a:stretch/>
        </p:blipFill>
        <p:spPr bwMode="auto">
          <a:xfrm>
            <a:off x="1199914" y="2609714"/>
            <a:ext cx="2588895" cy="3451225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t="5328" r="1793"/>
          <a:stretch/>
        </p:blipFill>
        <p:spPr bwMode="auto">
          <a:xfrm>
            <a:off x="6846496" y="662821"/>
            <a:ext cx="4727196" cy="481583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793248" y="1857526"/>
            <a:ext cx="3822841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Catálogo de Objetos IGM Escala 1:1000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4252675" y="5508493"/>
            <a:ext cx="5575372" cy="36933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Se reportan y no deben entrar en las siguientes evaluaciones 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4101985" y="2997817"/>
            <a:ext cx="1277385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dirty="0" smtClean="0"/>
              <a:t>Mal Geometría</a:t>
            </a:r>
            <a:endParaRPr lang="en-US" sz="1400" dirty="0"/>
          </a:p>
        </p:txBody>
      </p:sp>
      <p:sp>
        <p:nvSpPr>
          <p:cNvPr id="9" name="CuadroTexto 8"/>
          <p:cNvSpPr txBox="1"/>
          <p:nvPr/>
        </p:nvSpPr>
        <p:spPr>
          <a:xfrm>
            <a:off x="4137664" y="3497755"/>
            <a:ext cx="956850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dirty="0" smtClean="0"/>
              <a:t>Duplicidad</a:t>
            </a:r>
            <a:endParaRPr lang="en-US" sz="14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4105385" y="3994891"/>
            <a:ext cx="154647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200" dirty="0" smtClean="0"/>
              <a:t>Objetos no dentro del catálogo de objetos</a:t>
            </a:r>
            <a:endParaRPr lang="en-US" sz="1200" dirty="0"/>
          </a:p>
        </p:txBody>
      </p:sp>
      <p:sp>
        <p:nvSpPr>
          <p:cNvPr id="7" name="Cerrar llave 6"/>
          <p:cNvSpPr/>
          <p:nvPr/>
        </p:nvSpPr>
        <p:spPr>
          <a:xfrm>
            <a:off x="5688163" y="2969348"/>
            <a:ext cx="407837" cy="1686678"/>
          </a:xfrm>
          <a:prstGeom prst="rightBrace">
            <a:avLst/>
          </a:prstGeom>
          <a:ln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CuadroTexto 10"/>
          <p:cNvSpPr txBox="1"/>
          <p:nvPr/>
        </p:nvSpPr>
        <p:spPr>
          <a:xfrm>
            <a:off x="6210769" y="3658798"/>
            <a:ext cx="746266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dirty="0" smtClean="0"/>
              <a:t>Errores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30373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955534" y="847295"/>
            <a:ext cx="449995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lvl="3"/>
            <a:r>
              <a:rPr lang="en-US" sz="3200" b="1" i="1" dirty="0" err="1"/>
              <a:t>Consistencia</a:t>
            </a:r>
            <a:r>
              <a:rPr lang="en-US" sz="3200" b="1" i="1" dirty="0"/>
              <a:t> </a:t>
            </a:r>
            <a:r>
              <a:rPr lang="en-US" sz="3200" b="1" i="1" dirty="0" smtClean="0"/>
              <a:t>Conceptual</a:t>
            </a:r>
            <a:endParaRPr lang="en-US" sz="2800" b="1" i="1" dirty="0"/>
          </a:p>
        </p:txBody>
      </p:sp>
      <p:sp>
        <p:nvSpPr>
          <p:cNvPr id="5" name="Rectángulo 4"/>
          <p:cNvSpPr/>
          <p:nvPr/>
        </p:nvSpPr>
        <p:spPr>
          <a:xfrm>
            <a:off x="1636112" y="1735705"/>
            <a:ext cx="565795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smtClean="0"/>
              <a:t>Incorporación de datos a un modelo conceptual </a:t>
            </a:r>
            <a:r>
              <a:rPr lang="es-ES" dirty="0"/>
              <a:t>de referencia 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8148810" y="2177436"/>
            <a:ext cx="3357140" cy="64633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C" dirty="0" smtClean="0"/>
              <a:t>Estándar </a:t>
            </a:r>
            <a:r>
              <a:rPr lang="es-EC" dirty="0"/>
              <a:t>de Codificación de </a:t>
            </a:r>
            <a:r>
              <a:rPr lang="es-EC" dirty="0" err="1" smtClean="0"/>
              <a:t>Geodatabases</a:t>
            </a:r>
            <a:r>
              <a:rPr lang="es-EC" dirty="0" smtClean="0"/>
              <a:t> (DGIWG)</a:t>
            </a:r>
            <a:endParaRPr lang="en-US" dirty="0"/>
          </a:p>
        </p:txBody>
      </p:sp>
      <p:pic>
        <p:nvPicPr>
          <p:cNvPr id="12" name="3 Imagen"/>
          <p:cNvPicPr/>
          <p:nvPr/>
        </p:nvPicPr>
        <p:blipFill>
          <a:blip r:embed="rId2"/>
          <a:srcRect l="1280" t="3345" r="1440" b="9187"/>
          <a:stretch>
            <a:fillRect/>
          </a:stretch>
        </p:blipFill>
        <p:spPr bwMode="auto">
          <a:xfrm>
            <a:off x="955534" y="2408672"/>
            <a:ext cx="7019108" cy="3595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ángulo 12"/>
          <p:cNvSpPr/>
          <p:nvPr/>
        </p:nvSpPr>
        <p:spPr>
          <a:xfrm>
            <a:off x="9241028" y="3103889"/>
            <a:ext cx="117270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C" dirty="0" smtClean="0"/>
              <a:t>CONAGE</a:t>
            </a:r>
            <a:endParaRPr lang="es-EC" dirty="0"/>
          </a:p>
        </p:txBody>
      </p:sp>
      <p:sp>
        <p:nvSpPr>
          <p:cNvPr id="14" name="Rectángulo 13"/>
          <p:cNvSpPr/>
          <p:nvPr/>
        </p:nvSpPr>
        <p:spPr>
          <a:xfrm>
            <a:off x="8591625" y="3807180"/>
            <a:ext cx="247151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C" dirty="0"/>
              <a:t>Catálogo de objetos IGM</a:t>
            </a:r>
            <a:endParaRPr lang="en-US" dirty="0"/>
          </a:p>
        </p:txBody>
      </p:sp>
      <p:cxnSp>
        <p:nvCxnSpPr>
          <p:cNvPr id="17" name="Conector recto de flecha 16"/>
          <p:cNvCxnSpPr>
            <a:stCxn id="6" idx="2"/>
            <a:endCxn id="13" idx="0"/>
          </p:cNvCxnSpPr>
          <p:nvPr/>
        </p:nvCxnSpPr>
        <p:spPr>
          <a:xfrm>
            <a:off x="9827380" y="2823767"/>
            <a:ext cx="0" cy="280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Conector recto de flecha 19"/>
          <p:cNvCxnSpPr>
            <a:stCxn id="13" idx="2"/>
            <a:endCxn id="14" idx="0"/>
          </p:cNvCxnSpPr>
          <p:nvPr/>
        </p:nvCxnSpPr>
        <p:spPr>
          <a:xfrm>
            <a:off x="9827380" y="3473221"/>
            <a:ext cx="0" cy="3339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266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445" y="696477"/>
            <a:ext cx="4347752" cy="820542"/>
          </a:xfrm>
        </p:spPr>
        <p:txBody>
          <a:bodyPr>
            <a:noAutofit/>
          </a:bodyPr>
          <a:lstStyle/>
          <a:p>
            <a:r>
              <a:rPr lang="es-EC" b="1" dirty="0" smtClean="0"/>
              <a:t>Antecedentes</a:t>
            </a:r>
            <a:endParaRPr lang="en-US" b="1" dirty="0"/>
          </a:p>
        </p:txBody>
      </p:sp>
      <p:pic>
        <p:nvPicPr>
          <p:cNvPr id="3074" name="Picture 2" descr="Resultado de imagen para calid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209" y="4136133"/>
            <a:ext cx="3104496" cy="174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n relacionad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8" y="2306600"/>
            <a:ext cx="3334480" cy="228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ángulo 3"/>
          <p:cNvSpPr/>
          <p:nvPr/>
        </p:nvSpPr>
        <p:spPr>
          <a:xfrm>
            <a:off x="3351660" y="1684418"/>
            <a:ext cx="2447109" cy="45478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Desarrollo Tecnología</a:t>
            </a:r>
            <a:endParaRPr lang="en-US" b="1" dirty="0"/>
          </a:p>
        </p:txBody>
      </p:sp>
      <p:sp>
        <p:nvSpPr>
          <p:cNvPr id="7" name="Rectángulo 6"/>
          <p:cNvSpPr/>
          <p:nvPr/>
        </p:nvSpPr>
        <p:spPr>
          <a:xfrm>
            <a:off x="4531671" y="2538587"/>
            <a:ext cx="3879670" cy="45478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Cartografía en medios tecnológicos ↑</a:t>
            </a:r>
            <a:endParaRPr lang="en-US" b="1" dirty="0"/>
          </a:p>
        </p:txBody>
      </p:sp>
      <p:sp>
        <p:nvSpPr>
          <p:cNvPr id="8" name="Rectángulo 7"/>
          <p:cNvSpPr/>
          <p:nvPr/>
        </p:nvSpPr>
        <p:spPr>
          <a:xfrm>
            <a:off x="5798769" y="3337360"/>
            <a:ext cx="2612572" cy="45478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Usos y Aplicaciones ↑</a:t>
            </a:r>
            <a:endParaRPr lang="en-US" b="1" dirty="0"/>
          </a:p>
        </p:txBody>
      </p:sp>
      <p:cxnSp>
        <p:nvCxnSpPr>
          <p:cNvPr id="14" name="Conector angular 13"/>
          <p:cNvCxnSpPr>
            <a:endCxn id="7" idx="1"/>
          </p:cNvCxnSpPr>
          <p:nvPr/>
        </p:nvCxnSpPr>
        <p:spPr>
          <a:xfrm>
            <a:off x="3743547" y="2139201"/>
            <a:ext cx="788124" cy="626778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angular 21"/>
          <p:cNvCxnSpPr/>
          <p:nvPr/>
        </p:nvCxnSpPr>
        <p:spPr>
          <a:xfrm>
            <a:off x="5023707" y="2993370"/>
            <a:ext cx="775062" cy="56702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Resultado de imagen para cartografia digit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7188" y="726094"/>
            <a:ext cx="2846664" cy="255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Imagen relaciona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273" y="3835632"/>
            <a:ext cx="3256495" cy="2532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685135" y="4894626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Usuarios</a:t>
            </a:r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2467236" y="5427168"/>
            <a:ext cx="1276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Productores</a:t>
            </a:r>
            <a:endParaRPr lang="en-US" dirty="0"/>
          </a:p>
        </p:txBody>
      </p:sp>
      <p:sp>
        <p:nvSpPr>
          <p:cNvPr id="9" name="Cerrar llave 8"/>
          <p:cNvSpPr/>
          <p:nvPr/>
        </p:nvSpPr>
        <p:spPr>
          <a:xfrm>
            <a:off x="3743547" y="4754880"/>
            <a:ext cx="192727" cy="112782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1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955770" y="845758"/>
            <a:ext cx="4687386" cy="540324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C" sz="3400" dirty="0" smtClean="0">
                <a:solidFill>
                  <a:srgbClr val="002060"/>
                </a:solidFill>
              </a:rPr>
              <a:t>Consistencia Conceptual</a:t>
            </a:r>
            <a:endParaRPr lang="en-US" sz="3400" dirty="0">
              <a:solidFill>
                <a:srgbClr val="002060"/>
              </a:solidFill>
            </a:endParaRPr>
          </a:p>
        </p:txBody>
      </p:sp>
      <p:pic>
        <p:nvPicPr>
          <p:cNvPr id="7" name="Imagen 6"/>
          <p:cNvPicPr/>
          <p:nvPr/>
        </p:nvPicPr>
        <p:blipFill>
          <a:blip r:embed="rId2"/>
          <a:stretch>
            <a:fillRect/>
          </a:stretch>
        </p:blipFill>
        <p:spPr>
          <a:xfrm>
            <a:off x="3220695" y="2027206"/>
            <a:ext cx="2178050" cy="9277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1814786" y="4523802"/>
            <a:ext cx="35839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COD_nombre</a:t>
            </a:r>
            <a:r>
              <a:rPr lang="es-ES" sz="16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del objeto </a:t>
            </a:r>
            <a:r>
              <a:rPr lang="es-ES" sz="1600" b="1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geográfico_L</a:t>
            </a:r>
            <a:endParaRPr lang="en-US" sz="1600" b="1" dirty="0"/>
          </a:p>
        </p:txBody>
      </p:sp>
      <p:sp>
        <p:nvSpPr>
          <p:cNvPr id="9" name="Rectángulo 8"/>
          <p:cNvSpPr/>
          <p:nvPr/>
        </p:nvSpPr>
        <p:spPr>
          <a:xfrm>
            <a:off x="2805832" y="5036307"/>
            <a:ext cx="1950919" cy="738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P es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punto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es </a:t>
            </a: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línea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A </a:t>
            </a:r>
            <a:r>
              <a:rPr lang="es-ES" sz="1400" dirty="0">
                <a:latin typeface="Times New Roman" panose="02020603050405020304" pitchFamily="18" charset="0"/>
                <a:ea typeface="Calibri" panose="020F0502020204030204" pitchFamily="34" charset="0"/>
              </a:rPr>
              <a:t>es área o polígono</a:t>
            </a:r>
            <a:endParaRPr lang="en-US" sz="1400" dirty="0"/>
          </a:p>
        </p:txBody>
      </p:sp>
      <p:sp>
        <p:nvSpPr>
          <p:cNvPr id="10" name="Elipse 9"/>
          <p:cNvSpPr/>
          <p:nvPr/>
        </p:nvSpPr>
        <p:spPr>
          <a:xfrm>
            <a:off x="5020425" y="4523802"/>
            <a:ext cx="326066" cy="3385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onector angular 10"/>
          <p:cNvCxnSpPr>
            <a:stCxn id="10" idx="4"/>
            <a:endCxn id="9" idx="3"/>
          </p:cNvCxnSpPr>
          <p:nvPr/>
        </p:nvCxnSpPr>
        <p:spPr>
          <a:xfrm rot="5400000">
            <a:off x="4698464" y="4920644"/>
            <a:ext cx="543283" cy="426707"/>
          </a:xfrm>
          <a:prstGeom prst="bentConnector2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/>
          <p:nvPr/>
        </p:nvPicPr>
        <p:blipFill rotWithShape="1">
          <a:blip r:embed="rId3"/>
          <a:srcRect r="6504"/>
          <a:stretch/>
        </p:blipFill>
        <p:spPr>
          <a:xfrm>
            <a:off x="6712840" y="1695946"/>
            <a:ext cx="2255260" cy="41724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3" name="Conector angular 2"/>
          <p:cNvCxnSpPr>
            <a:stCxn id="7" idx="2"/>
            <a:endCxn id="12" idx="1"/>
          </p:cNvCxnSpPr>
          <p:nvPr/>
        </p:nvCxnSpPr>
        <p:spPr>
          <a:xfrm rot="16200000" flipH="1">
            <a:off x="5097669" y="2166992"/>
            <a:ext cx="827223" cy="2403120"/>
          </a:xfrm>
          <a:prstGeom prst="bentConnector2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CuadroTexto 5"/>
          <p:cNvSpPr txBox="1"/>
          <p:nvPr/>
        </p:nvSpPr>
        <p:spPr>
          <a:xfrm>
            <a:off x="1892466" y="3368552"/>
            <a:ext cx="2046971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002060"/>
                </a:solidFill>
              </a:rPr>
              <a:t>Esquema conceptual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9" name="Rectángulo 28"/>
          <p:cNvSpPr/>
          <p:nvPr/>
        </p:nvSpPr>
        <p:spPr>
          <a:xfrm>
            <a:off x="1194749" y="1624568"/>
            <a:ext cx="1240073" cy="36933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b="1" dirty="0" smtClean="0">
                <a:solidFill>
                  <a:schemeClr val="tx1"/>
                </a:solidFill>
              </a:rPr>
              <a:t>CONAGE</a:t>
            </a:r>
            <a:endParaRPr lang="es-EC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7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68288" y="839744"/>
            <a:ext cx="267252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lvl="3"/>
            <a:r>
              <a:rPr lang="en-US" b="1" i="1" dirty="0" err="1"/>
              <a:t>Consistencia</a:t>
            </a:r>
            <a:r>
              <a:rPr lang="en-US" b="1" i="1" dirty="0"/>
              <a:t> de </a:t>
            </a:r>
            <a:r>
              <a:rPr lang="en-US" b="1" i="1" dirty="0" err="1" smtClean="0"/>
              <a:t>Dominio</a:t>
            </a:r>
            <a:endParaRPr lang="en-US" sz="1600" b="1" i="1" dirty="0"/>
          </a:p>
        </p:txBody>
      </p:sp>
      <p:sp>
        <p:nvSpPr>
          <p:cNvPr id="5" name="Rectángulo 4"/>
          <p:cNvSpPr/>
          <p:nvPr/>
        </p:nvSpPr>
        <p:spPr>
          <a:xfrm>
            <a:off x="777835" y="1344134"/>
            <a:ext cx="5402481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Verifica que los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objetos que pertenezcan a un rango u orden determinado</a:t>
            </a:r>
            <a:endParaRPr lang="en-US" dirty="0"/>
          </a:p>
        </p:txBody>
      </p:sp>
      <p:sp>
        <p:nvSpPr>
          <p:cNvPr id="7" name="Rectángulo 6"/>
          <p:cNvSpPr/>
          <p:nvPr/>
        </p:nvSpPr>
        <p:spPr>
          <a:xfrm>
            <a:off x="2068288" y="2193190"/>
            <a:ext cx="2821577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Catálogo de objetos IGM</a:t>
            </a:r>
          </a:p>
        </p:txBody>
      </p:sp>
      <p:pic>
        <p:nvPicPr>
          <p:cNvPr id="19" name="Imagen 18"/>
          <p:cNvPicPr/>
          <p:nvPr/>
        </p:nvPicPr>
        <p:blipFill>
          <a:blip r:embed="rId2"/>
          <a:stretch>
            <a:fillRect/>
          </a:stretch>
        </p:blipFill>
        <p:spPr>
          <a:xfrm>
            <a:off x="674623" y="2765247"/>
            <a:ext cx="5943600" cy="3442970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3"/>
          <a:stretch>
            <a:fillRect/>
          </a:stretch>
        </p:blipFill>
        <p:spPr>
          <a:xfrm>
            <a:off x="9264296" y="1453594"/>
            <a:ext cx="2170251" cy="26233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/>
          <p:cNvPicPr/>
          <p:nvPr/>
        </p:nvPicPr>
        <p:blipFill>
          <a:blip r:embed="rId4"/>
          <a:stretch>
            <a:fillRect/>
          </a:stretch>
        </p:blipFill>
        <p:spPr>
          <a:xfrm>
            <a:off x="6703487" y="499485"/>
            <a:ext cx="2144422" cy="24091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n 17"/>
          <p:cNvPicPr/>
          <p:nvPr/>
        </p:nvPicPr>
        <p:blipFill rotWithShape="1">
          <a:blip r:embed="rId5"/>
          <a:srcRect l="-1" r="783"/>
          <a:stretch/>
        </p:blipFill>
        <p:spPr bwMode="auto">
          <a:xfrm>
            <a:off x="7016996" y="4360274"/>
            <a:ext cx="3346204" cy="22146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7421726" y="3449802"/>
            <a:ext cx="1039067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Atributos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74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1651028" y="991910"/>
            <a:ext cx="4458656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lvl="3"/>
            <a:r>
              <a:rPr lang="en-US" sz="3200" b="1" i="1" dirty="0" err="1"/>
              <a:t>Consistencia</a:t>
            </a:r>
            <a:r>
              <a:rPr lang="en-US" sz="3200" b="1" i="1" dirty="0"/>
              <a:t> </a:t>
            </a:r>
            <a:r>
              <a:rPr lang="en-US" sz="3200" b="1" i="1" dirty="0" err="1" smtClean="0"/>
              <a:t>Topológica</a:t>
            </a:r>
            <a:endParaRPr lang="en-US" sz="3200" b="1" i="1" dirty="0"/>
          </a:p>
        </p:txBody>
      </p:sp>
      <p:sp>
        <p:nvSpPr>
          <p:cNvPr id="5" name="Rectángulo 4"/>
          <p:cNvSpPr/>
          <p:nvPr/>
        </p:nvSpPr>
        <p:spPr>
          <a:xfrm>
            <a:off x="1326786" y="2165879"/>
            <a:ext cx="4864886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dirty="0" smtClean="0"/>
              <a:t>Errores de </a:t>
            </a:r>
            <a:r>
              <a:rPr lang="es-ES" dirty="0"/>
              <a:t>cada característica topológica codificada explícitamente dentro del conjunto de datos</a:t>
            </a:r>
            <a:endParaRPr lang="en-US" dirty="0"/>
          </a:p>
        </p:txBody>
      </p:sp>
      <p:pic>
        <p:nvPicPr>
          <p:cNvPr id="6" name="Imagen 5"/>
          <p:cNvPicPr/>
          <p:nvPr/>
        </p:nvPicPr>
        <p:blipFill rotWithShape="1">
          <a:blip r:embed="rId2"/>
          <a:srcRect l="22051"/>
          <a:stretch/>
        </p:blipFill>
        <p:spPr bwMode="auto">
          <a:xfrm>
            <a:off x="5485044" y="3212353"/>
            <a:ext cx="4632960" cy="2778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882226" y="3845541"/>
            <a:ext cx="1754006" cy="120032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Continuidad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Conexión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Intersecciones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C" dirty="0" smtClean="0"/>
              <a:t>Espacios</a:t>
            </a:r>
          </a:p>
        </p:txBody>
      </p:sp>
      <p:sp>
        <p:nvSpPr>
          <p:cNvPr id="8" name="Rectángulo 7"/>
          <p:cNvSpPr/>
          <p:nvPr/>
        </p:nvSpPr>
        <p:spPr>
          <a:xfrm>
            <a:off x="1662306" y="4211192"/>
            <a:ext cx="63350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IGM</a:t>
            </a:r>
          </a:p>
        </p:txBody>
      </p:sp>
      <p:sp>
        <p:nvSpPr>
          <p:cNvPr id="9" name="Flecha derecha 8"/>
          <p:cNvSpPr/>
          <p:nvPr/>
        </p:nvSpPr>
        <p:spPr>
          <a:xfrm>
            <a:off x="2432137" y="4264683"/>
            <a:ext cx="313765" cy="3061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Resultado de imagen para topologia cartografi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100" y="848818"/>
            <a:ext cx="3998414" cy="20314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1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3813" y="1374019"/>
            <a:ext cx="5758541" cy="602828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Consistencia Topológica</a:t>
            </a:r>
            <a:endParaRPr lang="en-US" dirty="0"/>
          </a:p>
        </p:txBody>
      </p:sp>
      <p:pic>
        <p:nvPicPr>
          <p:cNvPr id="8" name="Imagen 7"/>
          <p:cNvPicPr/>
          <p:nvPr/>
        </p:nvPicPr>
        <p:blipFill>
          <a:blip r:embed="rId2"/>
          <a:stretch>
            <a:fillRect/>
          </a:stretch>
        </p:blipFill>
        <p:spPr>
          <a:xfrm>
            <a:off x="7467691" y="735527"/>
            <a:ext cx="2651669" cy="997480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>
          <a:blip r:embed="rId3"/>
          <a:stretch>
            <a:fillRect/>
          </a:stretch>
        </p:blipFill>
        <p:spPr>
          <a:xfrm>
            <a:off x="8207919" y="1733007"/>
            <a:ext cx="2686503" cy="991038"/>
          </a:xfrm>
          <a:prstGeom prst="rect">
            <a:avLst/>
          </a:prstGeom>
        </p:spPr>
      </p:pic>
      <p:pic>
        <p:nvPicPr>
          <p:cNvPr id="10" name="Imagen 9"/>
          <p:cNvPicPr/>
          <p:nvPr/>
        </p:nvPicPr>
        <p:blipFill>
          <a:blip r:embed="rId4"/>
          <a:stretch>
            <a:fillRect/>
          </a:stretch>
        </p:blipFill>
        <p:spPr>
          <a:xfrm>
            <a:off x="7575277" y="2730487"/>
            <a:ext cx="2787923" cy="999626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5"/>
          <a:stretch>
            <a:fillRect/>
          </a:stretch>
        </p:blipFill>
        <p:spPr>
          <a:xfrm>
            <a:off x="8304120" y="3730113"/>
            <a:ext cx="2590302" cy="886732"/>
          </a:xfrm>
          <a:prstGeom prst="rect">
            <a:avLst/>
          </a:prstGeom>
        </p:spPr>
      </p:pic>
      <p:pic>
        <p:nvPicPr>
          <p:cNvPr id="12" name="Imagen 11"/>
          <p:cNvPicPr/>
          <p:nvPr/>
        </p:nvPicPr>
        <p:blipFill>
          <a:blip r:embed="rId6"/>
          <a:stretch>
            <a:fillRect/>
          </a:stretch>
        </p:blipFill>
        <p:spPr>
          <a:xfrm>
            <a:off x="7575277" y="4616846"/>
            <a:ext cx="2787923" cy="886972"/>
          </a:xfrm>
          <a:prstGeom prst="rect">
            <a:avLst/>
          </a:prstGeom>
        </p:spPr>
      </p:pic>
      <p:pic>
        <p:nvPicPr>
          <p:cNvPr id="13" name="Imagen 12"/>
          <p:cNvPicPr/>
          <p:nvPr/>
        </p:nvPicPr>
        <p:blipFill>
          <a:blip r:embed="rId7"/>
          <a:stretch>
            <a:fillRect/>
          </a:stretch>
        </p:blipFill>
        <p:spPr>
          <a:xfrm>
            <a:off x="8304120" y="5513705"/>
            <a:ext cx="2686097" cy="876846"/>
          </a:xfrm>
          <a:prstGeom prst="rect">
            <a:avLst/>
          </a:prstGeom>
        </p:spPr>
      </p:pic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715631088"/>
              </p:ext>
            </p:extLst>
          </p:nvPr>
        </p:nvGraphicFramePr>
        <p:xfrm>
          <a:off x="127633" y="2439050"/>
          <a:ext cx="7812066" cy="1826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14" name="Diagrama 13"/>
          <p:cNvGraphicFramePr/>
          <p:nvPr>
            <p:extLst>
              <p:ext uri="{D42A27DB-BD31-4B8C-83A1-F6EECF244321}">
                <p14:modId xmlns:p14="http://schemas.microsoft.com/office/powerpoint/2010/main" val="4269372348"/>
              </p:ext>
            </p:extLst>
          </p:nvPr>
        </p:nvGraphicFramePr>
        <p:xfrm>
          <a:off x="1103813" y="4404728"/>
          <a:ext cx="5886508" cy="1630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27875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86396" y="796536"/>
            <a:ext cx="4156164" cy="977297"/>
          </a:xfrm>
        </p:spPr>
        <p:txBody>
          <a:bodyPr/>
          <a:lstStyle/>
          <a:p>
            <a:r>
              <a:rPr lang="es-EC" dirty="0" smtClean="0"/>
              <a:t>Compleción</a:t>
            </a:r>
            <a:endParaRPr lang="en-US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6165" y="2540046"/>
            <a:ext cx="5928475" cy="3076983"/>
          </a:xfrm>
          <a:prstGeom prst="rect">
            <a:avLst/>
          </a:prstGeom>
        </p:spPr>
      </p:pic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9639868" y="1165980"/>
            <a:ext cx="1773917" cy="25820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/>
          <p:nvPr/>
        </p:nvPicPr>
        <p:blipFill rotWithShape="1">
          <a:blip r:embed="rId4"/>
          <a:srcRect b="52075"/>
          <a:stretch/>
        </p:blipFill>
        <p:spPr>
          <a:xfrm>
            <a:off x="7028005" y="5007720"/>
            <a:ext cx="4178572" cy="11559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CuadroTexto 10"/>
          <p:cNvSpPr txBox="1"/>
          <p:nvPr/>
        </p:nvSpPr>
        <p:spPr>
          <a:xfrm>
            <a:off x="2678251" y="5683124"/>
            <a:ext cx="158408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Malla 15”x 15” </a:t>
            </a:r>
            <a:endParaRPr lang="en-US" dirty="0"/>
          </a:p>
        </p:txBody>
      </p:sp>
      <p:pic>
        <p:nvPicPr>
          <p:cNvPr id="12" name="Imagen 11"/>
          <p:cNvPicPr/>
          <p:nvPr/>
        </p:nvPicPr>
        <p:blipFill>
          <a:blip r:embed="rId5"/>
          <a:stretch>
            <a:fillRect/>
          </a:stretch>
        </p:blipFill>
        <p:spPr>
          <a:xfrm>
            <a:off x="6420570" y="1235889"/>
            <a:ext cx="1833710" cy="2442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Flecha derecha 12"/>
          <p:cNvSpPr/>
          <p:nvPr/>
        </p:nvSpPr>
        <p:spPr>
          <a:xfrm>
            <a:off x="8482148" y="2207336"/>
            <a:ext cx="792480" cy="5225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adroTexto 13"/>
          <p:cNvSpPr txBox="1"/>
          <p:nvPr/>
        </p:nvSpPr>
        <p:spPr>
          <a:xfrm>
            <a:off x="8092486" y="3896627"/>
            <a:ext cx="181761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Tamaño Lote= 45</a:t>
            </a:r>
            <a:endParaRPr lang="en-US" dirty="0"/>
          </a:p>
        </p:txBody>
      </p:sp>
      <p:sp>
        <p:nvSpPr>
          <p:cNvPr id="15" name="Rectángulo 14"/>
          <p:cNvSpPr/>
          <p:nvPr/>
        </p:nvSpPr>
        <p:spPr>
          <a:xfrm>
            <a:off x="6949439" y="4480085"/>
            <a:ext cx="1532709" cy="3135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ISO 2859-1</a:t>
            </a:r>
            <a:endParaRPr lang="en-US" dirty="0"/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793230782"/>
              </p:ext>
            </p:extLst>
          </p:nvPr>
        </p:nvGraphicFramePr>
        <p:xfrm>
          <a:off x="766917" y="1937263"/>
          <a:ext cx="5539719" cy="792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401915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r="28175" b="52998"/>
          <a:stretch/>
        </p:blipFill>
        <p:spPr>
          <a:xfrm>
            <a:off x="770254" y="1149207"/>
            <a:ext cx="6161768" cy="2742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ángulo 4"/>
          <p:cNvSpPr/>
          <p:nvPr/>
        </p:nvSpPr>
        <p:spPr>
          <a:xfrm>
            <a:off x="3001304" y="719002"/>
            <a:ext cx="1532709" cy="31350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ISO 2859-1</a:t>
            </a:r>
            <a:endParaRPr lang="en-US" dirty="0"/>
          </a:p>
        </p:txBody>
      </p:sp>
      <p:sp>
        <p:nvSpPr>
          <p:cNvPr id="6" name="Rectángulo 5"/>
          <p:cNvSpPr/>
          <p:nvPr/>
        </p:nvSpPr>
        <p:spPr>
          <a:xfrm>
            <a:off x="4514227" y="4310085"/>
            <a:ext cx="323971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“=ALEATORIO.ENTRE(0,44)”</a:t>
            </a:r>
            <a:endParaRPr lang="en-US" sz="1400" b="1" dirty="0"/>
          </a:p>
        </p:txBody>
      </p:sp>
      <p:pic>
        <p:nvPicPr>
          <p:cNvPr id="6146" name="Picture 2" descr="Resultado de imagen para EXCE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03" y="4074538"/>
            <a:ext cx="1088908" cy="77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5140565" y="4771959"/>
            <a:ext cx="1510230" cy="1170229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 rotWithShape="1">
          <a:blip r:embed="rId5"/>
          <a:srcRect l="49336" t="2514"/>
          <a:stretch/>
        </p:blipFill>
        <p:spPr>
          <a:xfrm>
            <a:off x="7773108" y="1596611"/>
            <a:ext cx="3500846" cy="4345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Cheurón 4"/>
          <p:cNvSpPr txBox="1"/>
          <p:nvPr/>
        </p:nvSpPr>
        <p:spPr>
          <a:xfrm>
            <a:off x="881937" y="4455118"/>
            <a:ext cx="1547753" cy="717383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0" vert="horz" wrap="square" lIns="68009" tIns="22670" rIns="22670" bIns="22670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sz="1600" kern="1200" dirty="0" smtClean="0"/>
              <a:t>Protocolo Fiscalización IGM </a:t>
            </a:r>
            <a:endParaRPr lang="es-ES" sz="1600" kern="1200" dirty="0"/>
          </a:p>
        </p:txBody>
      </p:sp>
      <p:sp>
        <p:nvSpPr>
          <p:cNvPr id="2" name="CuadroTexto 1"/>
          <p:cNvSpPr txBox="1"/>
          <p:nvPr/>
        </p:nvSpPr>
        <p:spPr>
          <a:xfrm>
            <a:off x="2452663" y="5486108"/>
            <a:ext cx="1099340" cy="369332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10% error</a:t>
            </a:r>
            <a:endParaRPr lang="en-US" dirty="0"/>
          </a:p>
        </p:txBody>
      </p:sp>
      <p:cxnSp>
        <p:nvCxnSpPr>
          <p:cNvPr id="7" name="Conector angular 6"/>
          <p:cNvCxnSpPr>
            <a:stCxn id="12" idx="2"/>
            <a:endCxn id="2" idx="1"/>
          </p:cNvCxnSpPr>
          <p:nvPr/>
        </p:nvCxnSpPr>
        <p:spPr>
          <a:xfrm rot="16200000" flipH="1">
            <a:off x="1805102" y="5023212"/>
            <a:ext cx="498273" cy="79684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Flecha abajo 14"/>
          <p:cNvSpPr/>
          <p:nvPr/>
        </p:nvSpPr>
        <p:spPr>
          <a:xfrm rot="3573931">
            <a:off x="7031051" y="933065"/>
            <a:ext cx="546310" cy="568223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uadroTexto 15"/>
          <p:cNvSpPr txBox="1"/>
          <p:nvPr/>
        </p:nvSpPr>
        <p:spPr>
          <a:xfrm>
            <a:off x="7571057" y="847845"/>
            <a:ext cx="393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Límite de calidad Aceptable en Porcentaje</a:t>
            </a:r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>
            <a:off x="2133600" y="1856492"/>
            <a:ext cx="1418403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5 Hojas de muestra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3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1353159" y="2379376"/>
            <a:ext cx="4058285" cy="303974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7417806" y="817824"/>
            <a:ext cx="2751364" cy="25603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/>
          <p:cNvPicPr/>
          <p:nvPr/>
        </p:nvPicPr>
        <p:blipFill>
          <a:blip r:embed="rId4"/>
          <a:stretch>
            <a:fillRect/>
          </a:stretch>
        </p:blipFill>
        <p:spPr>
          <a:xfrm>
            <a:off x="7441490" y="3535680"/>
            <a:ext cx="2751364" cy="262998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Flecha derecha 6"/>
          <p:cNvSpPr/>
          <p:nvPr/>
        </p:nvSpPr>
        <p:spPr>
          <a:xfrm rot="19988384">
            <a:off x="5733486" y="1950699"/>
            <a:ext cx="1686881" cy="870857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COMISIÓN</a:t>
            </a:r>
            <a:endParaRPr lang="en-US" dirty="0"/>
          </a:p>
        </p:txBody>
      </p:sp>
      <p:sp>
        <p:nvSpPr>
          <p:cNvPr id="8" name="Flecha derecha 7"/>
          <p:cNvSpPr/>
          <p:nvPr/>
        </p:nvSpPr>
        <p:spPr>
          <a:xfrm rot="1625451">
            <a:off x="5726710" y="3971002"/>
            <a:ext cx="1686881" cy="870857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OMISIÓN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1318415" y="1514509"/>
            <a:ext cx="4093029" cy="5834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 smtClean="0"/>
              <a:t>Verificación total de las hojas de muestra</a:t>
            </a:r>
            <a:endParaRPr lang="en-US" b="1" dirty="0"/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145871" y="515832"/>
            <a:ext cx="4156164" cy="977297"/>
          </a:xfrm>
        </p:spPr>
        <p:txBody>
          <a:bodyPr/>
          <a:lstStyle/>
          <a:p>
            <a:r>
              <a:rPr lang="es-EC" dirty="0" smtClean="0"/>
              <a:t>Compleción</a:t>
            </a:r>
            <a:endParaRPr lang="en-US" dirty="0"/>
          </a:p>
        </p:txBody>
      </p:sp>
      <p:sp>
        <p:nvSpPr>
          <p:cNvPr id="2" name="CuadroTexto 1"/>
          <p:cNvSpPr txBox="1"/>
          <p:nvPr/>
        </p:nvSpPr>
        <p:spPr>
          <a:xfrm>
            <a:off x="10302240" y="2056210"/>
            <a:ext cx="111469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Objeto edificio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10302240" y="4326263"/>
            <a:ext cx="1114697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Objeto postes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65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557845" y="821491"/>
            <a:ext cx="6934198" cy="867016"/>
          </a:xfrm>
        </p:spPr>
        <p:txBody>
          <a:bodyPr/>
          <a:lstStyle/>
          <a:p>
            <a:r>
              <a:rPr lang="es-EC" dirty="0" smtClean="0"/>
              <a:t>Exactitud Posicional</a:t>
            </a:r>
            <a:endParaRPr lang="en-US" dirty="0"/>
          </a:p>
        </p:txBody>
      </p:sp>
      <p:sp>
        <p:nvSpPr>
          <p:cNvPr id="4" name="Rectángulo 3"/>
          <p:cNvSpPr/>
          <p:nvPr/>
        </p:nvSpPr>
        <p:spPr>
          <a:xfrm>
            <a:off x="1657901" y="2800197"/>
            <a:ext cx="14459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Test NSSDA </a:t>
            </a:r>
            <a:endParaRPr lang="en-US" b="1" dirty="0"/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990032" y="3862745"/>
            <a:ext cx="2999740" cy="17373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5423010" y="2639556"/>
                <a:ext cx="2770909" cy="42949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dirty="0"/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𝑅𝑀𝑆𝐸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s-EC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𝑅𝑀𝑆𝐸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s-EC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010" y="2639556"/>
                <a:ext cx="2770909" cy="429491"/>
              </a:xfrm>
              <a:prstGeom prst="rect">
                <a:avLst/>
              </a:prstGeom>
              <a:blipFill>
                <a:blip r:embed="rId3"/>
                <a:stretch>
                  <a:fillRect b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ángulo 6"/>
              <p:cNvSpPr/>
              <p:nvPr/>
            </p:nvSpPr>
            <p:spPr>
              <a:xfrm>
                <a:off x="4946345" y="3324109"/>
                <a:ext cx="4370364" cy="49962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 smtClean="0">
                              <a:latin typeface="Cambria Math" panose="02040503050406030204" pitchFamily="18" charset="0"/>
                            </a:rPr>
                            <m:t>𝑬𝒙𝒂𝒄𝒕𝒊𝒕𝒖𝒅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r>
                        <a:rPr lang="es-EC" b="1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1" i="1" smtClean="0"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es-EC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s-EC" b="1" i="1" smtClean="0">
                          <a:latin typeface="Cambria Math" panose="02040503050406030204" pitchFamily="18" charset="0"/>
                        </a:rPr>
                        <m:t>𝟏𝟒𝟔𝟎</m:t>
                      </m:r>
                      <m:r>
                        <a:rPr lang="es-EC" b="1" i="1" smtClean="0">
                          <a:latin typeface="Cambria Math" panose="02040503050406030204" pitchFamily="18" charset="0"/>
                        </a:rPr>
                        <m:t>∗</m:t>
                      </m:r>
                      <m:f>
                        <m:fPr>
                          <m:type m:val="skw"/>
                          <m:ctrlPr>
                            <a:rPr lang="es-EC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C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s-EC" b="1" i="1">
                                  <a:latin typeface="Cambria Math" panose="02040503050406030204" pitchFamily="18" charset="0"/>
                                </a:rPr>
                                <m:t>𝑹𝑴𝑺𝑬</m:t>
                              </m:r>
                            </m:e>
                            <m:sub>
                              <m:r>
                                <a:rPr lang="es-EC" b="1" i="1" smtClean="0">
                                  <a:latin typeface="Cambria Math" panose="02040503050406030204" pitchFamily="18" charset="0"/>
                                </a:rPr>
                                <m:t>𝒓</m:t>
                              </m:r>
                            </m:sub>
                          </m:sSub>
                        </m:num>
                        <m:den>
                          <m:r>
                            <a:rPr lang="es-EC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s-EC" b="1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s-EC" b="1" i="1" smtClean="0">
                              <a:latin typeface="Cambria Math" panose="02040503050406030204" pitchFamily="18" charset="0"/>
                            </a:rPr>
                            <m:t>𝟒𝟏𝟒𝟐</m:t>
                          </m:r>
                        </m:den>
                      </m:f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7" name="Rectángulo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6345" y="3324109"/>
                <a:ext cx="4370364" cy="49962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ángulo 7"/>
              <p:cNvSpPr/>
              <p:nvPr/>
            </p:nvSpPr>
            <p:spPr>
              <a:xfrm>
                <a:off x="4918361" y="4774782"/>
                <a:ext cx="2213166" cy="32004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C" sz="1400" dirty="0"/>
                  <a:t>Si 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sz="1400" i="1">
                            <a:latin typeface="Cambria Math" panose="02040503050406030204" pitchFamily="18" charset="0"/>
                          </a:rPr>
                          <m:t>𝑅𝑀𝑆𝐸</m:t>
                        </m:r>
                      </m:e>
                      <m:sub>
                        <m:r>
                          <a:rPr lang="es-EC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s-EC" sz="1400" b="0" i="1" smtClean="0">
                            <a:latin typeface="Cambria Math" panose="02040503050406030204" pitchFamily="18" charset="0"/>
                          </a:rPr>
                          <m:t>í</m:t>
                        </m:r>
                        <m:r>
                          <a:rPr lang="es-EC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C" sz="14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sz="1400" i="1">
                            <a:latin typeface="Cambria Math" panose="02040503050406030204" pitchFamily="18" charset="0"/>
                          </a:rPr>
                          <m:t>𝑅𝑀𝑆𝐸</m:t>
                        </m:r>
                      </m:e>
                      <m:sub>
                        <m:r>
                          <a:rPr lang="es-EC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s-EC" sz="1400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es-EC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s-EC" sz="1400" dirty="0"/>
                  <a:t> </a:t>
                </a:r>
              </a:p>
            </p:txBody>
          </p:sp>
        </mc:Choice>
        <mc:Fallback xmlns="">
          <p:sp>
            <p:nvSpPr>
              <p:cNvPr id="8" name="Rectángulo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8361" y="4774782"/>
                <a:ext cx="2213166" cy="320040"/>
              </a:xfrm>
              <a:prstGeom prst="rect">
                <a:avLst/>
              </a:prstGeom>
              <a:blipFill>
                <a:blip r:embed="rId5"/>
                <a:stretch>
                  <a:fillRect b="-1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5396266" y="4077727"/>
                <a:ext cx="2770909" cy="42949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dirty="0"/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𝑅𝑀𝑆𝐸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𝑅𝑀𝑆𝐸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s-EC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6266" y="4077727"/>
                <a:ext cx="2770909" cy="429491"/>
              </a:xfrm>
              <a:prstGeom prst="rect">
                <a:avLst/>
              </a:prstGeom>
              <a:blipFill>
                <a:blip r:embed="rId6"/>
                <a:stretch>
                  <a:fillRect b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ángulo 9"/>
          <p:cNvSpPr/>
          <p:nvPr/>
        </p:nvSpPr>
        <p:spPr>
          <a:xfrm>
            <a:off x="8140886" y="4774782"/>
            <a:ext cx="1096648" cy="32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/>
              <a:t>0,6 - 1</a:t>
            </a:r>
          </a:p>
        </p:txBody>
      </p:sp>
      <p:sp>
        <p:nvSpPr>
          <p:cNvPr id="11" name="Flecha derecha 10"/>
          <p:cNvSpPr/>
          <p:nvPr/>
        </p:nvSpPr>
        <p:spPr>
          <a:xfrm>
            <a:off x="7453744" y="4857277"/>
            <a:ext cx="351007" cy="230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ángulo 11"/>
              <p:cNvSpPr/>
              <p:nvPr/>
            </p:nvSpPr>
            <p:spPr>
              <a:xfrm>
                <a:off x="4972593" y="5393332"/>
                <a:ext cx="5320495" cy="3947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 smtClean="0">
                              <a:latin typeface="Cambria Math" panose="02040503050406030204" pitchFamily="18" charset="0"/>
                            </a:rPr>
                            <m:t>𝑬𝒙𝒂𝒄𝒕𝒊𝒕𝒖𝒅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r>
                        <a:rPr lang="es-EC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s-EC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s-EC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𝟏𝟒𝟔𝟎</m:t>
                      </m:r>
                      <m:r>
                        <a:rPr lang="es-EC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s-EC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s-EC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s-EC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s-EC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∗(</m:t>
                      </m:r>
                      <m:sSub>
                        <m:sSub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𝑹𝑴𝑺𝑬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s-EC" b="1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𝑹𝑴𝑺𝑬</m:t>
                          </m:r>
                        </m:e>
                        <m:sub>
                          <m:r>
                            <a:rPr lang="es-EC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s-EC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C" b="1" dirty="0"/>
              </a:p>
            </p:txBody>
          </p:sp>
        </mc:Choice>
        <mc:Fallback xmlns="">
          <p:sp>
            <p:nvSpPr>
              <p:cNvPr id="12" name="Rectángulo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2593" y="5393332"/>
                <a:ext cx="5320495" cy="394788"/>
              </a:xfrm>
              <a:prstGeom prst="rect">
                <a:avLst/>
              </a:prstGeom>
              <a:blipFill>
                <a:blip r:embed="rId7"/>
                <a:stretch>
                  <a:fillRect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n 12"/>
          <p:cNvPicPr/>
          <p:nvPr/>
        </p:nvPicPr>
        <p:blipFill>
          <a:blip r:embed="rId8"/>
          <a:stretch>
            <a:fillRect/>
          </a:stretch>
        </p:blipFill>
        <p:spPr>
          <a:xfrm>
            <a:off x="9627156" y="2973663"/>
            <a:ext cx="1836420" cy="1511300"/>
          </a:xfrm>
          <a:prstGeom prst="rect">
            <a:avLst/>
          </a:prstGeom>
        </p:spPr>
      </p:pic>
      <p:sp>
        <p:nvSpPr>
          <p:cNvPr id="14" name="Rectángulo 13"/>
          <p:cNvSpPr/>
          <p:nvPr/>
        </p:nvSpPr>
        <p:spPr>
          <a:xfrm>
            <a:off x="9573669" y="4636282"/>
            <a:ext cx="226565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s-EC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Greenwalt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&amp; </a:t>
            </a:r>
            <a:r>
              <a:rPr lang="es-EC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Schultz</a:t>
            </a:r>
            <a:r>
              <a:rPr lang="es-EC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1962</a:t>
            </a:r>
            <a:r>
              <a:rPr lang="es-EC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200" dirty="0"/>
          </a:p>
        </p:txBody>
      </p:sp>
      <p:sp>
        <p:nvSpPr>
          <p:cNvPr id="15" name="CuadroTexto 14"/>
          <p:cNvSpPr txBox="1"/>
          <p:nvPr/>
        </p:nvSpPr>
        <p:spPr>
          <a:xfrm>
            <a:off x="1244024" y="3324109"/>
            <a:ext cx="262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20 puntos bien distribuidos</a:t>
            </a:r>
            <a:endParaRPr lang="en-US" dirty="0"/>
          </a:p>
        </p:txBody>
      </p:sp>
      <p:sp>
        <p:nvSpPr>
          <p:cNvPr id="16" name="Rectángulo 15"/>
          <p:cNvSpPr/>
          <p:nvPr/>
        </p:nvSpPr>
        <p:spPr>
          <a:xfrm>
            <a:off x="1410788" y="1718720"/>
            <a:ext cx="3021874" cy="5670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Utilizando la misma muestra </a:t>
            </a:r>
            <a:endParaRPr lang="en-US" dirty="0"/>
          </a:p>
        </p:txBody>
      </p:sp>
      <p:sp>
        <p:nvSpPr>
          <p:cNvPr id="17" name="Flecha derecha 16"/>
          <p:cNvSpPr/>
          <p:nvPr/>
        </p:nvSpPr>
        <p:spPr>
          <a:xfrm>
            <a:off x="4702628" y="1851904"/>
            <a:ext cx="696686" cy="38071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5669280" y="1761056"/>
            <a:ext cx="1706088" cy="53605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ISO 19157</a:t>
            </a:r>
            <a:endParaRPr lang="en-US" dirty="0"/>
          </a:p>
        </p:txBody>
      </p:sp>
      <p:sp>
        <p:nvSpPr>
          <p:cNvPr id="19" name="Flecha derecha 18"/>
          <p:cNvSpPr/>
          <p:nvPr/>
        </p:nvSpPr>
        <p:spPr>
          <a:xfrm>
            <a:off x="7645334" y="1851904"/>
            <a:ext cx="696686" cy="380717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ángulo 19"/>
          <p:cNvSpPr/>
          <p:nvPr/>
        </p:nvSpPr>
        <p:spPr>
          <a:xfrm>
            <a:off x="8463665" y="1761731"/>
            <a:ext cx="1706088" cy="5360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RMSE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4441371" y="264171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Caso 1:</a:t>
            </a:r>
            <a:endParaRPr lang="en-US" b="1" dirty="0"/>
          </a:p>
        </p:txBody>
      </p:sp>
      <p:sp>
        <p:nvSpPr>
          <p:cNvPr id="21" name="CuadroTexto 20"/>
          <p:cNvSpPr txBox="1"/>
          <p:nvPr/>
        </p:nvSpPr>
        <p:spPr>
          <a:xfrm>
            <a:off x="4441371" y="4099615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Caso 2: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527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>
          <a:blip r:embed="rId2"/>
          <a:stretch>
            <a:fillRect/>
          </a:stretch>
        </p:blipFill>
        <p:spPr>
          <a:xfrm>
            <a:off x="749890" y="1208858"/>
            <a:ext cx="2115230" cy="20081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/>
          <p:nvPr/>
        </p:nvPicPr>
        <p:blipFill rotWithShape="1">
          <a:blip r:embed="rId3"/>
          <a:srcRect t="3360"/>
          <a:stretch/>
        </p:blipFill>
        <p:spPr bwMode="auto">
          <a:xfrm>
            <a:off x="3061743" y="2955744"/>
            <a:ext cx="2093731" cy="2826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4"/>
          <a:srcRect r="58223" b="-670"/>
          <a:stretch/>
        </p:blipFill>
        <p:spPr>
          <a:xfrm>
            <a:off x="6475777" y="1005476"/>
            <a:ext cx="1240019" cy="13110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8" name="Conector angular 7"/>
          <p:cNvCxnSpPr>
            <a:stCxn id="4" idx="2"/>
            <a:endCxn id="5" idx="1"/>
          </p:cNvCxnSpPr>
          <p:nvPr/>
        </p:nvCxnSpPr>
        <p:spPr>
          <a:xfrm rot="16200000" flipH="1">
            <a:off x="1858566" y="3165940"/>
            <a:ext cx="1152117" cy="1254238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5" name="Imagen 14"/>
          <p:cNvPicPr/>
          <p:nvPr/>
        </p:nvPicPr>
        <p:blipFill rotWithShape="1">
          <a:blip r:embed="rId5"/>
          <a:srcRect l="36090" t="13960" r="42948" b="25773"/>
          <a:stretch/>
        </p:blipFill>
        <p:spPr bwMode="auto">
          <a:xfrm>
            <a:off x="9262519" y="661851"/>
            <a:ext cx="2014900" cy="3074126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Flecha derecha 15"/>
          <p:cNvSpPr/>
          <p:nvPr/>
        </p:nvSpPr>
        <p:spPr>
          <a:xfrm>
            <a:off x="8203474" y="1426980"/>
            <a:ext cx="827314" cy="6836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Imagen 16"/>
          <p:cNvPicPr/>
          <p:nvPr/>
        </p:nvPicPr>
        <p:blipFill>
          <a:blip r:embed="rId6"/>
          <a:stretch>
            <a:fillRect/>
          </a:stretch>
        </p:blipFill>
        <p:spPr>
          <a:xfrm>
            <a:off x="6386887" y="3909774"/>
            <a:ext cx="5287802" cy="2665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CuadroTexto 17"/>
          <p:cNvSpPr txBox="1"/>
          <p:nvPr/>
        </p:nvSpPr>
        <p:spPr>
          <a:xfrm>
            <a:off x="3061743" y="1925937"/>
            <a:ext cx="230620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Puntos en la cartografía</a:t>
            </a:r>
            <a:endParaRPr lang="en-US" dirty="0"/>
          </a:p>
        </p:txBody>
      </p:sp>
      <p:sp>
        <p:nvSpPr>
          <p:cNvPr id="19" name="CuadroTexto 18"/>
          <p:cNvSpPr txBox="1"/>
          <p:nvPr/>
        </p:nvSpPr>
        <p:spPr>
          <a:xfrm>
            <a:off x="7539574" y="2685777"/>
            <a:ext cx="1327799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Puntos RTK</a:t>
            </a:r>
            <a:endParaRPr lang="en-US" dirty="0"/>
          </a:p>
        </p:txBody>
      </p:sp>
      <p:sp>
        <p:nvSpPr>
          <p:cNvPr id="20" name="Rectángulo 19"/>
          <p:cNvSpPr/>
          <p:nvPr/>
        </p:nvSpPr>
        <p:spPr>
          <a:xfrm>
            <a:off x="5638634" y="3384164"/>
            <a:ext cx="2057468" cy="4088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err="1" smtClean="0"/>
              <a:t>Join</a:t>
            </a:r>
            <a:r>
              <a:rPr lang="es-EC" dirty="0" smtClean="0"/>
              <a:t> </a:t>
            </a:r>
            <a:r>
              <a:rPr lang="es-EC" dirty="0" err="1" smtClean="0"/>
              <a:t>by</a:t>
            </a:r>
            <a:r>
              <a:rPr lang="es-EC" dirty="0" smtClean="0"/>
              <a:t> </a:t>
            </a:r>
            <a:r>
              <a:rPr lang="es-EC" dirty="0" err="1" smtClean="0"/>
              <a:t>location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846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l="481" t="681" r="801" b="1285"/>
          <a:stretch/>
        </p:blipFill>
        <p:spPr bwMode="auto">
          <a:xfrm>
            <a:off x="5611269" y="1120259"/>
            <a:ext cx="5867400" cy="41148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/>
              <p:cNvSpPr/>
              <p:nvPr/>
            </p:nvSpPr>
            <p:spPr>
              <a:xfrm>
                <a:off x="955961" y="2857619"/>
                <a:ext cx="2213166" cy="32004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s-EC" sz="1400" dirty="0"/>
                  <a:t>Si el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sz="1400" i="1">
                            <a:latin typeface="Cambria Math" panose="02040503050406030204" pitchFamily="18" charset="0"/>
                          </a:rPr>
                          <m:t>𝑅𝑀𝑆𝐸</m:t>
                        </m:r>
                      </m:e>
                      <m:sub>
                        <m:r>
                          <a:rPr lang="es-EC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s-EC" sz="1400" b="0" i="1" smtClean="0">
                            <a:latin typeface="Cambria Math" panose="02040503050406030204" pitchFamily="18" charset="0"/>
                          </a:rPr>
                          <m:t>í</m:t>
                        </m:r>
                        <m:r>
                          <a:rPr lang="es-EC" sz="14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s-EC" sz="1400" b="0" i="1" smtClean="0">
                        <a:latin typeface="Cambria Math" panose="02040503050406030204" pitchFamily="18" charset="0"/>
                      </a:rPr>
                      <m:t>/</m:t>
                    </m:r>
                    <m:sSub>
                      <m:sSubPr>
                        <m:ctrlPr>
                          <a:rPr lang="es-EC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sz="1400" i="1">
                            <a:latin typeface="Cambria Math" panose="02040503050406030204" pitchFamily="18" charset="0"/>
                          </a:rPr>
                          <m:t>𝑅𝑀𝑆𝐸</m:t>
                        </m:r>
                      </m:e>
                      <m:sub>
                        <m:r>
                          <a:rPr lang="es-EC" sz="14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s-EC" sz="1400" b="0" i="1" smtClean="0">
                            <a:latin typeface="Cambria Math" panose="02040503050406030204" pitchFamily="18" charset="0"/>
                          </a:rPr>
                          <m:t>á</m:t>
                        </m:r>
                        <m:r>
                          <a:rPr lang="es-EC" sz="14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s-EC" sz="1400" dirty="0"/>
                  <a:t> </a:t>
                </a:r>
              </a:p>
            </p:txBody>
          </p:sp>
        </mc:Choice>
        <mc:Fallback xmlns="">
          <p:sp>
            <p:nvSpPr>
              <p:cNvPr id="5" name="Rectángulo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961" y="2857619"/>
                <a:ext cx="2213166" cy="320040"/>
              </a:xfrm>
              <a:prstGeom prst="rect">
                <a:avLst/>
              </a:prstGeom>
              <a:blipFill>
                <a:blip r:embed="rId3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ángulo 5"/>
              <p:cNvSpPr/>
              <p:nvPr/>
            </p:nvSpPr>
            <p:spPr>
              <a:xfrm>
                <a:off x="1809797" y="1224937"/>
                <a:ext cx="2770909" cy="429491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EC" dirty="0"/>
                  <a:t>Si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𝑅𝑀𝑆𝐸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</a:rPr>
                      <m:t>≠</m:t>
                    </m:r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𝑅𝑀𝑆𝐸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</m:oMath>
                </a14:m>
                <a:endParaRPr lang="es-EC" dirty="0"/>
              </a:p>
            </p:txBody>
          </p:sp>
        </mc:Choice>
        <mc:Fallback xmlns="">
          <p:sp>
            <p:nvSpPr>
              <p:cNvPr id="6" name="Rectángulo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9797" y="1224937"/>
                <a:ext cx="2770909" cy="429491"/>
              </a:xfrm>
              <a:prstGeom prst="rect">
                <a:avLst/>
              </a:prstGeom>
              <a:blipFill>
                <a:blip r:embed="rId4"/>
                <a:stretch>
                  <a:fillRect b="-12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ángulo 6"/>
          <p:cNvSpPr/>
          <p:nvPr/>
        </p:nvSpPr>
        <p:spPr>
          <a:xfrm>
            <a:off x="4178486" y="2857619"/>
            <a:ext cx="1096648" cy="32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b="1" dirty="0"/>
              <a:t>0,6 - 1</a:t>
            </a:r>
          </a:p>
        </p:txBody>
      </p:sp>
      <p:sp>
        <p:nvSpPr>
          <p:cNvPr id="8" name="Flecha derecha 7"/>
          <p:cNvSpPr/>
          <p:nvPr/>
        </p:nvSpPr>
        <p:spPr>
          <a:xfrm>
            <a:off x="3491344" y="2940114"/>
            <a:ext cx="351007" cy="2306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ángulo 8"/>
              <p:cNvSpPr/>
              <p:nvPr/>
            </p:nvSpPr>
            <p:spPr>
              <a:xfrm>
                <a:off x="821620" y="4200287"/>
                <a:ext cx="4747262" cy="361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b="1" i="1" smtClean="0">
                              <a:latin typeface="Cambria Math" panose="02040503050406030204" pitchFamily="18" charset="0"/>
                            </a:rPr>
                            <m:t>𝑬𝒙𝒂𝒄𝒕𝒊𝒕𝒖𝒅</m:t>
                          </m:r>
                        </m:e>
                        <m:sub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𝒓</m:t>
                          </m:r>
                        </m:sub>
                      </m:sSub>
                      <m:r>
                        <a:rPr lang="es-EC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s-EC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s-EC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s-EC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𝟏𝟒𝟔𝟎</m:t>
                      </m:r>
                      <m:r>
                        <a:rPr lang="es-EC" sz="16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s-EC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  <m:r>
                        <a:rPr lang="es-EC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  <m:r>
                        <a:rPr lang="es-EC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𝟓</m:t>
                      </m:r>
                      <m:r>
                        <a:rPr lang="es-EC" sz="1600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∗(</m:t>
                      </m:r>
                      <m:sSub>
                        <m:sSubPr>
                          <m:ctrlPr>
                            <a:rPr lang="es-EC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𝑹𝑴𝑺𝑬</m:t>
                          </m:r>
                        </m:e>
                        <m:sub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  <m:r>
                        <a:rPr lang="es-EC" sz="1600" b="1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s-EC" sz="1600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𝑹𝑴𝑺𝑬</m:t>
                          </m:r>
                        </m:e>
                        <m:sub>
                          <m:r>
                            <a:rPr lang="es-EC" sz="1600" b="1" i="1">
                              <a:latin typeface="Cambria Math" panose="02040503050406030204" pitchFamily="18" charset="0"/>
                            </a:rPr>
                            <m:t>𝒚</m:t>
                          </m:r>
                        </m:sub>
                      </m:sSub>
                      <m:r>
                        <a:rPr lang="es-EC" sz="1600" b="1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s-EC" sz="1600" b="1" dirty="0"/>
              </a:p>
            </p:txBody>
          </p:sp>
        </mc:Choice>
        <mc:Fallback xmlns="">
          <p:sp>
            <p:nvSpPr>
              <p:cNvPr id="9" name="Rectángulo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620" y="4200287"/>
                <a:ext cx="4747262" cy="361125"/>
              </a:xfrm>
              <a:prstGeom prst="rect">
                <a:avLst/>
              </a:prstGeom>
              <a:blipFill>
                <a:blip r:embed="rId5"/>
                <a:stretch>
                  <a:fillRect b="-5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/>
          <p:cNvSpPr txBox="1"/>
          <p:nvPr/>
        </p:nvSpPr>
        <p:spPr>
          <a:xfrm>
            <a:off x="2747852" y="3720236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Caso 2: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78442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764180" y="774525"/>
            <a:ext cx="3781695" cy="567994"/>
          </a:xfrm>
        </p:spPr>
        <p:txBody>
          <a:bodyPr>
            <a:noAutofit/>
          </a:bodyPr>
          <a:lstStyle/>
          <a:p>
            <a:r>
              <a:rPr lang="es-EC" b="1" dirty="0" smtClean="0"/>
              <a:t>Importancia</a:t>
            </a:r>
            <a:endParaRPr lang="en-US" b="1" dirty="0"/>
          </a:p>
        </p:txBody>
      </p:sp>
      <p:sp>
        <p:nvSpPr>
          <p:cNvPr id="5" name="Rectángulo 4"/>
          <p:cNvSpPr/>
          <p:nvPr/>
        </p:nvSpPr>
        <p:spPr>
          <a:xfrm>
            <a:off x="3953691" y="2464825"/>
            <a:ext cx="3840480" cy="5573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 dirty="0" smtClean="0"/>
              <a:t>Mejores </a:t>
            </a:r>
            <a:r>
              <a:rPr lang="es-EC" sz="2000" dirty="0"/>
              <a:t>interpretaciones del </a:t>
            </a:r>
            <a:r>
              <a:rPr lang="es-EC" sz="2000" dirty="0" smtClean="0"/>
              <a:t>espacio</a:t>
            </a:r>
            <a:endParaRPr lang="en-US" sz="2000" dirty="0"/>
          </a:p>
        </p:txBody>
      </p:sp>
      <p:sp>
        <p:nvSpPr>
          <p:cNvPr id="6" name="Rectángulo 5"/>
          <p:cNvSpPr/>
          <p:nvPr/>
        </p:nvSpPr>
        <p:spPr>
          <a:xfrm>
            <a:off x="7110548" y="3161657"/>
            <a:ext cx="4019005" cy="5573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000"/>
              <a:t>Toma de decisiones sobre el terreno</a:t>
            </a:r>
            <a:endParaRPr lang="en-US" sz="2000" dirty="0"/>
          </a:p>
        </p:txBody>
      </p:sp>
      <p:sp>
        <p:nvSpPr>
          <p:cNvPr id="8" name="Rectángulo 7"/>
          <p:cNvSpPr/>
          <p:nvPr/>
        </p:nvSpPr>
        <p:spPr>
          <a:xfrm>
            <a:off x="1190899" y="1764335"/>
            <a:ext cx="3500846" cy="5573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sz="2400" dirty="0" smtClean="0"/>
              <a:t>Calidad de la Cartografía</a:t>
            </a:r>
            <a:endParaRPr lang="en-US" sz="2400" dirty="0"/>
          </a:p>
        </p:txBody>
      </p:sp>
      <p:cxnSp>
        <p:nvCxnSpPr>
          <p:cNvPr id="9" name="Conector angular 8"/>
          <p:cNvCxnSpPr>
            <a:stCxn id="8" idx="2"/>
            <a:endCxn id="5" idx="1"/>
          </p:cNvCxnSpPr>
          <p:nvPr/>
        </p:nvCxnSpPr>
        <p:spPr>
          <a:xfrm rot="16200000" flipH="1">
            <a:off x="3236598" y="2026406"/>
            <a:ext cx="421816" cy="1012369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angular 14"/>
          <p:cNvCxnSpPr>
            <a:stCxn id="5" idx="2"/>
            <a:endCxn id="6" idx="1"/>
          </p:cNvCxnSpPr>
          <p:nvPr/>
        </p:nvCxnSpPr>
        <p:spPr>
          <a:xfrm rot="16200000" flipH="1">
            <a:off x="6283160" y="2612943"/>
            <a:ext cx="418158" cy="1236617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esultado de imagen para cartografia digit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93" y="2996044"/>
            <a:ext cx="2424789" cy="312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n relacionad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5" r="556" b="8077"/>
          <a:stretch/>
        </p:blipFill>
        <p:spPr bwMode="auto">
          <a:xfrm>
            <a:off x="3745757" y="4053744"/>
            <a:ext cx="3564631" cy="184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para CONSTRUCCIO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6425" y="672889"/>
            <a:ext cx="3681085" cy="2070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Diagrama 6"/>
          <p:cNvGraphicFramePr/>
          <p:nvPr>
            <p:extLst>
              <p:ext uri="{D42A27DB-BD31-4B8C-83A1-F6EECF244321}">
                <p14:modId xmlns:p14="http://schemas.microsoft.com/office/powerpoint/2010/main" val="1633438766"/>
              </p:ext>
            </p:extLst>
          </p:nvPr>
        </p:nvGraphicFramePr>
        <p:xfrm>
          <a:off x="7310388" y="3999982"/>
          <a:ext cx="4217122" cy="2090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78610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1563" y="773126"/>
            <a:ext cx="4138746" cy="898919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Exactitud Temática</a:t>
            </a:r>
            <a:endParaRPr lang="en-US" dirty="0"/>
          </a:p>
        </p:txBody>
      </p:sp>
      <p:pic>
        <p:nvPicPr>
          <p:cNvPr id="4" name="Marcador de contenido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16547" y="968416"/>
            <a:ext cx="2910838" cy="2113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/>
          <p:cNvPicPr/>
          <p:nvPr/>
        </p:nvPicPr>
        <p:blipFill>
          <a:blip r:embed="rId3"/>
          <a:stretch>
            <a:fillRect/>
          </a:stretch>
        </p:blipFill>
        <p:spPr>
          <a:xfrm>
            <a:off x="6356815" y="3460184"/>
            <a:ext cx="2570570" cy="23310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/>
          <p:cNvPicPr/>
          <p:nvPr/>
        </p:nvPicPr>
        <p:blipFill rotWithShape="1">
          <a:blip r:embed="rId4"/>
          <a:srcRect l="49336" t="2514"/>
          <a:stretch/>
        </p:blipFill>
        <p:spPr>
          <a:xfrm>
            <a:off x="1824221" y="2730005"/>
            <a:ext cx="2408401" cy="28696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/>
          <p:cNvSpPr txBox="1"/>
          <p:nvPr/>
        </p:nvSpPr>
        <p:spPr>
          <a:xfrm>
            <a:off x="1097954" y="1840401"/>
            <a:ext cx="362195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Verificación completa de cada muestra</a:t>
            </a:r>
            <a:endParaRPr lang="en-US" dirty="0"/>
          </a:p>
        </p:txBody>
      </p:sp>
      <p:sp>
        <p:nvSpPr>
          <p:cNvPr id="8" name="Flecha derecha 7"/>
          <p:cNvSpPr/>
          <p:nvPr/>
        </p:nvSpPr>
        <p:spPr>
          <a:xfrm rot="19849679">
            <a:off x="4396217" y="2643030"/>
            <a:ext cx="1602377" cy="879566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Clasificación</a:t>
            </a:r>
            <a:endParaRPr lang="en-US" dirty="0"/>
          </a:p>
        </p:txBody>
      </p:sp>
      <p:sp>
        <p:nvSpPr>
          <p:cNvPr id="9" name="Flecha derecha 8"/>
          <p:cNvSpPr/>
          <p:nvPr/>
        </p:nvSpPr>
        <p:spPr>
          <a:xfrm rot="895300">
            <a:off x="4540611" y="4048815"/>
            <a:ext cx="1602377" cy="87956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Mal Trazo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9095260" y="1471068"/>
            <a:ext cx="198913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Objeto Parqueadero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9016885" y="2217081"/>
            <a:ext cx="248395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err="1" smtClean="0"/>
              <a:t>Digitalizado→Plataforma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9274158" y="4302526"/>
            <a:ext cx="2157009" cy="6463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No digitalizado correctamente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58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2591" y="593111"/>
            <a:ext cx="5697581" cy="951171"/>
          </a:xfrm>
        </p:spPr>
        <p:txBody>
          <a:bodyPr/>
          <a:lstStyle/>
          <a:p>
            <a:r>
              <a:rPr lang="es-EC" b="1" dirty="0" smtClean="0"/>
              <a:t>Resultados</a:t>
            </a:r>
            <a:endParaRPr lang="en-US" b="1" dirty="0"/>
          </a:p>
        </p:txBody>
      </p:sp>
      <p:sp>
        <p:nvSpPr>
          <p:cNvPr id="4" name="Rectángulo 3"/>
          <p:cNvSpPr/>
          <p:nvPr/>
        </p:nvSpPr>
        <p:spPr>
          <a:xfrm>
            <a:off x="1480457" y="1576252"/>
            <a:ext cx="3021874" cy="52251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 smtClean="0">
                <a:solidFill>
                  <a:schemeClr val="tx1"/>
                </a:solidFill>
              </a:rPr>
              <a:t>Consistencia Lógica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t="1242" r="742"/>
          <a:stretch/>
        </p:blipFill>
        <p:spPr>
          <a:xfrm>
            <a:off x="4915990" y="3317963"/>
            <a:ext cx="6514012" cy="2530403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968137" y="3396343"/>
            <a:ext cx="1645920" cy="4528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Formato</a:t>
            </a:r>
            <a:endParaRPr lang="en-US" dirty="0"/>
          </a:p>
        </p:txBody>
      </p:sp>
      <p:sp>
        <p:nvSpPr>
          <p:cNvPr id="8" name="Rectángulo 7"/>
          <p:cNvSpPr/>
          <p:nvPr/>
        </p:nvSpPr>
        <p:spPr>
          <a:xfrm>
            <a:off x="1968137" y="4356743"/>
            <a:ext cx="1645920" cy="4528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Conceptual</a:t>
            </a:r>
            <a:endParaRPr lang="en-US" dirty="0"/>
          </a:p>
        </p:txBody>
      </p:sp>
      <p:sp>
        <p:nvSpPr>
          <p:cNvPr id="9" name="Rectángulo 8"/>
          <p:cNvSpPr/>
          <p:nvPr/>
        </p:nvSpPr>
        <p:spPr>
          <a:xfrm>
            <a:off x="1968137" y="5317143"/>
            <a:ext cx="1645920" cy="4528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Dominio</a:t>
            </a:r>
            <a:endParaRPr lang="en-US" dirty="0"/>
          </a:p>
        </p:txBody>
      </p:sp>
      <p:sp>
        <p:nvSpPr>
          <p:cNvPr id="10" name="Flecha derecha 9"/>
          <p:cNvSpPr/>
          <p:nvPr/>
        </p:nvSpPr>
        <p:spPr>
          <a:xfrm>
            <a:off x="4005943" y="3539554"/>
            <a:ext cx="539931" cy="18288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echa derecha 10"/>
          <p:cNvSpPr/>
          <p:nvPr/>
        </p:nvSpPr>
        <p:spPr>
          <a:xfrm>
            <a:off x="3992881" y="4472891"/>
            <a:ext cx="539931" cy="18288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echa derecha 11"/>
          <p:cNvSpPr/>
          <p:nvPr/>
        </p:nvSpPr>
        <p:spPr>
          <a:xfrm>
            <a:off x="4045131" y="5452125"/>
            <a:ext cx="539931" cy="18288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n 12"/>
          <p:cNvPicPr/>
          <p:nvPr/>
        </p:nvPicPr>
        <p:blipFill rotWithShape="1">
          <a:blip r:embed="rId3"/>
          <a:srcRect r="28075" b="55660"/>
          <a:stretch/>
        </p:blipFill>
        <p:spPr>
          <a:xfrm>
            <a:off x="5812971" y="921867"/>
            <a:ext cx="5177246" cy="2108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ángulo 13"/>
          <p:cNvSpPr/>
          <p:nvPr/>
        </p:nvSpPr>
        <p:spPr>
          <a:xfrm>
            <a:off x="5812971" y="2581783"/>
            <a:ext cx="5177246" cy="18466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ángulo 14"/>
          <p:cNvSpPr/>
          <p:nvPr/>
        </p:nvSpPr>
        <p:spPr>
          <a:xfrm>
            <a:off x="10241280" y="921867"/>
            <a:ext cx="246301" cy="210871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/>
          <p:cNvSpPr/>
          <p:nvPr/>
        </p:nvSpPr>
        <p:spPr>
          <a:xfrm>
            <a:off x="10241280" y="2581782"/>
            <a:ext cx="246302" cy="1846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lecha derecha 16"/>
          <p:cNvSpPr/>
          <p:nvPr/>
        </p:nvSpPr>
        <p:spPr>
          <a:xfrm>
            <a:off x="9618302" y="2529028"/>
            <a:ext cx="463045" cy="2901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ángulo 2"/>
          <p:cNvSpPr/>
          <p:nvPr/>
        </p:nvSpPr>
        <p:spPr>
          <a:xfrm>
            <a:off x="758550" y="2470984"/>
            <a:ext cx="2115280" cy="5909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dirty="0"/>
              <a:t>Protocolo Fiscalización IGM </a:t>
            </a:r>
          </a:p>
        </p:txBody>
      </p:sp>
      <p:sp>
        <p:nvSpPr>
          <p:cNvPr id="5" name="Flecha derecha 4"/>
          <p:cNvSpPr/>
          <p:nvPr/>
        </p:nvSpPr>
        <p:spPr>
          <a:xfrm>
            <a:off x="3126377" y="2606321"/>
            <a:ext cx="487680" cy="32596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17"/>
          <p:cNvSpPr txBox="1"/>
          <p:nvPr/>
        </p:nvSpPr>
        <p:spPr>
          <a:xfrm>
            <a:off x="3726238" y="2581783"/>
            <a:ext cx="111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10% error</a:t>
            </a:r>
            <a:endParaRPr lang="en-US" b="1" dirty="0"/>
          </a:p>
        </p:txBody>
      </p:sp>
      <p:pic>
        <p:nvPicPr>
          <p:cNvPr id="19" name="Picture 2" descr="Resultado de imagen para is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69" y="3894584"/>
            <a:ext cx="1653379" cy="92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/>
          <p:cNvSpPr txBox="1"/>
          <p:nvPr/>
        </p:nvSpPr>
        <p:spPr>
          <a:xfrm>
            <a:off x="646748" y="4655771"/>
            <a:ext cx="8263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19157</a:t>
            </a:r>
            <a:endParaRPr lang="en-US" sz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96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69866" y="851544"/>
            <a:ext cx="1645920" cy="45284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Topológica</a:t>
            </a:r>
            <a:endParaRPr lang="en-US" dirty="0"/>
          </a:p>
        </p:txBody>
      </p:sp>
      <p:pic>
        <p:nvPicPr>
          <p:cNvPr id="5" name="Imagen 4"/>
          <p:cNvPicPr/>
          <p:nvPr/>
        </p:nvPicPr>
        <p:blipFill>
          <a:blip r:embed="rId2"/>
          <a:stretch>
            <a:fillRect/>
          </a:stretch>
        </p:blipFill>
        <p:spPr>
          <a:xfrm>
            <a:off x="855073" y="1454332"/>
            <a:ext cx="4282984" cy="31263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Imagen 5"/>
          <p:cNvPicPr/>
          <p:nvPr/>
        </p:nvPicPr>
        <p:blipFill rotWithShape="1">
          <a:blip r:embed="rId3"/>
          <a:srcRect l="447" t="1" r="-1" b="83441"/>
          <a:stretch/>
        </p:blipFill>
        <p:spPr bwMode="auto">
          <a:xfrm>
            <a:off x="6443245" y="2908974"/>
            <a:ext cx="4671353" cy="53962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/>
          <a:srcRect r="28075" b="55660"/>
          <a:stretch/>
        </p:blipFill>
        <p:spPr>
          <a:xfrm>
            <a:off x="6439988" y="591562"/>
            <a:ext cx="5177246" cy="2108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6439988" y="2081965"/>
            <a:ext cx="5177246" cy="16546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/>
          <p:cNvSpPr/>
          <p:nvPr/>
        </p:nvSpPr>
        <p:spPr>
          <a:xfrm>
            <a:off x="10868297" y="591562"/>
            <a:ext cx="246301" cy="210871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/>
          <p:cNvSpPr/>
          <p:nvPr/>
        </p:nvSpPr>
        <p:spPr>
          <a:xfrm>
            <a:off x="10877009" y="2080407"/>
            <a:ext cx="237589" cy="167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echa derecha 10"/>
          <p:cNvSpPr/>
          <p:nvPr/>
        </p:nvSpPr>
        <p:spPr>
          <a:xfrm>
            <a:off x="10316735" y="2018831"/>
            <a:ext cx="463045" cy="2901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adroTexto 11"/>
          <p:cNvSpPr txBox="1"/>
          <p:nvPr/>
        </p:nvSpPr>
        <p:spPr>
          <a:xfrm>
            <a:off x="1433193" y="4993805"/>
            <a:ext cx="2779928" cy="36933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chemeClr val="tx1"/>
                </a:solidFill>
              </a:rPr>
              <a:t>Se utiliza para ponderaciones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6" name="Imagen 15"/>
          <p:cNvPicPr/>
          <p:nvPr/>
        </p:nvPicPr>
        <p:blipFill rotWithShape="1">
          <a:blip r:embed="rId3"/>
          <a:srcRect l="447" t="20843" r="-1" b="-474"/>
          <a:stretch/>
        </p:blipFill>
        <p:spPr bwMode="auto">
          <a:xfrm>
            <a:off x="6443245" y="3448595"/>
            <a:ext cx="4671353" cy="259515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398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95402" y="982133"/>
            <a:ext cx="2954381" cy="67249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solidFill>
                  <a:schemeClr val="tx1"/>
                </a:solidFill>
              </a:rPr>
              <a:t>Compleción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5" name="Marcador de contenido 4"/>
          <p:cNvPicPr>
            <a:picLocks noGrp="1"/>
          </p:cNvPicPr>
          <p:nvPr>
            <p:ph idx="1"/>
          </p:nvPr>
        </p:nvPicPr>
        <p:blipFill rotWithShape="1">
          <a:blip r:embed="rId2"/>
          <a:srcRect l="488" t="602" r="611" b="723"/>
          <a:stretch/>
        </p:blipFill>
        <p:spPr bwMode="auto">
          <a:xfrm>
            <a:off x="2198819" y="1766350"/>
            <a:ext cx="3322416" cy="249350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l="488" t="1394" r="611" b="1413"/>
          <a:stretch/>
        </p:blipFill>
        <p:spPr bwMode="auto">
          <a:xfrm>
            <a:off x="974810" y="4371578"/>
            <a:ext cx="5002394" cy="1676219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 rotWithShape="1">
          <a:blip r:embed="rId4"/>
          <a:srcRect r="28438" b="21417"/>
          <a:stretch/>
        </p:blipFill>
        <p:spPr>
          <a:xfrm>
            <a:off x="6612381" y="702590"/>
            <a:ext cx="4665220" cy="2866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ctángulo 7"/>
          <p:cNvSpPr/>
          <p:nvPr/>
        </p:nvSpPr>
        <p:spPr>
          <a:xfrm>
            <a:off x="6612380" y="3237588"/>
            <a:ext cx="4665221" cy="16546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ángulo 8"/>
          <p:cNvSpPr/>
          <p:nvPr/>
        </p:nvSpPr>
        <p:spPr>
          <a:xfrm>
            <a:off x="10607101" y="702590"/>
            <a:ext cx="244838" cy="286636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/>
          <p:cNvSpPr/>
          <p:nvPr/>
        </p:nvSpPr>
        <p:spPr>
          <a:xfrm>
            <a:off x="10607101" y="2453816"/>
            <a:ext cx="237589" cy="167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echa derecha 10"/>
          <p:cNvSpPr/>
          <p:nvPr/>
        </p:nvSpPr>
        <p:spPr>
          <a:xfrm>
            <a:off x="10046827" y="2391461"/>
            <a:ext cx="463045" cy="2901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Imagen 11"/>
          <p:cNvPicPr/>
          <p:nvPr/>
        </p:nvPicPr>
        <p:blipFill rotWithShape="1">
          <a:blip r:embed="rId5"/>
          <a:srcRect t="60078" b="26144"/>
          <a:stretch/>
        </p:blipFill>
        <p:spPr>
          <a:xfrm>
            <a:off x="6260573" y="4807006"/>
            <a:ext cx="5173781" cy="697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95402" y="982133"/>
            <a:ext cx="3868781" cy="67249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solidFill>
                  <a:schemeClr val="tx1"/>
                </a:solidFill>
              </a:rPr>
              <a:t>Exactitud Posicional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540" t="764" r="1"/>
          <a:stretch/>
        </p:blipFill>
        <p:spPr bwMode="auto">
          <a:xfrm>
            <a:off x="1091104" y="1786927"/>
            <a:ext cx="4404005" cy="302528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3"/>
          <a:srcRect l="1337" t="2814" r="1522" b="2239"/>
          <a:stretch/>
        </p:blipFill>
        <p:spPr bwMode="auto">
          <a:xfrm>
            <a:off x="5794950" y="3483012"/>
            <a:ext cx="2910205" cy="108204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agen 6"/>
          <p:cNvPicPr/>
          <p:nvPr/>
        </p:nvPicPr>
        <p:blipFill>
          <a:blip r:embed="rId4"/>
          <a:stretch>
            <a:fillRect/>
          </a:stretch>
        </p:blipFill>
        <p:spPr>
          <a:xfrm>
            <a:off x="4455103" y="5279994"/>
            <a:ext cx="5384437" cy="7546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n 7"/>
          <p:cNvPicPr/>
          <p:nvPr/>
        </p:nvPicPr>
        <p:blipFill rotWithShape="1">
          <a:blip r:embed="rId5"/>
          <a:srcRect r="28075" b="55660"/>
          <a:stretch/>
        </p:blipFill>
        <p:spPr>
          <a:xfrm>
            <a:off x="6145487" y="853985"/>
            <a:ext cx="5177246" cy="21087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ángulo 8"/>
          <p:cNvSpPr/>
          <p:nvPr/>
        </p:nvSpPr>
        <p:spPr>
          <a:xfrm>
            <a:off x="6145487" y="1693194"/>
            <a:ext cx="5177246" cy="18746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ángulo 9"/>
          <p:cNvSpPr/>
          <p:nvPr/>
        </p:nvSpPr>
        <p:spPr>
          <a:xfrm>
            <a:off x="10573796" y="853985"/>
            <a:ext cx="246301" cy="2108716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ángulo 10"/>
          <p:cNvSpPr/>
          <p:nvPr/>
        </p:nvSpPr>
        <p:spPr>
          <a:xfrm>
            <a:off x="10582507" y="1702787"/>
            <a:ext cx="237590" cy="1778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echa derecha 11"/>
          <p:cNvSpPr/>
          <p:nvPr/>
        </p:nvSpPr>
        <p:spPr>
          <a:xfrm>
            <a:off x="10079871" y="1641839"/>
            <a:ext cx="463045" cy="2901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ángulo 12"/>
          <p:cNvSpPr/>
          <p:nvPr/>
        </p:nvSpPr>
        <p:spPr>
          <a:xfrm>
            <a:off x="5794950" y="3945057"/>
            <a:ext cx="2910205" cy="139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/>
          <p:cNvSpPr txBox="1"/>
          <p:nvPr/>
        </p:nvSpPr>
        <p:spPr>
          <a:xfrm>
            <a:off x="8986072" y="4014577"/>
            <a:ext cx="2476972" cy="30777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C" sz="1400" dirty="0" smtClean="0"/>
              <a:t>Precisión =1/3* Módulo Escala</a:t>
            </a:r>
            <a:endParaRPr lang="en-US" sz="1400" dirty="0"/>
          </a:p>
        </p:txBody>
      </p:sp>
      <p:sp>
        <p:nvSpPr>
          <p:cNvPr id="3" name="CuadroTexto 2"/>
          <p:cNvSpPr txBox="1"/>
          <p:nvPr/>
        </p:nvSpPr>
        <p:spPr>
          <a:xfrm>
            <a:off x="9945794" y="3432578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IGM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4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295402" y="982133"/>
            <a:ext cx="3868781" cy="67249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sz="3200" b="1" dirty="0" smtClean="0">
                <a:solidFill>
                  <a:schemeClr val="tx1"/>
                </a:solidFill>
              </a:rPr>
              <a:t>Exactitud Temática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3" name="Imagen 12"/>
          <p:cNvPicPr/>
          <p:nvPr/>
        </p:nvPicPr>
        <p:blipFill rotWithShape="1">
          <a:blip r:embed="rId2"/>
          <a:srcRect l="446" t="861" r="664"/>
          <a:stretch/>
        </p:blipFill>
        <p:spPr bwMode="auto">
          <a:xfrm>
            <a:off x="753309" y="2116991"/>
            <a:ext cx="5516862" cy="1949912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n 14"/>
          <p:cNvPicPr/>
          <p:nvPr/>
        </p:nvPicPr>
        <p:blipFill rotWithShape="1">
          <a:blip r:embed="rId3"/>
          <a:srcRect r="28438" b="21417"/>
          <a:stretch/>
        </p:blipFill>
        <p:spPr>
          <a:xfrm>
            <a:off x="6473043" y="798384"/>
            <a:ext cx="4665220" cy="2866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ángulo 15"/>
          <p:cNvSpPr/>
          <p:nvPr/>
        </p:nvSpPr>
        <p:spPr>
          <a:xfrm>
            <a:off x="6473042" y="3333382"/>
            <a:ext cx="4665221" cy="165467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ángulo 16"/>
          <p:cNvSpPr/>
          <p:nvPr/>
        </p:nvSpPr>
        <p:spPr>
          <a:xfrm>
            <a:off x="10467763" y="798384"/>
            <a:ext cx="244838" cy="286636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ángulo 17"/>
          <p:cNvSpPr/>
          <p:nvPr/>
        </p:nvSpPr>
        <p:spPr>
          <a:xfrm>
            <a:off x="10467763" y="2549610"/>
            <a:ext cx="237589" cy="167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lecha derecha 18"/>
          <p:cNvSpPr/>
          <p:nvPr/>
        </p:nvSpPr>
        <p:spPr>
          <a:xfrm>
            <a:off x="9907489" y="2487255"/>
            <a:ext cx="463045" cy="29017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Imagen 10"/>
          <p:cNvPicPr/>
          <p:nvPr/>
        </p:nvPicPr>
        <p:blipFill rotWithShape="1">
          <a:blip r:embed="rId4"/>
          <a:srcRect t="74691" b="11658"/>
          <a:stretch/>
        </p:blipFill>
        <p:spPr>
          <a:xfrm>
            <a:off x="3034953" y="4529265"/>
            <a:ext cx="5943600" cy="74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085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/>
          <p:nvPr/>
        </p:nvPicPr>
        <p:blipFill rotWithShape="1">
          <a:blip r:embed="rId2"/>
          <a:srcRect b="41288"/>
          <a:stretch/>
        </p:blipFill>
        <p:spPr>
          <a:xfrm>
            <a:off x="735890" y="778509"/>
            <a:ext cx="5943600" cy="3183891"/>
          </a:xfrm>
          <a:prstGeom prst="rect">
            <a:avLst/>
          </a:prstGeom>
        </p:spPr>
      </p:pic>
      <p:sp>
        <p:nvSpPr>
          <p:cNvPr id="3" name="Cerrar llave 2"/>
          <p:cNvSpPr/>
          <p:nvPr/>
        </p:nvSpPr>
        <p:spPr>
          <a:xfrm>
            <a:off x="6818811" y="778509"/>
            <a:ext cx="478972" cy="3140348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echa derecha 4"/>
          <p:cNvSpPr/>
          <p:nvPr/>
        </p:nvSpPr>
        <p:spPr>
          <a:xfrm>
            <a:off x="7471954" y="2133600"/>
            <a:ext cx="418012" cy="3831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uadroTexto 5"/>
          <p:cNvSpPr txBox="1"/>
          <p:nvPr/>
        </p:nvSpPr>
        <p:spPr>
          <a:xfrm>
            <a:off x="8212183" y="2133600"/>
            <a:ext cx="1963999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Consistencia Lógica</a:t>
            </a:r>
            <a:endParaRPr lang="en-U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7938079" y="4183806"/>
            <a:ext cx="1274708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Compleción</a:t>
            </a:r>
            <a:endParaRPr lang="en-US" dirty="0"/>
          </a:p>
        </p:txBody>
      </p:sp>
      <p:sp>
        <p:nvSpPr>
          <p:cNvPr id="16" name="CuadroTexto 15"/>
          <p:cNvSpPr txBox="1"/>
          <p:nvPr/>
        </p:nvSpPr>
        <p:spPr>
          <a:xfrm>
            <a:off x="7938079" y="5593471"/>
            <a:ext cx="191738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Exactitud Temática</a:t>
            </a:r>
            <a:endParaRPr lang="en-US" dirty="0"/>
          </a:p>
        </p:txBody>
      </p:sp>
      <p:sp>
        <p:nvSpPr>
          <p:cNvPr id="17" name="CuadroTexto 16"/>
          <p:cNvSpPr txBox="1"/>
          <p:nvPr/>
        </p:nvSpPr>
        <p:spPr>
          <a:xfrm>
            <a:off x="7938079" y="4886519"/>
            <a:ext cx="201452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Exactitud Posicional</a:t>
            </a:r>
            <a:endParaRPr lang="en-US" dirty="0"/>
          </a:p>
        </p:txBody>
      </p:sp>
      <p:pic>
        <p:nvPicPr>
          <p:cNvPr id="19" name="Imagen 18"/>
          <p:cNvPicPr/>
          <p:nvPr/>
        </p:nvPicPr>
        <p:blipFill rotWithShape="1">
          <a:blip r:embed="rId2"/>
          <a:srcRect t="60078" b="26144"/>
          <a:stretch/>
        </p:blipFill>
        <p:spPr>
          <a:xfrm>
            <a:off x="735890" y="4025146"/>
            <a:ext cx="5943600" cy="747152"/>
          </a:xfrm>
          <a:prstGeom prst="rect">
            <a:avLst/>
          </a:prstGeom>
        </p:spPr>
      </p:pic>
      <p:pic>
        <p:nvPicPr>
          <p:cNvPr id="20" name="Imagen 19"/>
          <p:cNvPicPr/>
          <p:nvPr/>
        </p:nvPicPr>
        <p:blipFill rotWithShape="1">
          <a:blip r:embed="rId2"/>
          <a:srcRect t="74691" b="11658"/>
          <a:stretch/>
        </p:blipFill>
        <p:spPr>
          <a:xfrm>
            <a:off x="735890" y="5408023"/>
            <a:ext cx="5943600" cy="740229"/>
          </a:xfrm>
          <a:prstGeom prst="rect">
            <a:avLst/>
          </a:prstGeom>
        </p:spPr>
      </p:pic>
      <p:pic>
        <p:nvPicPr>
          <p:cNvPr id="21" name="Imagen 20"/>
          <p:cNvPicPr/>
          <p:nvPr/>
        </p:nvPicPr>
        <p:blipFill rotWithShape="1">
          <a:blip r:embed="rId2"/>
          <a:srcRect t="89466" b="256"/>
          <a:stretch/>
        </p:blipFill>
        <p:spPr>
          <a:xfrm>
            <a:off x="735890" y="4808916"/>
            <a:ext cx="5943600" cy="557349"/>
          </a:xfrm>
          <a:prstGeom prst="rect">
            <a:avLst/>
          </a:prstGeom>
        </p:spPr>
      </p:pic>
      <p:sp>
        <p:nvSpPr>
          <p:cNvPr id="22" name="Flecha derecha 21"/>
          <p:cNvSpPr/>
          <p:nvPr/>
        </p:nvSpPr>
        <p:spPr>
          <a:xfrm>
            <a:off x="7350034" y="4207133"/>
            <a:ext cx="418012" cy="3831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echa derecha 22"/>
          <p:cNvSpPr/>
          <p:nvPr/>
        </p:nvSpPr>
        <p:spPr>
          <a:xfrm>
            <a:off x="7350034" y="4896001"/>
            <a:ext cx="418012" cy="3831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lecha derecha 23"/>
          <p:cNvSpPr/>
          <p:nvPr/>
        </p:nvSpPr>
        <p:spPr>
          <a:xfrm>
            <a:off x="7350034" y="5579626"/>
            <a:ext cx="418012" cy="3831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uadroTexto 6"/>
          <p:cNvSpPr txBox="1"/>
          <p:nvPr/>
        </p:nvSpPr>
        <p:spPr>
          <a:xfrm>
            <a:off x="7768046" y="2850158"/>
            <a:ext cx="3349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Evaluación completa de los objetos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10685417" y="4808916"/>
            <a:ext cx="910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Muestra</a:t>
            </a:r>
            <a:endParaRPr lang="en-US" dirty="0"/>
          </a:p>
        </p:txBody>
      </p:sp>
      <p:sp>
        <p:nvSpPr>
          <p:cNvPr id="10" name="Cerrar llave 9"/>
          <p:cNvSpPr/>
          <p:nvPr/>
        </p:nvSpPr>
        <p:spPr>
          <a:xfrm>
            <a:off x="10176182" y="4183806"/>
            <a:ext cx="404732" cy="170318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uadroTexto 1"/>
          <p:cNvSpPr txBox="1"/>
          <p:nvPr/>
        </p:nvSpPr>
        <p:spPr>
          <a:xfrm>
            <a:off x="8212183" y="812748"/>
            <a:ext cx="257724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4400" b="1" dirty="0" smtClean="0"/>
              <a:t>Resumen 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3216392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314994" y="794490"/>
            <a:ext cx="4075611" cy="555339"/>
          </a:xfrm>
          <a:prstGeom prst="rect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lnSpcReduction="10000"/>
          </a:bodyPr>
          <a:lstStyle>
            <a:lvl1pPr algn="ctr" defTabSz="457200">
              <a:spcBef>
                <a:spcPct val="0"/>
              </a:spcBef>
              <a:buNone/>
              <a:defRPr sz="3200" b="1" cap="none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s-EC" dirty="0" smtClean="0"/>
              <a:t>Resultado Agregado</a:t>
            </a:r>
            <a:endParaRPr lang="en-US" dirty="0"/>
          </a:p>
        </p:txBody>
      </p:sp>
      <p:sp>
        <p:nvSpPr>
          <p:cNvPr id="6" name="CuadroTexto 5"/>
          <p:cNvSpPr txBox="1"/>
          <p:nvPr/>
        </p:nvSpPr>
        <p:spPr>
          <a:xfrm>
            <a:off x="2632898" y="1610138"/>
            <a:ext cx="1160895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ISO 19157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661851" y="2525264"/>
            <a:ext cx="2072640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C" dirty="0" smtClean="0"/>
              <a:t>Valores dependiendo el grado de importancia</a:t>
            </a:r>
            <a:endParaRPr lang="en-U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120" y="2698641"/>
            <a:ext cx="6757851" cy="3454348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6104709" y="3283132"/>
            <a:ext cx="1045028" cy="33092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9"/>
              <p:cNvSpPr txBox="1"/>
              <p:nvPr/>
            </p:nvSpPr>
            <p:spPr>
              <a:xfrm>
                <a:off x="7709243" y="1905700"/>
                <a:ext cx="1138665" cy="612732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C" b="0" i="0" smtClean="0">
                          <a:latin typeface="Cambria Math" panose="02040503050406030204" pitchFamily="18" charset="0"/>
                        </a:rPr>
                        <m:t>=1−</m:t>
                      </m:r>
                      <m:f>
                        <m:fPr>
                          <m:ctrlPr>
                            <a:rPr lang="es-EC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s-EC" b="0" i="1" smtClean="0"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CuadroTex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243" y="1905700"/>
                <a:ext cx="1138665" cy="6127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ector angular 12"/>
          <p:cNvCxnSpPr>
            <a:stCxn id="8" idx="3"/>
            <a:endCxn id="10" idx="1"/>
          </p:cNvCxnSpPr>
          <p:nvPr/>
        </p:nvCxnSpPr>
        <p:spPr>
          <a:xfrm flipV="1">
            <a:off x="7149737" y="2212066"/>
            <a:ext cx="559506" cy="1236529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Flecha abajo 20"/>
          <p:cNvSpPr/>
          <p:nvPr/>
        </p:nvSpPr>
        <p:spPr>
          <a:xfrm>
            <a:off x="6355099" y="2165756"/>
            <a:ext cx="487680" cy="478367"/>
          </a:xfrm>
          <a:prstGeom prst="down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errar llave 26"/>
          <p:cNvSpPr/>
          <p:nvPr/>
        </p:nvSpPr>
        <p:spPr>
          <a:xfrm>
            <a:off x="9753600" y="3283132"/>
            <a:ext cx="313509" cy="2464525"/>
          </a:xfrm>
          <a:prstGeom prst="rightBrace">
            <a:avLst/>
          </a:prstGeom>
          <a:ln w="3810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uadroTexto 27"/>
          <p:cNvSpPr txBox="1"/>
          <p:nvPr/>
        </p:nvSpPr>
        <p:spPr>
          <a:xfrm>
            <a:off x="10197738" y="4330728"/>
            <a:ext cx="1196418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Suma Total</a:t>
            </a:r>
            <a:endParaRPr lang="en-US" dirty="0"/>
          </a:p>
        </p:txBody>
      </p:sp>
      <p:sp>
        <p:nvSpPr>
          <p:cNvPr id="30" name="Rectángulo 29"/>
          <p:cNvSpPr/>
          <p:nvPr/>
        </p:nvSpPr>
        <p:spPr>
          <a:xfrm>
            <a:off x="2865120" y="5817325"/>
            <a:ext cx="6757851" cy="335663"/>
          </a:xfrm>
          <a:prstGeom prst="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Conector angular 31"/>
          <p:cNvCxnSpPr>
            <a:stCxn id="6" idx="1"/>
            <a:endCxn id="7" idx="0"/>
          </p:cNvCxnSpPr>
          <p:nvPr/>
        </p:nvCxnSpPr>
        <p:spPr>
          <a:xfrm rot="10800000" flipV="1">
            <a:off x="1698172" y="1794804"/>
            <a:ext cx="934727" cy="730460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CuadroTexto 39"/>
              <p:cNvSpPr txBox="1"/>
              <p:nvPr/>
            </p:nvSpPr>
            <p:spPr>
              <a:xfrm>
                <a:off x="5606969" y="1477361"/>
                <a:ext cx="1882760" cy="491417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EC" i="1">
                            <a:latin typeface="Cambria Math" panose="02040503050406030204" pitchFamily="18" charset="0"/>
                          </a:rPr>
                          <m:t>#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𝑒𝑟𝑟𝑜𝑟𝑒𝑠</m:t>
                        </m:r>
                      </m:num>
                      <m:den>
                        <m:r>
                          <a:rPr lang="es-EC" i="1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𝑖𝑡𝑒𝑚𝑠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s-EC" i="1">
                            <a:latin typeface="Cambria Math" panose="02040503050406030204" pitchFamily="18" charset="0"/>
                          </a:rPr>
                          <m:t>𝑟𝑒𝑣𝑖𝑠𝑎𝑑𝑜𝑠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CuadroTexto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6969" y="1477361"/>
                <a:ext cx="1882760" cy="491417"/>
              </a:xfrm>
              <a:prstGeom prst="rect">
                <a:avLst/>
              </a:prstGeom>
              <a:blipFill>
                <a:blip r:embed="rId4"/>
                <a:stretch>
                  <a:fillRect l="-2572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998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1314994" y="794490"/>
            <a:ext cx="4937760" cy="607590"/>
          </a:xfrm>
          <a:prstGeom prst="rect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>
              <a:spcBef>
                <a:spcPct val="0"/>
              </a:spcBef>
              <a:buNone/>
              <a:defRPr sz="3200" b="1" cap="none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s-EC" dirty="0" smtClean="0"/>
              <a:t>Propuesta de Obtención de Pesos</a:t>
            </a:r>
            <a:endParaRPr lang="en-US" dirty="0"/>
          </a:p>
        </p:txBody>
      </p:sp>
      <p:sp>
        <p:nvSpPr>
          <p:cNvPr id="5" name="CuadroTexto 4"/>
          <p:cNvSpPr txBox="1"/>
          <p:nvPr/>
        </p:nvSpPr>
        <p:spPr>
          <a:xfrm>
            <a:off x="3022386" y="1547805"/>
            <a:ext cx="5235151" cy="40011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S" sz="2000" b="1" dirty="0"/>
              <a:t>Proceso de Análisis Jerárquico (AHP) de </a:t>
            </a:r>
            <a:r>
              <a:rPr lang="es-ES" sz="2000" b="1" dirty="0" err="1"/>
              <a:t>Saaty</a:t>
            </a:r>
            <a:endParaRPr lang="en-US" sz="2000" b="1" dirty="0"/>
          </a:p>
        </p:txBody>
      </p:sp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3295017" y="2156920"/>
            <a:ext cx="5328904" cy="3986231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5639961" y="2641795"/>
            <a:ext cx="76174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C" dirty="0" smtClean="0"/>
              <a:t>Macro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9430610" y="3514183"/>
            <a:ext cx="7200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C" dirty="0" smtClean="0"/>
              <a:t>Micro</a:t>
            </a:r>
            <a:endParaRPr lang="en-US" dirty="0"/>
          </a:p>
        </p:txBody>
      </p:sp>
      <p:sp>
        <p:nvSpPr>
          <p:cNvPr id="14" name="Cerrar llave 13"/>
          <p:cNvSpPr/>
          <p:nvPr/>
        </p:nvSpPr>
        <p:spPr>
          <a:xfrm>
            <a:off x="8722703" y="2156920"/>
            <a:ext cx="475130" cy="3083858"/>
          </a:xfrm>
          <a:prstGeom prst="rightBrace">
            <a:avLst/>
          </a:prstGeom>
          <a:ln w="28575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728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t="1015" b="30361"/>
          <a:stretch/>
        </p:blipFill>
        <p:spPr>
          <a:xfrm>
            <a:off x="5085316" y="545476"/>
            <a:ext cx="4425957" cy="20062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282" y="3411260"/>
            <a:ext cx="5252450" cy="24875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ángulo 9"/>
              <p:cNvSpPr/>
              <p:nvPr/>
            </p:nvSpPr>
            <p:spPr>
              <a:xfrm>
                <a:off x="940652" y="1898971"/>
                <a:ext cx="3659249" cy="39164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s-EC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Axioma </a:t>
                </a:r>
                <a:r>
                  <a:rPr lang="es-EC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de </a:t>
                </a:r>
                <a:r>
                  <a:rPr lang="es-EC" dirty="0" smtClean="0">
                    <a:latin typeface="Times New Roman" panose="02020603050405020304" pitchFamily="18" charset="0"/>
                    <a:ea typeface="Calibri" panose="020F0502020204030204" pitchFamily="34" charset="0"/>
                  </a:rPr>
                  <a:t>recíprocos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  <m:r>
                      <a:rPr lang="es-EC" b="0" i="1" smtClean="0">
                        <a:latin typeface="Cambria Math" panose="02040503050406030204" pitchFamily="18" charset="0"/>
                      </a:rPr>
                      <m:t>∗</m:t>
                    </m:r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s-EC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s-EC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10" name="Rectángulo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652" y="1898971"/>
                <a:ext cx="3659249" cy="391646"/>
              </a:xfrm>
              <a:prstGeom prst="rect">
                <a:avLst/>
              </a:prstGeom>
              <a:blipFill>
                <a:blip r:embed="rId4"/>
                <a:stretch>
                  <a:fillRect l="-1159" t="-7463" b="-149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CuadroTexto 10"/>
          <p:cNvSpPr txBox="1"/>
          <p:nvPr/>
        </p:nvSpPr>
        <p:spPr>
          <a:xfrm>
            <a:off x="5085315" y="2646780"/>
            <a:ext cx="4425957" cy="462854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Los valores (intermedios)2,4,6 y 8 se utilizan cuando no se puede definir con claridad la preferencia entre los factores</a:t>
            </a:r>
            <a:endParaRPr lang="en-US" sz="1200" dirty="0"/>
          </a:p>
        </p:txBody>
      </p:sp>
      <p:sp>
        <p:nvSpPr>
          <p:cNvPr id="12" name="Rectángulo 11"/>
          <p:cNvSpPr/>
          <p:nvPr/>
        </p:nvSpPr>
        <p:spPr>
          <a:xfrm>
            <a:off x="895041" y="1162932"/>
            <a:ext cx="370486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C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Comparar forma biunívoca (par a par)</a:t>
            </a:r>
            <a:endParaRPr lang="en-US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289" y="3411260"/>
            <a:ext cx="5078674" cy="24856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/>
          <p:cNvSpPr txBox="1"/>
          <p:nvPr/>
        </p:nvSpPr>
        <p:spPr>
          <a:xfrm>
            <a:off x="2922495" y="2901530"/>
            <a:ext cx="76174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Macro</a:t>
            </a:r>
            <a:endParaRPr lang="en-U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9675219" y="2901530"/>
            <a:ext cx="72006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Micro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95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b="1" dirty="0" smtClean="0"/>
              <a:t>Problema</a:t>
            </a:r>
            <a:endParaRPr lang="en-US" b="1" dirty="0"/>
          </a:p>
        </p:txBody>
      </p:sp>
      <p:sp>
        <p:nvSpPr>
          <p:cNvPr id="4" name="Rectángulo 3"/>
          <p:cNvSpPr/>
          <p:nvPr/>
        </p:nvSpPr>
        <p:spPr>
          <a:xfrm>
            <a:off x="5068387" y="2261492"/>
            <a:ext cx="446749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b="1" dirty="0" smtClean="0"/>
              <a:t>Falta </a:t>
            </a:r>
            <a:r>
              <a:rPr lang="es-ES" b="1" dirty="0"/>
              <a:t>de información geográfica de calidad</a:t>
            </a:r>
            <a:endParaRPr lang="en-US" dirty="0"/>
          </a:p>
        </p:txBody>
      </p:sp>
      <p:sp>
        <p:nvSpPr>
          <p:cNvPr id="5" name="Rectángulo 4"/>
          <p:cNvSpPr/>
          <p:nvPr/>
        </p:nvSpPr>
        <p:spPr>
          <a:xfrm>
            <a:off x="2370949" y="4201043"/>
            <a:ext cx="34415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b="1" dirty="0" smtClean="0"/>
              <a:t>Mala </a:t>
            </a:r>
            <a:r>
              <a:rPr lang="es-ES" b="1" dirty="0"/>
              <a:t>disposición en el </a:t>
            </a:r>
            <a:r>
              <a:rPr lang="es-ES" b="1" dirty="0" smtClean="0"/>
              <a:t>territorio</a:t>
            </a:r>
            <a:endParaRPr lang="en-US" b="1" dirty="0"/>
          </a:p>
        </p:txBody>
      </p:sp>
      <p:pic>
        <p:nvPicPr>
          <p:cNvPr id="10242" name="Picture 2" descr="Resultado de imagen para mal ordenamiento del territori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r="1627"/>
          <a:stretch/>
        </p:blipFill>
        <p:spPr bwMode="auto">
          <a:xfrm>
            <a:off x="6496592" y="2896958"/>
            <a:ext cx="4990013" cy="2937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n para ordenamiento territori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9"/>
          <a:stretch/>
        </p:blipFill>
        <p:spPr bwMode="auto">
          <a:xfrm>
            <a:off x="975360" y="821973"/>
            <a:ext cx="3441509" cy="2928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015" y="4704474"/>
            <a:ext cx="793817" cy="1057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2409207" y="4849230"/>
            <a:ext cx="3296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R</a:t>
            </a:r>
            <a:r>
              <a:rPr lang="es-ES" b="1" dirty="0" smtClean="0"/>
              <a:t>epercusiones </a:t>
            </a:r>
            <a:r>
              <a:rPr lang="es-ES" b="1" dirty="0"/>
              <a:t>legales, económicas y/o ambientales</a:t>
            </a:r>
            <a:endParaRPr lang="en-US" b="1" dirty="0"/>
          </a:p>
        </p:txBody>
      </p:sp>
      <p:sp>
        <p:nvSpPr>
          <p:cNvPr id="8" name="Abrir llave 7"/>
          <p:cNvSpPr/>
          <p:nvPr/>
        </p:nvSpPr>
        <p:spPr>
          <a:xfrm>
            <a:off x="2185852" y="4031536"/>
            <a:ext cx="365760" cy="163769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adroTexto 8"/>
          <p:cNvSpPr txBox="1"/>
          <p:nvPr/>
        </p:nvSpPr>
        <p:spPr>
          <a:xfrm>
            <a:off x="637612" y="4664564"/>
            <a:ext cx="1497526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Consecuencias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42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321" y="1145796"/>
            <a:ext cx="4233303" cy="169332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406" y="1145796"/>
            <a:ext cx="4391260" cy="169332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78500" y="661662"/>
            <a:ext cx="1903335" cy="415745"/>
          </a:xfrm>
          <a:prstGeom prst="rect">
            <a:avLst/>
          </a:prstGeom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457200">
              <a:spcBef>
                <a:spcPct val="0"/>
              </a:spcBef>
              <a:buNone/>
              <a:defRPr sz="3200" b="1" cap="none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r>
              <a:rPr lang="es-EC" dirty="0" smtClean="0"/>
              <a:t>Normalizar</a:t>
            </a:r>
            <a:endParaRPr lang="en-US" dirty="0"/>
          </a:p>
        </p:txBody>
      </p:sp>
      <p:pic>
        <p:nvPicPr>
          <p:cNvPr id="9" name="Imagen 8"/>
          <p:cNvPicPr/>
          <p:nvPr/>
        </p:nvPicPr>
        <p:blipFill>
          <a:blip r:embed="rId4"/>
          <a:stretch>
            <a:fillRect/>
          </a:stretch>
        </p:blipFill>
        <p:spPr>
          <a:xfrm>
            <a:off x="1969994" y="2907506"/>
            <a:ext cx="3543300" cy="301815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6614" y="2979223"/>
            <a:ext cx="2561104" cy="317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3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/>
          <p:nvPr/>
        </p:nvPicPr>
        <p:blipFill rotWithShape="1">
          <a:blip r:embed="rId2"/>
          <a:srcRect t="1090" r="612" b="1616"/>
          <a:stretch/>
        </p:blipFill>
        <p:spPr bwMode="auto">
          <a:xfrm>
            <a:off x="7952037" y="3765657"/>
            <a:ext cx="3307035" cy="207704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2671356" y="892335"/>
            <a:ext cx="6803569" cy="846668"/>
          </a:xfrm>
          <a:effec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es-EC" sz="32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Calidad Total de la Cartografía</a:t>
            </a:r>
            <a:endParaRPr lang="en-US" sz="32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7952036" y="5576033"/>
            <a:ext cx="3307035" cy="266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ángulo 7"/>
          <p:cNvSpPr/>
          <p:nvPr/>
        </p:nvSpPr>
        <p:spPr>
          <a:xfrm>
            <a:off x="7490275" y="2616414"/>
            <a:ext cx="2115280" cy="5909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S" dirty="0"/>
              <a:t>Protocolo Fiscalización IGM </a:t>
            </a:r>
          </a:p>
        </p:txBody>
      </p:sp>
      <p:sp>
        <p:nvSpPr>
          <p:cNvPr id="9" name="Flecha derecha 8"/>
          <p:cNvSpPr/>
          <p:nvPr/>
        </p:nvSpPr>
        <p:spPr>
          <a:xfrm>
            <a:off x="9858102" y="2751751"/>
            <a:ext cx="487680" cy="32596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uadroTexto 9"/>
          <p:cNvSpPr txBox="1"/>
          <p:nvPr/>
        </p:nvSpPr>
        <p:spPr>
          <a:xfrm>
            <a:off x="10457963" y="2727213"/>
            <a:ext cx="1114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/>
              <a:t>10% error</a:t>
            </a:r>
            <a:endParaRPr lang="en-US" b="1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438" y="2156701"/>
            <a:ext cx="6530060" cy="3355826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319768" y="5842697"/>
            <a:ext cx="2252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/>
              <a:t>(Alfaro Guevara, 2010)</a:t>
            </a:r>
            <a:endParaRPr lang="en-US" dirty="0"/>
          </a:p>
        </p:txBody>
      </p:sp>
      <p:sp>
        <p:nvSpPr>
          <p:cNvPr id="4" name="CuadroTexto 3"/>
          <p:cNvSpPr txBox="1"/>
          <p:nvPr/>
        </p:nvSpPr>
        <p:spPr>
          <a:xfrm>
            <a:off x="8823812" y="3299268"/>
            <a:ext cx="2068580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Escala de valoración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5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2" y="485743"/>
            <a:ext cx="9601196" cy="1303867"/>
          </a:xfrm>
        </p:spPr>
        <p:txBody>
          <a:bodyPr/>
          <a:lstStyle/>
          <a:p>
            <a:r>
              <a:rPr lang="es-EC" b="1" dirty="0" smtClean="0"/>
              <a:t>Conclusiones</a:t>
            </a:r>
            <a:endParaRPr lang="en-US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30254839"/>
              </p:ext>
            </p:extLst>
          </p:nvPr>
        </p:nvGraphicFramePr>
        <p:xfrm>
          <a:off x="2640873" y="1497874"/>
          <a:ext cx="8255725" cy="4832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09472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425126706"/>
              </p:ext>
            </p:extLst>
          </p:nvPr>
        </p:nvGraphicFramePr>
        <p:xfrm>
          <a:off x="2551611" y="757647"/>
          <a:ext cx="8366036" cy="5664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5899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4990" y="624694"/>
            <a:ext cx="4259386" cy="747289"/>
          </a:xfrm>
        </p:spPr>
        <p:txBody>
          <a:bodyPr>
            <a:normAutofit fontScale="90000"/>
          </a:bodyPr>
          <a:lstStyle/>
          <a:p>
            <a:r>
              <a:rPr lang="es-EC" b="1" dirty="0" smtClean="0"/>
              <a:t>Recomendaciones</a:t>
            </a:r>
            <a:endParaRPr lang="en-US" b="1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693473806"/>
              </p:ext>
            </p:extLst>
          </p:nvPr>
        </p:nvGraphicFramePr>
        <p:xfrm>
          <a:off x="3407954" y="113767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122" name="Picture 2" descr="Resultado de imagen para recomendacio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8" r="24427"/>
          <a:stretch/>
        </p:blipFill>
        <p:spPr bwMode="auto">
          <a:xfrm>
            <a:off x="1105911" y="2685502"/>
            <a:ext cx="2419122" cy="2226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0776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esultado de imagen para graci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7" b="12244"/>
          <a:stretch/>
        </p:blipFill>
        <p:spPr bwMode="auto">
          <a:xfrm>
            <a:off x="1784079" y="792481"/>
            <a:ext cx="8944881" cy="5251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69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93982" y="1217544"/>
            <a:ext cx="5192484" cy="933754"/>
          </a:xfrm>
        </p:spPr>
        <p:txBody>
          <a:bodyPr>
            <a:normAutofit/>
          </a:bodyPr>
          <a:lstStyle/>
          <a:p>
            <a:r>
              <a:rPr lang="es-EC" sz="4800" b="1" dirty="0" smtClean="0"/>
              <a:t>Objetivo General</a:t>
            </a:r>
            <a:endParaRPr lang="en-US" sz="4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303925" y="2887859"/>
            <a:ext cx="9782085" cy="1745101"/>
          </a:xfrm>
        </p:spPr>
        <p:txBody>
          <a:bodyPr>
            <a:noAutofit/>
          </a:bodyPr>
          <a:lstStyle/>
          <a:p>
            <a:pPr algn="just"/>
            <a:r>
              <a:rPr lang="es-ES" sz="3600" dirty="0"/>
              <a:t>Determinar la Calidad de la Cartografía </a:t>
            </a:r>
            <a:r>
              <a:rPr lang="es-ES" sz="3600" dirty="0" smtClean="0"/>
              <a:t>Urbana escala </a:t>
            </a:r>
            <a:r>
              <a:rPr lang="es-ES" sz="3600" dirty="0"/>
              <a:t>1:1000 del Cantón </a:t>
            </a:r>
            <a:r>
              <a:rPr lang="es-ES" sz="3600" dirty="0" err="1"/>
              <a:t>Pujilí</a:t>
            </a:r>
            <a:r>
              <a:rPr lang="es-ES" sz="3600" dirty="0"/>
              <a:t>, mediante la aplicación de normativas internacionales.</a:t>
            </a:r>
            <a:endParaRPr lang="en-US" sz="3600" dirty="0"/>
          </a:p>
          <a:p>
            <a:pPr algn="just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705384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APA_UBICACION_TITUL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"/>
          <a:stretch/>
        </p:blipFill>
        <p:spPr bwMode="auto">
          <a:xfrm>
            <a:off x="885535" y="2601665"/>
            <a:ext cx="4710453" cy="340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MAPA_UBICACION_parroqu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72" y="2601665"/>
            <a:ext cx="4829059" cy="340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7243505" y="704693"/>
            <a:ext cx="35879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Norte: </a:t>
            </a:r>
            <a:r>
              <a:rPr lang="es-E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Cantónes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S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Sigchos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Saquisilí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 y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Latacunga</a:t>
            </a:r>
          </a:p>
          <a:p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Sur: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Cantón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Salcedo y las provincias de Bolívar y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Tungurahua </a:t>
            </a:r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Este: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Cantón Latacunga</a:t>
            </a:r>
          </a:p>
          <a:p>
            <a:r>
              <a:rPr lang="es-ES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Oeste: </a:t>
            </a:r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Cantones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La Maná y </a:t>
            </a:r>
            <a:r>
              <a:rPr lang="es-ES" dirty="0" err="1">
                <a:latin typeface="Times New Roman" panose="02020603050405020304" pitchFamily="18" charset="0"/>
                <a:ea typeface="Calibri" panose="020F0502020204030204" pitchFamily="34" charset="0"/>
              </a:rPr>
              <a:t>Pangua</a:t>
            </a:r>
            <a:endParaRPr lang="en-US" dirty="0"/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724624" y="601935"/>
            <a:ext cx="6303191" cy="933754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C" sz="4000" b="1" dirty="0" smtClean="0"/>
              <a:t>Ubicación Área de Estudio</a:t>
            </a:r>
            <a:endParaRPr lang="en-US" sz="4000" b="1" dirty="0"/>
          </a:p>
        </p:txBody>
      </p:sp>
      <p:sp>
        <p:nvSpPr>
          <p:cNvPr id="8" name="Rectángulo 7"/>
          <p:cNvSpPr/>
          <p:nvPr/>
        </p:nvSpPr>
        <p:spPr>
          <a:xfrm>
            <a:off x="2191378" y="1535689"/>
            <a:ext cx="209876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u="sng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Cantón </a:t>
            </a:r>
            <a:r>
              <a:rPr lang="es-ES" b="1" u="sng" dirty="0" err="1" smtClean="0">
                <a:latin typeface="Times New Roman" panose="02020603050405020304" pitchFamily="18" charset="0"/>
                <a:ea typeface="Calibri" panose="020F0502020204030204" pitchFamily="34" charset="0"/>
              </a:rPr>
              <a:t>Pujilí</a:t>
            </a:r>
            <a:endParaRPr lang="es-ES" b="1" u="sng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</a:rPr>
              <a:t>Provincia: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Cotopaxi</a:t>
            </a:r>
          </a:p>
          <a:p>
            <a:r>
              <a:rPr lang="es-ES" b="1" dirty="0">
                <a:latin typeface="Times New Roman" panose="02020603050405020304" pitchFamily="18" charset="0"/>
                <a:ea typeface="Calibri" panose="020F0502020204030204" pitchFamily="34" charset="0"/>
              </a:rPr>
              <a:t>Parroquias: </a:t>
            </a:r>
            <a:r>
              <a:rPr lang="es-ES" dirty="0">
                <a:latin typeface="Times New Roman" panose="02020603050405020304" pitchFamily="18" charset="0"/>
                <a:ea typeface="Calibri" panose="020F0502020204030204" pitchFamily="34" charset="0"/>
              </a:rPr>
              <a:t>7 </a:t>
            </a:r>
          </a:p>
        </p:txBody>
      </p:sp>
    </p:spTree>
    <p:extLst>
      <p:ext uri="{BB962C8B-B14F-4D97-AF65-F5344CB8AC3E}">
        <p14:creationId xmlns:p14="http://schemas.microsoft.com/office/powerpoint/2010/main" val="1535970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887215" y="709905"/>
            <a:ext cx="5274128" cy="1369182"/>
          </a:xfrm>
        </p:spPr>
        <p:txBody>
          <a:bodyPr>
            <a:normAutofit/>
          </a:bodyPr>
          <a:lstStyle/>
          <a:p>
            <a:r>
              <a:rPr lang="es-EC" sz="4800" b="1" dirty="0" smtClean="0"/>
              <a:t>Marco Teórico</a:t>
            </a:r>
            <a:endParaRPr lang="en-US" sz="4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455118" y="2791708"/>
            <a:ext cx="5103631" cy="1015519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s-ES" dirty="0"/>
              <a:t> </a:t>
            </a:r>
            <a:r>
              <a:rPr lang="es-ES" dirty="0" smtClean="0"/>
              <a:t>“Es el </a:t>
            </a:r>
            <a:r>
              <a:rPr lang="es-ES" dirty="0"/>
              <a:t>grado en el que un conjunto de características inherentes cumple con los requisitos</a:t>
            </a:r>
            <a:r>
              <a:rPr lang="es-ES" dirty="0" smtClean="0"/>
              <a:t>”</a:t>
            </a:r>
            <a:r>
              <a:rPr lang="es-ES" dirty="0"/>
              <a:t> (ISO 9000, 2015</a:t>
            </a:r>
            <a:r>
              <a:rPr lang="es-ES" dirty="0" smtClean="0"/>
              <a:t>)</a:t>
            </a:r>
          </a:p>
          <a:p>
            <a:pPr algn="just"/>
            <a:endParaRPr lang="en-U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178006473"/>
              </p:ext>
            </p:extLst>
          </p:nvPr>
        </p:nvGraphicFramePr>
        <p:xfrm>
          <a:off x="382779" y="1948782"/>
          <a:ext cx="6514736" cy="4223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75" y="678425"/>
            <a:ext cx="1619061" cy="121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6578141" y="4306624"/>
            <a:ext cx="2140330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Satisfacer necesidades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9940130" y="4306624"/>
            <a:ext cx="130356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/>
              <a:t>C</a:t>
            </a:r>
            <a:r>
              <a:rPr lang="es-EC" dirty="0" smtClean="0"/>
              <a:t>onsumidor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7597498" y="4920852"/>
            <a:ext cx="3238387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/>
              <a:t>e</a:t>
            </a:r>
            <a:r>
              <a:rPr lang="es-EC" dirty="0" smtClean="0"/>
              <a:t>specificaciones→ requerimientos</a:t>
            </a:r>
            <a:endParaRPr lang="en-US" dirty="0"/>
          </a:p>
        </p:txBody>
      </p:sp>
      <p:sp>
        <p:nvSpPr>
          <p:cNvPr id="9" name="Flecha derecha 8"/>
          <p:cNvSpPr/>
          <p:nvPr/>
        </p:nvSpPr>
        <p:spPr>
          <a:xfrm>
            <a:off x="8778243" y="4341024"/>
            <a:ext cx="1088572" cy="300531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Resultado de imagen para calida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8238" y="745302"/>
            <a:ext cx="3316554" cy="186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23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6503" y="632535"/>
            <a:ext cx="6072193" cy="1038501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EC" sz="3600" dirty="0" smtClean="0"/>
              <a:t>Información Geográfica</a:t>
            </a:r>
            <a:endParaRPr lang="en-US" sz="3600" dirty="0"/>
          </a:p>
        </p:txBody>
      </p:sp>
      <p:sp>
        <p:nvSpPr>
          <p:cNvPr id="4" name="Marcador de contenido 2"/>
          <p:cNvSpPr txBox="1">
            <a:spLocks/>
          </p:cNvSpPr>
          <p:nvPr/>
        </p:nvSpPr>
        <p:spPr>
          <a:xfrm>
            <a:off x="3112082" y="2554233"/>
            <a:ext cx="6432512" cy="6003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b="1" dirty="0"/>
              <a:t>calidad</a:t>
            </a:r>
            <a:r>
              <a:rPr lang="es-ES" dirty="0"/>
              <a:t> exigente → </a:t>
            </a:r>
            <a:r>
              <a:rPr lang="es-ES" dirty="0" smtClean="0"/>
              <a:t>cualquier otro tipo de dato.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5276447" y="3471301"/>
            <a:ext cx="105189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Confiable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5146603" y="4034969"/>
            <a:ext cx="131157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Consistencia</a:t>
            </a:r>
            <a:endParaRPr lang="en-US" dirty="0"/>
          </a:p>
        </p:txBody>
      </p:sp>
      <p:sp>
        <p:nvSpPr>
          <p:cNvPr id="9" name="CuadroTexto 8"/>
          <p:cNvSpPr txBox="1"/>
          <p:nvPr/>
        </p:nvSpPr>
        <p:spPr>
          <a:xfrm>
            <a:off x="5145850" y="4586751"/>
            <a:ext cx="130837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Completitud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5391108" y="5138533"/>
            <a:ext cx="81785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s-EC" dirty="0" smtClean="0"/>
              <a:t>Exacto</a:t>
            </a:r>
            <a:endParaRPr lang="en-US" dirty="0"/>
          </a:p>
        </p:txBody>
      </p:sp>
      <p:sp>
        <p:nvSpPr>
          <p:cNvPr id="11" name="Flecha abajo 10"/>
          <p:cNvSpPr/>
          <p:nvPr/>
        </p:nvSpPr>
        <p:spPr>
          <a:xfrm rot="16200000">
            <a:off x="2785510" y="1756799"/>
            <a:ext cx="470263" cy="42672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080" y="3816236"/>
            <a:ext cx="3046814" cy="213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para calid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327" y="3552204"/>
            <a:ext cx="2069093" cy="2069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3857315" y="1685421"/>
            <a:ext cx="1552509" cy="4960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Datos</a:t>
            </a:r>
            <a:endParaRPr lang="en-US" dirty="0"/>
          </a:p>
        </p:txBody>
      </p:sp>
      <p:sp>
        <p:nvSpPr>
          <p:cNvPr id="12" name="CuadroTexto 11"/>
          <p:cNvSpPr txBox="1"/>
          <p:nvPr/>
        </p:nvSpPr>
        <p:spPr>
          <a:xfrm flipH="1">
            <a:off x="1750027" y="1748798"/>
            <a:ext cx="58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35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76500" y="799252"/>
            <a:ext cx="7238998" cy="716039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Calidad de Datos Geográficos</a:t>
            </a:r>
            <a:endParaRPr lang="en-US" dirty="0"/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764763782"/>
              </p:ext>
            </p:extLst>
          </p:nvPr>
        </p:nvGraphicFramePr>
        <p:xfrm>
          <a:off x="1375953" y="1515291"/>
          <a:ext cx="9413967" cy="43717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2" descr="Resultado de imagen para is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529" y="2897534"/>
            <a:ext cx="2112487" cy="118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2027498" y="4078515"/>
            <a:ext cx="8980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19157</a:t>
            </a:r>
            <a:endParaRPr lang="en-US" sz="2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8625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ánico">
  <a:themeElements>
    <a:clrScheme name="Orgánico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ánico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ánico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2074</TotalTime>
  <Words>987</Words>
  <Application>Microsoft Office PowerPoint</Application>
  <PresentationFormat>Panorámica</PresentationFormat>
  <Paragraphs>272</Paragraphs>
  <Slides>45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Cambria Math</vt:lpstr>
      <vt:lpstr>Garamond</vt:lpstr>
      <vt:lpstr>Times New Roman</vt:lpstr>
      <vt:lpstr>Wingdings</vt:lpstr>
      <vt:lpstr>Orgánico</vt:lpstr>
      <vt:lpstr>Evaluación De La Calidad De Datos Geográficos De La Cartografía Urbana Del Cantón Pujilí Escala 1:1000</vt:lpstr>
      <vt:lpstr>Antecedentes</vt:lpstr>
      <vt:lpstr>Importancia</vt:lpstr>
      <vt:lpstr>Problema</vt:lpstr>
      <vt:lpstr>Objetivo General</vt:lpstr>
      <vt:lpstr>Presentación de PowerPoint</vt:lpstr>
      <vt:lpstr>Marco Teórico</vt:lpstr>
      <vt:lpstr>Información Geográfica</vt:lpstr>
      <vt:lpstr>Calidad de Datos Geográficos</vt:lpstr>
      <vt:lpstr>Consistencia Lógica</vt:lpstr>
      <vt:lpstr>Compleción </vt:lpstr>
      <vt:lpstr>Exactitud Posicional </vt:lpstr>
      <vt:lpstr>Metodología</vt:lpstr>
      <vt:lpstr>Datos</vt:lpstr>
      <vt:lpstr>Universo de Discurso</vt:lpstr>
      <vt:lpstr>Consistencia Lógica</vt:lpstr>
      <vt:lpstr>Presentación de PowerPoint</vt:lpstr>
      <vt:lpstr>Consistencia de Formato</vt:lpstr>
      <vt:lpstr>Presentación de PowerPoint</vt:lpstr>
      <vt:lpstr>Consistencia Conceptual</vt:lpstr>
      <vt:lpstr>Presentación de PowerPoint</vt:lpstr>
      <vt:lpstr>Presentación de PowerPoint</vt:lpstr>
      <vt:lpstr>Consistencia Topológica</vt:lpstr>
      <vt:lpstr>Compleción</vt:lpstr>
      <vt:lpstr>Presentación de PowerPoint</vt:lpstr>
      <vt:lpstr>Compleción</vt:lpstr>
      <vt:lpstr>Exactitud Posicional</vt:lpstr>
      <vt:lpstr>Presentación de PowerPoint</vt:lpstr>
      <vt:lpstr>Presentación de PowerPoint</vt:lpstr>
      <vt:lpstr>Exactitud Temática</vt:lpstr>
      <vt:lpstr>Resultados</vt:lpstr>
      <vt:lpstr>Presentación de PowerPoint</vt:lpstr>
      <vt:lpstr>Compleción</vt:lpstr>
      <vt:lpstr>Exactitud Posicional</vt:lpstr>
      <vt:lpstr>Exactitud Temática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Calidad Total de la Cartografía</vt:lpstr>
      <vt:lpstr>Conclusiones</vt:lpstr>
      <vt:lpstr>Presentación de PowerPoint</vt:lpstr>
      <vt:lpstr>Recomendaciones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Angie Yanez</dc:creator>
  <cp:lastModifiedBy>jhonny Marchan</cp:lastModifiedBy>
  <cp:revision>201</cp:revision>
  <dcterms:created xsi:type="dcterms:W3CDTF">2019-07-14T02:59:23Z</dcterms:created>
  <dcterms:modified xsi:type="dcterms:W3CDTF">2019-07-31T03:21:28Z</dcterms:modified>
</cp:coreProperties>
</file>