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26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7F6-A3A2-4433-A2B3-BBCFFBC8DA9D}" type="datetimeFigureOut">
              <a:rPr lang="es-EC" smtClean="0"/>
              <a:t>23/7/2019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4D04-9D46-480B-90BC-F19347FBBA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986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7F6-A3A2-4433-A2B3-BBCFFBC8DA9D}" type="datetimeFigureOut">
              <a:rPr lang="es-EC" smtClean="0"/>
              <a:t>23/7/2019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4D04-9D46-480B-90BC-F19347FBBA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5887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7F6-A3A2-4433-A2B3-BBCFFBC8DA9D}" type="datetimeFigureOut">
              <a:rPr lang="es-EC" smtClean="0"/>
              <a:t>23/7/2019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4D04-9D46-480B-90BC-F19347FBBA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17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7F6-A3A2-4433-A2B3-BBCFFBC8DA9D}" type="datetimeFigureOut">
              <a:rPr lang="es-EC" smtClean="0"/>
              <a:t>23/7/2019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4D04-9D46-480B-90BC-F19347FBBA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975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7F6-A3A2-4433-A2B3-BBCFFBC8DA9D}" type="datetimeFigureOut">
              <a:rPr lang="es-EC" smtClean="0"/>
              <a:t>23/7/2019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4D04-9D46-480B-90BC-F19347FBBA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96207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7F6-A3A2-4433-A2B3-BBCFFBC8DA9D}" type="datetimeFigureOut">
              <a:rPr lang="es-EC" smtClean="0"/>
              <a:t>23/7/2019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4D04-9D46-480B-90BC-F19347FBBA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217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7F6-A3A2-4433-A2B3-BBCFFBC8DA9D}" type="datetimeFigureOut">
              <a:rPr lang="es-EC" smtClean="0"/>
              <a:t>23/7/2019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4D04-9D46-480B-90BC-F19347FBBA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996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7F6-A3A2-4433-A2B3-BBCFFBC8DA9D}" type="datetimeFigureOut">
              <a:rPr lang="es-EC" smtClean="0"/>
              <a:t>23/7/2019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4D04-9D46-480B-90BC-F19347FBBA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8095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7F6-A3A2-4433-A2B3-BBCFFBC8DA9D}" type="datetimeFigureOut">
              <a:rPr lang="es-EC" smtClean="0"/>
              <a:t>23/7/2019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4D04-9D46-480B-90BC-F19347FBBA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9011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7F6-A3A2-4433-A2B3-BBCFFBC8DA9D}" type="datetimeFigureOut">
              <a:rPr lang="es-EC" smtClean="0"/>
              <a:t>23/7/2019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4D04-9D46-480B-90BC-F19347FBBA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363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F7F6-A3A2-4433-A2B3-BBCFFBC8DA9D}" type="datetimeFigureOut">
              <a:rPr lang="es-EC" smtClean="0"/>
              <a:t>23/7/2019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74D04-9D46-480B-90BC-F19347FBBA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717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5F7F6-A3A2-4433-A2B3-BBCFFBC8DA9D}" type="datetimeFigureOut">
              <a:rPr lang="es-EC" smtClean="0"/>
              <a:t>23/7/2019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74D04-9D46-480B-90BC-F19347FBBA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77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456" t="25504" r="17762" b="12791"/>
          <a:stretch/>
        </p:blipFill>
        <p:spPr>
          <a:xfrm>
            <a:off x="42530" y="116958"/>
            <a:ext cx="12046689" cy="66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98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655" t="18760" r="13313" b="9535"/>
          <a:stretch/>
        </p:blipFill>
        <p:spPr>
          <a:xfrm>
            <a:off x="52484" y="42530"/>
            <a:ext cx="12026101" cy="68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72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702" t="19535" r="13136" b="9380"/>
          <a:stretch/>
        </p:blipFill>
        <p:spPr>
          <a:xfrm>
            <a:off x="0" y="0"/>
            <a:ext cx="12167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63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567" t="19303" r="13096" b="9070"/>
          <a:stretch/>
        </p:blipFill>
        <p:spPr>
          <a:xfrm>
            <a:off x="74428" y="293862"/>
            <a:ext cx="11935046" cy="65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93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617" t="22559" r="14012" b="13798"/>
          <a:stretch/>
        </p:blipFill>
        <p:spPr>
          <a:xfrm>
            <a:off x="1" y="0"/>
            <a:ext cx="12153014" cy="664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09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483" t="19457" r="13532" b="10387"/>
          <a:stretch/>
        </p:blipFill>
        <p:spPr>
          <a:xfrm>
            <a:off x="133318" y="1"/>
            <a:ext cx="11870839" cy="69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2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221" t="20466" r="13445" b="10154"/>
          <a:stretch/>
        </p:blipFill>
        <p:spPr>
          <a:xfrm>
            <a:off x="0" y="0"/>
            <a:ext cx="12216010" cy="677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61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480" t="21629" r="12921" b="9612"/>
          <a:stretch/>
        </p:blipFill>
        <p:spPr>
          <a:xfrm>
            <a:off x="37214" y="122274"/>
            <a:ext cx="11903149" cy="660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11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959" t="19845" r="13532" b="10155"/>
          <a:stretch/>
        </p:blipFill>
        <p:spPr>
          <a:xfrm>
            <a:off x="52670" y="74428"/>
            <a:ext cx="12004527" cy="67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94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785" t="19613" r="14186" b="9845"/>
          <a:stretch/>
        </p:blipFill>
        <p:spPr>
          <a:xfrm>
            <a:off x="-45800" y="47847"/>
            <a:ext cx="12177549" cy="671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80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785" t="19768" r="13357" b="10543"/>
          <a:stretch/>
        </p:blipFill>
        <p:spPr>
          <a:xfrm>
            <a:off x="80490" y="228600"/>
            <a:ext cx="12056576" cy="667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01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6046" t="19225" r="12835" b="9845"/>
          <a:stretch/>
        </p:blipFill>
        <p:spPr>
          <a:xfrm>
            <a:off x="90378" y="0"/>
            <a:ext cx="12005696" cy="679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436" t="18140" r="12921" b="9069"/>
          <a:stretch/>
        </p:blipFill>
        <p:spPr>
          <a:xfrm>
            <a:off x="37214" y="0"/>
            <a:ext cx="11881884" cy="67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07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367" t="21905" r="13167" b="10371"/>
          <a:stretch/>
        </p:blipFill>
        <p:spPr>
          <a:xfrm>
            <a:off x="148612" y="58479"/>
            <a:ext cx="12110727" cy="667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23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698" t="19690" r="13226" b="11782"/>
          <a:stretch/>
        </p:blipFill>
        <p:spPr>
          <a:xfrm>
            <a:off x="-46668" y="-47847"/>
            <a:ext cx="12146519" cy="69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72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396" t="19922" r="13357" b="10465"/>
          <a:stretch/>
        </p:blipFill>
        <p:spPr>
          <a:xfrm>
            <a:off x="60810" y="138222"/>
            <a:ext cx="11980562" cy="667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68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439" t="22868" r="13881" b="11628"/>
          <a:stretch/>
        </p:blipFill>
        <p:spPr>
          <a:xfrm>
            <a:off x="0" y="271130"/>
            <a:ext cx="11658485" cy="61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60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872" t="18837" r="13226" b="10775"/>
          <a:stretch/>
        </p:blipFill>
        <p:spPr>
          <a:xfrm>
            <a:off x="333017" y="154172"/>
            <a:ext cx="11596713" cy="64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2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654" t="19535" r="13095" b="10930"/>
          <a:stretch/>
        </p:blipFill>
        <p:spPr>
          <a:xfrm>
            <a:off x="-1" y="0"/>
            <a:ext cx="12289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62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090" t="18760" r="13139" b="10000"/>
          <a:stretch/>
        </p:blipFill>
        <p:spPr>
          <a:xfrm>
            <a:off x="93891" y="42529"/>
            <a:ext cx="11756095" cy="665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81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567" t="19225" r="12834" b="9845"/>
          <a:stretch/>
        </p:blipFill>
        <p:spPr>
          <a:xfrm>
            <a:off x="18485" y="0"/>
            <a:ext cx="10608757" cy="67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95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682" t="18760" r="8387" b="9535"/>
          <a:stretch/>
        </p:blipFill>
        <p:spPr>
          <a:xfrm>
            <a:off x="-9561" y="63795"/>
            <a:ext cx="12171097" cy="679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62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698" t="18372" r="13140" b="9380"/>
          <a:stretch/>
        </p:blipFill>
        <p:spPr>
          <a:xfrm>
            <a:off x="148855" y="0"/>
            <a:ext cx="11743662" cy="670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41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308" t="18682" r="13837" b="12015"/>
          <a:stretch/>
        </p:blipFill>
        <p:spPr>
          <a:xfrm>
            <a:off x="75429" y="111641"/>
            <a:ext cx="11660415" cy="65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4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953" t="19613" r="12616" b="11550"/>
          <a:stretch/>
        </p:blipFill>
        <p:spPr>
          <a:xfrm>
            <a:off x="159849" y="0"/>
            <a:ext cx="11977147" cy="631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55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318" t="22545" r="12954" b="14262"/>
          <a:stretch/>
        </p:blipFill>
        <p:spPr>
          <a:xfrm>
            <a:off x="482112" y="764771"/>
            <a:ext cx="11755427" cy="559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27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785" t="19225" r="12878" b="10078"/>
          <a:stretch/>
        </p:blipFill>
        <p:spPr>
          <a:xfrm>
            <a:off x="143539" y="85061"/>
            <a:ext cx="11770243" cy="66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34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785" t="18527" r="13009" b="10155"/>
          <a:stretch/>
        </p:blipFill>
        <p:spPr>
          <a:xfrm>
            <a:off x="84396" y="0"/>
            <a:ext cx="12004823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1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523" t="18294" r="12747" b="7287"/>
          <a:stretch/>
        </p:blipFill>
        <p:spPr>
          <a:xfrm>
            <a:off x="239234" y="0"/>
            <a:ext cx="11844668" cy="679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23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828" t="18992" r="13096" b="9380"/>
          <a:stretch/>
        </p:blipFill>
        <p:spPr>
          <a:xfrm>
            <a:off x="-122274" y="139221"/>
            <a:ext cx="12179595" cy="690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1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785" t="18372" r="13924" b="9458"/>
          <a:stretch/>
        </p:blipFill>
        <p:spPr>
          <a:xfrm>
            <a:off x="0" y="-1"/>
            <a:ext cx="12052005" cy="679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4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524" t="18914" r="12181" b="10542"/>
          <a:stretch/>
        </p:blipFill>
        <p:spPr>
          <a:xfrm>
            <a:off x="53757" y="0"/>
            <a:ext cx="12251475" cy="67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126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0</Words>
  <Application>Microsoft Office PowerPoint</Application>
  <PresentationFormat>Panorámica</PresentationFormat>
  <Paragraphs>0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 AD002</dc:creator>
  <cp:lastModifiedBy>HP AD002</cp:lastModifiedBy>
  <cp:revision>10</cp:revision>
  <dcterms:created xsi:type="dcterms:W3CDTF">2019-06-18T13:16:03Z</dcterms:created>
  <dcterms:modified xsi:type="dcterms:W3CDTF">2019-07-24T01:59:37Z</dcterms:modified>
</cp:coreProperties>
</file>