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4" r:id="rId18"/>
    <p:sldId id="271" r:id="rId19"/>
    <p:sldId id="272" r:id="rId20"/>
    <p:sldId id="275" r:id="rId21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7ACD4D-F536-4714-8B79-34286F0C2C2C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C0799BB-BE26-4D47-B130-E24250C05719}">
      <dgm:prSet phldrT="[Texto]" custT="1"/>
      <dgm:spPr/>
      <dgm:t>
        <a:bodyPr/>
        <a:lstStyle/>
        <a:p>
          <a:r>
            <a:rPr lang="es-ES" sz="1400" dirty="0" smtClean="0"/>
            <a:t>Impacto sociocultural</a:t>
          </a:r>
          <a:endParaRPr lang="es-ES" sz="1400" dirty="0"/>
        </a:p>
      </dgm:t>
    </dgm:pt>
    <dgm:pt modelId="{036FA914-254E-407F-AF97-BBDAA5A1CC67}" type="parTrans" cxnId="{FF265D3E-84C7-4183-81F5-A6AF9A7E8404}">
      <dgm:prSet/>
      <dgm:spPr/>
      <dgm:t>
        <a:bodyPr/>
        <a:lstStyle/>
        <a:p>
          <a:endParaRPr lang="es-ES"/>
        </a:p>
      </dgm:t>
    </dgm:pt>
    <dgm:pt modelId="{79FE127D-EBBC-4060-82A1-DCF196DB5950}" type="sibTrans" cxnId="{FF265D3E-84C7-4183-81F5-A6AF9A7E8404}">
      <dgm:prSet/>
      <dgm:spPr/>
      <dgm:t>
        <a:bodyPr/>
        <a:lstStyle/>
        <a:p>
          <a:endParaRPr lang="es-ES"/>
        </a:p>
      </dgm:t>
    </dgm:pt>
    <dgm:pt modelId="{0ECD4492-96AA-4AB5-85F4-31F81F37CA34}">
      <dgm:prSet phldrT="[Texto]" custT="1"/>
      <dgm:spPr/>
      <dgm:t>
        <a:bodyPr/>
        <a:lstStyle/>
        <a:p>
          <a:r>
            <a:rPr lang="es-ES" sz="1400" dirty="0" smtClean="0"/>
            <a:t>Impacto económico</a:t>
          </a:r>
          <a:endParaRPr lang="es-ES" sz="1400" dirty="0"/>
        </a:p>
      </dgm:t>
    </dgm:pt>
    <dgm:pt modelId="{7BDFDD4D-923A-405E-80A2-87721C7F7E44}" type="parTrans" cxnId="{B50821AC-1272-4589-9B8E-2E20F614AC18}">
      <dgm:prSet/>
      <dgm:spPr/>
      <dgm:t>
        <a:bodyPr/>
        <a:lstStyle/>
        <a:p>
          <a:endParaRPr lang="es-ES"/>
        </a:p>
      </dgm:t>
    </dgm:pt>
    <dgm:pt modelId="{BDCF285A-7650-47D7-BFE8-4567E33335EE}" type="sibTrans" cxnId="{B50821AC-1272-4589-9B8E-2E20F614AC18}">
      <dgm:prSet/>
      <dgm:spPr/>
      <dgm:t>
        <a:bodyPr/>
        <a:lstStyle/>
        <a:p>
          <a:endParaRPr lang="es-ES"/>
        </a:p>
      </dgm:t>
    </dgm:pt>
    <dgm:pt modelId="{ED612575-2EF5-46DA-8E8E-BE44159321C0}">
      <dgm:prSet phldrT="[Texto]" custT="1"/>
      <dgm:spPr/>
      <dgm:t>
        <a:bodyPr/>
        <a:lstStyle/>
        <a:p>
          <a:r>
            <a:rPr lang="es-ES" sz="1400" dirty="0" smtClean="0"/>
            <a:t>Impacto ambiental </a:t>
          </a:r>
          <a:endParaRPr lang="es-ES" sz="1400" dirty="0"/>
        </a:p>
      </dgm:t>
    </dgm:pt>
    <dgm:pt modelId="{EDF16FDE-AFDB-4D0E-AE94-B394F24973A5}" type="parTrans" cxnId="{0C6086C3-EFD1-46AB-9140-CD8E7E6C9D76}">
      <dgm:prSet/>
      <dgm:spPr/>
      <dgm:t>
        <a:bodyPr/>
        <a:lstStyle/>
        <a:p>
          <a:endParaRPr lang="es-ES"/>
        </a:p>
      </dgm:t>
    </dgm:pt>
    <dgm:pt modelId="{DD8E362E-7EC0-494D-99BE-7D04CD06D5BC}" type="sibTrans" cxnId="{0C6086C3-EFD1-46AB-9140-CD8E7E6C9D76}">
      <dgm:prSet/>
      <dgm:spPr/>
      <dgm:t>
        <a:bodyPr/>
        <a:lstStyle/>
        <a:p>
          <a:endParaRPr lang="es-ES"/>
        </a:p>
      </dgm:t>
    </dgm:pt>
    <dgm:pt modelId="{696318EE-A2CD-4C81-B8FD-B311F0D12EE0}">
      <dgm:prSet/>
      <dgm:spPr/>
      <dgm:t>
        <a:bodyPr/>
        <a:lstStyle/>
        <a:p>
          <a:endParaRPr lang="es-ES"/>
        </a:p>
      </dgm:t>
    </dgm:pt>
    <dgm:pt modelId="{724B6202-E49C-4B6B-9F38-92E21D744B80}" type="parTrans" cxnId="{5A8AC21A-9B83-4470-9190-457BDB545F42}">
      <dgm:prSet/>
      <dgm:spPr/>
      <dgm:t>
        <a:bodyPr/>
        <a:lstStyle/>
        <a:p>
          <a:endParaRPr lang="es-ES"/>
        </a:p>
      </dgm:t>
    </dgm:pt>
    <dgm:pt modelId="{13D48F30-9F0C-4616-9215-984912FCC8A4}" type="sibTrans" cxnId="{5A8AC21A-9B83-4470-9190-457BDB545F42}">
      <dgm:prSet/>
      <dgm:spPr/>
      <dgm:t>
        <a:bodyPr/>
        <a:lstStyle/>
        <a:p>
          <a:endParaRPr lang="es-ES"/>
        </a:p>
      </dgm:t>
    </dgm:pt>
    <dgm:pt modelId="{0CDF8447-FA0D-4782-8DF6-ADAFBCF25595}" type="pres">
      <dgm:prSet presAssocID="{307ACD4D-F536-4714-8B79-34286F0C2C2C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55D49DC-2DCA-43B4-B125-4A3D9E6C7600}" type="pres">
      <dgm:prSet presAssocID="{307ACD4D-F536-4714-8B79-34286F0C2C2C}" presName="cycle" presStyleCnt="0"/>
      <dgm:spPr/>
    </dgm:pt>
    <dgm:pt modelId="{F47ED60C-8AB2-435B-BC69-FAC2C5C1B67E}" type="pres">
      <dgm:prSet presAssocID="{307ACD4D-F536-4714-8B79-34286F0C2C2C}" presName="centerShape" presStyleCnt="0"/>
      <dgm:spPr/>
    </dgm:pt>
    <dgm:pt modelId="{A93252D9-1D72-4B59-A046-188805CEE1B1}" type="pres">
      <dgm:prSet presAssocID="{307ACD4D-F536-4714-8B79-34286F0C2C2C}" presName="connSite" presStyleLbl="node1" presStyleIdx="0" presStyleCnt="4"/>
      <dgm:spPr/>
    </dgm:pt>
    <dgm:pt modelId="{8FFB1483-B05B-4CEB-9490-A9A63D24E070}" type="pres">
      <dgm:prSet presAssocID="{307ACD4D-F536-4714-8B79-34286F0C2C2C}" presName="visible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E169A69-2A4D-416B-AB48-A623ADF8BC10}" type="pres">
      <dgm:prSet presAssocID="{036FA914-254E-407F-AF97-BBDAA5A1CC67}" presName="Name25" presStyleLbl="parChTrans1D1" presStyleIdx="0" presStyleCnt="3"/>
      <dgm:spPr/>
      <dgm:t>
        <a:bodyPr/>
        <a:lstStyle/>
        <a:p>
          <a:endParaRPr lang="es-ES"/>
        </a:p>
      </dgm:t>
    </dgm:pt>
    <dgm:pt modelId="{0B47F51B-F0A1-4E47-99A3-C0C6547E8A2E}" type="pres">
      <dgm:prSet presAssocID="{AC0799BB-BE26-4D47-B130-E24250C05719}" presName="node" presStyleCnt="0"/>
      <dgm:spPr/>
    </dgm:pt>
    <dgm:pt modelId="{3DCE3C96-56C8-455F-9899-F6DDF8D91A79}" type="pres">
      <dgm:prSet presAssocID="{AC0799BB-BE26-4D47-B130-E24250C05719}" presName="parentNode" presStyleLbl="node1" presStyleIdx="1" presStyleCnt="4" custScaleX="15489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96766B-DAFD-4BB1-B666-D0F93460D300}" type="pres">
      <dgm:prSet presAssocID="{AC0799BB-BE26-4D47-B130-E24250C05719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8022D0-F69E-445D-9455-366BC5FBF8D8}" type="pres">
      <dgm:prSet presAssocID="{7BDFDD4D-923A-405E-80A2-87721C7F7E44}" presName="Name25" presStyleLbl="parChTrans1D1" presStyleIdx="1" presStyleCnt="3"/>
      <dgm:spPr/>
      <dgm:t>
        <a:bodyPr/>
        <a:lstStyle/>
        <a:p>
          <a:endParaRPr lang="es-ES"/>
        </a:p>
      </dgm:t>
    </dgm:pt>
    <dgm:pt modelId="{70959A36-2FE5-4FE4-886D-7124CC209C1F}" type="pres">
      <dgm:prSet presAssocID="{0ECD4492-96AA-4AB5-85F4-31F81F37CA34}" presName="node" presStyleCnt="0"/>
      <dgm:spPr/>
    </dgm:pt>
    <dgm:pt modelId="{51FA98C7-0D54-47E9-B559-5D766976524A}" type="pres">
      <dgm:prSet presAssocID="{0ECD4492-96AA-4AB5-85F4-31F81F37CA34}" presName="parentNode" presStyleLbl="node1" presStyleIdx="2" presStyleCnt="4" custScaleX="154895" custLinFactNeighborX="-3608" custLinFactNeighborY="-138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53ABC7-31AD-4897-8E9A-D105242C0340}" type="pres">
      <dgm:prSet presAssocID="{0ECD4492-96AA-4AB5-85F4-31F81F37CA34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8438CB-9447-4843-BFCD-D8B6D7A06671}" type="pres">
      <dgm:prSet presAssocID="{EDF16FDE-AFDB-4D0E-AE94-B394F24973A5}" presName="Name25" presStyleLbl="parChTrans1D1" presStyleIdx="2" presStyleCnt="3"/>
      <dgm:spPr/>
      <dgm:t>
        <a:bodyPr/>
        <a:lstStyle/>
        <a:p>
          <a:endParaRPr lang="es-ES"/>
        </a:p>
      </dgm:t>
    </dgm:pt>
    <dgm:pt modelId="{355CEE58-AB01-4E37-BDC1-5830D7C9BAB4}" type="pres">
      <dgm:prSet presAssocID="{ED612575-2EF5-46DA-8E8E-BE44159321C0}" presName="node" presStyleCnt="0"/>
      <dgm:spPr/>
    </dgm:pt>
    <dgm:pt modelId="{6E8260E6-79E7-4CFB-8FBE-012C0FAF37E9}" type="pres">
      <dgm:prSet presAssocID="{ED612575-2EF5-46DA-8E8E-BE44159321C0}" presName="parentNode" presStyleLbl="node1" presStyleIdx="3" presStyleCnt="4" custScaleX="15489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402B86-FE80-4B76-99F8-08311A6A83CF}" type="pres">
      <dgm:prSet presAssocID="{ED612575-2EF5-46DA-8E8E-BE44159321C0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C6086C3-EFD1-46AB-9140-CD8E7E6C9D76}" srcId="{307ACD4D-F536-4714-8B79-34286F0C2C2C}" destId="{ED612575-2EF5-46DA-8E8E-BE44159321C0}" srcOrd="2" destOrd="0" parTransId="{EDF16FDE-AFDB-4D0E-AE94-B394F24973A5}" sibTransId="{DD8E362E-7EC0-494D-99BE-7D04CD06D5BC}"/>
    <dgm:cxn modelId="{5F295F8E-AA0B-4773-9E39-5D7AD9B4BFE4}" type="presOf" srcId="{0ECD4492-96AA-4AB5-85F4-31F81F37CA34}" destId="{51FA98C7-0D54-47E9-B559-5D766976524A}" srcOrd="0" destOrd="0" presId="urn:microsoft.com/office/officeart/2005/8/layout/radial2"/>
    <dgm:cxn modelId="{6499CDD6-8A29-431B-94FF-BE595CCABD19}" type="presOf" srcId="{ED612575-2EF5-46DA-8E8E-BE44159321C0}" destId="{6E8260E6-79E7-4CFB-8FBE-012C0FAF37E9}" srcOrd="0" destOrd="0" presId="urn:microsoft.com/office/officeart/2005/8/layout/radial2"/>
    <dgm:cxn modelId="{BB18AE4F-7AB8-4F07-9A5C-9D1739F38728}" type="presOf" srcId="{036FA914-254E-407F-AF97-BBDAA5A1CC67}" destId="{4E169A69-2A4D-416B-AB48-A623ADF8BC10}" srcOrd="0" destOrd="0" presId="urn:microsoft.com/office/officeart/2005/8/layout/radial2"/>
    <dgm:cxn modelId="{FF265D3E-84C7-4183-81F5-A6AF9A7E8404}" srcId="{307ACD4D-F536-4714-8B79-34286F0C2C2C}" destId="{AC0799BB-BE26-4D47-B130-E24250C05719}" srcOrd="0" destOrd="0" parTransId="{036FA914-254E-407F-AF97-BBDAA5A1CC67}" sibTransId="{79FE127D-EBBC-4060-82A1-DCF196DB5950}"/>
    <dgm:cxn modelId="{5543E799-12FC-49DE-BB56-0F2DDC623DFA}" type="presOf" srcId="{696318EE-A2CD-4C81-B8FD-B311F0D12EE0}" destId="{2496766B-DAFD-4BB1-B666-D0F93460D300}" srcOrd="0" destOrd="0" presId="urn:microsoft.com/office/officeart/2005/8/layout/radial2"/>
    <dgm:cxn modelId="{5D7EDBDF-49CE-4162-9D11-7ACA7E4A6A30}" type="presOf" srcId="{EDF16FDE-AFDB-4D0E-AE94-B394F24973A5}" destId="{4B8438CB-9447-4843-BFCD-D8B6D7A06671}" srcOrd="0" destOrd="0" presId="urn:microsoft.com/office/officeart/2005/8/layout/radial2"/>
    <dgm:cxn modelId="{B50821AC-1272-4589-9B8E-2E20F614AC18}" srcId="{307ACD4D-F536-4714-8B79-34286F0C2C2C}" destId="{0ECD4492-96AA-4AB5-85F4-31F81F37CA34}" srcOrd="1" destOrd="0" parTransId="{7BDFDD4D-923A-405E-80A2-87721C7F7E44}" sibTransId="{BDCF285A-7650-47D7-BFE8-4567E33335EE}"/>
    <dgm:cxn modelId="{5A8AC21A-9B83-4470-9190-457BDB545F42}" srcId="{AC0799BB-BE26-4D47-B130-E24250C05719}" destId="{696318EE-A2CD-4C81-B8FD-B311F0D12EE0}" srcOrd="0" destOrd="0" parTransId="{724B6202-E49C-4B6B-9F38-92E21D744B80}" sibTransId="{13D48F30-9F0C-4616-9215-984912FCC8A4}"/>
    <dgm:cxn modelId="{F4BFF0F5-9002-47D0-AD72-89F1670615F4}" type="presOf" srcId="{307ACD4D-F536-4714-8B79-34286F0C2C2C}" destId="{0CDF8447-FA0D-4782-8DF6-ADAFBCF25595}" srcOrd="0" destOrd="0" presId="urn:microsoft.com/office/officeart/2005/8/layout/radial2"/>
    <dgm:cxn modelId="{19328587-EBCF-4DE6-ABC0-0242E0CAA0BD}" type="presOf" srcId="{7BDFDD4D-923A-405E-80A2-87721C7F7E44}" destId="{478022D0-F69E-445D-9455-366BC5FBF8D8}" srcOrd="0" destOrd="0" presId="urn:microsoft.com/office/officeart/2005/8/layout/radial2"/>
    <dgm:cxn modelId="{E8AE4532-DB5B-4AE0-A12D-9DF3DF9EA63C}" type="presOf" srcId="{AC0799BB-BE26-4D47-B130-E24250C05719}" destId="{3DCE3C96-56C8-455F-9899-F6DDF8D91A79}" srcOrd="0" destOrd="0" presId="urn:microsoft.com/office/officeart/2005/8/layout/radial2"/>
    <dgm:cxn modelId="{00B024A3-961B-4A2D-BD5D-622777EEBA1D}" type="presParOf" srcId="{0CDF8447-FA0D-4782-8DF6-ADAFBCF25595}" destId="{855D49DC-2DCA-43B4-B125-4A3D9E6C7600}" srcOrd="0" destOrd="0" presId="urn:microsoft.com/office/officeart/2005/8/layout/radial2"/>
    <dgm:cxn modelId="{C58452DF-FC20-4372-BF49-EFB0B50AB99C}" type="presParOf" srcId="{855D49DC-2DCA-43B4-B125-4A3D9E6C7600}" destId="{F47ED60C-8AB2-435B-BC69-FAC2C5C1B67E}" srcOrd="0" destOrd="0" presId="urn:microsoft.com/office/officeart/2005/8/layout/radial2"/>
    <dgm:cxn modelId="{2F900C2F-3E1D-4362-A045-83FAB7413111}" type="presParOf" srcId="{F47ED60C-8AB2-435B-BC69-FAC2C5C1B67E}" destId="{A93252D9-1D72-4B59-A046-188805CEE1B1}" srcOrd="0" destOrd="0" presId="urn:microsoft.com/office/officeart/2005/8/layout/radial2"/>
    <dgm:cxn modelId="{D2FBFA5E-4456-49CE-B716-0632B82A5BE2}" type="presParOf" srcId="{F47ED60C-8AB2-435B-BC69-FAC2C5C1B67E}" destId="{8FFB1483-B05B-4CEB-9490-A9A63D24E070}" srcOrd="1" destOrd="0" presId="urn:microsoft.com/office/officeart/2005/8/layout/radial2"/>
    <dgm:cxn modelId="{1904337A-29AF-479D-9F06-D1E54AF62A92}" type="presParOf" srcId="{855D49DC-2DCA-43B4-B125-4A3D9E6C7600}" destId="{4E169A69-2A4D-416B-AB48-A623ADF8BC10}" srcOrd="1" destOrd="0" presId="urn:microsoft.com/office/officeart/2005/8/layout/radial2"/>
    <dgm:cxn modelId="{791EF926-9ABD-416B-B192-1D37456E38EC}" type="presParOf" srcId="{855D49DC-2DCA-43B4-B125-4A3D9E6C7600}" destId="{0B47F51B-F0A1-4E47-99A3-C0C6547E8A2E}" srcOrd="2" destOrd="0" presId="urn:microsoft.com/office/officeart/2005/8/layout/radial2"/>
    <dgm:cxn modelId="{F050B80F-8545-4A19-A921-59E35272302F}" type="presParOf" srcId="{0B47F51B-F0A1-4E47-99A3-C0C6547E8A2E}" destId="{3DCE3C96-56C8-455F-9899-F6DDF8D91A79}" srcOrd="0" destOrd="0" presId="urn:microsoft.com/office/officeart/2005/8/layout/radial2"/>
    <dgm:cxn modelId="{E12D5673-CF7D-469A-A0E9-185FDA430FFD}" type="presParOf" srcId="{0B47F51B-F0A1-4E47-99A3-C0C6547E8A2E}" destId="{2496766B-DAFD-4BB1-B666-D0F93460D300}" srcOrd="1" destOrd="0" presId="urn:microsoft.com/office/officeart/2005/8/layout/radial2"/>
    <dgm:cxn modelId="{E2FC13DC-9A1D-44D1-A6A3-72EE765EBBB1}" type="presParOf" srcId="{855D49DC-2DCA-43B4-B125-4A3D9E6C7600}" destId="{478022D0-F69E-445D-9455-366BC5FBF8D8}" srcOrd="3" destOrd="0" presId="urn:microsoft.com/office/officeart/2005/8/layout/radial2"/>
    <dgm:cxn modelId="{8CFB9752-1EF5-49F6-9EEC-1CD03EC68608}" type="presParOf" srcId="{855D49DC-2DCA-43B4-B125-4A3D9E6C7600}" destId="{70959A36-2FE5-4FE4-886D-7124CC209C1F}" srcOrd="4" destOrd="0" presId="urn:microsoft.com/office/officeart/2005/8/layout/radial2"/>
    <dgm:cxn modelId="{D2A4AAE9-DC89-4EF0-912E-CBF336F72056}" type="presParOf" srcId="{70959A36-2FE5-4FE4-886D-7124CC209C1F}" destId="{51FA98C7-0D54-47E9-B559-5D766976524A}" srcOrd="0" destOrd="0" presId="urn:microsoft.com/office/officeart/2005/8/layout/radial2"/>
    <dgm:cxn modelId="{B874669C-3BCA-4E86-932F-1DD77A04891D}" type="presParOf" srcId="{70959A36-2FE5-4FE4-886D-7124CC209C1F}" destId="{0F53ABC7-31AD-4897-8E9A-D105242C0340}" srcOrd="1" destOrd="0" presId="urn:microsoft.com/office/officeart/2005/8/layout/radial2"/>
    <dgm:cxn modelId="{ED148FD6-05FC-437E-AE24-8B195F1DDCEA}" type="presParOf" srcId="{855D49DC-2DCA-43B4-B125-4A3D9E6C7600}" destId="{4B8438CB-9447-4843-BFCD-D8B6D7A06671}" srcOrd="5" destOrd="0" presId="urn:microsoft.com/office/officeart/2005/8/layout/radial2"/>
    <dgm:cxn modelId="{F53CF14E-439A-4E4B-A34A-53ECBC4EEC13}" type="presParOf" srcId="{855D49DC-2DCA-43B4-B125-4A3D9E6C7600}" destId="{355CEE58-AB01-4E37-BDC1-5830D7C9BAB4}" srcOrd="6" destOrd="0" presId="urn:microsoft.com/office/officeart/2005/8/layout/radial2"/>
    <dgm:cxn modelId="{8CD533D4-F15E-42CB-9D60-E4295917681E}" type="presParOf" srcId="{355CEE58-AB01-4E37-BDC1-5830D7C9BAB4}" destId="{6E8260E6-79E7-4CFB-8FBE-012C0FAF37E9}" srcOrd="0" destOrd="0" presId="urn:microsoft.com/office/officeart/2005/8/layout/radial2"/>
    <dgm:cxn modelId="{7FCDEA83-8803-409E-9BB9-71F0BCC9FA6B}" type="presParOf" srcId="{355CEE58-AB01-4E37-BDC1-5830D7C9BAB4}" destId="{16402B86-FE80-4B76-99F8-08311A6A83CF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B59953-FF33-4E0D-8AA3-B6309232E420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378D781-E333-453F-894B-F7F8D2916634}">
      <dgm:prSet phldrT="[Texto]"/>
      <dgm:spPr/>
      <dgm:t>
        <a:bodyPr/>
        <a:lstStyle/>
        <a:p>
          <a:r>
            <a:rPr lang="es-ES" dirty="0" smtClean="0"/>
            <a:t>Dimensión económica </a:t>
          </a:r>
          <a:endParaRPr lang="es-ES" dirty="0"/>
        </a:p>
      </dgm:t>
    </dgm:pt>
    <dgm:pt modelId="{3BF0015D-3792-482B-AAA3-37891042A266}" type="parTrans" cxnId="{3F42FAF3-CFF8-4E8C-9D91-5E5E6795E700}">
      <dgm:prSet/>
      <dgm:spPr/>
      <dgm:t>
        <a:bodyPr/>
        <a:lstStyle/>
        <a:p>
          <a:endParaRPr lang="es-ES"/>
        </a:p>
      </dgm:t>
    </dgm:pt>
    <dgm:pt modelId="{340AF126-9253-4F32-8EC4-991202DA88EC}" type="sibTrans" cxnId="{3F42FAF3-CFF8-4E8C-9D91-5E5E6795E700}">
      <dgm:prSet/>
      <dgm:spPr/>
      <dgm:t>
        <a:bodyPr/>
        <a:lstStyle/>
        <a:p>
          <a:endParaRPr lang="es-ES"/>
        </a:p>
      </dgm:t>
    </dgm:pt>
    <dgm:pt modelId="{2C8F5CBA-62C8-4A6A-9ED7-43408572C259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B4276091-5B88-4919-A81B-A9D5CF353988}" type="parTrans" cxnId="{BADEAC67-85E2-4822-9D0C-75FBDDCA576D}">
      <dgm:prSet/>
      <dgm:spPr/>
      <dgm:t>
        <a:bodyPr/>
        <a:lstStyle/>
        <a:p>
          <a:endParaRPr lang="es-ES"/>
        </a:p>
      </dgm:t>
    </dgm:pt>
    <dgm:pt modelId="{E5B4CF2C-C102-4A43-9B0C-3D7FB619F8BD}" type="sibTrans" cxnId="{BADEAC67-85E2-4822-9D0C-75FBDDCA576D}">
      <dgm:prSet/>
      <dgm:spPr/>
      <dgm:t>
        <a:bodyPr/>
        <a:lstStyle/>
        <a:p>
          <a:endParaRPr lang="es-ES"/>
        </a:p>
      </dgm:t>
    </dgm:pt>
    <dgm:pt modelId="{4AD96C22-A65A-4612-806F-F01CE807307E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13E232B1-F9F0-49D2-ABD1-612CAC17B7D9}" type="parTrans" cxnId="{926ACDAF-A9C2-4A27-A34D-71D8D711EC7D}">
      <dgm:prSet/>
      <dgm:spPr/>
      <dgm:t>
        <a:bodyPr/>
        <a:lstStyle/>
        <a:p>
          <a:endParaRPr lang="es-ES"/>
        </a:p>
      </dgm:t>
    </dgm:pt>
    <dgm:pt modelId="{78C1DC28-6DFC-409B-B455-FB75FE673FAD}" type="sibTrans" cxnId="{926ACDAF-A9C2-4A27-A34D-71D8D711EC7D}">
      <dgm:prSet/>
      <dgm:spPr/>
      <dgm:t>
        <a:bodyPr/>
        <a:lstStyle/>
        <a:p>
          <a:endParaRPr lang="es-ES"/>
        </a:p>
      </dgm:t>
    </dgm:pt>
    <dgm:pt modelId="{FBA1CDEB-1719-4ABE-863C-F18F4F649D51}">
      <dgm:prSet phldrT="[Texto]"/>
      <dgm:spPr/>
      <dgm:t>
        <a:bodyPr/>
        <a:lstStyle/>
        <a:p>
          <a:r>
            <a:rPr lang="es-ES" dirty="0" smtClean="0"/>
            <a:t>Dimensión Social</a:t>
          </a:r>
          <a:endParaRPr lang="es-ES" dirty="0"/>
        </a:p>
      </dgm:t>
    </dgm:pt>
    <dgm:pt modelId="{1EBBCE24-75A7-48FC-8B75-34047D2EA0DE}" type="parTrans" cxnId="{44550914-FC22-4FC0-9803-386CC0EAFFD2}">
      <dgm:prSet/>
      <dgm:spPr/>
      <dgm:t>
        <a:bodyPr/>
        <a:lstStyle/>
        <a:p>
          <a:endParaRPr lang="es-ES"/>
        </a:p>
      </dgm:t>
    </dgm:pt>
    <dgm:pt modelId="{BD9938BC-866D-47F5-9273-B8EFDE40F507}" type="sibTrans" cxnId="{44550914-FC22-4FC0-9803-386CC0EAFFD2}">
      <dgm:prSet/>
      <dgm:spPr/>
      <dgm:t>
        <a:bodyPr/>
        <a:lstStyle/>
        <a:p>
          <a:endParaRPr lang="es-ES"/>
        </a:p>
      </dgm:t>
    </dgm:pt>
    <dgm:pt modelId="{B30882B0-C318-4168-A22C-65CFE3FBA20E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759E55D9-3956-42C9-A8FF-A2D363A18EAA}" type="parTrans" cxnId="{5D2A0F92-210E-4D88-9AE0-8D2DD5A74623}">
      <dgm:prSet/>
      <dgm:spPr/>
      <dgm:t>
        <a:bodyPr/>
        <a:lstStyle/>
        <a:p>
          <a:endParaRPr lang="es-ES"/>
        </a:p>
      </dgm:t>
    </dgm:pt>
    <dgm:pt modelId="{BD4C2DA3-81BA-4EE5-AFC3-1A126BC19237}" type="sibTrans" cxnId="{5D2A0F92-210E-4D88-9AE0-8D2DD5A74623}">
      <dgm:prSet/>
      <dgm:spPr/>
      <dgm:t>
        <a:bodyPr/>
        <a:lstStyle/>
        <a:p>
          <a:endParaRPr lang="es-ES"/>
        </a:p>
      </dgm:t>
    </dgm:pt>
    <dgm:pt modelId="{4796D2CE-51E5-49F9-BCC7-C4E8156CD085}">
      <dgm:prSet phldrT="[Texto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99570C26-1799-4871-B046-3BABF93B9E58}" type="parTrans" cxnId="{1F93C5DD-8528-44C0-82AF-BE35E3B1E27E}">
      <dgm:prSet/>
      <dgm:spPr/>
      <dgm:t>
        <a:bodyPr/>
        <a:lstStyle/>
        <a:p>
          <a:endParaRPr lang="es-ES"/>
        </a:p>
      </dgm:t>
    </dgm:pt>
    <dgm:pt modelId="{96B788A3-DBC3-48DA-A0EB-B51E39A9BBD6}" type="sibTrans" cxnId="{1F93C5DD-8528-44C0-82AF-BE35E3B1E27E}">
      <dgm:prSet/>
      <dgm:spPr/>
      <dgm:t>
        <a:bodyPr/>
        <a:lstStyle/>
        <a:p>
          <a:endParaRPr lang="es-ES"/>
        </a:p>
      </dgm:t>
    </dgm:pt>
    <dgm:pt modelId="{86D83913-2778-4A38-BE7F-6726FA30F8B3}">
      <dgm:prSet phldrT="[Texto]"/>
      <dgm:spPr/>
      <dgm:t>
        <a:bodyPr/>
        <a:lstStyle/>
        <a:p>
          <a:r>
            <a:rPr lang="es-ES" dirty="0" smtClean="0"/>
            <a:t>Dimensión ambiental</a:t>
          </a:r>
          <a:endParaRPr lang="es-ES" dirty="0"/>
        </a:p>
      </dgm:t>
    </dgm:pt>
    <dgm:pt modelId="{DF019BD3-07F1-4DF0-8280-28B6FCA4F5BE}" type="parTrans" cxnId="{0E17C955-3BF7-45B9-8F39-93070D256393}">
      <dgm:prSet/>
      <dgm:spPr/>
      <dgm:t>
        <a:bodyPr/>
        <a:lstStyle/>
        <a:p>
          <a:endParaRPr lang="es-ES"/>
        </a:p>
      </dgm:t>
    </dgm:pt>
    <dgm:pt modelId="{CEC6E7FC-6823-436D-B066-973599D39FF6}" type="sibTrans" cxnId="{0E17C955-3BF7-45B9-8F39-93070D256393}">
      <dgm:prSet/>
      <dgm:spPr/>
      <dgm:t>
        <a:bodyPr/>
        <a:lstStyle/>
        <a:p>
          <a:endParaRPr lang="es-ES"/>
        </a:p>
      </dgm:t>
    </dgm:pt>
    <dgm:pt modelId="{AA532165-C090-42A8-B9C1-9C3F91D29C97}">
      <dgm:prSet phldrT="[Texto]" phldr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07553E57-D47B-4425-82D8-9C5153B33432}" type="parTrans" cxnId="{074D1E0E-985E-4D34-91D7-7EB3213A75AB}">
      <dgm:prSet/>
      <dgm:spPr/>
      <dgm:t>
        <a:bodyPr/>
        <a:lstStyle/>
        <a:p>
          <a:endParaRPr lang="es-ES"/>
        </a:p>
      </dgm:t>
    </dgm:pt>
    <dgm:pt modelId="{743FB1C3-6404-4C9A-9C4E-C2F62F6DBF3E}" type="sibTrans" cxnId="{074D1E0E-985E-4D34-91D7-7EB3213A75AB}">
      <dgm:prSet/>
      <dgm:spPr/>
      <dgm:t>
        <a:bodyPr/>
        <a:lstStyle/>
        <a:p>
          <a:endParaRPr lang="es-ES"/>
        </a:p>
      </dgm:t>
    </dgm:pt>
    <dgm:pt modelId="{522EE12C-0471-49FB-ACA1-FCE3C5DC81B9}">
      <dgm:prSet phldrT="[Texto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808F2AAF-5CDB-4BCF-8D1D-94E3A5F1AD31}" type="parTrans" cxnId="{59BDED7B-90A5-4CAA-8506-DC350BD50730}">
      <dgm:prSet/>
      <dgm:spPr/>
      <dgm:t>
        <a:bodyPr/>
        <a:lstStyle/>
        <a:p>
          <a:endParaRPr lang="es-ES"/>
        </a:p>
      </dgm:t>
    </dgm:pt>
    <dgm:pt modelId="{6D7297F8-9A5D-4D77-814C-446B6474E7E4}" type="sibTrans" cxnId="{59BDED7B-90A5-4CAA-8506-DC350BD50730}">
      <dgm:prSet/>
      <dgm:spPr/>
      <dgm:t>
        <a:bodyPr/>
        <a:lstStyle/>
        <a:p>
          <a:endParaRPr lang="es-ES"/>
        </a:p>
      </dgm:t>
    </dgm:pt>
    <dgm:pt modelId="{F1A0A1BF-09CB-4CD6-9809-6E500CD54598}" type="pres">
      <dgm:prSet presAssocID="{B4B59953-FF33-4E0D-8AA3-B6309232E420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468CC1E4-B98A-439E-9809-367B1F3E9DE1}" type="pres">
      <dgm:prSet presAssocID="{2378D781-E333-453F-894B-F7F8D2916634}" presName="horFlow" presStyleCnt="0"/>
      <dgm:spPr/>
    </dgm:pt>
    <dgm:pt modelId="{164F4D41-C188-4196-8A83-7D01B8DDAB80}" type="pres">
      <dgm:prSet presAssocID="{2378D781-E333-453F-894B-F7F8D2916634}" presName="bigChev" presStyleLbl="node1" presStyleIdx="0" presStyleCnt="3"/>
      <dgm:spPr/>
      <dgm:t>
        <a:bodyPr/>
        <a:lstStyle/>
        <a:p>
          <a:endParaRPr lang="es-ES"/>
        </a:p>
      </dgm:t>
    </dgm:pt>
    <dgm:pt modelId="{3C3F8F93-FE4B-45D1-AF6B-9B2533FEF5A7}" type="pres">
      <dgm:prSet presAssocID="{B4276091-5B88-4919-A81B-A9D5CF353988}" presName="parTrans" presStyleCnt="0"/>
      <dgm:spPr/>
    </dgm:pt>
    <dgm:pt modelId="{4BAC26F8-2F00-4A65-8E99-2B0E074EF446}" type="pres">
      <dgm:prSet presAssocID="{2C8F5CBA-62C8-4A6A-9ED7-43408572C259}" presName="node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D255B4-0B20-4262-99F6-606A9534529B}" type="pres">
      <dgm:prSet presAssocID="{E5B4CF2C-C102-4A43-9B0C-3D7FB619F8BD}" presName="sibTrans" presStyleCnt="0"/>
      <dgm:spPr/>
    </dgm:pt>
    <dgm:pt modelId="{7ED20806-E4D8-4FEF-BCCA-F6E6AA26183C}" type="pres">
      <dgm:prSet presAssocID="{4AD96C22-A65A-4612-806F-F01CE807307E}" presName="node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431E36-1376-40D5-BAA3-04F4859E23AC}" type="pres">
      <dgm:prSet presAssocID="{2378D781-E333-453F-894B-F7F8D2916634}" presName="vSp" presStyleCnt="0"/>
      <dgm:spPr/>
    </dgm:pt>
    <dgm:pt modelId="{6F5490A7-F0AD-411C-A3C3-6C31CC3FA7CB}" type="pres">
      <dgm:prSet presAssocID="{FBA1CDEB-1719-4ABE-863C-F18F4F649D51}" presName="horFlow" presStyleCnt="0"/>
      <dgm:spPr/>
    </dgm:pt>
    <dgm:pt modelId="{23BFC497-89F8-43B7-A949-D5EE2D9C4A20}" type="pres">
      <dgm:prSet presAssocID="{FBA1CDEB-1719-4ABE-863C-F18F4F649D51}" presName="bigChev" presStyleLbl="node1" presStyleIdx="1" presStyleCnt="3"/>
      <dgm:spPr/>
      <dgm:t>
        <a:bodyPr/>
        <a:lstStyle/>
        <a:p>
          <a:endParaRPr lang="es-ES"/>
        </a:p>
      </dgm:t>
    </dgm:pt>
    <dgm:pt modelId="{84DF7554-99EA-4035-8FE2-28DA67D42FEF}" type="pres">
      <dgm:prSet presAssocID="{759E55D9-3956-42C9-A8FF-A2D363A18EAA}" presName="parTrans" presStyleCnt="0"/>
      <dgm:spPr/>
    </dgm:pt>
    <dgm:pt modelId="{5FDB7E61-3EBD-4038-ACBE-61C9AA906F4C}" type="pres">
      <dgm:prSet presAssocID="{B30882B0-C318-4168-A22C-65CFE3FBA20E}" presName="node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00E2F3-5082-4C71-B399-1B3DE0F9CC78}" type="pres">
      <dgm:prSet presAssocID="{BD4C2DA3-81BA-4EE5-AFC3-1A126BC19237}" presName="sibTrans" presStyleCnt="0"/>
      <dgm:spPr/>
    </dgm:pt>
    <dgm:pt modelId="{8E114F19-8AC0-49C3-988F-062E1D7C2E61}" type="pres">
      <dgm:prSet presAssocID="{4796D2CE-51E5-49F9-BCC7-C4E8156CD085}" presName="node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81601A1-F3F3-43DB-A186-B2E9BDEB5F43}" type="pres">
      <dgm:prSet presAssocID="{FBA1CDEB-1719-4ABE-863C-F18F4F649D51}" presName="vSp" presStyleCnt="0"/>
      <dgm:spPr/>
    </dgm:pt>
    <dgm:pt modelId="{74AE4406-90A6-4C6D-B3EA-4664C3EC5B9A}" type="pres">
      <dgm:prSet presAssocID="{86D83913-2778-4A38-BE7F-6726FA30F8B3}" presName="horFlow" presStyleCnt="0"/>
      <dgm:spPr/>
    </dgm:pt>
    <dgm:pt modelId="{1FD5BDFB-A3DB-4249-A6F4-5C0EAEB7CA21}" type="pres">
      <dgm:prSet presAssocID="{86D83913-2778-4A38-BE7F-6726FA30F8B3}" presName="bigChev" presStyleLbl="node1" presStyleIdx="2" presStyleCnt="3"/>
      <dgm:spPr/>
      <dgm:t>
        <a:bodyPr/>
        <a:lstStyle/>
        <a:p>
          <a:endParaRPr lang="es-ES"/>
        </a:p>
      </dgm:t>
    </dgm:pt>
    <dgm:pt modelId="{0F458997-6BCF-4D99-B946-7E915A2CBCD0}" type="pres">
      <dgm:prSet presAssocID="{07553E57-D47B-4425-82D8-9C5153B33432}" presName="parTrans" presStyleCnt="0"/>
      <dgm:spPr/>
    </dgm:pt>
    <dgm:pt modelId="{6D31667F-A49C-4390-8410-5B0DD9F7816B}" type="pres">
      <dgm:prSet presAssocID="{AA532165-C090-42A8-B9C1-9C3F91D29C97}" presName="node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06213E-772E-4BE8-A096-119B109ED160}" type="pres">
      <dgm:prSet presAssocID="{743FB1C3-6404-4C9A-9C4E-C2F62F6DBF3E}" presName="sibTrans" presStyleCnt="0"/>
      <dgm:spPr/>
    </dgm:pt>
    <dgm:pt modelId="{251A7222-2B36-450A-A512-1BBDBB5579CB}" type="pres">
      <dgm:prSet presAssocID="{522EE12C-0471-49FB-ACA1-FCE3C5DC81B9}" presName="node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E17C955-3BF7-45B9-8F39-93070D256393}" srcId="{B4B59953-FF33-4E0D-8AA3-B6309232E420}" destId="{86D83913-2778-4A38-BE7F-6726FA30F8B3}" srcOrd="2" destOrd="0" parTransId="{DF019BD3-07F1-4DF0-8280-28B6FCA4F5BE}" sibTransId="{CEC6E7FC-6823-436D-B066-973599D39FF6}"/>
    <dgm:cxn modelId="{40079251-0B4B-4A97-900B-A97FE441EE5D}" type="presOf" srcId="{AA532165-C090-42A8-B9C1-9C3F91D29C97}" destId="{6D31667F-A49C-4390-8410-5B0DD9F7816B}" srcOrd="0" destOrd="0" presId="urn:microsoft.com/office/officeart/2005/8/layout/lProcess3"/>
    <dgm:cxn modelId="{49F23FA6-A663-4488-81EC-8474E8A7AE8F}" type="presOf" srcId="{86D83913-2778-4A38-BE7F-6726FA30F8B3}" destId="{1FD5BDFB-A3DB-4249-A6F4-5C0EAEB7CA21}" srcOrd="0" destOrd="0" presId="urn:microsoft.com/office/officeart/2005/8/layout/lProcess3"/>
    <dgm:cxn modelId="{5D2A0F92-210E-4D88-9AE0-8D2DD5A74623}" srcId="{FBA1CDEB-1719-4ABE-863C-F18F4F649D51}" destId="{B30882B0-C318-4168-A22C-65CFE3FBA20E}" srcOrd="0" destOrd="0" parTransId="{759E55D9-3956-42C9-A8FF-A2D363A18EAA}" sibTransId="{BD4C2DA3-81BA-4EE5-AFC3-1A126BC19237}"/>
    <dgm:cxn modelId="{926ACDAF-A9C2-4A27-A34D-71D8D711EC7D}" srcId="{2378D781-E333-453F-894B-F7F8D2916634}" destId="{4AD96C22-A65A-4612-806F-F01CE807307E}" srcOrd="1" destOrd="0" parTransId="{13E232B1-F9F0-49D2-ABD1-612CAC17B7D9}" sibTransId="{78C1DC28-6DFC-409B-B455-FB75FE673FAD}"/>
    <dgm:cxn modelId="{F214B8C4-9C53-44E7-ABE8-7E164AAC780C}" type="presOf" srcId="{4AD96C22-A65A-4612-806F-F01CE807307E}" destId="{7ED20806-E4D8-4FEF-BCCA-F6E6AA26183C}" srcOrd="0" destOrd="0" presId="urn:microsoft.com/office/officeart/2005/8/layout/lProcess3"/>
    <dgm:cxn modelId="{44550914-FC22-4FC0-9803-386CC0EAFFD2}" srcId="{B4B59953-FF33-4E0D-8AA3-B6309232E420}" destId="{FBA1CDEB-1719-4ABE-863C-F18F4F649D51}" srcOrd="1" destOrd="0" parTransId="{1EBBCE24-75A7-48FC-8B75-34047D2EA0DE}" sibTransId="{BD9938BC-866D-47F5-9273-B8EFDE40F507}"/>
    <dgm:cxn modelId="{A66FE608-44CF-4689-A42F-EEDEDDE2F68B}" type="presOf" srcId="{2C8F5CBA-62C8-4A6A-9ED7-43408572C259}" destId="{4BAC26F8-2F00-4A65-8E99-2B0E074EF446}" srcOrd="0" destOrd="0" presId="urn:microsoft.com/office/officeart/2005/8/layout/lProcess3"/>
    <dgm:cxn modelId="{3F42FAF3-CFF8-4E8C-9D91-5E5E6795E700}" srcId="{B4B59953-FF33-4E0D-8AA3-B6309232E420}" destId="{2378D781-E333-453F-894B-F7F8D2916634}" srcOrd="0" destOrd="0" parTransId="{3BF0015D-3792-482B-AAA3-37891042A266}" sibTransId="{340AF126-9253-4F32-8EC4-991202DA88EC}"/>
    <dgm:cxn modelId="{6BEAF99B-9800-42C9-8887-39D70DE86EDA}" type="presOf" srcId="{B30882B0-C318-4168-A22C-65CFE3FBA20E}" destId="{5FDB7E61-3EBD-4038-ACBE-61C9AA906F4C}" srcOrd="0" destOrd="0" presId="urn:microsoft.com/office/officeart/2005/8/layout/lProcess3"/>
    <dgm:cxn modelId="{074D1E0E-985E-4D34-91D7-7EB3213A75AB}" srcId="{86D83913-2778-4A38-BE7F-6726FA30F8B3}" destId="{AA532165-C090-42A8-B9C1-9C3F91D29C97}" srcOrd="0" destOrd="0" parTransId="{07553E57-D47B-4425-82D8-9C5153B33432}" sibTransId="{743FB1C3-6404-4C9A-9C4E-C2F62F6DBF3E}"/>
    <dgm:cxn modelId="{9ED65826-5658-44E3-8023-2F628C0581A0}" type="presOf" srcId="{4796D2CE-51E5-49F9-BCC7-C4E8156CD085}" destId="{8E114F19-8AC0-49C3-988F-062E1D7C2E61}" srcOrd="0" destOrd="0" presId="urn:microsoft.com/office/officeart/2005/8/layout/lProcess3"/>
    <dgm:cxn modelId="{BADEAC67-85E2-4822-9D0C-75FBDDCA576D}" srcId="{2378D781-E333-453F-894B-F7F8D2916634}" destId="{2C8F5CBA-62C8-4A6A-9ED7-43408572C259}" srcOrd="0" destOrd="0" parTransId="{B4276091-5B88-4919-A81B-A9D5CF353988}" sibTransId="{E5B4CF2C-C102-4A43-9B0C-3D7FB619F8BD}"/>
    <dgm:cxn modelId="{A1534250-0C5B-4A69-B50B-16DF73DC1C81}" type="presOf" srcId="{B4B59953-FF33-4E0D-8AA3-B6309232E420}" destId="{F1A0A1BF-09CB-4CD6-9809-6E500CD54598}" srcOrd="0" destOrd="0" presId="urn:microsoft.com/office/officeart/2005/8/layout/lProcess3"/>
    <dgm:cxn modelId="{F34568B0-DB6B-4AC7-BC6F-6F737BE535C0}" type="presOf" srcId="{FBA1CDEB-1719-4ABE-863C-F18F4F649D51}" destId="{23BFC497-89F8-43B7-A949-D5EE2D9C4A20}" srcOrd="0" destOrd="0" presId="urn:microsoft.com/office/officeart/2005/8/layout/lProcess3"/>
    <dgm:cxn modelId="{E72E0B22-1688-48E0-9D15-00350C3A297B}" type="presOf" srcId="{522EE12C-0471-49FB-ACA1-FCE3C5DC81B9}" destId="{251A7222-2B36-450A-A512-1BBDBB5579CB}" srcOrd="0" destOrd="0" presId="urn:microsoft.com/office/officeart/2005/8/layout/lProcess3"/>
    <dgm:cxn modelId="{59BDED7B-90A5-4CAA-8506-DC350BD50730}" srcId="{86D83913-2778-4A38-BE7F-6726FA30F8B3}" destId="{522EE12C-0471-49FB-ACA1-FCE3C5DC81B9}" srcOrd="1" destOrd="0" parTransId="{808F2AAF-5CDB-4BCF-8D1D-94E3A5F1AD31}" sibTransId="{6D7297F8-9A5D-4D77-814C-446B6474E7E4}"/>
    <dgm:cxn modelId="{5818D632-3788-43B9-8307-6FD47656811A}" type="presOf" srcId="{2378D781-E333-453F-894B-F7F8D2916634}" destId="{164F4D41-C188-4196-8A83-7D01B8DDAB80}" srcOrd="0" destOrd="0" presId="urn:microsoft.com/office/officeart/2005/8/layout/lProcess3"/>
    <dgm:cxn modelId="{1F93C5DD-8528-44C0-82AF-BE35E3B1E27E}" srcId="{FBA1CDEB-1719-4ABE-863C-F18F4F649D51}" destId="{4796D2CE-51E5-49F9-BCC7-C4E8156CD085}" srcOrd="1" destOrd="0" parTransId="{99570C26-1799-4871-B046-3BABF93B9E58}" sibTransId="{96B788A3-DBC3-48DA-A0EB-B51E39A9BBD6}"/>
    <dgm:cxn modelId="{828B412C-B245-48BF-9E43-79A89BF93766}" type="presParOf" srcId="{F1A0A1BF-09CB-4CD6-9809-6E500CD54598}" destId="{468CC1E4-B98A-439E-9809-367B1F3E9DE1}" srcOrd="0" destOrd="0" presId="urn:microsoft.com/office/officeart/2005/8/layout/lProcess3"/>
    <dgm:cxn modelId="{9E383DB8-2064-48B1-B78C-1B174801C04A}" type="presParOf" srcId="{468CC1E4-B98A-439E-9809-367B1F3E9DE1}" destId="{164F4D41-C188-4196-8A83-7D01B8DDAB80}" srcOrd="0" destOrd="0" presId="urn:microsoft.com/office/officeart/2005/8/layout/lProcess3"/>
    <dgm:cxn modelId="{2E215DE9-846C-40D9-9790-8C852E80B934}" type="presParOf" srcId="{468CC1E4-B98A-439E-9809-367B1F3E9DE1}" destId="{3C3F8F93-FE4B-45D1-AF6B-9B2533FEF5A7}" srcOrd="1" destOrd="0" presId="urn:microsoft.com/office/officeart/2005/8/layout/lProcess3"/>
    <dgm:cxn modelId="{24605E07-C40E-45D8-9F9A-98554107B215}" type="presParOf" srcId="{468CC1E4-B98A-439E-9809-367B1F3E9DE1}" destId="{4BAC26F8-2F00-4A65-8E99-2B0E074EF446}" srcOrd="2" destOrd="0" presId="urn:microsoft.com/office/officeart/2005/8/layout/lProcess3"/>
    <dgm:cxn modelId="{F12255AA-4E4B-4641-A32E-6A24ED4A62F7}" type="presParOf" srcId="{468CC1E4-B98A-439E-9809-367B1F3E9DE1}" destId="{F1D255B4-0B20-4262-99F6-606A9534529B}" srcOrd="3" destOrd="0" presId="urn:microsoft.com/office/officeart/2005/8/layout/lProcess3"/>
    <dgm:cxn modelId="{F7717524-4C62-4EFC-9B00-D7CF3252C99F}" type="presParOf" srcId="{468CC1E4-B98A-439E-9809-367B1F3E9DE1}" destId="{7ED20806-E4D8-4FEF-BCCA-F6E6AA26183C}" srcOrd="4" destOrd="0" presId="urn:microsoft.com/office/officeart/2005/8/layout/lProcess3"/>
    <dgm:cxn modelId="{5FA366B8-8633-407A-B940-DE24BCD01068}" type="presParOf" srcId="{F1A0A1BF-09CB-4CD6-9809-6E500CD54598}" destId="{F7431E36-1376-40D5-BAA3-04F4859E23AC}" srcOrd="1" destOrd="0" presId="urn:microsoft.com/office/officeart/2005/8/layout/lProcess3"/>
    <dgm:cxn modelId="{2DAED4CF-0AA8-4428-8599-67EDEAC27446}" type="presParOf" srcId="{F1A0A1BF-09CB-4CD6-9809-6E500CD54598}" destId="{6F5490A7-F0AD-411C-A3C3-6C31CC3FA7CB}" srcOrd="2" destOrd="0" presId="urn:microsoft.com/office/officeart/2005/8/layout/lProcess3"/>
    <dgm:cxn modelId="{B00E6595-F786-402F-9236-1B1BCF72A8C1}" type="presParOf" srcId="{6F5490A7-F0AD-411C-A3C3-6C31CC3FA7CB}" destId="{23BFC497-89F8-43B7-A949-D5EE2D9C4A20}" srcOrd="0" destOrd="0" presId="urn:microsoft.com/office/officeart/2005/8/layout/lProcess3"/>
    <dgm:cxn modelId="{4A4A2E78-F439-4044-A49F-A74ED48295D8}" type="presParOf" srcId="{6F5490A7-F0AD-411C-A3C3-6C31CC3FA7CB}" destId="{84DF7554-99EA-4035-8FE2-28DA67D42FEF}" srcOrd="1" destOrd="0" presId="urn:microsoft.com/office/officeart/2005/8/layout/lProcess3"/>
    <dgm:cxn modelId="{B0623779-3E0A-45EA-8F0E-A9ADC91941C2}" type="presParOf" srcId="{6F5490A7-F0AD-411C-A3C3-6C31CC3FA7CB}" destId="{5FDB7E61-3EBD-4038-ACBE-61C9AA906F4C}" srcOrd="2" destOrd="0" presId="urn:microsoft.com/office/officeart/2005/8/layout/lProcess3"/>
    <dgm:cxn modelId="{93170658-1BBA-4186-BFA8-143837DEDE0F}" type="presParOf" srcId="{6F5490A7-F0AD-411C-A3C3-6C31CC3FA7CB}" destId="{2300E2F3-5082-4C71-B399-1B3DE0F9CC78}" srcOrd="3" destOrd="0" presId="urn:microsoft.com/office/officeart/2005/8/layout/lProcess3"/>
    <dgm:cxn modelId="{0E580D29-5A02-4524-A8EE-2F378AE1122B}" type="presParOf" srcId="{6F5490A7-F0AD-411C-A3C3-6C31CC3FA7CB}" destId="{8E114F19-8AC0-49C3-988F-062E1D7C2E61}" srcOrd="4" destOrd="0" presId="urn:microsoft.com/office/officeart/2005/8/layout/lProcess3"/>
    <dgm:cxn modelId="{B66BB34D-440C-42E6-B814-BFE4A9D27A20}" type="presParOf" srcId="{F1A0A1BF-09CB-4CD6-9809-6E500CD54598}" destId="{981601A1-F3F3-43DB-A186-B2E9BDEB5F43}" srcOrd="3" destOrd="0" presId="urn:microsoft.com/office/officeart/2005/8/layout/lProcess3"/>
    <dgm:cxn modelId="{767F351A-C51A-41AB-9E09-7C1B663E1C2B}" type="presParOf" srcId="{F1A0A1BF-09CB-4CD6-9809-6E500CD54598}" destId="{74AE4406-90A6-4C6D-B3EA-4664C3EC5B9A}" srcOrd="4" destOrd="0" presId="urn:microsoft.com/office/officeart/2005/8/layout/lProcess3"/>
    <dgm:cxn modelId="{E1C52B4F-7155-4115-B5FB-EFFF4EB265D7}" type="presParOf" srcId="{74AE4406-90A6-4C6D-B3EA-4664C3EC5B9A}" destId="{1FD5BDFB-A3DB-4249-A6F4-5C0EAEB7CA21}" srcOrd="0" destOrd="0" presId="urn:microsoft.com/office/officeart/2005/8/layout/lProcess3"/>
    <dgm:cxn modelId="{7EAA05A0-A1E8-40E1-9097-EFB0AB7B2BC8}" type="presParOf" srcId="{74AE4406-90A6-4C6D-B3EA-4664C3EC5B9A}" destId="{0F458997-6BCF-4D99-B946-7E915A2CBCD0}" srcOrd="1" destOrd="0" presId="urn:microsoft.com/office/officeart/2005/8/layout/lProcess3"/>
    <dgm:cxn modelId="{0224FFD7-7F38-4E66-B671-6D4AD925434F}" type="presParOf" srcId="{74AE4406-90A6-4C6D-B3EA-4664C3EC5B9A}" destId="{6D31667F-A49C-4390-8410-5B0DD9F7816B}" srcOrd="2" destOrd="0" presId="urn:microsoft.com/office/officeart/2005/8/layout/lProcess3"/>
    <dgm:cxn modelId="{5964F76A-BF00-4356-A896-ADF1F6421460}" type="presParOf" srcId="{74AE4406-90A6-4C6D-B3EA-4664C3EC5B9A}" destId="{1006213E-772E-4BE8-A096-119B109ED160}" srcOrd="3" destOrd="0" presId="urn:microsoft.com/office/officeart/2005/8/layout/lProcess3"/>
    <dgm:cxn modelId="{6AF2C67E-1BB2-406B-AC12-DB389899EB66}" type="presParOf" srcId="{74AE4406-90A6-4C6D-B3EA-4664C3EC5B9A}" destId="{251A7222-2B36-450A-A512-1BBDBB5579CB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897937-291D-4389-9F9D-59147B5995F8}" type="doc">
      <dgm:prSet loTypeId="urn:microsoft.com/office/officeart/2005/8/layout/lProcess3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29647A59-62D1-43CA-8E2F-291249C1F4AE}">
      <dgm:prSet phldrT="[Texto]"/>
      <dgm:spPr/>
      <dgm:t>
        <a:bodyPr/>
        <a:lstStyle/>
        <a:p>
          <a:r>
            <a:rPr lang="es-ES" dirty="0" smtClean="0"/>
            <a:t>Económico </a:t>
          </a:r>
          <a:endParaRPr lang="es-ES" dirty="0"/>
        </a:p>
      </dgm:t>
    </dgm:pt>
    <dgm:pt modelId="{A4247486-AC6E-46E4-A9D1-91FDE36374C8}" type="parTrans" cxnId="{F0EF66C0-7BFE-4B68-85FF-BCEC95EAEFF3}">
      <dgm:prSet/>
      <dgm:spPr/>
      <dgm:t>
        <a:bodyPr/>
        <a:lstStyle/>
        <a:p>
          <a:endParaRPr lang="es-ES"/>
        </a:p>
      </dgm:t>
    </dgm:pt>
    <dgm:pt modelId="{57BFFEC9-4376-4903-91AF-CF537A6907CD}" type="sibTrans" cxnId="{F0EF66C0-7BFE-4B68-85FF-BCEC95EAEFF3}">
      <dgm:prSet/>
      <dgm:spPr/>
      <dgm:t>
        <a:bodyPr/>
        <a:lstStyle/>
        <a:p>
          <a:endParaRPr lang="es-ES"/>
        </a:p>
      </dgm:t>
    </dgm:pt>
    <dgm:pt modelId="{254B1F69-E193-48EB-BD7E-C5E15102FBF3}">
      <dgm:prSet phldrT="[Texto]"/>
      <dgm:spPr/>
      <dgm:t>
        <a:bodyPr/>
        <a:lstStyle/>
        <a:p>
          <a:r>
            <a:rPr lang="es-ES" dirty="0" smtClean="0"/>
            <a:t>Actividades factibles </a:t>
          </a:r>
          <a:endParaRPr lang="es-ES" dirty="0"/>
        </a:p>
      </dgm:t>
    </dgm:pt>
    <dgm:pt modelId="{FE8B587C-6B84-4FD0-96FB-F843B5977BFA}" type="parTrans" cxnId="{09C0E848-22A1-402D-91BC-373DF105527E}">
      <dgm:prSet/>
      <dgm:spPr/>
      <dgm:t>
        <a:bodyPr/>
        <a:lstStyle/>
        <a:p>
          <a:endParaRPr lang="es-ES"/>
        </a:p>
      </dgm:t>
    </dgm:pt>
    <dgm:pt modelId="{061F6E2D-E9D4-480D-97A7-AA48DE98AE40}" type="sibTrans" cxnId="{09C0E848-22A1-402D-91BC-373DF105527E}">
      <dgm:prSet/>
      <dgm:spPr/>
      <dgm:t>
        <a:bodyPr/>
        <a:lstStyle/>
        <a:p>
          <a:endParaRPr lang="es-ES"/>
        </a:p>
      </dgm:t>
    </dgm:pt>
    <dgm:pt modelId="{C85DE9B8-43E9-4B43-9D9B-56BE4DD79CD4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F6C82C90-FE5D-41EC-A7FE-B4770C27FFC6}" type="parTrans" cxnId="{F3D97A32-4322-40DE-9738-E1BB771D02EE}">
      <dgm:prSet/>
      <dgm:spPr/>
      <dgm:t>
        <a:bodyPr/>
        <a:lstStyle/>
        <a:p>
          <a:endParaRPr lang="es-ES"/>
        </a:p>
      </dgm:t>
    </dgm:pt>
    <dgm:pt modelId="{3C809ACB-0254-4106-8FB8-74058944B2F1}" type="sibTrans" cxnId="{F3D97A32-4322-40DE-9738-E1BB771D02EE}">
      <dgm:prSet/>
      <dgm:spPr/>
      <dgm:t>
        <a:bodyPr/>
        <a:lstStyle/>
        <a:p>
          <a:endParaRPr lang="es-ES"/>
        </a:p>
      </dgm:t>
    </dgm:pt>
    <dgm:pt modelId="{3E361A22-6281-4CA7-976B-5D23928C0F53}">
      <dgm:prSet phldrT="[Texto]"/>
      <dgm:spPr/>
      <dgm:t>
        <a:bodyPr/>
        <a:lstStyle/>
        <a:p>
          <a:r>
            <a:rPr lang="es-ES" dirty="0" smtClean="0"/>
            <a:t>Sociocultural</a:t>
          </a:r>
          <a:endParaRPr lang="es-ES" dirty="0"/>
        </a:p>
      </dgm:t>
    </dgm:pt>
    <dgm:pt modelId="{C95AB406-D8BC-4CCD-9926-6BE554DA7B3C}" type="parTrans" cxnId="{70806170-3DA3-46A2-9672-3B4DE0E29287}">
      <dgm:prSet/>
      <dgm:spPr/>
      <dgm:t>
        <a:bodyPr/>
        <a:lstStyle/>
        <a:p>
          <a:endParaRPr lang="es-ES"/>
        </a:p>
      </dgm:t>
    </dgm:pt>
    <dgm:pt modelId="{72CF95A8-FFB4-4B09-83B3-FC8FB00731CE}" type="sibTrans" cxnId="{70806170-3DA3-46A2-9672-3B4DE0E29287}">
      <dgm:prSet/>
      <dgm:spPr/>
      <dgm:t>
        <a:bodyPr/>
        <a:lstStyle/>
        <a:p>
          <a:endParaRPr lang="es-ES"/>
        </a:p>
      </dgm:t>
    </dgm:pt>
    <dgm:pt modelId="{787555B9-FB9F-44A4-BC02-A59149EBD4A6}">
      <dgm:prSet phldrT="[Texto]"/>
      <dgm:spPr/>
      <dgm:t>
        <a:bodyPr/>
        <a:lstStyle/>
        <a:p>
          <a:r>
            <a:rPr lang="es-ES" dirty="0" smtClean="0"/>
            <a:t>Respeto</a:t>
          </a:r>
          <a:endParaRPr lang="es-ES" dirty="0"/>
        </a:p>
      </dgm:t>
    </dgm:pt>
    <dgm:pt modelId="{09420E50-9522-4553-9E11-42E319E89C4D}" type="parTrans" cxnId="{B5345317-4BBD-40E3-A40B-C1A2F03C8375}">
      <dgm:prSet/>
      <dgm:spPr/>
      <dgm:t>
        <a:bodyPr/>
        <a:lstStyle/>
        <a:p>
          <a:endParaRPr lang="es-ES"/>
        </a:p>
      </dgm:t>
    </dgm:pt>
    <dgm:pt modelId="{227251ED-A4FB-48D5-B33E-805605DE699F}" type="sibTrans" cxnId="{B5345317-4BBD-40E3-A40B-C1A2F03C8375}">
      <dgm:prSet/>
      <dgm:spPr/>
      <dgm:t>
        <a:bodyPr/>
        <a:lstStyle/>
        <a:p>
          <a:endParaRPr lang="es-ES"/>
        </a:p>
      </dgm:t>
    </dgm:pt>
    <dgm:pt modelId="{837CDD56-5C50-4B38-B9DD-2C3655AA408D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91963855-6A59-4EFC-BAC0-9475F2C6309F}" type="parTrans" cxnId="{482CA911-8A01-4BFD-9159-AAB7810382CD}">
      <dgm:prSet/>
      <dgm:spPr/>
      <dgm:t>
        <a:bodyPr/>
        <a:lstStyle/>
        <a:p>
          <a:endParaRPr lang="es-ES"/>
        </a:p>
      </dgm:t>
    </dgm:pt>
    <dgm:pt modelId="{3DC08DD9-B058-4B04-AF4F-804FD1AC2436}" type="sibTrans" cxnId="{482CA911-8A01-4BFD-9159-AAB7810382CD}">
      <dgm:prSet/>
      <dgm:spPr/>
      <dgm:t>
        <a:bodyPr/>
        <a:lstStyle/>
        <a:p>
          <a:endParaRPr lang="es-ES"/>
        </a:p>
      </dgm:t>
    </dgm:pt>
    <dgm:pt modelId="{C77F414C-A0A1-4F2E-841C-DCE621A08E75}">
      <dgm:prSet phldrT="[Texto]"/>
      <dgm:spPr/>
      <dgm:t>
        <a:bodyPr/>
        <a:lstStyle/>
        <a:p>
          <a:r>
            <a:rPr lang="es-ES" dirty="0" smtClean="0"/>
            <a:t>Ambiental</a:t>
          </a:r>
          <a:endParaRPr lang="es-ES" dirty="0"/>
        </a:p>
      </dgm:t>
    </dgm:pt>
    <dgm:pt modelId="{F16124AA-DD8D-4E8C-B695-68E90E7DBEE1}" type="parTrans" cxnId="{6283DC5C-0C20-403E-AE1C-080664531F4C}">
      <dgm:prSet/>
      <dgm:spPr/>
      <dgm:t>
        <a:bodyPr/>
        <a:lstStyle/>
        <a:p>
          <a:endParaRPr lang="es-ES"/>
        </a:p>
      </dgm:t>
    </dgm:pt>
    <dgm:pt modelId="{7C670F05-1C09-44DA-8937-DE012347FDA0}" type="sibTrans" cxnId="{6283DC5C-0C20-403E-AE1C-080664531F4C}">
      <dgm:prSet/>
      <dgm:spPr/>
      <dgm:t>
        <a:bodyPr/>
        <a:lstStyle/>
        <a:p>
          <a:endParaRPr lang="es-ES"/>
        </a:p>
      </dgm:t>
    </dgm:pt>
    <dgm:pt modelId="{A7DB4659-FD93-4A7C-A328-21DE0CF59325}">
      <dgm:prSet phldrT="[Texto]"/>
      <dgm:spPr/>
      <dgm:t>
        <a:bodyPr/>
        <a:lstStyle/>
        <a:p>
          <a:r>
            <a:rPr lang="es-ES" dirty="0" smtClean="0"/>
            <a:t>Uso correcto de recursos</a:t>
          </a:r>
          <a:endParaRPr lang="es-ES" dirty="0"/>
        </a:p>
      </dgm:t>
    </dgm:pt>
    <dgm:pt modelId="{03F83B8F-5CD3-4D23-8902-0AD5E22B9976}" type="parTrans" cxnId="{A42D0210-F473-4B02-AA85-15AC5AB23E12}">
      <dgm:prSet/>
      <dgm:spPr/>
      <dgm:t>
        <a:bodyPr/>
        <a:lstStyle/>
        <a:p>
          <a:endParaRPr lang="es-ES"/>
        </a:p>
      </dgm:t>
    </dgm:pt>
    <dgm:pt modelId="{EC225A90-3E08-4B9D-9392-422F169EEDF8}" type="sibTrans" cxnId="{A42D0210-F473-4B02-AA85-15AC5AB23E12}">
      <dgm:prSet/>
      <dgm:spPr/>
      <dgm:t>
        <a:bodyPr/>
        <a:lstStyle/>
        <a:p>
          <a:endParaRPr lang="es-ES"/>
        </a:p>
      </dgm:t>
    </dgm:pt>
    <dgm:pt modelId="{99CBE759-4217-4EC7-8583-F3D94E7D5DD6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5B2F978F-4141-4A8F-B1C6-6945AFC6F59D}" type="parTrans" cxnId="{E47965DC-19CB-4B28-8400-8BEE74E67878}">
      <dgm:prSet/>
      <dgm:spPr/>
      <dgm:t>
        <a:bodyPr/>
        <a:lstStyle/>
        <a:p>
          <a:endParaRPr lang="es-ES"/>
        </a:p>
      </dgm:t>
    </dgm:pt>
    <dgm:pt modelId="{E78BCEDE-1AA5-412C-BDAD-ABC3C8A164AB}" type="sibTrans" cxnId="{E47965DC-19CB-4B28-8400-8BEE74E67878}">
      <dgm:prSet/>
      <dgm:spPr/>
      <dgm:t>
        <a:bodyPr/>
        <a:lstStyle/>
        <a:p>
          <a:endParaRPr lang="es-ES"/>
        </a:p>
      </dgm:t>
    </dgm:pt>
    <dgm:pt modelId="{0E82AC42-C106-41FF-9C35-6AF3F1D700AF}" type="pres">
      <dgm:prSet presAssocID="{3C897937-291D-4389-9F9D-59147B5995F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D396FA20-AFA8-4780-85E2-534857F5A081}" type="pres">
      <dgm:prSet presAssocID="{29647A59-62D1-43CA-8E2F-291249C1F4AE}" presName="horFlow" presStyleCnt="0"/>
      <dgm:spPr/>
    </dgm:pt>
    <dgm:pt modelId="{31F62280-CFE5-4F00-B1CC-C6E6F0C08099}" type="pres">
      <dgm:prSet presAssocID="{29647A59-62D1-43CA-8E2F-291249C1F4AE}" presName="bigChev" presStyleLbl="node1" presStyleIdx="0" presStyleCnt="3"/>
      <dgm:spPr/>
      <dgm:t>
        <a:bodyPr/>
        <a:lstStyle/>
        <a:p>
          <a:endParaRPr lang="es-ES"/>
        </a:p>
      </dgm:t>
    </dgm:pt>
    <dgm:pt modelId="{8D2ABA36-C550-417B-B4F2-F4B04951702B}" type="pres">
      <dgm:prSet presAssocID="{FE8B587C-6B84-4FD0-96FB-F843B5977BFA}" presName="parTrans" presStyleCnt="0"/>
      <dgm:spPr/>
    </dgm:pt>
    <dgm:pt modelId="{7946A0FF-C8DB-488F-851C-82621EFAB654}" type="pres">
      <dgm:prSet presAssocID="{254B1F69-E193-48EB-BD7E-C5E15102FBF3}" presName="node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337D2C-B264-43E9-9605-5AB85622DC1E}" type="pres">
      <dgm:prSet presAssocID="{061F6E2D-E9D4-480D-97A7-AA48DE98AE40}" presName="sibTrans" presStyleCnt="0"/>
      <dgm:spPr/>
    </dgm:pt>
    <dgm:pt modelId="{8CDCEC7B-12E5-458C-B09F-FA7DBA4D017F}" type="pres">
      <dgm:prSet presAssocID="{C85DE9B8-43E9-4B43-9D9B-56BE4DD79CD4}" presName="node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07E029-C665-4DF9-A1BB-D5C9CCE74A4D}" type="pres">
      <dgm:prSet presAssocID="{29647A59-62D1-43CA-8E2F-291249C1F4AE}" presName="vSp" presStyleCnt="0"/>
      <dgm:spPr/>
    </dgm:pt>
    <dgm:pt modelId="{EB22CD32-BFC4-4CAD-B0F3-955B5732651E}" type="pres">
      <dgm:prSet presAssocID="{3E361A22-6281-4CA7-976B-5D23928C0F53}" presName="horFlow" presStyleCnt="0"/>
      <dgm:spPr/>
    </dgm:pt>
    <dgm:pt modelId="{E23BD4B0-DED2-439F-A7C6-73C66F6A8F50}" type="pres">
      <dgm:prSet presAssocID="{3E361A22-6281-4CA7-976B-5D23928C0F53}" presName="bigChev" presStyleLbl="node1" presStyleIdx="1" presStyleCnt="3"/>
      <dgm:spPr/>
      <dgm:t>
        <a:bodyPr/>
        <a:lstStyle/>
        <a:p>
          <a:endParaRPr lang="es-ES"/>
        </a:p>
      </dgm:t>
    </dgm:pt>
    <dgm:pt modelId="{72A03657-FAD6-4E9E-8FF3-2F1BC6B3A02D}" type="pres">
      <dgm:prSet presAssocID="{09420E50-9522-4553-9E11-42E319E89C4D}" presName="parTrans" presStyleCnt="0"/>
      <dgm:spPr/>
    </dgm:pt>
    <dgm:pt modelId="{99D3778B-C3B1-480F-97A5-76198910154C}" type="pres">
      <dgm:prSet presAssocID="{787555B9-FB9F-44A4-BC02-A59149EBD4A6}" presName="node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A52EAA-61B0-489F-9C9A-CA1E7916FC6C}" type="pres">
      <dgm:prSet presAssocID="{227251ED-A4FB-48D5-B33E-805605DE699F}" presName="sibTrans" presStyleCnt="0"/>
      <dgm:spPr/>
    </dgm:pt>
    <dgm:pt modelId="{C5624139-D8E0-4519-B35F-148AE746874D}" type="pres">
      <dgm:prSet presAssocID="{837CDD56-5C50-4B38-B9DD-2C3655AA408D}" presName="node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33180A-5576-4259-BFE3-BA877FA1ED2D}" type="pres">
      <dgm:prSet presAssocID="{3E361A22-6281-4CA7-976B-5D23928C0F53}" presName="vSp" presStyleCnt="0"/>
      <dgm:spPr/>
    </dgm:pt>
    <dgm:pt modelId="{18513001-C13C-4EA5-A5AD-C58612605DFE}" type="pres">
      <dgm:prSet presAssocID="{C77F414C-A0A1-4F2E-841C-DCE621A08E75}" presName="horFlow" presStyleCnt="0"/>
      <dgm:spPr/>
    </dgm:pt>
    <dgm:pt modelId="{161D7DD5-6940-4B4C-B09A-48B365267AA2}" type="pres">
      <dgm:prSet presAssocID="{C77F414C-A0A1-4F2E-841C-DCE621A08E75}" presName="bigChev" presStyleLbl="node1" presStyleIdx="2" presStyleCnt="3"/>
      <dgm:spPr/>
      <dgm:t>
        <a:bodyPr/>
        <a:lstStyle/>
        <a:p>
          <a:endParaRPr lang="es-ES"/>
        </a:p>
      </dgm:t>
    </dgm:pt>
    <dgm:pt modelId="{E2757BDA-BF75-4418-A418-52E45288397B}" type="pres">
      <dgm:prSet presAssocID="{03F83B8F-5CD3-4D23-8902-0AD5E22B9976}" presName="parTrans" presStyleCnt="0"/>
      <dgm:spPr/>
    </dgm:pt>
    <dgm:pt modelId="{D84D3C02-B29D-4A99-9FE9-EAC8345D2A19}" type="pres">
      <dgm:prSet presAssocID="{A7DB4659-FD93-4A7C-A328-21DE0CF59325}" presName="node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6FBDB2-0452-4C07-84B8-4424402B0232}" type="pres">
      <dgm:prSet presAssocID="{EC225A90-3E08-4B9D-9392-422F169EEDF8}" presName="sibTrans" presStyleCnt="0"/>
      <dgm:spPr/>
    </dgm:pt>
    <dgm:pt modelId="{42B1C461-109E-4858-9039-3DCEF8BB1E68}" type="pres">
      <dgm:prSet presAssocID="{99CBE759-4217-4EC7-8583-F3D94E7D5DD6}" presName="node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9F94F6C-5601-413C-AE5C-975B55CA811A}" type="presOf" srcId="{C85DE9B8-43E9-4B43-9D9B-56BE4DD79CD4}" destId="{8CDCEC7B-12E5-458C-B09F-FA7DBA4D017F}" srcOrd="0" destOrd="0" presId="urn:microsoft.com/office/officeart/2005/8/layout/lProcess3"/>
    <dgm:cxn modelId="{B5345317-4BBD-40E3-A40B-C1A2F03C8375}" srcId="{3E361A22-6281-4CA7-976B-5D23928C0F53}" destId="{787555B9-FB9F-44A4-BC02-A59149EBD4A6}" srcOrd="0" destOrd="0" parTransId="{09420E50-9522-4553-9E11-42E319E89C4D}" sibTransId="{227251ED-A4FB-48D5-B33E-805605DE699F}"/>
    <dgm:cxn modelId="{4339D84C-5C4E-486C-BF53-0DC12E0502B2}" type="presOf" srcId="{3E361A22-6281-4CA7-976B-5D23928C0F53}" destId="{E23BD4B0-DED2-439F-A7C6-73C66F6A8F50}" srcOrd="0" destOrd="0" presId="urn:microsoft.com/office/officeart/2005/8/layout/lProcess3"/>
    <dgm:cxn modelId="{CAC15967-FB1A-4D29-B4D3-93B29F7A5F55}" type="presOf" srcId="{99CBE759-4217-4EC7-8583-F3D94E7D5DD6}" destId="{42B1C461-109E-4858-9039-3DCEF8BB1E68}" srcOrd="0" destOrd="0" presId="urn:microsoft.com/office/officeart/2005/8/layout/lProcess3"/>
    <dgm:cxn modelId="{F03439F9-5480-461A-BAE7-6EB5CB015B6D}" type="presOf" srcId="{787555B9-FB9F-44A4-BC02-A59149EBD4A6}" destId="{99D3778B-C3B1-480F-97A5-76198910154C}" srcOrd="0" destOrd="0" presId="urn:microsoft.com/office/officeart/2005/8/layout/lProcess3"/>
    <dgm:cxn modelId="{57EACB9B-531F-4E9D-8E85-527CB5D90F47}" type="presOf" srcId="{3C897937-291D-4389-9F9D-59147B5995F8}" destId="{0E82AC42-C106-41FF-9C35-6AF3F1D700AF}" srcOrd="0" destOrd="0" presId="urn:microsoft.com/office/officeart/2005/8/layout/lProcess3"/>
    <dgm:cxn modelId="{F0EF66C0-7BFE-4B68-85FF-BCEC95EAEFF3}" srcId="{3C897937-291D-4389-9F9D-59147B5995F8}" destId="{29647A59-62D1-43CA-8E2F-291249C1F4AE}" srcOrd="0" destOrd="0" parTransId="{A4247486-AC6E-46E4-A9D1-91FDE36374C8}" sibTransId="{57BFFEC9-4376-4903-91AF-CF537A6907CD}"/>
    <dgm:cxn modelId="{ADD02088-9000-4AC8-A9C4-1CCD665E4F4A}" type="presOf" srcId="{254B1F69-E193-48EB-BD7E-C5E15102FBF3}" destId="{7946A0FF-C8DB-488F-851C-82621EFAB654}" srcOrd="0" destOrd="0" presId="urn:microsoft.com/office/officeart/2005/8/layout/lProcess3"/>
    <dgm:cxn modelId="{F3D97A32-4322-40DE-9738-E1BB771D02EE}" srcId="{29647A59-62D1-43CA-8E2F-291249C1F4AE}" destId="{C85DE9B8-43E9-4B43-9D9B-56BE4DD79CD4}" srcOrd="1" destOrd="0" parTransId="{F6C82C90-FE5D-41EC-A7FE-B4770C27FFC6}" sibTransId="{3C809ACB-0254-4106-8FB8-74058944B2F1}"/>
    <dgm:cxn modelId="{826C4543-D7B2-4980-9FFC-877AD731ED55}" type="presOf" srcId="{A7DB4659-FD93-4A7C-A328-21DE0CF59325}" destId="{D84D3C02-B29D-4A99-9FE9-EAC8345D2A19}" srcOrd="0" destOrd="0" presId="urn:microsoft.com/office/officeart/2005/8/layout/lProcess3"/>
    <dgm:cxn modelId="{482CA911-8A01-4BFD-9159-AAB7810382CD}" srcId="{3E361A22-6281-4CA7-976B-5D23928C0F53}" destId="{837CDD56-5C50-4B38-B9DD-2C3655AA408D}" srcOrd="1" destOrd="0" parTransId="{91963855-6A59-4EFC-BAC0-9475F2C6309F}" sibTransId="{3DC08DD9-B058-4B04-AF4F-804FD1AC2436}"/>
    <dgm:cxn modelId="{5AD4EB17-6B35-49CD-8E7E-63CC3DE4BFB0}" type="presOf" srcId="{C77F414C-A0A1-4F2E-841C-DCE621A08E75}" destId="{161D7DD5-6940-4B4C-B09A-48B365267AA2}" srcOrd="0" destOrd="0" presId="urn:microsoft.com/office/officeart/2005/8/layout/lProcess3"/>
    <dgm:cxn modelId="{09C0E848-22A1-402D-91BC-373DF105527E}" srcId="{29647A59-62D1-43CA-8E2F-291249C1F4AE}" destId="{254B1F69-E193-48EB-BD7E-C5E15102FBF3}" srcOrd="0" destOrd="0" parTransId="{FE8B587C-6B84-4FD0-96FB-F843B5977BFA}" sibTransId="{061F6E2D-E9D4-480D-97A7-AA48DE98AE40}"/>
    <dgm:cxn modelId="{6283DC5C-0C20-403E-AE1C-080664531F4C}" srcId="{3C897937-291D-4389-9F9D-59147B5995F8}" destId="{C77F414C-A0A1-4F2E-841C-DCE621A08E75}" srcOrd="2" destOrd="0" parTransId="{F16124AA-DD8D-4E8C-B695-68E90E7DBEE1}" sibTransId="{7C670F05-1C09-44DA-8937-DE012347FDA0}"/>
    <dgm:cxn modelId="{70806170-3DA3-46A2-9672-3B4DE0E29287}" srcId="{3C897937-291D-4389-9F9D-59147B5995F8}" destId="{3E361A22-6281-4CA7-976B-5D23928C0F53}" srcOrd="1" destOrd="0" parTransId="{C95AB406-D8BC-4CCD-9926-6BE554DA7B3C}" sibTransId="{72CF95A8-FFB4-4B09-83B3-FC8FB00731CE}"/>
    <dgm:cxn modelId="{E47965DC-19CB-4B28-8400-8BEE74E67878}" srcId="{C77F414C-A0A1-4F2E-841C-DCE621A08E75}" destId="{99CBE759-4217-4EC7-8583-F3D94E7D5DD6}" srcOrd="1" destOrd="0" parTransId="{5B2F978F-4141-4A8F-B1C6-6945AFC6F59D}" sibTransId="{E78BCEDE-1AA5-412C-BDAD-ABC3C8A164AB}"/>
    <dgm:cxn modelId="{3A7B46BC-94DD-4ADD-807F-0CA531EAD8A8}" type="presOf" srcId="{29647A59-62D1-43CA-8E2F-291249C1F4AE}" destId="{31F62280-CFE5-4F00-B1CC-C6E6F0C08099}" srcOrd="0" destOrd="0" presId="urn:microsoft.com/office/officeart/2005/8/layout/lProcess3"/>
    <dgm:cxn modelId="{A42D0210-F473-4B02-AA85-15AC5AB23E12}" srcId="{C77F414C-A0A1-4F2E-841C-DCE621A08E75}" destId="{A7DB4659-FD93-4A7C-A328-21DE0CF59325}" srcOrd="0" destOrd="0" parTransId="{03F83B8F-5CD3-4D23-8902-0AD5E22B9976}" sibTransId="{EC225A90-3E08-4B9D-9392-422F169EEDF8}"/>
    <dgm:cxn modelId="{D7BC78E3-9FF6-4D76-9172-CFED4F57C1E2}" type="presOf" srcId="{837CDD56-5C50-4B38-B9DD-2C3655AA408D}" destId="{C5624139-D8E0-4519-B35F-148AE746874D}" srcOrd="0" destOrd="0" presId="urn:microsoft.com/office/officeart/2005/8/layout/lProcess3"/>
    <dgm:cxn modelId="{D5C7DEDF-1DA0-4DD3-A536-CEAAA3FB29FB}" type="presParOf" srcId="{0E82AC42-C106-41FF-9C35-6AF3F1D700AF}" destId="{D396FA20-AFA8-4780-85E2-534857F5A081}" srcOrd="0" destOrd="0" presId="urn:microsoft.com/office/officeart/2005/8/layout/lProcess3"/>
    <dgm:cxn modelId="{0DD3610B-9BAF-4B7E-912C-4886BFF4FB20}" type="presParOf" srcId="{D396FA20-AFA8-4780-85E2-534857F5A081}" destId="{31F62280-CFE5-4F00-B1CC-C6E6F0C08099}" srcOrd="0" destOrd="0" presId="urn:microsoft.com/office/officeart/2005/8/layout/lProcess3"/>
    <dgm:cxn modelId="{E8674CAB-4BCB-445D-B9C9-94AC2D501672}" type="presParOf" srcId="{D396FA20-AFA8-4780-85E2-534857F5A081}" destId="{8D2ABA36-C550-417B-B4F2-F4B04951702B}" srcOrd="1" destOrd="0" presId="urn:microsoft.com/office/officeart/2005/8/layout/lProcess3"/>
    <dgm:cxn modelId="{24B4B020-2264-4316-A7C5-8A855B2F3B59}" type="presParOf" srcId="{D396FA20-AFA8-4780-85E2-534857F5A081}" destId="{7946A0FF-C8DB-488F-851C-82621EFAB654}" srcOrd="2" destOrd="0" presId="urn:microsoft.com/office/officeart/2005/8/layout/lProcess3"/>
    <dgm:cxn modelId="{902C7140-5BC0-45DD-B0B0-374D5AF292F8}" type="presParOf" srcId="{D396FA20-AFA8-4780-85E2-534857F5A081}" destId="{D4337D2C-B264-43E9-9605-5AB85622DC1E}" srcOrd="3" destOrd="0" presId="urn:microsoft.com/office/officeart/2005/8/layout/lProcess3"/>
    <dgm:cxn modelId="{51543A7A-422D-4732-A7F6-9725D799CC5E}" type="presParOf" srcId="{D396FA20-AFA8-4780-85E2-534857F5A081}" destId="{8CDCEC7B-12E5-458C-B09F-FA7DBA4D017F}" srcOrd="4" destOrd="0" presId="urn:microsoft.com/office/officeart/2005/8/layout/lProcess3"/>
    <dgm:cxn modelId="{06C9A6BB-2D88-4DFB-A4C3-52E625FCE815}" type="presParOf" srcId="{0E82AC42-C106-41FF-9C35-6AF3F1D700AF}" destId="{0A07E029-C665-4DF9-A1BB-D5C9CCE74A4D}" srcOrd="1" destOrd="0" presId="urn:microsoft.com/office/officeart/2005/8/layout/lProcess3"/>
    <dgm:cxn modelId="{D3B52504-91BF-4656-BEE2-41D4EDD4145A}" type="presParOf" srcId="{0E82AC42-C106-41FF-9C35-6AF3F1D700AF}" destId="{EB22CD32-BFC4-4CAD-B0F3-955B5732651E}" srcOrd="2" destOrd="0" presId="urn:microsoft.com/office/officeart/2005/8/layout/lProcess3"/>
    <dgm:cxn modelId="{A8E12464-91F3-4367-8F06-FC6EF25D8970}" type="presParOf" srcId="{EB22CD32-BFC4-4CAD-B0F3-955B5732651E}" destId="{E23BD4B0-DED2-439F-A7C6-73C66F6A8F50}" srcOrd="0" destOrd="0" presId="urn:microsoft.com/office/officeart/2005/8/layout/lProcess3"/>
    <dgm:cxn modelId="{E86636B2-E251-4817-9873-FF8C24109240}" type="presParOf" srcId="{EB22CD32-BFC4-4CAD-B0F3-955B5732651E}" destId="{72A03657-FAD6-4E9E-8FF3-2F1BC6B3A02D}" srcOrd="1" destOrd="0" presId="urn:microsoft.com/office/officeart/2005/8/layout/lProcess3"/>
    <dgm:cxn modelId="{703E1886-6D2B-4729-B6D4-BF4BB342E4F0}" type="presParOf" srcId="{EB22CD32-BFC4-4CAD-B0F3-955B5732651E}" destId="{99D3778B-C3B1-480F-97A5-76198910154C}" srcOrd="2" destOrd="0" presId="urn:microsoft.com/office/officeart/2005/8/layout/lProcess3"/>
    <dgm:cxn modelId="{9459FA17-5614-448F-B57C-DAAA0BF2E4D5}" type="presParOf" srcId="{EB22CD32-BFC4-4CAD-B0F3-955B5732651E}" destId="{17A52EAA-61B0-489F-9C9A-CA1E7916FC6C}" srcOrd="3" destOrd="0" presId="urn:microsoft.com/office/officeart/2005/8/layout/lProcess3"/>
    <dgm:cxn modelId="{416B9DB3-2972-480E-B763-70A7C125C9CD}" type="presParOf" srcId="{EB22CD32-BFC4-4CAD-B0F3-955B5732651E}" destId="{C5624139-D8E0-4519-B35F-148AE746874D}" srcOrd="4" destOrd="0" presId="urn:microsoft.com/office/officeart/2005/8/layout/lProcess3"/>
    <dgm:cxn modelId="{E69F5A5F-6084-4C0A-8675-C1966B9FD6FF}" type="presParOf" srcId="{0E82AC42-C106-41FF-9C35-6AF3F1D700AF}" destId="{B333180A-5576-4259-BFE3-BA877FA1ED2D}" srcOrd="3" destOrd="0" presId="urn:microsoft.com/office/officeart/2005/8/layout/lProcess3"/>
    <dgm:cxn modelId="{77A0D617-4A6C-4179-A3B2-FDEBF586C0EB}" type="presParOf" srcId="{0E82AC42-C106-41FF-9C35-6AF3F1D700AF}" destId="{18513001-C13C-4EA5-A5AD-C58612605DFE}" srcOrd="4" destOrd="0" presId="urn:microsoft.com/office/officeart/2005/8/layout/lProcess3"/>
    <dgm:cxn modelId="{8A343DC9-2ABF-4E06-A933-FFDFAD804070}" type="presParOf" srcId="{18513001-C13C-4EA5-A5AD-C58612605DFE}" destId="{161D7DD5-6940-4B4C-B09A-48B365267AA2}" srcOrd="0" destOrd="0" presId="urn:microsoft.com/office/officeart/2005/8/layout/lProcess3"/>
    <dgm:cxn modelId="{B1CE363C-F1C6-4725-9E36-C5D791385941}" type="presParOf" srcId="{18513001-C13C-4EA5-A5AD-C58612605DFE}" destId="{E2757BDA-BF75-4418-A418-52E45288397B}" srcOrd="1" destOrd="0" presId="urn:microsoft.com/office/officeart/2005/8/layout/lProcess3"/>
    <dgm:cxn modelId="{83FDA123-A2D6-4230-A261-B41CED9C7732}" type="presParOf" srcId="{18513001-C13C-4EA5-A5AD-C58612605DFE}" destId="{D84D3C02-B29D-4A99-9FE9-EAC8345D2A19}" srcOrd="2" destOrd="0" presId="urn:microsoft.com/office/officeart/2005/8/layout/lProcess3"/>
    <dgm:cxn modelId="{8BB6C322-1053-49D3-9567-E68059B3397E}" type="presParOf" srcId="{18513001-C13C-4EA5-A5AD-C58612605DFE}" destId="{156FBDB2-0452-4C07-84B8-4424402B0232}" srcOrd="3" destOrd="0" presId="urn:microsoft.com/office/officeart/2005/8/layout/lProcess3"/>
    <dgm:cxn modelId="{A7715866-3745-4B7B-AA80-D4B504C99078}" type="presParOf" srcId="{18513001-C13C-4EA5-A5AD-C58612605DFE}" destId="{42B1C461-109E-4858-9039-3DCEF8BB1E68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D4DF07-5135-4892-8D78-B532FD17311C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</dgm:pt>
    <dgm:pt modelId="{31016A58-C9ED-442D-BE09-5FFAF477B049}">
      <dgm:prSet phldrT="[Texto]"/>
      <dgm:spPr/>
      <dgm:t>
        <a:bodyPr/>
        <a:lstStyle/>
        <a:p>
          <a:r>
            <a:rPr lang="es-ES" dirty="0" smtClean="0"/>
            <a:t>Turistas que visitan la comunidad</a:t>
          </a:r>
        </a:p>
        <a:p>
          <a:r>
            <a:rPr lang="es-ES" dirty="0" smtClean="0"/>
            <a:t>Participantes del proyecto de turismo </a:t>
          </a:r>
          <a:endParaRPr lang="es-ES" dirty="0"/>
        </a:p>
      </dgm:t>
    </dgm:pt>
    <dgm:pt modelId="{39C2C8B6-F8B0-4F18-9CF6-E02B9CC5DF0F}" type="parTrans" cxnId="{220EE5CA-5CA4-4EA1-A723-4FA2959D84E9}">
      <dgm:prSet/>
      <dgm:spPr/>
      <dgm:t>
        <a:bodyPr/>
        <a:lstStyle/>
        <a:p>
          <a:endParaRPr lang="es-ES"/>
        </a:p>
      </dgm:t>
    </dgm:pt>
    <dgm:pt modelId="{B3427C93-E7EE-4459-A665-94BA2B22E083}" type="sibTrans" cxnId="{220EE5CA-5CA4-4EA1-A723-4FA2959D84E9}">
      <dgm:prSet/>
      <dgm:spPr/>
      <dgm:t>
        <a:bodyPr/>
        <a:lstStyle/>
        <a:p>
          <a:endParaRPr lang="es-ES"/>
        </a:p>
      </dgm:t>
    </dgm:pt>
    <dgm:pt modelId="{2099A61A-65A0-4336-A330-A2F443771891}">
      <dgm:prSet phldrT="[Texto]"/>
      <dgm:spPr/>
      <dgm:t>
        <a:bodyPr/>
        <a:lstStyle/>
        <a:p>
          <a:r>
            <a:rPr lang="es-ES" dirty="0" smtClean="0"/>
            <a:t>Promotor turístico del GAD provincial </a:t>
          </a:r>
        </a:p>
        <a:p>
          <a:r>
            <a:rPr lang="es-ES" dirty="0" smtClean="0"/>
            <a:t>Presidente y coordinador de turismo de la comunidad</a:t>
          </a:r>
          <a:endParaRPr lang="es-ES" dirty="0"/>
        </a:p>
      </dgm:t>
    </dgm:pt>
    <dgm:pt modelId="{74F7AFE7-57BD-43A0-B175-E93325459EF3}" type="parTrans" cxnId="{DDFC00DA-952F-4421-BEA9-40625F22D32F}">
      <dgm:prSet/>
      <dgm:spPr/>
      <dgm:t>
        <a:bodyPr/>
        <a:lstStyle/>
        <a:p>
          <a:endParaRPr lang="es-ES"/>
        </a:p>
      </dgm:t>
    </dgm:pt>
    <dgm:pt modelId="{2DE45B04-F9E6-4C97-B2F7-0B509DFF6497}" type="sibTrans" cxnId="{DDFC00DA-952F-4421-BEA9-40625F22D32F}">
      <dgm:prSet/>
      <dgm:spPr/>
      <dgm:t>
        <a:bodyPr/>
        <a:lstStyle/>
        <a:p>
          <a:endParaRPr lang="es-ES"/>
        </a:p>
      </dgm:t>
    </dgm:pt>
    <dgm:pt modelId="{A84AACCA-ACD1-4BE2-991F-3EF276B7E6CF}" type="pres">
      <dgm:prSet presAssocID="{F2D4DF07-5135-4892-8D78-B532FD17311C}" presName="linearFlow" presStyleCnt="0">
        <dgm:presLayoutVars>
          <dgm:dir/>
          <dgm:resizeHandles val="exact"/>
        </dgm:presLayoutVars>
      </dgm:prSet>
      <dgm:spPr/>
    </dgm:pt>
    <dgm:pt modelId="{30FECA02-031C-486C-88AE-559EF4C6632E}" type="pres">
      <dgm:prSet presAssocID="{31016A58-C9ED-442D-BE09-5FFAF477B049}" presName="composite" presStyleCnt="0"/>
      <dgm:spPr/>
    </dgm:pt>
    <dgm:pt modelId="{E3A019E1-3F6A-4E01-8799-2D383A5E72D1}" type="pres">
      <dgm:prSet presAssocID="{31016A58-C9ED-442D-BE09-5FFAF477B049}" presName="imgShp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06B0E3B-BBBC-4169-B15F-A62B0D5FD16A}" type="pres">
      <dgm:prSet presAssocID="{31016A58-C9ED-442D-BE09-5FFAF477B049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FEBE53-FB92-47B8-92F6-CCCAFF52C1A8}" type="pres">
      <dgm:prSet presAssocID="{B3427C93-E7EE-4459-A665-94BA2B22E083}" presName="spacing" presStyleCnt="0"/>
      <dgm:spPr/>
    </dgm:pt>
    <dgm:pt modelId="{728C0E63-33DE-4C4E-8952-C65B0870A1CD}" type="pres">
      <dgm:prSet presAssocID="{2099A61A-65A0-4336-A330-A2F443771891}" presName="composite" presStyleCnt="0"/>
      <dgm:spPr/>
    </dgm:pt>
    <dgm:pt modelId="{043B1418-C672-4F54-A217-F035BC917D29}" type="pres">
      <dgm:prSet presAssocID="{2099A61A-65A0-4336-A330-A2F443771891}" presName="imgShp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6BDE048-F3F6-4CA7-837B-F80042FE001D}" type="pres">
      <dgm:prSet presAssocID="{2099A61A-65A0-4336-A330-A2F443771891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20EE5CA-5CA4-4EA1-A723-4FA2959D84E9}" srcId="{F2D4DF07-5135-4892-8D78-B532FD17311C}" destId="{31016A58-C9ED-442D-BE09-5FFAF477B049}" srcOrd="0" destOrd="0" parTransId="{39C2C8B6-F8B0-4F18-9CF6-E02B9CC5DF0F}" sibTransId="{B3427C93-E7EE-4459-A665-94BA2B22E083}"/>
    <dgm:cxn modelId="{DDFC00DA-952F-4421-BEA9-40625F22D32F}" srcId="{F2D4DF07-5135-4892-8D78-B532FD17311C}" destId="{2099A61A-65A0-4336-A330-A2F443771891}" srcOrd="1" destOrd="0" parTransId="{74F7AFE7-57BD-43A0-B175-E93325459EF3}" sibTransId="{2DE45B04-F9E6-4C97-B2F7-0B509DFF6497}"/>
    <dgm:cxn modelId="{BF0ED320-354C-41D5-9A5B-DAE556E1B984}" type="presOf" srcId="{2099A61A-65A0-4336-A330-A2F443771891}" destId="{96BDE048-F3F6-4CA7-837B-F80042FE001D}" srcOrd="0" destOrd="0" presId="urn:microsoft.com/office/officeart/2005/8/layout/vList3"/>
    <dgm:cxn modelId="{B2FCBD64-4848-4ECD-A81E-43864F1B313C}" type="presOf" srcId="{F2D4DF07-5135-4892-8D78-B532FD17311C}" destId="{A84AACCA-ACD1-4BE2-991F-3EF276B7E6CF}" srcOrd="0" destOrd="0" presId="urn:microsoft.com/office/officeart/2005/8/layout/vList3"/>
    <dgm:cxn modelId="{4985ACA3-BE29-4FBA-9FC5-9F03B97FA24A}" type="presOf" srcId="{31016A58-C9ED-442D-BE09-5FFAF477B049}" destId="{006B0E3B-BBBC-4169-B15F-A62B0D5FD16A}" srcOrd="0" destOrd="0" presId="urn:microsoft.com/office/officeart/2005/8/layout/vList3"/>
    <dgm:cxn modelId="{5BF3A000-6291-4BA4-ACE1-134F6D42240B}" type="presParOf" srcId="{A84AACCA-ACD1-4BE2-991F-3EF276B7E6CF}" destId="{30FECA02-031C-486C-88AE-559EF4C6632E}" srcOrd="0" destOrd="0" presId="urn:microsoft.com/office/officeart/2005/8/layout/vList3"/>
    <dgm:cxn modelId="{FDD41856-5325-4575-873E-B3FD3450CC14}" type="presParOf" srcId="{30FECA02-031C-486C-88AE-559EF4C6632E}" destId="{E3A019E1-3F6A-4E01-8799-2D383A5E72D1}" srcOrd="0" destOrd="0" presId="urn:microsoft.com/office/officeart/2005/8/layout/vList3"/>
    <dgm:cxn modelId="{81D258AC-DD2C-49D8-9256-2A79016AA040}" type="presParOf" srcId="{30FECA02-031C-486C-88AE-559EF4C6632E}" destId="{006B0E3B-BBBC-4169-B15F-A62B0D5FD16A}" srcOrd="1" destOrd="0" presId="urn:microsoft.com/office/officeart/2005/8/layout/vList3"/>
    <dgm:cxn modelId="{7941CEC3-AC2B-4CA6-B45F-7F02D6AE0B0E}" type="presParOf" srcId="{A84AACCA-ACD1-4BE2-991F-3EF276B7E6CF}" destId="{A5FEBE53-FB92-47B8-92F6-CCCAFF52C1A8}" srcOrd="1" destOrd="0" presId="urn:microsoft.com/office/officeart/2005/8/layout/vList3"/>
    <dgm:cxn modelId="{505AED86-83DE-46BA-B526-3F02B015CF7F}" type="presParOf" srcId="{A84AACCA-ACD1-4BE2-991F-3EF276B7E6CF}" destId="{728C0E63-33DE-4C4E-8952-C65B0870A1CD}" srcOrd="2" destOrd="0" presId="urn:microsoft.com/office/officeart/2005/8/layout/vList3"/>
    <dgm:cxn modelId="{3D0FE3AA-024C-427A-AC60-7C6E16C14030}" type="presParOf" srcId="{728C0E63-33DE-4C4E-8952-C65B0870A1CD}" destId="{043B1418-C672-4F54-A217-F035BC917D29}" srcOrd="0" destOrd="0" presId="urn:microsoft.com/office/officeart/2005/8/layout/vList3"/>
    <dgm:cxn modelId="{4D030B63-8F6D-4554-81DC-AFAA27DD2BEC}" type="presParOf" srcId="{728C0E63-33DE-4C4E-8952-C65B0870A1CD}" destId="{96BDE048-F3F6-4CA7-837B-F80042FE001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3D9834-95B7-47D1-AE70-04A088F811FD}" type="doc">
      <dgm:prSet loTypeId="urn:microsoft.com/office/officeart/2008/layout/PictureStrips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A56D4E8C-6745-4C3B-85A5-E8004F60EC72}">
      <dgm:prSet phldrT="[Texto]"/>
      <dgm:spPr/>
      <dgm:t>
        <a:bodyPr/>
        <a:lstStyle/>
        <a:p>
          <a:r>
            <a:rPr lang="es-ES" dirty="0" smtClean="0"/>
            <a:t>Actividades turísticas conservan la cultura </a:t>
          </a:r>
          <a:endParaRPr lang="es-ES" dirty="0"/>
        </a:p>
      </dgm:t>
    </dgm:pt>
    <dgm:pt modelId="{453364D8-7079-4EBB-AC77-61F4B20EAC18}" type="parTrans" cxnId="{B87E2FBC-A35B-4FF9-B59B-B7BA5FFA9A65}">
      <dgm:prSet/>
      <dgm:spPr/>
      <dgm:t>
        <a:bodyPr/>
        <a:lstStyle/>
        <a:p>
          <a:endParaRPr lang="es-ES"/>
        </a:p>
      </dgm:t>
    </dgm:pt>
    <dgm:pt modelId="{AC2D05D3-8888-44D0-88A2-F413BABA3457}" type="sibTrans" cxnId="{B87E2FBC-A35B-4FF9-B59B-B7BA5FFA9A65}">
      <dgm:prSet/>
      <dgm:spPr/>
      <dgm:t>
        <a:bodyPr/>
        <a:lstStyle/>
        <a:p>
          <a:endParaRPr lang="es-ES"/>
        </a:p>
      </dgm:t>
    </dgm:pt>
    <dgm:pt modelId="{62560099-1C38-41CE-B078-B0D8737CEBC0}">
      <dgm:prSet phldrT="[Texto]"/>
      <dgm:spPr/>
      <dgm:t>
        <a:bodyPr/>
        <a:lstStyle/>
        <a:p>
          <a:r>
            <a:rPr lang="es-ES" dirty="0" smtClean="0"/>
            <a:t>Ingresos económicos bajos </a:t>
          </a:r>
          <a:endParaRPr lang="es-ES" dirty="0"/>
        </a:p>
      </dgm:t>
    </dgm:pt>
    <dgm:pt modelId="{E1C93069-6485-4E85-851C-657DCBCE5422}" type="parTrans" cxnId="{17A636CF-B5DD-4072-9EE9-5CEB7A742826}">
      <dgm:prSet/>
      <dgm:spPr/>
      <dgm:t>
        <a:bodyPr/>
        <a:lstStyle/>
        <a:p>
          <a:endParaRPr lang="es-ES"/>
        </a:p>
      </dgm:t>
    </dgm:pt>
    <dgm:pt modelId="{B700A20A-05E3-4ABE-A912-504498AA7ECA}" type="sibTrans" cxnId="{17A636CF-B5DD-4072-9EE9-5CEB7A742826}">
      <dgm:prSet/>
      <dgm:spPr/>
      <dgm:t>
        <a:bodyPr/>
        <a:lstStyle/>
        <a:p>
          <a:endParaRPr lang="es-ES"/>
        </a:p>
      </dgm:t>
    </dgm:pt>
    <dgm:pt modelId="{3C4B4A3D-636E-46C8-AE20-7D1D669C304B}">
      <dgm:prSet phldrT="[Texto]"/>
      <dgm:spPr/>
      <dgm:t>
        <a:bodyPr/>
        <a:lstStyle/>
        <a:p>
          <a:r>
            <a:rPr lang="es-ES" dirty="0" smtClean="0"/>
            <a:t>Actualmente conservan su entorno</a:t>
          </a:r>
          <a:endParaRPr lang="es-ES" dirty="0"/>
        </a:p>
      </dgm:t>
    </dgm:pt>
    <dgm:pt modelId="{82178FA5-3EBB-41CE-BF8B-FED9754607C1}" type="parTrans" cxnId="{97D4D719-53C2-48D5-85DD-4C11E3A152DB}">
      <dgm:prSet/>
      <dgm:spPr/>
      <dgm:t>
        <a:bodyPr/>
        <a:lstStyle/>
        <a:p>
          <a:endParaRPr lang="es-ES"/>
        </a:p>
      </dgm:t>
    </dgm:pt>
    <dgm:pt modelId="{A215A0D7-B3EE-40BC-B9C2-8C04259CB590}" type="sibTrans" cxnId="{97D4D719-53C2-48D5-85DD-4C11E3A152DB}">
      <dgm:prSet/>
      <dgm:spPr/>
      <dgm:t>
        <a:bodyPr/>
        <a:lstStyle/>
        <a:p>
          <a:endParaRPr lang="es-ES"/>
        </a:p>
      </dgm:t>
    </dgm:pt>
    <dgm:pt modelId="{43EA8BDD-E99C-4409-B9F3-5A3696C0285C}">
      <dgm:prSet phldrT="[Texto]"/>
      <dgm:spPr/>
      <dgm:t>
        <a:bodyPr/>
        <a:lstStyle/>
        <a:p>
          <a:r>
            <a:rPr lang="es-ES" dirty="0" smtClean="0"/>
            <a:t>Motivación para seguir con el turismo </a:t>
          </a:r>
          <a:endParaRPr lang="es-ES" dirty="0"/>
        </a:p>
      </dgm:t>
    </dgm:pt>
    <dgm:pt modelId="{88247AB3-4327-4D73-BD39-1EEB552FFFDD}" type="parTrans" cxnId="{5775BA7A-8394-49B5-A7F4-09C0A6478EA9}">
      <dgm:prSet/>
      <dgm:spPr/>
      <dgm:t>
        <a:bodyPr/>
        <a:lstStyle/>
        <a:p>
          <a:endParaRPr lang="es-ES"/>
        </a:p>
      </dgm:t>
    </dgm:pt>
    <dgm:pt modelId="{DF8BBCF6-3C16-4ABF-B5BF-3BFAF4E92A2B}" type="sibTrans" cxnId="{5775BA7A-8394-49B5-A7F4-09C0A6478EA9}">
      <dgm:prSet/>
      <dgm:spPr/>
      <dgm:t>
        <a:bodyPr/>
        <a:lstStyle/>
        <a:p>
          <a:endParaRPr lang="es-ES"/>
        </a:p>
      </dgm:t>
    </dgm:pt>
    <dgm:pt modelId="{723514A8-E46E-4D53-884B-4D8A05541E67}">
      <dgm:prSet phldrT="[Texto]"/>
      <dgm:spPr/>
      <dgm:t>
        <a:bodyPr/>
        <a:lstStyle/>
        <a:p>
          <a:r>
            <a:rPr lang="es-ES" dirty="0" smtClean="0"/>
            <a:t>Su principal mercado son estudiantes</a:t>
          </a:r>
          <a:endParaRPr lang="es-ES" dirty="0"/>
        </a:p>
      </dgm:t>
    </dgm:pt>
    <dgm:pt modelId="{664177D3-9064-4EB3-9CC1-F1B51C7BEC3C}" type="parTrans" cxnId="{EEF21868-E0FE-41B1-9EFD-D42D127E35CE}">
      <dgm:prSet/>
      <dgm:spPr/>
      <dgm:t>
        <a:bodyPr/>
        <a:lstStyle/>
        <a:p>
          <a:endParaRPr lang="es-ES"/>
        </a:p>
      </dgm:t>
    </dgm:pt>
    <dgm:pt modelId="{CD1B4349-8A81-4C28-BB95-3C0C9AC72B9A}" type="sibTrans" cxnId="{EEF21868-E0FE-41B1-9EFD-D42D127E35CE}">
      <dgm:prSet/>
      <dgm:spPr/>
      <dgm:t>
        <a:bodyPr/>
        <a:lstStyle/>
        <a:p>
          <a:endParaRPr lang="es-ES"/>
        </a:p>
      </dgm:t>
    </dgm:pt>
    <dgm:pt modelId="{DC51F726-D96C-40B8-BBFB-4DE4C9FC2740}" type="pres">
      <dgm:prSet presAssocID="{023D9834-95B7-47D1-AE70-04A088F811F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3A09E2E-0BC1-4439-9F7B-1767AB706FC9}" type="pres">
      <dgm:prSet presAssocID="{A56D4E8C-6745-4C3B-85A5-E8004F60EC72}" presName="composite" presStyleCnt="0"/>
      <dgm:spPr/>
    </dgm:pt>
    <dgm:pt modelId="{B8EBCBAA-1AFC-4D7A-A1CE-7164902DC705}" type="pres">
      <dgm:prSet presAssocID="{A56D4E8C-6745-4C3B-85A5-E8004F60EC72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EB8EEF7-54A5-4A05-824E-5DD307A0C640}" type="pres">
      <dgm:prSet presAssocID="{A56D4E8C-6745-4C3B-85A5-E8004F60EC72}" presName="rect2" presStyleLbl="fgImgPlace1" presStyleIdx="0" presStyleCnt="5" custScaleX="12875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E4020E5-E0CF-4B80-A209-94005E6BF7FD}" type="pres">
      <dgm:prSet presAssocID="{AC2D05D3-8888-44D0-88A2-F413BABA3457}" presName="sibTrans" presStyleCnt="0"/>
      <dgm:spPr/>
    </dgm:pt>
    <dgm:pt modelId="{5291B801-FBCC-4F14-9E11-A305F258AA5E}" type="pres">
      <dgm:prSet presAssocID="{62560099-1C38-41CE-B078-B0D8737CEBC0}" presName="composite" presStyleCnt="0"/>
      <dgm:spPr/>
    </dgm:pt>
    <dgm:pt modelId="{CE0F2CF6-962F-41DE-ACE3-EEBA214C79C9}" type="pres">
      <dgm:prSet presAssocID="{62560099-1C38-41CE-B078-B0D8737CEBC0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6067F9-E5DA-4E24-A82E-AD39E8AD0FF0}" type="pres">
      <dgm:prSet presAssocID="{62560099-1C38-41CE-B078-B0D8737CEBC0}" presName="rect2" presStyleLbl="fgImgPlace1" presStyleIdx="1" presStyleCnt="5" custScaleX="12875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E7E8691-68C3-4703-B52F-CD9A298EC3F7}" type="pres">
      <dgm:prSet presAssocID="{B700A20A-05E3-4ABE-A912-504498AA7ECA}" presName="sibTrans" presStyleCnt="0"/>
      <dgm:spPr/>
    </dgm:pt>
    <dgm:pt modelId="{50D475DE-F57B-403F-9811-975C8708C4FC}" type="pres">
      <dgm:prSet presAssocID="{3C4B4A3D-636E-46C8-AE20-7D1D669C304B}" presName="composite" presStyleCnt="0"/>
      <dgm:spPr/>
    </dgm:pt>
    <dgm:pt modelId="{68A23D23-4926-4F85-8EA7-7C2BDF5E9B18}" type="pres">
      <dgm:prSet presAssocID="{3C4B4A3D-636E-46C8-AE20-7D1D669C304B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C06EA3-30BB-48EE-90AE-6DFDAF7D1BFB}" type="pres">
      <dgm:prSet presAssocID="{3C4B4A3D-636E-46C8-AE20-7D1D669C304B}" presName="rect2" presStyleLbl="fgImgPlace1" presStyleIdx="2" presStyleCnt="5" custScaleX="12875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4468E00C-D5BA-422F-8670-EB042BBA54D9}" type="pres">
      <dgm:prSet presAssocID="{A215A0D7-B3EE-40BC-B9C2-8C04259CB590}" presName="sibTrans" presStyleCnt="0"/>
      <dgm:spPr/>
    </dgm:pt>
    <dgm:pt modelId="{D6DAA9DB-0340-4C5B-A2CE-8F047D72DDCF}" type="pres">
      <dgm:prSet presAssocID="{43EA8BDD-E99C-4409-B9F3-5A3696C0285C}" presName="composite" presStyleCnt="0"/>
      <dgm:spPr/>
    </dgm:pt>
    <dgm:pt modelId="{CF9F63BF-BA2B-4D7D-AAEA-A023DB6991D4}" type="pres">
      <dgm:prSet presAssocID="{43EA8BDD-E99C-4409-B9F3-5A3696C0285C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150CF5-C47C-4CC5-B051-C4C3681C2D11}" type="pres">
      <dgm:prSet presAssocID="{43EA8BDD-E99C-4409-B9F3-5A3696C0285C}" presName="rect2" presStyleLbl="fgImgPlace1" presStyleIdx="3" presStyleCnt="5" custScaleX="12875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DB8B4A29-0C7F-4E4D-B4CE-E6E3A7511CAE}" type="pres">
      <dgm:prSet presAssocID="{DF8BBCF6-3C16-4ABF-B5BF-3BFAF4E92A2B}" presName="sibTrans" presStyleCnt="0"/>
      <dgm:spPr/>
    </dgm:pt>
    <dgm:pt modelId="{79668F1F-A426-4B45-B470-A58474CB4BFA}" type="pres">
      <dgm:prSet presAssocID="{723514A8-E46E-4D53-884B-4D8A05541E67}" presName="composite" presStyleCnt="0"/>
      <dgm:spPr/>
    </dgm:pt>
    <dgm:pt modelId="{68B3124C-B527-473E-A996-3157DA0B583C}" type="pres">
      <dgm:prSet presAssocID="{723514A8-E46E-4D53-884B-4D8A05541E67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FB377E-93FD-4F97-8E28-503122B352C0}" type="pres">
      <dgm:prSet presAssocID="{723514A8-E46E-4D53-884B-4D8A05541E67}" presName="rect2" presStyleLbl="fgImgPlace1" presStyleIdx="4" presStyleCnt="5" custScaleX="128752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97D4D719-53C2-48D5-85DD-4C11E3A152DB}" srcId="{023D9834-95B7-47D1-AE70-04A088F811FD}" destId="{3C4B4A3D-636E-46C8-AE20-7D1D669C304B}" srcOrd="2" destOrd="0" parTransId="{82178FA5-3EBB-41CE-BF8B-FED9754607C1}" sibTransId="{A215A0D7-B3EE-40BC-B9C2-8C04259CB590}"/>
    <dgm:cxn modelId="{B666D23D-C6F2-4612-9F5D-30F29DF213DF}" type="presOf" srcId="{023D9834-95B7-47D1-AE70-04A088F811FD}" destId="{DC51F726-D96C-40B8-BBFB-4DE4C9FC2740}" srcOrd="0" destOrd="0" presId="urn:microsoft.com/office/officeart/2008/layout/PictureStrips"/>
    <dgm:cxn modelId="{F219D98B-C2F7-48C9-849F-64344ADA3FDC}" type="presOf" srcId="{3C4B4A3D-636E-46C8-AE20-7D1D669C304B}" destId="{68A23D23-4926-4F85-8EA7-7C2BDF5E9B18}" srcOrd="0" destOrd="0" presId="urn:microsoft.com/office/officeart/2008/layout/PictureStrips"/>
    <dgm:cxn modelId="{17A636CF-B5DD-4072-9EE9-5CEB7A742826}" srcId="{023D9834-95B7-47D1-AE70-04A088F811FD}" destId="{62560099-1C38-41CE-B078-B0D8737CEBC0}" srcOrd="1" destOrd="0" parTransId="{E1C93069-6485-4E85-851C-657DCBCE5422}" sibTransId="{B700A20A-05E3-4ABE-A912-504498AA7ECA}"/>
    <dgm:cxn modelId="{EEF21868-E0FE-41B1-9EFD-D42D127E35CE}" srcId="{023D9834-95B7-47D1-AE70-04A088F811FD}" destId="{723514A8-E46E-4D53-884B-4D8A05541E67}" srcOrd="4" destOrd="0" parTransId="{664177D3-9064-4EB3-9CC1-F1B51C7BEC3C}" sibTransId="{CD1B4349-8A81-4C28-BB95-3C0C9AC72B9A}"/>
    <dgm:cxn modelId="{995B1FDB-92C3-4827-8D78-214003D8232A}" type="presOf" srcId="{723514A8-E46E-4D53-884B-4D8A05541E67}" destId="{68B3124C-B527-473E-A996-3157DA0B583C}" srcOrd="0" destOrd="0" presId="urn:microsoft.com/office/officeart/2008/layout/PictureStrips"/>
    <dgm:cxn modelId="{B87E2FBC-A35B-4FF9-B59B-B7BA5FFA9A65}" srcId="{023D9834-95B7-47D1-AE70-04A088F811FD}" destId="{A56D4E8C-6745-4C3B-85A5-E8004F60EC72}" srcOrd="0" destOrd="0" parTransId="{453364D8-7079-4EBB-AC77-61F4B20EAC18}" sibTransId="{AC2D05D3-8888-44D0-88A2-F413BABA3457}"/>
    <dgm:cxn modelId="{4D1E4871-61E4-4077-B565-2FD04DDA4C81}" type="presOf" srcId="{43EA8BDD-E99C-4409-B9F3-5A3696C0285C}" destId="{CF9F63BF-BA2B-4D7D-AAEA-A023DB6991D4}" srcOrd="0" destOrd="0" presId="urn:microsoft.com/office/officeart/2008/layout/PictureStrips"/>
    <dgm:cxn modelId="{5775BA7A-8394-49B5-A7F4-09C0A6478EA9}" srcId="{023D9834-95B7-47D1-AE70-04A088F811FD}" destId="{43EA8BDD-E99C-4409-B9F3-5A3696C0285C}" srcOrd="3" destOrd="0" parTransId="{88247AB3-4327-4D73-BD39-1EEB552FFFDD}" sibTransId="{DF8BBCF6-3C16-4ABF-B5BF-3BFAF4E92A2B}"/>
    <dgm:cxn modelId="{5895AE15-7207-4372-B77F-C3A163A33A38}" type="presOf" srcId="{A56D4E8C-6745-4C3B-85A5-E8004F60EC72}" destId="{B8EBCBAA-1AFC-4D7A-A1CE-7164902DC705}" srcOrd="0" destOrd="0" presId="urn:microsoft.com/office/officeart/2008/layout/PictureStrips"/>
    <dgm:cxn modelId="{B46C2151-161F-4026-A7E1-19DB3AB44318}" type="presOf" srcId="{62560099-1C38-41CE-B078-B0D8737CEBC0}" destId="{CE0F2CF6-962F-41DE-ACE3-EEBA214C79C9}" srcOrd="0" destOrd="0" presId="urn:microsoft.com/office/officeart/2008/layout/PictureStrips"/>
    <dgm:cxn modelId="{1F0774BA-3F7D-4C94-A0EE-9A0CC039FD2D}" type="presParOf" srcId="{DC51F726-D96C-40B8-BBFB-4DE4C9FC2740}" destId="{63A09E2E-0BC1-4439-9F7B-1767AB706FC9}" srcOrd="0" destOrd="0" presId="urn:microsoft.com/office/officeart/2008/layout/PictureStrips"/>
    <dgm:cxn modelId="{E92C1F79-4DA8-470A-AD5D-67CFC6E149E9}" type="presParOf" srcId="{63A09E2E-0BC1-4439-9F7B-1767AB706FC9}" destId="{B8EBCBAA-1AFC-4D7A-A1CE-7164902DC705}" srcOrd="0" destOrd="0" presId="urn:microsoft.com/office/officeart/2008/layout/PictureStrips"/>
    <dgm:cxn modelId="{2F02608D-1522-4E8B-84AB-D4D55FAFD4E8}" type="presParOf" srcId="{63A09E2E-0BC1-4439-9F7B-1767AB706FC9}" destId="{4EB8EEF7-54A5-4A05-824E-5DD307A0C640}" srcOrd="1" destOrd="0" presId="urn:microsoft.com/office/officeart/2008/layout/PictureStrips"/>
    <dgm:cxn modelId="{641E23C7-D691-434D-A323-2E8ED69E966C}" type="presParOf" srcId="{DC51F726-D96C-40B8-BBFB-4DE4C9FC2740}" destId="{1E4020E5-E0CF-4B80-A209-94005E6BF7FD}" srcOrd="1" destOrd="0" presId="urn:microsoft.com/office/officeart/2008/layout/PictureStrips"/>
    <dgm:cxn modelId="{6319773E-1AE9-4E97-A6F7-371C0AE99DE2}" type="presParOf" srcId="{DC51F726-D96C-40B8-BBFB-4DE4C9FC2740}" destId="{5291B801-FBCC-4F14-9E11-A305F258AA5E}" srcOrd="2" destOrd="0" presId="urn:microsoft.com/office/officeart/2008/layout/PictureStrips"/>
    <dgm:cxn modelId="{9B12E318-BD2D-4683-8937-3C6CCC527DAA}" type="presParOf" srcId="{5291B801-FBCC-4F14-9E11-A305F258AA5E}" destId="{CE0F2CF6-962F-41DE-ACE3-EEBA214C79C9}" srcOrd="0" destOrd="0" presId="urn:microsoft.com/office/officeart/2008/layout/PictureStrips"/>
    <dgm:cxn modelId="{D3A6D5B3-0ECE-44C2-9934-0D2510A88017}" type="presParOf" srcId="{5291B801-FBCC-4F14-9E11-A305F258AA5E}" destId="{776067F9-E5DA-4E24-A82E-AD39E8AD0FF0}" srcOrd="1" destOrd="0" presId="urn:microsoft.com/office/officeart/2008/layout/PictureStrips"/>
    <dgm:cxn modelId="{7E5A2F2B-03CE-45FC-82B0-BCEFA6DEACC3}" type="presParOf" srcId="{DC51F726-D96C-40B8-BBFB-4DE4C9FC2740}" destId="{FE7E8691-68C3-4703-B52F-CD9A298EC3F7}" srcOrd="3" destOrd="0" presId="urn:microsoft.com/office/officeart/2008/layout/PictureStrips"/>
    <dgm:cxn modelId="{D3CC5FBD-6C91-4EAA-AEF4-F325246F3064}" type="presParOf" srcId="{DC51F726-D96C-40B8-BBFB-4DE4C9FC2740}" destId="{50D475DE-F57B-403F-9811-975C8708C4FC}" srcOrd="4" destOrd="0" presId="urn:microsoft.com/office/officeart/2008/layout/PictureStrips"/>
    <dgm:cxn modelId="{4BD89A4D-D298-4194-88A3-4057029B1FBC}" type="presParOf" srcId="{50D475DE-F57B-403F-9811-975C8708C4FC}" destId="{68A23D23-4926-4F85-8EA7-7C2BDF5E9B18}" srcOrd="0" destOrd="0" presId="urn:microsoft.com/office/officeart/2008/layout/PictureStrips"/>
    <dgm:cxn modelId="{2ADC15D6-37E0-40D8-90A4-A5D676A43456}" type="presParOf" srcId="{50D475DE-F57B-403F-9811-975C8708C4FC}" destId="{F0C06EA3-30BB-48EE-90AE-6DFDAF7D1BFB}" srcOrd="1" destOrd="0" presId="urn:microsoft.com/office/officeart/2008/layout/PictureStrips"/>
    <dgm:cxn modelId="{BD0E46B0-8770-4CF5-A4C4-D6EE3409630B}" type="presParOf" srcId="{DC51F726-D96C-40B8-BBFB-4DE4C9FC2740}" destId="{4468E00C-D5BA-422F-8670-EB042BBA54D9}" srcOrd="5" destOrd="0" presId="urn:microsoft.com/office/officeart/2008/layout/PictureStrips"/>
    <dgm:cxn modelId="{6EF87D73-3311-4A64-AD48-1F9EBB4AAD82}" type="presParOf" srcId="{DC51F726-D96C-40B8-BBFB-4DE4C9FC2740}" destId="{D6DAA9DB-0340-4C5B-A2CE-8F047D72DDCF}" srcOrd="6" destOrd="0" presId="urn:microsoft.com/office/officeart/2008/layout/PictureStrips"/>
    <dgm:cxn modelId="{C1386911-F2EE-4387-A012-E73E67176692}" type="presParOf" srcId="{D6DAA9DB-0340-4C5B-A2CE-8F047D72DDCF}" destId="{CF9F63BF-BA2B-4D7D-AAEA-A023DB6991D4}" srcOrd="0" destOrd="0" presId="urn:microsoft.com/office/officeart/2008/layout/PictureStrips"/>
    <dgm:cxn modelId="{5AA2C567-80A8-4968-A7B4-DAD4B0DBE58C}" type="presParOf" srcId="{D6DAA9DB-0340-4C5B-A2CE-8F047D72DDCF}" destId="{E7150CF5-C47C-4CC5-B051-C4C3681C2D11}" srcOrd="1" destOrd="0" presId="urn:microsoft.com/office/officeart/2008/layout/PictureStrips"/>
    <dgm:cxn modelId="{0788977E-A576-4634-979A-6B4B662820F1}" type="presParOf" srcId="{DC51F726-D96C-40B8-BBFB-4DE4C9FC2740}" destId="{DB8B4A29-0C7F-4E4D-B4CE-E6E3A7511CAE}" srcOrd="7" destOrd="0" presId="urn:microsoft.com/office/officeart/2008/layout/PictureStrips"/>
    <dgm:cxn modelId="{D72D70BC-406C-4A12-A87D-7B98B35E395A}" type="presParOf" srcId="{DC51F726-D96C-40B8-BBFB-4DE4C9FC2740}" destId="{79668F1F-A426-4B45-B470-A58474CB4BFA}" srcOrd="8" destOrd="0" presId="urn:microsoft.com/office/officeart/2008/layout/PictureStrips"/>
    <dgm:cxn modelId="{E2436503-C616-4E9A-A0B6-EBDB57158BF2}" type="presParOf" srcId="{79668F1F-A426-4B45-B470-A58474CB4BFA}" destId="{68B3124C-B527-473E-A996-3157DA0B583C}" srcOrd="0" destOrd="0" presId="urn:microsoft.com/office/officeart/2008/layout/PictureStrips"/>
    <dgm:cxn modelId="{155350B9-AD11-43AB-9A9E-6DA3A8501607}" type="presParOf" srcId="{79668F1F-A426-4B45-B470-A58474CB4BFA}" destId="{F2FB377E-93FD-4F97-8E28-503122B352C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23D9834-95B7-47D1-AE70-04A088F811FD}" type="doc">
      <dgm:prSet loTypeId="urn:microsoft.com/office/officeart/2008/layout/PictureStrips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A56D4E8C-6745-4C3B-85A5-E8004F60EC72}">
      <dgm:prSet phldrT="[Texto]"/>
      <dgm:spPr/>
      <dgm:t>
        <a:bodyPr/>
        <a:lstStyle/>
        <a:p>
          <a:r>
            <a:rPr lang="es-ES" dirty="0" smtClean="0"/>
            <a:t>Incentivar a participar de en el proyecto</a:t>
          </a:r>
          <a:endParaRPr lang="es-ES" dirty="0"/>
        </a:p>
      </dgm:t>
    </dgm:pt>
    <dgm:pt modelId="{453364D8-7079-4EBB-AC77-61F4B20EAC18}" type="parTrans" cxnId="{B87E2FBC-A35B-4FF9-B59B-B7BA5FFA9A65}">
      <dgm:prSet/>
      <dgm:spPr/>
      <dgm:t>
        <a:bodyPr/>
        <a:lstStyle/>
        <a:p>
          <a:endParaRPr lang="es-ES"/>
        </a:p>
      </dgm:t>
    </dgm:pt>
    <dgm:pt modelId="{AC2D05D3-8888-44D0-88A2-F413BABA3457}" type="sibTrans" cxnId="{B87E2FBC-A35B-4FF9-B59B-B7BA5FFA9A65}">
      <dgm:prSet/>
      <dgm:spPr/>
      <dgm:t>
        <a:bodyPr/>
        <a:lstStyle/>
        <a:p>
          <a:endParaRPr lang="es-ES"/>
        </a:p>
      </dgm:t>
    </dgm:pt>
    <dgm:pt modelId="{62560099-1C38-41CE-B078-B0D8737CEBC0}">
      <dgm:prSet phldrT="[Texto]"/>
      <dgm:spPr/>
      <dgm:t>
        <a:bodyPr/>
        <a:lstStyle/>
        <a:p>
          <a:r>
            <a:rPr lang="es-ES" dirty="0" smtClean="0"/>
            <a:t>Plan de mejora por el GAD provincial </a:t>
          </a:r>
          <a:endParaRPr lang="es-ES" dirty="0"/>
        </a:p>
      </dgm:t>
    </dgm:pt>
    <dgm:pt modelId="{E1C93069-6485-4E85-851C-657DCBCE5422}" type="parTrans" cxnId="{17A636CF-B5DD-4072-9EE9-5CEB7A742826}">
      <dgm:prSet/>
      <dgm:spPr/>
      <dgm:t>
        <a:bodyPr/>
        <a:lstStyle/>
        <a:p>
          <a:endParaRPr lang="es-ES"/>
        </a:p>
      </dgm:t>
    </dgm:pt>
    <dgm:pt modelId="{B700A20A-05E3-4ABE-A912-504498AA7ECA}" type="sibTrans" cxnId="{17A636CF-B5DD-4072-9EE9-5CEB7A742826}">
      <dgm:prSet/>
      <dgm:spPr/>
      <dgm:t>
        <a:bodyPr/>
        <a:lstStyle/>
        <a:p>
          <a:endParaRPr lang="es-ES"/>
        </a:p>
      </dgm:t>
    </dgm:pt>
    <dgm:pt modelId="{3C4B4A3D-636E-46C8-AE20-7D1D669C304B}">
      <dgm:prSet phldrT="[Texto]"/>
      <dgm:spPr/>
      <dgm:t>
        <a:bodyPr/>
        <a:lstStyle/>
        <a:p>
          <a:r>
            <a:rPr lang="es-ES" dirty="0" smtClean="0"/>
            <a:t>Plan de protección al ambiente</a:t>
          </a:r>
          <a:endParaRPr lang="es-ES" dirty="0"/>
        </a:p>
      </dgm:t>
    </dgm:pt>
    <dgm:pt modelId="{82178FA5-3EBB-41CE-BF8B-FED9754607C1}" type="parTrans" cxnId="{97D4D719-53C2-48D5-85DD-4C11E3A152DB}">
      <dgm:prSet/>
      <dgm:spPr/>
      <dgm:t>
        <a:bodyPr/>
        <a:lstStyle/>
        <a:p>
          <a:endParaRPr lang="es-ES"/>
        </a:p>
      </dgm:t>
    </dgm:pt>
    <dgm:pt modelId="{A215A0D7-B3EE-40BC-B9C2-8C04259CB590}" type="sibTrans" cxnId="{97D4D719-53C2-48D5-85DD-4C11E3A152DB}">
      <dgm:prSet/>
      <dgm:spPr/>
      <dgm:t>
        <a:bodyPr/>
        <a:lstStyle/>
        <a:p>
          <a:endParaRPr lang="es-ES"/>
        </a:p>
      </dgm:t>
    </dgm:pt>
    <dgm:pt modelId="{43EA8BDD-E99C-4409-B9F3-5A3696C0285C}">
      <dgm:prSet phldrT="[Texto]"/>
      <dgm:spPr/>
      <dgm:t>
        <a:bodyPr/>
        <a:lstStyle/>
        <a:p>
          <a:r>
            <a:rPr lang="es-ES" dirty="0" smtClean="0"/>
            <a:t>Capacitaciones para mejorar la calidad </a:t>
          </a:r>
          <a:endParaRPr lang="es-ES" dirty="0"/>
        </a:p>
      </dgm:t>
    </dgm:pt>
    <dgm:pt modelId="{88247AB3-4327-4D73-BD39-1EEB552FFFDD}" type="parTrans" cxnId="{5775BA7A-8394-49B5-A7F4-09C0A6478EA9}">
      <dgm:prSet/>
      <dgm:spPr/>
      <dgm:t>
        <a:bodyPr/>
        <a:lstStyle/>
        <a:p>
          <a:endParaRPr lang="es-ES"/>
        </a:p>
      </dgm:t>
    </dgm:pt>
    <dgm:pt modelId="{DF8BBCF6-3C16-4ABF-B5BF-3BFAF4E92A2B}" type="sibTrans" cxnId="{5775BA7A-8394-49B5-A7F4-09C0A6478EA9}">
      <dgm:prSet/>
      <dgm:spPr/>
      <dgm:t>
        <a:bodyPr/>
        <a:lstStyle/>
        <a:p>
          <a:endParaRPr lang="es-ES"/>
        </a:p>
      </dgm:t>
    </dgm:pt>
    <dgm:pt modelId="{723514A8-E46E-4D53-884B-4D8A05541E67}">
      <dgm:prSet phldrT="[Texto]"/>
      <dgm:spPr/>
      <dgm:t>
        <a:bodyPr/>
        <a:lstStyle/>
        <a:p>
          <a:r>
            <a:rPr lang="es-ES" dirty="0" smtClean="0"/>
            <a:t>Plasmar su cultura</a:t>
          </a:r>
          <a:endParaRPr lang="es-ES" dirty="0"/>
        </a:p>
      </dgm:t>
    </dgm:pt>
    <dgm:pt modelId="{664177D3-9064-4EB3-9CC1-F1B51C7BEC3C}" type="parTrans" cxnId="{EEF21868-E0FE-41B1-9EFD-D42D127E35CE}">
      <dgm:prSet/>
      <dgm:spPr/>
      <dgm:t>
        <a:bodyPr/>
        <a:lstStyle/>
        <a:p>
          <a:endParaRPr lang="es-ES"/>
        </a:p>
      </dgm:t>
    </dgm:pt>
    <dgm:pt modelId="{CD1B4349-8A81-4C28-BB95-3C0C9AC72B9A}" type="sibTrans" cxnId="{EEF21868-E0FE-41B1-9EFD-D42D127E35CE}">
      <dgm:prSet/>
      <dgm:spPr/>
      <dgm:t>
        <a:bodyPr/>
        <a:lstStyle/>
        <a:p>
          <a:endParaRPr lang="es-ES"/>
        </a:p>
      </dgm:t>
    </dgm:pt>
    <dgm:pt modelId="{DC51F726-D96C-40B8-BBFB-4DE4C9FC2740}" type="pres">
      <dgm:prSet presAssocID="{023D9834-95B7-47D1-AE70-04A088F811F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3A09E2E-0BC1-4439-9F7B-1767AB706FC9}" type="pres">
      <dgm:prSet presAssocID="{A56D4E8C-6745-4C3B-85A5-E8004F60EC72}" presName="composite" presStyleCnt="0"/>
      <dgm:spPr/>
    </dgm:pt>
    <dgm:pt modelId="{B8EBCBAA-1AFC-4D7A-A1CE-7164902DC705}" type="pres">
      <dgm:prSet presAssocID="{A56D4E8C-6745-4C3B-85A5-E8004F60EC72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EB8EEF7-54A5-4A05-824E-5DD307A0C640}" type="pres">
      <dgm:prSet presAssocID="{A56D4E8C-6745-4C3B-85A5-E8004F60EC72}" presName="rect2" presStyleLbl="fgImgPlace1" presStyleIdx="0" presStyleCnt="5" custScaleX="12875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E4020E5-E0CF-4B80-A209-94005E6BF7FD}" type="pres">
      <dgm:prSet presAssocID="{AC2D05D3-8888-44D0-88A2-F413BABA3457}" presName="sibTrans" presStyleCnt="0"/>
      <dgm:spPr/>
    </dgm:pt>
    <dgm:pt modelId="{5291B801-FBCC-4F14-9E11-A305F258AA5E}" type="pres">
      <dgm:prSet presAssocID="{62560099-1C38-41CE-B078-B0D8737CEBC0}" presName="composite" presStyleCnt="0"/>
      <dgm:spPr/>
    </dgm:pt>
    <dgm:pt modelId="{CE0F2CF6-962F-41DE-ACE3-EEBA214C79C9}" type="pres">
      <dgm:prSet presAssocID="{62560099-1C38-41CE-B078-B0D8737CEBC0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6067F9-E5DA-4E24-A82E-AD39E8AD0FF0}" type="pres">
      <dgm:prSet presAssocID="{62560099-1C38-41CE-B078-B0D8737CEBC0}" presName="rect2" presStyleLbl="fgImgPlace1" presStyleIdx="1" presStyleCnt="5" custScaleX="12875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E7E8691-68C3-4703-B52F-CD9A298EC3F7}" type="pres">
      <dgm:prSet presAssocID="{B700A20A-05E3-4ABE-A912-504498AA7ECA}" presName="sibTrans" presStyleCnt="0"/>
      <dgm:spPr/>
    </dgm:pt>
    <dgm:pt modelId="{50D475DE-F57B-403F-9811-975C8708C4FC}" type="pres">
      <dgm:prSet presAssocID="{3C4B4A3D-636E-46C8-AE20-7D1D669C304B}" presName="composite" presStyleCnt="0"/>
      <dgm:spPr/>
    </dgm:pt>
    <dgm:pt modelId="{68A23D23-4926-4F85-8EA7-7C2BDF5E9B18}" type="pres">
      <dgm:prSet presAssocID="{3C4B4A3D-636E-46C8-AE20-7D1D669C304B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C06EA3-30BB-48EE-90AE-6DFDAF7D1BFB}" type="pres">
      <dgm:prSet presAssocID="{3C4B4A3D-636E-46C8-AE20-7D1D669C304B}" presName="rect2" presStyleLbl="fgImgPlace1" presStyleIdx="2" presStyleCnt="5" custScaleX="12875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4468E00C-D5BA-422F-8670-EB042BBA54D9}" type="pres">
      <dgm:prSet presAssocID="{A215A0D7-B3EE-40BC-B9C2-8C04259CB590}" presName="sibTrans" presStyleCnt="0"/>
      <dgm:spPr/>
    </dgm:pt>
    <dgm:pt modelId="{D6DAA9DB-0340-4C5B-A2CE-8F047D72DDCF}" type="pres">
      <dgm:prSet presAssocID="{43EA8BDD-E99C-4409-B9F3-5A3696C0285C}" presName="composite" presStyleCnt="0"/>
      <dgm:spPr/>
    </dgm:pt>
    <dgm:pt modelId="{CF9F63BF-BA2B-4D7D-AAEA-A023DB6991D4}" type="pres">
      <dgm:prSet presAssocID="{43EA8BDD-E99C-4409-B9F3-5A3696C0285C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150CF5-C47C-4CC5-B051-C4C3681C2D11}" type="pres">
      <dgm:prSet presAssocID="{43EA8BDD-E99C-4409-B9F3-5A3696C0285C}" presName="rect2" presStyleLbl="fgImgPlace1" presStyleIdx="3" presStyleCnt="5" custScaleX="12875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DB8B4A29-0C7F-4E4D-B4CE-E6E3A7511CAE}" type="pres">
      <dgm:prSet presAssocID="{DF8BBCF6-3C16-4ABF-B5BF-3BFAF4E92A2B}" presName="sibTrans" presStyleCnt="0"/>
      <dgm:spPr/>
    </dgm:pt>
    <dgm:pt modelId="{79668F1F-A426-4B45-B470-A58474CB4BFA}" type="pres">
      <dgm:prSet presAssocID="{723514A8-E46E-4D53-884B-4D8A05541E67}" presName="composite" presStyleCnt="0"/>
      <dgm:spPr/>
    </dgm:pt>
    <dgm:pt modelId="{68B3124C-B527-473E-A996-3157DA0B583C}" type="pres">
      <dgm:prSet presAssocID="{723514A8-E46E-4D53-884B-4D8A05541E67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FB377E-93FD-4F97-8E28-503122B352C0}" type="pres">
      <dgm:prSet presAssocID="{723514A8-E46E-4D53-884B-4D8A05541E67}" presName="rect2" presStyleLbl="fgImgPlace1" presStyleIdx="4" presStyleCnt="5" custScaleX="128752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97D4D719-53C2-48D5-85DD-4C11E3A152DB}" srcId="{023D9834-95B7-47D1-AE70-04A088F811FD}" destId="{3C4B4A3D-636E-46C8-AE20-7D1D669C304B}" srcOrd="2" destOrd="0" parTransId="{82178FA5-3EBB-41CE-BF8B-FED9754607C1}" sibTransId="{A215A0D7-B3EE-40BC-B9C2-8C04259CB590}"/>
    <dgm:cxn modelId="{B666D23D-C6F2-4612-9F5D-30F29DF213DF}" type="presOf" srcId="{023D9834-95B7-47D1-AE70-04A088F811FD}" destId="{DC51F726-D96C-40B8-BBFB-4DE4C9FC2740}" srcOrd="0" destOrd="0" presId="urn:microsoft.com/office/officeart/2008/layout/PictureStrips"/>
    <dgm:cxn modelId="{F219D98B-C2F7-48C9-849F-64344ADA3FDC}" type="presOf" srcId="{3C4B4A3D-636E-46C8-AE20-7D1D669C304B}" destId="{68A23D23-4926-4F85-8EA7-7C2BDF5E9B18}" srcOrd="0" destOrd="0" presId="urn:microsoft.com/office/officeart/2008/layout/PictureStrips"/>
    <dgm:cxn modelId="{17A636CF-B5DD-4072-9EE9-5CEB7A742826}" srcId="{023D9834-95B7-47D1-AE70-04A088F811FD}" destId="{62560099-1C38-41CE-B078-B0D8737CEBC0}" srcOrd="1" destOrd="0" parTransId="{E1C93069-6485-4E85-851C-657DCBCE5422}" sibTransId="{B700A20A-05E3-4ABE-A912-504498AA7ECA}"/>
    <dgm:cxn modelId="{EEF21868-E0FE-41B1-9EFD-D42D127E35CE}" srcId="{023D9834-95B7-47D1-AE70-04A088F811FD}" destId="{723514A8-E46E-4D53-884B-4D8A05541E67}" srcOrd="4" destOrd="0" parTransId="{664177D3-9064-4EB3-9CC1-F1B51C7BEC3C}" sibTransId="{CD1B4349-8A81-4C28-BB95-3C0C9AC72B9A}"/>
    <dgm:cxn modelId="{995B1FDB-92C3-4827-8D78-214003D8232A}" type="presOf" srcId="{723514A8-E46E-4D53-884B-4D8A05541E67}" destId="{68B3124C-B527-473E-A996-3157DA0B583C}" srcOrd="0" destOrd="0" presId="urn:microsoft.com/office/officeart/2008/layout/PictureStrips"/>
    <dgm:cxn modelId="{B87E2FBC-A35B-4FF9-B59B-B7BA5FFA9A65}" srcId="{023D9834-95B7-47D1-AE70-04A088F811FD}" destId="{A56D4E8C-6745-4C3B-85A5-E8004F60EC72}" srcOrd="0" destOrd="0" parTransId="{453364D8-7079-4EBB-AC77-61F4B20EAC18}" sibTransId="{AC2D05D3-8888-44D0-88A2-F413BABA3457}"/>
    <dgm:cxn modelId="{4D1E4871-61E4-4077-B565-2FD04DDA4C81}" type="presOf" srcId="{43EA8BDD-E99C-4409-B9F3-5A3696C0285C}" destId="{CF9F63BF-BA2B-4D7D-AAEA-A023DB6991D4}" srcOrd="0" destOrd="0" presId="urn:microsoft.com/office/officeart/2008/layout/PictureStrips"/>
    <dgm:cxn modelId="{5775BA7A-8394-49B5-A7F4-09C0A6478EA9}" srcId="{023D9834-95B7-47D1-AE70-04A088F811FD}" destId="{43EA8BDD-E99C-4409-B9F3-5A3696C0285C}" srcOrd="3" destOrd="0" parTransId="{88247AB3-4327-4D73-BD39-1EEB552FFFDD}" sibTransId="{DF8BBCF6-3C16-4ABF-B5BF-3BFAF4E92A2B}"/>
    <dgm:cxn modelId="{5895AE15-7207-4372-B77F-C3A163A33A38}" type="presOf" srcId="{A56D4E8C-6745-4C3B-85A5-E8004F60EC72}" destId="{B8EBCBAA-1AFC-4D7A-A1CE-7164902DC705}" srcOrd="0" destOrd="0" presId="urn:microsoft.com/office/officeart/2008/layout/PictureStrips"/>
    <dgm:cxn modelId="{B46C2151-161F-4026-A7E1-19DB3AB44318}" type="presOf" srcId="{62560099-1C38-41CE-B078-B0D8737CEBC0}" destId="{CE0F2CF6-962F-41DE-ACE3-EEBA214C79C9}" srcOrd="0" destOrd="0" presId="urn:microsoft.com/office/officeart/2008/layout/PictureStrips"/>
    <dgm:cxn modelId="{1F0774BA-3F7D-4C94-A0EE-9A0CC039FD2D}" type="presParOf" srcId="{DC51F726-D96C-40B8-BBFB-4DE4C9FC2740}" destId="{63A09E2E-0BC1-4439-9F7B-1767AB706FC9}" srcOrd="0" destOrd="0" presId="urn:microsoft.com/office/officeart/2008/layout/PictureStrips"/>
    <dgm:cxn modelId="{E92C1F79-4DA8-470A-AD5D-67CFC6E149E9}" type="presParOf" srcId="{63A09E2E-0BC1-4439-9F7B-1767AB706FC9}" destId="{B8EBCBAA-1AFC-4D7A-A1CE-7164902DC705}" srcOrd="0" destOrd="0" presId="urn:microsoft.com/office/officeart/2008/layout/PictureStrips"/>
    <dgm:cxn modelId="{2F02608D-1522-4E8B-84AB-D4D55FAFD4E8}" type="presParOf" srcId="{63A09E2E-0BC1-4439-9F7B-1767AB706FC9}" destId="{4EB8EEF7-54A5-4A05-824E-5DD307A0C640}" srcOrd="1" destOrd="0" presId="urn:microsoft.com/office/officeart/2008/layout/PictureStrips"/>
    <dgm:cxn modelId="{641E23C7-D691-434D-A323-2E8ED69E966C}" type="presParOf" srcId="{DC51F726-D96C-40B8-BBFB-4DE4C9FC2740}" destId="{1E4020E5-E0CF-4B80-A209-94005E6BF7FD}" srcOrd="1" destOrd="0" presId="urn:microsoft.com/office/officeart/2008/layout/PictureStrips"/>
    <dgm:cxn modelId="{6319773E-1AE9-4E97-A6F7-371C0AE99DE2}" type="presParOf" srcId="{DC51F726-D96C-40B8-BBFB-4DE4C9FC2740}" destId="{5291B801-FBCC-4F14-9E11-A305F258AA5E}" srcOrd="2" destOrd="0" presId="urn:microsoft.com/office/officeart/2008/layout/PictureStrips"/>
    <dgm:cxn modelId="{9B12E318-BD2D-4683-8937-3C6CCC527DAA}" type="presParOf" srcId="{5291B801-FBCC-4F14-9E11-A305F258AA5E}" destId="{CE0F2CF6-962F-41DE-ACE3-EEBA214C79C9}" srcOrd="0" destOrd="0" presId="urn:microsoft.com/office/officeart/2008/layout/PictureStrips"/>
    <dgm:cxn modelId="{D3A6D5B3-0ECE-44C2-9934-0D2510A88017}" type="presParOf" srcId="{5291B801-FBCC-4F14-9E11-A305F258AA5E}" destId="{776067F9-E5DA-4E24-A82E-AD39E8AD0FF0}" srcOrd="1" destOrd="0" presId="urn:microsoft.com/office/officeart/2008/layout/PictureStrips"/>
    <dgm:cxn modelId="{7E5A2F2B-03CE-45FC-82B0-BCEFA6DEACC3}" type="presParOf" srcId="{DC51F726-D96C-40B8-BBFB-4DE4C9FC2740}" destId="{FE7E8691-68C3-4703-B52F-CD9A298EC3F7}" srcOrd="3" destOrd="0" presId="urn:microsoft.com/office/officeart/2008/layout/PictureStrips"/>
    <dgm:cxn modelId="{D3CC5FBD-6C91-4EAA-AEF4-F325246F3064}" type="presParOf" srcId="{DC51F726-D96C-40B8-BBFB-4DE4C9FC2740}" destId="{50D475DE-F57B-403F-9811-975C8708C4FC}" srcOrd="4" destOrd="0" presId="urn:microsoft.com/office/officeart/2008/layout/PictureStrips"/>
    <dgm:cxn modelId="{4BD89A4D-D298-4194-88A3-4057029B1FBC}" type="presParOf" srcId="{50D475DE-F57B-403F-9811-975C8708C4FC}" destId="{68A23D23-4926-4F85-8EA7-7C2BDF5E9B18}" srcOrd="0" destOrd="0" presId="urn:microsoft.com/office/officeart/2008/layout/PictureStrips"/>
    <dgm:cxn modelId="{2ADC15D6-37E0-40D8-90A4-A5D676A43456}" type="presParOf" srcId="{50D475DE-F57B-403F-9811-975C8708C4FC}" destId="{F0C06EA3-30BB-48EE-90AE-6DFDAF7D1BFB}" srcOrd="1" destOrd="0" presId="urn:microsoft.com/office/officeart/2008/layout/PictureStrips"/>
    <dgm:cxn modelId="{BD0E46B0-8770-4CF5-A4C4-D6EE3409630B}" type="presParOf" srcId="{DC51F726-D96C-40B8-BBFB-4DE4C9FC2740}" destId="{4468E00C-D5BA-422F-8670-EB042BBA54D9}" srcOrd="5" destOrd="0" presId="urn:microsoft.com/office/officeart/2008/layout/PictureStrips"/>
    <dgm:cxn modelId="{6EF87D73-3311-4A64-AD48-1F9EBB4AAD82}" type="presParOf" srcId="{DC51F726-D96C-40B8-BBFB-4DE4C9FC2740}" destId="{D6DAA9DB-0340-4C5B-A2CE-8F047D72DDCF}" srcOrd="6" destOrd="0" presId="urn:microsoft.com/office/officeart/2008/layout/PictureStrips"/>
    <dgm:cxn modelId="{C1386911-F2EE-4387-A012-E73E67176692}" type="presParOf" srcId="{D6DAA9DB-0340-4C5B-A2CE-8F047D72DDCF}" destId="{CF9F63BF-BA2B-4D7D-AAEA-A023DB6991D4}" srcOrd="0" destOrd="0" presId="urn:microsoft.com/office/officeart/2008/layout/PictureStrips"/>
    <dgm:cxn modelId="{5AA2C567-80A8-4968-A7B4-DAD4B0DBE58C}" type="presParOf" srcId="{D6DAA9DB-0340-4C5B-A2CE-8F047D72DDCF}" destId="{E7150CF5-C47C-4CC5-B051-C4C3681C2D11}" srcOrd="1" destOrd="0" presId="urn:microsoft.com/office/officeart/2008/layout/PictureStrips"/>
    <dgm:cxn modelId="{0788977E-A576-4634-979A-6B4B662820F1}" type="presParOf" srcId="{DC51F726-D96C-40B8-BBFB-4DE4C9FC2740}" destId="{DB8B4A29-0C7F-4E4D-B4CE-E6E3A7511CAE}" srcOrd="7" destOrd="0" presId="urn:microsoft.com/office/officeart/2008/layout/PictureStrips"/>
    <dgm:cxn modelId="{D72D70BC-406C-4A12-A87D-7B98B35E395A}" type="presParOf" srcId="{DC51F726-D96C-40B8-BBFB-4DE4C9FC2740}" destId="{79668F1F-A426-4B45-B470-A58474CB4BFA}" srcOrd="8" destOrd="0" presId="urn:microsoft.com/office/officeart/2008/layout/PictureStrips"/>
    <dgm:cxn modelId="{E2436503-C616-4E9A-A0B6-EBDB57158BF2}" type="presParOf" srcId="{79668F1F-A426-4B45-B470-A58474CB4BFA}" destId="{68B3124C-B527-473E-A996-3157DA0B583C}" srcOrd="0" destOrd="0" presId="urn:microsoft.com/office/officeart/2008/layout/PictureStrips"/>
    <dgm:cxn modelId="{155350B9-AD11-43AB-9A9E-6DA3A8501607}" type="presParOf" srcId="{79668F1F-A426-4B45-B470-A58474CB4BFA}" destId="{F2FB377E-93FD-4F97-8E28-503122B352C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8438CB-9447-4843-BFCD-D8B6D7A06671}">
      <dsp:nvSpPr>
        <dsp:cNvPr id="0" name=""/>
        <dsp:cNvSpPr/>
      </dsp:nvSpPr>
      <dsp:spPr>
        <a:xfrm rot="2653501">
          <a:off x="2798115" y="2637430"/>
          <a:ext cx="390072" cy="41000"/>
        </a:xfrm>
        <a:custGeom>
          <a:avLst/>
          <a:gdLst/>
          <a:ahLst/>
          <a:cxnLst/>
          <a:rect l="0" t="0" r="0" b="0"/>
          <a:pathLst>
            <a:path>
              <a:moveTo>
                <a:pt x="0" y="20500"/>
              </a:moveTo>
              <a:lnTo>
                <a:pt x="390072" y="2050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8022D0-F69E-445D-9455-366BC5FBF8D8}">
      <dsp:nvSpPr>
        <dsp:cNvPr id="0" name=""/>
        <dsp:cNvSpPr/>
      </dsp:nvSpPr>
      <dsp:spPr>
        <a:xfrm rot="21569561">
          <a:off x="2853382" y="1872654"/>
          <a:ext cx="222479" cy="41000"/>
        </a:xfrm>
        <a:custGeom>
          <a:avLst/>
          <a:gdLst/>
          <a:ahLst/>
          <a:cxnLst/>
          <a:rect l="0" t="0" r="0" b="0"/>
          <a:pathLst>
            <a:path>
              <a:moveTo>
                <a:pt x="0" y="20500"/>
              </a:moveTo>
              <a:lnTo>
                <a:pt x="222479" y="2050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169A69-2A4D-416B-AB48-A623ADF8BC10}">
      <dsp:nvSpPr>
        <dsp:cNvPr id="0" name=""/>
        <dsp:cNvSpPr/>
      </dsp:nvSpPr>
      <dsp:spPr>
        <a:xfrm rot="18946499">
          <a:off x="2798115" y="1121167"/>
          <a:ext cx="390072" cy="41000"/>
        </a:xfrm>
        <a:custGeom>
          <a:avLst/>
          <a:gdLst/>
          <a:ahLst/>
          <a:cxnLst/>
          <a:rect l="0" t="0" r="0" b="0"/>
          <a:pathLst>
            <a:path>
              <a:moveTo>
                <a:pt x="0" y="20500"/>
              </a:moveTo>
              <a:lnTo>
                <a:pt x="390072" y="2050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FB1483-B05B-4CEB-9490-A9A63D24E070}">
      <dsp:nvSpPr>
        <dsp:cNvPr id="0" name=""/>
        <dsp:cNvSpPr/>
      </dsp:nvSpPr>
      <dsp:spPr>
        <a:xfrm>
          <a:off x="1301143" y="986715"/>
          <a:ext cx="1826168" cy="182616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E3C96-56C8-455F-9899-F6DDF8D91A79}">
      <dsp:nvSpPr>
        <dsp:cNvPr id="0" name=""/>
        <dsp:cNvSpPr/>
      </dsp:nvSpPr>
      <dsp:spPr>
        <a:xfrm>
          <a:off x="2753389" y="1237"/>
          <a:ext cx="1697186" cy="10957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Impacto sociocultural</a:t>
          </a:r>
          <a:endParaRPr lang="es-ES" sz="1400" kern="1200" dirty="0"/>
        </a:p>
      </dsp:txBody>
      <dsp:txXfrm>
        <a:off x="3001936" y="161699"/>
        <a:ext cx="1200092" cy="774777"/>
      </dsp:txXfrm>
    </dsp:sp>
    <dsp:sp modelId="{2496766B-DAFD-4BB1-B666-D0F93460D300}">
      <dsp:nvSpPr>
        <dsp:cNvPr id="0" name=""/>
        <dsp:cNvSpPr/>
      </dsp:nvSpPr>
      <dsp:spPr>
        <a:xfrm>
          <a:off x="3808289" y="1237"/>
          <a:ext cx="2545779" cy="1095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6500" kern="1200"/>
        </a:p>
      </dsp:txBody>
      <dsp:txXfrm>
        <a:off x="3808289" y="1237"/>
        <a:ext cx="2545779" cy="1095701"/>
      </dsp:txXfrm>
    </dsp:sp>
    <dsp:sp modelId="{51FA98C7-0D54-47E9-B559-5D766976524A}">
      <dsp:nvSpPr>
        <dsp:cNvPr id="0" name=""/>
        <dsp:cNvSpPr/>
      </dsp:nvSpPr>
      <dsp:spPr>
        <a:xfrm>
          <a:off x="3075778" y="1336806"/>
          <a:ext cx="1697186" cy="10957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Impacto económico</a:t>
          </a:r>
          <a:endParaRPr lang="es-ES" sz="1400" kern="1200" dirty="0"/>
        </a:p>
      </dsp:txBody>
      <dsp:txXfrm>
        <a:off x="3324325" y="1497268"/>
        <a:ext cx="1200092" cy="774777"/>
      </dsp:txXfrm>
    </dsp:sp>
    <dsp:sp modelId="{6E8260E6-79E7-4CFB-8FBE-012C0FAF37E9}">
      <dsp:nvSpPr>
        <dsp:cNvPr id="0" name=""/>
        <dsp:cNvSpPr/>
      </dsp:nvSpPr>
      <dsp:spPr>
        <a:xfrm>
          <a:off x="2753389" y="2702660"/>
          <a:ext cx="1697186" cy="10957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Impacto ambiental </a:t>
          </a:r>
          <a:endParaRPr lang="es-ES" sz="1400" kern="1200" dirty="0"/>
        </a:p>
      </dsp:txBody>
      <dsp:txXfrm>
        <a:off x="3001936" y="2863122"/>
        <a:ext cx="1200092" cy="7747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4F4D41-C188-4196-8A83-7D01B8DDAB80}">
      <dsp:nvSpPr>
        <dsp:cNvPr id="0" name=""/>
        <dsp:cNvSpPr/>
      </dsp:nvSpPr>
      <dsp:spPr>
        <a:xfrm>
          <a:off x="1330451" y="939"/>
          <a:ext cx="3064668" cy="12258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Dimensión económica </a:t>
          </a:r>
          <a:endParaRPr lang="es-ES" sz="3200" kern="1200" dirty="0"/>
        </a:p>
      </dsp:txBody>
      <dsp:txXfrm>
        <a:off x="1943385" y="939"/>
        <a:ext cx="1838801" cy="1225867"/>
      </dsp:txXfrm>
    </dsp:sp>
    <dsp:sp modelId="{4BAC26F8-2F00-4A65-8E99-2B0E074EF446}">
      <dsp:nvSpPr>
        <dsp:cNvPr id="0" name=""/>
        <dsp:cNvSpPr/>
      </dsp:nvSpPr>
      <dsp:spPr>
        <a:xfrm>
          <a:off x="3996713" y="105138"/>
          <a:ext cx="2543675" cy="1017470"/>
        </a:xfrm>
        <a:prstGeom prst="chevr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4505448" y="105138"/>
        <a:ext cx="1526205" cy="1017470"/>
      </dsp:txXfrm>
    </dsp:sp>
    <dsp:sp modelId="{7ED20806-E4D8-4FEF-BCCA-F6E6AA26183C}">
      <dsp:nvSpPr>
        <dsp:cNvPr id="0" name=""/>
        <dsp:cNvSpPr/>
      </dsp:nvSpPr>
      <dsp:spPr>
        <a:xfrm>
          <a:off x="6184273" y="105138"/>
          <a:ext cx="2543675" cy="1017470"/>
        </a:xfrm>
        <a:prstGeom prst="chevron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70" tIns="26035" rIns="0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100" kern="1200" dirty="0"/>
        </a:p>
      </dsp:txBody>
      <dsp:txXfrm>
        <a:off x="6693008" y="105138"/>
        <a:ext cx="1526205" cy="1017470"/>
      </dsp:txXfrm>
    </dsp:sp>
    <dsp:sp modelId="{23BFC497-89F8-43B7-A949-D5EE2D9C4A20}">
      <dsp:nvSpPr>
        <dsp:cNvPr id="0" name=""/>
        <dsp:cNvSpPr/>
      </dsp:nvSpPr>
      <dsp:spPr>
        <a:xfrm>
          <a:off x="1330451" y="1398428"/>
          <a:ext cx="3064668" cy="12258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Dimensión Social</a:t>
          </a:r>
          <a:endParaRPr lang="es-ES" sz="3200" kern="1200" dirty="0"/>
        </a:p>
      </dsp:txBody>
      <dsp:txXfrm>
        <a:off x="1943385" y="1398428"/>
        <a:ext cx="1838801" cy="1225867"/>
      </dsp:txXfrm>
    </dsp:sp>
    <dsp:sp modelId="{5FDB7E61-3EBD-4038-ACBE-61C9AA906F4C}">
      <dsp:nvSpPr>
        <dsp:cNvPr id="0" name=""/>
        <dsp:cNvSpPr/>
      </dsp:nvSpPr>
      <dsp:spPr>
        <a:xfrm>
          <a:off x="3996713" y="1502627"/>
          <a:ext cx="2543675" cy="1017470"/>
        </a:xfrm>
        <a:prstGeom prst="chevron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4505448" y="1502627"/>
        <a:ext cx="1526205" cy="1017470"/>
      </dsp:txXfrm>
    </dsp:sp>
    <dsp:sp modelId="{8E114F19-8AC0-49C3-988F-062E1D7C2E61}">
      <dsp:nvSpPr>
        <dsp:cNvPr id="0" name=""/>
        <dsp:cNvSpPr/>
      </dsp:nvSpPr>
      <dsp:spPr>
        <a:xfrm>
          <a:off x="6184273" y="1502627"/>
          <a:ext cx="2543675" cy="1017470"/>
        </a:xfrm>
        <a:prstGeom prst="chevron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6693008" y="1502627"/>
        <a:ext cx="1526205" cy="1017470"/>
      </dsp:txXfrm>
    </dsp:sp>
    <dsp:sp modelId="{1FD5BDFB-A3DB-4249-A6F4-5C0EAEB7CA21}">
      <dsp:nvSpPr>
        <dsp:cNvPr id="0" name=""/>
        <dsp:cNvSpPr/>
      </dsp:nvSpPr>
      <dsp:spPr>
        <a:xfrm>
          <a:off x="1330451" y="2795917"/>
          <a:ext cx="3064668" cy="12258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Dimensión ambiental</a:t>
          </a:r>
          <a:endParaRPr lang="es-ES" sz="3200" kern="1200" dirty="0"/>
        </a:p>
      </dsp:txBody>
      <dsp:txXfrm>
        <a:off x="1943385" y="2795917"/>
        <a:ext cx="1838801" cy="1225867"/>
      </dsp:txXfrm>
    </dsp:sp>
    <dsp:sp modelId="{6D31667F-A49C-4390-8410-5B0DD9F7816B}">
      <dsp:nvSpPr>
        <dsp:cNvPr id="0" name=""/>
        <dsp:cNvSpPr/>
      </dsp:nvSpPr>
      <dsp:spPr>
        <a:xfrm>
          <a:off x="3996713" y="2900116"/>
          <a:ext cx="2543675" cy="1017470"/>
        </a:xfrm>
        <a:prstGeom prst="chevron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70" tIns="26035" rIns="0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100" kern="1200" dirty="0"/>
        </a:p>
      </dsp:txBody>
      <dsp:txXfrm>
        <a:off x="4505448" y="2900116"/>
        <a:ext cx="1526205" cy="1017470"/>
      </dsp:txXfrm>
    </dsp:sp>
    <dsp:sp modelId="{251A7222-2B36-450A-A512-1BBDBB5579CB}">
      <dsp:nvSpPr>
        <dsp:cNvPr id="0" name=""/>
        <dsp:cNvSpPr/>
      </dsp:nvSpPr>
      <dsp:spPr>
        <a:xfrm>
          <a:off x="6184273" y="2900116"/>
          <a:ext cx="2543675" cy="1017470"/>
        </a:xfrm>
        <a:prstGeom prst="chevron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6693008" y="2900116"/>
        <a:ext cx="1526205" cy="10174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62280-CFE5-4F00-B1CC-C6E6F0C08099}">
      <dsp:nvSpPr>
        <dsp:cNvPr id="0" name=""/>
        <dsp:cNvSpPr/>
      </dsp:nvSpPr>
      <dsp:spPr>
        <a:xfrm>
          <a:off x="1330451" y="939"/>
          <a:ext cx="3064668" cy="122586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Económico </a:t>
          </a:r>
          <a:endParaRPr lang="es-ES" sz="2700" kern="1200" dirty="0"/>
        </a:p>
      </dsp:txBody>
      <dsp:txXfrm>
        <a:off x="1943385" y="939"/>
        <a:ext cx="1838801" cy="1225867"/>
      </dsp:txXfrm>
    </dsp:sp>
    <dsp:sp modelId="{7946A0FF-C8DB-488F-851C-82621EFAB654}">
      <dsp:nvSpPr>
        <dsp:cNvPr id="0" name=""/>
        <dsp:cNvSpPr/>
      </dsp:nvSpPr>
      <dsp:spPr>
        <a:xfrm>
          <a:off x="3996713" y="105138"/>
          <a:ext cx="2543675" cy="1017470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Actividades factibles </a:t>
          </a:r>
          <a:endParaRPr lang="es-ES" sz="2300" kern="1200" dirty="0"/>
        </a:p>
      </dsp:txBody>
      <dsp:txXfrm>
        <a:off x="4505448" y="105138"/>
        <a:ext cx="1526205" cy="1017470"/>
      </dsp:txXfrm>
    </dsp:sp>
    <dsp:sp modelId="{8CDCEC7B-12E5-458C-B09F-FA7DBA4D017F}">
      <dsp:nvSpPr>
        <dsp:cNvPr id="0" name=""/>
        <dsp:cNvSpPr/>
      </dsp:nvSpPr>
      <dsp:spPr>
        <a:xfrm>
          <a:off x="6184273" y="105138"/>
          <a:ext cx="2543675" cy="1017470"/>
        </a:xfrm>
        <a:prstGeom prst="chevr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300" kern="1200" dirty="0"/>
        </a:p>
      </dsp:txBody>
      <dsp:txXfrm>
        <a:off x="6693008" y="105138"/>
        <a:ext cx="1526205" cy="1017470"/>
      </dsp:txXfrm>
    </dsp:sp>
    <dsp:sp modelId="{E23BD4B0-DED2-439F-A7C6-73C66F6A8F50}">
      <dsp:nvSpPr>
        <dsp:cNvPr id="0" name=""/>
        <dsp:cNvSpPr/>
      </dsp:nvSpPr>
      <dsp:spPr>
        <a:xfrm>
          <a:off x="1330451" y="1398428"/>
          <a:ext cx="3064668" cy="122586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Sociocultural</a:t>
          </a:r>
          <a:endParaRPr lang="es-ES" sz="2700" kern="1200" dirty="0"/>
        </a:p>
      </dsp:txBody>
      <dsp:txXfrm>
        <a:off x="1943385" y="1398428"/>
        <a:ext cx="1838801" cy="1225867"/>
      </dsp:txXfrm>
    </dsp:sp>
    <dsp:sp modelId="{99D3778B-C3B1-480F-97A5-76198910154C}">
      <dsp:nvSpPr>
        <dsp:cNvPr id="0" name=""/>
        <dsp:cNvSpPr/>
      </dsp:nvSpPr>
      <dsp:spPr>
        <a:xfrm>
          <a:off x="3996713" y="1502627"/>
          <a:ext cx="2543675" cy="1017470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Respeto</a:t>
          </a:r>
          <a:endParaRPr lang="es-ES" sz="2300" kern="1200" dirty="0"/>
        </a:p>
      </dsp:txBody>
      <dsp:txXfrm>
        <a:off x="4505448" y="1502627"/>
        <a:ext cx="1526205" cy="1017470"/>
      </dsp:txXfrm>
    </dsp:sp>
    <dsp:sp modelId="{C5624139-D8E0-4519-B35F-148AE746874D}">
      <dsp:nvSpPr>
        <dsp:cNvPr id="0" name=""/>
        <dsp:cNvSpPr/>
      </dsp:nvSpPr>
      <dsp:spPr>
        <a:xfrm>
          <a:off x="6184273" y="1502627"/>
          <a:ext cx="2543675" cy="1017470"/>
        </a:xfrm>
        <a:prstGeom prst="chevron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300" kern="1200" dirty="0"/>
        </a:p>
      </dsp:txBody>
      <dsp:txXfrm>
        <a:off x="6693008" y="1502627"/>
        <a:ext cx="1526205" cy="1017470"/>
      </dsp:txXfrm>
    </dsp:sp>
    <dsp:sp modelId="{161D7DD5-6940-4B4C-B09A-48B365267AA2}">
      <dsp:nvSpPr>
        <dsp:cNvPr id="0" name=""/>
        <dsp:cNvSpPr/>
      </dsp:nvSpPr>
      <dsp:spPr>
        <a:xfrm>
          <a:off x="1330451" y="2795917"/>
          <a:ext cx="3064668" cy="122586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Ambiental</a:t>
          </a:r>
          <a:endParaRPr lang="es-ES" sz="2700" kern="1200" dirty="0"/>
        </a:p>
      </dsp:txBody>
      <dsp:txXfrm>
        <a:off x="1943385" y="2795917"/>
        <a:ext cx="1838801" cy="1225867"/>
      </dsp:txXfrm>
    </dsp:sp>
    <dsp:sp modelId="{D84D3C02-B29D-4A99-9FE9-EAC8345D2A19}">
      <dsp:nvSpPr>
        <dsp:cNvPr id="0" name=""/>
        <dsp:cNvSpPr/>
      </dsp:nvSpPr>
      <dsp:spPr>
        <a:xfrm>
          <a:off x="3996713" y="2900116"/>
          <a:ext cx="2543675" cy="1017470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Uso correcto de recursos</a:t>
          </a:r>
          <a:endParaRPr lang="es-ES" sz="2300" kern="1200" dirty="0"/>
        </a:p>
      </dsp:txBody>
      <dsp:txXfrm>
        <a:off x="4505448" y="2900116"/>
        <a:ext cx="1526205" cy="1017470"/>
      </dsp:txXfrm>
    </dsp:sp>
    <dsp:sp modelId="{42B1C461-109E-4858-9039-3DCEF8BB1E68}">
      <dsp:nvSpPr>
        <dsp:cNvPr id="0" name=""/>
        <dsp:cNvSpPr/>
      </dsp:nvSpPr>
      <dsp:spPr>
        <a:xfrm>
          <a:off x="6184273" y="2900116"/>
          <a:ext cx="2543675" cy="1017470"/>
        </a:xfrm>
        <a:prstGeom prst="chevron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300" kern="1200" dirty="0"/>
        </a:p>
      </dsp:txBody>
      <dsp:txXfrm>
        <a:off x="6693008" y="2900116"/>
        <a:ext cx="1526205" cy="10174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6B0E3B-BBBC-4169-B15F-A62B0D5FD16A}">
      <dsp:nvSpPr>
        <dsp:cNvPr id="0" name=""/>
        <dsp:cNvSpPr/>
      </dsp:nvSpPr>
      <dsp:spPr>
        <a:xfrm rot="10800000">
          <a:off x="1988444" y="2103"/>
          <a:ext cx="6159152" cy="1748316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0959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Turistas que visitan la comunidad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Participantes del proyecto de turismo </a:t>
          </a:r>
          <a:endParaRPr lang="es-ES" sz="2500" kern="1200" dirty="0"/>
        </a:p>
      </dsp:txBody>
      <dsp:txXfrm rot="10800000">
        <a:off x="2425523" y="2103"/>
        <a:ext cx="5722073" cy="1748316"/>
      </dsp:txXfrm>
    </dsp:sp>
    <dsp:sp modelId="{E3A019E1-3F6A-4E01-8799-2D383A5E72D1}">
      <dsp:nvSpPr>
        <dsp:cNvPr id="0" name=""/>
        <dsp:cNvSpPr/>
      </dsp:nvSpPr>
      <dsp:spPr>
        <a:xfrm>
          <a:off x="1114286" y="2103"/>
          <a:ext cx="1748316" cy="174831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BDE048-F3F6-4CA7-837B-F80042FE001D}">
      <dsp:nvSpPr>
        <dsp:cNvPr id="0" name=""/>
        <dsp:cNvSpPr/>
      </dsp:nvSpPr>
      <dsp:spPr>
        <a:xfrm rot="10800000">
          <a:off x="1988444" y="2272305"/>
          <a:ext cx="6159152" cy="1748316"/>
        </a:xfrm>
        <a:prstGeom prst="homePlate">
          <a:avLst/>
        </a:prstGeom>
        <a:solidFill>
          <a:schemeClr val="accent5">
            <a:hueOff val="2127120"/>
            <a:satOff val="-23891"/>
            <a:lumOff val="-50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0959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Promotor turístico del GAD provincial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Presidente y coordinador de turismo de la comunidad</a:t>
          </a:r>
          <a:endParaRPr lang="es-ES" sz="2500" kern="1200" dirty="0"/>
        </a:p>
      </dsp:txBody>
      <dsp:txXfrm rot="10800000">
        <a:off x="2425523" y="2272305"/>
        <a:ext cx="5722073" cy="1748316"/>
      </dsp:txXfrm>
    </dsp:sp>
    <dsp:sp modelId="{043B1418-C672-4F54-A217-F035BC917D29}">
      <dsp:nvSpPr>
        <dsp:cNvPr id="0" name=""/>
        <dsp:cNvSpPr/>
      </dsp:nvSpPr>
      <dsp:spPr>
        <a:xfrm>
          <a:off x="1114286" y="2272305"/>
          <a:ext cx="1748316" cy="174831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BCBAA-1AFC-4D7A-A1CE-7164902DC705}">
      <dsp:nvSpPr>
        <dsp:cNvPr id="0" name=""/>
        <dsp:cNvSpPr/>
      </dsp:nvSpPr>
      <dsp:spPr>
        <a:xfrm>
          <a:off x="1474240" y="239174"/>
          <a:ext cx="4403754" cy="1376173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2128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Actividades turísticas conservan la cultura </a:t>
          </a:r>
          <a:endParaRPr lang="es-ES" sz="3000" kern="1200" dirty="0"/>
        </a:p>
      </dsp:txBody>
      <dsp:txXfrm>
        <a:off x="1474240" y="239174"/>
        <a:ext cx="4403754" cy="1376173"/>
      </dsp:txXfrm>
    </dsp:sp>
    <dsp:sp modelId="{4EB8EEF7-54A5-4A05-824E-5DD307A0C640}">
      <dsp:nvSpPr>
        <dsp:cNvPr id="0" name=""/>
        <dsp:cNvSpPr/>
      </dsp:nvSpPr>
      <dsp:spPr>
        <a:xfrm>
          <a:off x="1152263" y="40393"/>
          <a:ext cx="1240295" cy="144498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0F2CF6-962F-41DE-ACE3-EEBA214C79C9}">
      <dsp:nvSpPr>
        <dsp:cNvPr id="0" name=""/>
        <dsp:cNvSpPr/>
      </dsp:nvSpPr>
      <dsp:spPr>
        <a:xfrm>
          <a:off x="6396496" y="239174"/>
          <a:ext cx="4403754" cy="1376173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2128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Ingresos económicos bajos </a:t>
          </a:r>
          <a:endParaRPr lang="es-ES" sz="3000" kern="1200" dirty="0"/>
        </a:p>
      </dsp:txBody>
      <dsp:txXfrm>
        <a:off x="6396496" y="239174"/>
        <a:ext cx="4403754" cy="1376173"/>
      </dsp:txXfrm>
    </dsp:sp>
    <dsp:sp modelId="{776067F9-E5DA-4E24-A82E-AD39E8AD0FF0}">
      <dsp:nvSpPr>
        <dsp:cNvPr id="0" name=""/>
        <dsp:cNvSpPr/>
      </dsp:nvSpPr>
      <dsp:spPr>
        <a:xfrm>
          <a:off x="6074519" y="40393"/>
          <a:ext cx="1240295" cy="144498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A23D23-4926-4F85-8EA7-7C2BDF5E9B18}">
      <dsp:nvSpPr>
        <dsp:cNvPr id="0" name=""/>
        <dsp:cNvSpPr/>
      </dsp:nvSpPr>
      <dsp:spPr>
        <a:xfrm>
          <a:off x="1474240" y="1971623"/>
          <a:ext cx="4403754" cy="1376173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2128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Actualmente conservan su entorno</a:t>
          </a:r>
          <a:endParaRPr lang="es-ES" sz="3000" kern="1200" dirty="0"/>
        </a:p>
      </dsp:txBody>
      <dsp:txXfrm>
        <a:off x="1474240" y="1971623"/>
        <a:ext cx="4403754" cy="1376173"/>
      </dsp:txXfrm>
    </dsp:sp>
    <dsp:sp modelId="{F0C06EA3-30BB-48EE-90AE-6DFDAF7D1BFB}">
      <dsp:nvSpPr>
        <dsp:cNvPr id="0" name=""/>
        <dsp:cNvSpPr/>
      </dsp:nvSpPr>
      <dsp:spPr>
        <a:xfrm>
          <a:off x="1152263" y="1772843"/>
          <a:ext cx="1240295" cy="144498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F63BF-BA2B-4D7D-AAEA-A023DB6991D4}">
      <dsp:nvSpPr>
        <dsp:cNvPr id="0" name=""/>
        <dsp:cNvSpPr/>
      </dsp:nvSpPr>
      <dsp:spPr>
        <a:xfrm>
          <a:off x="6396496" y="1971623"/>
          <a:ext cx="4403754" cy="1376173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2128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Motivación para seguir con el turismo </a:t>
          </a:r>
          <a:endParaRPr lang="es-ES" sz="3000" kern="1200" dirty="0"/>
        </a:p>
      </dsp:txBody>
      <dsp:txXfrm>
        <a:off x="6396496" y="1971623"/>
        <a:ext cx="4403754" cy="1376173"/>
      </dsp:txXfrm>
    </dsp:sp>
    <dsp:sp modelId="{E7150CF5-C47C-4CC5-B051-C4C3681C2D11}">
      <dsp:nvSpPr>
        <dsp:cNvPr id="0" name=""/>
        <dsp:cNvSpPr/>
      </dsp:nvSpPr>
      <dsp:spPr>
        <a:xfrm>
          <a:off x="6074519" y="1772843"/>
          <a:ext cx="1240295" cy="1444981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B3124C-B527-473E-A996-3157DA0B583C}">
      <dsp:nvSpPr>
        <dsp:cNvPr id="0" name=""/>
        <dsp:cNvSpPr/>
      </dsp:nvSpPr>
      <dsp:spPr>
        <a:xfrm>
          <a:off x="3935368" y="3704072"/>
          <a:ext cx="4403754" cy="1376173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2128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Su principal mercado son estudiantes</a:t>
          </a:r>
          <a:endParaRPr lang="es-ES" sz="3000" kern="1200" dirty="0"/>
        </a:p>
      </dsp:txBody>
      <dsp:txXfrm>
        <a:off x="3935368" y="3704072"/>
        <a:ext cx="4403754" cy="1376173"/>
      </dsp:txXfrm>
    </dsp:sp>
    <dsp:sp modelId="{F2FB377E-93FD-4F97-8E28-503122B352C0}">
      <dsp:nvSpPr>
        <dsp:cNvPr id="0" name=""/>
        <dsp:cNvSpPr/>
      </dsp:nvSpPr>
      <dsp:spPr>
        <a:xfrm>
          <a:off x="3613391" y="3505292"/>
          <a:ext cx="1240295" cy="1444981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BCBAA-1AFC-4D7A-A1CE-7164902DC705}">
      <dsp:nvSpPr>
        <dsp:cNvPr id="0" name=""/>
        <dsp:cNvSpPr/>
      </dsp:nvSpPr>
      <dsp:spPr>
        <a:xfrm>
          <a:off x="1006821" y="251476"/>
          <a:ext cx="4309636" cy="1346761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2206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smtClean="0"/>
            <a:t>Incentivar a participar de en el proyecto</a:t>
          </a:r>
          <a:endParaRPr lang="es-ES" sz="2900" kern="1200" dirty="0"/>
        </a:p>
      </dsp:txBody>
      <dsp:txXfrm>
        <a:off x="1006821" y="251476"/>
        <a:ext cx="4309636" cy="1346761"/>
      </dsp:txXfrm>
    </dsp:sp>
    <dsp:sp modelId="{4EB8EEF7-54A5-4A05-824E-5DD307A0C640}">
      <dsp:nvSpPr>
        <dsp:cNvPr id="0" name=""/>
        <dsp:cNvSpPr/>
      </dsp:nvSpPr>
      <dsp:spPr>
        <a:xfrm>
          <a:off x="691725" y="56943"/>
          <a:ext cx="1213787" cy="141409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0F2CF6-962F-41DE-ACE3-EEBA214C79C9}">
      <dsp:nvSpPr>
        <dsp:cNvPr id="0" name=""/>
        <dsp:cNvSpPr/>
      </dsp:nvSpPr>
      <dsp:spPr>
        <a:xfrm>
          <a:off x="5840491" y="251476"/>
          <a:ext cx="4309636" cy="1346761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2206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smtClean="0"/>
            <a:t>Plan de mejora por el GAD provincial </a:t>
          </a:r>
          <a:endParaRPr lang="es-ES" sz="2900" kern="1200" dirty="0"/>
        </a:p>
      </dsp:txBody>
      <dsp:txXfrm>
        <a:off x="5840491" y="251476"/>
        <a:ext cx="4309636" cy="1346761"/>
      </dsp:txXfrm>
    </dsp:sp>
    <dsp:sp modelId="{776067F9-E5DA-4E24-A82E-AD39E8AD0FF0}">
      <dsp:nvSpPr>
        <dsp:cNvPr id="0" name=""/>
        <dsp:cNvSpPr/>
      </dsp:nvSpPr>
      <dsp:spPr>
        <a:xfrm>
          <a:off x="5525395" y="56943"/>
          <a:ext cx="1213787" cy="141409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A23D23-4926-4F85-8EA7-7C2BDF5E9B18}">
      <dsp:nvSpPr>
        <dsp:cNvPr id="0" name=""/>
        <dsp:cNvSpPr/>
      </dsp:nvSpPr>
      <dsp:spPr>
        <a:xfrm>
          <a:off x="1006821" y="1946899"/>
          <a:ext cx="4309636" cy="1346761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2206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smtClean="0"/>
            <a:t>Plan de protección al ambiente</a:t>
          </a:r>
          <a:endParaRPr lang="es-ES" sz="2900" kern="1200" dirty="0"/>
        </a:p>
      </dsp:txBody>
      <dsp:txXfrm>
        <a:off x="1006821" y="1946899"/>
        <a:ext cx="4309636" cy="1346761"/>
      </dsp:txXfrm>
    </dsp:sp>
    <dsp:sp modelId="{F0C06EA3-30BB-48EE-90AE-6DFDAF7D1BFB}">
      <dsp:nvSpPr>
        <dsp:cNvPr id="0" name=""/>
        <dsp:cNvSpPr/>
      </dsp:nvSpPr>
      <dsp:spPr>
        <a:xfrm>
          <a:off x="691725" y="1752367"/>
          <a:ext cx="1213787" cy="141409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F63BF-BA2B-4D7D-AAEA-A023DB6991D4}">
      <dsp:nvSpPr>
        <dsp:cNvPr id="0" name=""/>
        <dsp:cNvSpPr/>
      </dsp:nvSpPr>
      <dsp:spPr>
        <a:xfrm>
          <a:off x="5840491" y="1946899"/>
          <a:ext cx="4309636" cy="1346761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2206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smtClean="0"/>
            <a:t>Capacitaciones para mejorar la calidad </a:t>
          </a:r>
          <a:endParaRPr lang="es-ES" sz="2900" kern="1200" dirty="0"/>
        </a:p>
      </dsp:txBody>
      <dsp:txXfrm>
        <a:off x="5840491" y="1946899"/>
        <a:ext cx="4309636" cy="1346761"/>
      </dsp:txXfrm>
    </dsp:sp>
    <dsp:sp modelId="{E7150CF5-C47C-4CC5-B051-C4C3681C2D11}">
      <dsp:nvSpPr>
        <dsp:cNvPr id="0" name=""/>
        <dsp:cNvSpPr/>
      </dsp:nvSpPr>
      <dsp:spPr>
        <a:xfrm>
          <a:off x="5525395" y="1752367"/>
          <a:ext cx="1213787" cy="1414099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B3124C-B527-473E-A996-3157DA0B583C}">
      <dsp:nvSpPr>
        <dsp:cNvPr id="0" name=""/>
        <dsp:cNvSpPr/>
      </dsp:nvSpPr>
      <dsp:spPr>
        <a:xfrm>
          <a:off x="3423656" y="3642322"/>
          <a:ext cx="4309636" cy="1346761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2206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smtClean="0"/>
            <a:t>Plasmar su cultura</a:t>
          </a:r>
          <a:endParaRPr lang="es-ES" sz="2900" kern="1200" dirty="0"/>
        </a:p>
      </dsp:txBody>
      <dsp:txXfrm>
        <a:off x="3423656" y="3642322"/>
        <a:ext cx="4309636" cy="1346761"/>
      </dsp:txXfrm>
    </dsp:sp>
    <dsp:sp modelId="{F2FB377E-93FD-4F97-8E28-503122B352C0}">
      <dsp:nvSpPr>
        <dsp:cNvPr id="0" name=""/>
        <dsp:cNvSpPr/>
      </dsp:nvSpPr>
      <dsp:spPr>
        <a:xfrm>
          <a:off x="3108560" y="3447790"/>
          <a:ext cx="1213787" cy="1414099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C5E2-E025-43E7-960F-5719AD14A4D1}" type="datetimeFigureOut">
              <a:rPr lang="es-EC" smtClean="0"/>
              <a:t>9/7/2019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2FE4C-B50F-467A-9827-C0EA3B254957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38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C5E2-E025-43E7-960F-5719AD14A4D1}" type="datetimeFigureOut">
              <a:rPr lang="es-EC" smtClean="0"/>
              <a:t>9/7/2019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2FE4C-B50F-467A-9827-C0EA3B25495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24065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C5E2-E025-43E7-960F-5719AD14A4D1}" type="datetimeFigureOut">
              <a:rPr lang="es-EC" smtClean="0"/>
              <a:t>9/7/2019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2FE4C-B50F-467A-9827-C0EA3B25495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5495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C5E2-E025-43E7-960F-5719AD14A4D1}" type="datetimeFigureOut">
              <a:rPr lang="es-EC" smtClean="0"/>
              <a:t>9/7/2019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2FE4C-B50F-467A-9827-C0EA3B25495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83411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C5E2-E025-43E7-960F-5719AD14A4D1}" type="datetimeFigureOut">
              <a:rPr lang="es-EC" smtClean="0"/>
              <a:t>9/7/2019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2FE4C-B50F-467A-9827-C0EA3B254957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383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C5E2-E025-43E7-960F-5719AD14A4D1}" type="datetimeFigureOut">
              <a:rPr lang="es-EC" smtClean="0"/>
              <a:t>9/7/2019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2FE4C-B50F-467A-9827-C0EA3B25495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13141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C5E2-E025-43E7-960F-5719AD14A4D1}" type="datetimeFigureOut">
              <a:rPr lang="es-EC" smtClean="0"/>
              <a:t>9/7/2019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2FE4C-B50F-467A-9827-C0EA3B25495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09688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C5E2-E025-43E7-960F-5719AD14A4D1}" type="datetimeFigureOut">
              <a:rPr lang="es-EC" smtClean="0"/>
              <a:t>9/7/2019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2FE4C-B50F-467A-9827-C0EA3B25495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08361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C5E2-E025-43E7-960F-5719AD14A4D1}" type="datetimeFigureOut">
              <a:rPr lang="es-EC" smtClean="0"/>
              <a:t>9/7/2019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2FE4C-B50F-467A-9827-C0EA3B25495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76306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7B7C5E2-E025-43E7-960F-5719AD14A4D1}" type="datetimeFigureOut">
              <a:rPr lang="es-EC" smtClean="0"/>
              <a:t>9/7/2019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9C2FE4C-B50F-467A-9827-C0EA3B25495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85391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C5E2-E025-43E7-960F-5719AD14A4D1}" type="datetimeFigureOut">
              <a:rPr lang="es-EC" smtClean="0"/>
              <a:t>9/7/2019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2FE4C-B50F-467A-9827-C0EA3B25495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64728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7B7C5E2-E025-43E7-960F-5719AD14A4D1}" type="datetimeFigureOut">
              <a:rPr lang="es-EC" smtClean="0"/>
              <a:t>9/7/2019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9C2FE4C-B50F-467A-9827-C0EA3B254957}" type="slidenum">
              <a:rPr lang="es-EC" smtClean="0"/>
              <a:t>‹Nº›</a:t>
            </a:fld>
            <a:endParaRPr lang="es-EC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09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oVPRyOHiI9mHNRdilGStGm3UnRAty1e4rxC0TJBspggHLBRjWq6Yf5G5rE4ClUnuVNEqhOFfjTyzQXzExz5I1WReSOh3kVu0AgJK1J5c1a0_P2SuposBDxgRYPZ2MuwOwtDzrF8VjZUbhGfE31e2mWYcboe757esOpBjvYc-PI5WovRQmK14aKieIx3AxwjpslRIcIVhVAktuVOUhpe88Onvajth3YYPwLbJr0ynkGYJuF8YyPov5VnyLQqJyfMXb-YPRqHB28L2I0Agl8IqdJmHJ4jxCpKMa7ExTMvi3BUR7swwjGs0sIhQX-BT9tfkF54gJ2AGWBMqpCOnbGqfrfL5WNeN0WUsH9IwsqyG2RBQj3iIOrii4gq0PcWNvqqw1G7WDBHXmfyqdeGnW5ha9CG8El9fKCg4IRxtHk_mT6sW6oxA7kglMR0HtdJVE6KOrmUrBP1jqSRmcaRDrHs5p_DHHxFysbDEvpK1oXNrdu2z2HCVkyXsz7NAz4JYx_IoNy62Bs8uVtk9VAHYGNvjm0pvAk6SepMPLqc0eRxAJsnG9pQOMgntEelRyiGiKVtsmr2_zB2eQC-bfFFijCPJqDisdwQaF7WFI3wtpDLMIo4_P2MEhxaGxbX78_3HZ6PrzC_RNhbUAIv3Wu2b4APUd-1DvnzpOX4=w1668-h938-n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94" y="2124635"/>
            <a:ext cx="10286999" cy="349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6412" y="1352091"/>
            <a:ext cx="8938084" cy="139111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S" sz="2000" b="1" dirty="0">
                <a:latin typeface="Aharoni"/>
                <a:cs typeface="Times New Roman" panose="02020603050405020304" pitchFamily="18" charset="0"/>
              </a:rPr>
              <a:t>DEPARTAMENTO DE CIENCIAS ADMINISTRATIVAS Y DE COMERCIO</a:t>
            </a:r>
            <a:br>
              <a:rPr lang="es-ES" sz="2000" b="1" dirty="0">
                <a:latin typeface="Aharoni"/>
                <a:cs typeface="Times New Roman" panose="02020603050405020304" pitchFamily="18" charset="0"/>
              </a:rPr>
            </a:br>
            <a:r>
              <a:rPr lang="es-ES" sz="2000" b="1" dirty="0">
                <a:latin typeface="Aharoni"/>
                <a:cs typeface="Times New Roman" panose="02020603050405020304" pitchFamily="18" charset="0"/>
              </a:rPr>
              <a:t>CARRERA DE INGENIERÍA EN ADMINISTRACIÓN TURÍSTICA Y HOTELERA</a:t>
            </a:r>
            <a:br>
              <a:rPr lang="es-ES" sz="2000" b="1" dirty="0">
                <a:latin typeface="Aharoni"/>
                <a:cs typeface="Times New Roman" panose="02020603050405020304" pitchFamily="18" charset="0"/>
              </a:rPr>
            </a:br>
            <a:endParaRPr lang="es-EC" sz="20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06286" y="2612572"/>
            <a:ext cx="9004073" cy="279545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  <a:latin typeface="Aharoni"/>
                <a:cs typeface="Times New Roman" panose="02020603050405020304" pitchFamily="18" charset="0"/>
              </a:rPr>
              <a:t>“LA SOSTENIBILIDAD DE LAS ACTIVIDADES TURÍSTICAS EN SAN VIRGILIO, PROVINCIA DE PASTAZA”</a:t>
            </a:r>
          </a:p>
          <a:p>
            <a:pPr algn="ctr"/>
            <a:r>
              <a:rPr lang="es-ES" sz="2400" b="1" dirty="0" smtClean="0">
                <a:solidFill>
                  <a:schemeClr val="tx1"/>
                </a:solidFill>
                <a:latin typeface="Aharoni"/>
                <a:cs typeface="Times New Roman" panose="02020603050405020304" pitchFamily="18" charset="0"/>
              </a:rPr>
              <a:t>Autor: </a:t>
            </a:r>
            <a:r>
              <a:rPr lang="es-ES" sz="2400" b="1" dirty="0" err="1" smtClean="0">
                <a:solidFill>
                  <a:schemeClr val="tx1"/>
                </a:solidFill>
                <a:latin typeface="Aharoni"/>
                <a:cs typeface="Times New Roman" panose="02020603050405020304" pitchFamily="18" charset="0"/>
              </a:rPr>
              <a:t>heidy</a:t>
            </a:r>
            <a:r>
              <a:rPr lang="es-ES" sz="2400" b="1" dirty="0" smtClean="0">
                <a:solidFill>
                  <a:schemeClr val="tx1"/>
                </a:solidFill>
                <a:latin typeface="Aharoni"/>
                <a:cs typeface="Times New Roman" panose="02020603050405020304" pitchFamily="18" charset="0"/>
              </a:rPr>
              <a:t> </a:t>
            </a:r>
            <a:r>
              <a:rPr lang="es-ES" sz="2400" b="1" dirty="0" err="1" smtClean="0">
                <a:solidFill>
                  <a:schemeClr val="tx1"/>
                </a:solidFill>
                <a:latin typeface="Aharoni"/>
                <a:cs typeface="Times New Roman" panose="02020603050405020304" pitchFamily="18" charset="0"/>
              </a:rPr>
              <a:t>asitimbay</a:t>
            </a:r>
            <a:endParaRPr lang="es-ES" sz="2400" b="1" dirty="0" smtClean="0">
              <a:solidFill>
                <a:schemeClr val="tx1"/>
              </a:solidFill>
              <a:latin typeface="Aharoni"/>
              <a:cs typeface="Times New Roman" panose="02020603050405020304" pitchFamily="18" charset="0"/>
            </a:endParaRPr>
          </a:p>
          <a:p>
            <a:pPr algn="ctr"/>
            <a:r>
              <a:rPr lang="es-ES" sz="2400" b="1" dirty="0" smtClean="0">
                <a:solidFill>
                  <a:schemeClr val="tx1"/>
                </a:solidFill>
                <a:latin typeface="Aharoni"/>
                <a:cs typeface="Times New Roman" panose="02020603050405020304" pitchFamily="18" charset="0"/>
              </a:rPr>
              <a:t>Director: </a:t>
            </a:r>
            <a:r>
              <a:rPr lang="es-ES" sz="2400" b="1" dirty="0" err="1" smtClean="0">
                <a:solidFill>
                  <a:schemeClr val="tx1"/>
                </a:solidFill>
                <a:latin typeface="Aharoni"/>
                <a:cs typeface="Times New Roman" panose="02020603050405020304" pitchFamily="18" charset="0"/>
              </a:rPr>
              <a:t>mgs</a:t>
            </a:r>
            <a:r>
              <a:rPr lang="es-ES" sz="2400" b="1" dirty="0" smtClean="0">
                <a:solidFill>
                  <a:schemeClr val="tx1"/>
                </a:solidFill>
                <a:latin typeface="Aharoni"/>
                <a:cs typeface="Times New Roman" panose="02020603050405020304" pitchFamily="18" charset="0"/>
              </a:rPr>
              <a:t>, </a:t>
            </a:r>
            <a:r>
              <a:rPr lang="es-ES" sz="2400" b="1" dirty="0" err="1" smtClean="0">
                <a:solidFill>
                  <a:schemeClr val="tx1"/>
                </a:solidFill>
                <a:latin typeface="Aharoni"/>
                <a:cs typeface="Times New Roman" panose="02020603050405020304" pitchFamily="18" charset="0"/>
              </a:rPr>
              <a:t>carlos</a:t>
            </a:r>
            <a:r>
              <a:rPr lang="es-ES" sz="2400" b="1" dirty="0" smtClean="0">
                <a:solidFill>
                  <a:schemeClr val="tx1"/>
                </a:solidFill>
                <a:latin typeface="Aharoni"/>
                <a:cs typeface="Times New Roman" panose="02020603050405020304" pitchFamily="18" charset="0"/>
              </a:rPr>
              <a:t> </a:t>
            </a:r>
            <a:r>
              <a:rPr lang="es-ES" sz="2400" b="1" dirty="0" err="1" smtClean="0">
                <a:solidFill>
                  <a:schemeClr val="tx1"/>
                </a:solidFill>
                <a:latin typeface="Aharoni"/>
                <a:cs typeface="Times New Roman" panose="02020603050405020304" pitchFamily="18" charset="0"/>
              </a:rPr>
              <a:t>novoa</a:t>
            </a:r>
            <a:endParaRPr lang="es-ES" sz="2400" b="1" dirty="0" smtClean="0">
              <a:solidFill>
                <a:schemeClr val="tx1"/>
              </a:solidFill>
              <a:latin typeface="Aharoni"/>
              <a:cs typeface="Times New Roman" panose="02020603050405020304" pitchFamily="18" charset="0"/>
            </a:endParaRPr>
          </a:p>
          <a:p>
            <a:pPr algn="ctr"/>
            <a:r>
              <a:rPr lang="es-ES" sz="2400" b="1" dirty="0" smtClean="0">
                <a:solidFill>
                  <a:schemeClr val="tx1"/>
                </a:solidFill>
                <a:latin typeface="Aharoni"/>
                <a:cs typeface="Times New Roman" panose="02020603050405020304" pitchFamily="18" charset="0"/>
              </a:rPr>
              <a:t>Sangolquí </a:t>
            </a:r>
          </a:p>
          <a:p>
            <a:pPr algn="ctr"/>
            <a:r>
              <a:rPr lang="es-ES" sz="2400" b="1" dirty="0" smtClean="0">
                <a:solidFill>
                  <a:schemeClr val="tx1"/>
                </a:solidFill>
                <a:latin typeface="Aharoni"/>
                <a:cs typeface="Times New Roman" panose="02020603050405020304" pitchFamily="18" charset="0"/>
              </a:rPr>
              <a:t>2019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4" name="Picture 2" descr="Resultado de imagen para logo es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80007" cy="127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n para logo turismo esp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496" y="0"/>
            <a:ext cx="1476593" cy="127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041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984592"/>
              </p:ext>
            </p:extLst>
          </p:nvPr>
        </p:nvGraphicFramePr>
        <p:xfrm>
          <a:off x="0" y="822960"/>
          <a:ext cx="7955279" cy="4558937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2913186">
                  <a:extLst>
                    <a:ext uri="{9D8B030D-6E8A-4147-A177-3AD203B41FA5}">
                      <a16:colId xmlns:a16="http://schemas.microsoft.com/office/drawing/2014/main" val="3933541244"/>
                    </a:ext>
                  </a:extLst>
                </a:gridCol>
                <a:gridCol w="1763997">
                  <a:extLst>
                    <a:ext uri="{9D8B030D-6E8A-4147-A177-3AD203B41FA5}">
                      <a16:colId xmlns:a16="http://schemas.microsoft.com/office/drawing/2014/main" val="1679756928"/>
                    </a:ext>
                  </a:extLst>
                </a:gridCol>
                <a:gridCol w="1361138">
                  <a:extLst>
                    <a:ext uri="{9D8B030D-6E8A-4147-A177-3AD203B41FA5}">
                      <a16:colId xmlns:a16="http://schemas.microsoft.com/office/drawing/2014/main" val="148869112"/>
                    </a:ext>
                  </a:extLst>
                </a:gridCol>
                <a:gridCol w="1916958">
                  <a:extLst>
                    <a:ext uri="{9D8B030D-6E8A-4147-A177-3AD203B41FA5}">
                      <a16:colId xmlns:a16="http://schemas.microsoft.com/office/drawing/2014/main" val="358379407"/>
                    </a:ext>
                  </a:extLst>
                </a:gridCol>
              </a:tblGrid>
              <a:tr h="968146"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CAPACITACIÓN </a:t>
                      </a:r>
                      <a:endParaRPr lang="es-EC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Revalorización y fortalecimiento del patrimonio cultural de la comunidad San Virgilio en sus diferentes manifestaciones y representaciones culturales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46" marR="4914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658693"/>
                  </a:ext>
                </a:extLst>
              </a:tr>
              <a:tr h="2762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Temas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46" marR="491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Duración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46" marR="4914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Metodología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46" marR="491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Responsable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46" marR="49146" marT="0" marB="0"/>
                </a:tc>
                <a:extLst>
                  <a:ext uri="{0D108BD9-81ED-4DB2-BD59-A6C34878D82A}">
                    <a16:rowId xmlns:a16="http://schemas.microsoft.com/office/drawing/2014/main" val="1170254868"/>
                  </a:ext>
                </a:extLst>
              </a:tr>
              <a:tr h="3314576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b="0" dirty="0">
                          <a:effectLst/>
                        </a:rPr>
                        <a:t>Recuperación del idioma Kichwa mediante la adquisición de material didáctico educativo y audiovisual para la enseñanza y fortalecimiento del idioma</a:t>
                      </a:r>
                      <a:endParaRPr lang="es-EC" sz="1600" b="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b="0" dirty="0">
                          <a:effectLst/>
                        </a:rPr>
                        <a:t>Revalorización de la vestimenta y accesorios a través de la implementación de un taller artesanal con fines de comercialización del producto</a:t>
                      </a:r>
                      <a:endParaRPr lang="es-EC" sz="1600" b="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b="0" dirty="0">
                          <a:effectLst/>
                        </a:rPr>
                        <a:t>Recuperación y revalorización de las costumbres tradicionales</a:t>
                      </a:r>
                      <a:endParaRPr lang="es-EC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46" marR="4914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Tiempo: 20 horas</a:t>
                      </a:r>
                      <a:endParaRPr lang="es-EC" sz="16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Impartidas en dos fines de semana sábado y Domingo</a:t>
                      </a:r>
                      <a:endParaRPr lang="es-EC" sz="16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46" marR="4914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Teórico: 10horas</a:t>
                      </a:r>
                      <a:endParaRPr lang="es-EC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Práctico: 10horas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46" marR="49146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dirty="0">
                          <a:effectLst/>
                        </a:rPr>
                        <a:t>Ministerio de Cultura y Patrimonio.</a:t>
                      </a:r>
                      <a:endParaRPr lang="es-EC" sz="16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dirty="0">
                          <a:effectLst/>
                        </a:rPr>
                        <a:t>GAD Provincial de Pastaza. 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46" marR="49146" marT="0" marB="0"/>
                </a:tc>
                <a:extLst>
                  <a:ext uri="{0D108BD9-81ED-4DB2-BD59-A6C34878D82A}">
                    <a16:rowId xmlns:a16="http://schemas.microsoft.com/office/drawing/2014/main" val="119028798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9610" y="822960"/>
            <a:ext cx="2571750" cy="2276475"/>
          </a:xfrm>
          <a:prstGeom prst="rect">
            <a:avLst/>
          </a:prstGeom>
        </p:spPr>
      </p:pic>
      <p:pic>
        <p:nvPicPr>
          <p:cNvPr id="7170" name="Picture 2" descr="Resultado de imagen para manifestaciones culturales kichw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609" y="3217001"/>
            <a:ext cx="2571751" cy="255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253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909127"/>
              </p:ext>
            </p:extLst>
          </p:nvPr>
        </p:nvGraphicFramePr>
        <p:xfrm>
          <a:off x="-1" y="1201784"/>
          <a:ext cx="6714309" cy="4548762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2188438">
                  <a:extLst>
                    <a:ext uri="{9D8B030D-6E8A-4147-A177-3AD203B41FA5}">
                      <a16:colId xmlns:a16="http://schemas.microsoft.com/office/drawing/2014/main" val="3411473662"/>
                    </a:ext>
                  </a:extLst>
                </a:gridCol>
                <a:gridCol w="1367374">
                  <a:extLst>
                    <a:ext uri="{9D8B030D-6E8A-4147-A177-3AD203B41FA5}">
                      <a16:colId xmlns:a16="http://schemas.microsoft.com/office/drawing/2014/main" val="3308101789"/>
                    </a:ext>
                  </a:extLst>
                </a:gridCol>
                <a:gridCol w="1542000">
                  <a:extLst>
                    <a:ext uri="{9D8B030D-6E8A-4147-A177-3AD203B41FA5}">
                      <a16:colId xmlns:a16="http://schemas.microsoft.com/office/drawing/2014/main" val="1342257601"/>
                    </a:ext>
                  </a:extLst>
                </a:gridCol>
                <a:gridCol w="1616497">
                  <a:extLst>
                    <a:ext uri="{9D8B030D-6E8A-4147-A177-3AD203B41FA5}">
                      <a16:colId xmlns:a16="http://schemas.microsoft.com/office/drawing/2014/main" val="13306259"/>
                    </a:ext>
                  </a:extLst>
                </a:gridCol>
              </a:tblGrid>
              <a:tr h="1006777"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CAPACITACIÓN </a:t>
                      </a:r>
                      <a:endParaRPr lang="es-EC" sz="18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Fomento de actividades que integren a los niños, jóvenes y adultos de la comunidad para rescatar sus raíces.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1195314"/>
                  </a:ext>
                </a:extLst>
              </a:tr>
              <a:tr h="2714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Temas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Duración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Metodología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Responsable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3593931"/>
                  </a:ext>
                </a:extLst>
              </a:tr>
              <a:tr h="3267665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b="0" dirty="0">
                          <a:effectLst/>
                        </a:rPr>
                        <a:t>Representación escénica de cuentos y leyendas a través del teatro para rescatar y compartir la tradición oral de la comunidad.</a:t>
                      </a:r>
                      <a:endParaRPr lang="es-EC" sz="1800" b="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b="0" dirty="0">
                          <a:effectLst/>
                        </a:rPr>
                        <a:t>Investigación de la semiótica de la cultura Kichwa para la interpretación de las pinturas decorativas.</a:t>
                      </a:r>
                      <a:endParaRPr lang="es-EC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Tiempo: 20 horas</a:t>
                      </a:r>
                      <a:endParaRPr lang="es-EC" sz="18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Impartidas en dos fines de semana sábado y domingo</a:t>
                      </a:r>
                      <a:endParaRPr lang="es-EC" sz="18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Teórico: 10horas</a:t>
                      </a:r>
                      <a:endParaRPr lang="es-EC" sz="18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Práctico: 10horas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dirty="0">
                          <a:effectLst/>
                        </a:rPr>
                        <a:t>Ministerio de Cultura y Patrimonio.</a:t>
                      </a:r>
                      <a:endParaRPr lang="es-EC" sz="1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dirty="0">
                          <a:effectLst/>
                        </a:rPr>
                        <a:t>GAD Provincial de Pastaza. 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6108637"/>
                  </a:ext>
                </a:extLst>
              </a:tr>
            </a:tbl>
          </a:graphicData>
        </a:graphic>
      </p:graphicFrame>
      <p:pic>
        <p:nvPicPr>
          <p:cNvPr id="8194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9" r="25018"/>
          <a:stretch/>
        </p:blipFill>
        <p:spPr bwMode="auto">
          <a:xfrm>
            <a:off x="8159629" y="1201784"/>
            <a:ext cx="3191993" cy="2495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sultado de imagen para et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991" y="3696789"/>
            <a:ext cx="4391267" cy="2100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139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" b="6533"/>
          <a:stretch/>
        </p:blipFill>
        <p:spPr bwMode="auto">
          <a:xfrm>
            <a:off x="195942" y="947057"/>
            <a:ext cx="4885509" cy="36160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95942" y="0"/>
            <a:ext cx="357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Principal ingreso económico </a:t>
            </a:r>
            <a:endParaRPr lang="es-EC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0" y="5124405"/>
            <a:ext cx="24296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sz="1400" b="1" dirty="0" smtClean="0"/>
              <a:t>¿San Virgilio realiza turismo sostenible?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400" dirty="0" smtClean="0"/>
              <a:t>Es complejo que exista rentabilidad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400" dirty="0" smtClean="0"/>
              <a:t>Flujo limitado de turistas</a:t>
            </a:r>
            <a:endParaRPr lang="es-ES" sz="1400" dirty="0" smtClean="0"/>
          </a:p>
          <a:p>
            <a:pPr algn="just"/>
            <a:endParaRPr lang="es-EC" sz="1400" dirty="0"/>
          </a:p>
        </p:txBody>
      </p:sp>
      <p:pic>
        <p:nvPicPr>
          <p:cNvPr id="8" name="Imagen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19" y="1064624"/>
            <a:ext cx="4614002" cy="349853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/>
          <p:cNvSpPr txBox="1"/>
          <p:nvPr/>
        </p:nvSpPr>
        <p:spPr>
          <a:xfrm>
            <a:off x="6370320" y="148596"/>
            <a:ext cx="357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Gasto diario  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4238514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113671"/>
              </p:ext>
            </p:extLst>
          </p:nvPr>
        </p:nvGraphicFramePr>
        <p:xfrm>
          <a:off x="0" y="1763485"/>
          <a:ext cx="6152606" cy="3304903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1866127">
                  <a:extLst>
                    <a:ext uri="{9D8B030D-6E8A-4147-A177-3AD203B41FA5}">
                      <a16:colId xmlns:a16="http://schemas.microsoft.com/office/drawing/2014/main" val="2535072151"/>
                    </a:ext>
                  </a:extLst>
                </a:gridCol>
                <a:gridCol w="1292959">
                  <a:extLst>
                    <a:ext uri="{9D8B030D-6E8A-4147-A177-3AD203B41FA5}">
                      <a16:colId xmlns:a16="http://schemas.microsoft.com/office/drawing/2014/main" val="2460140980"/>
                    </a:ext>
                  </a:extLst>
                </a:gridCol>
                <a:gridCol w="1683022">
                  <a:extLst>
                    <a:ext uri="{9D8B030D-6E8A-4147-A177-3AD203B41FA5}">
                      <a16:colId xmlns:a16="http://schemas.microsoft.com/office/drawing/2014/main" val="14833318"/>
                    </a:ext>
                  </a:extLst>
                </a:gridCol>
                <a:gridCol w="1310498">
                  <a:extLst>
                    <a:ext uri="{9D8B030D-6E8A-4147-A177-3AD203B41FA5}">
                      <a16:colId xmlns:a16="http://schemas.microsoft.com/office/drawing/2014/main" val="66421200"/>
                    </a:ext>
                  </a:extLst>
                </a:gridCol>
              </a:tblGrid>
              <a:tr h="361476"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STAND O REPISA DE EXHIBICIÓN Y VENTA DE ARTESANÍAS  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428083"/>
                  </a:ext>
                </a:extLst>
              </a:tr>
              <a:tr h="3614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 b="0">
                          <a:effectLst/>
                        </a:rPr>
                        <a:t>Descripción </a:t>
                      </a:r>
                      <a:endParaRPr lang="es-EC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 b="0">
                          <a:effectLst/>
                        </a:rPr>
                        <a:t>Ubicación </a:t>
                      </a:r>
                      <a:endParaRPr lang="es-EC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 b="0">
                          <a:effectLst/>
                        </a:rPr>
                        <a:t>Material</a:t>
                      </a:r>
                      <a:endParaRPr lang="es-EC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 b="0">
                          <a:effectLst/>
                        </a:rPr>
                        <a:t>Costo</a:t>
                      </a:r>
                      <a:endParaRPr lang="es-EC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0957945"/>
                  </a:ext>
                </a:extLst>
              </a:tr>
              <a:tr h="258195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 b="0" dirty="0">
                          <a:effectLst/>
                        </a:rPr>
                        <a:t>Adecuar un espacio dentro del restaurante para ubicar un stand o repisa que exhiba diferentes objetos elaborados por artesanos de la comunidad</a:t>
                      </a:r>
                      <a:endParaRPr lang="es-EC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 b="0">
                          <a:effectLst/>
                        </a:rPr>
                        <a:t>Restaurante del Proyecto Akangau, debido a que es un punto de encuentro permanente de los turistas. </a:t>
                      </a:r>
                      <a:endParaRPr lang="es-EC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 b="0">
                          <a:effectLst/>
                        </a:rPr>
                        <a:t>Madera de árboles viejos o caídos por causas naturales. </a:t>
                      </a:r>
                      <a:endParaRPr lang="es-EC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 b="0" dirty="0">
                          <a:effectLst/>
                        </a:rPr>
                        <a:t>Será elaborado por colaboración de algunos artesanos quienes van exhibir sus productos para la venta. </a:t>
                      </a:r>
                      <a:endParaRPr lang="es-EC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297085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349" y="326979"/>
            <a:ext cx="5538651" cy="2873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Resultado de imagen para artesanias amazonic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428" y="3585753"/>
            <a:ext cx="4258491" cy="2459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496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t="7006"/>
          <a:stretch/>
        </p:blipFill>
        <p:spPr bwMode="auto">
          <a:xfrm>
            <a:off x="91440" y="425734"/>
            <a:ext cx="6685234" cy="4022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0" y="126368"/>
            <a:ext cx="5398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/>
              <a:t>¿Mayor desventaja del turismo?</a:t>
            </a:r>
            <a:endParaRPr lang="es-EC" sz="1600" b="1" dirty="0"/>
          </a:p>
        </p:txBody>
      </p:sp>
      <p:pic>
        <p:nvPicPr>
          <p:cNvPr id="6" name="Imagen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8"/>
          <a:stretch/>
        </p:blipFill>
        <p:spPr bwMode="auto">
          <a:xfrm>
            <a:off x="6972617" y="752077"/>
            <a:ext cx="4496572" cy="35267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7297783" y="126368"/>
            <a:ext cx="4720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600" b="1" dirty="0"/>
              <a:t>¿Considera que las actividades que se realizan en la comunidad protegen al ambiente y su cultura?</a:t>
            </a:r>
            <a:endParaRPr lang="es-EC" sz="1600" dirty="0"/>
          </a:p>
          <a:p>
            <a:endParaRPr lang="es-EC" sz="14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4487647"/>
            <a:ext cx="24296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sz="1400" b="1" dirty="0" smtClean="0"/>
              <a:t>¿San Virgilio realiza turismo sostenible?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400" dirty="0" smtClean="0"/>
              <a:t>No </a:t>
            </a:r>
            <a:r>
              <a:rPr lang="es-EC" sz="1400" dirty="0"/>
              <a:t>hay un proceso </a:t>
            </a:r>
            <a:r>
              <a:rPr lang="es-EC" sz="1400" dirty="0" smtClean="0"/>
              <a:t>que garantice un impacto mínimo o cero</a:t>
            </a:r>
            <a:endParaRPr lang="es-ES" sz="1100" dirty="0" smtClean="0"/>
          </a:p>
          <a:p>
            <a:pPr algn="just"/>
            <a:endParaRPr lang="es-EC" sz="1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660059" y="4487646"/>
            <a:ext cx="24296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C" sz="1400" b="1" dirty="0" smtClean="0"/>
              <a:t>¿Considera que es importante realizar actividades amigables con el ambiente? </a:t>
            </a:r>
            <a:endParaRPr lang="es-EC" sz="1400" dirty="0" smtClean="0"/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EC" sz="1400" dirty="0" smtClean="0"/>
              <a:t>Los indígenas son conservadores </a:t>
            </a:r>
            <a:endParaRPr lang="es-ES" sz="1100" dirty="0" smtClean="0"/>
          </a:p>
          <a:p>
            <a:pPr algn="just"/>
            <a:endParaRPr lang="es-EC" sz="14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5320118" y="4487646"/>
            <a:ext cx="2429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C" sz="1400" b="1" dirty="0" smtClean="0"/>
              <a:t>¿Cuáles son las actividades sostenibles con el ambiente que realizan en la comunidad?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400" dirty="0"/>
              <a:t>C</a:t>
            </a:r>
            <a:r>
              <a:rPr lang="es-EC" sz="1400" dirty="0" smtClean="0"/>
              <a:t>omprar un árbol de Ceibo 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676504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6780414"/>
              </p:ext>
            </p:extLst>
          </p:nvPr>
        </p:nvGraphicFramePr>
        <p:xfrm>
          <a:off x="0" y="532459"/>
          <a:ext cx="7289073" cy="5357941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2375390">
                  <a:extLst>
                    <a:ext uri="{9D8B030D-6E8A-4147-A177-3AD203B41FA5}">
                      <a16:colId xmlns:a16="http://schemas.microsoft.com/office/drawing/2014/main" val="3890299386"/>
                    </a:ext>
                  </a:extLst>
                </a:gridCol>
                <a:gridCol w="1484412">
                  <a:extLst>
                    <a:ext uri="{9D8B030D-6E8A-4147-A177-3AD203B41FA5}">
                      <a16:colId xmlns:a16="http://schemas.microsoft.com/office/drawing/2014/main" val="4006307613"/>
                    </a:ext>
                  </a:extLst>
                </a:gridCol>
                <a:gridCol w="1674741">
                  <a:extLst>
                    <a:ext uri="{9D8B030D-6E8A-4147-A177-3AD203B41FA5}">
                      <a16:colId xmlns:a16="http://schemas.microsoft.com/office/drawing/2014/main" val="1455286844"/>
                    </a:ext>
                  </a:extLst>
                </a:gridCol>
                <a:gridCol w="1754530">
                  <a:extLst>
                    <a:ext uri="{9D8B030D-6E8A-4147-A177-3AD203B41FA5}">
                      <a16:colId xmlns:a16="http://schemas.microsoft.com/office/drawing/2014/main" val="1198567474"/>
                    </a:ext>
                  </a:extLst>
                </a:gridCol>
              </a:tblGrid>
              <a:tr h="424416"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CAPACITACIÓN </a:t>
                      </a:r>
                      <a:endParaRPr lang="es-EC" sz="16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Educación ambiental, el ser humano y el bosque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3" marR="4982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654516"/>
                  </a:ext>
                </a:extLst>
              </a:tr>
              <a:tr h="1660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 b="0" dirty="0">
                          <a:effectLst/>
                        </a:rPr>
                        <a:t>Temas</a:t>
                      </a:r>
                      <a:endParaRPr lang="es-EC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3" marR="498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Duración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3" marR="498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Metodología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3" marR="498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Responsable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3" marR="49823" marT="0" marB="0"/>
                </a:tc>
                <a:extLst>
                  <a:ext uri="{0D108BD9-81ED-4DB2-BD59-A6C34878D82A}">
                    <a16:rowId xmlns:a16="http://schemas.microsoft.com/office/drawing/2014/main" val="3017537729"/>
                  </a:ext>
                </a:extLst>
              </a:tr>
              <a:tr h="3432233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b="0" dirty="0">
                          <a:effectLst/>
                        </a:rPr>
                        <a:t>Sensibilización sobre la importancia de los bosques y de las relaciones que los seres humanos establecen con ellos.</a:t>
                      </a:r>
                      <a:endParaRPr lang="es-EC" sz="1600" b="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b="0" dirty="0">
                          <a:effectLst/>
                        </a:rPr>
                        <a:t>Conocimiento de los problemas ambientales derivados del mal uso del bosque como recurso.</a:t>
                      </a:r>
                      <a:endParaRPr lang="es-EC" sz="1600" b="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b="0" dirty="0">
                          <a:effectLst/>
                        </a:rPr>
                        <a:t>Identificación de los hábitos cotidianos que originan los problemas ambientales de los bosques.</a:t>
                      </a:r>
                      <a:endParaRPr lang="es-EC" sz="1600" b="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b="0" dirty="0">
                          <a:effectLst/>
                        </a:rPr>
                        <a:t>Motivación a la participación en la resolución de los problemas forestales. </a:t>
                      </a:r>
                      <a:endParaRPr lang="es-EC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3" marR="498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Tiempo: 20 horas</a:t>
                      </a:r>
                      <a:endParaRPr lang="es-EC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Impartidas en dos fines de semana sábado y domingo</a:t>
                      </a:r>
                      <a:endParaRPr lang="es-EC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3" marR="498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Teórico: 10horas</a:t>
                      </a:r>
                      <a:endParaRPr lang="es-EC" sz="16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Práctico: 10horas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3" marR="49823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dirty="0">
                          <a:effectLst/>
                        </a:rPr>
                        <a:t>Ministerio del ambiente</a:t>
                      </a:r>
                      <a:endParaRPr lang="es-EC" sz="16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dirty="0">
                          <a:effectLst/>
                        </a:rPr>
                        <a:t>Ministerio de turismo </a:t>
                      </a:r>
                      <a:endParaRPr lang="es-EC" sz="16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dirty="0">
                          <a:effectLst/>
                        </a:rPr>
                        <a:t>GAD Provincial de Pastaza. 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3" marR="49823" marT="0" marB="0"/>
                </a:tc>
                <a:extLst>
                  <a:ext uri="{0D108BD9-81ED-4DB2-BD59-A6C34878D82A}">
                    <a16:rowId xmlns:a16="http://schemas.microsoft.com/office/drawing/2014/main" val="2490583783"/>
                  </a:ext>
                </a:extLst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073" y="577529"/>
            <a:ext cx="3958047" cy="2633900"/>
          </a:xfrm>
          <a:prstGeom prst="rect">
            <a:avLst/>
          </a:prstGeom>
        </p:spPr>
      </p:pic>
      <p:pic>
        <p:nvPicPr>
          <p:cNvPr id="11266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617" y="3211429"/>
            <a:ext cx="3604503" cy="270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873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4619227"/>
              </p:ext>
            </p:extLst>
          </p:nvPr>
        </p:nvGraphicFramePr>
        <p:xfrm>
          <a:off x="0" y="0"/>
          <a:ext cx="5511674" cy="64957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4181">
                  <a:extLst>
                    <a:ext uri="{9D8B030D-6E8A-4147-A177-3AD203B41FA5}">
                      <a16:colId xmlns:a16="http://schemas.microsoft.com/office/drawing/2014/main" val="3568717322"/>
                    </a:ext>
                  </a:extLst>
                </a:gridCol>
                <a:gridCol w="1188629">
                  <a:extLst>
                    <a:ext uri="{9D8B030D-6E8A-4147-A177-3AD203B41FA5}">
                      <a16:colId xmlns:a16="http://schemas.microsoft.com/office/drawing/2014/main" val="2032982031"/>
                    </a:ext>
                  </a:extLst>
                </a:gridCol>
                <a:gridCol w="2659095">
                  <a:extLst>
                    <a:ext uri="{9D8B030D-6E8A-4147-A177-3AD203B41FA5}">
                      <a16:colId xmlns:a16="http://schemas.microsoft.com/office/drawing/2014/main" val="1518979023"/>
                    </a:ext>
                  </a:extLst>
                </a:gridCol>
                <a:gridCol w="679769">
                  <a:extLst>
                    <a:ext uri="{9D8B030D-6E8A-4147-A177-3AD203B41FA5}">
                      <a16:colId xmlns:a16="http://schemas.microsoft.com/office/drawing/2014/main" val="2843603325"/>
                    </a:ext>
                  </a:extLst>
                </a:gridCol>
              </a:tblGrid>
              <a:tr h="169395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 dirty="0">
                          <a:effectLst/>
                        </a:rPr>
                        <a:t>TOUR 2 DÍAS / 1 NOCHE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38" marR="43238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043517"/>
                  </a:ext>
                </a:extLst>
              </a:tr>
              <a:tr h="169395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DÍA 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38" marR="43238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899468"/>
                  </a:ext>
                </a:extLst>
              </a:tr>
              <a:tr h="33506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ACTIVIDAD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38" marR="43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EJECUTADO POR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38" marR="43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DESCRIPCIÓN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38" marR="43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TIEMPO APROX.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38" marR="43238" marT="0" marB="0"/>
                </a:tc>
                <a:extLst>
                  <a:ext uri="{0D108BD9-81ED-4DB2-BD59-A6C34878D82A}">
                    <a16:rowId xmlns:a16="http://schemas.microsoft.com/office/drawing/2014/main" val="1788100422"/>
                  </a:ext>
                </a:extLst>
              </a:tr>
              <a:tr h="202018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Bienvenida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38" marR="4323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Guía Nativo: Wilfrido Santi 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38" marR="43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Bienvenida en lengua Kichwa y español. </a:t>
                      </a:r>
                      <a:endParaRPr lang="es-EC" sz="12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Breve introducción de la comunidad y el proyecto turístico, a que nacionalidad amazónica pertenecen, cuál es el origen de la misma, extensión. </a:t>
                      </a:r>
                      <a:endParaRPr lang="es-EC" sz="12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Descripción de normas acerca del cuidado ambiental que debe haber en la comunidad en el transcurso de la estadía. </a:t>
                      </a:r>
                      <a:endParaRPr lang="es-EC" sz="12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Descripción de actividades a realizar en los 2 días de estancia.  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38" marR="43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45 min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38" marR="43238" marT="0" marB="0"/>
                </a:tc>
                <a:extLst>
                  <a:ext uri="{0D108BD9-81ED-4DB2-BD59-A6C34878D82A}">
                    <a16:rowId xmlns:a16="http://schemas.microsoft.com/office/drawing/2014/main" val="3945486094"/>
                  </a:ext>
                </a:extLst>
              </a:tr>
              <a:tr h="9159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Acomodación u hospedaje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38" marR="43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Guía Nativo: Wilfrido Santi y acompañante.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38" marR="43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Dependiendo el tipo de hospedaje contratado:</a:t>
                      </a:r>
                      <a:endParaRPr lang="es-EC" sz="12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Tiempo para instalar sus carpas en la zona indicada.</a:t>
                      </a:r>
                      <a:endParaRPr lang="es-EC" sz="12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Check in en las cabañas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38" marR="43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1 hora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38" marR="43238" marT="0" marB="0"/>
                </a:tc>
                <a:extLst>
                  <a:ext uri="{0D108BD9-81ED-4DB2-BD59-A6C34878D82A}">
                    <a16:rowId xmlns:a16="http://schemas.microsoft.com/office/drawing/2014/main" val="2876223511"/>
                  </a:ext>
                </a:extLst>
              </a:tr>
              <a:tr h="123481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Almuerzo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38" marR="43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Cocinero: Lizardo Santi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38" marR="43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Explicación acerca de la gastronomía típica de la nacionalidad Kichwa </a:t>
                      </a:r>
                      <a:endParaRPr lang="es-EC" sz="12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El menú se basa en maito de pescado (tilapia), agua de guayusa y postre. Existe la opción de sustituir el pescado por pollo. </a:t>
                      </a:r>
                      <a:endParaRPr lang="es-EC" sz="12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38" marR="43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 dirty="0">
                          <a:effectLst/>
                        </a:rPr>
                        <a:t>1 hora 30 min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38" marR="43238" marT="0" marB="0"/>
                </a:tc>
                <a:extLst>
                  <a:ext uri="{0D108BD9-81ED-4DB2-BD59-A6C34878D82A}">
                    <a16:rowId xmlns:a16="http://schemas.microsoft.com/office/drawing/2014/main" val="3605524786"/>
                  </a:ext>
                </a:extLst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524911"/>
              </p:ext>
            </p:extLst>
          </p:nvPr>
        </p:nvGraphicFramePr>
        <p:xfrm>
          <a:off x="6439988" y="1"/>
          <a:ext cx="5603965" cy="6495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0662">
                  <a:extLst>
                    <a:ext uri="{9D8B030D-6E8A-4147-A177-3AD203B41FA5}">
                      <a16:colId xmlns:a16="http://schemas.microsoft.com/office/drawing/2014/main" val="3861140530"/>
                    </a:ext>
                  </a:extLst>
                </a:gridCol>
                <a:gridCol w="1208531">
                  <a:extLst>
                    <a:ext uri="{9D8B030D-6E8A-4147-A177-3AD203B41FA5}">
                      <a16:colId xmlns:a16="http://schemas.microsoft.com/office/drawing/2014/main" val="4240530467"/>
                    </a:ext>
                  </a:extLst>
                </a:gridCol>
                <a:gridCol w="2703621">
                  <a:extLst>
                    <a:ext uri="{9D8B030D-6E8A-4147-A177-3AD203B41FA5}">
                      <a16:colId xmlns:a16="http://schemas.microsoft.com/office/drawing/2014/main" val="122691208"/>
                    </a:ext>
                  </a:extLst>
                </a:gridCol>
                <a:gridCol w="691151">
                  <a:extLst>
                    <a:ext uri="{9D8B030D-6E8A-4147-A177-3AD203B41FA5}">
                      <a16:colId xmlns:a16="http://schemas.microsoft.com/office/drawing/2014/main" val="2690608996"/>
                    </a:ext>
                  </a:extLst>
                </a:gridCol>
              </a:tblGrid>
              <a:tr h="236210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Caminata por el sendero “Árbol del Ceibo”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82" marR="580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Guía Nativo: Wilfrido Santi.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82" marR="580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Durante el recorrido se explicará sobre plantas medicinales y comestibles que utiliza la comunidad, como cruscaspi, guayusa, hungurahua, achiote, hayawaska, canela, barbasco, cebolla de monte, caña de monte chugchuguaso, entre otras. </a:t>
                      </a:r>
                      <a:endParaRPr lang="es-EC" sz="14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Descripción e historia del árbol de ceibo. 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82" marR="580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1 hora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82" marR="58082" marT="0" marB="0"/>
                </a:tc>
                <a:extLst>
                  <a:ext uri="{0D108BD9-81ED-4DB2-BD59-A6C34878D82A}">
                    <a16:rowId xmlns:a16="http://schemas.microsoft.com/office/drawing/2014/main" val="278380574"/>
                  </a:ext>
                </a:extLst>
              </a:tr>
              <a:tr h="11115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Caminata por el Sendero Mirador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82" marR="580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Guía Nativo: Wilfrido Santi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82" marR="580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Relato acerca del cóndor amazónico conocido en la comunidad como Akangau</a:t>
                      </a:r>
                      <a:endParaRPr lang="es-EC" sz="14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82" marR="580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30 min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82" marR="58082" marT="0" marB="0"/>
                </a:tc>
                <a:extLst>
                  <a:ext uri="{0D108BD9-81ED-4DB2-BD59-A6C34878D82A}">
                    <a16:rowId xmlns:a16="http://schemas.microsoft.com/office/drawing/2014/main" val="954175083"/>
                  </a:ext>
                </a:extLst>
              </a:tr>
              <a:tr h="79894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Cena 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82" marR="580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Cocinero: Lizardo Santi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82" marR="580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Muchines de yuca y papa china o Tamales </a:t>
                      </a:r>
                      <a:endParaRPr lang="es-EC" sz="14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Plátano maduro asado con queso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82" marR="580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 1 hora 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82" marR="58082" marT="0" marB="0"/>
                </a:tc>
                <a:extLst>
                  <a:ext uri="{0D108BD9-81ED-4DB2-BD59-A6C34878D82A}">
                    <a16:rowId xmlns:a16="http://schemas.microsoft.com/office/drawing/2014/main" val="479598208"/>
                  </a:ext>
                </a:extLst>
              </a:tr>
              <a:tr h="222315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Noche cultural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82" marR="5808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Encargado de actividades culturales: Damián Aguinda 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82" marR="580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Narración de leyendas de la comunidad y nacionalidad Kichwa </a:t>
                      </a:r>
                      <a:endParaRPr lang="es-EC" sz="14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Danza autóctona por parte del grupo de baile infantil de la comunidad. </a:t>
                      </a:r>
                      <a:endParaRPr lang="es-EC" sz="14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Descripción de algunas tradiciones culturales como la Fiesta del Niño. 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82" marR="580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 1 hora 30 min 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82" marR="58082" marT="0" marB="0"/>
                </a:tc>
                <a:extLst>
                  <a:ext uri="{0D108BD9-81ED-4DB2-BD59-A6C34878D82A}">
                    <a16:rowId xmlns:a16="http://schemas.microsoft.com/office/drawing/2014/main" val="3741372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9982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2450728"/>
              </p:ext>
            </p:extLst>
          </p:nvPr>
        </p:nvGraphicFramePr>
        <p:xfrm>
          <a:off x="0" y="104504"/>
          <a:ext cx="5133703" cy="65571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6690">
                  <a:extLst>
                    <a:ext uri="{9D8B030D-6E8A-4147-A177-3AD203B41FA5}">
                      <a16:colId xmlns:a16="http://schemas.microsoft.com/office/drawing/2014/main" val="2143715460"/>
                    </a:ext>
                  </a:extLst>
                </a:gridCol>
                <a:gridCol w="1107117">
                  <a:extLst>
                    <a:ext uri="{9D8B030D-6E8A-4147-A177-3AD203B41FA5}">
                      <a16:colId xmlns:a16="http://schemas.microsoft.com/office/drawing/2014/main" val="233786250"/>
                    </a:ext>
                  </a:extLst>
                </a:gridCol>
                <a:gridCol w="2476744">
                  <a:extLst>
                    <a:ext uri="{9D8B030D-6E8A-4147-A177-3AD203B41FA5}">
                      <a16:colId xmlns:a16="http://schemas.microsoft.com/office/drawing/2014/main" val="2096286256"/>
                    </a:ext>
                  </a:extLst>
                </a:gridCol>
                <a:gridCol w="633152">
                  <a:extLst>
                    <a:ext uri="{9D8B030D-6E8A-4147-A177-3AD203B41FA5}">
                      <a16:colId xmlns:a16="http://schemas.microsoft.com/office/drawing/2014/main" val="3689420310"/>
                    </a:ext>
                  </a:extLst>
                </a:gridCol>
              </a:tblGrid>
              <a:tr h="257856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 dirty="0">
                          <a:effectLst/>
                        </a:rPr>
                        <a:t>DÍA 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102890"/>
                  </a:ext>
                </a:extLst>
              </a:tr>
              <a:tr h="4430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ACTIVIDAD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EJECUTADO POR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DESCRIPCIÓN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TIEMPO APROX. 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extLst>
                  <a:ext uri="{0D108BD9-81ED-4DB2-BD59-A6C34878D82A}">
                    <a16:rowId xmlns:a16="http://schemas.microsoft.com/office/drawing/2014/main" val="2247068930"/>
                  </a:ext>
                </a:extLst>
              </a:tr>
              <a:tr h="145645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Toma de guayusa 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Guía Nativo: Wilfrido Santi y acompañante.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Ritual ancestral en el cual la comunidad invita a los turistas a participar de sus creencias, costumbres y tradiciones. </a:t>
                      </a:r>
                      <a:endParaRPr lang="es-EC" sz="105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Se ofrece la toma de la guayusa, relato de historias de su comunidad y danza de tamboreo ejecutado por hombres de la comunidad. 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1hora 30min 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extLst>
                  <a:ext uri="{0D108BD9-81ED-4DB2-BD59-A6C34878D82A}">
                    <a16:rowId xmlns:a16="http://schemas.microsoft.com/office/drawing/2014/main" val="2988321243"/>
                  </a:ext>
                </a:extLst>
              </a:tr>
              <a:tr h="6646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Desayuno 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Cocinero: Fernando Santi y acompañante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Majado de verde acompañado de huevo, té. 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 hora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extLst>
                  <a:ext uri="{0D108BD9-81ED-4DB2-BD59-A6C34878D82A}">
                    <a16:rowId xmlns:a16="http://schemas.microsoft.com/office/drawing/2014/main" val="2370011355"/>
                  </a:ext>
                </a:extLst>
              </a:tr>
              <a:tr h="81568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Caminata por el sendero “Yana Rumi”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Guía Nativo: Wilfrido Santi y acompañante.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Explicación acerca de las diversas formas de pintar o delinear el rostro. </a:t>
                      </a:r>
                      <a:endParaRPr lang="es-EC" sz="105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Leyenda sobre Yana Rumi o Piedra Negra. 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45 min 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extLst>
                  <a:ext uri="{0D108BD9-81ED-4DB2-BD59-A6C34878D82A}">
                    <a16:rowId xmlns:a16="http://schemas.microsoft.com/office/drawing/2014/main" val="2358186407"/>
                  </a:ext>
                </a:extLst>
              </a:tr>
              <a:tr h="6646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Cosecha de Yuca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Guía Nativo: Wilfrido Santi y acompañante.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Ilustración y participación de como las mujeres cosechan yuca uno de los principales productos de consumo en la comunidad. 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30 min 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extLst>
                  <a:ext uri="{0D108BD9-81ED-4DB2-BD59-A6C34878D82A}">
                    <a16:rowId xmlns:a16="http://schemas.microsoft.com/office/drawing/2014/main" val="768576905"/>
                  </a:ext>
                </a:extLst>
              </a:tr>
              <a:tr h="88618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Elaboración de Artesanías 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Mujer artesana: Mery Aguinda 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Visualización de la técnica de elaborar objetos a mano y participación dentro de esta actividad por parte de los turistas como una forma de aprendizaje. 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 hora 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extLst>
                  <a:ext uri="{0D108BD9-81ED-4DB2-BD59-A6C34878D82A}">
                    <a16:rowId xmlns:a16="http://schemas.microsoft.com/office/drawing/2014/main" val="2234771984"/>
                  </a:ext>
                </a:extLst>
              </a:tr>
              <a:tr h="110773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Medicina alternativa 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Yachak: Bolívar Santi 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La medicina ancestral va acompañada de ceremonias espirituales en al cual los cual turistas observan y participan de manera voluntaria, conociendo así una de las manifestaciones culturales más antiguas. 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 dirty="0">
                          <a:effectLst/>
                        </a:rPr>
                        <a:t>1 hora 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1" marR="42681" marT="0" marB="0"/>
                </a:tc>
                <a:extLst>
                  <a:ext uri="{0D108BD9-81ED-4DB2-BD59-A6C34878D82A}">
                    <a16:rowId xmlns:a16="http://schemas.microsoft.com/office/drawing/2014/main" val="2111747208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096111"/>
              </p:ext>
            </p:extLst>
          </p:nvPr>
        </p:nvGraphicFramePr>
        <p:xfrm>
          <a:off x="5483997" y="266430"/>
          <a:ext cx="6207260" cy="26073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4745">
                  <a:extLst>
                    <a:ext uri="{9D8B030D-6E8A-4147-A177-3AD203B41FA5}">
                      <a16:colId xmlns:a16="http://schemas.microsoft.com/office/drawing/2014/main" val="1523113151"/>
                    </a:ext>
                  </a:extLst>
                </a:gridCol>
                <a:gridCol w="2078760">
                  <a:extLst>
                    <a:ext uri="{9D8B030D-6E8A-4147-A177-3AD203B41FA5}">
                      <a16:colId xmlns:a16="http://schemas.microsoft.com/office/drawing/2014/main" val="166352418"/>
                    </a:ext>
                  </a:extLst>
                </a:gridCol>
                <a:gridCol w="1923755">
                  <a:extLst>
                    <a:ext uri="{9D8B030D-6E8A-4147-A177-3AD203B41FA5}">
                      <a16:colId xmlns:a16="http://schemas.microsoft.com/office/drawing/2014/main" val="1888208957"/>
                    </a:ext>
                  </a:extLst>
                </a:gridCol>
              </a:tblGrid>
              <a:tr h="4125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Servicio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Costo por pax para un grupo de 25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Costo por pax para un grupo de 6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627393"/>
                  </a:ext>
                </a:extLst>
              </a:tr>
              <a:tr h="1995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Desayuno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3,00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3,00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0048916"/>
                  </a:ext>
                </a:extLst>
              </a:tr>
              <a:tr h="1995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Almuerzo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4,00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4,00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2038228"/>
                  </a:ext>
                </a:extLst>
              </a:tr>
              <a:tr h="1995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Cena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4,00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4,00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6614238"/>
                  </a:ext>
                </a:extLst>
              </a:tr>
              <a:tr h="1995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Guía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1,00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3,33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0511848"/>
                  </a:ext>
                </a:extLst>
              </a:tr>
              <a:tr h="1995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Yachak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0,40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1,66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7169481"/>
                  </a:ext>
                </a:extLst>
              </a:tr>
              <a:tr h="1995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Artesana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0,40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1,66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7801945"/>
                  </a:ext>
                </a:extLst>
              </a:tr>
              <a:tr h="1995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Artesanía de barro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3,00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3,00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0881265"/>
                  </a:ext>
                </a:extLst>
              </a:tr>
              <a:tr h="1995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Noche Cultural y Toma de Guayusa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2,00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8,33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1659629"/>
                  </a:ext>
                </a:extLst>
              </a:tr>
              <a:tr h="1995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Hospedaje camping (uso de suelo)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3,00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-------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155574"/>
                  </a:ext>
                </a:extLst>
              </a:tr>
              <a:tr h="1995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Hospedaje en Cabañas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--------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10,00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4743389"/>
                  </a:ext>
                </a:extLst>
              </a:tr>
              <a:tr h="1995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Total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20,80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38,98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8973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1864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9897" y="0"/>
            <a:ext cx="10058400" cy="796834"/>
          </a:xfrm>
        </p:spPr>
        <p:txBody>
          <a:bodyPr/>
          <a:lstStyle/>
          <a:p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</a:t>
            </a:r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5177243"/>
              </p:ext>
            </p:extLst>
          </p:nvPr>
        </p:nvGraphicFramePr>
        <p:xfrm>
          <a:off x="0" y="901337"/>
          <a:ext cx="11952514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2094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6963" y="104503"/>
            <a:ext cx="10058400" cy="718457"/>
          </a:xfrm>
        </p:spPr>
        <p:txBody>
          <a:bodyPr/>
          <a:lstStyle/>
          <a:p>
            <a:r>
              <a:rPr lang="es-EC" b="1" dirty="0" smtClean="0"/>
              <a:t>Recomendacione</a:t>
            </a:r>
            <a:r>
              <a:rPr lang="es-EC" b="1" dirty="0"/>
              <a:t>s</a:t>
            </a:r>
          </a:p>
        </p:txBody>
      </p:sp>
      <p:graphicFrame>
        <p:nvGraphicFramePr>
          <p:cNvPr id="4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5244637"/>
              </p:ext>
            </p:extLst>
          </p:nvPr>
        </p:nvGraphicFramePr>
        <p:xfrm>
          <a:off x="313509" y="822961"/>
          <a:ext cx="10841854" cy="5046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7911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3643" y="1599909"/>
            <a:ext cx="10058400" cy="738825"/>
          </a:xfrm>
        </p:spPr>
        <p:txBody>
          <a:bodyPr>
            <a:normAutofit/>
          </a:bodyPr>
          <a:lstStyle/>
          <a:p>
            <a:r>
              <a:rPr lang="es-EC" sz="4000" b="1" dirty="0" smtClean="0"/>
              <a:t>OBJETIVOS ESPECÍFICOS  </a:t>
            </a:r>
            <a:endParaRPr lang="es-EC" sz="40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758705"/>
            <a:ext cx="10058400" cy="1193301"/>
          </a:xfrm>
        </p:spPr>
        <p:txBody>
          <a:bodyPr/>
          <a:lstStyle/>
          <a:p>
            <a:pPr marL="0" indent="0" algn="just">
              <a:buNone/>
            </a:pPr>
            <a:r>
              <a:rPr lang="es-EC" dirty="0"/>
              <a:t>Analizar la sostenibilidad de las actividades turísticas que se realizan en la comunidad San Virgilio de la provincia de Pastaza, para proponer acciones de mejorar dirigidas a un turismo responsable. </a:t>
            </a:r>
          </a:p>
          <a:p>
            <a:pPr marL="0" indent="0" algn="just">
              <a:buNone/>
            </a:pPr>
            <a:endParaRPr lang="es-EC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097280" y="128594"/>
            <a:ext cx="10058400" cy="769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000" b="1" dirty="0" smtClean="0"/>
              <a:t>OBJETIVO GENERAL </a:t>
            </a:r>
            <a:endParaRPr lang="es-EC" sz="4000" b="1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435409332"/>
              </p:ext>
            </p:extLst>
          </p:nvPr>
        </p:nvGraphicFramePr>
        <p:xfrm>
          <a:off x="710006" y="2338734"/>
          <a:ext cx="8017135" cy="3799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2843" y="1813782"/>
            <a:ext cx="2770659" cy="1536669"/>
          </a:xfrm>
          <a:prstGeom prst="rect">
            <a:avLst/>
          </a:prstGeom>
        </p:spPr>
      </p:pic>
      <p:pic>
        <p:nvPicPr>
          <p:cNvPr id="2050" name="Picture 2" descr="Resultado de imagen para ingresos economico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672" y="3350451"/>
            <a:ext cx="2197660" cy="162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impacto ambienta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88" y="4823929"/>
            <a:ext cx="2722096" cy="146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534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esultado de imagen para gracia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846263"/>
            <a:ext cx="4022725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707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363071"/>
            <a:ext cx="10058400" cy="769172"/>
          </a:xfrm>
        </p:spPr>
        <p:txBody>
          <a:bodyPr/>
          <a:lstStyle/>
          <a:p>
            <a:r>
              <a:rPr lang="es-EC" dirty="0" smtClean="0"/>
              <a:t>Teoría de soporte “Desarrollo Sostenible”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692446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7848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161365"/>
            <a:ext cx="10058400" cy="782619"/>
          </a:xfrm>
        </p:spPr>
        <p:txBody>
          <a:bodyPr>
            <a:normAutofit/>
          </a:bodyPr>
          <a:lstStyle/>
          <a:p>
            <a:r>
              <a:rPr lang="es-EC" sz="4400" b="1" dirty="0" smtClean="0"/>
              <a:t>Desarrollo Sostenible Enfocado al Turismo</a:t>
            </a:r>
            <a:endParaRPr lang="es-EC" sz="4400" b="1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7295276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8716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849086"/>
          </a:xfrm>
        </p:spPr>
        <p:txBody>
          <a:bodyPr/>
          <a:lstStyle/>
          <a:p>
            <a:r>
              <a:rPr lang="es-EC" b="1" dirty="0" smtClean="0"/>
              <a:t>Macro-ambiente “PASTAZA”</a:t>
            </a:r>
            <a:endParaRPr lang="es-EC" b="1" dirty="0"/>
          </a:p>
        </p:txBody>
      </p:sp>
      <p:pic>
        <p:nvPicPr>
          <p:cNvPr id="4" name="Marcador de contenido 3" descr="https://i2.wp.com/pastaza.travel/wp-content/uploads/2017/09/mapa_como_llegar_Ecuador_pastaza_cambios1.jpg?resize=750%2C671&amp;ssl=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9086"/>
            <a:ext cx="3709851" cy="3579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788" y="1245551"/>
            <a:ext cx="3810000" cy="265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mapa pastaza polit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851" y="1193300"/>
            <a:ext cx="4452086" cy="276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194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300446"/>
            <a:ext cx="10058400" cy="718457"/>
          </a:xfrm>
        </p:spPr>
        <p:txBody>
          <a:bodyPr/>
          <a:lstStyle/>
          <a:p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COMUNIDAD SAN VIRGILIO 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/>
          <a:stretch/>
        </p:blipFill>
        <p:spPr bwMode="auto">
          <a:xfrm>
            <a:off x="1" y="1188719"/>
            <a:ext cx="5107577" cy="3997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338" y="927462"/>
            <a:ext cx="3236050" cy="22598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578" y="964922"/>
            <a:ext cx="3296834" cy="2222415"/>
          </a:xfrm>
          <a:prstGeom prst="rect">
            <a:avLst/>
          </a:prstGeom>
        </p:spPr>
      </p:pic>
      <p:pic>
        <p:nvPicPr>
          <p:cNvPr id="4098" name="Picture 2" descr="Resultado de imagen para condor de la amazon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738" y="3454307"/>
            <a:ext cx="2381250" cy="234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578" y="3454308"/>
            <a:ext cx="3296835" cy="234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21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Instrumentos </a:t>
            </a:r>
            <a:endParaRPr lang="es-EC" b="1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3838913"/>
              </p:ext>
            </p:extLst>
          </p:nvPr>
        </p:nvGraphicFramePr>
        <p:xfrm>
          <a:off x="1097280" y="1937704"/>
          <a:ext cx="9261883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4151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1965" y="287383"/>
            <a:ext cx="10058400" cy="705394"/>
          </a:xfrm>
        </p:spPr>
        <p:txBody>
          <a:bodyPr>
            <a:normAutofit fontScale="90000"/>
          </a:bodyPr>
          <a:lstStyle/>
          <a:p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Marcador de contenido 7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5" t="-2444" r="8296" b="-486"/>
          <a:stretch/>
        </p:blipFill>
        <p:spPr bwMode="auto">
          <a:xfrm>
            <a:off x="1031965" y="879611"/>
            <a:ext cx="10123714" cy="52860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25221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7513" y="4502452"/>
            <a:ext cx="2677886" cy="181588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s-ES" sz="1400" b="1" dirty="0" smtClean="0"/>
              <a:t>¿San Virgilio realiza turismo sostenible?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400" dirty="0" smtClean="0"/>
              <a:t>Falta de modelo de gestión que permita solventar procesos de aculturación </a:t>
            </a:r>
            <a:endParaRPr lang="es-ES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1400" dirty="0" smtClean="0"/>
              <a:t>Falta de preparación de la comunidad</a:t>
            </a:r>
          </a:p>
          <a:p>
            <a:pPr algn="just"/>
            <a:endParaRPr lang="es-EC" sz="1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2835500" y="4502451"/>
            <a:ext cx="2429691" cy="16004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s-ES" sz="1400" b="1" dirty="0" smtClean="0"/>
              <a:t>¿Cambios negativos por la actividad turística?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400" dirty="0" smtClean="0"/>
              <a:t>Aculturación , cambios en su vestimenta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400" dirty="0" smtClean="0"/>
              <a:t>Falta de empoderamiento cultural</a:t>
            </a:r>
            <a:endParaRPr lang="es-ES" sz="1400" dirty="0" smtClean="0"/>
          </a:p>
          <a:p>
            <a:pPr algn="just"/>
            <a:endParaRPr lang="es-EC" sz="1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0" y="126368"/>
            <a:ext cx="5398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/>
              <a:t>¿Mayor desventaja del turismo?</a:t>
            </a:r>
            <a:endParaRPr lang="es-EC" sz="16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5494697" y="4506858"/>
            <a:ext cx="2429691" cy="11695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s-ES" sz="1400" b="1" dirty="0" smtClean="0"/>
              <a:t>¿Existe perdida de su cultura? </a:t>
            </a:r>
            <a:endParaRPr lang="es-ES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1400" dirty="0" smtClean="0"/>
              <a:t>A causa del ingreso </a:t>
            </a:r>
            <a:r>
              <a:rPr lang="es-ES" sz="1400" dirty="0" err="1" smtClean="0"/>
              <a:t>carrozable</a:t>
            </a:r>
            <a:endParaRPr lang="es-ES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1400" dirty="0" smtClean="0"/>
              <a:t>Pérdida de lengua materna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sz="1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897188" y="11244"/>
            <a:ext cx="5398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/>
              <a:t>¿Motivación para visitar una comunidad turística?</a:t>
            </a:r>
            <a:endParaRPr lang="es-EC" sz="1600" b="1" dirty="0"/>
          </a:p>
        </p:txBody>
      </p:sp>
      <p:pic>
        <p:nvPicPr>
          <p:cNvPr id="16" name="Marcador de contenido 15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t="7006"/>
          <a:stretch/>
        </p:blipFill>
        <p:spPr bwMode="auto">
          <a:xfrm>
            <a:off x="24309" y="472324"/>
            <a:ext cx="6685234" cy="4022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Marcador de contenido 3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t="1155" r="5024" b="1282"/>
          <a:stretch/>
        </p:blipFill>
        <p:spPr bwMode="auto">
          <a:xfrm>
            <a:off x="6709543" y="295645"/>
            <a:ext cx="5422315" cy="4022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CuadroTexto 18"/>
          <p:cNvSpPr txBox="1"/>
          <p:nvPr/>
        </p:nvSpPr>
        <p:spPr>
          <a:xfrm>
            <a:off x="8153894" y="4515976"/>
            <a:ext cx="2429691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s-ES" sz="1400" b="1" dirty="0" smtClean="0"/>
              <a:t>¿Logros por la actividad turística? </a:t>
            </a:r>
            <a:endParaRPr lang="es-ES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1400" dirty="0" smtClean="0"/>
              <a:t>Rescate de la cultura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97092572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1089</TotalTime>
  <Words>1370</Words>
  <Application>Microsoft Office PowerPoint</Application>
  <PresentationFormat>Panorámica</PresentationFormat>
  <Paragraphs>240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Aharoni</vt:lpstr>
      <vt:lpstr>Arial</vt:lpstr>
      <vt:lpstr>Calibri</vt:lpstr>
      <vt:lpstr>Calibri Light</vt:lpstr>
      <vt:lpstr>Symbol</vt:lpstr>
      <vt:lpstr>Times New Roman</vt:lpstr>
      <vt:lpstr>Retrospección</vt:lpstr>
      <vt:lpstr>DEPARTAMENTO DE CIENCIAS ADMINISTRATIVAS Y DE COMERCIO CARRERA DE INGENIERÍA EN ADMINISTRACIÓN TURÍSTICA Y HOTELERA </vt:lpstr>
      <vt:lpstr>OBJETIVOS ESPECÍFICOS  </vt:lpstr>
      <vt:lpstr>Teoría de soporte “Desarrollo Sostenible”</vt:lpstr>
      <vt:lpstr>Desarrollo Sostenible Enfocado al Turismo</vt:lpstr>
      <vt:lpstr>Macro-ambiente “PASTAZA”</vt:lpstr>
      <vt:lpstr>COMUNIDAD SAN VIRGILIO </vt:lpstr>
      <vt:lpstr>Instrumentos </vt:lpstr>
      <vt:lpstr>Resultados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Recomendaciones</vt:lpstr>
      <vt:lpstr>Presentación de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DEPARTAMENTO DE CIENCIAS ADMINISTRATIVAS Y DE COMERCIO CARRERA DE INGENIERÍA EN ADMINISTRACIÓN TURÍSTICA Y HOTELERA</dc:title>
  <dc:creator>HEIDY ASITIMBAY</dc:creator>
  <cp:lastModifiedBy>UMB3</cp:lastModifiedBy>
  <cp:revision>36</cp:revision>
  <dcterms:created xsi:type="dcterms:W3CDTF">2019-07-08T16:41:41Z</dcterms:created>
  <dcterms:modified xsi:type="dcterms:W3CDTF">2019-07-09T16:34:13Z</dcterms:modified>
</cp:coreProperties>
</file>