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handoutMasterIdLst>
    <p:handoutMasterId r:id="rId30"/>
  </p:handoutMasterIdLst>
  <p:sldIdLst>
    <p:sldId id="259" r:id="rId2"/>
    <p:sldId id="432" r:id="rId3"/>
    <p:sldId id="433" r:id="rId4"/>
    <p:sldId id="405" r:id="rId5"/>
    <p:sldId id="444" r:id="rId6"/>
    <p:sldId id="454" r:id="rId7"/>
    <p:sldId id="487" r:id="rId8"/>
    <p:sldId id="489" r:id="rId9"/>
    <p:sldId id="455" r:id="rId10"/>
    <p:sldId id="465" r:id="rId11"/>
    <p:sldId id="445" r:id="rId12"/>
    <p:sldId id="490" r:id="rId13"/>
    <p:sldId id="491" r:id="rId14"/>
    <p:sldId id="492" r:id="rId15"/>
    <p:sldId id="493" r:id="rId16"/>
    <p:sldId id="494" r:id="rId17"/>
    <p:sldId id="449" r:id="rId18"/>
    <p:sldId id="468" r:id="rId19"/>
    <p:sldId id="483" r:id="rId20"/>
    <p:sldId id="496" r:id="rId21"/>
    <p:sldId id="495" r:id="rId22"/>
    <p:sldId id="484" r:id="rId23"/>
    <p:sldId id="498" r:id="rId24"/>
    <p:sldId id="459" r:id="rId25"/>
    <p:sldId id="497" r:id="rId26"/>
    <p:sldId id="479" r:id="rId27"/>
    <p:sldId id="331" r:id="rId28"/>
  </p:sldIdLst>
  <p:sldSz cx="12190413" cy="6858000"/>
  <p:notesSz cx="6858000" cy="931386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27C0A"/>
    <a:srgbClr val="660066"/>
    <a:srgbClr val="9EB4CA"/>
    <a:srgbClr val="BECDDC"/>
    <a:srgbClr val="B0CA7C"/>
    <a:srgbClr val="333399"/>
    <a:srgbClr val="3333CC"/>
    <a:srgbClr val="439AD5"/>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7" autoAdjust="0"/>
    <p:restoredTop sz="94488" autoAdjust="0"/>
  </p:normalViewPr>
  <p:slideViewPr>
    <p:cSldViewPr>
      <p:cViewPr varScale="1">
        <p:scale>
          <a:sx n="73" d="100"/>
          <a:sy n="73" d="100"/>
        </p:scale>
        <p:origin x="54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2" d="100"/>
          <a:sy n="62" d="100"/>
        </p:scale>
        <p:origin x="3226" y="67"/>
      </p:cViewPr>
      <p:guideLst>
        <p:guide orient="horz" pos="293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TESIS\EMPRESAS%20FANTASMA%20Y%20COMPRA%20FACTUR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TESIS\EMPRESAS%20FANTASMA%20Y%20COMPRA%20FACTUR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TESIS\EMPRESAS%20FANTASMA%20Y%20COMPRA%20FACTUR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TESIS\EMPRESAS%20FANTASMA%20Y%20COMPRA%20FACTUR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TESIS\EMPRESAS%20FANTASMA%20Y%20COMPRA%20FACTUR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esktop\TESIS\EMPRESAS%20FANTASMA%20Y%20COMPRA%20FACTUR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TESIS\AUMENTO.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TESIS\AUMENTO%201.1.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tx2">
                    <a:lumMod val="50000"/>
                  </a:schemeClr>
                </a:solidFill>
                <a:latin typeface="+mj-lt"/>
                <a:ea typeface="+mj-ea"/>
                <a:cs typeface="+mj-cs"/>
              </a:defRPr>
            </a:pPr>
            <a:r>
              <a:rPr lang="en-US">
                <a:solidFill>
                  <a:schemeClr val="tx2">
                    <a:lumMod val="50000"/>
                  </a:schemeClr>
                </a:solidFill>
              </a:rPr>
              <a:t>EMPRESAS</a:t>
            </a:r>
            <a:r>
              <a:rPr lang="en-US" baseline="0">
                <a:solidFill>
                  <a:schemeClr val="tx2">
                    <a:lumMod val="50000"/>
                  </a:schemeClr>
                </a:solidFill>
              </a:rPr>
              <a:t> FANTASMA POR </a:t>
            </a:r>
            <a:r>
              <a:rPr lang="en-US">
                <a:solidFill>
                  <a:schemeClr val="tx2">
                    <a:lumMod val="50000"/>
                  </a:schemeClr>
                </a:solidFill>
              </a:rPr>
              <a:t>PROVINCIAS</a:t>
            </a:r>
          </a:p>
        </c:rich>
      </c:tx>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tx2">
                  <a:lumMod val="50000"/>
                </a:schemeClr>
              </a:solidFill>
              <a:latin typeface="+mj-lt"/>
              <a:ea typeface="+mj-ea"/>
              <a:cs typeface="+mj-cs"/>
            </a:defRPr>
          </a:pPr>
          <a:endParaRPr lang="es-MX"/>
        </a:p>
      </c:txPr>
    </c:title>
    <c:autoTitleDeleted val="0"/>
    <c:plotArea>
      <c:layout/>
      <c:barChart>
        <c:barDir val="bar"/>
        <c:grouping val="clustered"/>
        <c:varyColors val="0"/>
        <c:ser>
          <c:idx val="0"/>
          <c:order val="0"/>
          <c:tx>
            <c:strRef>
              <c:f>PROVINCIA!$C$3</c:f>
              <c:strCache>
                <c:ptCount val="1"/>
                <c:pt idx="0">
                  <c:v>CLIENTES</c:v>
                </c:pt>
              </c:strCache>
            </c:strRef>
          </c:tx>
          <c:spPr>
            <a:solidFill>
              <a:schemeClr val="accent1"/>
            </a:solidFill>
            <a:ln>
              <a:noFill/>
            </a:ln>
            <a:effectLst/>
          </c:spPr>
          <c:invertIfNegative val="0"/>
          <c:cat>
            <c:strRef>
              <c:f>PROVINCIA!$B$4:$B$10</c:f>
              <c:strCache>
                <c:ptCount val="7"/>
                <c:pt idx="0">
                  <c:v>GUAYAS</c:v>
                </c:pt>
                <c:pt idx="1">
                  <c:v>PICHINCHA</c:v>
                </c:pt>
                <c:pt idx="2">
                  <c:v>EL ORO</c:v>
                </c:pt>
                <c:pt idx="3">
                  <c:v>MANABI</c:v>
                </c:pt>
                <c:pt idx="4">
                  <c:v>AZUAY</c:v>
                </c:pt>
                <c:pt idx="5">
                  <c:v>SANTO DOMINGO</c:v>
                </c:pt>
                <c:pt idx="6">
                  <c:v>OTROS</c:v>
                </c:pt>
              </c:strCache>
            </c:strRef>
          </c:cat>
          <c:val>
            <c:numRef>
              <c:f>PROVINCIA!$C$4:$C$10</c:f>
              <c:numCache>
                <c:formatCode>#,##0</c:formatCode>
                <c:ptCount val="7"/>
                <c:pt idx="0">
                  <c:v>8121</c:v>
                </c:pt>
                <c:pt idx="1">
                  <c:v>3580</c:v>
                </c:pt>
                <c:pt idx="2">
                  <c:v>1377</c:v>
                </c:pt>
                <c:pt idx="3">
                  <c:v>1080</c:v>
                </c:pt>
                <c:pt idx="4" formatCode="General">
                  <c:v>452</c:v>
                </c:pt>
                <c:pt idx="5" formatCode="General">
                  <c:v>313</c:v>
                </c:pt>
                <c:pt idx="6" formatCode="General">
                  <c:v>2151</c:v>
                </c:pt>
              </c:numCache>
            </c:numRef>
          </c:val>
          <c:extLst>
            <c:ext xmlns:c16="http://schemas.microsoft.com/office/drawing/2014/chart" uri="{C3380CC4-5D6E-409C-BE32-E72D297353CC}">
              <c16:uniqueId val="{00000000-7BA0-41E0-AADC-1FE5BD075A5F}"/>
            </c:ext>
          </c:extLst>
        </c:ser>
        <c:dLbls>
          <c:showLegendKey val="0"/>
          <c:showVal val="0"/>
          <c:showCatName val="0"/>
          <c:showSerName val="0"/>
          <c:showPercent val="0"/>
          <c:showBubbleSize val="0"/>
        </c:dLbls>
        <c:gapWidth val="150"/>
        <c:axId val="1400595952"/>
        <c:axId val="1435460704"/>
      </c:barChart>
      <c:catAx>
        <c:axId val="1400595952"/>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2">
                    <a:lumMod val="50000"/>
                  </a:schemeClr>
                </a:solidFill>
                <a:latin typeface="+mn-lt"/>
                <a:ea typeface="+mn-ea"/>
                <a:cs typeface="+mn-cs"/>
              </a:defRPr>
            </a:pPr>
            <a:endParaRPr lang="es-MX"/>
          </a:p>
        </c:txPr>
        <c:crossAx val="1435460704"/>
        <c:crosses val="autoZero"/>
        <c:auto val="1"/>
        <c:lblAlgn val="ctr"/>
        <c:lblOffset val="100"/>
        <c:noMultiLvlLbl val="0"/>
      </c:catAx>
      <c:valAx>
        <c:axId val="1435460704"/>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s-MX"/>
          </a:p>
        </c:txPr>
        <c:crossAx val="1400595952"/>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2">
                    <a:lumMod val="50000"/>
                  </a:schemeClr>
                </a:solidFill>
                <a:latin typeface="+mn-lt"/>
                <a:ea typeface="+mn-ea"/>
                <a:cs typeface="+mn-cs"/>
              </a:defRPr>
            </a:pPr>
            <a:endParaRPr lang="es-MX"/>
          </a:p>
        </c:txPr>
      </c:dTable>
      <c:spPr>
        <a:pattFill prst="ltDnDiag">
          <a:fgClr>
            <a:schemeClr val="dk1">
              <a:lumMod val="15000"/>
              <a:lumOff val="85000"/>
            </a:schemeClr>
          </a:fgClr>
          <a:bgClr>
            <a:schemeClr val="lt1"/>
          </a:bgClr>
        </a:patt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2">
                    <a:lumMod val="50000"/>
                  </a:schemeClr>
                </a:solidFill>
                <a:latin typeface="+mn-lt"/>
                <a:ea typeface="+mn-ea"/>
                <a:cs typeface="+mn-cs"/>
              </a:defRPr>
            </a:pPr>
            <a:r>
              <a:rPr lang="en-US"/>
              <a:t>Participación porcentual empresas fantasmas</a:t>
            </a:r>
          </a:p>
        </c:rich>
      </c:tx>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2">
                  <a:lumMod val="50000"/>
                </a:schemeClr>
              </a:solidFill>
              <a:latin typeface="+mn-lt"/>
              <a:ea typeface="+mn-ea"/>
              <a:cs typeface="+mn-cs"/>
            </a:defRPr>
          </a:pPr>
          <a:endParaRPr lang="es-MX"/>
        </a:p>
      </c:txPr>
    </c:title>
    <c:autoTitleDeleted val="0"/>
    <c:plotArea>
      <c:layout/>
      <c:pieChart>
        <c:varyColors val="1"/>
        <c:ser>
          <c:idx val="0"/>
          <c:order val="0"/>
          <c:tx>
            <c:strRef>
              <c:f>PROVINCIA!$E$3</c:f>
              <c:strCache>
                <c:ptCount val="1"/>
                <c:pt idx="0">
                  <c:v>TOTAL COMPRAS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8B0-4E41-98CD-641DC582FF6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8B0-4E41-98CD-641DC582FF6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8B0-4E41-98CD-641DC582FF6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8B0-4E41-98CD-641DC582FF66}"/>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8B0-4E41-98CD-641DC582FF66}"/>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D8B0-4E41-98CD-641DC582FF66}"/>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D8B0-4E41-98CD-641DC582FF66}"/>
              </c:ext>
            </c:extLst>
          </c:dPt>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PROVINCIA!$B$4:$B$10</c:f>
              <c:strCache>
                <c:ptCount val="7"/>
                <c:pt idx="0">
                  <c:v>GUAYAS</c:v>
                </c:pt>
                <c:pt idx="1">
                  <c:v>PICHINCHA</c:v>
                </c:pt>
                <c:pt idx="2">
                  <c:v>EL ORO</c:v>
                </c:pt>
                <c:pt idx="3">
                  <c:v>MANABI</c:v>
                </c:pt>
                <c:pt idx="4">
                  <c:v>AZUAY</c:v>
                </c:pt>
                <c:pt idx="5">
                  <c:v>SANTO DOMINGO</c:v>
                </c:pt>
                <c:pt idx="6">
                  <c:v>OTROS</c:v>
                </c:pt>
              </c:strCache>
            </c:strRef>
          </c:cat>
          <c:val>
            <c:numRef>
              <c:f>PROVINCIA!$E$4:$E$10</c:f>
              <c:numCache>
                <c:formatCode>_(* #,##0.00_);_(* \(#,##0.00\);_(* "-"??_);_(@_)</c:formatCode>
                <c:ptCount val="7"/>
                <c:pt idx="0">
                  <c:v>1452760481</c:v>
                </c:pt>
                <c:pt idx="1">
                  <c:v>541118567</c:v>
                </c:pt>
                <c:pt idx="2">
                  <c:v>190506557</c:v>
                </c:pt>
                <c:pt idx="3">
                  <c:v>157374756</c:v>
                </c:pt>
                <c:pt idx="4">
                  <c:v>77587632</c:v>
                </c:pt>
                <c:pt idx="5">
                  <c:v>37926541</c:v>
                </c:pt>
                <c:pt idx="6">
                  <c:v>260807370</c:v>
                </c:pt>
              </c:numCache>
            </c:numRef>
          </c:val>
          <c:extLst>
            <c:ext xmlns:c16="http://schemas.microsoft.com/office/drawing/2014/chart" uri="{C3380CC4-5D6E-409C-BE32-E72D297353CC}">
              <c16:uniqueId val="{0000000E-D8B0-4E41-98CD-641DC582FF6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lumMod val="50000"/>
            </a:schemeClr>
          </a:solidFill>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2">
                    <a:lumMod val="50000"/>
                  </a:schemeClr>
                </a:solidFill>
                <a:effectLst>
                  <a:outerShdw blurRad="50800" dist="38100" dir="5400000" algn="t" rotWithShape="0">
                    <a:prstClr val="black">
                      <a:alpha val="40000"/>
                    </a:prstClr>
                  </a:outerShdw>
                </a:effectLst>
                <a:latin typeface="+mn-lt"/>
                <a:ea typeface="+mn-ea"/>
                <a:cs typeface="+mn-cs"/>
              </a:defRPr>
            </a:pPr>
            <a:r>
              <a:rPr lang="en-US"/>
              <a:t>EMPRESAS FANTASMA POR TIPO DE ACTIVIDAD</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tx2">
                  <a:lumMod val="50000"/>
                </a:schemeClr>
              </a:solidFill>
              <a:effectLst>
                <a:outerShdw blurRad="50800" dist="38100" dir="5400000" algn="t" rotWithShape="0">
                  <a:prstClr val="black">
                    <a:alpha val="40000"/>
                  </a:prstClr>
                </a:outerShdw>
              </a:effectLst>
              <a:latin typeface="+mn-lt"/>
              <a:ea typeface="+mn-ea"/>
              <a:cs typeface="+mn-cs"/>
            </a:defRPr>
          </a:pPr>
          <a:endParaRPr lang="es-MX"/>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'ACTIVIDAD ECONOMICA'!$E$3</c:f>
              <c:strCache>
                <c:ptCount val="1"/>
                <c:pt idx="0">
                  <c:v>TOTAL COMPRAS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'ACTIVIDAD ECONOMICA'!$B$4:$B$14</c:f>
              <c:strCache>
                <c:ptCount val="11"/>
                <c:pt idx="0">
                  <c:v>COMERCIO AL POR MAYOR Y AL POR MENOR</c:v>
                </c:pt>
                <c:pt idx="1">
                  <c:v>CONSTRUCCIÓN, INMOBILIARIOS </c:v>
                </c:pt>
                <c:pt idx="2">
                  <c:v>INDUSTRIAS MANUFACTURERAS.</c:v>
                </c:pt>
                <c:pt idx="3">
                  <c:v>ACTIVIDADES PROFESIONALES, CIENTÍFICAS Y TÉCNICAS.</c:v>
                </c:pt>
                <c:pt idx="4">
                  <c:v>TRANSPORTE Y ALMACENAMIENTO.</c:v>
                </c:pt>
                <c:pt idx="5">
                  <c:v>AGRICULTURA, GANADERÍA, SILVICULTURA Y PESCA.</c:v>
                </c:pt>
                <c:pt idx="6">
                  <c:v>COMERCIO, REPARACION DE AUTOMOTORES Y MOTOCICLETAS.</c:v>
                </c:pt>
                <c:pt idx="7">
                  <c:v>ACTIVIDADES DE SERVICIOS ADMINISTRATIVOS Y DE APOYO.</c:v>
                </c:pt>
                <c:pt idx="8">
                  <c:v>ACTIVIDADES DE ALOJAMIENTO Y DE SERVICIO DE COMIDAS.</c:v>
                </c:pt>
                <c:pt idx="9">
                  <c:v>OTRAS ACTIVIDADES DE SERVICIOS.</c:v>
                </c:pt>
                <c:pt idx="10">
                  <c:v>VARIOS</c:v>
                </c:pt>
              </c:strCache>
            </c:strRef>
          </c:cat>
          <c:val>
            <c:numRef>
              <c:f>'ACTIVIDAD ECONOMICA'!$E$4:$E$14</c:f>
              <c:numCache>
                <c:formatCode>#,##0</c:formatCode>
                <c:ptCount val="11"/>
                <c:pt idx="0">
                  <c:v>894015086</c:v>
                </c:pt>
                <c:pt idx="1">
                  <c:v>663122288</c:v>
                </c:pt>
                <c:pt idx="2">
                  <c:v>284997565</c:v>
                </c:pt>
                <c:pt idx="3">
                  <c:v>169236272</c:v>
                </c:pt>
                <c:pt idx="4">
                  <c:v>98830933</c:v>
                </c:pt>
                <c:pt idx="5">
                  <c:v>158870764</c:v>
                </c:pt>
                <c:pt idx="6">
                  <c:v>86518778</c:v>
                </c:pt>
                <c:pt idx="7">
                  <c:v>73217475</c:v>
                </c:pt>
                <c:pt idx="8">
                  <c:v>23325672</c:v>
                </c:pt>
                <c:pt idx="9">
                  <c:v>29651923</c:v>
                </c:pt>
                <c:pt idx="10">
                  <c:v>236295148</c:v>
                </c:pt>
              </c:numCache>
            </c:numRef>
          </c:val>
          <c:extLst>
            <c:ext xmlns:c16="http://schemas.microsoft.com/office/drawing/2014/chart" uri="{C3380CC4-5D6E-409C-BE32-E72D297353CC}">
              <c16:uniqueId val="{00000000-B651-4E03-AF38-EBDFC9DF229A}"/>
            </c:ext>
          </c:extLst>
        </c:ser>
        <c:dLbls>
          <c:showLegendKey val="0"/>
          <c:showVal val="0"/>
          <c:showCatName val="0"/>
          <c:showSerName val="0"/>
          <c:showPercent val="0"/>
          <c:showBubbleSize val="0"/>
        </c:dLbls>
        <c:gapWidth val="150"/>
        <c:shape val="box"/>
        <c:axId val="1233473072"/>
        <c:axId val="1667700704"/>
        <c:axId val="0"/>
      </c:bar3DChart>
      <c:catAx>
        <c:axId val="1233473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s-MX"/>
          </a:p>
        </c:txPr>
        <c:crossAx val="1667700704"/>
        <c:crosses val="autoZero"/>
        <c:auto val="1"/>
        <c:lblAlgn val="ctr"/>
        <c:lblOffset val="100"/>
        <c:noMultiLvlLbl val="0"/>
      </c:catAx>
      <c:valAx>
        <c:axId val="1667700704"/>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s-MX"/>
          </a:p>
        </c:txPr>
        <c:crossAx val="1233473072"/>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tx2">
                    <a:lumMod val="50000"/>
                  </a:schemeClr>
                </a:solidFill>
                <a:latin typeface="+mn-lt"/>
                <a:ea typeface="+mn-ea"/>
                <a:cs typeface="+mn-cs"/>
              </a:defRPr>
            </a:pPr>
            <a:endParaRPr lang="es-MX"/>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solidFill>
            <a:schemeClr val="tx2">
              <a:lumMod val="50000"/>
            </a:schemeClr>
          </a:solidFill>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2">
                    <a:lumMod val="50000"/>
                  </a:schemeClr>
                </a:solidFill>
                <a:effectLst>
                  <a:outerShdw blurRad="50800" dist="38100" dir="5400000" algn="t" rotWithShape="0">
                    <a:prstClr val="black">
                      <a:alpha val="40000"/>
                    </a:prstClr>
                  </a:outerShdw>
                </a:effectLst>
                <a:latin typeface="+mn-lt"/>
                <a:ea typeface="+mn-ea"/>
                <a:cs typeface="+mn-cs"/>
              </a:defRPr>
            </a:pPr>
            <a:r>
              <a:rPr lang="en-US"/>
              <a:t>PORCENTAJE DE EMPRESAS FANTASMA POR TIPO DE ACTIVIDAD</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tx2">
                  <a:lumMod val="50000"/>
                </a:schemeClr>
              </a:solidFill>
              <a:effectLst>
                <a:outerShdw blurRad="50800" dist="38100" dir="5400000" algn="t" rotWithShape="0">
                  <a:prstClr val="black">
                    <a:alpha val="40000"/>
                  </a:prstClr>
                </a:outerShdw>
              </a:effectLst>
              <a:latin typeface="+mn-lt"/>
              <a:ea typeface="+mn-ea"/>
              <a:cs typeface="+mn-cs"/>
            </a:defRPr>
          </a:pPr>
          <a:endParaRPr lang="es-MX"/>
        </a:p>
      </c:txPr>
    </c:title>
    <c:autoTitleDeleted val="0"/>
    <c:plotArea>
      <c:layout/>
      <c:pieChart>
        <c:varyColors val="1"/>
        <c:ser>
          <c:idx val="0"/>
          <c:order val="0"/>
          <c:tx>
            <c:strRef>
              <c:f>'ACTIVIDAD ECONOMICA'!$E$3</c:f>
              <c:strCache>
                <c:ptCount val="1"/>
                <c:pt idx="0">
                  <c:v>TOTAL COMPRAS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6A56-44F2-A75C-1D0628D94E0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A56-44F2-A75C-1D0628D94E02}"/>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6A56-44F2-A75C-1D0628D94E02}"/>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6A56-44F2-A75C-1D0628D94E02}"/>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6A56-44F2-A75C-1D0628D94E02}"/>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6A56-44F2-A75C-1D0628D94E02}"/>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6A56-44F2-A75C-1D0628D94E02}"/>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6A56-44F2-A75C-1D0628D94E02}"/>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6A56-44F2-A75C-1D0628D94E02}"/>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3-6A56-44F2-A75C-1D0628D94E02}"/>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5-6A56-44F2-A75C-1D0628D94E02}"/>
              </c:ext>
            </c:extLst>
          </c:dPt>
          <c:dLbls>
            <c:spPr>
              <a:noFill/>
              <a:ln>
                <a:noFill/>
              </a:ln>
              <a:effectLst/>
            </c:spPr>
            <c:txPr>
              <a:bodyPr rot="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s-MX"/>
              </a:p>
            </c:txPr>
            <c:dLblPos val="bestFit"/>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'ACTIVIDAD ECONOMICA'!$B$4:$B$14</c:f>
              <c:strCache>
                <c:ptCount val="11"/>
                <c:pt idx="0">
                  <c:v>COMERCIO AL POR MAYOR Y AL POR MENOR</c:v>
                </c:pt>
                <c:pt idx="1">
                  <c:v>CONSTRUCCIÓN, INMOBILIARIOS </c:v>
                </c:pt>
                <c:pt idx="2">
                  <c:v>INDUSTRIAS MANUFACTURERAS.</c:v>
                </c:pt>
                <c:pt idx="3">
                  <c:v>ACTIVIDADES PROFESIONALES, CIENTÍFICAS Y TÉCNICAS.</c:v>
                </c:pt>
                <c:pt idx="4">
                  <c:v>TRANSPORTE Y ALMACENAMIENTO.</c:v>
                </c:pt>
                <c:pt idx="5">
                  <c:v>AGRICULTURA, GANADERÍA, SILVICULTURA Y PESCA.</c:v>
                </c:pt>
                <c:pt idx="6">
                  <c:v>COMERCIO, REPARACION DE AUTOMOTORES Y MOTOCICLETAS.</c:v>
                </c:pt>
                <c:pt idx="7">
                  <c:v>ACTIVIDADES DE SERVICIOS ADMINISTRATIVOS Y DE APOYO.</c:v>
                </c:pt>
                <c:pt idx="8">
                  <c:v>ACTIVIDADES DE ALOJAMIENTO Y DE SERVICIO DE COMIDAS.</c:v>
                </c:pt>
                <c:pt idx="9">
                  <c:v>OTRAS ACTIVIDADES DE SERVICIOS.</c:v>
                </c:pt>
                <c:pt idx="10">
                  <c:v>VARIOS</c:v>
                </c:pt>
              </c:strCache>
            </c:strRef>
          </c:cat>
          <c:val>
            <c:numRef>
              <c:f>'ACTIVIDAD ECONOMICA'!$E$4:$E$14</c:f>
              <c:numCache>
                <c:formatCode>#,##0</c:formatCode>
                <c:ptCount val="11"/>
                <c:pt idx="0">
                  <c:v>894015086</c:v>
                </c:pt>
                <c:pt idx="1">
                  <c:v>663122288</c:v>
                </c:pt>
                <c:pt idx="2">
                  <c:v>284997565</c:v>
                </c:pt>
                <c:pt idx="3">
                  <c:v>169236272</c:v>
                </c:pt>
                <c:pt idx="4">
                  <c:v>98830933</c:v>
                </c:pt>
                <c:pt idx="5">
                  <c:v>158870764</c:v>
                </c:pt>
                <c:pt idx="6">
                  <c:v>86518778</c:v>
                </c:pt>
                <c:pt idx="7">
                  <c:v>73217475</c:v>
                </c:pt>
                <c:pt idx="8">
                  <c:v>23325672</c:v>
                </c:pt>
                <c:pt idx="9">
                  <c:v>29651923</c:v>
                </c:pt>
                <c:pt idx="10">
                  <c:v>236295148</c:v>
                </c:pt>
              </c:numCache>
            </c:numRef>
          </c:val>
          <c:extLst>
            <c:ext xmlns:c16="http://schemas.microsoft.com/office/drawing/2014/chart" uri="{C3380CC4-5D6E-409C-BE32-E72D297353CC}">
              <c16:uniqueId val="{00000016-6A56-44F2-A75C-1D0628D94E02}"/>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solidFill>
            <a:schemeClr val="tx2">
              <a:lumMod val="50000"/>
            </a:schemeClr>
          </a:solidFill>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a:t>EMPRESAS FANTASMA POR TIPO DE CONTRIBUYENTE</a:t>
            </a:r>
          </a:p>
        </c:rich>
      </c:tx>
      <c:layout/>
      <c:overlay val="0"/>
      <c:spPr>
        <a:noFill/>
        <a:ln>
          <a:noFill/>
        </a:ln>
        <a:effectLst/>
      </c:spPr>
      <c:txPr>
        <a:bodyPr rot="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s-MX"/>
        </a:p>
      </c:txPr>
    </c:title>
    <c:autoTitleDeleted val="0"/>
    <c:plotArea>
      <c:layout/>
      <c:pieChart>
        <c:varyColors val="1"/>
        <c:ser>
          <c:idx val="0"/>
          <c:order val="0"/>
          <c:tx>
            <c:strRef>
              <c:f>'TIPO CONTRIBUYENTE'!$E$2</c:f>
              <c:strCache>
                <c:ptCount val="1"/>
                <c:pt idx="0">
                  <c:v>TOTAL COMPRAS</c:v>
                </c:pt>
              </c:strCache>
            </c:strRef>
          </c:tx>
          <c:spPr>
            <a:effectLst>
              <a:outerShdw blurRad="40000" dist="20000" dir="5400000" rotWithShape="0">
                <a:srgbClr val="000000">
                  <a:alpha val="38000"/>
                </a:srgbClr>
              </a:outerShdw>
            </a:effectLst>
          </c:spPr>
          <c:dPt>
            <c:idx val="0"/>
            <c:bubble3D val="0"/>
            <c:spPr>
              <a:solidFill>
                <a:schemeClr val="accent1"/>
              </a:solidFill>
              <a:ln>
                <a:noFill/>
              </a:ln>
              <a:effectLst>
                <a:outerShdw blurRad="40000" dist="20000" dir="5400000" rotWithShape="0">
                  <a:srgbClr val="000000">
                    <a:alpha val="38000"/>
                  </a:srgbClr>
                </a:outerShdw>
              </a:effectLst>
            </c:spPr>
            <c:extLst>
              <c:ext xmlns:c16="http://schemas.microsoft.com/office/drawing/2014/chart" uri="{C3380CC4-5D6E-409C-BE32-E72D297353CC}">
                <c16:uniqueId val="{00000001-B8A3-498F-A84F-27ABE8322157}"/>
              </c:ext>
            </c:extLst>
          </c:dPt>
          <c:dPt>
            <c:idx val="1"/>
            <c:bubble3D val="0"/>
            <c:spPr>
              <a:solidFill>
                <a:schemeClr val="accent3"/>
              </a:solidFill>
              <a:ln>
                <a:noFill/>
              </a:ln>
              <a:effectLst>
                <a:outerShdw blurRad="40000" dist="20000" dir="5400000" rotWithShape="0">
                  <a:srgbClr val="000000">
                    <a:alpha val="38000"/>
                  </a:srgbClr>
                </a:outerShdw>
              </a:effectLst>
            </c:spPr>
            <c:extLst>
              <c:ext xmlns:c16="http://schemas.microsoft.com/office/drawing/2014/chart" uri="{C3380CC4-5D6E-409C-BE32-E72D297353CC}">
                <c16:uniqueId val="{00000003-B8A3-498F-A84F-27ABE8322157}"/>
              </c:ext>
            </c:extLst>
          </c:dPt>
          <c:dPt>
            <c:idx val="2"/>
            <c:bubble3D val="0"/>
            <c:spPr>
              <a:solidFill>
                <a:schemeClr val="accent5"/>
              </a:solidFill>
              <a:ln>
                <a:noFill/>
              </a:ln>
              <a:effectLst>
                <a:outerShdw blurRad="40000" dist="20000" dir="5400000" rotWithShape="0">
                  <a:srgbClr val="000000">
                    <a:alpha val="38000"/>
                  </a:srgbClr>
                </a:outerShdw>
              </a:effectLst>
            </c:spPr>
            <c:extLst>
              <c:ext xmlns:c16="http://schemas.microsoft.com/office/drawing/2014/chart" uri="{C3380CC4-5D6E-409C-BE32-E72D297353CC}">
                <c16:uniqueId val="{00000005-B8A3-498F-A84F-27ABE8322157}"/>
              </c:ext>
            </c:extLst>
          </c:dPt>
          <c:dLbls>
            <c:dLbl>
              <c:idx val="2"/>
              <c:layout>
                <c:manualLayout>
                  <c:x val="-9.8290453935377989E-4"/>
                  <c:y val="5.6197142023913463E-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B8A3-498F-A84F-27ABE832215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s-MX"/>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'TIPO CONTRIBUYENTE'!$B$3:$B$5</c:f>
              <c:strCache>
                <c:ptCount val="3"/>
                <c:pt idx="0">
                  <c:v>SOCIEDADES</c:v>
                </c:pt>
                <c:pt idx="1">
                  <c:v>PERSONAS NATURALES</c:v>
                </c:pt>
                <c:pt idx="2">
                  <c:v>SOCIEDADES CIVILES </c:v>
                </c:pt>
              </c:strCache>
            </c:strRef>
          </c:cat>
          <c:val>
            <c:numRef>
              <c:f>'TIPO CONTRIBUYENTE'!$E$3:$E$5</c:f>
              <c:numCache>
                <c:formatCode>_(* #,##0.00_);_(* \(#,##0.00\);_(* "-"??_);_(@_)</c:formatCode>
                <c:ptCount val="3"/>
                <c:pt idx="0">
                  <c:v>2047112164</c:v>
                </c:pt>
                <c:pt idx="1">
                  <c:v>670876586</c:v>
                </c:pt>
                <c:pt idx="2">
                  <c:v>93155</c:v>
                </c:pt>
              </c:numCache>
            </c:numRef>
          </c:val>
          <c:extLst>
            <c:ext xmlns:c16="http://schemas.microsoft.com/office/drawing/2014/chart" uri="{C3380CC4-5D6E-409C-BE32-E72D297353CC}">
              <c16:uniqueId val="{00000006-B8A3-498F-A84F-27ABE8322157}"/>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solidFill>
            <a:srgbClr val="000000"/>
          </a:solidFill>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pivotSource>
    <c:name>[EMPRESAS FANTASMA Y COMPRA FACTURAS.xlsx]AÑOS!TablaDinámica1</c:name>
    <c:fmtId val="-1"/>
  </c:pivotSource>
  <c:chart>
    <c:title>
      <c:tx>
        <c:rich>
          <a:bodyPr rot="0" spcFirstLastPara="1" vertOverflow="ellipsis" vert="horz" wrap="square" anchor="ctr" anchorCtr="1"/>
          <a:lstStyle/>
          <a:p>
            <a:pPr>
              <a:defRPr sz="1600" b="1" i="0" u="none" strike="noStrike" kern="1200" cap="none" spc="0" normalizeH="0" baseline="0">
                <a:solidFill>
                  <a:schemeClr val="tx2">
                    <a:lumMod val="50000"/>
                  </a:schemeClr>
                </a:solidFill>
                <a:latin typeface="+mj-lt"/>
                <a:ea typeface="+mj-ea"/>
                <a:cs typeface="+mj-cs"/>
              </a:defRPr>
            </a:pPr>
            <a:r>
              <a:rPr lang="en-US"/>
              <a:t>COMPRA FACTURA POR AÑO</a:t>
            </a:r>
          </a:p>
        </c:rich>
      </c:tx>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tx2">
                  <a:lumMod val="50000"/>
                </a:schemeClr>
              </a:solidFill>
              <a:latin typeface="+mj-lt"/>
              <a:ea typeface="+mj-ea"/>
              <a:cs typeface="+mj-cs"/>
            </a:defRPr>
          </a:pPr>
          <a:endParaRPr lang="es-MX"/>
        </a:p>
      </c:txPr>
    </c:title>
    <c:autoTitleDeleted val="0"/>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dLbl>
          <c:idx val="0"/>
          <c:showLegendKey val="0"/>
          <c:showVal val="0"/>
          <c:showCatName val="0"/>
          <c:showSerName val="0"/>
          <c:showPercent val="0"/>
          <c:showBubbleSize val="0"/>
          <c:extLst>
            <c:ext xmlns:c15="http://schemas.microsoft.com/office/drawing/2012/chart" uri="{CE6537A1-D6FC-4f65-9D91-7224C49458BB}"/>
          </c:extLst>
        </c:dLbl>
      </c:pivotFmt>
      <c:pivotFmt>
        <c:idx val="3"/>
        <c:dLbl>
          <c:idx val="0"/>
          <c:showLegendKey val="0"/>
          <c:showVal val="0"/>
          <c:showCatName val="0"/>
          <c:showSerName val="0"/>
          <c:showPercent val="0"/>
          <c:showBubbleSize val="0"/>
          <c:extLst>
            <c:ext xmlns:c15="http://schemas.microsoft.com/office/drawing/2012/chart" uri="{CE6537A1-D6FC-4f65-9D91-7224C49458BB}"/>
          </c:extLst>
        </c:dLbl>
      </c:pivotFmt>
      <c:pivotFmt>
        <c:idx val="4"/>
        <c:dLbl>
          <c:idx val="0"/>
          <c:showLegendKey val="0"/>
          <c:showVal val="0"/>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0"/>
          <c:showBubbleSize val="0"/>
          <c:extLst>
            <c:ext xmlns:c15="http://schemas.microsoft.com/office/drawing/2012/chart" uri="{CE6537A1-D6FC-4f65-9D91-7224C49458BB}"/>
          </c:extLst>
        </c:dLbl>
      </c:pivotFmt>
      <c:pivotFmt>
        <c:idx val="6"/>
        <c:dLbl>
          <c:idx val="0"/>
          <c:showLegendKey val="0"/>
          <c:showVal val="0"/>
          <c:showCatName val="0"/>
          <c:showSerName val="0"/>
          <c:showPercent val="0"/>
          <c:showBubbleSize val="0"/>
          <c:extLst>
            <c:ext xmlns:c15="http://schemas.microsoft.com/office/drawing/2012/chart" uri="{CE6537A1-D6FC-4f65-9D91-7224C49458BB}"/>
          </c:extLst>
        </c:dLbl>
      </c:pivotFmt>
      <c:pivotFmt>
        <c:idx val="7"/>
        <c:dLbl>
          <c:idx val="0"/>
          <c:showLegendKey val="0"/>
          <c:showVal val="0"/>
          <c:showCatName val="0"/>
          <c:showSerName val="0"/>
          <c:showPercent val="0"/>
          <c:showBubbleSize val="0"/>
          <c:extLst>
            <c:ext xmlns:c15="http://schemas.microsoft.com/office/drawing/2012/chart" uri="{CE6537A1-D6FC-4f65-9D91-7224C49458BB}"/>
          </c:extLst>
        </c:dLbl>
      </c:pivotFmt>
      <c:pivotFmt>
        <c:idx val="8"/>
        <c:dLbl>
          <c:idx val="0"/>
          <c:showLegendKey val="0"/>
          <c:showVal val="0"/>
          <c:showCatName val="0"/>
          <c:showSerName val="0"/>
          <c:showPercent val="0"/>
          <c:showBubbleSize val="0"/>
          <c:extLst>
            <c:ext xmlns:c15="http://schemas.microsoft.com/office/drawing/2012/chart" uri="{CE6537A1-D6FC-4f65-9D91-7224C49458BB}"/>
          </c:extLst>
        </c:dLbl>
      </c:pivotFmt>
      <c:pivotFmt>
        <c:idx val="9"/>
        <c:dLbl>
          <c:idx val="0"/>
          <c:showLegendKey val="0"/>
          <c:showVal val="0"/>
          <c:showCatName val="0"/>
          <c:showSerName val="0"/>
          <c:showPercent val="0"/>
          <c:showBubbleSize val="0"/>
          <c:extLst>
            <c:ext xmlns:c15="http://schemas.microsoft.com/office/drawing/2012/chart" uri="{CE6537A1-D6FC-4f65-9D91-7224C49458BB}"/>
          </c:extLst>
        </c:dLbl>
      </c:pivotFmt>
      <c:pivotFmt>
        <c:idx val="10"/>
        <c:dLbl>
          <c:idx val="0"/>
          <c:showLegendKey val="0"/>
          <c:showVal val="0"/>
          <c:showCatName val="0"/>
          <c:showSerName val="0"/>
          <c:showPercent val="0"/>
          <c:showBubbleSize val="0"/>
          <c:extLst>
            <c:ext xmlns:c15="http://schemas.microsoft.com/office/drawing/2012/chart" uri="{CE6537A1-D6FC-4f65-9D91-7224C49458BB}"/>
          </c:extLst>
        </c:dLbl>
      </c:pivotFmt>
      <c:pivotFmt>
        <c:idx val="11"/>
        <c:dLbl>
          <c:idx val="0"/>
          <c:showLegendKey val="0"/>
          <c:showVal val="0"/>
          <c:showCatName val="0"/>
          <c:showSerName val="0"/>
          <c:showPercent val="0"/>
          <c:showBubbleSize val="0"/>
          <c:extLst>
            <c:ext xmlns:c15="http://schemas.microsoft.com/office/drawing/2012/chart" uri="{CE6537A1-D6FC-4f65-9D91-7224C49458BB}"/>
          </c:extLst>
        </c:dLbl>
      </c:pivotFmt>
      <c:pivotFmt>
        <c:idx val="12"/>
        <c:dLbl>
          <c:idx val="0"/>
          <c:showLegendKey val="0"/>
          <c:showVal val="0"/>
          <c:showCatName val="0"/>
          <c:showSerName val="0"/>
          <c:showPercent val="0"/>
          <c:showBubbleSize val="0"/>
          <c:extLst>
            <c:ext xmlns:c15="http://schemas.microsoft.com/office/drawing/2012/chart" uri="{CE6537A1-D6FC-4f65-9D91-7224C49458BB}"/>
          </c:extLst>
        </c:dLbl>
      </c:pivotFmt>
      <c:pivotFmt>
        <c:idx val="13"/>
        <c:dLbl>
          <c:idx val="0"/>
          <c:showLegendKey val="0"/>
          <c:showVal val="0"/>
          <c:showCatName val="0"/>
          <c:showSerName val="0"/>
          <c:showPercent val="0"/>
          <c:showBubbleSize val="0"/>
          <c:extLst>
            <c:ext xmlns:c15="http://schemas.microsoft.com/office/drawing/2012/chart" uri="{CE6537A1-D6FC-4f65-9D91-7224C49458BB}"/>
          </c:extLst>
        </c:dLbl>
      </c:pivotFmt>
      <c:pivotFmt>
        <c:idx val="14"/>
        <c:dLbl>
          <c:idx val="0"/>
          <c:showLegendKey val="0"/>
          <c:showVal val="0"/>
          <c:showCatName val="0"/>
          <c:showSerName val="0"/>
          <c:showPercent val="0"/>
          <c:showBubbleSize val="0"/>
          <c:extLst>
            <c:ext xmlns:c15="http://schemas.microsoft.com/office/drawing/2012/chart" uri="{CE6537A1-D6FC-4f65-9D91-7224C49458BB}"/>
          </c:extLst>
        </c:dLbl>
      </c:pivotFmt>
      <c:pivotFmt>
        <c:idx val="15"/>
        <c:dLbl>
          <c:idx val="0"/>
          <c:showLegendKey val="0"/>
          <c:showVal val="0"/>
          <c:showCatName val="0"/>
          <c:showSerName val="0"/>
          <c:showPercent val="0"/>
          <c:showBubbleSize val="0"/>
          <c:extLst>
            <c:ext xmlns:c15="http://schemas.microsoft.com/office/drawing/2012/chart" uri="{CE6537A1-D6FC-4f65-9D91-7224C49458BB}"/>
          </c:extLst>
        </c:dLbl>
      </c:pivotFmt>
      <c:pivotFmt>
        <c:idx val="16"/>
        <c:dLbl>
          <c:idx val="0"/>
          <c:showLegendKey val="0"/>
          <c:showVal val="0"/>
          <c:showCatName val="0"/>
          <c:showSerName val="0"/>
          <c:showPercent val="0"/>
          <c:showBubbleSize val="0"/>
          <c:extLst>
            <c:ext xmlns:c15="http://schemas.microsoft.com/office/drawing/2012/chart" uri="{CE6537A1-D6FC-4f65-9D91-7224C49458BB}"/>
          </c:extLst>
        </c:dLbl>
      </c:pivotFmt>
      <c:pivotFmt>
        <c:idx val="17"/>
        <c:dLbl>
          <c:idx val="0"/>
          <c:showLegendKey val="0"/>
          <c:showVal val="0"/>
          <c:showCatName val="0"/>
          <c:showSerName val="0"/>
          <c:showPercent val="0"/>
          <c:showBubbleSize val="0"/>
          <c:extLst>
            <c:ext xmlns:c15="http://schemas.microsoft.com/office/drawing/2012/chart" uri="{CE6537A1-D6FC-4f65-9D91-7224C49458BB}"/>
          </c:extLst>
        </c:dLbl>
      </c:pivotFmt>
      <c:pivotFmt>
        <c:idx val="18"/>
        <c:dLbl>
          <c:idx val="0"/>
          <c:showLegendKey val="0"/>
          <c:showVal val="0"/>
          <c:showCatName val="0"/>
          <c:showSerName val="0"/>
          <c:showPercent val="0"/>
          <c:showBubbleSize val="0"/>
          <c:extLst>
            <c:ext xmlns:c15="http://schemas.microsoft.com/office/drawing/2012/chart" uri="{CE6537A1-D6FC-4f65-9D91-7224C49458BB}"/>
          </c:extLst>
        </c:dLbl>
      </c:pivotFmt>
      <c:pivotFmt>
        <c:idx val="19"/>
        <c:dLbl>
          <c:idx val="0"/>
          <c:showLegendKey val="0"/>
          <c:showVal val="0"/>
          <c:showCatName val="0"/>
          <c:showSerName val="0"/>
          <c:showPercent val="0"/>
          <c:showBubbleSize val="0"/>
          <c:extLst>
            <c:ext xmlns:c15="http://schemas.microsoft.com/office/drawing/2012/chart" uri="{CE6537A1-D6FC-4f65-9D91-7224C49458BB}"/>
          </c:extLst>
        </c:dLbl>
      </c:pivotFmt>
      <c:pivotFmt>
        <c:idx val="20"/>
        <c:dLbl>
          <c:idx val="0"/>
          <c:showLegendKey val="0"/>
          <c:showVal val="0"/>
          <c:showCatName val="0"/>
          <c:showSerName val="0"/>
          <c:showPercent val="0"/>
          <c:showBubbleSize val="0"/>
          <c:extLst>
            <c:ext xmlns:c15="http://schemas.microsoft.com/office/drawing/2012/chart" uri="{CE6537A1-D6FC-4f65-9D91-7224C49458BB}"/>
          </c:extLst>
        </c:dLbl>
      </c:pivotFmt>
      <c:pivotFmt>
        <c:idx val="21"/>
        <c:dLbl>
          <c:idx val="0"/>
          <c:showLegendKey val="0"/>
          <c:showVal val="0"/>
          <c:showCatName val="0"/>
          <c:showSerName val="0"/>
          <c:showPercent val="0"/>
          <c:showBubbleSize val="0"/>
          <c:extLst>
            <c:ext xmlns:c15="http://schemas.microsoft.com/office/drawing/2012/chart" uri="{CE6537A1-D6FC-4f65-9D91-7224C49458BB}"/>
          </c:extLst>
        </c:dLbl>
      </c:pivotFmt>
      <c:pivotFmt>
        <c:idx val="22"/>
        <c:dLbl>
          <c:idx val="0"/>
          <c:showLegendKey val="0"/>
          <c:showVal val="0"/>
          <c:showCatName val="0"/>
          <c:showSerName val="0"/>
          <c:showPercent val="0"/>
          <c:showBubbleSize val="0"/>
          <c:extLst>
            <c:ext xmlns:c15="http://schemas.microsoft.com/office/drawing/2012/chart" uri="{CE6537A1-D6FC-4f65-9D91-7224C49458BB}"/>
          </c:extLst>
        </c:dLbl>
      </c:pivotFmt>
      <c:pivotFmt>
        <c:idx val="23"/>
        <c:dLbl>
          <c:idx val="0"/>
          <c:showLegendKey val="0"/>
          <c:showVal val="0"/>
          <c:showCatName val="0"/>
          <c:showSerName val="0"/>
          <c:showPercent val="0"/>
          <c:showBubbleSize val="0"/>
          <c:extLst>
            <c:ext xmlns:c15="http://schemas.microsoft.com/office/drawing/2012/chart" uri="{CE6537A1-D6FC-4f65-9D91-7224C49458BB}"/>
          </c:extLst>
        </c:dLbl>
      </c:pivotFmt>
      <c:pivotFmt>
        <c:idx val="24"/>
        <c:dLbl>
          <c:idx val="0"/>
          <c:showLegendKey val="0"/>
          <c:showVal val="0"/>
          <c:showCatName val="0"/>
          <c:showSerName val="0"/>
          <c:showPercent val="0"/>
          <c:showBubbleSize val="0"/>
          <c:extLst>
            <c:ext xmlns:c15="http://schemas.microsoft.com/office/drawing/2012/chart" uri="{CE6537A1-D6FC-4f65-9D91-7224C49458BB}"/>
          </c:extLst>
        </c:dLbl>
      </c:pivotFmt>
      <c:pivotFmt>
        <c:idx val="25"/>
        <c:dLbl>
          <c:idx val="0"/>
          <c:showLegendKey val="0"/>
          <c:showVal val="0"/>
          <c:showCatName val="0"/>
          <c:showSerName val="0"/>
          <c:showPercent val="0"/>
          <c:showBubbleSize val="0"/>
          <c:extLst>
            <c:ext xmlns:c15="http://schemas.microsoft.com/office/drawing/2012/chart" uri="{CE6537A1-D6FC-4f65-9D91-7224C49458BB}"/>
          </c:extLst>
        </c:dLbl>
      </c:pivotFmt>
      <c:pivotFmt>
        <c:idx val="26"/>
        <c:dLbl>
          <c:idx val="0"/>
          <c:showLegendKey val="0"/>
          <c:showVal val="0"/>
          <c:showCatName val="0"/>
          <c:showSerName val="0"/>
          <c:showPercent val="0"/>
          <c:showBubbleSize val="0"/>
          <c:extLst>
            <c:ext xmlns:c15="http://schemas.microsoft.com/office/drawing/2012/chart" uri="{CE6537A1-D6FC-4f65-9D91-7224C49458BB}"/>
          </c:extLst>
        </c:dLbl>
      </c:pivotFmt>
      <c:pivotFmt>
        <c:idx val="27"/>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4"/>
          </a:solidFill>
          <a:ln>
            <a:noFill/>
          </a:ln>
          <a:effectLst/>
        </c:spPr>
        <c:marker>
          <c:symbol val="circle"/>
          <c:size val="6"/>
          <c:spPr>
            <a:solidFill>
              <a:schemeClr val="lt1"/>
            </a:solidFill>
            <a:ln w="15875">
              <a:solidFill>
                <a:schemeClr val="accent4"/>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MX"/>
            </a:p>
          </c:txPr>
          <c:dLblPos val="outEnd"/>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AÑOS!$F$15</c:f>
              <c:strCache>
                <c:ptCount val="1"/>
                <c:pt idx="0">
                  <c:v>Total</c:v>
                </c:pt>
              </c:strCache>
            </c:strRef>
          </c:tx>
          <c:spPr>
            <a:solidFill>
              <a:schemeClr val="accent4"/>
            </a:solidFill>
            <a:ln>
              <a:noFill/>
            </a:ln>
            <a:effectLst/>
          </c:spPr>
          <c:invertIfNegative val="0"/>
          <c:trendline>
            <c:spPr>
              <a:ln w="19050" cap="rnd">
                <a:solidFill>
                  <a:schemeClr val="accent4"/>
                </a:solidFill>
              </a:ln>
              <a:effectLst/>
            </c:spPr>
            <c:trendlineType val="movingAvg"/>
            <c:period val="2"/>
            <c:dispRSqr val="0"/>
            <c:dispEq val="0"/>
          </c:trendline>
          <c:trendline>
            <c:spPr>
              <a:ln w="19050" cap="rnd">
                <a:solidFill>
                  <a:schemeClr val="accent6">
                    <a:lumMod val="50000"/>
                  </a:schemeClr>
                </a:solidFill>
              </a:ln>
              <a:effectLst/>
            </c:spPr>
            <c:trendlineType val="movingAvg"/>
            <c:period val="2"/>
            <c:dispRSqr val="0"/>
            <c:dispEq val="0"/>
          </c:trendline>
          <c:cat>
            <c:strRef>
              <c:f>AÑOS!$E$16:$E$24</c:f>
              <c:strCache>
                <c:ptCount val="8"/>
                <c:pt idx="0">
                  <c:v>2010</c:v>
                </c:pt>
                <c:pt idx="1">
                  <c:v>2011</c:v>
                </c:pt>
                <c:pt idx="2">
                  <c:v>2012</c:v>
                </c:pt>
                <c:pt idx="3">
                  <c:v>2013</c:v>
                </c:pt>
                <c:pt idx="4">
                  <c:v>2014</c:v>
                </c:pt>
                <c:pt idx="5">
                  <c:v>2015</c:v>
                </c:pt>
                <c:pt idx="6">
                  <c:v>2016</c:v>
                </c:pt>
                <c:pt idx="7">
                  <c:v>2017</c:v>
                </c:pt>
              </c:strCache>
            </c:strRef>
          </c:cat>
          <c:val>
            <c:numRef>
              <c:f>AÑOS!$F$16:$F$24</c:f>
              <c:numCache>
                <c:formatCode>_(* #,##0.00_);_(* \(#,##0.00\);_(* "-"??_);_(@_)</c:formatCode>
                <c:ptCount val="8"/>
                <c:pt idx="0">
                  <c:v>143867194</c:v>
                </c:pt>
                <c:pt idx="1">
                  <c:v>206399256</c:v>
                </c:pt>
                <c:pt idx="2">
                  <c:v>403740877</c:v>
                </c:pt>
                <c:pt idx="3">
                  <c:v>491544930</c:v>
                </c:pt>
                <c:pt idx="4">
                  <c:v>577907026</c:v>
                </c:pt>
                <c:pt idx="5">
                  <c:v>582960624</c:v>
                </c:pt>
                <c:pt idx="6">
                  <c:v>248016460</c:v>
                </c:pt>
                <c:pt idx="7">
                  <c:v>63645538</c:v>
                </c:pt>
              </c:numCache>
            </c:numRef>
          </c:val>
          <c:extLst>
            <c:ext xmlns:c16="http://schemas.microsoft.com/office/drawing/2014/chart" uri="{C3380CC4-5D6E-409C-BE32-E72D297353CC}">
              <c16:uniqueId val="{00000002-D693-4C97-A43B-B8C7811DE742}"/>
            </c:ext>
          </c:extLst>
        </c:ser>
        <c:dLbls>
          <c:showLegendKey val="0"/>
          <c:showVal val="0"/>
          <c:showCatName val="0"/>
          <c:showSerName val="0"/>
          <c:showPercent val="0"/>
          <c:showBubbleSize val="0"/>
        </c:dLbls>
        <c:gapWidth val="267"/>
        <c:overlap val="-43"/>
        <c:axId val="1233477472"/>
        <c:axId val="1463891328"/>
      </c:barChart>
      <c:catAx>
        <c:axId val="123347747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2">
                    <a:lumMod val="50000"/>
                  </a:schemeClr>
                </a:solidFill>
                <a:latin typeface="+mn-lt"/>
                <a:ea typeface="+mn-ea"/>
                <a:cs typeface="+mn-cs"/>
              </a:defRPr>
            </a:pPr>
            <a:endParaRPr lang="es-MX"/>
          </a:p>
        </c:txPr>
        <c:crossAx val="1463891328"/>
        <c:crosses val="autoZero"/>
        <c:auto val="1"/>
        <c:lblAlgn val="ctr"/>
        <c:lblOffset val="100"/>
        <c:noMultiLvlLbl val="0"/>
      </c:catAx>
      <c:valAx>
        <c:axId val="1463891328"/>
        <c:scaling>
          <c:orientation val="minMax"/>
        </c:scaling>
        <c:delete val="0"/>
        <c:axPos val="l"/>
        <c:majorGridlines>
          <c:spPr>
            <a:ln w="9525" cap="flat" cmpd="sng" algn="ctr">
              <a:solidFill>
                <a:schemeClr val="dk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s-MX"/>
          </a:p>
        </c:txPr>
        <c:crossAx val="1233477472"/>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2">
                    <a:lumMod val="50000"/>
                  </a:schemeClr>
                </a:solidFill>
                <a:latin typeface="+mn-lt"/>
                <a:ea typeface="+mn-ea"/>
                <a:cs typeface="+mn-cs"/>
              </a:defRPr>
            </a:pPr>
            <a:endParaRPr lang="es-MX"/>
          </a:p>
        </c:txPr>
      </c:dTable>
      <c:spPr>
        <a:pattFill prst="ltDnDiag">
          <a:fgClr>
            <a:schemeClr val="dk1">
              <a:lumMod val="15000"/>
              <a:lumOff val="85000"/>
            </a:schemeClr>
          </a:fgClr>
          <a:bgClr>
            <a:schemeClr val="lt1"/>
          </a:bgClr>
        </a:patt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solidFill>
            <a:schemeClr val="tx2">
              <a:lumMod val="50000"/>
            </a:schemeClr>
          </a:solidFill>
        </a:defRPr>
      </a:pPr>
      <a:endParaRPr lang="es-MX"/>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lumMod val="50000"/>
                  </a:schemeClr>
                </a:solidFill>
                <a:latin typeface="+mn-lt"/>
                <a:ea typeface="+mn-ea"/>
                <a:cs typeface="+mn-cs"/>
              </a:defRPr>
            </a:pPr>
            <a:r>
              <a:rPr lang="es-EC" sz="1800" b="1" dirty="0">
                <a:solidFill>
                  <a:srgbClr val="C00000"/>
                </a:solidFill>
              </a:rPr>
              <a:t>RECOLECCION IMPUESTO VALOR AGREDAGO (IVA)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2">
                  <a:lumMod val="50000"/>
                </a:schemeClr>
              </a:solidFill>
              <a:latin typeface="+mn-lt"/>
              <a:ea typeface="+mn-ea"/>
              <a:cs typeface="+mn-cs"/>
            </a:defRPr>
          </a:pPr>
          <a:endParaRPr lang="es-MX"/>
        </a:p>
      </c:txPr>
    </c:title>
    <c:autoTitleDeleted val="0"/>
    <c:plotArea>
      <c:layout/>
      <c:lineChart>
        <c:grouping val="standard"/>
        <c:varyColors val="0"/>
        <c:ser>
          <c:idx val="0"/>
          <c:order val="0"/>
          <c:tx>
            <c:strRef>
              <c:f>'CUADRO RESUMEN'!$B$15</c:f>
              <c:strCache>
                <c:ptCount val="1"/>
                <c:pt idx="0">
                  <c:v>NIVEL NACIONAL</c:v>
                </c:pt>
              </c:strCache>
            </c:strRef>
          </c:tx>
          <c:spPr>
            <a:ln w="28575" cap="rnd">
              <a:solidFill>
                <a:schemeClr val="accent1"/>
              </a:solidFill>
              <a:round/>
            </a:ln>
            <a:effectLst/>
          </c:spPr>
          <c:marker>
            <c:symbol val="none"/>
          </c:marker>
          <c:cat>
            <c:numRef>
              <c:f>'CUADRO RESUMEN'!$A$16:$A$23</c:f>
              <c:numCache>
                <c:formatCode>General</c:formatCode>
                <c:ptCount val="8"/>
                <c:pt idx="0">
                  <c:v>2010</c:v>
                </c:pt>
                <c:pt idx="1">
                  <c:v>2011</c:v>
                </c:pt>
                <c:pt idx="2">
                  <c:v>2012</c:v>
                </c:pt>
                <c:pt idx="3">
                  <c:v>2013</c:v>
                </c:pt>
                <c:pt idx="4">
                  <c:v>2014</c:v>
                </c:pt>
                <c:pt idx="5">
                  <c:v>2015</c:v>
                </c:pt>
                <c:pt idx="6">
                  <c:v>2016</c:v>
                </c:pt>
                <c:pt idx="7">
                  <c:v>2017</c:v>
                </c:pt>
              </c:numCache>
            </c:numRef>
          </c:cat>
          <c:val>
            <c:numRef>
              <c:f>'CUADRO RESUMEN'!$B$16:$B$23</c:f>
              <c:numCache>
                <c:formatCode>_(* #,##0.00_);_(* \(#,##0.00\);_(* "-"??_);_(@_)</c:formatCode>
                <c:ptCount val="8"/>
                <c:pt idx="0">
                  <c:v>5012267209.0100002</c:v>
                </c:pt>
                <c:pt idx="1">
                  <c:v>6143536167.6599998</c:v>
                </c:pt>
                <c:pt idx="2">
                  <c:v>6855827577.9399996</c:v>
                </c:pt>
                <c:pt idx="3">
                  <c:v>4093406107.21</c:v>
                </c:pt>
                <c:pt idx="4">
                  <c:v>8965380563.5</c:v>
                </c:pt>
                <c:pt idx="5">
                  <c:v>9243448687.4400005</c:v>
                </c:pt>
                <c:pt idx="6">
                  <c:v>8926168380.3199997</c:v>
                </c:pt>
                <c:pt idx="7">
                  <c:v>9059675920.9699993</c:v>
                </c:pt>
              </c:numCache>
            </c:numRef>
          </c:val>
          <c:smooth val="0"/>
          <c:extLst>
            <c:ext xmlns:c16="http://schemas.microsoft.com/office/drawing/2014/chart" uri="{C3380CC4-5D6E-409C-BE32-E72D297353CC}">
              <c16:uniqueId val="{00000000-667C-4706-BAF2-C859F74B9B7F}"/>
            </c:ext>
          </c:extLst>
        </c:ser>
        <c:ser>
          <c:idx val="1"/>
          <c:order val="1"/>
          <c:tx>
            <c:strRef>
              <c:f>'CUADRO RESUMEN'!$C$15</c:f>
              <c:strCache>
                <c:ptCount val="1"/>
                <c:pt idx="0">
                  <c:v>NIVEL PICHINCHA</c:v>
                </c:pt>
              </c:strCache>
            </c:strRef>
          </c:tx>
          <c:spPr>
            <a:ln w="28575" cap="rnd">
              <a:solidFill>
                <a:schemeClr val="accent2"/>
              </a:solidFill>
              <a:round/>
            </a:ln>
            <a:effectLst/>
          </c:spPr>
          <c:marker>
            <c:symbol val="none"/>
          </c:marker>
          <c:cat>
            <c:numRef>
              <c:f>'CUADRO RESUMEN'!$A$16:$A$23</c:f>
              <c:numCache>
                <c:formatCode>General</c:formatCode>
                <c:ptCount val="8"/>
                <c:pt idx="0">
                  <c:v>2010</c:v>
                </c:pt>
                <c:pt idx="1">
                  <c:v>2011</c:v>
                </c:pt>
                <c:pt idx="2">
                  <c:v>2012</c:v>
                </c:pt>
                <c:pt idx="3">
                  <c:v>2013</c:v>
                </c:pt>
                <c:pt idx="4">
                  <c:v>2014</c:v>
                </c:pt>
                <c:pt idx="5">
                  <c:v>2015</c:v>
                </c:pt>
                <c:pt idx="6">
                  <c:v>2016</c:v>
                </c:pt>
                <c:pt idx="7">
                  <c:v>2017</c:v>
                </c:pt>
              </c:numCache>
            </c:numRef>
          </c:cat>
          <c:val>
            <c:numRef>
              <c:f>'CUADRO RESUMEN'!$C$16:$C$23</c:f>
              <c:numCache>
                <c:formatCode>_(* #,##0.00_);_(* \(#,##0.00\);_(* "-"??_);_(@_)</c:formatCode>
                <c:ptCount val="8"/>
                <c:pt idx="0">
                  <c:v>2914947113.1799998</c:v>
                </c:pt>
                <c:pt idx="1">
                  <c:v>3615982576.7399998</c:v>
                </c:pt>
                <c:pt idx="2">
                  <c:v>3899870125.8000002</c:v>
                </c:pt>
                <c:pt idx="3">
                  <c:v>2343851607.54</c:v>
                </c:pt>
                <c:pt idx="4">
                  <c:v>2575971369.7800002</c:v>
                </c:pt>
                <c:pt idx="5">
                  <c:v>2518484245.29</c:v>
                </c:pt>
                <c:pt idx="6">
                  <c:v>2395415313.8699999</c:v>
                </c:pt>
                <c:pt idx="7">
                  <c:v>2466833066.5500002</c:v>
                </c:pt>
              </c:numCache>
            </c:numRef>
          </c:val>
          <c:smooth val="0"/>
          <c:extLst>
            <c:ext xmlns:c16="http://schemas.microsoft.com/office/drawing/2014/chart" uri="{C3380CC4-5D6E-409C-BE32-E72D297353CC}">
              <c16:uniqueId val="{00000001-667C-4706-BAF2-C859F74B9B7F}"/>
            </c:ext>
          </c:extLst>
        </c:ser>
        <c:ser>
          <c:idx val="2"/>
          <c:order val="2"/>
          <c:tx>
            <c:strRef>
              <c:f>'CUADRO RESUMEN'!$D$15</c:f>
              <c:strCache>
                <c:ptCount val="1"/>
                <c:pt idx="0">
                  <c:v>NIVEL QUITO</c:v>
                </c:pt>
              </c:strCache>
            </c:strRef>
          </c:tx>
          <c:spPr>
            <a:ln w="28575" cap="rnd">
              <a:solidFill>
                <a:schemeClr val="accent3"/>
              </a:solidFill>
              <a:round/>
            </a:ln>
            <a:effectLst/>
          </c:spPr>
          <c:marker>
            <c:symbol val="none"/>
          </c:marker>
          <c:cat>
            <c:numRef>
              <c:f>'CUADRO RESUMEN'!$A$16:$A$23</c:f>
              <c:numCache>
                <c:formatCode>General</c:formatCode>
                <c:ptCount val="8"/>
                <c:pt idx="0">
                  <c:v>2010</c:v>
                </c:pt>
                <c:pt idx="1">
                  <c:v>2011</c:v>
                </c:pt>
                <c:pt idx="2">
                  <c:v>2012</c:v>
                </c:pt>
                <c:pt idx="3">
                  <c:v>2013</c:v>
                </c:pt>
                <c:pt idx="4">
                  <c:v>2014</c:v>
                </c:pt>
                <c:pt idx="5">
                  <c:v>2015</c:v>
                </c:pt>
                <c:pt idx="6">
                  <c:v>2016</c:v>
                </c:pt>
                <c:pt idx="7">
                  <c:v>2017</c:v>
                </c:pt>
              </c:numCache>
            </c:numRef>
          </c:cat>
          <c:val>
            <c:numRef>
              <c:f>'CUADRO RESUMEN'!$D$16:$D$23</c:f>
              <c:numCache>
                <c:formatCode>_(* #,##0.00_);_(* \(#,##0.00\);_(* "-"??_);_(@_)</c:formatCode>
                <c:ptCount val="8"/>
                <c:pt idx="0">
                  <c:v>2818099312.3200002</c:v>
                </c:pt>
                <c:pt idx="1">
                  <c:v>3497429966.2800002</c:v>
                </c:pt>
                <c:pt idx="2">
                  <c:v>3774566864.1999998</c:v>
                </c:pt>
                <c:pt idx="3">
                  <c:v>2266101533.71</c:v>
                </c:pt>
                <c:pt idx="4">
                  <c:v>2493303195.8000002</c:v>
                </c:pt>
                <c:pt idx="5">
                  <c:v>2419175790.9400001</c:v>
                </c:pt>
                <c:pt idx="6">
                  <c:v>2285555576.5799999</c:v>
                </c:pt>
                <c:pt idx="7">
                  <c:v>2517528766.0599999</c:v>
                </c:pt>
              </c:numCache>
            </c:numRef>
          </c:val>
          <c:smooth val="0"/>
          <c:extLst>
            <c:ext xmlns:c16="http://schemas.microsoft.com/office/drawing/2014/chart" uri="{C3380CC4-5D6E-409C-BE32-E72D297353CC}">
              <c16:uniqueId val="{00000002-667C-4706-BAF2-C859F74B9B7F}"/>
            </c:ext>
          </c:extLst>
        </c:ser>
        <c:dLbls>
          <c:showLegendKey val="0"/>
          <c:showVal val="0"/>
          <c:showCatName val="0"/>
          <c:showSerName val="0"/>
          <c:showPercent val="0"/>
          <c:showBubbleSize val="0"/>
        </c:dLbls>
        <c:smooth val="0"/>
        <c:axId val="1622640032"/>
        <c:axId val="1332734288"/>
      </c:lineChart>
      <c:catAx>
        <c:axId val="1622640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s-MX"/>
          </a:p>
        </c:txPr>
        <c:crossAx val="1332734288"/>
        <c:crosses val="autoZero"/>
        <c:auto val="1"/>
        <c:lblAlgn val="ctr"/>
        <c:lblOffset val="100"/>
        <c:noMultiLvlLbl val="0"/>
      </c:catAx>
      <c:valAx>
        <c:axId val="13327342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s-MX"/>
          </a:p>
        </c:txPr>
        <c:crossAx val="16226400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2">
                    <a:lumMod val="50000"/>
                  </a:schemeClr>
                </a:solidFill>
                <a:latin typeface="+mn-lt"/>
                <a:ea typeface="+mn-ea"/>
                <a:cs typeface="+mn-cs"/>
              </a:defRPr>
            </a:pPr>
            <a:endParaRPr lang="es-MX"/>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lumMod val="50000"/>
            </a:schemeClr>
          </a:solidFill>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lumMod val="50000"/>
                  </a:schemeClr>
                </a:solidFill>
                <a:latin typeface="+mn-lt"/>
                <a:ea typeface="+mn-ea"/>
                <a:cs typeface="+mn-cs"/>
              </a:defRPr>
            </a:pPr>
            <a:r>
              <a:rPr lang="es-EC" b="1" dirty="0" err="1">
                <a:solidFill>
                  <a:srgbClr val="C00000"/>
                </a:solidFill>
              </a:rPr>
              <a:t>Recoleccion</a:t>
            </a:r>
            <a:r>
              <a:rPr lang="es-EC" b="1" dirty="0">
                <a:solidFill>
                  <a:srgbClr val="C00000"/>
                </a:solidFill>
              </a:rPr>
              <a:t> Impuesto Valor Agregado - </a:t>
            </a:r>
            <a:r>
              <a:rPr lang="es-EC" b="1" dirty="0" err="1">
                <a:solidFill>
                  <a:srgbClr val="C00000"/>
                </a:solidFill>
              </a:rPr>
              <a:t>Evasiòn</a:t>
            </a:r>
            <a:endParaRPr lang="es-EC" b="1" dirty="0">
              <a:solidFill>
                <a:srgbClr val="C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2">
                  <a:lumMod val="50000"/>
                </a:schemeClr>
              </a:solidFill>
              <a:latin typeface="+mn-lt"/>
              <a:ea typeface="+mn-ea"/>
              <a:cs typeface="+mn-cs"/>
            </a:defRPr>
          </a:pPr>
          <a:endParaRPr lang="es-MX"/>
        </a:p>
      </c:txPr>
    </c:title>
    <c:autoTitleDeleted val="0"/>
    <c:plotArea>
      <c:layout/>
      <c:lineChart>
        <c:grouping val="standard"/>
        <c:varyColors val="0"/>
        <c:ser>
          <c:idx val="0"/>
          <c:order val="0"/>
          <c:tx>
            <c:strRef>
              <c:f>Hoja1!$B$13</c:f>
              <c:strCache>
                <c:ptCount val="1"/>
                <c:pt idx="0">
                  <c:v> NIVEL NACIONAL </c:v>
                </c:pt>
              </c:strCache>
            </c:strRef>
          </c:tx>
          <c:spPr>
            <a:ln w="28575" cap="rnd">
              <a:solidFill>
                <a:schemeClr val="accent1"/>
              </a:solidFill>
              <a:round/>
            </a:ln>
            <a:effectLst/>
          </c:spPr>
          <c:marker>
            <c:symbol val="none"/>
          </c:marker>
          <c:cat>
            <c:numRef>
              <c:f>Hoja1!$A$14:$A$25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Hoja1!$B$14:$B$25</c:f>
              <c:numCache>
                <c:formatCode>_(* #,##0.00_);_(* \(#,##0.00\);_(* "-"??_);_(@_)</c:formatCode>
                <c:ptCount val="12"/>
                <c:pt idx="0">
                  <c:v>5012267209.0100002</c:v>
                </c:pt>
                <c:pt idx="1">
                  <c:v>6143536167.6599998</c:v>
                </c:pt>
                <c:pt idx="2">
                  <c:v>6103436177.6199999</c:v>
                </c:pt>
                <c:pt idx="3">
                  <c:v>6855827577.9399996</c:v>
                </c:pt>
                <c:pt idx="4">
                  <c:v>4093406107.21</c:v>
                </c:pt>
                <c:pt idx="5">
                  <c:v>9243448687.4400005</c:v>
                </c:pt>
                <c:pt idx="6">
                  <c:v>8926168380.3199997</c:v>
                </c:pt>
                <c:pt idx="7">
                  <c:v>9059675920.9699993</c:v>
                </c:pt>
                <c:pt idx="8">
                  <c:v>10584419378.46925</c:v>
                </c:pt>
                <c:pt idx="9">
                  <c:v>12365777159.865623</c:v>
                </c:pt>
                <c:pt idx="10">
                  <c:v>14446937455.871008</c:v>
                </c:pt>
                <c:pt idx="11">
                  <c:v>16878357029.694098</c:v>
                </c:pt>
              </c:numCache>
            </c:numRef>
          </c:val>
          <c:smooth val="0"/>
          <c:extLst>
            <c:ext xmlns:c16="http://schemas.microsoft.com/office/drawing/2014/chart" uri="{C3380CC4-5D6E-409C-BE32-E72D297353CC}">
              <c16:uniqueId val="{00000000-AEC9-498C-BCE0-01578D6CF777}"/>
            </c:ext>
          </c:extLst>
        </c:ser>
        <c:ser>
          <c:idx val="1"/>
          <c:order val="1"/>
          <c:tx>
            <c:strRef>
              <c:f>Hoja1!$D$13</c:f>
              <c:strCache>
                <c:ptCount val="1"/>
                <c:pt idx="0">
                  <c:v> NIVEL QUITO </c:v>
                </c:pt>
              </c:strCache>
            </c:strRef>
          </c:tx>
          <c:spPr>
            <a:ln w="28575" cap="rnd">
              <a:solidFill>
                <a:schemeClr val="accent2"/>
              </a:solidFill>
              <a:round/>
            </a:ln>
            <a:effectLst/>
          </c:spPr>
          <c:marker>
            <c:symbol val="none"/>
          </c:marker>
          <c:cat>
            <c:numRef>
              <c:f>Hoja1!$A$14:$A$25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Hoja1!$D$14:$D$25</c:f>
              <c:numCache>
                <c:formatCode>_(* #,##0.00_);_(* \(#,##0.00\);_(* "-"??_);_(@_)</c:formatCode>
                <c:ptCount val="12"/>
                <c:pt idx="0">
                  <c:v>2818099312.3200002</c:v>
                </c:pt>
                <c:pt idx="1">
                  <c:v>3497429966.2800002</c:v>
                </c:pt>
                <c:pt idx="2">
                  <c:v>3774566864.1999998</c:v>
                </c:pt>
                <c:pt idx="3">
                  <c:v>2266101533.71</c:v>
                </c:pt>
                <c:pt idx="4">
                  <c:v>2493303195.8000002</c:v>
                </c:pt>
                <c:pt idx="5">
                  <c:v>2419175790.9400001</c:v>
                </c:pt>
                <c:pt idx="6">
                  <c:v>2285555576.5799999</c:v>
                </c:pt>
                <c:pt idx="7">
                  <c:v>2517528766.0599999</c:v>
                </c:pt>
                <c:pt idx="8">
                  <c:v>2531123421.3967237</c:v>
                </c:pt>
                <c:pt idx="9">
                  <c:v>2544791487.8722663</c:v>
                </c:pt>
                <c:pt idx="10">
                  <c:v>2558533361.9067764</c:v>
                </c:pt>
                <c:pt idx="11">
                  <c:v>2572349442.0610728</c:v>
                </c:pt>
              </c:numCache>
            </c:numRef>
          </c:val>
          <c:smooth val="0"/>
          <c:extLst>
            <c:ext xmlns:c16="http://schemas.microsoft.com/office/drawing/2014/chart" uri="{C3380CC4-5D6E-409C-BE32-E72D297353CC}">
              <c16:uniqueId val="{00000001-AEC9-498C-BCE0-01578D6CF777}"/>
            </c:ext>
          </c:extLst>
        </c:ser>
        <c:ser>
          <c:idx val="2"/>
          <c:order val="2"/>
          <c:tx>
            <c:strRef>
              <c:f>Hoja1!$E$13</c:f>
              <c:strCache>
                <c:ptCount val="1"/>
                <c:pt idx="0">
                  <c:v> EVASIÓN </c:v>
                </c:pt>
              </c:strCache>
            </c:strRef>
          </c:tx>
          <c:spPr>
            <a:ln w="28575" cap="rnd">
              <a:solidFill>
                <a:schemeClr val="accent3"/>
              </a:solidFill>
              <a:round/>
            </a:ln>
            <a:effectLst/>
          </c:spPr>
          <c:marker>
            <c:symbol val="none"/>
          </c:marker>
          <c:cat>
            <c:numRef>
              <c:f>Hoja1!$A$14:$A$25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Hoja1!$E$14:$E$25</c:f>
              <c:numCache>
                <c:formatCode>_(* #,##0.00_);_(* \(#,##0.00\);_(* "-"??_);_(@_)</c:formatCode>
                <c:ptCount val="12"/>
                <c:pt idx="0">
                  <c:v>789067807.4496001</c:v>
                </c:pt>
                <c:pt idx="1">
                  <c:v>979280390.55840015</c:v>
                </c:pt>
                <c:pt idx="2">
                  <c:v>1056878721.9760001</c:v>
                </c:pt>
                <c:pt idx="3">
                  <c:v>634508429.4388001</c:v>
                </c:pt>
                <c:pt idx="4">
                  <c:v>698124894.82400012</c:v>
                </c:pt>
                <c:pt idx="5">
                  <c:v>677369221.46320009</c:v>
                </c:pt>
                <c:pt idx="6">
                  <c:v>639955561.4424001</c:v>
                </c:pt>
                <c:pt idx="7">
                  <c:v>704908054.49680007</c:v>
                </c:pt>
                <c:pt idx="8">
                  <c:v>708714557.99108267</c:v>
                </c:pt>
                <c:pt idx="9">
                  <c:v>712541616.60423458</c:v>
                </c:pt>
                <c:pt idx="10">
                  <c:v>716389341.33389747</c:v>
                </c:pt>
                <c:pt idx="11">
                  <c:v>720257843.77710044</c:v>
                </c:pt>
              </c:numCache>
            </c:numRef>
          </c:val>
          <c:smooth val="0"/>
          <c:extLst>
            <c:ext xmlns:c16="http://schemas.microsoft.com/office/drawing/2014/chart" uri="{C3380CC4-5D6E-409C-BE32-E72D297353CC}">
              <c16:uniqueId val="{00000002-AEC9-498C-BCE0-01578D6CF777}"/>
            </c:ext>
          </c:extLst>
        </c:ser>
        <c:dLbls>
          <c:showLegendKey val="0"/>
          <c:showVal val="0"/>
          <c:showCatName val="0"/>
          <c:showSerName val="0"/>
          <c:showPercent val="0"/>
          <c:showBubbleSize val="0"/>
        </c:dLbls>
        <c:smooth val="0"/>
        <c:axId val="764119759"/>
        <c:axId val="764114767"/>
      </c:lineChart>
      <c:catAx>
        <c:axId val="764119759"/>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764114767"/>
        <c:crosses val="autoZero"/>
        <c:auto val="1"/>
        <c:lblAlgn val="ctr"/>
        <c:lblOffset val="100"/>
        <c:noMultiLvlLbl val="0"/>
      </c:catAx>
      <c:valAx>
        <c:axId val="764114767"/>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s-MX"/>
          </a:p>
        </c:txPr>
        <c:crossAx val="764119759"/>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2">
                    <a:lumMod val="50000"/>
                  </a:schemeClr>
                </a:solidFill>
                <a:latin typeface="+mn-lt"/>
                <a:ea typeface="+mn-ea"/>
                <a:cs typeface="+mn-cs"/>
              </a:defRPr>
            </a:pPr>
            <a:endParaRPr lang="es-MX"/>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solidFill>
            <a:schemeClr val="tx2">
              <a:lumMod val="50000"/>
            </a:schemeClr>
          </a:solidFill>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1290AF-B9AF-48CA-B048-CB7F66C17604}"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s-EC"/>
        </a:p>
      </dgm:t>
    </dgm:pt>
    <dgm:pt modelId="{98A7CC32-C290-4F03-A2A0-E578A62626DD}">
      <dgm:prSet phldrT="[Texto]" custT="1"/>
      <dgm:spPr/>
      <dgm:t>
        <a:bodyPr/>
        <a:lstStyle/>
        <a:p>
          <a:r>
            <a:rPr lang="es-EC" sz="2000" b="1" dirty="0">
              <a:solidFill>
                <a:schemeClr val="bg1"/>
              </a:solidFill>
            </a:rPr>
            <a:t>Tributos</a:t>
          </a:r>
        </a:p>
      </dgm:t>
    </dgm:pt>
    <dgm:pt modelId="{6D32C39A-73F2-407B-813B-29663724D56C}" type="parTrans" cxnId="{180B1A1E-D9C2-46D0-A701-81443B53B29B}">
      <dgm:prSet/>
      <dgm:spPr/>
      <dgm:t>
        <a:bodyPr/>
        <a:lstStyle/>
        <a:p>
          <a:endParaRPr lang="es-EC" sz="2000" b="1">
            <a:solidFill>
              <a:schemeClr val="bg1"/>
            </a:solidFill>
          </a:endParaRPr>
        </a:p>
      </dgm:t>
    </dgm:pt>
    <dgm:pt modelId="{782A2E21-9CB7-4675-92EB-9432CDAA70F4}" type="sibTrans" cxnId="{180B1A1E-D9C2-46D0-A701-81443B53B29B}">
      <dgm:prSet custT="1"/>
      <dgm:spPr/>
      <dgm:t>
        <a:bodyPr/>
        <a:lstStyle/>
        <a:p>
          <a:endParaRPr lang="es-EC" sz="2000" b="1">
            <a:solidFill>
              <a:schemeClr val="bg1"/>
            </a:solidFill>
          </a:endParaRPr>
        </a:p>
      </dgm:t>
    </dgm:pt>
    <dgm:pt modelId="{B79CA0F8-80DC-459D-9EE0-F1A61734ACB5}">
      <dgm:prSet phldrT="[Texto]" custT="1"/>
      <dgm:spPr/>
      <dgm:t>
        <a:bodyPr/>
        <a:lstStyle/>
        <a:p>
          <a:r>
            <a:rPr lang="es-EC" sz="2000" b="1" dirty="0">
              <a:solidFill>
                <a:schemeClr val="bg1"/>
              </a:solidFill>
            </a:rPr>
            <a:t>Sociedad</a:t>
          </a:r>
        </a:p>
      </dgm:t>
    </dgm:pt>
    <dgm:pt modelId="{A4963D4B-585A-454C-A04A-32593C54BD11}" type="parTrans" cxnId="{36E17DEB-D277-4B09-A59E-524D9FFEA4A4}">
      <dgm:prSet/>
      <dgm:spPr/>
      <dgm:t>
        <a:bodyPr/>
        <a:lstStyle/>
        <a:p>
          <a:endParaRPr lang="es-EC" sz="2000" b="1">
            <a:solidFill>
              <a:schemeClr val="bg1"/>
            </a:solidFill>
          </a:endParaRPr>
        </a:p>
      </dgm:t>
    </dgm:pt>
    <dgm:pt modelId="{BBB7E678-CE56-4FE2-A49E-1570D2BFF89D}" type="sibTrans" cxnId="{36E17DEB-D277-4B09-A59E-524D9FFEA4A4}">
      <dgm:prSet custT="1"/>
      <dgm:spPr/>
      <dgm:t>
        <a:bodyPr/>
        <a:lstStyle/>
        <a:p>
          <a:endParaRPr lang="es-EC" sz="2000" b="1">
            <a:solidFill>
              <a:schemeClr val="bg1"/>
            </a:solidFill>
          </a:endParaRPr>
        </a:p>
      </dgm:t>
    </dgm:pt>
    <dgm:pt modelId="{5CE7A16E-D6BD-4071-A8C1-FF5047F4B2C4}">
      <dgm:prSet phldrT="[Texto]" custT="1"/>
      <dgm:spPr/>
      <dgm:t>
        <a:bodyPr/>
        <a:lstStyle/>
        <a:p>
          <a:r>
            <a:rPr lang="es-EC" sz="2000" b="1" dirty="0">
              <a:solidFill>
                <a:schemeClr val="bg1"/>
              </a:solidFill>
            </a:rPr>
            <a:t>Financiar</a:t>
          </a:r>
        </a:p>
      </dgm:t>
    </dgm:pt>
    <dgm:pt modelId="{4E9B09CF-8F8B-4B3D-92FF-20347F1D373E}" type="parTrans" cxnId="{2521D917-AAAA-4A99-BCA1-E8599459545A}">
      <dgm:prSet/>
      <dgm:spPr/>
      <dgm:t>
        <a:bodyPr/>
        <a:lstStyle/>
        <a:p>
          <a:endParaRPr lang="es-EC" sz="2000" b="1">
            <a:solidFill>
              <a:schemeClr val="bg1"/>
            </a:solidFill>
          </a:endParaRPr>
        </a:p>
      </dgm:t>
    </dgm:pt>
    <dgm:pt modelId="{444B235E-7845-487E-AE10-54BD9E6FDC8D}" type="sibTrans" cxnId="{2521D917-AAAA-4A99-BCA1-E8599459545A}">
      <dgm:prSet custT="1"/>
      <dgm:spPr/>
      <dgm:t>
        <a:bodyPr/>
        <a:lstStyle/>
        <a:p>
          <a:endParaRPr lang="es-EC" sz="2000" b="1">
            <a:solidFill>
              <a:schemeClr val="bg1"/>
            </a:solidFill>
          </a:endParaRPr>
        </a:p>
      </dgm:t>
    </dgm:pt>
    <dgm:pt modelId="{0C60A2E7-050D-4081-B997-1446AFC00E92}">
      <dgm:prSet phldrT="[Texto]" custT="1"/>
      <dgm:spPr/>
      <dgm:t>
        <a:bodyPr/>
        <a:lstStyle/>
        <a:p>
          <a:r>
            <a:rPr lang="es-EC" sz="2000" b="1" dirty="0">
              <a:solidFill>
                <a:schemeClr val="bg1"/>
              </a:solidFill>
            </a:rPr>
            <a:t>Necesidades </a:t>
          </a:r>
          <a:r>
            <a:rPr lang="es-EC" sz="2000" b="1" dirty="0" smtClean="0">
              <a:solidFill>
                <a:schemeClr val="bg1"/>
              </a:solidFill>
            </a:rPr>
            <a:t>Población</a:t>
          </a:r>
          <a:endParaRPr lang="es-EC" sz="2000" b="1" dirty="0">
            <a:solidFill>
              <a:schemeClr val="bg1"/>
            </a:solidFill>
          </a:endParaRPr>
        </a:p>
      </dgm:t>
    </dgm:pt>
    <dgm:pt modelId="{49249E33-33A7-4AA6-BE77-D0B9C39991EE}" type="parTrans" cxnId="{D9602322-36A2-4BD9-8FC4-98377DA025B4}">
      <dgm:prSet/>
      <dgm:spPr/>
      <dgm:t>
        <a:bodyPr/>
        <a:lstStyle/>
        <a:p>
          <a:endParaRPr lang="es-EC" sz="2000" b="1">
            <a:solidFill>
              <a:schemeClr val="bg1"/>
            </a:solidFill>
          </a:endParaRPr>
        </a:p>
      </dgm:t>
    </dgm:pt>
    <dgm:pt modelId="{949D7BE1-6A1B-4B13-96D9-A42FA802A4D6}" type="sibTrans" cxnId="{D9602322-36A2-4BD9-8FC4-98377DA025B4}">
      <dgm:prSet custT="1"/>
      <dgm:spPr/>
      <dgm:t>
        <a:bodyPr/>
        <a:lstStyle/>
        <a:p>
          <a:endParaRPr lang="es-EC" sz="2000" b="1">
            <a:solidFill>
              <a:schemeClr val="bg1"/>
            </a:solidFill>
          </a:endParaRPr>
        </a:p>
      </dgm:t>
    </dgm:pt>
    <dgm:pt modelId="{9BCABC69-88BE-4927-B25B-919186B94442}">
      <dgm:prSet phldrT="[Texto]" custT="1"/>
      <dgm:spPr/>
      <dgm:t>
        <a:bodyPr/>
        <a:lstStyle/>
        <a:p>
          <a:r>
            <a:rPr lang="es-EC" sz="2000" b="1" dirty="0">
              <a:solidFill>
                <a:schemeClr val="bg1"/>
              </a:solidFill>
            </a:rPr>
            <a:t>45%</a:t>
          </a:r>
        </a:p>
      </dgm:t>
    </dgm:pt>
    <dgm:pt modelId="{315353B9-978E-4424-A3EC-8F1BBF846F3A}" type="parTrans" cxnId="{29A61181-B04B-48DE-A933-75BF12F9D9F0}">
      <dgm:prSet/>
      <dgm:spPr/>
      <dgm:t>
        <a:bodyPr/>
        <a:lstStyle/>
        <a:p>
          <a:endParaRPr lang="es-EC" sz="2000" b="1">
            <a:solidFill>
              <a:schemeClr val="bg1"/>
            </a:solidFill>
          </a:endParaRPr>
        </a:p>
      </dgm:t>
    </dgm:pt>
    <dgm:pt modelId="{08641B5B-C232-4677-A73A-C0CAA5CE4F5E}" type="sibTrans" cxnId="{29A61181-B04B-48DE-A933-75BF12F9D9F0}">
      <dgm:prSet/>
      <dgm:spPr/>
      <dgm:t>
        <a:bodyPr/>
        <a:lstStyle/>
        <a:p>
          <a:endParaRPr lang="es-EC" sz="2000" b="1">
            <a:solidFill>
              <a:schemeClr val="bg1"/>
            </a:solidFill>
          </a:endParaRPr>
        </a:p>
      </dgm:t>
    </dgm:pt>
    <dgm:pt modelId="{10021764-B0D3-400A-8A92-D03C8D5FE853}" type="pres">
      <dgm:prSet presAssocID="{3B1290AF-B9AF-48CA-B048-CB7F66C17604}" presName="diagram" presStyleCnt="0">
        <dgm:presLayoutVars>
          <dgm:dir/>
          <dgm:resizeHandles val="exact"/>
        </dgm:presLayoutVars>
      </dgm:prSet>
      <dgm:spPr/>
      <dgm:t>
        <a:bodyPr/>
        <a:lstStyle/>
        <a:p>
          <a:endParaRPr lang="es-ES"/>
        </a:p>
      </dgm:t>
    </dgm:pt>
    <dgm:pt modelId="{E7D6FFE8-8C1E-45E4-B232-91B3AB21D78C}" type="pres">
      <dgm:prSet presAssocID="{98A7CC32-C290-4F03-A2A0-E578A62626DD}" presName="node" presStyleLbl="node1" presStyleIdx="0" presStyleCnt="5">
        <dgm:presLayoutVars>
          <dgm:bulletEnabled val="1"/>
        </dgm:presLayoutVars>
      </dgm:prSet>
      <dgm:spPr/>
      <dgm:t>
        <a:bodyPr/>
        <a:lstStyle/>
        <a:p>
          <a:endParaRPr lang="es-ES"/>
        </a:p>
      </dgm:t>
    </dgm:pt>
    <dgm:pt modelId="{EEB0CF11-8D37-48E3-8F72-0B535595C797}" type="pres">
      <dgm:prSet presAssocID="{782A2E21-9CB7-4675-92EB-9432CDAA70F4}" presName="sibTrans" presStyleLbl="sibTrans2D1" presStyleIdx="0" presStyleCnt="4"/>
      <dgm:spPr/>
      <dgm:t>
        <a:bodyPr/>
        <a:lstStyle/>
        <a:p>
          <a:endParaRPr lang="es-ES"/>
        </a:p>
      </dgm:t>
    </dgm:pt>
    <dgm:pt modelId="{F4254FA5-7704-4860-916A-C25520D7A90C}" type="pres">
      <dgm:prSet presAssocID="{782A2E21-9CB7-4675-92EB-9432CDAA70F4}" presName="connectorText" presStyleLbl="sibTrans2D1" presStyleIdx="0" presStyleCnt="4"/>
      <dgm:spPr/>
      <dgm:t>
        <a:bodyPr/>
        <a:lstStyle/>
        <a:p>
          <a:endParaRPr lang="es-ES"/>
        </a:p>
      </dgm:t>
    </dgm:pt>
    <dgm:pt modelId="{423A4D93-A9CC-4D2D-933B-E90063D8B363}" type="pres">
      <dgm:prSet presAssocID="{B79CA0F8-80DC-459D-9EE0-F1A61734ACB5}" presName="node" presStyleLbl="node1" presStyleIdx="1" presStyleCnt="5">
        <dgm:presLayoutVars>
          <dgm:bulletEnabled val="1"/>
        </dgm:presLayoutVars>
      </dgm:prSet>
      <dgm:spPr/>
      <dgm:t>
        <a:bodyPr/>
        <a:lstStyle/>
        <a:p>
          <a:endParaRPr lang="es-ES"/>
        </a:p>
      </dgm:t>
    </dgm:pt>
    <dgm:pt modelId="{4BAFF511-6B84-402D-9A23-A79DD45AD7E2}" type="pres">
      <dgm:prSet presAssocID="{BBB7E678-CE56-4FE2-A49E-1570D2BFF89D}" presName="sibTrans" presStyleLbl="sibTrans2D1" presStyleIdx="1" presStyleCnt="4"/>
      <dgm:spPr/>
      <dgm:t>
        <a:bodyPr/>
        <a:lstStyle/>
        <a:p>
          <a:endParaRPr lang="es-ES"/>
        </a:p>
      </dgm:t>
    </dgm:pt>
    <dgm:pt modelId="{F845A300-094C-4338-B5AA-618765096E4B}" type="pres">
      <dgm:prSet presAssocID="{BBB7E678-CE56-4FE2-A49E-1570D2BFF89D}" presName="connectorText" presStyleLbl="sibTrans2D1" presStyleIdx="1" presStyleCnt="4"/>
      <dgm:spPr/>
      <dgm:t>
        <a:bodyPr/>
        <a:lstStyle/>
        <a:p>
          <a:endParaRPr lang="es-ES"/>
        </a:p>
      </dgm:t>
    </dgm:pt>
    <dgm:pt modelId="{6A24CDD6-1C1B-4376-A1C4-B89F34D5EECA}" type="pres">
      <dgm:prSet presAssocID="{5CE7A16E-D6BD-4071-A8C1-FF5047F4B2C4}" presName="node" presStyleLbl="node1" presStyleIdx="2" presStyleCnt="5">
        <dgm:presLayoutVars>
          <dgm:bulletEnabled val="1"/>
        </dgm:presLayoutVars>
      </dgm:prSet>
      <dgm:spPr/>
      <dgm:t>
        <a:bodyPr/>
        <a:lstStyle/>
        <a:p>
          <a:endParaRPr lang="es-ES"/>
        </a:p>
      </dgm:t>
    </dgm:pt>
    <dgm:pt modelId="{6A074C1F-A0F9-4AF4-8AF9-FA07D1767BD3}" type="pres">
      <dgm:prSet presAssocID="{444B235E-7845-487E-AE10-54BD9E6FDC8D}" presName="sibTrans" presStyleLbl="sibTrans2D1" presStyleIdx="2" presStyleCnt="4"/>
      <dgm:spPr/>
      <dgm:t>
        <a:bodyPr/>
        <a:lstStyle/>
        <a:p>
          <a:endParaRPr lang="es-ES"/>
        </a:p>
      </dgm:t>
    </dgm:pt>
    <dgm:pt modelId="{CB64041F-74ED-44F0-8C4E-0F01832EEC51}" type="pres">
      <dgm:prSet presAssocID="{444B235E-7845-487E-AE10-54BD9E6FDC8D}" presName="connectorText" presStyleLbl="sibTrans2D1" presStyleIdx="2" presStyleCnt="4"/>
      <dgm:spPr/>
      <dgm:t>
        <a:bodyPr/>
        <a:lstStyle/>
        <a:p>
          <a:endParaRPr lang="es-ES"/>
        </a:p>
      </dgm:t>
    </dgm:pt>
    <dgm:pt modelId="{E88DA876-AA4D-49D7-9F88-9C7E5D4EE00D}" type="pres">
      <dgm:prSet presAssocID="{0C60A2E7-050D-4081-B997-1446AFC00E92}" presName="node" presStyleLbl="node1" presStyleIdx="3" presStyleCnt="5">
        <dgm:presLayoutVars>
          <dgm:bulletEnabled val="1"/>
        </dgm:presLayoutVars>
      </dgm:prSet>
      <dgm:spPr/>
      <dgm:t>
        <a:bodyPr/>
        <a:lstStyle/>
        <a:p>
          <a:endParaRPr lang="es-ES"/>
        </a:p>
      </dgm:t>
    </dgm:pt>
    <dgm:pt modelId="{B0073D24-C3E5-4554-8F96-54C920DF2D9C}" type="pres">
      <dgm:prSet presAssocID="{949D7BE1-6A1B-4B13-96D9-A42FA802A4D6}" presName="sibTrans" presStyleLbl="sibTrans2D1" presStyleIdx="3" presStyleCnt="4"/>
      <dgm:spPr/>
      <dgm:t>
        <a:bodyPr/>
        <a:lstStyle/>
        <a:p>
          <a:endParaRPr lang="es-ES"/>
        </a:p>
      </dgm:t>
    </dgm:pt>
    <dgm:pt modelId="{B81C7B60-213A-4ECF-871D-6112332AB196}" type="pres">
      <dgm:prSet presAssocID="{949D7BE1-6A1B-4B13-96D9-A42FA802A4D6}" presName="connectorText" presStyleLbl="sibTrans2D1" presStyleIdx="3" presStyleCnt="4"/>
      <dgm:spPr/>
      <dgm:t>
        <a:bodyPr/>
        <a:lstStyle/>
        <a:p>
          <a:endParaRPr lang="es-ES"/>
        </a:p>
      </dgm:t>
    </dgm:pt>
    <dgm:pt modelId="{54B359FF-E534-4ACC-8392-663AFE59A588}" type="pres">
      <dgm:prSet presAssocID="{9BCABC69-88BE-4927-B25B-919186B94442}" presName="node" presStyleLbl="node1" presStyleIdx="4" presStyleCnt="5">
        <dgm:presLayoutVars>
          <dgm:bulletEnabled val="1"/>
        </dgm:presLayoutVars>
      </dgm:prSet>
      <dgm:spPr/>
      <dgm:t>
        <a:bodyPr/>
        <a:lstStyle/>
        <a:p>
          <a:endParaRPr lang="es-ES"/>
        </a:p>
      </dgm:t>
    </dgm:pt>
  </dgm:ptLst>
  <dgm:cxnLst>
    <dgm:cxn modelId="{29A61181-B04B-48DE-A933-75BF12F9D9F0}" srcId="{3B1290AF-B9AF-48CA-B048-CB7F66C17604}" destId="{9BCABC69-88BE-4927-B25B-919186B94442}" srcOrd="4" destOrd="0" parTransId="{315353B9-978E-4424-A3EC-8F1BBF846F3A}" sibTransId="{08641B5B-C232-4677-A73A-C0CAA5CE4F5E}"/>
    <dgm:cxn modelId="{180B1A1E-D9C2-46D0-A701-81443B53B29B}" srcId="{3B1290AF-B9AF-48CA-B048-CB7F66C17604}" destId="{98A7CC32-C290-4F03-A2A0-E578A62626DD}" srcOrd="0" destOrd="0" parTransId="{6D32C39A-73F2-407B-813B-29663724D56C}" sibTransId="{782A2E21-9CB7-4675-92EB-9432CDAA70F4}"/>
    <dgm:cxn modelId="{6383E72D-19D7-4C45-82A7-C2355C4364C3}" type="presOf" srcId="{444B235E-7845-487E-AE10-54BD9E6FDC8D}" destId="{6A074C1F-A0F9-4AF4-8AF9-FA07D1767BD3}" srcOrd="0" destOrd="0" presId="urn:microsoft.com/office/officeart/2005/8/layout/process5"/>
    <dgm:cxn modelId="{AFFD0FFA-34C4-4A73-9614-7DD38B886CB7}" type="presOf" srcId="{444B235E-7845-487E-AE10-54BD9E6FDC8D}" destId="{CB64041F-74ED-44F0-8C4E-0F01832EEC51}" srcOrd="1" destOrd="0" presId="urn:microsoft.com/office/officeart/2005/8/layout/process5"/>
    <dgm:cxn modelId="{FC8D88E0-D103-4A04-972A-BE5F37318321}" type="presOf" srcId="{BBB7E678-CE56-4FE2-A49E-1570D2BFF89D}" destId="{4BAFF511-6B84-402D-9A23-A79DD45AD7E2}" srcOrd="0" destOrd="0" presId="urn:microsoft.com/office/officeart/2005/8/layout/process5"/>
    <dgm:cxn modelId="{D6523AE0-3475-4EC1-9BB8-BA3DACBB6648}" type="presOf" srcId="{949D7BE1-6A1B-4B13-96D9-A42FA802A4D6}" destId="{B0073D24-C3E5-4554-8F96-54C920DF2D9C}" srcOrd="0" destOrd="0" presId="urn:microsoft.com/office/officeart/2005/8/layout/process5"/>
    <dgm:cxn modelId="{93EEA93C-E808-4042-BA63-2C196174E248}" type="presOf" srcId="{782A2E21-9CB7-4675-92EB-9432CDAA70F4}" destId="{F4254FA5-7704-4860-916A-C25520D7A90C}" srcOrd="1" destOrd="0" presId="urn:microsoft.com/office/officeart/2005/8/layout/process5"/>
    <dgm:cxn modelId="{9A547DB0-2318-4FF3-8AB1-C1FD6ABA8560}" type="presOf" srcId="{9BCABC69-88BE-4927-B25B-919186B94442}" destId="{54B359FF-E534-4ACC-8392-663AFE59A588}" srcOrd="0" destOrd="0" presId="urn:microsoft.com/office/officeart/2005/8/layout/process5"/>
    <dgm:cxn modelId="{0A677A3F-60A8-4375-9D73-C75DF88C2BEA}" type="presOf" srcId="{98A7CC32-C290-4F03-A2A0-E578A62626DD}" destId="{E7D6FFE8-8C1E-45E4-B232-91B3AB21D78C}" srcOrd="0" destOrd="0" presId="urn:microsoft.com/office/officeart/2005/8/layout/process5"/>
    <dgm:cxn modelId="{0ABD2ED5-BAEF-4D4A-AD76-3DDFBFEF234D}" type="presOf" srcId="{BBB7E678-CE56-4FE2-A49E-1570D2BFF89D}" destId="{F845A300-094C-4338-B5AA-618765096E4B}" srcOrd="1" destOrd="0" presId="urn:microsoft.com/office/officeart/2005/8/layout/process5"/>
    <dgm:cxn modelId="{36E17DEB-D277-4B09-A59E-524D9FFEA4A4}" srcId="{3B1290AF-B9AF-48CA-B048-CB7F66C17604}" destId="{B79CA0F8-80DC-459D-9EE0-F1A61734ACB5}" srcOrd="1" destOrd="0" parTransId="{A4963D4B-585A-454C-A04A-32593C54BD11}" sibTransId="{BBB7E678-CE56-4FE2-A49E-1570D2BFF89D}"/>
    <dgm:cxn modelId="{2521D917-AAAA-4A99-BCA1-E8599459545A}" srcId="{3B1290AF-B9AF-48CA-B048-CB7F66C17604}" destId="{5CE7A16E-D6BD-4071-A8C1-FF5047F4B2C4}" srcOrd="2" destOrd="0" parTransId="{4E9B09CF-8F8B-4B3D-92FF-20347F1D373E}" sibTransId="{444B235E-7845-487E-AE10-54BD9E6FDC8D}"/>
    <dgm:cxn modelId="{DB9F5820-B19F-47FC-B370-01997A3F8965}" type="presOf" srcId="{B79CA0F8-80DC-459D-9EE0-F1A61734ACB5}" destId="{423A4D93-A9CC-4D2D-933B-E90063D8B363}" srcOrd="0" destOrd="0" presId="urn:microsoft.com/office/officeart/2005/8/layout/process5"/>
    <dgm:cxn modelId="{D9602322-36A2-4BD9-8FC4-98377DA025B4}" srcId="{3B1290AF-B9AF-48CA-B048-CB7F66C17604}" destId="{0C60A2E7-050D-4081-B997-1446AFC00E92}" srcOrd="3" destOrd="0" parTransId="{49249E33-33A7-4AA6-BE77-D0B9C39991EE}" sibTransId="{949D7BE1-6A1B-4B13-96D9-A42FA802A4D6}"/>
    <dgm:cxn modelId="{2180F716-7145-4904-A086-CF559F3DC15F}" type="presOf" srcId="{949D7BE1-6A1B-4B13-96D9-A42FA802A4D6}" destId="{B81C7B60-213A-4ECF-871D-6112332AB196}" srcOrd="1" destOrd="0" presId="urn:microsoft.com/office/officeart/2005/8/layout/process5"/>
    <dgm:cxn modelId="{03291774-02F5-491B-BD75-781D3D999C98}" type="presOf" srcId="{5CE7A16E-D6BD-4071-A8C1-FF5047F4B2C4}" destId="{6A24CDD6-1C1B-4376-A1C4-B89F34D5EECA}" srcOrd="0" destOrd="0" presId="urn:microsoft.com/office/officeart/2005/8/layout/process5"/>
    <dgm:cxn modelId="{75EFBF64-261E-4014-97A6-13758C25971E}" type="presOf" srcId="{782A2E21-9CB7-4675-92EB-9432CDAA70F4}" destId="{EEB0CF11-8D37-48E3-8F72-0B535595C797}" srcOrd="0" destOrd="0" presId="urn:microsoft.com/office/officeart/2005/8/layout/process5"/>
    <dgm:cxn modelId="{3601C705-F054-4CEA-A3F4-0E4E543F8C87}" type="presOf" srcId="{0C60A2E7-050D-4081-B997-1446AFC00E92}" destId="{E88DA876-AA4D-49D7-9F88-9C7E5D4EE00D}" srcOrd="0" destOrd="0" presId="urn:microsoft.com/office/officeart/2005/8/layout/process5"/>
    <dgm:cxn modelId="{FF2A635B-6DDB-40F2-8796-FEC823D1AB50}" type="presOf" srcId="{3B1290AF-B9AF-48CA-B048-CB7F66C17604}" destId="{10021764-B0D3-400A-8A92-D03C8D5FE853}" srcOrd="0" destOrd="0" presId="urn:microsoft.com/office/officeart/2005/8/layout/process5"/>
    <dgm:cxn modelId="{BD0B25E9-8C81-47F5-AF4D-A12BB85275A9}" type="presParOf" srcId="{10021764-B0D3-400A-8A92-D03C8D5FE853}" destId="{E7D6FFE8-8C1E-45E4-B232-91B3AB21D78C}" srcOrd="0" destOrd="0" presId="urn:microsoft.com/office/officeart/2005/8/layout/process5"/>
    <dgm:cxn modelId="{9CC44266-4819-4941-BFE9-1DE88FC14240}" type="presParOf" srcId="{10021764-B0D3-400A-8A92-D03C8D5FE853}" destId="{EEB0CF11-8D37-48E3-8F72-0B535595C797}" srcOrd="1" destOrd="0" presId="urn:microsoft.com/office/officeart/2005/8/layout/process5"/>
    <dgm:cxn modelId="{5CFDFC38-2DDC-4950-A0B2-A2F53B6CC84B}" type="presParOf" srcId="{EEB0CF11-8D37-48E3-8F72-0B535595C797}" destId="{F4254FA5-7704-4860-916A-C25520D7A90C}" srcOrd="0" destOrd="0" presId="urn:microsoft.com/office/officeart/2005/8/layout/process5"/>
    <dgm:cxn modelId="{0565D4C3-2E4D-467D-B75B-D59DF955FA3F}" type="presParOf" srcId="{10021764-B0D3-400A-8A92-D03C8D5FE853}" destId="{423A4D93-A9CC-4D2D-933B-E90063D8B363}" srcOrd="2" destOrd="0" presId="urn:microsoft.com/office/officeart/2005/8/layout/process5"/>
    <dgm:cxn modelId="{336EF190-2355-4F67-8F1B-D531FF8DB343}" type="presParOf" srcId="{10021764-B0D3-400A-8A92-D03C8D5FE853}" destId="{4BAFF511-6B84-402D-9A23-A79DD45AD7E2}" srcOrd="3" destOrd="0" presId="urn:microsoft.com/office/officeart/2005/8/layout/process5"/>
    <dgm:cxn modelId="{B0BF6ED7-971E-40F3-8DD7-18DDDC76510B}" type="presParOf" srcId="{4BAFF511-6B84-402D-9A23-A79DD45AD7E2}" destId="{F845A300-094C-4338-B5AA-618765096E4B}" srcOrd="0" destOrd="0" presId="urn:microsoft.com/office/officeart/2005/8/layout/process5"/>
    <dgm:cxn modelId="{0FC5ECBC-D164-45E3-9479-18E3CF293759}" type="presParOf" srcId="{10021764-B0D3-400A-8A92-D03C8D5FE853}" destId="{6A24CDD6-1C1B-4376-A1C4-B89F34D5EECA}" srcOrd="4" destOrd="0" presId="urn:microsoft.com/office/officeart/2005/8/layout/process5"/>
    <dgm:cxn modelId="{76216D19-F0AC-41AF-B667-74093FCFE537}" type="presParOf" srcId="{10021764-B0D3-400A-8A92-D03C8D5FE853}" destId="{6A074C1F-A0F9-4AF4-8AF9-FA07D1767BD3}" srcOrd="5" destOrd="0" presId="urn:microsoft.com/office/officeart/2005/8/layout/process5"/>
    <dgm:cxn modelId="{87584D1E-787E-41CC-AA55-A5BE900C9075}" type="presParOf" srcId="{6A074C1F-A0F9-4AF4-8AF9-FA07D1767BD3}" destId="{CB64041F-74ED-44F0-8C4E-0F01832EEC51}" srcOrd="0" destOrd="0" presId="urn:microsoft.com/office/officeart/2005/8/layout/process5"/>
    <dgm:cxn modelId="{F53ACF61-B21F-4E81-8D95-8A32A8F7A40E}" type="presParOf" srcId="{10021764-B0D3-400A-8A92-D03C8D5FE853}" destId="{E88DA876-AA4D-49D7-9F88-9C7E5D4EE00D}" srcOrd="6" destOrd="0" presId="urn:microsoft.com/office/officeart/2005/8/layout/process5"/>
    <dgm:cxn modelId="{00FC1B8B-168B-4F83-9873-0EAACB98BC99}" type="presParOf" srcId="{10021764-B0D3-400A-8A92-D03C8D5FE853}" destId="{B0073D24-C3E5-4554-8F96-54C920DF2D9C}" srcOrd="7" destOrd="0" presId="urn:microsoft.com/office/officeart/2005/8/layout/process5"/>
    <dgm:cxn modelId="{0CE83CA6-9B35-4C7A-BF60-21E77DE43D66}" type="presParOf" srcId="{B0073D24-C3E5-4554-8F96-54C920DF2D9C}" destId="{B81C7B60-213A-4ECF-871D-6112332AB196}" srcOrd="0" destOrd="0" presId="urn:microsoft.com/office/officeart/2005/8/layout/process5"/>
    <dgm:cxn modelId="{79E8E555-36F4-46BF-A8E5-4F3159F28EB8}" type="presParOf" srcId="{10021764-B0D3-400A-8A92-D03C8D5FE853}" destId="{54B359FF-E534-4ACC-8392-663AFE59A588}"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426352-05D4-4C2C-8561-23C26B537241}"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s-EC"/>
        </a:p>
      </dgm:t>
    </dgm:pt>
    <dgm:pt modelId="{1E834C01-D6AF-40B8-9952-83042FEB90C4}">
      <dgm:prSet phldrT="[Texto]"/>
      <dgm:spPr/>
      <dgm:t>
        <a:bodyPr/>
        <a:lstStyle/>
        <a:p>
          <a:r>
            <a:rPr lang="es-EC" dirty="0">
              <a:solidFill>
                <a:schemeClr val="tx2">
                  <a:lumMod val="50000"/>
                </a:schemeClr>
              </a:solidFill>
            </a:rPr>
            <a:t>METODOS UTILIZADOS PARA EVADIR IMPUESTOS</a:t>
          </a:r>
        </a:p>
      </dgm:t>
    </dgm:pt>
    <dgm:pt modelId="{EA6200D7-F304-4E86-BE20-7A27C3A23D79}" type="parTrans" cxnId="{4C17AB51-B59C-4F08-AA50-274AB8FD1105}">
      <dgm:prSet/>
      <dgm:spPr/>
      <dgm:t>
        <a:bodyPr/>
        <a:lstStyle/>
        <a:p>
          <a:endParaRPr lang="es-EC">
            <a:solidFill>
              <a:schemeClr val="tx2">
                <a:lumMod val="50000"/>
              </a:schemeClr>
            </a:solidFill>
          </a:endParaRPr>
        </a:p>
      </dgm:t>
    </dgm:pt>
    <dgm:pt modelId="{794C4B7F-4156-4976-AF6F-FD29FBE77E28}" type="sibTrans" cxnId="{4C17AB51-B59C-4F08-AA50-274AB8FD1105}">
      <dgm:prSet/>
      <dgm:spPr/>
      <dgm:t>
        <a:bodyPr/>
        <a:lstStyle/>
        <a:p>
          <a:endParaRPr lang="es-EC">
            <a:solidFill>
              <a:schemeClr val="tx2">
                <a:lumMod val="50000"/>
              </a:schemeClr>
            </a:solidFill>
          </a:endParaRPr>
        </a:p>
      </dgm:t>
    </dgm:pt>
    <dgm:pt modelId="{27679A11-F35B-4E6D-B262-73CA973676BF}">
      <dgm:prSet phldrT="[Texto]">
        <dgm:style>
          <a:lnRef idx="1">
            <a:schemeClr val="accent6"/>
          </a:lnRef>
          <a:fillRef idx="2">
            <a:schemeClr val="accent6"/>
          </a:fillRef>
          <a:effectRef idx="1">
            <a:schemeClr val="accent6"/>
          </a:effectRef>
          <a:fontRef idx="minor">
            <a:schemeClr val="dk1"/>
          </a:fontRef>
        </dgm:style>
      </dgm:prSet>
      <dgm:spPr/>
      <dgm:t>
        <a:bodyPr/>
        <a:lstStyle/>
        <a:p>
          <a:r>
            <a:rPr lang="es-EC" dirty="0">
              <a:solidFill>
                <a:schemeClr val="tx2">
                  <a:lumMod val="50000"/>
                </a:schemeClr>
              </a:solidFill>
            </a:rPr>
            <a:t>Sobrefacturación</a:t>
          </a:r>
        </a:p>
      </dgm:t>
    </dgm:pt>
    <dgm:pt modelId="{33A9675B-D7C3-4B6E-82FA-0DC95B744E10}" type="parTrans" cxnId="{FA07FB86-9FD1-4E96-B44B-5BD481739171}">
      <dgm:prSet/>
      <dgm:spPr/>
      <dgm:t>
        <a:bodyPr/>
        <a:lstStyle/>
        <a:p>
          <a:endParaRPr lang="es-EC">
            <a:solidFill>
              <a:schemeClr val="tx2">
                <a:lumMod val="50000"/>
              </a:schemeClr>
            </a:solidFill>
          </a:endParaRPr>
        </a:p>
      </dgm:t>
    </dgm:pt>
    <dgm:pt modelId="{5EAAAD46-42C5-48C5-8941-BA2580D2C0DB}" type="sibTrans" cxnId="{FA07FB86-9FD1-4E96-B44B-5BD481739171}">
      <dgm:prSet/>
      <dgm:spPr/>
      <dgm:t>
        <a:bodyPr/>
        <a:lstStyle/>
        <a:p>
          <a:endParaRPr lang="es-EC">
            <a:solidFill>
              <a:schemeClr val="tx2">
                <a:lumMod val="50000"/>
              </a:schemeClr>
            </a:solidFill>
          </a:endParaRPr>
        </a:p>
      </dgm:t>
    </dgm:pt>
    <dgm:pt modelId="{CF7BB49A-7F4A-4CE4-B739-DDD6C862334C}">
      <dgm:prSet phldrT="[Texto]">
        <dgm:style>
          <a:lnRef idx="1">
            <a:schemeClr val="accent5"/>
          </a:lnRef>
          <a:fillRef idx="3">
            <a:schemeClr val="accent5"/>
          </a:fillRef>
          <a:effectRef idx="2">
            <a:schemeClr val="accent5"/>
          </a:effectRef>
          <a:fontRef idx="minor">
            <a:schemeClr val="lt1"/>
          </a:fontRef>
        </dgm:style>
      </dgm:prSet>
      <dgm:spPr/>
      <dgm:t>
        <a:bodyPr/>
        <a:lstStyle/>
        <a:p>
          <a:r>
            <a:rPr lang="es-EC" b="1" dirty="0">
              <a:solidFill>
                <a:schemeClr val="bg1"/>
              </a:solidFill>
            </a:rPr>
            <a:t>Compra Facturas</a:t>
          </a:r>
        </a:p>
      </dgm:t>
    </dgm:pt>
    <dgm:pt modelId="{5CE6B295-ED07-44E6-89F7-E89D95D762D1}" type="parTrans" cxnId="{3A3784E1-C405-4C20-8CDC-6BAE3539DFD4}">
      <dgm:prSet/>
      <dgm:spPr/>
      <dgm:t>
        <a:bodyPr/>
        <a:lstStyle/>
        <a:p>
          <a:endParaRPr lang="es-EC">
            <a:solidFill>
              <a:schemeClr val="tx2">
                <a:lumMod val="50000"/>
              </a:schemeClr>
            </a:solidFill>
          </a:endParaRPr>
        </a:p>
      </dgm:t>
    </dgm:pt>
    <dgm:pt modelId="{F07B47DA-6B56-4EE7-8FCA-247542195D51}" type="sibTrans" cxnId="{3A3784E1-C405-4C20-8CDC-6BAE3539DFD4}">
      <dgm:prSet/>
      <dgm:spPr/>
      <dgm:t>
        <a:bodyPr/>
        <a:lstStyle/>
        <a:p>
          <a:endParaRPr lang="es-EC">
            <a:solidFill>
              <a:schemeClr val="tx2">
                <a:lumMod val="50000"/>
              </a:schemeClr>
            </a:solidFill>
          </a:endParaRPr>
        </a:p>
      </dgm:t>
    </dgm:pt>
    <dgm:pt modelId="{B98E58E5-80C6-47C9-B3CE-48F606F409BB}">
      <dgm:prSet phldrT="[Texto]">
        <dgm:style>
          <a:lnRef idx="1">
            <a:schemeClr val="accent5"/>
          </a:lnRef>
          <a:fillRef idx="3">
            <a:schemeClr val="accent5"/>
          </a:fillRef>
          <a:effectRef idx="2">
            <a:schemeClr val="accent5"/>
          </a:effectRef>
          <a:fontRef idx="minor">
            <a:schemeClr val="lt1"/>
          </a:fontRef>
        </dgm:style>
      </dgm:prSet>
      <dgm:spPr/>
      <dgm:t>
        <a:bodyPr/>
        <a:lstStyle/>
        <a:p>
          <a:r>
            <a:rPr lang="es-EC" b="1" dirty="0">
              <a:solidFill>
                <a:schemeClr val="bg1"/>
              </a:solidFill>
            </a:rPr>
            <a:t>Empresas Fantasma</a:t>
          </a:r>
        </a:p>
      </dgm:t>
    </dgm:pt>
    <dgm:pt modelId="{6ADCF8B2-0F29-4723-9031-3B68F723DC5F}" type="parTrans" cxnId="{3F599B73-12FE-4E35-97D2-3FDD12A2AA71}">
      <dgm:prSet/>
      <dgm:spPr/>
      <dgm:t>
        <a:bodyPr/>
        <a:lstStyle/>
        <a:p>
          <a:endParaRPr lang="es-EC">
            <a:solidFill>
              <a:schemeClr val="tx2">
                <a:lumMod val="50000"/>
              </a:schemeClr>
            </a:solidFill>
          </a:endParaRPr>
        </a:p>
      </dgm:t>
    </dgm:pt>
    <dgm:pt modelId="{A6EA7360-943E-489B-B39D-2276B8B97F75}" type="sibTrans" cxnId="{3F599B73-12FE-4E35-97D2-3FDD12A2AA71}">
      <dgm:prSet/>
      <dgm:spPr/>
      <dgm:t>
        <a:bodyPr/>
        <a:lstStyle/>
        <a:p>
          <a:endParaRPr lang="es-EC">
            <a:solidFill>
              <a:schemeClr val="tx2">
                <a:lumMod val="50000"/>
              </a:schemeClr>
            </a:solidFill>
          </a:endParaRPr>
        </a:p>
      </dgm:t>
    </dgm:pt>
    <dgm:pt modelId="{FA55A3A9-6E58-4ED2-B6DC-65881FE5B69C}">
      <dgm:prSet phldrT="[Texto]">
        <dgm:style>
          <a:lnRef idx="1">
            <a:schemeClr val="accent6"/>
          </a:lnRef>
          <a:fillRef idx="2">
            <a:schemeClr val="accent6"/>
          </a:fillRef>
          <a:effectRef idx="1">
            <a:schemeClr val="accent6"/>
          </a:effectRef>
          <a:fontRef idx="minor">
            <a:schemeClr val="dk1"/>
          </a:fontRef>
        </dgm:style>
      </dgm:prSet>
      <dgm:spPr/>
      <dgm:t>
        <a:bodyPr/>
        <a:lstStyle/>
        <a:p>
          <a:r>
            <a:rPr lang="es-EC" dirty="0">
              <a:solidFill>
                <a:schemeClr val="tx2">
                  <a:lumMod val="50000"/>
                </a:schemeClr>
              </a:solidFill>
            </a:rPr>
            <a:t>Omisión de emitir Comprobantes</a:t>
          </a:r>
        </a:p>
      </dgm:t>
    </dgm:pt>
    <dgm:pt modelId="{693A32F5-5DD7-4A7A-AB87-969B404B79CE}" type="parTrans" cxnId="{6F64C011-9232-4895-B90B-DC6D55C551DB}">
      <dgm:prSet/>
      <dgm:spPr/>
      <dgm:t>
        <a:bodyPr/>
        <a:lstStyle/>
        <a:p>
          <a:endParaRPr lang="es-EC">
            <a:solidFill>
              <a:schemeClr val="tx2">
                <a:lumMod val="50000"/>
              </a:schemeClr>
            </a:solidFill>
          </a:endParaRPr>
        </a:p>
      </dgm:t>
    </dgm:pt>
    <dgm:pt modelId="{98847F11-D4A3-4EB1-A3FE-B371FD4A6ACF}" type="sibTrans" cxnId="{6F64C011-9232-4895-B90B-DC6D55C551DB}">
      <dgm:prSet/>
      <dgm:spPr/>
      <dgm:t>
        <a:bodyPr/>
        <a:lstStyle/>
        <a:p>
          <a:endParaRPr lang="es-EC">
            <a:solidFill>
              <a:schemeClr val="tx2">
                <a:lumMod val="50000"/>
              </a:schemeClr>
            </a:solidFill>
          </a:endParaRPr>
        </a:p>
      </dgm:t>
    </dgm:pt>
    <dgm:pt modelId="{2E10A14E-971E-4C34-A694-C04D591F54B3}" type="pres">
      <dgm:prSet presAssocID="{B9426352-05D4-4C2C-8561-23C26B537241}" presName="hierChild1" presStyleCnt="0">
        <dgm:presLayoutVars>
          <dgm:orgChart val="1"/>
          <dgm:chPref val="1"/>
          <dgm:dir/>
          <dgm:animOne val="branch"/>
          <dgm:animLvl val="lvl"/>
          <dgm:resizeHandles/>
        </dgm:presLayoutVars>
      </dgm:prSet>
      <dgm:spPr/>
      <dgm:t>
        <a:bodyPr/>
        <a:lstStyle/>
        <a:p>
          <a:endParaRPr lang="es-ES"/>
        </a:p>
      </dgm:t>
    </dgm:pt>
    <dgm:pt modelId="{4EE40E80-6587-493A-A7F8-DBC234FB91DB}" type="pres">
      <dgm:prSet presAssocID="{1E834C01-D6AF-40B8-9952-83042FEB90C4}" presName="hierRoot1" presStyleCnt="0">
        <dgm:presLayoutVars>
          <dgm:hierBranch val="init"/>
        </dgm:presLayoutVars>
      </dgm:prSet>
      <dgm:spPr/>
    </dgm:pt>
    <dgm:pt modelId="{4E33E113-F9EA-429D-83BB-9169C29395F9}" type="pres">
      <dgm:prSet presAssocID="{1E834C01-D6AF-40B8-9952-83042FEB90C4}" presName="rootComposite1" presStyleCnt="0"/>
      <dgm:spPr/>
    </dgm:pt>
    <dgm:pt modelId="{DA17BF64-2B6A-41EA-ABCF-1281A7C6ED3B}" type="pres">
      <dgm:prSet presAssocID="{1E834C01-D6AF-40B8-9952-83042FEB90C4}" presName="rootText1" presStyleLbl="node0" presStyleIdx="0" presStyleCnt="2" custScaleX="131630">
        <dgm:presLayoutVars>
          <dgm:chPref val="3"/>
        </dgm:presLayoutVars>
      </dgm:prSet>
      <dgm:spPr/>
      <dgm:t>
        <a:bodyPr/>
        <a:lstStyle/>
        <a:p>
          <a:endParaRPr lang="es-ES"/>
        </a:p>
      </dgm:t>
    </dgm:pt>
    <dgm:pt modelId="{17EA058A-1E85-4DEF-8D67-DBBA3082AF9F}" type="pres">
      <dgm:prSet presAssocID="{1E834C01-D6AF-40B8-9952-83042FEB90C4}" presName="rootConnector1" presStyleLbl="node1" presStyleIdx="0" presStyleCnt="0"/>
      <dgm:spPr/>
      <dgm:t>
        <a:bodyPr/>
        <a:lstStyle/>
        <a:p>
          <a:endParaRPr lang="es-ES"/>
        </a:p>
      </dgm:t>
    </dgm:pt>
    <dgm:pt modelId="{DE8D5806-A5F5-4839-B934-5D093823524C}" type="pres">
      <dgm:prSet presAssocID="{1E834C01-D6AF-40B8-9952-83042FEB90C4}" presName="hierChild2" presStyleCnt="0"/>
      <dgm:spPr/>
    </dgm:pt>
    <dgm:pt modelId="{69896EC0-2D07-485A-91F1-B0FAF872430C}" type="pres">
      <dgm:prSet presAssocID="{33A9675B-D7C3-4B6E-82FA-0DC95B744E10}" presName="Name37" presStyleLbl="parChTrans1D2" presStyleIdx="0" presStyleCnt="3"/>
      <dgm:spPr/>
      <dgm:t>
        <a:bodyPr/>
        <a:lstStyle/>
        <a:p>
          <a:endParaRPr lang="es-ES"/>
        </a:p>
      </dgm:t>
    </dgm:pt>
    <dgm:pt modelId="{3A449A0D-7EB1-44CE-9C5C-AEE505D62568}" type="pres">
      <dgm:prSet presAssocID="{27679A11-F35B-4E6D-B262-73CA973676BF}" presName="hierRoot2" presStyleCnt="0">
        <dgm:presLayoutVars>
          <dgm:hierBranch val="init"/>
        </dgm:presLayoutVars>
      </dgm:prSet>
      <dgm:spPr/>
    </dgm:pt>
    <dgm:pt modelId="{EDBB2EA2-4BDF-49D7-AD52-016646A998F3}" type="pres">
      <dgm:prSet presAssocID="{27679A11-F35B-4E6D-B262-73CA973676BF}" presName="rootComposite" presStyleCnt="0"/>
      <dgm:spPr/>
    </dgm:pt>
    <dgm:pt modelId="{532F9938-39F8-4424-BE6F-6272E9A2C95F}" type="pres">
      <dgm:prSet presAssocID="{27679A11-F35B-4E6D-B262-73CA973676BF}" presName="rootText" presStyleLbl="node2" presStyleIdx="0" presStyleCnt="3">
        <dgm:presLayoutVars>
          <dgm:chPref val="3"/>
        </dgm:presLayoutVars>
      </dgm:prSet>
      <dgm:spPr/>
      <dgm:t>
        <a:bodyPr/>
        <a:lstStyle/>
        <a:p>
          <a:endParaRPr lang="es-ES"/>
        </a:p>
      </dgm:t>
    </dgm:pt>
    <dgm:pt modelId="{79F6076E-8563-41C5-82D1-C463EDA39208}" type="pres">
      <dgm:prSet presAssocID="{27679A11-F35B-4E6D-B262-73CA973676BF}" presName="rootConnector" presStyleLbl="node2" presStyleIdx="0" presStyleCnt="3"/>
      <dgm:spPr/>
      <dgm:t>
        <a:bodyPr/>
        <a:lstStyle/>
        <a:p>
          <a:endParaRPr lang="es-ES"/>
        </a:p>
      </dgm:t>
    </dgm:pt>
    <dgm:pt modelId="{B5FC71D0-3795-4D1E-AE1A-083C9D66EE49}" type="pres">
      <dgm:prSet presAssocID="{27679A11-F35B-4E6D-B262-73CA973676BF}" presName="hierChild4" presStyleCnt="0"/>
      <dgm:spPr/>
    </dgm:pt>
    <dgm:pt modelId="{3FBECB88-A1C5-4FF0-BDDF-3B80387DC125}" type="pres">
      <dgm:prSet presAssocID="{27679A11-F35B-4E6D-B262-73CA973676BF}" presName="hierChild5" presStyleCnt="0"/>
      <dgm:spPr/>
    </dgm:pt>
    <dgm:pt modelId="{0C13C758-8B45-46E1-9AFD-E9E2F059E7FE}" type="pres">
      <dgm:prSet presAssocID="{5CE6B295-ED07-44E6-89F7-E89D95D762D1}" presName="Name37" presStyleLbl="parChTrans1D2" presStyleIdx="1" presStyleCnt="3"/>
      <dgm:spPr/>
      <dgm:t>
        <a:bodyPr/>
        <a:lstStyle/>
        <a:p>
          <a:endParaRPr lang="es-ES"/>
        </a:p>
      </dgm:t>
    </dgm:pt>
    <dgm:pt modelId="{93581F1B-42D7-4AB7-990B-C6ED5FCF3D92}" type="pres">
      <dgm:prSet presAssocID="{CF7BB49A-7F4A-4CE4-B739-DDD6C862334C}" presName="hierRoot2" presStyleCnt="0">
        <dgm:presLayoutVars>
          <dgm:hierBranch val="init"/>
        </dgm:presLayoutVars>
      </dgm:prSet>
      <dgm:spPr/>
    </dgm:pt>
    <dgm:pt modelId="{FEC2CD12-5E7B-48C2-A58A-D991A357D158}" type="pres">
      <dgm:prSet presAssocID="{CF7BB49A-7F4A-4CE4-B739-DDD6C862334C}" presName="rootComposite" presStyleCnt="0"/>
      <dgm:spPr/>
    </dgm:pt>
    <dgm:pt modelId="{785F6243-9514-4012-8A6A-EA77E1C5FE8B}" type="pres">
      <dgm:prSet presAssocID="{CF7BB49A-7F4A-4CE4-B739-DDD6C862334C}" presName="rootText" presStyleLbl="node2" presStyleIdx="1" presStyleCnt="3">
        <dgm:presLayoutVars>
          <dgm:chPref val="3"/>
        </dgm:presLayoutVars>
      </dgm:prSet>
      <dgm:spPr/>
      <dgm:t>
        <a:bodyPr/>
        <a:lstStyle/>
        <a:p>
          <a:endParaRPr lang="es-ES"/>
        </a:p>
      </dgm:t>
    </dgm:pt>
    <dgm:pt modelId="{B3A08519-B8EB-4D41-827B-D8D76DC241FE}" type="pres">
      <dgm:prSet presAssocID="{CF7BB49A-7F4A-4CE4-B739-DDD6C862334C}" presName="rootConnector" presStyleLbl="node2" presStyleIdx="1" presStyleCnt="3"/>
      <dgm:spPr/>
      <dgm:t>
        <a:bodyPr/>
        <a:lstStyle/>
        <a:p>
          <a:endParaRPr lang="es-ES"/>
        </a:p>
      </dgm:t>
    </dgm:pt>
    <dgm:pt modelId="{A0D8DC13-211F-423B-AD60-B3D828476114}" type="pres">
      <dgm:prSet presAssocID="{CF7BB49A-7F4A-4CE4-B739-DDD6C862334C}" presName="hierChild4" presStyleCnt="0"/>
      <dgm:spPr/>
    </dgm:pt>
    <dgm:pt modelId="{72904F36-FA8D-40C3-9F1D-25E5727A37F6}" type="pres">
      <dgm:prSet presAssocID="{CF7BB49A-7F4A-4CE4-B739-DDD6C862334C}" presName="hierChild5" presStyleCnt="0"/>
      <dgm:spPr/>
    </dgm:pt>
    <dgm:pt modelId="{4BE54C99-D4F2-4A8B-A41B-AAA2A6184B82}" type="pres">
      <dgm:prSet presAssocID="{6ADCF8B2-0F29-4723-9031-3B68F723DC5F}" presName="Name37" presStyleLbl="parChTrans1D2" presStyleIdx="2" presStyleCnt="3"/>
      <dgm:spPr/>
      <dgm:t>
        <a:bodyPr/>
        <a:lstStyle/>
        <a:p>
          <a:endParaRPr lang="es-ES"/>
        </a:p>
      </dgm:t>
    </dgm:pt>
    <dgm:pt modelId="{42354F07-6F82-4D3B-96AE-4A04240E4464}" type="pres">
      <dgm:prSet presAssocID="{B98E58E5-80C6-47C9-B3CE-48F606F409BB}" presName="hierRoot2" presStyleCnt="0">
        <dgm:presLayoutVars>
          <dgm:hierBranch val="init"/>
        </dgm:presLayoutVars>
      </dgm:prSet>
      <dgm:spPr/>
    </dgm:pt>
    <dgm:pt modelId="{6DDB7D79-CFED-4ECF-A8E4-57CD924B6BB8}" type="pres">
      <dgm:prSet presAssocID="{B98E58E5-80C6-47C9-B3CE-48F606F409BB}" presName="rootComposite" presStyleCnt="0"/>
      <dgm:spPr/>
    </dgm:pt>
    <dgm:pt modelId="{591BFBDF-4239-4657-9BB0-DC288448D63A}" type="pres">
      <dgm:prSet presAssocID="{B98E58E5-80C6-47C9-B3CE-48F606F409BB}" presName="rootText" presStyleLbl="node2" presStyleIdx="2" presStyleCnt="3">
        <dgm:presLayoutVars>
          <dgm:chPref val="3"/>
        </dgm:presLayoutVars>
      </dgm:prSet>
      <dgm:spPr/>
      <dgm:t>
        <a:bodyPr/>
        <a:lstStyle/>
        <a:p>
          <a:endParaRPr lang="es-ES"/>
        </a:p>
      </dgm:t>
    </dgm:pt>
    <dgm:pt modelId="{A0E4F103-4345-4AFC-A6D3-55A4A5DE549F}" type="pres">
      <dgm:prSet presAssocID="{B98E58E5-80C6-47C9-B3CE-48F606F409BB}" presName="rootConnector" presStyleLbl="node2" presStyleIdx="2" presStyleCnt="3"/>
      <dgm:spPr/>
      <dgm:t>
        <a:bodyPr/>
        <a:lstStyle/>
        <a:p>
          <a:endParaRPr lang="es-ES"/>
        </a:p>
      </dgm:t>
    </dgm:pt>
    <dgm:pt modelId="{B235217B-7311-4460-A295-6C5BD49B4C02}" type="pres">
      <dgm:prSet presAssocID="{B98E58E5-80C6-47C9-B3CE-48F606F409BB}" presName="hierChild4" presStyleCnt="0"/>
      <dgm:spPr/>
    </dgm:pt>
    <dgm:pt modelId="{C8020AA7-D00A-4E0E-9CF9-234F683E6C9F}" type="pres">
      <dgm:prSet presAssocID="{B98E58E5-80C6-47C9-B3CE-48F606F409BB}" presName="hierChild5" presStyleCnt="0"/>
      <dgm:spPr/>
    </dgm:pt>
    <dgm:pt modelId="{8908E225-3BD1-463D-8F82-A1AA9924D9E9}" type="pres">
      <dgm:prSet presAssocID="{1E834C01-D6AF-40B8-9952-83042FEB90C4}" presName="hierChild3" presStyleCnt="0"/>
      <dgm:spPr/>
    </dgm:pt>
    <dgm:pt modelId="{82075799-59C8-4FDE-842E-757646CC3372}" type="pres">
      <dgm:prSet presAssocID="{FA55A3A9-6E58-4ED2-B6DC-65881FE5B69C}" presName="hierRoot1" presStyleCnt="0">
        <dgm:presLayoutVars>
          <dgm:hierBranch val="init"/>
        </dgm:presLayoutVars>
      </dgm:prSet>
      <dgm:spPr/>
    </dgm:pt>
    <dgm:pt modelId="{764390A1-9129-47A7-B0C6-74E3C66B2235}" type="pres">
      <dgm:prSet presAssocID="{FA55A3A9-6E58-4ED2-B6DC-65881FE5B69C}" presName="rootComposite1" presStyleCnt="0"/>
      <dgm:spPr/>
    </dgm:pt>
    <dgm:pt modelId="{B6CA0D60-2788-41FF-B173-8F7251F523F4}" type="pres">
      <dgm:prSet presAssocID="{FA55A3A9-6E58-4ED2-B6DC-65881FE5B69C}" presName="rootText1" presStyleLbl="node0" presStyleIdx="1" presStyleCnt="2" custLinFactNeighborX="18093" custLinFactNeighborY="14049">
        <dgm:presLayoutVars>
          <dgm:chPref val="3"/>
        </dgm:presLayoutVars>
      </dgm:prSet>
      <dgm:spPr/>
      <dgm:t>
        <a:bodyPr/>
        <a:lstStyle/>
        <a:p>
          <a:endParaRPr lang="es-ES"/>
        </a:p>
      </dgm:t>
    </dgm:pt>
    <dgm:pt modelId="{6A07E015-3B09-4ADC-BADB-D5D43DF3F919}" type="pres">
      <dgm:prSet presAssocID="{FA55A3A9-6E58-4ED2-B6DC-65881FE5B69C}" presName="rootConnector1" presStyleLbl="node1" presStyleIdx="0" presStyleCnt="0"/>
      <dgm:spPr/>
      <dgm:t>
        <a:bodyPr/>
        <a:lstStyle/>
        <a:p>
          <a:endParaRPr lang="es-ES"/>
        </a:p>
      </dgm:t>
    </dgm:pt>
    <dgm:pt modelId="{307EEE04-6B3B-40E8-9AE6-C6CAF88DA617}" type="pres">
      <dgm:prSet presAssocID="{FA55A3A9-6E58-4ED2-B6DC-65881FE5B69C}" presName="hierChild2" presStyleCnt="0"/>
      <dgm:spPr/>
    </dgm:pt>
    <dgm:pt modelId="{F444F358-9EE9-434A-9883-97E961A9BDD8}" type="pres">
      <dgm:prSet presAssocID="{FA55A3A9-6E58-4ED2-B6DC-65881FE5B69C}" presName="hierChild3" presStyleCnt="0"/>
      <dgm:spPr/>
    </dgm:pt>
  </dgm:ptLst>
  <dgm:cxnLst>
    <dgm:cxn modelId="{03BC5868-934E-4FC3-B3C5-28E827F774C2}" type="presOf" srcId="{B98E58E5-80C6-47C9-B3CE-48F606F409BB}" destId="{A0E4F103-4345-4AFC-A6D3-55A4A5DE549F}" srcOrd="1" destOrd="0" presId="urn:microsoft.com/office/officeart/2005/8/layout/orgChart1"/>
    <dgm:cxn modelId="{298A7F5D-E732-4DD3-B685-53CFA18DD486}" type="presOf" srcId="{1E834C01-D6AF-40B8-9952-83042FEB90C4}" destId="{DA17BF64-2B6A-41EA-ABCF-1281A7C6ED3B}" srcOrd="0" destOrd="0" presId="urn:microsoft.com/office/officeart/2005/8/layout/orgChart1"/>
    <dgm:cxn modelId="{496B8A48-1FE6-4285-A604-5BDB4E47A4FF}" type="presOf" srcId="{CF7BB49A-7F4A-4CE4-B739-DDD6C862334C}" destId="{785F6243-9514-4012-8A6A-EA77E1C5FE8B}" srcOrd="0" destOrd="0" presId="urn:microsoft.com/office/officeart/2005/8/layout/orgChart1"/>
    <dgm:cxn modelId="{E15AEA76-9E3C-4B37-9AED-616E914268BE}" type="presOf" srcId="{27679A11-F35B-4E6D-B262-73CA973676BF}" destId="{79F6076E-8563-41C5-82D1-C463EDA39208}" srcOrd="1" destOrd="0" presId="urn:microsoft.com/office/officeart/2005/8/layout/orgChart1"/>
    <dgm:cxn modelId="{9738351A-A8DC-458E-9DE4-BEAC735BFF4C}" type="presOf" srcId="{33A9675B-D7C3-4B6E-82FA-0DC95B744E10}" destId="{69896EC0-2D07-485A-91F1-B0FAF872430C}" srcOrd="0" destOrd="0" presId="urn:microsoft.com/office/officeart/2005/8/layout/orgChart1"/>
    <dgm:cxn modelId="{CB9E7D5B-C08A-4A6E-92A2-8308C6D7818A}" type="presOf" srcId="{CF7BB49A-7F4A-4CE4-B739-DDD6C862334C}" destId="{B3A08519-B8EB-4D41-827B-D8D76DC241FE}" srcOrd="1" destOrd="0" presId="urn:microsoft.com/office/officeart/2005/8/layout/orgChart1"/>
    <dgm:cxn modelId="{3F599B73-12FE-4E35-97D2-3FDD12A2AA71}" srcId="{1E834C01-D6AF-40B8-9952-83042FEB90C4}" destId="{B98E58E5-80C6-47C9-B3CE-48F606F409BB}" srcOrd="2" destOrd="0" parTransId="{6ADCF8B2-0F29-4723-9031-3B68F723DC5F}" sibTransId="{A6EA7360-943E-489B-B39D-2276B8B97F75}"/>
    <dgm:cxn modelId="{DB8F936E-6B9E-4D54-879D-8BC88698ADFF}" type="presOf" srcId="{5CE6B295-ED07-44E6-89F7-E89D95D762D1}" destId="{0C13C758-8B45-46E1-9AFD-E9E2F059E7FE}" srcOrd="0" destOrd="0" presId="urn:microsoft.com/office/officeart/2005/8/layout/orgChart1"/>
    <dgm:cxn modelId="{EC222E90-9BBF-481C-AD21-0EC980EE593E}" type="presOf" srcId="{B98E58E5-80C6-47C9-B3CE-48F606F409BB}" destId="{591BFBDF-4239-4657-9BB0-DC288448D63A}" srcOrd="0" destOrd="0" presId="urn:microsoft.com/office/officeart/2005/8/layout/orgChart1"/>
    <dgm:cxn modelId="{BA0D44D2-0E2B-4EFC-A0BF-934414269025}" type="presOf" srcId="{FA55A3A9-6E58-4ED2-B6DC-65881FE5B69C}" destId="{B6CA0D60-2788-41FF-B173-8F7251F523F4}" srcOrd="0" destOrd="0" presId="urn:microsoft.com/office/officeart/2005/8/layout/orgChart1"/>
    <dgm:cxn modelId="{864FA355-70EC-4979-94E8-212CA48645F9}" type="presOf" srcId="{6ADCF8B2-0F29-4723-9031-3B68F723DC5F}" destId="{4BE54C99-D4F2-4A8B-A41B-AAA2A6184B82}" srcOrd="0" destOrd="0" presId="urn:microsoft.com/office/officeart/2005/8/layout/orgChart1"/>
    <dgm:cxn modelId="{3A3784E1-C405-4C20-8CDC-6BAE3539DFD4}" srcId="{1E834C01-D6AF-40B8-9952-83042FEB90C4}" destId="{CF7BB49A-7F4A-4CE4-B739-DDD6C862334C}" srcOrd="1" destOrd="0" parTransId="{5CE6B295-ED07-44E6-89F7-E89D95D762D1}" sibTransId="{F07B47DA-6B56-4EE7-8FCA-247542195D51}"/>
    <dgm:cxn modelId="{02828A3E-E40C-4A60-A650-99250E182E3A}" type="presOf" srcId="{1E834C01-D6AF-40B8-9952-83042FEB90C4}" destId="{17EA058A-1E85-4DEF-8D67-DBBA3082AF9F}" srcOrd="1" destOrd="0" presId="urn:microsoft.com/office/officeart/2005/8/layout/orgChart1"/>
    <dgm:cxn modelId="{6F64C011-9232-4895-B90B-DC6D55C551DB}" srcId="{B9426352-05D4-4C2C-8561-23C26B537241}" destId="{FA55A3A9-6E58-4ED2-B6DC-65881FE5B69C}" srcOrd="1" destOrd="0" parTransId="{693A32F5-5DD7-4A7A-AB87-969B404B79CE}" sibTransId="{98847F11-D4A3-4EB1-A3FE-B371FD4A6ACF}"/>
    <dgm:cxn modelId="{62626010-5B2B-4C32-B7D9-D093238ECD3F}" type="presOf" srcId="{FA55A3A9-6E58-4ED2-B6DC-65881FE5B69C}" destId="{6A07E015-3B09-4ADC-BADB-D5D43DF3F919}" srcOrd="1" destOrd="0" presId="urn:microsoft.com/office/officeart/2005/8/layout/orgChart1"/>
    <dgm:cxn modelId="{FA07FB86-9FD1-4E96-B44B-5BD481739171}" srcId="{1E834C01-D6AF-40B8-9952-83042FEB90C4}" destId="{27679A11-F35B-4E6D-B262-73CA973676BF}" srcOrd="0" destOrd="0" parTransId="{33A9675B-D7C3-4B6E-82FA-0DC95B744E10}" sibTransId="{5EAAAD46-42C5-48C5-8941-BA2580D2C0DB}"/>
    <dgm:cxn modelId="{4C17AB51-B59C-4F08-AA50-274AB8FD1105}" srcId="{B9426352-05D4-4C2C-8561-23C26B537241}" destId="{1E834C01-D6AF-40B8-9952-83042FEB90C4}" srcOrd="0" destOrd="0" parTransId="{EA6200D7-F304-4E86-BE20-7A27C3A23D79}" sibTransId="{794C4B7F-4156-4976-AF6F-FD29FBE77E28}"/>
    <dgm:cxn modelId="{CF5C6596-B20C-4C0B-ACFF-F8F8797DABF2}" type="presOf" srcId="{27679A11-F35B-4E6D-B262-73CA973676BF}" destId="{532F9938-39F8-4424-BE6F-6272E9A2C95F}" srcOrd="0" destOrd="0" presId="urn:microsoft.com/office/officeart/2005/8/layout/orgChart1"/>
    <dgm:cxn modelId="{3E7DD528-71A6-4E8E-A1CF-545D907FE95A}" type="presOf" srcId="{B9426352-05D4-4C2C-8561-23C26B537241}" destId="{2E10A14E-971E-4C34-A694-C04D591F54B3}" srcOrd="0" destOrd="0" presId="urn:microsoft.com/office/officeart/2005/8/layout/orgChart1"/>
    <dgm:cxn modelId="{4678D470-FD5A-4E4B-9B0C-155FFF03DC66}" type="presParOf" srcId="{2E10A14E-971E-4C34-A694-C04D591F54B3}" destId="{4EE40E80-6587-493A-A7F8-DBC234FB91DB}" srcOrd="0" destOrd="0" presId="urn:microsoft.com/office/officeart/2005/8/layout/orgChart1"/>
    <dgm:cxn modelId="{FAE2E5C2-295B-4481-BDFF-89B846920578}" type="presParOf" srcId="{4EE40E80-6587-493A-A7F8-DBC234FB91DB}" destId="{4E33E113-F9EA-429D-83BB-9169C29395F9}" srcOrd="0" destOrd="0" presId="urn:microsoft.com/office/officeart/2005/8/layout/orgChart1"/>
    <dgm:cxn modelId="{71C442B8-30AE-4296-A54D-52FECE694EE3}" type="presParOf" srcId="{4E33E113-F9EA-429D-83BB-9169C29395F9}" destId="{DA17BF64-2B6A-41EA-ABCF-1281A7C6ED3B}" srcOrd="0" destOrd="0" presId="urn:microsoft.com/office/officeart/2005/8/layout/orgChart1"/>
    <dgm:cxn modelId="{F3F87A27-A1DB-4F3C-8298-922D03E8E4DF}" type="presParOf" srcId="{4E33E113-F9EA-429D-83BB-9169C29395F9}" destId="{17EA058A-1E85-4DEF-8D67-DBBA3082AF9F}" srcOrd="1" destOrd="0" presId="urn:microsoft.com/office/officeart/2005/8/layout/orgChart1"/>
    <dgm:cxn modelId="{48C9E372-4630-4430-9341-6599498D1074}" type="presParOf" srcId="{4EE40E80-6587-493A-A7F8-DBC234FB91DB}" destId="{DE8D5806-A5F5-4839-B934-5D093823524C}" srcOrd="1" destOrd="0" presId="urn:microsoft.com/office/officeart/2005/8/layout/orgChart1"/>
    <dgm:cxn modelId="{38F3B796-6D0F-44FF-AD8E-F1CB820B64F8}" type="presParOf" srcId="{DE8D5806-A5F5-4839-B934-5D093823524C}" destId="{69896EC0-2D07-485A-91F1-B0FAF872430C}" srcOrd="0" destOrd="0" presId="urn:microsoft.com/office/officeart/2005/8/layout/orgChart1"/>
    <dgm:cxn modelId="{0AA7D1C0-79BC-4632-8264-4244839F93A3}" type="presParOf" srcId="{DE8D5806-A5F5-4839-B934-5D093823524C}" destId="{3A449A0D-7EB1-44CE-9C5C-AEE505D62568}" srcOrd="1" destOrd="0" presId="urn:microsoft.com/office/officeart/2005/8/layout/orgChart1"/>
    <dgm:cxn modelId="{CB6B0A0C-DFA5-4337-8632-E2486F2D9A9E}" type="presParOf" srcId="{3A449A0D-7EB1-44CE-9C5C-AEE505D62568}" destId="{EDBB2EA2-4BDF-49D7-AD52-016646A998F3}" srcOrd="0" destOrd="0" presId="urn:microsoft.com/office/officeart/2005/8/layout/orgChart1"/>
    <dgm:cxn modelId="{57B22818-551B-47B0-89E7-50796C057E5E}" type="presParOf" srcId="{EDBB2EA2-4BDF-49D7-AD52-016646A998F3}" destId="{532F9938-39F8-4424-BE6F-6272E9A2C95F}" srcOrd="0" destOrd="0" presId="urn:microsoft.com/office/officeart/2005/8/layout/orgChart1"/>
    <dgm:cxn modelId="{8D0F8D66-F3EB-42CE-818B-5CE84CC0E376}" type="presParOf" srcId="{EDBB2EA2-4BDF-49D7-AD52-016646A998F3}" destId="{79F6076E-8563-41C5-82D1-C463EDA39208}" srcOrd="1" destOrd="0" presId="urn:microsoft.com/office/officeart/2005/8/layout/orgChart1"/>
    <dgm:cxn modelId="{4BC79F18-FEEB-40ED-9D72-2E1171956F7C}" type="presParOf" srcId="{3A449A0D-7EB1-44CE-9C5C-AEE505D62568}" destId="{B5FC71D0-3795-4D1E-AE1A-083C9D66EE49}" srcOrd="1" destOrd="0" presId="urn:microsoft.com/office/officeart/2005/8/layout/orgChart1"/>
    <dgm:cxn modelId="{20EF611E-8F4C-46DD-99FD-9D7CC90F4205}" type="presParOf" srcId="{3A449A0D-7EB1-44CE-9C5C-AEE505D62568}" destId="{3FBECB88-A1C5-4FF0-BDDF-3B80387DC125}" srcOrd="2" destOrd="0" presId="urn:microsoft.com/office/officeart/2005/8/layout/orgChart1"/>
    <dgm:cxn modelId="{8C46A186-DC29-4E69-B274-94556E8FA90D}" type="presParOf" srcId="{DE8D5806-A5F5-4839-B934-5D093823524C}" destId="{0C13C758-8B45-46E1-9AFD-E9E2F059E7FE}" srcOrd="2" destOrd="0" presId="urn:microsoft.com/office/officeart/2005/8/layout/orgChart1"/>
    <dgm:cxn modelId="{63DD2870-C00E-4A0F-A66B-5866810EB084}" type="presParOf" srcId="{DE8D5806-A5F5-4839-B934-5D093823524C}" destId="{93581F1B-42D7-4AB7-990B-C6ED5FCF3D92}" srcOrd="3" destOrd="0" presId="urn:microsoft.com/office/officeart/2005/8/layout/orgChart1"/>
    <dgm:cxn modelId="{0AD3008C-6E5D-4B2B-B2E3-012B6CF157A7}" type="presParOf" srcId="{93581F1B-42D7-4AB7-990B-C6ED5FCF3D92}" destId="{FEC2CD12-5E7B-48C2-A58A-D991A357D158}" srcOrd="0" destOrd="0" presId="urn:microsoft.com/office/officeart/2005/8/layout/orgChart1"/>
    <dgm:cxn modelId="{D8ACDF6B-99F5-4C2C-93BB-46D384A4FF00}" type="presParOf" srcId="{FEC2CD12-5E7B-48C2-A58A-D991A357D158}" destId="{785F6243-9514-4012-8A6A-EA77E1C5FE8B}" srcOrd="0" destOrd="0" presId="urn:microsoft.com/office/officeart/2005/8/layout/orgChart1"/>
    <dgm:cxn modelId="{A253870C-03E9-46D8-B2BB-5AD705DC85F9}" type="presParOf" srcId="{FEC2CD12-5E7B-48C2-A58A-D991A357D158}" destId="{B3A08519-B8EB-4D41-827B-D8D76DC241FE}" srcOrd="1" destOrd="0" presId="urn:microsoft.com/office/officeart/2005/8/layout/orgChart1"/>
    <dgm:cxn modelId="{A6BC6BAB-9364-4692-A6F7-E77A8A6A0D49}" type="presParOf" srcId="{93581F1B-42D7-4AB7-990B-C6ED5FCF3D92}" destId="{A0D8DC13-211F-423B-AD60-B3D828476114}" srcOrd="1" destOrd="0" presId="urn:microsoft.com/office/officeart/2005/8/layout/orgChart1"/>
    <dgm:cxn modelId="{4A9E5F54-E906-4DB6-A17A-EA69F464E1E6}" type="presParOf" srcId="{93581F1B-42D7-4AB7-990B-C6ED5FCF3D92}" destId="{72904F36-FA8D-40C3-9F1D-25E5727A37F6}" srcOrd="2" destOrd="0" presId="urn:microsoft.com/office/officeart/2005/8/layout/orgChart1"/>
    <dgm:cxn modelId="{0E89C91D-B089-493D-9986-9279A105225B}" type="presParOf" srcId="{DE8D5806-A5F5-4839-B934-5D093823524C}" destId="{4BE54C99-D4F2-4A8B-A41B-AAA2A6184B82}" srcOrd="4" destOrd="0" presId="urn:microsoft.com/office/officeart/2005/8/layout/orgChart1"/>
    <dgm:cxn modelId="{B3399C89-0EC5-4D38-88E4-7205954ECAAC}" type="presParOf" srcId="{DE8D5806-A5F5-4839-B934-5D093823524C}" destId="{42354F07-6F82-4D3B-96AE-4A04240E4464}" srcOrd="5" destOrd="0" presId="urn:microsoft.com/office/officeart/2005/8/layout/orgChart1"/>
    <dgm:cxn modelId="{10D593E8-28A3-4E90-A774-FB6FF47AED36}" type="presParOf" srcId="{42354F07-6F82-4D3B-96AE-4A04240E4464}" destId="{6DDB7D79-CFED-4ECF-A8E4-57CD924B6BB8}" srcOrd="0" destOrd="0" presId="urn:microsoft.com/office/officeart/2005/8/layout/orgChart1"/>
    <dgm:cxn modelId="{FDE5AF7F-603D-4332-9817-745825A00AF4}" type="presParOf" srcId="{6DDB7D79-CFED-4ECF-A8E4-57CD924B6BB8}" destId="{591BFBDF-4239-4657-9BB0-DC288448D63A}" srcOrd="0" destOrd="0" presId="urn:microsoft.com/office/officeart/2005/8/layout/orgChart1"/>
    <dgm:cxn modelId="{5BCEC7DF-FA27-4276-94B7-561D30C30BBF}" type="presParOf" srcId="{6DDB7D79-CFED-4ECF-A8E4-57CD924B6BB8}" destId="{A0E4F103-4345-4AFC-A6D3-55A4A5DE549F}" srcOrd="1" destOrd="0" presId="urn:microsoft.com/office/officeart/2005/8/layout/orgChart1"/>
    <dgm:cxn modelId="{2270444E-46FA-4538-A6F9-043BED08E2C7}" type="presParOf" srcId="{42354F07-6F82-4D3B-96AE-4A04240E4464}" destId="{B235217B-7311-4460-A295-6C5BD49B4C02}" srcOrd="1" destOrd="0" presId="urn:microsoft.com/office/officeart/2005/8/layout/orgChart1"/>
    <dgm:cxn modelId="{B58DA9CC-629B-4C51-906B-C42FFBB97B5D}" type="presParOf" srcId="{42354F07-6F82-4D3B-96AE-4A04240E4464}" destId="{C8020AA7-D00A-4E0E-9CF9-234F683E6C9F}" srcOrd="2" destOrd="0" presId="urn:microsoft.com/office/officeart/2005/8/layout/orgChart1"/>
    <dgm:cxn modelId="{C10EF453-6010-4279-A41D-35E85D298DEA}" type="presParOf" srcId="{4EE40E80-6587-493A-A7F8-DBC234FB91DB}" destId="{8908E225-3BD1-463D-8F82-A1AA9924D9E9}" srcOrd="2" destOrd="0" presId="urn:microsoft.com/office/officeart/2005/8/layout/orgChart1"/>
    <dgm:cxn modelId="{BF955969-055B-4ACB-80C0-89D49F65CEC4}" type="presParOf" srcId="{2E10A14E-971E-4C34-A694-C04D591F54B3}" destId="{82075799-59C8-4FDE-842E-757646CC3372}" srcOrd="1" destOrd="0" presId="urn:microsoft.com/office/officeart/2005/8/layout/orgChart1"/>
    <dgm:cxn modelId="{CC7165AA-F4CA-4EC4-A95D-AB7F344D1CB6}" type="presParOf" srcId="{82075799-59C8-4FDE-842E-757646CC3372}" destId="{764390A1-9129-47A7-B0C6-74E3C66B2235}" srcOrd="0" destOrd="0" presId="urn:microsoft.com/office/officeart/2005/8/layout/orgChart1"/>
    <dgm:cxn modelId="{5D8A6603-2BFC-4CF9-BBEB-DBCDABD9E929}" type="presParOf" srcId="{764390A1-9129-47A7-B0C6-74E3C66B2235}" destId="{B6CA0D60-2788-41FF-B173-8F7251F523F4}" srcOrd="0" destOrd="0" presId="urn:microsoft.com/office/officeart/2005/8/layout/orgChart1"/>
    <dgm:cxn modelId="{8434266D-EC31-4679-83F2-4B7738A8A2D0}" type="presParOf" srcId="{764390A1-9129-47A7-B0C6-74E3C66B2235}" destId="{6A07E015-3B09-4ADC-BADB-D5D43DF3F919}" srcOrd="1" destOrd="0" presId="urn:microsoft.com/office/officeart/2005/8/layout/orgChart1"/>
    <dgm:cxn modelId="{AA2088EF-2790-4970-B2EE-957206E2E05D}" type="presParOf" srcId="{82075799-59C8-4FDE-842E-757646CC3372}" destId="{307EEE04-6B3B-40E8-9AE6-C6CAF88DA617}" srcOrd="1" destOrd="0" presId="urn:microsoft.com/office/officeart/2005/8/layout/orgChart1"/>
    <dgm:cxn modelId="{D3946C95-7D56-4358-AAD3-67685186BAF2}" type="presParOf" srcId="{82075799-59C8-4FDE-842E-757646CC3372}" destId="{F444F358-9EE9-434A-9883-97E961A9BDD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41D3BAC-31CD-430F-8846-0371DBBF4ACC}"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s-EC"/>
        </a:p>
      </dgm:t>
    </dgm:pt>
    <dgm:pt modelId="{530989D2-DA94-48AD-9454-F28E92ACC15B}">
      <dgm:prSet phldrT="[Texto]"/>
      <dgm:spPr/>
      <dgm:t>
        <a:bodyPr/>
        <a:lstStyle/>
        <a:p>
          <a:r>
            <a:rPr lang="es-EC" b="1" dirty="0"/>
            <a:t>2644 millones habitantes </a:t>
          </a:r>
        </a:p>
      </dgm:t>
    </dgm:pt>
    <dgm:pt modelId="{2B7F07A1-6052-4CAA-B21A-D21B21EC95D2}" type="parTrans" cxnId="{B85F8A25-2143-42C8-9A75-9BD0DE305146}">
      <dgm:prSet/>
      <dgm:spPr/>
      <dgm:t>
        <a:bodyPr/>
        <a:lstStyle/>
        <a:p>
          <a:endParaRPr lang="es-EC" b="1"/>
        </a:p>
      </dgm:t>
    </dgm:pt>
    <dgm:pt modelId="{97C3EBFF-549D-489B-96DC-7420ED7C68A8}" type="sibTrans" cxnId="{B85F8A25-2143-42C8-9A75-9BD0DE305146}">
      <dgm:prSet/>
      <dgm:spPr/>
      <dgm:t>
        <a:bodyPr/>
        <a:lstStyle/>
        <a:p>
          <a:endParaRPr lang="es-EC" b="1"/>
        </a:p>
      </dgm:t>
    </dgm:pt>
    <dgm:pt modelId="{BD5A4E82-9EBA-4044-88EE-0E35405B879D}">
      <dgm:prSet phldrT="[Texto]"/>
      <dgm:spPr/>
      <dgm:t>
        <a:bodyPr/>
        <a:lstStyle/>
        <a:p>
          <a:r>
            <a:rPr lang="es-EC" b="1" dirty="0"/>
            <a:t>50% PEA Independiente</a:t>
          </a:r>
        </a:p>
      </dgm:t>
    </dgm:pt>
    <dgm:pt modelId="{1AF19C50-E2A9-4B1C-8D80-D5EA73220249}" type="parTrans" cxnId="{483AC302-E8C5-4FDC-95D4-4D79A7160ED5}">
      <dgm:prSet/>
      <dgm:spPr/>
      <dgm:t>
        <a:bodyPr/>
        <a:lstStyle/>
        <a:p>
          <a:endParaRPr lang="es-EC" b="1"/>
        </a:p>
      </dgm:t>
    </dgm:pt>
    <dgm:pt modelId="{14FAA051-1DF5-4386-8F36-D5F5A13F45EC}" type="sibTrans" cxnId="{483AC302-E8C5-4FDC-95D4-4D79A7160ED5}">
      <dgm:prSet/>
      <dgm:spPr/>
      <dgm:t>
        <a:bodyPr/>
        <a:lstStyle/>
        <a:p>
          <a:endParaRPr lang="es-EC" b="1"/>
        </a:p>
      </dgm:t>
    </dgm:pt>
    <dgm:pt modelId="{33CE6D83-AEB2-4142-82CE-09BF4100EBE9}">
      <dgm:prSet phldrT="[Texto]"/>
      <dgm:spPr/>
      <dgm:t>
        <a:bodyPr/>
        <a:lstStyle/>
        <a:p>
          <a:r>
            <a:rPr lang="es-EC" b="1" dirty="0"/>
            <a:t>30% Privado y 20% Publico </a:t>
          </a:r>
        </a:p>
      </dgm:t>
    </dgm:pt>
    <dgm:pt modelId="{AE485841-9140-4FA3-82BB-50CC677E653A}" type="parTrans" cxnId="{976753BE-9AC5-4831-88C3-B5D02BC9C303}">
      <dgm:prSet/>
      <dgm:spPr/>
      <dgm:t>
        <a:bodyPr/>
        <a:lstStyle/>
        <a:p>
          <a:endParaRPr lang="es-EC" b="1"/>
        </a:p>
      </dgm:t>
    </dgm:pt>
    <dgm:pt modelId="{82F86568-52FA-46ED-AF69-39C2707F6658}" type="sibTrans" cxnId="{976753BE-9AC5-4831-88C3-B5D02BC9C303}">
      <dgm:prSet/>
      <dgm:spPr/>
      <dgm:t>
        <a:bodyPr/>
        <a:lstStyle/>
        <a:p>
          <a:endParaRPr lang="es-EC" b="1"/>
        </a:p>
      </dgm:t>
    </dgm:pt>
    <dgm:pt modelId="{50031CCA-5A14-4153-95A0-166C954DCE5D}" type="pres">
      <dgm:prSet presAssocID="{641D3BAC-31CD-430F-8846-0371DBBF4ACC}" presName="diagram" presStyleCnt="0">
        <dgm:presLayoutVars>
          <dgm:dir/>
          <dgm:resizeHandles val="exact"/>
        </dgm:presLayoutVars>
      </dgm:prSet>
      <dgm:spPr/>
      <dgm:t>
        <a:bodyPr/>
        <a:lstStyle/>
        <a:p>
          <a:endParaRPr lang="es-ES"/>
        </a:p>
      </dgm:t>
    </dgm:pt>
    <dgm:pt modelId="{04EECD83-77AE-4214-BC67-9FE2FFC3593E}" type="pres">
      <dgm:prSet presAssocID="{530989D2-DA94-48AD-9454-F28E92ACC15B}" presName="node" presStyleLbl="node1" presStyleIdx="0" presStyleCnt="3">
        <dgm:presLayoutVars>
          <dgm:bulletEnabled val="1"/>
        </dgm:presLayoutVars>
      </dgm:prSet>
      <dgm:spPr/>
      <dgm:t>
        <a:bodyPr/>
        <a:lstStyle/>
        <a:p>
          <a:endParaRPr lang="es-ES"/>
        </a:p>
      </dgm:t>
    </dgm:pt>
    <dgm:pt modelId="{70F6F88C-6521-41D2-A57B-D4B2B0B968B5}" type="pres">
      <dgm:prSet presAssocID="{97C3EBFF-549D-489B-96DC-7420ED7C68A8}" presName="sibTrans" presStyleLbl="sibTrans2D1" presStyleIdx="0" presStyleCnt="2"/>
      <dgm:spPr/>
      <dgm:t>
        <a:bodyPr/>
        <a:lstStyle/>
        <a:p>
          <a:endParaRPr lang="es-ES"/>
        </a:p>
      </dgm:t>
    </dgm:pt>
    <dgm:pt modelId="{3C5A4742-000E-4DD4-A8AA-FE8D7038C89A}" type="pres">
      <dgm:prSet presAssocID="{97C3EBFF-549D-489B-96DC-7420ED7C68A8}" presName="connectorText" presStyleLbl="sibTrans2D1" presStyleIdx="0" presStyleCnt="2"/>
      <dgm:spPr/>
      <dgm:t>
        <a:bodyPr/>
        <a:lstStyle/>
        <a:p>
          <a:endParaRPr lang="es-ES"/>
        </a:p>
      </dgm:t>
    </dgm:pt>
    <dgm:pt modelId="{E97002B7-AE93-40F7-9D59-93B18D6F4BC9}" type="pres">
      <dgm:prSet presAssocID="{BD5A4E82-9EBA-4044-88EE-0E35405B879D}" presName="node" presStyleLbl="node1" presStyleIdx="1" presStyleCnt="3">
        <dgm:presLayoutVars>
          <dgm:bulletEnabled val="1"/>
        </dgm:presLayoutVars>
      </dgm:prSet>
      <dgm:spPr/>
      <dgm:t>
        <a:bodyPr/>
        <a:lstStyle/>
        <a:p>
          <a:endParaRPr lang="es-ES"/>
        </a:p>
      </dgm:t>
    </dgm:pt>
    <dgm:pt modelId="{A53AB692-3737-4CA8-9DC4-1350BFC26D1C}" type="pres">
      <dgm:prSet presAssocID="{14FAA051-1DF5-4386-8F36-D5F5A13F45EC}" presName="sibTrans" presStyleLbl="sibTrans2D1" presStyleIdx="1" presStyleCnt="2"/>
      <dgm:spPr/>
      <dgm:t>
        <a:bodyPr/>
        <a:lstStyle/>
        <a:p>
          <a:endParaRPr lang="es-ES"/>
        </a:p>
      </dgm:t>
    </dgm:pt>
    <dgm:pt modelId="{309A2F23-0C05-450E-9BE3-00520B50638D}" type="pres">
      <dgm:prSet presAssocID="{14FAA051-1DF5-4386-8F36-D5F5A13F45EC}" presName="connectorText" presStyleLbl="sibTrans2D1" presStyleIdx="1" presStyleCnt="2"/>
      <dgm:spPr/>
      <dgm:t>
        <a:bodyPr/>
        <a:lstStyle/>
        <a:p>
          <a:endParaRPr lang="es-ES"/>
        </a:p>
      </dgm:t>
    </dgm:pt>
    <dgm:pt modelId="{89B526F5-DC92-453A-BA48-A6FE13E2E695}" type="pres">
      <dgm:prSet presAssocID="{33CE6D83-AEB2-4142-82CE-09BF4100EBE9}" presName="node" presStyleLbl="node1" presStyleIdx="2" presStyleCnt="3">
        <dgm:presLayoutVars>
          <dgm:bulletEnabled val="1"/>
        </dgm:presLayoutVars>
      </dgm:prSet>
      <dgm:spPr/>
      <dgm:t>
        <a:bodyPr/>
        <a:lstStyle/>
        <a:p>
          <a:endParaRPr lang="es-ES"/>
        </a:p>
      </dgm:t>
    </dgm:pt>
  </dgm:ptLst>
  <dgm:cxnLst>
    <dgm:cxn modelId="{4DE33CF9-7AAF-4DE6-BF75-32D315D6BBDE}" type="presOf" srcId="{530989D2-DA94-48AD-9454-F28E92ACC15B}" destId="{04EECD83-77AE-4214-BC67-9FE2FFC3593E}" srcOrd="0" destOrd="0" presId="urn:microsoft.com/office/officeart/2005/8/layout/process5"/>
    <dgm:cxn modelId="{483AC302-E8C5-4FDC-95D4-4D79A7160ED5}" srcId="{641D3BAC-31CD-430F-8846-0371DBBF4ACC}" destId="{BD5A4E82-9EBA-4044-88EE-0E35405B879D}" srcOrd="1" destOrd="0" parTransId="{1AF19C50-E2A9-4B1C-8D80-D5EA73220249}" sibTransId="{14FAA051-1DF5-4386-8F36-D5F5A13F45EC}"/>
    <dgm:cxn modelId="{976753BE-9AC5-4831-88C3-B5D02BC9C303}" srcId="{641D3BAC-31CD-430F-8846-0371DBBF4ACC}" destId="{33CE6D83-AEB2-4142-82CE-09BF4100EBE9}" srcOrd="2" destOrd="0" parTransId="{AE485841-9140-4FA3-82BB-50CC677E653A}" sibTransId="{82F86568-52FA-46ED-AF69-39C2707F6658}"/>
    <dgm:cxn modelId="{B85F8A25-2143-42C8-9A75-9BD0DE305146}" srcId="{641D3BAC-31CD-430F-8846-0371DBBF4ACC}" destId="{530989D2-DA94-48AD-9454-F28E92ACC15B}" srcOrd="0" destOrd="0" parTransId="{2B7F07A1-6052-4CAA-B21A-D21B21EC95D2}" sibTransId="{97C3EBFF-549D-489B-96DC-7420ED7C68A8}"/>
    <dgm:cxn modelId="{FFA96DDB-30DB-437F-BB5B-DBDEC264D71F}" type="presOf" srcId="{BD5A4E82-9EBA-4044-88EE-0E35405B879D}" destId="{E97002B7-AE93-40F7-9D59-93B18D6F4BC9}" srcOrd="0" destOrd="0" presId="urn:microsoft.com/office/officeart/2005/8/layout/process5"/>
    <dgm:cxn modelId="{8C0C52DC-7607-434C-A34E-EC917C5DB979}" type="presOf" srcId="{14FAA051-1DF5-4386-8F36-D5F5A13F45EC}" destId="{A53AB692-3737-4CA8-9DC4-1350BFC26D1C}" srcOrd="0" destOrd="0" presId="urn:microsoft.com/office/officeart/2005/8/layout/process5"/>
    <dgm:cxn modelId="{638162E2-0ACC-44EF-879A-6328FF5219E8}" type="presOf" srcId="{14FAA051-1DF5-4386-8F36-D5F5A13F45EC}" destId="{309A2F23-0C05-450E-9BE3-00520B50638D}" srcOrd="1" destOrd="0" presId="urn:microsoft.com/office/officeart/2005/8/layout/process5"/>
    <dgm:cxn modelId="{F3494704-9853-4096-A85F-966BB211122F}" type="presOf" srcId="{97C3EBFF-549D-489B-96DC-7420ED7C68A8}" destId="{3C5A4742-000E-4DD4-A8AA-FE8D7038C89A}" srcOrd="1" destOrd="0" presId="urn:microsoft.com/office/officeart/2005/8/layout/process5"/>
    <dgm:cxn modelId="{36FB9170-DDF4-4B9A-9B69-DEF0500595A7}" type="presOf" srcId="{33CE6D83-AEB2-4142-82CE-09BF4100EBE9}" destId="{89B526F5-DC92-453A-BA48-A6FE13E2E695}" srcOrd="0" destOrd="0" presId="urn:microsoft.com/office/officeart/2005/8/layout/process5"/>
    <dgm:cxn modelId="{B89F9499-6A0E-4B44-989E-513C771DB0B5}" type="presOf" srcId="{641D3BAC-31CD-430F-8846-0371DBBF4ACC}" destId="{50031CCA-5A14-4153-95A0-166C954DCE5D}" srcOrd="0" destOrd="0" presId="urn:microsoft.com/office/officeart/2005/8/layout/process5"/>
    <dgm:cxn modelId="{16656041-BB6B-48FF-A958-38A28D298C2C}" type="presOf" srcId="{97C3EBFF-549D-489B-96DC-7420ED7C68A8}" destId="{70F6F88C-6521-41D2-A57B-D4B2B0B968B5}" srcOrd="0" destOrd="0" presId="urn:microsoft.com/office/officeart/2005/8/layout/process5"/>
    <dgm:cxn modelId="{7F0F90BE-BC76-4231-A76A-1655329252A7}" type="presParOf" srcId="{50031CCA-5A14-4153-95A0-166C954DCE5D}" destId="{04EECD83-77AE-4214-BC67-9FE2FFC3593E}" srcOrd="0" destOrd="0" presId="urn:microsoft.com/office/officeart/2005/8/layout/process5"/>
    <dgm:cxn modelId="{F2918EE2-56A5-4BBB-A4B1-1F4EA0CDECA7}" type="presParOf" srcId="{50031CCA-5A14-4153-95A0-166C954DCE5D}" destId="{70F6F88C-6521-41D2-A57B-D4B2B0B968B5}" srcOrd="1" destOrd="0" presId="urn:microsoft.com/office/officeart/2005/8/layout/process5"/>
    <dgm:cxn modelId="{9A0FD8CD-E8E1-4DD9-ADA2-0482B5683C63}" type="presParOf" srcId="{70F6F88C-6521-41D2-A57B-D4B2B0B968B5}" destId="{3C5A4742-000E-4DD4-A8AA-FE8D7038C89A}" srcOrd="0" destOrd="0" presId="urn:microsoft.com/office/officeart/2005/8/layout/process5"/>
    <dgm:cxn modelId="{2F9FAD49-6F86-4D84-BE71-A398A64BEFF1}" type="presParOf" srcId="{50031CCA-5A14-4153-95A0-166C954DCE5D}" destId="{E97002B7-AE93-40F7-9D59-93B18D6F4BC9}" srcOrd="2" destOrd="0" presId="urn:microsoft.com/office/officeart/2005/8/layout/process5"/>
    <dgm:cxn modelId="{2AB9D8A9-EDD1-4141-865E-16349373A87E}" type="presParOf" srcId="{50031CCA-5A14-4153-95A0-166C954DCE5D}" destId="{A53AB692-3737-4CA8-9DC4-1350BFC26D1C}" srcOrd="3" destOrd="0" presId="urn:microsoft.com/office/officeart/2005/8/layout/process5"/>
    <dgm:cxn modelId="{C30FBF3C-BA5E-4DFD-BF9B-A463BBBE5B83}" type="presParOf" srcId="{A53AB692-3737-4CA8-9DC4-1350BFC26D1C}" destId="{309A2F23-0C05-450E-9BE3-00520B50638D}" srcOrd="0" destOrd="0" presId="urn:microsoft.com/office/officeart/2005/8/layout/process5"/>
    <dgm:cxn modelId="{3F51EA89-1136-4375-9C5A-145F27E49D58}" type="presParOf" srcId="{50031CCA-5A14-4153-95A0-166C954DCE5D}" destId="{89B526F5-DC92-453A-BA48-A6FE13E2E695}"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82876E5-07A8-4C38-88E7-21C3CC6EB2CC}"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s-EC"/>
        </a:p>
      </dgm:t>
    </dgm:pt>
    <dgm:pt modelId="{3CF48457-B5EE-4DDE-A401-3BCBAB9F5207}">
      <dgm:prSet phldrT="[Texto]"/>
      <dgm:spPr/>
      <dgm:t>
        <a:bodyPr/>
        <a:lstStyle/>
        <a:p>
          <a:r>
            <a:rPr lang="es-EC" b="1" dirty="0"/>
            <a:t>ESTRATEGIAS</a:t>
          </a:r>
        </a:p>
      </dgm:t>
    </dgm:pt>
    <dgm:pt modelId="{436078F3-AC42-484A-866D-C0D63F87272C}" type="parTrans" cxnId="{0E1FA8A5-657B-4FFC-AE61-50B523355418}">
      <dgm:prSet/>
      <dgm:spPr/>
      <dgm:t>
        <a:bodyPr/>
        <a:lstStyle/>
        <a:p>
          <a:endParaRPr lang="es-EC" b="1"/>
        </a:p>
      </dgm:t>
    </dgm:pt>
    <dgm:pt modelId="{3F296BB4-F89F-4087-9FC1-30FB1B372915}" type="sibTrans" cxnId="{0E1FA8A5-657B-4FFC-AE61-50B523355418}">
      <dgm:prSet/>
      <dgm:spPr/>
      <dgm:t>
        <a:bodyPr/>
        <a:lstStyle/>
        <a:p>
          <a:endParaRPr lang="es-EC" b="1"/>
        </a:p>
      </dgm:t>
    </dgm:pt>
    <dgm:pt modelId="{B6BAA415-A172-4BCE-B357-D18423543CAB}">
      <dgm:prSet phldrT="[Texto]"/>
      <dgm:spPr/>
      <dgm:t>
        <a:bodyPr/>
        <a:lstStyle/>
        <a:p>
          <a:r>
            <a:rPr lang="es-EC" b="1" dirty="0"/>
            <a:t>Seguimiento</a:t>
          </a:r>
        </a:p>
      </dgm:t>
    </dgm:pt>
    <dgm:pt modelId="{CC810930-DD0E-4A14-8CFF-B5BEA70D2845}" type="parTrans" cxnId="{C8FFB763-174D-4C15-9A30-324227B12B3E}">
      <dgm:prSet/>
      <dgm:spPr/>
      <dgm:t>
        <a:bodyPr/>
        <a:lstStyle/>
        <a:p>
          <a:endParaRPr lang="es-EC" b="1"/>
        </a:p>
      </dgm:t>
    </dgm:pt>
    <dgm:pt modelId="{78798BDF-1F45-4677-A983-4F01FB3302F5}" type="sibTrans" cxnId="{C8FFB763-174D-4C15-9A30-324227B12B3E}">
      <dgm:prSet/>
      <dgm:spPr/>
      <dgm:t>
        <a:bodyPr/>
        <a:lstStyle/>
        <a:p>
          <a:endParaRPr lang="es-EC" b="1"/>
        </a:p>
      </dgm:t>
    </dgm:pt>
    <dgm:pt modelId="{B997C84E-5ED9-45B4-AA63-9A39C316DB9D}">
      <dgm:prSet phldrT="[Texto]"/>
      <dgm:spPr/>
      <dgm:t>
        <a:bodyPr/>
        <a:lstStyle/>
        <a:p>
          <a:r>
            <a:rPr lang="es-EC" b="1" dirty="0"/>
            <a:t>Aumentar Sanciones</a:t>
          </a:r>
        </a:p>
      </dgm:t>
    </dgm:pt>
    <dgm:pt modelId="{E6E0CC0B-ECCB-4168-B3BA-59EC5A1E0741}" type="parTrans" cxnId="{33206AF5-716D-4B71-B021-01FBF2365CC7}">
      <dgm:prSet/>
      <dgm:spPr/>
      <dgm:t>
        <a:bodyPr/>
        <a:lstStyle/>
        <a:p>
          <a:endParaRPr lang="es-EC" b="1"/>
        </a:p>
      </dgm:t>
    </dgm:pt>
    <dgm:pt modelId="{502C11FF-EBCE-4F8B-9F85-53D204654BAB}" type="sibTrans" cxnId="{33206AF5-716D-4B71-B021-01FBF2365CC7}">
      <dgm:prSet/>
      <dgm:spPr/>
      <dgm:t>
        <a:bodyPr/>
        <a:lstStyle/>
        <a:p>
          <a:endParaRPr lang="es-EC" b="1"/>
        </a:p>
      </dgm:t>
    </dgm:pt>
    <dgm:pt modelId="{07A1B60D-E91A-4617-94F4-95029DE3057E}">
      <dgm:prSet phldrT="[Texto]"/>
      <dgm:spPr/>
      <dgm:t>
        <a:bodyPr/>
        <a:lstStyle/>
        <a:p>
          <a:r>
            <a:rPr lang="es-EC" b="1" dirty="0"/>
            <a:t>Tipos de Infracción</a:t>
          </a:r>
        </a:p>
      </dgm:t>
    </dgm:pt>
    <dgm:pt modelId="{3E3D22AA-E88F-4838-ADA7-32CE23754734}" type="parTrans" cxnId="{82B682C1-BAEE-47A5-949B-69C610A36F25}">
      <dgm:prSet/>
      <dgm:spPr/>
      <dgm:t>
        <a:bodyPr/>
        <a:lstStyle/>
        <a:p>
          <a:endParaRPr lang="es-EC" b="1"/>
        </a:p>
      </dgm:t>
    </dgm:pt>
    <dgm:pt modelId="{EC4C36E3-B246-46C2-B72C-DC05B6FC81DB}" type="sibTrans" cxnId="{82B682C1-BAEE-47A5-949B-69C610A36F25}">
      <dgm:prSet/>
      <dgm:spPr/>
      <dgm:t>
        <a:bodyPr/>
        <a:lstStyle/>
        <a:p>
          <a:endParaRPr lang="es-EC" b="1"/>
        </a:p>
      </dgm:t>
    </dgm:pt>
    <dgm:pt modelId="{64AD40D7-D828-4709-B834-A0589C7E4988}">
      <dgm:prSet phldrT="[Texto]"/>
      <dgm:spPr/>
      <dgm:t>
        <a:bodyPr/>
        <a:lstStyle/>
        <a:p>
          <a:r>
            <a:rPr lang="es-EC" b="1" dirty="0"/>
            <a:t>Cruce información</a:t>
          </a:r>
        </a:p>
      </dgm:t>
    </dgm:pt>
    <dgm:pt modelId="{6616ACAD-EF92-4DEF-961E-76718EDE7F53}" type="parTrans" cxnId="{94CC3578-E781-4EF7-A6B3-526BEC0786AD}">
      <dgm:prSet/>
      <dgm:spPr/>
      <dgm:t>
        <a:bodyPr/>
        <a:lstStyle/>
        <a:p>
          <a:endParaRPr lang="es-EC" b="1"/>
        </a:p>
      </dgm:t>
    </dgm:pt>
    <dgm:pt modelId="{C2879E84-CF70-4D30-9BBC-AA1BA5937F87}" type="sibTrans" cxnId="{94CC3578-E781-4EF7-A6B3-526BEC0786AD}">
      <dgm:prSet/>
      <dgm:spPr/>
      <dgm:t>
        <a:bodyPr/>
        <a:lstStyle/>
        <a:p>
          <a:endParaRPr lang="es-EC" b="1"/>
        </a:p>
      </dgm:t>
    </dgm:pt>
    <dgm:pt modelId="{00061E29-4A67-443A-9D5B-D4B2DC2CF155}">
      <dgm:prSet phldrT="[Texto]"/>
      <dgm:spPr/>
      <dgm:t>
        <a:bodyPr/>
        <a:lstStyle/>
        <a:p>
          <a:r>
            <a:rPr lang="es-EC" b="1" dirty="0"/>
            <a:t>Cooperación Interestatal</a:t>
          </a:r>
        </a:p>
      </dgm:t>
    </dgm:pt>
    <dgm:pt modelId="{83859A7C-1743-4F7C-914E-DBC20E451161}" type="sibTrans" cxnId="{60CCF2C3-634A-4E27-B9B8-569EBCC6EC41}">
      <dgm:prSet/>
      <dgm:spPr/>
      <dgm:t>
        <a:bodyPr/>
        <a:lstStyle/>
        <a:p>
          <a:endParaRPr lang="es-EC" b="1"/>
        </a:p>
      </dgm:t>
    </dgm:pt>
    <dgm:pt modelId="{670DCC5C-6DEE-4D76-A1D8-F3CC8A0A8D18}" type="parTrans" cxnId="{60CCF2C3-634A-4E27-B9B8-569EBCC6EC41}">
      <dgm:prSet/>
      <dgm:spPr/>
      <dgm:t>
        <a:bodyPr/>
        <a:lstStyle/>
        <a:p>
          <a:endParaRPr lang="es-EC" b="1"/>
        </a:p>
      </dgm:t>
    </dgm:pt>
    <dgm:pt modelId="{DD034DA9-0759-4DC8-848C-1DDBDF05A045}" type="pres">
      <dgm:prSet presAssocID="{782876E5-07A8-4C38-88E7-21C3CC6EB2CC}" presName="diagram" presStyleCnt="0">
        <dgm:presLayoutVars>
          <dgm:chPref val="1"/>
          <dgm:dir/>
          <dgm:animOne val="branch"/>
          <dgm:animLvl val="lvl"/>
          <dgm:resizeHandles val="exact"/>
        </dgm:presLayoutVars>
      </dgm:prSet>
      <dgm:spPr/>
      <dgm:t>
        <a:bodyPr/>
        <a:lstStyle/>
        <a:p>
          <a:endParaRPr lang="es-ES"/>
        </a:p>
      </dgm:t>
    </dgm:pt>
    <dgm:pt modelId="{1704856C-1813-42A3-9F66-93819C021A49}" type="pres">
      <dgm:prSet presAssocID="{3CF48457-B5EE-4DDE-A401-3BCBAB9F5207}" presName="root1" presStyleCnt="0"/>
      <dgm:spPr/>
    </dgm:pt>
    <dgm:pt modelId="{81A3135F-F129-4FBE-A95F-CEDC5E5F3465}" type="pres">
      <dgm:prSet presAssocID="{3CF48457-B5EE-4DDE-A401-3BCBAB9F5207}" presName="LevelOneTextNode" presStyleLbl="node0" presStyleIdx="0" presStyleCnt="1">
        <dgm:presLayoutVars>
          <dgm:chPref val="3"/>
        </dgm:presLayoutVars>
      </dgm:prSet>
      <dgm:spPr/>
      <dgm:t>
        <a:bodyPr/>
        <a:lstStyle/>
        <a:p>
          <a:endParaRPr lang="es-ES"/>
        </a:p>
      </dgm:t>
    </dgm:pt>
    <dgm:pt modelId="{E340184F-DE12-4251-8545-84A48E6F5ABD}" type="pres">
      <dgm:prSet presAssocID="{3CF48457-B5EE-4DDE-A401-3BCBAB9F5207}" presName="level2hierChild" presStyleCnt="0"/>
      <dgm:spPr/>
    </dgm:pt>
    <dgm:pt modelId="{8700038B-E510-4E84-B4B7-BDE52B072E23}" type="pres">
      <dgm:prSet presAssocID="{CC810930-DD0E-4A14-8CFF-B5BEA70D2845}" presName="conn2-1" presStyleLbl="parChTrans1D2" presStyleIdx="0" presStyleCnt="2"/>
      <dgm:spPr/>
      <dgm:t>
        <a:bodyPr/>
        <a:lstStyle/>
        <a:p>
          <a:endParaRPr lang="es-ES"/>
        </a:p>
      </dgm:t>
    </dgm:pt>
    <dgm:pt modelId="{94E9406E-0FAA-4198-9332-232701F54CBC}" type="pres">
      <dgm:prSet presAssocID="{CC810930-DD0E-4A14-8CFF-B5BEA70D2845}" presName="connTx" presStyleLbl="parChTrans1D2" presStyleIdx="0" presStyleCnt="2"/>
      <dgm:spPr/>
      <dgm:t>
        <a:bodyPr/>
        <a:lstStyle/>
        <a:p>
          <a:endParaRPr lang="es-ES"/>
        </a:p>
      </dgm:t>
    </dgm:pt>
    <dgm:pt modelId="{AB261E92-2E7E-46AD-9C74-39A6A242AD46}" type="pres">
      <dgm:prSet presAssocID="{B6BAA415-A172-4BCE-B357-D18423543CAB}" presName="root2" presStyleCnt="0"/>
      <dgm:spPr/>
    </dgm:pt>
    <dgm:pt modelId="{1D4DE9F8-8D67-41C1-B7D9-3B087D29E315}" type="pres">
      <dgm:prSet presAssocID="{B6BAA415-A172-4BCE-B357-D18423543CAB}" presName="LevelTwoTextNode" presStyleLbl="node2" presStyleIdx="0" presStyleCnt="2">
        <dgm:presLayoutVars>
          <dgm:chPref val="3"/>
        </dgm:presLayoutVars>
      </dgm:prSet>
      <dgm:spPr/>
      <dgm:t>
        <a:bodyPr/>
        <a:lstStyle/>
        <a:p>
          <a:endParaRPr lang="es-ES"/>
        </a:p>
      </dgm:t>
    </dgm:pt>
    <dgm:pt modelId="{2466C072-C42D-41E9-AA1E-5BFA68464C87}" type="pres">
      <dgm:prSet presAssocID="{B6BAA415-A172-4BCE-B357-D18423543CAB}" presName="level3hierChild" presStyleCnt="0"/>
      <dgm:spPr/>
    </dgm:pt>
    <dgm:pt modelId="{68F9BB29-8C64-44FA-855F-C797CAF7267D}" type="pres">
      <dgm:prSet presAssocID="{E6E0CC0B-ECCB-4168-B3BA-59EC5A1E0741}" presName="conn2-1" presStyleLbl="parChTrans1D3" presStyleIdx="0" presStyleCnt="3"/>
      <dgm:spPr/>
      <dgm:t>
        <a:bodyPr/>
        <a:lstStyle/>
        <a:p>
          <a:endParaRPr lang="es-ES"/>
        </a:p>
      </dgm:t>
    </dgm:pt>
    <dgm:pt modelId="{D6F6DB28-361A-4ABA-B8B7-4005E89105BD}" type="pres">
      <dgm:prSet presAssocID="{E6E0CC0B-ECCB-4168-B3BA-59EC5A1E0741}" presName="connTx" presStyleLbl="parChTrans1D3" presStyleIdx="0" presStyleCnt="3"/>
      <dgm:spPr/>
      <dgm:t>
        <a:bodyPr/>
        <a:lstStyle/>
        <a:p>
          <a:endParaRPr lang="es-ES"/>
        </a:p>
      </dgm:t>
    </dgm:pt>
    <dgm:pt modelId="{62DF88E4-FA01-46C5-8751-8D7B906135CE}" type="pres">
      <dgm:prSet presAssocID="{B997C84E-5ED9-45B4-AA63-9A39C316DB9D}" presName="root2" presStyleCnt="0"/>
      <dgm:spPr/>
    </dgm:pt>
    <dgm:pt modelId="{2E2F3399-C8DC-4AC9-8A5F-66DC2C373F85}" type="pres">
      <dgm:prSet presAssocID="{B997C84E-5ED9-45B4-AA63-9A39C316DB9D}" presName="LevelTwoTextNode" presStyleLbl="node3" presStyleIdx="0" presStyleCnt="3">
        <dgm:presLayoutVars>
          <dgm:chPref val="3"/>
        </dgm:presLayoutVars>
      </dgm:prSet>
      <dgm:spPr/>
      <dgm:t>
        <a:bodyPr/>
        <a:lstStyle/>
        <a:p>
          <a:endParaRPr lang="es-ES"/>
        </a:p>
      </dgm:t>
    </dgm:pt>
    <dgm:pt modelId="{CD3E96BE-3B6F-4EDA-9D63-9D8F6233D38D}" type="pres">
      <dgm:prSet presAssocID="{B997C84E-5ED9-45B4-AA63-9A39C316DB9D}" presName="level3hierChild" presStyleCnt="0"/>
      <dgm:spPr/>
    </dgm:pt>
    <dgm:pt modelId="{692514C1-C691-4094-92FB-786088EC8E0A}" type="pres">
      <dgm:prSet presAssocID="{3E3D22AA-E88F-4838-ADA7-32CE23754734}" presName="conn2-1" presStyleLbl="parChTrans1D3" presStyleIdx="1" presStyleCnt="3"/>
      <dgm:spPr/>
      <dgm:t>
        <a:bodyPr/>
        <a:lstStyle/>
        <a:p>
          <a:endParaRPr lang="es-ES"/>
        </a:p>
      </dgm:t>
    </dgm:pt>
    <dgm:pt modelId="{FE099E20-77AA-4ED8-A2A9-DCDBB643441C}" type="pres">
      <dgm:prSet presAssocID="{3E3D22AA-E88F-4838-ADA7-32CE23754734}" presName="connTx" presStyleLbl="parChTrans1D3" presStyleIdx="1" presStyleCnt="3"/>
      <dgm:spPr/>
      <dgm:t>
        <a:bodyPr/>
        <a:lstStyle/>
        <a:p>
          <a:endParaRPr lang="es-ES"/>
        </a:p>
      </dgm:t>
    </dgm:pt>
    <dgm:pt modelId="{722FC7BA-DA83-4523-9B55-9F8F376B5FDD}" type="pres">
      <dgm:prSet presAssocID="{07A1B60D-E91A-4617-94F4-95029DE3057E}" presName="root2" presStyleCnt="0"/>
      <dgm:spPr/>
    </dgm:pt>
    <dgm:pt modelId="{1D7BDF47-1266-4CD8-BE72-C71EE1025BF0}" type="pres">
      <dgm:prSet presAssocID="{07A1B60D-E91A-4617-94F4-95029DE3057E}" presName="LevelTwoTextNode" presStyleLbl="node3" presStyleIdx="1" presStyleCnt="3">
        <dgm:presLayoutVars>
          <dgm:chPref val="3"/>
        </dgm:presLayoutVars>
      </dgm:prSet>
      <dgm:spPr/>
      <dgm:t>
        <a:bodyPr/>
        <a:lstStyle/>
        <a:p>
          <a:endParaRPr lang="es-ES"/>
        </a:p>
      </dgm:t>
    </dgm:pt>
    <dgm:pt modelId="{E6C4EF09-8602-47AF-AB3D-BFFC131EB5B3}" type="pres">
      <dgm:prSet presAssocID="{07A1B60D-E91A-4617-94F4-95029DE3057E}" presName="level3hierChild" presStyleCnt="0"/>
      <dgm:spPr/>
    </dgm:pt>
    <dgm:pt modelId="{F715DE8D-F2F1-40FA-89F9-03ED9A13282F}" type="pres">
      <dgm:prSet presAssocID="{670DCC5C-6DEE-4D76-A1D8-F3CC8A0A8D18}" presName="conn2-1" presStyleLbl="parChTrans1D2" presStyleIdx="1" presStyleCnt="2"/>
      <dgm:spPr/>
      <dgm:t>
        <a:bodyPr/>
        <a:lstStyle/>
        <a:p>
          <a:endParaRPr lang="es-ES"/>
        </a:p>
      </dgm:t>
    </dgm:pt>
    <dgm:pt modelId="{ED7A376A-2DC8-4019-A6A9-FE9907B1A384}" type="pres">
      <dgm:prSet presAssocID="{670DCC5C-6DEE-4D76-A1D8-F3CC8A0A8D18}" presName="connTx" presStyleLbl="parChTrans1D2" presStyleIdx="1" presStyleCnt="2"/>
      <dgm:spPr/>
      <dgm:t>
        <a:bodyPr/>
        <a:lstStyle/>
        <a:p>
          <a:endParaRPr lang="es-ES"/>
        </a:p>
      </dgm:t>
    </dgm:pt>
    <dgm:pt modelId="{98C4D588-1451-4ED7-A1C8-8CC36B563C87}" type="pres">
      <dgm:prSet presAssocID="{00061E29-4A67-443A-9D5B-D4B2DC2CF155}" presName="root2" presStyleCnt="0"/>
      <dgm:spPr/>
    </dgm:pt>
    <dgm:pt modelId="{9AC23005-26C9-4338-B91F-F49328DBE801}" type="pres">
      <dgm:prSet presAssocID="{00061E29-4A67-443A-9D5B-D4B2DC2CF155}" presName="LevelTwoTextNode" presStyleLbl="node2" presStyleIdx="1" presStyleCnt="2">
        <dgm:presLayoutVars>
          <dgm:chPref val="3"/>
        </dgm:presLayoutVars>
      </dgm:prSet>
      <dgm:spPr/>
      <dgm:t>
        <a:bodyPr/>
        <a:lstStyle/>
        <a:p>
          <a:endParaRPr lang="es-ES"/>
        </a:p>
      </dgm:t>
    </dgm:pt>
    <dgm:pt modelId="{D3FA0FD1-9E2B-4C13-A4FD-A04A54AEC7F0}" type="pres">
      <dgm:prSet presAssocID="{00061E29-4A67-443A-9D5B-D4B2DC2CF155}" presName="level3hierChild" presStyleCnt="0"/>
      <dgm:spPr/>
    </dgm:pt>
    <dgm:pt modelId="{33224FDE-4C7D-431C-B507-4B2BC6BC7DBD}" type="pres">
      <dgm:prSet presAssocID="{6616ACAD-EF92-4DEF-961E-76718EDE7F53}" presName="conn2-1" presStyleLbl="parChTrans1D3" presStyleIdx="2" presStyleCnt="3"/>
      <dgm:spPr/>
      <dgm:t>
        <a:bodyPr/>
        <a:lstStyle/>
        <a:p>
          <a:endParaRPr lang="es-ES"/>
        </a:p>
      </dgm:t>
    </dgm:pt>
    <dgm:pt modelId="{428B0948-A5AD-4AD0-BB11-9C452B59F077}" type="pres">
      <dgm:prSet presAssocID="{6616ACAD-EF92-4DEF-961E-76718EDE7F53}" presName="connTx" presStyleLbl="parChTrans1D3" presStyleIdx="2" presStyleCnt="3"/>
      <dgm:spPr/>
      <dgm:t>
        <a:bodyPr/>
        <a:lstStyle/>
        <a:p>
          <a:endParaRPr lang="es-ES"/>
        </a:p>
      </dgm:t>
    </dgm:pt>
    <dgm:pt modelId="{93E98DCE-563F-4F32-9642-FECE2DF94065}" type="pres">
      <dgm:prSet presAssocID="{64AD40D7-D828-4709-B834-A0589C7E4988}" presName="root2" presStyleCnt="0"/>
      <dgm:spPr/>
    </dgm:pt>
    <dgm:pt modelId="{A6D4E38A-ADD1-4EE7-A7F4-723ACA52F2E1}" type="pres">
      <dgm:prSet presAssocID="{64AD40D7-D828-4709-B834-A0589C7E4988}" presName="LevelTwoTextNode" presStyleLbl="node3" presStyleIdx="2" presStyleCnt="3">
        <dgm:presLayoutVars>
          <dgm:chPref val="3"/>
        </dgm:presLayoutVars>
      </dgm:prSet>
      <dgm:spPr/>
      <dgm:t>
        <a:bodyPr/>
        <a:lstStyle/>
        <a:p>
          <a:endParaRPr lang="es-ES"/>
        </a:p>
      </dgm:t>
    </dgm:pt>
    <dgm:pt modelId="{99D10A47-A921-4D37-BD66-1B99282A20F5}" type="pres">
      <dgm:prSet presAssocID="{64AD40D7-D828-4709-B834-A0589C7E4988}" presName="level3hierChild" presStyleCnt="0"/>
      <dgm:spPr/>
    </dgm:pt>
  </dgm:ptLst>
  <dgm:cxnLst>
    <dgm:cxn modelId="{68E02FC8-BF1B-4F5E-9AC7-47441D5C7B2D}" type="presOf" srcId="{3E3D22AA-E88F-4838-ADA7-32CE23754734}" destId="{692514C1-C691-4094-92FB-786088EC8E0A}" srcOrd="0" destOrd="0" presId="urn:microsoft.com/office/officeart/2005/8/layout/hierarchy2"/>
    <dgm:cxn modelId="{7CF18139-7265-4FCC-9AFD-454D229F69B9}" type="presOf" srcId="{CC810930-DD0E-4A14-8CFF-B5BEA70D2845}" destId="{94E9406E-0FAA-4198-9332-232701F54CBC}" srcOrd="1" destOrd="0" presId="urn:microsoft.com/office/officeart/2005/8/layout/hierarchy2"/>
    <dgm:cxn modelId="{31F58021-8E24-4566-BBB7-8668685FBEF3}" type="presOf" srcId="{3CF48457-B5EE-4DDE-A401-3BCBAB9F5207}" destId="{81A3135F-F129-4FBE-A95F-CEDC5E5F3465}" srcOrd="0" destOrd="0" presId="urn:microsoft.com/office/officeart/2005/8/layout/hierarchy2"/>
    <dgm:cxn modelId="{C8FFB763-174D-4C15-9A30-324227B12B3E}" srcId="{3CF48457-B5EE-4DDE-A401-3BCBAB9F5207}" destId="{B6BAA415-A172-4BCE-B357-D18423543CAB}" srcOrd="0" destOrd="0" parTransId="{CC810930-DD0E-4A14-8CFF-B5BEA70D2845}" sibTransId="{78798BDF-1F45-4677-A983-4F01FB3302F5}"/>
    <dgm:cxn modelId="{726BC060-AE65-4CA7-B0A0-663034A4721C}" type="presOf" srcId="{07A1B60D-E91A-4617-94F4-95029DE3057E}" destId="{1D7BDF47-1266-4CD8-BE72-C71EE1025BF0}" srcOrd="0" destOrd="0" presId="urn:microsoft.com/office/officeart/2005/8/layout/hierarchy2"/>
    <dgm:cxn modelId="{9CC4E731-7680-4067-8935-0ED80F066822}" type="presOf" srcId="{64AD40D7-D828-4709-B834-A0589C7E4988}" destId="{A6D4E38A-ADD1-4EE7-A7F4-723ACA52F2E1}" srcOrd="0" destOrd="0" presId="urn:microsoft.com/office/officeart/2005/8/layout/hierarchy2"/>
    <dgm:cxn modelId="{94CC3578-E781-4EF7-A6B3-526BEC0786AD}" srcId="{00061E29-4A67-443A-9D5B-D4B2DC2CF155}" destId="{64AD40D7-D828-4709-B834-A0589C7E4988}" srcOrd="0" destOrd="0" parTransId="{6616ACAD-EF92-4DEF-961E-76718EDE7F53}" sibTransId="{C2879E84-CF70-4D30-9BBC-AA1BA5937F87}"/>
    <dgm:cxn modelId="{82B682C1-BAEE-47A5-949B-69C610A36F25}" srcId="{B6BAA415-A172-4BCE-B357-D18423543CAB}" destId="{07A1B60D-E91A-4617-94F4-95029DE3057E}" srcOrd="1" destOrd="0" parTransId="{3E3D22AA-E88F-4838-ADA7-32CE23754734}" sibTransId="{EC4C36E3-B246-46C2-B72C-DC05B6FC81DB}"/>
    <dgm:cxn modelId="{FE5F750F-D9E0-4FD2-B3F1-6627FE4077A8}" type="presOf" srcId="{B6BAA415-A172-4BCE-B357-D18423543CAB}" destId="{1D4DE9F8-8D67-41C1-B7D9-3B087D29E315}" srcOrd="0" destOrd="0" presId="urn:microsoft.com/office/officeart/2005/8/layout/hierarchy2"/>
    <dgm:cxn modelId="{09AD34EF-400B-4179-89EF-14C62041B378}" type="presOf" srcId="{670DCC5C-6DEE-4D76-A1D8-F3CC8A0A8D18}" destId="{F715DE8D-F2F1-40FA-89F9-03ED9A13282F}" srcOrd="0" destOrd="0" presId="urn:microsoft.com/office/officeart/2005/8/layout/hierarchy2"/>
    <dgm:cxn modelId="{38C1362B-4F5D-4F6C-A305-3FA2EC42A0DC}" type="presOf" srcId="{CC810930-DD0E-4A14-8CFF-B5BEA70D2845}" destId="{8700038B-E510-4E84-B4B7-BDE52B072E23}" srcOrd="0" destOrd="0" presId="urn:microsoft.com/office/officeart/2005/8/layout/hierarchy2"/>
    <dgm:cxn modelId="{3806F334-84D6-4A17-859E-B823AA3EB478}" type="presOf" srcId="{6616ACAD-EF92-4DEF-961E-76718EDE7F53}" destId="{33224FDE-4C7D-431C-B507-4B2BC6BC7DBD}" srcOrd="0" destOrd="0" presId="urn:microsoft.com/office/officeart/2005/8/layout/hierarchy2"/>
    <dgm:cxn modelId="{64849566-57B1-4A14-83BD-C40AB708E117}" type="presOf" srcId="{E6E0CC0B-ECCB-4168-B3BA-59EC5A1E0741}" destId="{D6F6DB28-361A-4ABA-B8B7-4005E89105BD}" srcOrd="1" destOrd="0" presId="urn:microsoft.com/office/officeart/2005/8/layout/hierarchy2"/>
    <dgm:cxn modelId="{26844E22-7204-427A-88D0-0E7966E1ED2A}" type="presOf" srcId="{6616ACAD-EF92-4DEF-961E-76718EDE7F53}" destId="{428B0948-A5AD-4AD0-BB11-9C452B59F077}" srcOrd="1" destOrd="0" presId="urn:microsoft.com/office/officeart/2005/8/layout/hierarchy2"/>
    <dgm:cxn modelId="{0E1FA8A5-657B-4FFC-AE61-50B523355418}" srcId="{782876E5-07A8-4C38-88E7-21C3CC6EB2CC}" destId="{3CF48457-B5EE-4DDE-A401-3BCBAB9F5207}" srcOrd="0" destOrd="0" parTransId="{436078F3-AC42-484A-866D-C0D63F87272C}" sibTransId="{3F296BB4-F89F-4087-9FC1-30FB1B372915}"/>
    <dgm:cxn modelId="{28C2746E-279D-46B8-9898-2148EEEBB14A}" type="presOf" srcId="{00061E29-4A67-443A-9D5B-D4B2DC2CF155}" destId="{9AC23005-26C9-4338-B91F-F49328DBE801}" srcOrd="0" destOrd="0" presId="urn:microsoft.com/office/officeart/2005/8/layout/hierarchy2"/>
    <dgm:cxn modelId="{48011D4A-B892-4FCC-A9B6-6C1D442D421E}" type="presOf" srcId="{B997C84E-5ED9-45B4-AA63-9A39C316DB9D}" destId="{2E2F3399-C8DC-4AC9-8A5F-66DC2C373F85}" srcOrd="0" destOrd="0" presId="urn:microsoft.com/office/officeart/2005/8/layout/hierarchy2"/>
    <dgm:cxn modelId="{87EC296B-A3B6-4662-BC31-964E53A495F8}" type="presOf" srcId="{782876E5-07A8-4C38-88E7-21C3CC6EB2CC}" destId="{DD034DA9-0759-4DC8-848C-1DDBDF05A045}" srcOrd="0" destOrd="0" presId="urn:microsoft.com/office/officeart/2005/8/layout/hierarchy2"/>
    <dgm:cxn modelId="{33206AF5-716D-4B71-B021-01FBF2365CC7}" srcId="{B6BAA415-A172-4BCE-B357-D18423543CAB}" destId="{B997C84E-5ED9-45B4-AA63-9A39C316DB9D}" srcOrd="0" destOrd="0" parTransId="{E6E0CC0B-ECCB-4168-B3BA-59EC5A1E0741}" sibTransId="{502C11FF-EBCE-4F8B-9F85-53D204654BAB}"/>
    <dgm:cxn modelId="{48725EEE-8E14-4BCE-8AF1-6E86F538991B}" type="presOf" srcId="{670DCC5C-6DEE-4D76-A1D8-F3CC8A0A8D18}" destId="{ED7A376A-2DC8-4019-A6A9-FE9907B1A384}" srcOrd="1" destOrd="0" presId="urn:microsoft.com/office/officeart/2005/8/layout/hierarchy2"/>
    <dgm:cxn modelId="{A1FE9F72-E3F5-45C5-98AC-DDF243C9B4D5}" type="presOf" srcId="{3E3D22AA-E88F-4838-ADA7-32CE23754734}" destId="{FE099E20-77AA-4ED8-A2A9-DCDBB643441C}" srcOrd="1" destOrd="0" presId="urn:microsoft.com/office/officeart/2005/8/layout/hierarchy2"/>
    <dgm:cxn modelId="{60CCF2C3-634A-4E27-B9B8-569EBCC6EC41}" srcId="{3CF48457-B5EE-4DDE-A401-3BCBAB9F5207}" destId="{00061E29-4A67-443A-9D5B-D4B2DC2CF155}" srcOrd="1" destOrd="0" parTransId="{670DCC5C-6DEE-4D76-A1D8-F3CC8A0A8D18}" sibTransId="{83859A7C-1743-4F7C-914E-DBC20E451161}"/>
    <dgm:cxn modelId="{CFF86A46-DD7A-405A-8C72-6E22437CB3F9}" type="presOf" srcId="{E6E0CC0B-ECCB-4168-B3BA-59EC5A1E0741}" destId="{68F9BB29-8C64-44FA-855F-C797CAF7267D}" srcOrd="0" destOrd="0" presId="urn:microsoft.com/office/officeart/2005/8/layout/hierarchy2"/>
    <dgm:cxn modelId="{AB13B8DB-01CA-424E-A6D2-941A6EB4BA6F}" type="presParOf" srcId="{DD034DA9-0759-4DC8-848C-1DDBDF05A045}" destId="{1704856C-1813-42A3-9F66-93819C021A49}" srcOrd="0" destOrd="0" presId="urn:microsoft.com/office/officeart/2005/8/layout/hierarchy2"/>
    <dgm:cxn modelId="{AA1196AA-625D-4AAC-A628-BFDBC7A4FBCA}" type="presParOf" srcId="{1704856C-1813-42A3-9F66-93819C021A49}" destId="{81A3135F-F129-4FBE-A95F-CEDC5E5F3465}" srcOrd="0" destOrd="0" presId="urn:microsoft.com/office/officeart/2005/8/layout/hierarchy2"/>
    <dgm:cxn modelId="{C818806C-0BD0-44A2-9706-61EDD62D0D1B}" type="presParOf" srcId="{1704856C-1813-42A3-9F66-93819C021A49}" destId="{E340184F-DE12-4251-8545-84A48E6F5ABD}" srcOrd="1" destOrd="0" presId="urn:microsoft.com/office/officeart/2005/8/layout/hierarchy2"/>
    <dgm:cxn modelId="{7C210B04-22A1-4B12-B09C-7D2A7A2BC71D}" type="presParOf" srcId="{E340184F-DE12-4251-8545-84A48E6F5ABD}" destId="{8700038B-E510-4E84-B4B7-BDE52B072E23}" srcOrd="0" destOrd="0" presId="urn:microsoft.com/office/officeart/2005/8/layout/hierarchy2"/>
    <dgm:cxn modelId="{56BC871B-BEAF-4236-9DE3-05C082565548}" type="presParOf" srcId="{8700038B-E510-4E84-B4B7-BDE52B072E23}" destId="{94E9406E-0FAA-4198-9332-232701F54CBC}" srcOrd="0" destOrd="0" presId="urn:microsoft.com/office/officeart/2005/8/layout/hierarchy2"/>
    <dgm:cxn modelId="{41E7D46E-6597-460C-82EA-269D8DA19889}" type="presParOf" srcId="{E340184F-DE12-4251-8545-84A48E6F5ABD}" destId="{AB261E92-2E7E-46AD-9C74-39A6A242AD46}" srcOrd="1" destOrd="0" presId="urn:microsoft.com/office/officeart/2005/8/layout/hierarchy2"/>
    <dgm:cxn modelId="{27B12EEB-D302-4AB7-A9E5-A40F84A180B5}" type="presParOf" srcId="{AB261E92-2E7E-46AD-9C74-39A6A242AD46}" destId="{1D4DE9F8-8D67-41C1-B7D9-3B087D29E315}" srcOrd="0" destOrd="0" presId="urn:microsoft.com/office/officeart/2005/8/layout/hierarchy2"/>
    <dgm:cxn modelId="{D3426D6B-1FA2-409B-BF53-4546232EFA74}" type="presParOf" srcId="{AB261E92-2E7E-46AD-9C74-39A6A242AD46}" destId="{2466C072-C42D-41E9-AA1E-5BFA68464C87}" srcOrd="1" destOrd="0" presId="urn:microsoft.com/office/officeart/2005/8/layout/hierarchy2"/>
    <dgm:cxn modelId="{63F85A2B-29BA-4DFA-8905-D4E24B68DF16}" type="presParOf" srcId="{2466C072-C42D-41E9-AA1E-5BFA68464C87}" destId="{68F9BB29-8C64-44FA-855F-C797CAF7267D}" srcOrd="0" destOrd="0" presId="urn:microsoft.com/office/officeart/2005/8/layout/hierarchy2"/>
    <dgm:cxn modelId="{47F165FD-3EE9-4E36-814E-711E5B743A08}" type="presParOf" srcId="{68F9BB29-8C64-44FA-855F-C797CAF7267D}" destId="{D6F6DB28-361A-4ABA-B8B7-4005E89105BD}" srcOrd="0" destOrd="0" presId="urn:microsoft.com/office/officeart/2005/8/layout/hierarchy2"/>
    <dgm:cxn modelId="{3A85A68B-01F7-4702-A92F-7961DDCC0649}" type="presParOf" srcId="{2466C072-C42D-41E9-AA1E-5BFA68464C87}" destId="{62DF88E4-FA01-46C5-8751-8D7B906135CE}" srcOrd="1" destOrd="0" presId="urn:microsoft.com/office/officeart/2005/8/layout/hierarchy2"/>
    <dgm:cxn modelId="{E62BB048-3356-4C48-B966-01A613E26C7D}" type="presParOf" srcId="{62DF88E4-FA01-46C5-8751-8D7B906135CE}" destId="{2E2F3399-C8DC-4AC9-8A5F-66DC2C373F85}" srcOrd="0" destOrd="0" presId="urn:microsoft.com/office/officeart/2005/8/layout/hierarchy2"/>
    <dgm:cxn modelId="{BD4F6BD1-3956-4F71-BBDE-D545FF4C47C1}" type="presParOf" srcId="{62DF88E4-FA01-46C5-8751-8D7B906135CE}" destId="{CD3E96BE-3B6F-4EDA-9D63-9D8F6233D38D}" srcOrd="1" destOrd="0" presId="urn:microsoft.com/office/officeart/2005/8/layout/hierarchy2"/>
    <dgm:cxn modelId="{F9DBF3E3-E2ED-4E56-8348-273FBABE3465}" type="presParOf" srcId="{2466C072-C42D-41E9-AA1E-5BFA68464C87}" destId="{692514C1-C691-4094-92FB-786088EC8E0A}" srcOrd="2" destOrd="0" presId="urn:microsoft.com/office/officeart/2005/8/layout/hierarchy2"/>
    <dgm:cxn modelId="{55BDAA83-C6B6-4914-87D0-7825C5E047D2}" type="presParOf" srcId="{692514C1-C691-4094-92FB-786088EC8E0A}" destId="{FE099E20-77AA-4ED8-A2A9-DCDBB643441C}" srcOrd="0" destOrd="0" presId="urn:microsoft.com/office/officeart/2005/8/layout/hierarchy2"/>
    <dgm:cxn modelId="{692F50D6-D0A4-49C1-97B4-756CA20B0EAB}" type="presParOf" srcId="{2466C072-C42D-41E9-AA1E-5BFA68464C87}" destId="{722FC7BA-DA83-4523-9B55-9F8F376B5FDD}" srcOrd="3" destOrd="0" presId="urn:microsoft.com/office/officeart/2005/8/layout/hierarchy2"/>
    <dgm:cxn modelId="{9B8E68C6-944C-4E55-89D7-F587B5783963}" type="presParOf" srcId="{722FC7BA-DA83-4523-9B55-9F8F376B5FDD}" destId="{1D7BDF47-1266-4CD8-BE72-C71EE1025BF0}" srcOrd="0" destOrd="0" presId="urn:microsoft.com/office/officeart/2005/8/layout/hierarchy2"/>
    <dgm:cxn modelId="{049281D0-A567-441D-9816-B930A4950C54}" type="presParOf" srcId="{722FC7BA-DA83-4523-9B55-9F8F376B5FDD}" destId="{E6C4EF09-8602-47AF-AB3D-BFFC131EB5B3}" srcOrd="1" destOrd="0" presId="urn:microsoft.com/office/officeart/2005/8/layout/hierarchy2"/>
    <dgm:cxn modelId="{4B59CF6A-AE34-435D-A162-598380C31398}" type="presParOf" srcId="{E340184F-DE12-4251-8545-84A48E6F5ABD}" destId="{F715DE8D-F2F1-40FA-89F9-03ED9A13282F}" srcOrd="2" destOrd="0" presId="urn:microsoft.com/office/officeart/2005/8/layout/hierarchy2"/>
    <dgm:cxn modelId="{ACE19E8F-DF22-439B-819C-A1918A29F0A2}" type="presParOf" srcId="{F715DE8D-F2F1-40FA-89F9-03ED9A13282F}" destId="{ED7A376A-2DC8-4019-A6A9-FE9907B1A384}" srcOrd="0" destOrd="0" presId="urn:microsoft.com/office/officeart/2005/8/layout/hierarchy2"/>
    <dgm:cxn modelId="{1F669714-76D2-45D7-AF5A-5CE200A69916}" type="presParOf" srcId="{E340184F-DE12-4251-8545-84A48E6F5ABD}" destId="{98C4D588-1451-4ED7-A1C8-8CC36B563C87}" srcOrd="3" destOrd="0" presId="urn:microsoft.com/office/officeart/2005/8/layout/hierarchy2"/>
    <dgm:cxn modelId="{106B75CB-6BDB-43CA-93CA-F3DB56B93350}" type="presParOf" srcId="{98C4D588-1451-4ED7-A1C8-8CC36B563C87}" destId="{9AC23005-26C9-4338-B91F-F49328DBE801}" srcOrd="0" destOrd="0" presId="urn:microsoft.com/office/officeart/2005/8/layout/hierarchy2"/>
    <dgm:cxn modelId="{18A5619C-C54A-4199-8535-9B9F012D119E}" type="presParOf" srcId="{98C4D588-1451-4ED7-A1C8-8CC36B563C87}" destId="{D3FA0FD1-9E2B-4C13-A4FD-A04A54AEC7F0}" srcOrd="1" destOrd="0" presId="urn:microsoft.com/office/officeart/2005/8/layout/hierarchy2"/>
    <dgm:cxn modelId="{105A360B-A892-47E9-9065-A747EA71D5D1}" type="presParOf" srcId="{D3FA0FD1-9E2B-4C13-A4FD-A04A54AEC7F0}" destId="{33224FDE-4C7D-431C-B507-4B2BC6BC7DBD}" srcOrd="0" destOrd="0" presId="urn:microsoft.com/office/officeart/2005/8/layout/hierarchy2"/>
    <dgm:cxn modelId="{64EFB890-1B70-4861-B667-92AE0F2C39CA}" type="presParOf" srcId="{33224FDE-4C7D-431C-B507-4B2BC6BC7DBD}" destId="{428B0948-A5AD-4AD0-BB11-9C452B59F077}" srcOrd="0" destOrd="0" presId="urn:microsoft.com/office/officeart/2005/8/layout/hierarchy2"/>
    <dgm:cxn modelId="{7E38E389-0A6C-4FB5-B882-A605D143ED77}" type="presParOf" srcId="{D3FA0FD1-9E2B-4C13-A4FD-A04A54AEC7F0}" destId="{93E98DCE-563F-4F32-9642-FECE2DF94065}" srcOrd="1" destOrd="0" presId="urn:microsoft.com/office/officeart/2005/8/layout/hierarchy2"/>
    <dgm:cxn modelId="{74C69D0F-574E-4EC8-AA38-30CBB232CB6B}" type="presParOf" srcId="{93E98DCE-563F-4F32-9642-FECE2DF94065}" destId="{A6D4E38A-ADD1-4EE7-A7F4-723ACA52F2E1}" srcOrd="0" destOrd="0" presId="urn:microsoft.com/office/officeart/2005/8/layout/hierarchy2"/>
    <dgm:cxn modelId="{D9A3291A-0AA6-4520-AE29-2603AB66EE18}" type="presParOf" srcId="{93E98DCE-563F-4F32-9642-FECE2DF94065}" destId="{99D10A47-A921-4D37-BD66-1B99282A20F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54633E-A6EE-47F2-9A5E-245961EDF80D}"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EC"/>
        </a:p>
      </dgm:t>
    </dgm:pt>
    <dgm:pt modelId="{E0B89094-C33A-475F-9449-6ED9A031F25A}">
      <dgm:prSet phldrT="[Texto]"/>
      <dgm:spPr/>
      <dgm:t>
        <a:bodyPr/>
        <a:lstStyle/>
        <a:p>
          <a:pPr algn="ctr"/>
          <a:r>
            <a:rPr lang="es-EC" b="1" dirty="0"/>
            <a:t>Teoría Económica de la Evasión Fiscal</a:t>
          </a:r>
        </a:p>
      </dgm:t>
    </dgm:pt>
    <dgm:pt modelId="{DCA8F927-0588-4F38-8598-145DAC57DE32}" type="parTrans" cxnId="{95B35CAA-026C-42D5-BCAD-E71DDDC54534}">
      <dgm:prSet/>
      <dgm:spPr/>
      <dgm:t>
        <a:bodyPr/>
        <a:lstStyle/>
        <a:p>
          <a:endParaRPr lang="es-EC"/>
        </a:p>
      </dgm:t>
    </dgm:pt>
    <dgm:pt modelId="{8F593EAA-1E64-47C7-A7DD-1056B2CB9645}" type="sibTrans" cxnId="{95B35CAA-026C-42D5-BCAD-E71DDDC54534}">
      <dgm:prSet/>
      <dgm:spPr/>
      <dgm:t>
        <a:bodyPr/>
        <a:lstStyle/>
        <a:p>
          <a:endParaRPr lang="es-EC"/>
        </a:p>
      </dgm:t>
    </dgm:pt>
    <dgm:pt modelId="{4FC69ECF-BD65-44E8-8343-CF0A3491D844}">
      <dgm:prSet phldrT="[Texto]"/>
      <dgm:spPr/>
      <dgm:t>
        <a:bodyPr/>
        <a:lstStyle/>
        <a:p>
          <a:r>
            <a:rPr lang="es-EC" dirty="0"/>
            <a:t>Problema economías mundiales</a:t>
          </a:r>
        </a:p>
      </dgm:t>
    </dgm:pt>
    <dgm:pt modelId="{783F50AB-83C4-468F-926F-6E3598D2F165}" type="parTrans" cxnId="{5E98B52A-B0E1-48A0-A4B4-BBBE20EB6DAC}">
      <dgm:prSet/>
      <dgm:spPr/>
      <dgm:t>
        <a:bodyPr/>
        <a:lstStyle/>
        <a:p>
          <a:endParaRPr lang="es-EC"/>
        </a:p>
      </dgm:t>
    </dgm:pt>
    <dgm:pt modelId="{21301599-6FF7-43D5-BBE2-6008158DAB0E}" type="sibTrans" cxnId="{5E98B52A-B0E1-48A0-A4B4-BBBE20EB6DAC}">
      <dgm:prSet/>
      <dgm:spPr/>
      <dgm:t>
        <a:bodyPr/>
        <a:lstStyle/>
        <a:p>
          <a:endParaRPr lang="es-EC"/>
        </a:p>
      </dgm:t>
    </dgm:pt>
    <dgm:pt modelId="{08215611-BB1E-40E2-8FC6-49A8CAA5DC0D}">
      <dgm:prSet phldrT="[Texto]"/>
      <dgm:spPr/>
      <dgm:t>
        <a:bodyPr/>
        <a:lstStyle/>
        <a:p>
          <a:r>
            <a:rPr lang="es-EC" dirty="0"/>
            <a:t>Inestabilidad Económica</a:t>
          </a:r>
        </a:p>
      </dgm:t>
    </dgm:pt>
    <dgm:pt modelId="{B3B13E28-8A07-4A23-83D4-92526F52CAB2}" type="parTrans" cxnId="{20886ACA-1205-4933-9491-FD6B0D3A37C2}">
      <dgm:prSet/>
      <dgm:spPr/>
      <dgm:t>
        <a:bodyPr/>
        <a:lstStyle/>
        <a:p>
          <a:endParaRPr lang="es-EC"/>
        </a:p>
      </dgm:t>
    </dgm:pt>
    <dgm:pt modelId="{4B63A70F-8561-4BBF-8504-D4D401D63960}" type="sibTrans" cxnId="{20886ACA-1205-4933-9491-FD6B0D3A37C2}">
      <dgm:prSet/>
      <dgm:spPr/>
      <dgm:t>
        <a:bodyPr/>
        <a:lstStyle/>
        <a:p>
          <a:endParaRPr lang="es-EC"/>
        </a:p>
      </dgm:t>
    </dgm:pt>
    <dgm:pt modelId="{0260D168-FCC9-4463-8512-90045B872AE7}" type="pres">
      <dgm:prSet presAssocID="{0254633E-A6EE-47F2-9A5E-245961EDF80D}" presName="outerComposite" presStyleCnt="0">
        <dgm:presLayoutVars>
          <dgm:chMax val="5"/>
          <dgm:dir/>
          <dgm:resizeHandles val="exact"/>
        </dgm:presLayoutVars>
      </dgm:prSet>
      <dgm:spPr/>
      <dgm:t>
        <a:bodyPr/>
        <a:lstStyle/>
        <a:p>
          <a:endParaRPr lang="es-ES"/>
        </a:p>
      </dgm:t>
    </dgm:pt>
    <dgm:pt modelId="{92D9DCAD-26E7-4D84-B54C-56CE6ACD9DFA}" type="pres">
      <dgm:prSet presAssocID="{0254633E-A6EE-47F2-9A5E-245961EDF80D}" presName="dummyMaxCanvas" presStyleCnt="0">
        <dgm:presLayoutVars/>
      </dgm:prSet>
      <dgm:spPr/>
    </dgm:pt>
    <dgm:pt modelId="{1A35E0EA-191C-4B2B-9DE0-FC3153059DE8}" type="pres">
      <dgm:prSet presAssocID="{0254633E-A6EE-47F2-9A5E-245961EDF80D}" presName="ThreeNodes_1" presStyleLbl="node1" presStyleIdx="0" presStyleCnt="3">
        <dgm:presLayoutVars>
          <dgm:bulletEnabled val="1"/>
        </dgm:presLayoutVars>
      </dgm:prSet>
      <dgm:spPr/>
      <dgm:t>
        <a:bodyPr/>
        <a:lstStyle/>
        <a:p>
          <a:endParaRPr lang="es-ES"/>
        </a:p>
      </dgm:t>
    </dgm:pt>
    <dgm:pt modelId="{9448F623-6DEA-43EE-AB44-5B328740E234}" type="pres">
      <dgm:prSet presAssocID="{0254633E-A6EE-47F2-9A5E-245961EDF80D}" presName="ThreeNodes_2" presStyleLbl="node1" presStyleIdx="1" presStyleCnt="3">
        <dgm:presLayoutVars>
          <dgm:bulletEnabled val="1"/>
        </dgm:presLayoutVars>
      </dgm:prSet>
      <dgm:spPr/>
      <dgm:t>
        <a:bodyPr/>
        <a:lstStyle/>
        <a:p>
          <a:endParaRPr lang="es-ES"/>
        </a:p>
      </dgm:t>
    </dgm:pt>
    <dgm:pt modelId="{688DFADA-22F9-4FF6-A0D8-02EB988A7F6D}" type="pres">
      <dgm:prSet presAssocID="{0254633E-A6EE-47F2-9A5E-245961EDF80D}" presName="ThreeNodes_3" presStyleLbl="node1" presStyleIdx="2" presStyleCnt="3">
        <dgm:presLayoutVars>
          <dgm:bulletEnabled val="1"/>
        </dgm:presLayoutVars>
      </dgm:prSet>
      <dgm:spPr/>
      <dgm:t>
        <a:bodyPr/>
        <a:lstStyle/>
        <a:p>
          <a:endParaRPr lang="es-ES"/>
        </a:p>
      </dgm:t>
    </dgm:pt>
    <dgm:pt modelId="{BBDF051D-43ED-4D56-BD1A-ADB4187FD145}" type="pres">
      <dgm:prSet presAssocID="{0254633E-A6EE-47F2-9A5E-245961EDF80D}" presName="ThreeConn_1-2" presStyleLbl="fgAccFollowNode1" presStyleIdx="0" presStyleCnt="2">
        <dgm:presLayoutVars>
          <dgm:bulletEnabled val="1"/>
        </dgm:presLayoutVars>
      </dgm:prSet>
      <dgm:spPr/>
      <dgm:t>
        <a:bodyPr/>
        <a:lstStyle/>
        <a:p>
          <a:endParaRPr lang="es-ES"/>
        </a:p>
      </dgm:t>
    </dgm:pt>
    <dgm:pt modelId="{7999CB5F-BE93-46E3-B1BC-AEB453EDCBCF}" type="pres">
      <dgm:prSet presAssocID="{0254633E-A6EE-47F2-9A5E-245961EDF80D}" presName="ThreeConn_2-3" presStyleLbl="fgAccFollowNode1" presStyleIdx="1" presStyleCnt="2">
        <dgm:presLayoutVars>
          <dgm:bulletEnabled val="1"/>
        </dgm:presLayoutVars>
      </dgm:prSet>
      <dgm:spPr/>
      <dgm:t>
        <a:bodyPr/>
        <a:lstStyle/>
        <a:p>
          <a:endParaRPr lang="es-ES"/>
        </a:p>
      </dgm:t>
    </dgm:pt>
    <dgm:pt modelId="{B0376B64-DCC8-47F3-8BEA-F13B98B78700}" type="pres">
      <dgm:prSet presAssocID="{0254633E-A6EE-47F2-9A5E-245961EDF80D}" presName="ThreeNodes_1_text" presStyleLbl="node1" presStyleIdx="2" presStyleCnt="3">
        <dgm:presLayoutVars>
          <dgm:bulletEnabled val="1"/>
        </dgm:presLayoutVars>
      </dgm:prSet>
      <dgm:spPr/>
      <dgm:t>
        <a:bodyPr/>
        <a:lstStyle/>
        <a:p>
          <a:endParaRPr lang="es-ES"/>
        </a:p>
      </dgm:t>
    </dgm:pt>
    <dgm:pt modelId="{79A56B28-A34C-4FC2-B67B-7C5DF870EC25}" type="pres">
      <dgm:prSet presAssocID="{0254633E-A6EE-47F2-9A5E-245961EDF80D}" presName="ThreeNodes_2_text" presStyleLbl="node1" presStyleIdx="2" presStyleCnt="3">
        <dgm:presLayoutVars>
          <dgm:bulletEnabled val="1"/>
        </dgm:presLayoutVars>
      </dgm:prSet>
      <dgm:spPr/>
      <dgm:t>
        <a:bodyPr/>
        <a:lstStyle/>
        <a:p>
          <a:endParaRPr lang="es-ES"/>
        </a:p>
      </dgm:t>
    </dgm:pt>
    <dgm:pt modelId="{B63A2F42-9A8F-4758-9617-9BCF2D57AE86}" type="pres">
      <dgm:prSet presAssocID="{0254633E-A6EE-47F2-9A5E-245961EDF80D}" presName="ThreeNodes_3_text" presStyleLbl="node1" presStyleIdx="2" presStyleCnt="3">
        <dgm:presLayoutVars>
          <dgm:bulletEnabled val="1"/>
        </dgm:presLayoutVars>
      </dgm:prSet>
      <dgm:spPr/>
      <dgm:t>
        <a:bodyPr/>
        <a:lstStyle/>
        <a:p>
          <a:endParaRPr lang="es-ES"/>
        </a:p>
      </dgm:t>
    </dgm:pt>
  </dgm:ptLst>
  <dgm:cxnLst>
    <dgm:cxn modelId="{1600A945-41EF-48F7-89C1-2684123BC04E}" type="presOf" srcId="{4FC69ECF-BD65-44E8-8343-CF0A3491D844}" destId="{79A56B28-A34C-4FC2-B67B-7C5DF870EC25}" srcOrd="1" destOrd="0" presId="urn:microsoft.com/office/officeart/2005/8/layout/vProcess5"/>
    <dgm:cxn modelId="{835C37C0-29F4-449C-A338-267D14BEB53A}" type="presOf" srcId="{E0B89094-C33A-475F-9449-6ED9A031F25A}" destId="{1A35E0EA-191C-4B2B-9DE0-FC3153059DE8}" srcOrd="0" destOrd="0" presId="urn:microsoft.com/office/officeart/2005/8/layout/vProcess5"/>
    <dgm:cxn modelId="{3F6F24A4-FA7B-43AC-8869-6DB4FF939AE3}" type="presOf" srcId="{08215611-BB1E-40E2-8FC6-49A8CAA5DC0D}" destId="{B63A2F42-9A8F-4758-9617-9BCF2D57AE86}" srcOrd="1" destOrd="0" presId="urn:microsoft.com/office/officeart/2005/8/layout/vProcess5"/>
    <dgm:cxn modelId="{EF2AE7F3-04B3-49CA-A502-7A4C75794FB2}" type="presOf" srcId="{0254633E-A6EE-47F2-9A5E-245961EDF80D}" destId="{0260D168-FCC9-4463-8512-90045B872AE7}" srcOrd="0" destOrd="0" presId="urn:microsoft.com/office/officeart/2005/8/layout/vProcess5"/>
    <dgm:cxn modelId="{74D71317-9912-4D64-B66F-E07BB4736CC5}" type="presOf" srcId="{8F593EAA-1E64-47C7-A7DD-1056B2CB9645}" destId="{BBDF051D-43ED-4D56-BD1A-ADB4187FD145}" srcOrd="0" destOrd="0" presId="urn:microsoft.com/office/officeart/2005/8/layout/vProcess5"/>
    <dgm:cxn modelId="{5E98B52A-B0E1-48A0-A4B4-BBBE20EB6DAC}" srcId="{0254633E-A6EE-47F2-9A5E-245961EDF80D}" destId="{4FC69ECF-BD65-44E8-8343-CF0A3491D844}" srcOrd="1" destOrd="0" parTransId="{783F50AB-83C4-468F-926F-6E3598D2F165}" sibTransId="{21301599-6FF7-43D5-BBE2-6008158DAB0E}"/>
    <dgm:cxn modelId="{346F844C-6E65-4932-9B8B-8414287AB0BB}" type="presOf" srcId="{4FC69ECF-BD65-44E8-8343-CF0A3491D844}" destId="{9448F623-6DEA-43EE-AB44-5B328740E234}" srcOrd="0" destOrd="0" presId="urn:microsoft.com/office/officeart/2005/8/layout/vProcess5"/>
    <dgm:cxn modelId="{20886ACA-1205-4933-9491-FD6B0D3A37C2}" srcId="{0254633E-A6EE-47F2-9A5E-245961EDF80D}" destId="{08215611-BB1E-40E2-8FC6-49A8CAA5DC0D}" srcOrd="2" destOrd="0" parTransId="{B3B13E28-8A07-4A23-83D4-92526F52CAB2}" sibTransId="{4B63A70F-8561-4BBF-8504-D4D401D63960}"/>
    <dgm:cxn modelId="{6823A586-CA65-4391-9E0A-9A05E723607B}" type="presOf" srcId="{08215611-BB1E-40E2-8FC6-49A8CAA5DC0D}" destId="{688DFADA-22F9-4FF6-A0D8-02EB988A7F6D}" srcOrd="0" destOrd="0" presId="urn:microsoft.com/office/officeart/2005/8/layout/vProcess5"/>
    <dgm:cxn modelId="{1AA45253-7025-4638-BBFA-1CD42B4D14F5}" type="presOf" srcId="{21301599-6FF7-43D5-BBE2-6008158DAB0E}" destId="{7999CB5F-BE93-46E3-B1BC-AEB453EDCBCF}" srcOrd="0" destOrd="0" presId="urn:microsoft.com/office/officeart/2005/8/layout/vProcess5"/>
    <dgm:cxn modelId="{95B35CAA-026C-42D5-BCAD-E71DDDC54534}" srcId="{0254633E-A6EE-47F2-9A5E-245961EDF80D}" destId="{E0B89094-C33A-475F-9449-6ED9A031F25A}" srcOrd="0" destOrd="0" parTransId="{DCA8F927-0588-4F38-8598-145DAC57DE32}" sibTransId="{8F593EAA-1E64-47C7-A7DD-1056B2CB9645}"/>
    <dgm:cxn modelId="{2E83EA3D-DD5F-480D-B7C5-3698D18286EC}" type="presOf" srcId="{E0B89094-C33A-475F-9449-6ED9A031F25A}" destId="{B0376B64-DCC8-47F3-8BEA-F13B98B78700}" srcOrd="1" destOrd="0" presId="urn:microsoft.com/office/officeart/2005/8/layout/vProcess5"/>
    <dgm:cxn modelId="{4A89C968-2F33-4ED6-83BB-A4A1B3B7FF98}" type="presParOf" srcId="{0260D168-FCC9-4463-8512-90045B872AE7}" destId="{92D9DCAD-26E7-4D84-B54C-56CE6ACD9DFA}" srcOrd="0" destOrd="0" presId="urn:microsoft.com/office/officeart/2005/8/layout/vProcess5"/>
    <dgm:cxn modelId="{D0BCF793-0E66-41DA-8B52-136815C4C876}" type="presParOf" srcId="{0260D168-FCC9-4463-8512-90045B872AE7}" destId="{1A35E0EA-191C-4B2B-9DE0-FC3153059DE8}" srcOrd="1" destOrd="0" presId="urn:microsoft.com/office/officeart/2005/8/layout/vProcess5"/>
    <dgm:cxn modelId="{C98738A1-805E-4F68-A832-A5076612949B}" type="presParOf" srcId="{0260D168-FCC9-4463-8512-90045B872AE7}" destId="{9448F623-6DEA-43EE-AB44-5B328740E234}" srcOrd="2" destOrd="0" presId="urn:microsoft.com/office/officeart/2005/8/layout/vProcess5"/>
    <dgm:cxn modelId="{6F0832EA-C545-439F-AC6F-73949907761A}" type="presParOf" srcId="{0260D168-FCC9-4463-8512-90045B872AE7}" destId="{688DFADA-22F9-4FF6-A0D8-02EB988A7F6D}" srcOrd="3" destOrd="0" presId="urn:microsoft.com/office/officeart/2005/8/layout/vProcess5"/>
    <dgm:cxn modelId="{E9C115EA-C2CB-4FA8-A6B5-C202FE039FF4}" type="presParOf" srcId="{0260D168-FCC9-4463-8512-90045B872AE7}" destId="{BBDF051D-43ED-4D56-BD1A-ADB4187FD145}" srcOrd="4" destOrd="0" presId="urn:microsoft.com/office/officeart/2005/8/layout/vProcess5"/>
    <dgm:cxn modelId="{63761678-A113-47B6-B075-8B8CF8B59FC3}" type="presParOf" srcId="{0260D168-FCC9-4463-8512-90045B872AE7}" destId="{7999CB5F-BE93-46E3-B1BC-AEB453EDCBCF}" srcOrd="5" destOrd="0" presId="urn:microsoft.com/office/officeart/2005/8/layout/vProcess5"/>
    <dgm:cxn modelId="{825C550D-43C3-402A-B699-DA87DB799680}" type="presParOf" srcId="{0260D168-FCC9-4463-8512-90045B872AE7}" destId="{B0376B64-DCC8-47F3-8BEA-F13B98B78700}" srcOrd="6" destOrd="0" presId="urn:microsoft.com/office/officeart/2005/8/layout/vProcess5"/>
    <dgm:cxn modelId="{47F3EF59-693C-4C85-86BD-3F6AEC0AB33E}" type="presParOf" srcId="{0260D168-FCC9-4463-8512-90045B872AE7}" destId="{79A56B28-A34C-4FC2-B67B-7C5DF870EC25}" srcOrd="7" destOrd="0" presId="urn:microsoft.com/office/officeart/2005/8/layout/vProcess5"/>
    <dgm:cxn modelId="{3B8D38BC-CABD-4C70-83CA-8DED84ACAB3A}" type="presParOf" srcId="{0260D168-FCC9-4463-8512-90045B872AE7}" destId="{B63A2F42-9A8F-4758-9617-9BCF2D57AE8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0755BC-C809-44DA-819B-90B3F16613E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s-EC"/>
        </a:p>
      </dgm:t>
    </dgm:pt>
    <dgm:pt modelId="{2095EAEF-FB1A-45B8-B7EC-59CF82FEC597}">
      <dgm:prSet phldrT="[Texto]" custT="1"/>
      <dgm:spPr/>
      <dgm:t>
        <a:bodyPr/>
        <a:lstStyle/>
        <a:p>
          <a:r>
            <a:rPr lang="es-EC" sz="2800" b="1" dirty="0">
              <a:solidFill>
                <a:schemeClr val="bg1"/>
              </a:solidFill>
            </a:rPr>
            <a:t>Primeras Sociedades</a:t>
          </a:r>
        </a:p>
      </dgm:t>
    </dgm:pt>
    <dgm:pt modelId="{3009CF44-83C2-425B-AD37-5AB10A86C125}" type="parTrans" cxnId="{0CDED3AC-B64C-4058-878C-26E9B22783E1}">
      <dgm:prSet/>
      <dgm:spPr/>
      <dgm:t>
        <a:bodyPr/>
        <a:lstStyle/>
        <a:p>
          <a:endParaRPr lang="es-EC" sz="2800" b="1">
            <a:solidFill>
              <a:schemeClr val="bg1"/>
            </a:solidFill>
          </a:endParaRPr>
        </a:p>
      </dgm:t>
    </dgm:pt>
    <dgm:pt modelId="{A53C290B-AADA-4BCC-A4C9-6C492DEDDCDB}" type="sibTrans" cxnId="{0CDED3AC-B64C-4058-878C-26E9B22783E1}">
      <dgm:prSet custT="1"/>
      <dgm:spPr/>
      <dgm:t>
        <a:bodyPr/>
        <a:lstStyle/>
        <a:p>
          <a:endParaRPr lang="es-EC" sz="2800" b="1">
            <a:solidFill>
              <a:schemeClr val="bg1"/>
            </a:solidFill>
          </a:endParaRPr>
        </a:p>
      </dgm:t>
    </dgm:pt>
    <dgm:pt modelId="{2093E0C6-6C93-453E-AB4C-35BA94C2CD66}">
      <dgm:prSet phldrT="[Texto]" custT="1"/>
      <dgm:spPr/>
      <dgm:t>
        <a:bodyPr/>
        <a:lstStyle/>
        <a:p>
          <a:r>
            <a:rPr lang="es-EC" sz="2800" b="1" dirty="0">
              <a:solidFill>
                <a:schemeClr val="bg1"/>
              </a:solidFill>
            </a:rPr>
            <a:t>Pocos beneficiados</a:t>
          </a:r>
        </a:p>
      </dgm:t>
    </dgm:pt>
    <dgm:pt modelId="{39CE354B-87DB-4405-BE39-95CB3355E9EA}" type="parTrans" cxnId="{09E2717B-0EAB-4159-8CE6-AD8A6CFF0A36}">
      <dgm:prSet/>
      <dgm:spPr/>
      <dgm:t>
        <a:bodyPr/>
        <a:lstStyle/>
        <a:p>
          <a:endParaRPr lang="es-EC" sz="2800" b="1">
            <a:solidFill>
              <a:schemeClr val="bg1"/>
            </a:solidFill>
          </a:endParaRPr>
        </a:p>
      </dgm:t>
    </dgm:pt>
    <dgm:pt modelId="{2FC1D5B4-0FE3-4BEE-A2F5-DBDF8F588D41}" type="sibTrans" cxnId="{09E2717B-0EAB-4159-8CE6-AD8A6CFF0A36}">
      <dgm:prSet custT="1"/>
      <dgm:spPr/>
      <dgm:t>
        <a:bodyPr/>
        <a:lstStyle/>
        <a:p>
          <a:endParaRPr lang="es-EC" sz="2800" b="1">
            <a:solidFill>
              <a:schemeClr val="bg1"/>
            </a:solidFill>
          </a:endParaRPr>
        </a:p>
      </dgm:t>
    </dgm:pt>
    <dgm:pt modelId="{7C95CF6F-8511-442B-924E-C8305479BA65}">
      <dgm:prSet phldrT="[Texto]" custT="1"/>
      <dgm:spPr/>
      <dgm:t>
        <a:bodyPr/>
        <a:lstStyle/>
        <a:p>
          <a:r>
            <a:rPr lang="es-EC" sz="2800" b="1" dirty="0">
              <a:solidFill>
                <a:schemeClr val="bg1"/>
              </a:solidFill>
            </a:rPr>
            <a:t>Desconocimiento</a:t>
          </a:r>
        </a:p>
      </dgm:t>
    </dgm:pt>
    <dgm:pt modelId="{F319A6E3-ECF9-450D-BC4F-44DBDD5CF8AA}" type="parTrans" cxnId="{22C817F5-BA23-48D9-9962-57A05866487A}">
      <dgm:prSet/>
      <dgm:spPr/>
      <dgm:t>
        <a:bodyPr/>
        <a:lstStyle/>
        <a:p>
          <a:endParaRPr lang="es-EC" sz="2800" b="1">
            <a:solidFill>
              <a:schemeClr val="bg1"/>
            </a:solidFill>
          </a:endParaRPr>
        </a:p>
      </dgm:t>
    </dgm:pt>
    <dgm:pt modelId="{4EEEBCF4-DF74-4D8C-BAFC-A0EA9F3D43B2}" type="sibTrans" cxnId="{22C817F5-BA23-48D9-9962-57A05866487A}">
      <dgm:prSet/>
      <dgm:spPr/>
      <dgm:t>
        <a:bodyPr/>
        <a:lstStyle/>
        <a:p>
          <a:endParaRPr lang="es-EC" sz="2800" b="1">
            <a:solidFill>
              <a:schemeClr val="bg1"/>
            </a:solidFill>
          </a:endParaRPr>
        </a:p>
      </dgm:t>
    </dgm:pt>
    <dgm:pt modelId="{B8045364-9B5F-4E04-B7F4-1A215A537F6D}" type="pres">
      <dgm:prSet presAssocID="{5D0755BC-C809-44DA-819B-90B3F16613E3}" presName="diagram" presStyleCnt="0">
        <dgm:presLayoutVars>
          <dgm:dir/>
          <dgm:resizeHandles val="exact"/>
        </dgm:presLayoutVars>
      </dgm:prSet>
      <dgm:spPr/>
      <dgm:t>
        <a:bodyPr/>
        <a:lstStyle/>
        <a:p>
          <a:endParaRPr lang="es-ES"/>
        </a:p>
      </dgm:t>
    </dgm:pt>
    <dgm:pt modelId="{90D54135-1258-42E3-99FE-8B5FD5FF5E2D}" type="pres">
      <dgm:prSet presAssocID="{2095EAEF-FB1A-45B8-B7EC-59CF82FEC597}" presName="node" presStyleLbl="node1" presStyleIdx="0" presStyleCnt="3">
        <dgm:presLayoutVars>
          <dgm:bulletEnabled val="1"/>
        </dgm:presLayoutVars>
      </dgm:prSet>
      <dgm:spPr/>
      <dgm:t>
        <a:bodyPr/>
        <a:lstStyle/>
        <a:p>
          <a:endParaRPr lang="es-ES"/>
        </a:p>
      </dgm:t>
    </dgm:pt>
    <dgm:pt modelId="{949A0839-98EC-4324-A4BB-1F504CFD1070}" type="pres">
      <dgm:prSet presAssocID="{A53C290B-AADA-4BCC-A4C9-6C492DEDDCDB}" presName="sibTrans" presStyleLbl="sibTrans2D1" presStyleIdx="0" presStyleCnt="2"/>
      <dgm:spPr/>
      <dgm:t>
        <a:bodyPr/>
        <a:lstStyle/>
        <a:p>
          <a:endParaRPr lang="es-ES"/>
        </a:p>
      </dgm:t>
    </dgm:pt>
    <dgm:pt modelId="{992B5985-D1E2-4F32-B239-D58CF8CD729C}" type="pres">
      <dgm:prSet presAssocID="{A53C290B-AADA-4BCC-A4C9-6C492DEDDCDB}" presName="connectorText" presStyleLbl="sibTrans2D1" presStyleIdx="0" presStyleCnt="2"/>
      <dgm:spPr/>
      <dgm:t>
        <a:bodyPr/>
        <a:lstStyle/>
        <a:p>
          <a:endParaRPr lang="es-ES"/>
        </a:p>
      </dgm:t>
    </dgm:pt>
    <dgm:pt modelId="{2FFAA3D1-AB0D-4CA2-9D61-DC007BC3E256}" type="pres">
      <dgm:prSet presAssocID="{2093E0C6-6C93-453E-AB4C-35BA94C2CD66}" presName="node" presStyleLbl="node1" presStyleIdx="1" presStyleCnt="3">
        <dgm:presLayoutVars>
          <dgm:bulletEnabled val="1"/>
        </dgm:presLayoutVars>
      </dgm:prSet>
      <dgm:spPr/>
      <dgm:t>
        <a:bodyPr/>
        <a:lstStyle/>
        <a:p>
          <a:endParaRPr lang="es-ES"/>
        </a:p>
      </dgm:t>
    </dgm:pt>
    <dgm:pt modelId="{AA628923-A5EC-4D69-ABA3-DF8946347D23}" type="pres">
      <dgm:prSet presAssocID="{2FC1D5B4-0FE3-4BEE-A2F5-DBDF8F588D41}" presName="sibTrans" presStyleLbl="sibTrans2D1" presStyleIdx="1" presStyleCnt="2"/>
      <dgm:spPr/>
      <dgm:t>
        <a:bodyPr/>
        <a:lstStyle/>
        <a:p>
          <a:endParaRPr lang="es-ES"/>
        </a:p>
      </dgm:t>
    </dgm:pt>
    <dgm:pt modelId="{D2BC3AC5-AD05-4B92-AEA1-90DBC8474CC9}" type="pres">
      <dgm:prSet presAssocID="{2FC1D5B4-0FE3-4BEE-A2F5-DBDF8F588D41}" presName="connectorText" presStyleLbl="sibTrans2D1" presStyleIdx="1" presStyleCnt="2"/>
      <dgm:spPr/>
      <dgm:t>
        <a:bodyPr/>
        <a:lstStyle/>
        <a:p>
          <a:endParaRPr lang="es-ES"/>
        </a:p>
      </dgm:t>
    </dgm:pt>
    <dgm:pt modelId="{2CA2C0BA-2A5D-4A84-97E1-47D1777A1BDF}" type="pres">
      <dgm:prSet presAssocID="{7C95CF6F-8511-442B-924E-C8305479BA65}" presName="node" presStyleLbl="node1" presStyleIdx="2" presStyleCnt="3" custScaleX="152314">
        <dgm:presLayoutVars>
          <dgm:bulletEnabled val="1"/>
        </dgm:presLayoutVars>
      </dgm:prSet>
      <dgm:spPr/>
      <dgm:t>
        <a:bodyPr/>
        <a:lstStyle/>
        <a:p>
          <a:endParaRPr lang="es-ES"/>
        </a:p>
      </dgm:t>
    </dgm:pt>
  </dgm:ptLst>
  <dgm:cxnLst>
    <dgm:cxn modelId="{A97F819C-6485-4D36-8969-979270BF88C9}" type="presOf" srcId="{A53C290B-AADA-4BCC-A4C9-6C492DEDDCDB}" destId="{992B5985-D1E2-4F32-B239-D58CF8CD729C}" srcOrd="1" destOrd="0" presId="urn:microsoft.com/office/officeart/2005/8/layout/process5"/>
    <dgm:cxn modelId="{5556DAD8-8A8E-4853-9D2D-F81BA5CF52EE}" type="presOf" srcId="{2FC1D5B4-0FE3-4BEE-A2F5-DBDF8F588D41}" destId="{D2BC3AC5-AD05-4B92-AEA1-90DBC8474CC9}" srcOrd="1" destOrd="0" presId="urn:microsoft.com/office/officeart/2005/8/layout/process5"/>
    <dgm:cxn modelId="{80A66793-1109-4F59-966F-3074790EF377}" type="presOf" srcId="{2FC1D5B4-0FE3-4BEE-A2F5-DBDF8F588D41}" destId="{AA628923-A5EC-4D69-ABA3-DF8946347D23}" srcOrd="0" destOrd="0" presId="urn:microsoft.com/office/officeart/2005/8/layout/process5"/>
    <dgm:cxn modelId="{A11F9845-AF74-487D-9651-6560369243A1}" type="presOf" srcId="{5D0755BC-C809-44DA-819B-90B3F16613E3}" destId="{B8045364-9B5F-4E04-B7F4-1A215A537F6D}" srcOrd="0" destOrd="0" presId="urn:microsoft.com/office/officeart/2005/8/layout/process5"/>
    <dgm:cxn modelId="{A1F23ACA-EC21-41E9-A528-C6D42794F868}" type="presOf" srcId="{2093E0C6-6C93-453E-AB4C-35BA94C2CD66}" destId="{2FFAA3D1-AB0D-4CA2-9D61-DC007BC3E256}" srcOrd="0" destOrd="0" presId="urn:microsoft.com/office/officeart/2005/8/layout/process5"/>
    <dgm:cxn modelId="{096CCC49-F97E-4189-963F-61CD68FFCC31}" type="presOf" srcId="{A53C290B-AADA-4BCC-A4C9-6C492DEDDCDB}" destId="{949A0839-98EC-4324-A4BB-1F504CFD1070}" srcOrd="0" destOrd="0" presId="urn:microsoft.com/office/officeart/2005/8/layout/process5"/>
    <dgm:cxn modelId="{0CDED3AC-B64C-4058-878C-26E9B22783E1}" srcId="{5D0755BC-C809-44DA-819B-90B3F16613E3}" destId="{2095EAEF-FB1A-45B8-B7EC-59CF82FEC597}" srcOrd="0" destOrd="0" parTransId="{3009CF44-83C2-425B-AD37-5AB10A86C125}" sibTransId="{A53C290B-AADA-4BCC-A4C9-6C492DEDDCDB}"/>
    <dgm:cxn modelId="{22C817F5-BA23-48D9-9962-57A05866487A}" srcId="{5D0755BC-C809-44DA-819B-90B3F16613E3}" destId="{7C95CF6F-8511-442B-924E-C8305479BA65}" srcOrd="2" destOrd="0" parTransId="{F319A6E3-ECF9-450D-BC4F-44DBDD5CF8AA}" sibTransId="{4EEEBCF4-DF74-4D8C-BAFC-A0EA9F3D43B2}"/>
    <dgm:cxn modelId="{09E2717B-0EAB-4159-8CE6-AD8A6CFF0A36}" srcId="{5D0755BC-C809-44DA-819B-90B3F16613E3}" destId="{2093E0C6-6C93-453E-AB4C-35BA94C2CD66}" srcOrd="1" destOrd="0" parTransId="{39CE354B-87DB-4405-BE39-95CB3355E9EA}" sibTransId="{2FC1D5B4-0FE3-4BEE-A2F5-DBDF8F588D41}"/>
    <dgm:cxn modelId="{9A806695-416F-4B3D-913B-ACA718DF758D}" type="presOf" srcId="{7C95CF6F-8511-442B-924E-C8305479BA65}" destId="{2CA2C0BA-2A5D-4A84-97E1-47D1777A1BDF}" srcOrd="0" destOrd="0" presId="urn:microsoft.com/office/officeart/2005/8/layout/process5"/>
    <dgm:cxn modelId="{3CAEFDCB-2BF5-4191-A840-083C39AB74CA}" type="presOf" srcId="{2095EAEF-FB1A-45B8-B7EC-59CF82FEC597}" destId="{90D54135-1258-42E3-99FE-8B5FD5FF5E2D}" srcOrd="0" destOrd="0" presId="urn:microsoft.com/office/officeart/2005/8/layout/process5"/>
    <dgm:cxn modelId="{CFCA8D37-5299-482D-894D-C4E051E5B1A3}" type="presParOf" srcId="{B8045364-9B5F-4E04-B7F4-1A215A537F6D}" destId="{90D54135-1258-42E3-99FE-8B5FD5FF5E2D}" srcOrd="0" destOrd="0" presId="urn:microsoft.com/office/officeart/2005/8/layout/process5"/>
    <dgm:cxn modelId="{463906BE-3D67-47FD-ADB4-6B681D0B6FAC}" type="presParOf" srcId="{B8045364-9B5F-4E04-B7F4-1A215A537F6D}" destId="{949A0839-98EC-4324-A4BB-1F504CFD1070}" srcOrd="1" destOrd="0" presId="urn:microsoft.com/office/officeart/2005/8/layout/process5"/>
    <dgm:cxn modelId="{52316565-A43E-495C-9EBB-EA553CB1B55D}" type="presParOf" srcId="{949A0839-98EC-4324-A4BB-1F504CFD1070}" destId="{992B5985-D1E2-4F32-B239-D58CF8CD729C}" srcOrd="0" destOrd="0" presId="urn:microsoft.com/office/officeart/2005/8/layout/process5"/>
    <dgm:cxn modelId="{92A63552-EF42-4B8C-80DE-06839E54E8AD}" type="presParOf" srcId="{B8045364-9B5F-4E04-B7F4-1A215A537F6D}" destId="{2FFAA3D1-AB0D-4CA2-9D61-DC007BC3E256}" srcOrd="2" destOrd="0" presId="urn:microsoft.com/office/officeart/2005/8/layout/process5"/>
    <dgm:cxn modelId="{43778C64-156F-4E92-842C-0A5D0CE32F4E}" type="presParOf" srcId="{B8045364-9B5F-4E04-B7F4-1A215A537F6D}" destId="{AA628923-A5EC-4D69-ABA3-DF8946347D23}" srcOrd="3" destOrd="0" presId="urn:microsoft.com/office/officeart/2005/8/layout/process5"/>
    <dgm:cxn modelId="{9C76415D-6294-4E76-8128-695AC0893ECE}" type="presParOf" srcId="{AA628923-A5EC-4D69-ABA3-DF8946347D23}" destId="{D2BC3AC5-AD05-4B92-AEA1-90DBC8474CC9}" srcOrd="0" destOrd="0" presId="urn:microsoft.com/office/officeart/2005/8/layout/process5"/>
    <dgm:cxn modelId="{9F5C7BF5-7C78-4282-B4CC-841BBAD1AC75}" type="presParOf" srcId="{B8045364-9B5F-4E04-B7F4-1A215A537F6D}" destId="{2CA2C0BA-2A5D-4A84-97E1-47D1777A1BDF}"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CD2939-B5F3-4455-A95B-8162D7FCB82A}" type="doc">
      <dgm:prSet loTypeId="urn:microsoft.com/office/officeart/2005/8/layout/pyramid2" loCatId="list" qsTypeId="urn:microsoft.com/office/officeart/2005/8/quickstyle/simple1" qsCatId="simple" csTypeId="urn:microsoft.com/office/officeart/2005/8/colors/colorful4" csCatId="colorful" phldr="1"/>
      <dgm:spPr/>
    </dgm:pt>
    <dgm:pt modelId="{870683A2-99A6-400D-88EA-DB2264B0F47E}">
      <dgm:prSet phldrT="[Texto]"/>
      <dgm:spPr/>
      <dgm:t>
        <a:bodyPr/>
        <a:lstStyle/>
        <a:p>
          <a:r>
            <a:rPr lang="es-EC" b="1" dirty="0">
              <a:solidFill>
                <a:schemeClr val="tx2">
                  <a:lumMod val="50000"/>
                </a:schemeClr>
              </a:solidFill>
            </a:rPr>
            <a:t>MONOPOLISTA</a:t>
          </a:r>
        </a:p>
      </dgm:t>
    </dgm:pt>
    <dgm:pt modelId="{7069D0B7-07DE-4C1B-A40A-4897017811E1}" type="parTrans" cxnId="{B7758003-1EB1-443F-9287-59A11338598E}">
      <dgm:prSet/>
      <dgm:spPr/>
      <dgm:t>
        <a:bodyPr/>
        <a:lstStyle/>
        <a:p>
          <a:endParaRPr lang="es-EC" b="1">
            <a:solidFill>
              <a:schemeClr val="tx2">
                <a:lumMod val="50000"/>
              </a:schemeClr>
            </a:solidFill>
          </a:endParaRPr>
        </a:p>
      </dgm:t>
    </dgm:pt>
    <dgm:pt modelId="{C38C8033-EF07-4C1C-BC73-23AA4FFF972E}" type="sibTrans" cxnId="{B7758003-1EB1-443F-9287-59A11338598E}">
      <dgm:prSet/>
      <dgm:spPr/>
      <dgm:t>
        <a:bodyPr/>
        <a:lstStyle/>
        <a:p>
          <a:endParaRPr lang="es-EC" b="1">
            <a:solidFill>
              <a:schemeClr val="tx2">
                <a:lumMod val="50000"/>
              </a:schemeClr>
            </a:solidFill>
          </a:endParaRPr>
        </a:p>
      </dgm:t>
    </dgm:pt>
    <dgm:pt modelId="{007F4508-761A-4B90-B4D5-CB58C498B92C}">
      <dgm:prSet phldrT="[Texto]"/>
      <dgm:spPr/>
      <dgm:t>
        <a:bodyPr/>
        <a:lstStyle/>
        <a:p>
          <a:r>
            <a:rPr lang="es-EC" b="1" dirty="0">
              <a:solidFill>
                <a:schemeClr val="tx2">
                  <a:lumMod val="50000"/>
                </a:schemeClr>
              </a:solidFill>
            </a:rPr>
            <a:t>SOBREDECLARACION COSTOS</a:t>
          </a:r>
        </a:p>
      </dgm:t>
    </dgm:pt>
    <dgm:pt modelId="{5CC712E9-EEEF-45CB-8461-E26D5A1BA69E}" type="parTrans" cxnId="{2E39D35F-A7C4-438B-B16D-63336A15D025}">
      <dgm:prSet/>
      <dgm:spPr/>
      <dgm:t>
        <a:bodyPr/>
        <a:lstStyle/>
        <a:p>
          <a:endParaRPr lang="es-EC" b="1">
            <a:solidFill>
              <a:schemeClr val="tx2">
                <a:lumMod val="50000"/>
              </a:schemeClr>
            </a:solidFill>
          </a:endParaRPr>
        </a:p>
      </dgm:t>
    </dgm:pt>
    <dgm:pt modelId="{5E6BDF5E-1C63-4230-B5B9-0F5AD94EC89B}" type="sibTrans" cxnId="{2E39D35F-A7C4-438B-B16D-63336A15D025}">
      <dgm:prSet/>
      <dgm:spPr/>
      <dgm:t>
        <a:bodyPr/>
        <a:lstStyle/>
        <a:p>
          <a:endParaRPr lang="es-EC" b="1">
            <a:solidFill>
              <a:schemeClr val="tx2">
                <a:lumMod val="50000"/>
              </a:schemeClr>
            </a:solidFill>
          </a:endParaRPr>
        </a:p>
      </dgm:t>
    </dgm:pt>
    <dgm:pt modelId="{A7F8B040-E336-47F4-9EDA-BD01BEF38A07}">
      <dgm:prSet phldrT="[Texto]"/>
      <dgm:spPr/>
      <dgm:t>
        <a:bodyPr/>
        <a:lstStyle/>
        <a:p>
          <a:r>
            <a:rPr lang="es-EC" b="1" dirty="0">
              <a:solidFill>
                <a:schemeClr val="tx2">
                  <a:lumMod val="50000"/>
                </a:schemeClr>
              </a:solidFill>
            </a:rPr>
            <a:t>GANAR Y GANAR</a:t>
          </a:r>
        </a:p>
      </dgm:t>
    </dgm:pt>
    <dgm:pt modelId="{66DCED2B-734D-4A1D-A158-1EB051182B22}" type="parTrans" cxnId="{D8DDCD44-BAB6-4F8C-B80D-1DDD88EB8A24}">
      <dgm:prSet/>
      <dgm:spPr/>
      <dgm:t>
        <a:bodyPr/>
        <a:lstStyle/>
        <a:p>
          <a:endParaRPr lang="es-EC" b="1">
            <a:solidFill>
              <a:schemeClr val="tx2">
                <a:lumMod val="50000"/>
              </a:schemeClr>
            </a:solidFill>
          </a:endParaRPr>
        </a:p>
      </dgm:t>
    </dgm:pt>
    <dgm:pt modelId="{AB092BA6-519F-4E3E-A39B-A44A7D884555}" type="sibTrans" cxnId="{D8DDCD44-BAB6-4F8C-B80D-1DDD88EB8A24}">
      <dgm:prSet/>
      <dgm:spPr/>
      <dgm:t>
        <a:bodyPr/>
        <a:lstStyle/>
        <a:p>
          <a:endParaRPr lang="es-EC" b="1">
            <a:solidFill>
              <a:schemeClr val="tx2">
                <a:lumMod val="50000"/>
              </a:schemeClr>
            </a:solidFill>
          </a:endParaRPr>
        </a:p>
      </dgm:t>
    </dgm:pt>
    <dgm:pt modelId="{FC2E1186-7E00-4B1A-A792-DB454555A5A8}" type="pres">
      <dgm:prSet presAssocID="{28CD2939-B5F3-4455-A95B-8162D7FCB82A}" presName="compositeShape" presStyleCnt="0">
        <dgm:presLayoutVars>
          <dgm:dir/>
          <dgm:resizeHandles/>
        </dgm:presLayoutVars>
      </dgm:prSet>
      <dgm:spPr/>
    </dgm:pt>
    <dgm:pt modelId="{7A4DD2DB-25F5-4415-A801-4F394552A9F7}" type="pres">
      <dgm:prSet presAssocID="{28CD2939-B5F3-4455-A95B-8162D7FCB82A}" presName="pyramid" presStyleLbl="node1" presStyleIdx="0" presStyleCnt="1"/>
      <dgm:spPr/>
    </dgm:pt>
    <dgm:pt modelId="{C8166B5B-578A-417D-AFA1-3CC61EB66B12}" type="pres">
      <dgm:prSet presAssocID="{28CD2939-B5F3-4455-A95B-8162D7FCB82A}" presName="theList" presStyleCnt="0"/>
      <dgm:spPr/>
    </dgm:pt>
    <dgm:pt modelId="{488858DF-516D-461D-800C-E82028830EF3}" type="pres">
      <dgm:prSet presAssocID="{870683A2-99A6-400D-88EA-DB2264B0F47E}" presName="aNode" presStyleLbl="fgAcc1" presStyleIdx="0" presStyleCnt="3">
        <dgm:presLayoutVars>
          <dgm:bulletEnabled val="1"/>
        </dgm:presLayoutVars>
      </dgm:prSet>
      <dgm:spPr/>
      <dgm:t>
        <a:bodyPr/>
        <a:lstStyle/>
        <a:p>
          <a:endParaRPr lang="es-ES"/>
        </a:p>
      </dgm:t>
    </dgm:pt>
    <dgm:pt modelId="{5FD54F65-2C32-45AF-892F-304CCC3498DC}" type="pres">
      <dgm:prSet presAssocID="{870683A2-99A6-400D-88EA-DB2264B0F47E}" presName="aSpace" presStyleCnt="0"/>
      <dgm:spPr/>
    </dgm:pt>
    <dgm:pt modelId="{2730CE90-FEA3-499A-AB2C-87C91D21393A}" type="pres">
      <dgm:prSet presAssocID="{007F4508-761A-4B90-B4D5-CB58C498B92C}" presName="aNode" presStyleLbl="fgAcc1" presStyleIdx="1" presStyleCnt="3">
        <dgm:presLayoutVars>
          <dgm:bulletEnabled val="1"/>
        </dgm:presLayoutVars>
      </dgm:prSet>
      <dgm:spPr/>
      <dgm:t>
        <a:bodyPr/>
        <a:lstStyle/>
        <a:p>
          <a:endParaRPr lang="es-ES"/>
        </a:p>
      </dgm:t>
    </dgm:pt>
    <dgm:pt modelId="{C8001672-01BF-46A8-821A-02B971A86593}" type="pres">
      <dgm:prSet presAssocID="{007F4508-761A-4B90-B4D5-CB58C498B92C}" presName="aSpace" presStyleCnt="0"/>
      <dgm:spPr/>
    </dgm:pt>
    <dgm:pt modelId="{500121E1-9A61-401C-93C8-7567772D0B9E}" type="pres">
      <dgm:prSet presAssocID="{A7F8B040-E336-47F4-9EDA-BD01BEF38A07}" presName="aNode" presStyleLbl="fgAcc1" presStyleIdx="2" presStyleCnt="3">
        <dgm:presLayoutVars>
          <dgm:bulletEnabled val="1"/>
        </dgm:presLayoutVars>
      </dgm:prSet>
      <dgm:spPr/>
      <dgm:t>
        <a:bodyPr/>
        <a:lstStyle/>
        <a:p>
          <a:endParaRPr lang="es-ES"/>
        </a:p>
      </dgm:t>
    </dgm:pt>
    <dgm:pt modelId="{3E49A705-4314-4C9C-849F-814A0E2949C8}" type="pres">
      <dgm:prSet presAssocID="{A7F8B040-E336-47F4-9EDA-BD01BEF38A07}" presName="aSpace" presStyleCnt="0"/>
      <dgm:spPr/>
    </dgm:pt>
  </dgm:ptLst>
  <dgm:cxnLst>
    <dgm:cxn modelId="{8430339E-95CB-4921-A8BB-1F97B4E93762}" type="presOf" srcId="{870683A2-99A6-400D-88EA-DB2264B0F47E}" destId="{488858DF-516D-461D-800C-E82028830EF3}" srcOrd="0" destOrd="0" presId="urn:microsoft.com/office/officeart/2005/8/layout/pyramid2"/>
    <dgm:cxn modelId="{B7758003-1EB1-443F-9287-59A11338598E}" srcId="{28CD2939-B5F3-4455-A95B-8162D7FCB82A}" destId="{870683A2-99A6-400D-88EA-DB2264B0F47E}" srcOrd="0" destOrd="0" parTransId="{7069D0B7-07DE-4C1B-A40A-4897017811E1}" sibTransId="{C38C8033-EF07-4C1C-BC73-23AA4FFF972E}"/>
    <dgm:cxn modelId="{D8DDCD44-BAB6-4F8C-B80D-1DDD88EB8A24}" srcId="{28CD2939-B5F3-4455-A95B-8162D7FCB82A}" destId="{A7F8B040-E336-47F4-9EDA-BD01BEF38A07}" srcOrd="2" destOrd="0" parTransId="{66DCED2B-734D-4A1D-A158-1EB051182B22}" sibTransId="{AB092BA6-519F-4E3E-A39B-A44A7D884555}"/>
    <dgm:cxn modelId="{71CCB098-9F53-4ADE-8753-18FFA48ED997}" type="presOf" srcId="{007F4508-761A-4B90-B4D5-CB58C498B92C}" destId="{2730CE90-FEA3-499A-AB2C-87C91D21393A}" srcOrd="0" destOrd="0" presId="urn:microsoft.com/office/officeart/2005/8/layout/pyramid2"/>
    <dgm:cxn modelId="{E3AA8AD7-E353-41A0-BF47-7417617B9857}" type="presOf" srcId="{28CD2939-B5F3-4455-A95B-8162D7FCB82A}" destId="{FC2E1186-7E00-4B1A-A792-DB454555A5A8}" srcOrd="0" destOrd="0" presId="urn:microsoft.com/office/officeart/2005/8/layout/pyramid2"/>
    <dgm:cxn modelId="{2E39D35F-A7C4-438B-B16D-63336A15D025}" srcId="{28CD2939-B5F3-4455-A95B-8162D7FCB82A}" destId="{007F4508-761A-4B90-B4D5-CB58C498B92C}" srcOrd="1" destOrd="0" parTransId="{5CC712E9-EEEF-45CB-8461-E26D5A1BA69E}" sibTransId="{5E6BDF5E-1C63-4230-B5B9-0F5AD94EC89B}"/>
    <dgm:cxn modelId="{DCF51F62-3022-4C19-8C1C-A89AA9BF931D}" type="presOf" srcId="{A7F8B040-E336-47F4-9EDA-BD01BEF38A07}" destId="{500121E1-9A61-401C-93C8-7567772D0B9E}" srcOrd="0" destOrd="0" presId="urn:microsoft.com/office/officeart/2005/8/layout/pyramid2"/>
    <dgm:cxn modelId="{BEC63912-9D4B-4D6E-9B67-8EA34CF9292A}" type="presParOf" srcId="{FC2E1186-7E00-4B1A-A792-DB454555A5A8}" destId="{7A4DD2DB-25F5-4415-A801-4F394552A9F7}" srcOrd="0" destOrd="0" presId="urn:microsoft.com/office/officeart/2005/8/layout/pyramid2"/>
    <dgm:cxn modelId="{EC60B764-BAAF-457B-8050-9C2233FCE5C4}" type="presParOf" srcId="{FC2E1186-7E00-4B1A-A792-DB454555A5A8}" destId="{C8166B5B-578A-417D-AFA1-3CC61EB66B12}" srcOrd="1" destOrd="0" presId="urn:microsoft.com/office/officeart/2005/8/layout/pyramid2"/>
    <dgm:cxn modelId="{1318BEEB-8A4D-4092-AFF0-6531CD19E6E9}" type="presParOf" srcId="{C8166B5B-578A-417D-AFA1-3CC61EB66B12}" destId="{488858DF-516D-461D-800C-E82028830EF3}" srcOrd="0" destOrd="0" presId="urn:microsoft.com/office/officeart/2005/8/layout/pyramid2"/>
    <dgm:cxn modelId="{8B64B115-97FE-4DFA-B9C3-0D2D3E078AE1}" type="presParOf" srcId="{C8166B5B-578A-417D-AFA1-3CC61EB66B12}" destId="{5FD54F65-2C32-45AF-892F-304CCC3498DC}" srcOrd="1" destOrd="0" presId="urn:microsoft.com/office/officeart/2005/8/layout/pyramid2"/>
    <dgm:cxn modelId="{7D389820-2877-4A9F-9384-666E097FABA4}" type="presParOf" srcId="{C8166B5B-578A-417D-AFA1-3CC61EB66B12}" destId="{2730CE90-FEA3-499A-AB2C-87C91D21393A}" srcOrd="2" destOrd="0" presId="urn:microsoft.com/office/officeart/2005/8/layout/pyramid2"/>
    <dgm:cxn modelId="{722BF0AC-2827-48C8-A7B3-8FBB7CDA406C}" type="presParOf" srcId="{C8166B5B-578A-417D-AFA1-3CC61EB66B12}" destId="{C8001672-01BF-46A8-821A-02B971A86593}" srcOrd="3" destOrd="0" presId="urn:microsoft.com/office/officeart/2005/8/layout/pyramid2"/>
    <dgm:cxn modelId="{26E511CB-7B98-412F-B267-A5CBDD5CA511}" type="presParOf" srcId="{C8166B5B-578A-417D-AFA1-3CC61EB66B12}" destId="{500121E1-9A61-401C-93C8-7567772D0B9E}" srcOrd="4" destOrd="0" presId="urn:microsoft.com/office/officeart/2005/8/layout/pyramid2"/>
    <dgm:cxn modelId="{D14EDEA9-A6CD-43D6-AA74-8D5E00005B45}" type="presParOf" srcId="{C8166B5B-578A-417D-AFA1-3CC61EB66B12}" destId="{3E49A705-4314-4C9C-849F-814A0E2949C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58E586-BB59-4472-99AB-2E59616FDF26}"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es-EC"/>
        </a:p>
      </dgm:t>
    </dgm:pt>
    <dgm:pt modelId="{FBE953E2-5AF3-4FCA-A68A-54D3E867AC6A}">
      <dgm:prSet phldrT="[Texto]"/>
      <dgm:spPr/>
      <dgm:t>
        <a:bodyPr/>
        <a:lstStyle/>
        <a:p>
          <a:r>
            <a:rPr lang="es-EC" b="1" dirty="0"/>
            <a:t>LORTI</a:t>
          </a:r>
        </a:p>
      </dgm:t>
    </dgm:pt>
    <dgm:pt modelId="{CAC1A49F-0166-4F18-9D71-3AE6D2B61A1A}" type="parTrans" cxnId="{563C5E81-9E8C-48F4-945B-C70B59AC212C}">
      <dgm:prSet/>
      <dgm:spPr/>
      <dgm:t>
        <a:bodyPr/>
        <a:lstStyle/>
        <a:p>
          <a:endParaRPr lang="es-EC" b="1"/>
        </a:p>
      </dgm:t>
    </dgm:pt>
    <dgm:pt modelId="{9F3B375E-FEC3-4BDC-B186-2BA4852DE6EE}" type="sibTrans" cxnId="{563C5E81-9E8C-48F4-945B-C70B59AC212C}">
      <dgm:prSet/>
      <dgm:spPr/>
      <dgm:t>
        <a:bodyPr/>
        <a:lstStyle/>
        <a:p>
          <a:endParaRPr lang="es-EC" b="1"/>
        </a:p>
      </dgm:t>
    </dgm:pt>
    <dgm:pt modelId="{D0609388-1216-4D13-BD52-54DC32EE5256}">
      <dgm:prSet phldrT="[Texto]"/>
      <dgm:spPr/>
      <dgm:t>
        <a:bodyPr/>
        <a:lstStyle/>
        <a:p>
          <a:r>
            <a:rPr lang="es-EC" b="1" dirty="0"/>
            <a:t>Socia-Solidario</a:t>
          </a:r>
        </a:p>
      </dgm:t>
    </dgm:pt>
    <dgm:pt modelId="{4E321BD3-1A42-4E26-A0C1-CA598A73875B}" type="parTrans" cxnId="{2DC7DD3D-C092-4245-80F5-A0EF0695802E}">
      <dgm:prSet/>
      <dgm:spPr/>
      <dgm:t>
        <a:bodyPr/>
        <a:lstStyle/>
        <a:p>
          <a:endParaRPr lang="es-EC" b="1"/>
        </a:p>
      </dgm:t>
    </dgm:pt>
    <dgm:pt modelId="{5B3D3F8A-EF47-497A-9C25-2521269CD174}" type="sibTrans" cxnId="{2DC7DD3D-C092-4245-80F5-A0EF0695802E}">
      <dgm:prSet/>
      <dgm:spPr/>
      <dgm:t>
        <a:bodyPr/>
        <a:lstStyle/>
        <a:p>
          <a:endParaRPr lang="es-EC" b="1"/>
        </a:p>
      </dgm:t>
    </dgm:pt>
    <dgm:pt modelId="{C124C359-FDF5-425B-A825-92FAD08ABEAC}">
      <dgm:prSet phldrT="[Texto]"/>
      <dgm:spPr/>
      <dgm:t>
        <a:bodyPr/>
        <a:lstStyle/>
        <a:p>
          <a:r>
            <a:rPr lang="es-EC" b="1" dirty="0"/>
            <a:t>Empleo, producción</a:t>
          </a:r>
        </a:p>
      </dgm:t>
    </dgm:pt>
    <dgm:pt modelId="{F1D9BBF9-52FF-428D-B891-930E6B0D22F8}" type="parTrans" cxnId="{AD993384-0B2D-4600-BEF9-E95D9D73879B}">
      <dgm:prSet/>
      <dgm:spPr/>
      <dgm:t>
        <a:bodyPr/>
        <a:lstStyle/>
        <a:p>
          <a:endParaRPr lang="es-EC" b="1"/>
        </a:p>
      </dgm:t>
    </dgm:pt>
    <dgm:pt modelId="{744870D2-00C7-4AD0-AF3E-9870B62D388B}" type="sibTrans" cxnId="{AD993384-0B2D-4600-BEF9-E95D9D73879B}">
      <dgm:prSet/>
      <dgm:spPr/>
      <dgm:t>
        <a:bodyPr/>
        <a:lstStyle/>
        <a:p>
          <a:endParaRPr lang="es-EC" b="1"/>
        </a:p>
      </dgm:t>
    </dgm:pt>
    <dgm:pt modelId="{6E3927B4-3971-4465-B156-13398229DE87}" type="pres">
      <dgm:prSet presAssocID="{0058E586-BB59-4472-99AB-2E59616FDF26}" presName="Name0" presStyleCnt="0">
        <dgm:presLayoutVars>
          <dgm:dir/>
          <dgm:resizeHandles val="exact"/>
        </dgm:presLayoutVars>
      </dgm:prSet>
      <dgm:spPr/>
      <dgm:t>
        <a:bodyPr/>
        <a:lstStyle/>
        <a:p>
          <a:endParaRPr lang="es-ES"/>
        </a:p>
      </dgm:t>
    </dgm:pt>
    <dgm:pt modelId="{081243D3-E510-4273-AF5C-F98FC8E7EA73}" type="pres">
      <dgm:prSet presAssocID="{FBE953E2-5AF3-4FCA-A68A-54D3E867AC6A}" presName="node" presStyleLbl="node1" presStyleIdx="0" presStyleCnt="3">
        <dgm:presLayoutVars>
          <dgm:bulletEnabled val="1"/>
        </dgm:presLayoutVars>
      </dgm:prSet>
      <dgm:spPr/>
      <dgm:t>
        <a:bodyPr/>
        <a:lstStyle/>
        <a:p>
          <a:endParaRPr lang="es-ES"/>
        </a:p>
      </dgm:t>
    </dgm:pt>
    <dgm:pt modelId="{AC638D70-93C3-4EAB-9587-7EFF6DBE56AA}" type="pres">
      <dgm:prSet presAssocID="{9F3B375E-FEC3-4BDC-B186-2BA4852DE6EE}" presName="sibTrans" presStyleLbl="sibTrans2D1" presStyleIdx="0" presStyleCnt="3"/>
      <dgm:spPr/>
      <dgm:t>
        <a:bodyPr/>
        <a:lstStyle/>
        <a:p>
          <a:endParaRPr lang="es-ES"/>
        </a:p>
      </dgm:t>
    </dgm:pt>
    <dgm:pt modelId="{DBC56D39-FB21-44F8-8913-1DEB9E39A495}" type="pres">
      <dgm:prSet presAssocID="{9F3B375E-FEC3-4BDC-B186-2BA4852DE6EE}" presName="connectorText" presStyleLbl="sibTrans2D1" presStyleIdx="0" presStyleCnt="3"/>
      <dgm:spPr/>
      <dgm:t>
        <a:bodyPr/>
        <a:lstStyle/>
        <a:p>
          <a:endParaRPr lang="es-ES"/>
        </a:p>
      </dgm:t>
    </dgm:pt>
    <dgm:pt modelId="{E124B223-4C09-413B-8690-96A6ED584943}" type="pres">
      <dgm:prSet presAssocID="{D0609388-1216-4D13-BD52-54DC32EE5256}" presName="node" presStyleLbl="node1" presStyleIdx="1" presStyleCnt="3">
        <dgm:presLayoutVars>
          <dgm:bulletEnabled val="1"/>
        </dgm:presLayoutVars>
      </dgm:prSet>
      <dgm:spPr/>
      <dgm:t>
        <a:bodyPr/>
        <a:lstStyle/>
        <a:p>
          <a:endParaRPr lang="es-ES"/>
        </a:p>
      </dgm:t>
    </dgm:pt>
    <dgm:pt modelId="{7C295097-7560-489F-99BA-339086DF2F73}" type="pres">
      <dgm:prSet presAssocID="{5B3D3F8A-EF47-497A-9C25-2521269CD174}" presName="sibTrans" presStyleLbl="sibTrans2D1" presStyleIdx="1" presStyleCnt="3"/>
      <dgm:spPr/>
      <dgm:t>
        <a:bodyPr/>
        <a:lstStyle/>
        <a:p>
          <a:endParaRPr lang="es-ES"/>
        </a:p>
      </dgm:t>
    </dgm:pt>
    <dgm:pt modelId="{49996C10-B21C-4252-8415-A850BBC39470}" type="pres">
      <dgm:prSet presAssocID="{5B3D3F8A-EF47-497A-9C25-2521269CD174}" presName="connectorText" presStyleLbl="sibTrans2D1" presStyleIdx="1" presStyleCnt="3"/>
      <dgm:spPr/>
      <dgm:t>
        <a:bodyPr/>
        <a:lstStyle/>
        <a:p>
          <a:endParaRPr lang="es-ES"/>
        </a:p>
      </dgm:t>
    </dgm:pt>
    <dgm:pt modelId="{9335BF93-2F68-4319-AA72-B8C8382AEC46}" type="pres">
      <dgm:prSet presAssocID="{C124C359-FDF5-425B-A825-92FAD08ABEAC}" presName="node" presStyleLbl="node1" presStyleIdx="2" presStyleCnt="3">
        <dgm:presLayoutVars>
          <dgm:bulletEnabled val="1"/>
        </dgm:presLayoutVars>
      </dgm:prSet>
      <dgm:spPr/>
      <dgm:t>
        <a:bodyPr/>
        <a:lstStyle/>
        <a:p>
          <a:endParaRPr lang="es-ES"/>
        </a:p>
      </dgm:t>
    </dgm:pt>
    <dgm:pt modelId="{21822234-BBEB-474B-9DC5-F0CA1F34A2B2}" type="pres">
      <dgm:prSet presAssocID="{744870D2-00C7-4AD0-AF3E-9870B62D388B}" presName="sibTrans" presStyleLbl="sibTrans2D1" presStyleIdx="2" presStyleCnt="3"/>
      <dgm:spPr/>
      <dgm:t>
        <a:bodyPr/>
        <a:lstStyle/>
        <a:p>
          <a:endParaRPr lang="es-ES"/>
        </a:p>
      </dgm:t>
    </dgm:pt>
    <dgm:pt modelId="{798C5B8B-F6F5-4F12-A8D0-80880AB3396F}" type="pres">
      <dgm:prSet presAssocID="{744870D2-00C7-4AD0-AF3E-9870B62D388B}" presName="connectorText" presStyleLbl="sibTrans2D1" presStyleIdx="2" presStyleCnt="3"/>
      <dgm:spPr/>
      <dgm:t>
        <a:bodyPr/>
        <a:lstStyle/>
        <a:p>
          <a:endParaRPr lang="es-ES"/>
        </a:p>
      </dgm:t>
    </dgm:pt>
  </dgm:ptLst>
  <dgm:cxnLst>
    <dgm:cxn modelId="{EF84D7DF-69B8-4B53-A349-66A2868AE337}" type="presOf" srcId="{744870D2-00C7-4AD0-AF3E-9870B62D388B}" destId="{21822234-BBEB-474B-9DC5-F0CA1F34A2B2}" srcOrd="0" destOrd="0" presId="urn:microsoft.com/office/officeart/2005/8/layout/cycle7"/>
    <dgm:cxn modelId="{DA811295-EEF4-4F2F-8A06-784BB2349D58}" type="presOf" srcId="{744870D2-00C7-4AD0-AF3E-9870B62D388B}" destId="{798C5B8B-F6F5-4F12-A8D0-80880AB3396F}" srcOrd="1" destOrd="0" presId="urn:microsoft.com/office/officeart/2005/8/layout/cycle7"/>
    <dgm:cxn modelId="{7ED8A0D5-E561-414B-813B-BBB3B4D94DA5}" type="presOf" srcId="{9F3B375E-FEC3-4BDC-B186-2BA4852DE6EE}" destId="{DBC56D39-FB21-44F8-8913-1DEB9E39A495}" srcOrd="1" destOrd="0" presId="urn:microsoft.com/office/officeart/2005/8/layout/cycle7"/>
    <dgm:cxn modelId="{563C5E81-9E8C-48F4-945B-C70B59AC212C}" srcId="{0058E586-BB59-4472-99AB-2E59616FDF26}" destId="{FBE953E2-5AF3-4FCA-A68A-54D3E867AC6A}" srcOrd="0" destOrd="0" parTransId="{CAC1A49F-0166-4F18-9D71-3AE6D2B61A1A}" sibTransId="{9F3B375E-FEC3-4BDC-B186-2BA4852DE6EE}"/>
    <dgm:cxn modelId="{2DC7DD3D-C092-4245-80F5-A0EF0695802E}" srcId="{0058E586-BB59-4472-99AB-2E59616FDF26}" destId="{D0609388-1216-4D13-BD52-54DC32EE5256}" srcOrd="1" destOrd="0" parTransId="{4E321BD3-1A42-4E26-A0C1-CA598A73875B}" sibTransId="{5B3D3F8A-EF47-497A-9C25-2521269CD174}"/>
    <dgm:cxn modelId="{A1FFA1B0-BA15-497E-A9E6-32E984671DAA}" type="presOf" srcId="{9F3B375E-FEC3-4BDC-B186-2BA4852DE6EE}" destId="{AC638D70-93C3-4EAB-9587-7EFF6DBE56AA}" srcOrd="0" destOrd="0" presId="urn:microsoft.com/office/officeart/2005/8/layout/cycle7"/>
    <dgm:cxn modelId="{896C1626-E0DC-4187-A734-C2BD054E6B12}" type="presOf" srcId="{5B3D3F8A-EF47-497A-9C25-2521269CD174}" destId="{7C295097-7560-489F-99BA-339086DF2F73}" srcOrd="0" destOrd="0" presId="urn:microsoft.com/office/officeart/2005/8/layout/cycle7"/>
    <dgm:cxn modelId="{11C51662-7886-4CAB-9D40-37E2C4E75D25}" type="presOf" srcId="{0058E586-BB59-4472-99AB-2E59616FDF26}" destId="{6E3927B4-3971-4465-B156-13398229DE87}" srcOrd="0" destOrd="0" presId="urn:microsoft.com/office/officeart/2005/8/layout/cycle7"/>
    <dgm:cxn modelId="{9DB8F72D-F15A-465E-B6FA-1CDFD30CD5E7}" type="presOf" srcId="{C124C359-FDF5-425B-A825-92FAD08ABEAC}" destId="{9335BF93-2F68-4319-AA72-B8C8382AEC46}" srcOrd="0" destOrd="0" presId="urn:microsoft.com/office/officeart/2005/8/layout/cycle7"/>
    <dgm:cxn modelId="{AD993384-0B2D-4600-BEF9-E95D9D73879B}" srcId="{0058E586-BB59-4472-99AB-2E59616FDF26}" destId="{C124C359-FDF5-425B-A825-92FAD08ABEAC}" srcOrd="2" destOrd="0" parTransId="{F1D9BBF9-52FF-428D-B891-930E6B0D22F8}" sibTransId="{744870D2-00C7-4AD0-AF3E-9870B62D388B}"/>
    <dgm:cxn modelId="{11594A30-EF3C-4576-9082-AF7BBA415753}" type="presOf" srcId="{5B3D3F8A-EF47-497A-9C25-2521269CD174}" destId="{49996C10-B21C-4252-8415-A850BBC39470}" srcOrd="1" destOrd="0" presId="urn:microsoft.com/office/officeart/2005/8/layout/cycle7"/>
    <dgm:cxn modelId="{EE1D4878-DFDE-4BE2-990D-45803248548B}" type="presOf" srcId="{FBE953E2-5AF3-4FCA-A68A-54D3E867AC6A}" destId="{081243D3-E510-4273-AF5C-F98FC8E7EA73}" srcOrd="0" destOrd="0" presId="urn:microsoft.com/office/officeart/2005/8/layout/cycle7"/>
    <dgm:cxn modelId="{D4CC84F0-05F0-4B20-9946-0F100EE716E0}" type="presOf" srcId="{D0609388-1216-4D13-BD52-54DC32EE5256}" destId="{E124B223-4C09-413B-8690-96A6ED584943}" srcOrd="0" destOrd="0" presId="urn:microsoft.com/office/officeart/2005/8/layout/cycle7"/>
    <dgm:cxn modelId="{62AC83A7-4B44-4818-9C59-112D44B2A28E}" type="presParOf" srcId="{6E3927B4-3971-4465-B156-13398229DE87}" destId="{081243D3-E510-4273-AF5C-F98FC8E7EA73}" srcOrd="0" destOrd="0" presId="urn:microsoft.com/office/officeart/2005/8/layout/cycle7"/>
    <dgm:cxn modelId="{F2EC54B0-E959-4CB8-AF8E-48EE2F377F0D}" type="presParOf" srcId="{6E3927B4-3971-4465-B156-13398229DE87}" destId="{AC638D70-93C3-4EAB-9587-7EFF6DBE56AA}" srcOrd="1" destOrd="0" presId="urn:microsoft.com/office/officeart/2005/8/layout/cycle7"/>
    <dgm:cxn modelId="{97A45D3E-921E-4312-94E1-9D07D0E68A0B}" type="presParOf" srcId="{AC638D70-93C3-4EAB-9587-7EFF6DBE56AA}" destId="{DBC56D39-FB21-44F8-8913-1DEB9E39A495}" srcOrd="0" destOrd="0" presId="urn:microsoft.com/office/officeart/2005/8/layout/cycle7"/>
    <dgm:cxn modelId="{CFD710A1-7D0F-46BB-A126-4587D0614338}" type="presParOf" srcId="{6E3927B4-3971-4465-B156-13398229DE87}" destId="{E124B223-4C09-413B-8690-96A6ED584943}" srcOrd="2" destOrd="0" presId="urn:microsoft.com/office/officeart/2005/8/layout/cycle7"/>
    <dgm:cxn modelId="{64F7D9D5-6DF7-4C30-8E93-908A35A255B7}" type="presParOf" srcId="{6E3927B4-3971-4465-B156-13398229DE87}" destId="{7C295097-7560-489F-99BA-339086DF2F73}" srcOrd="3" destOrd="0" presId="urn:microsoft.com/office/officeart/2005/8/layout/cycle7"/>
    <dgm:cxn modelId="{AF5FF1FD-6C25-481D-972B-3756C648B6B9}" type="presParOf" srcId="{7C295097-7560-489F-99BA-339086DF2F73}" destId="{49996C10-B21C-4252-8415-A850BBC39470}" srcOrd="0" destOrd="0" presId="urn:microsoft.com/office/officeart/2005/8/layout/cycle7"/>
    <dgm:cxn modelId="{5E090788-A721-4512-BB6F-29C33D070356}" type="presParOf" srcId="{6E3927B4-3971-4465-B156-13398229DE87}" destId="{9335BF93-2F68-4319-AA72-B8C8382AEC46}" srcOrd="4" destOrd="0" presId="urn:microsoft.com/office/officeart/2005/8/layout/cycle7"/>
    <dgm:cxn modelId="{83E08DE7-BADC-40E2-8B84-2C77BECF3472}" type="presParOf" srcId="{6E3927B4-3971-4465-B156-13398229DE87}" destId="{21822234-BBEB-474B-9DC5-F0CA1F34A2B2}" srcOrd="5" destOrd="0" presId="urn:microsoft.com/office/officeart/2005/8/layout/cycle7"/>
    <dgm:cxn modelId="{DE9B7DA7-A88D-42A2-9863-6B9FD26DD194}" type="presParOf" srcId="{21822234-BBEB-474B-9DC5-F0CA1F34A2B2}" destId="{798C5B8B-F6F5-4F12-A8D0-80880AB3396F}"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784089-6370-4AE7-8BBB-B2EFE8B4BC44}" type="doc">
      <dgm:prSet loTypeId="urn:microsoft.com/office/officeart/2005/8/layout/arrow1" loCatId="relationship" qsTypeId="urn:microsoft.com/office/officeart/2005/8/quickstyle/simple1" qsCatId="simple" csTypeId="urn:microsoft.com/office/officeart/2005/8/colors/colorful5" csCatId="colorful" phldr="1"/>
      <dgm:spPr/>
      <dgm:t>
        <a:bodyPr/>
        <a:lstStyle/>
        <a:p>
          <a:endParaRPr lang="es-EC"/>
        </a:p>
      </dgm:t>
    </dgm:pt>
    <dgm:pt modelId="{8B8ABD26-0B89-47BB-9C3E-DA371B160882}">
      <dgm:prSet phldrT="[Texto]" custT="1"/>
      <dgm:spPr/>
      <dgm:t>
        <a:bodyPr/>
        <a:lstStyle/>
        <a:p>
          <a:r>
            <a:rPr lang="es-EC" sz="2400" dirty="0"/>
            <a:t>Impuesto</a:t>
          </a:r>
        </a:p>
      </dgm:t>
    </dgm:pt>
    <dgm:pt modelId="{33385C9D-A3AA-489D-9952-AAC77FB84BFF}" type="parTrans" cxnId="{5E4EF063-29DF-4E6D-8BBB-6B372984550C}">
      <dgm:prSet/>
      <dgm:spPr/>
      <dgm:t>
        <a:bodyPr/>
        <a:lstStyle/>
        <a:p>
          <a:endParaRPr lang="es-EC" sz="2400"/>
        </a:p>
      </dgm:t>
    </dgm:pt>
    <dgm:pt modelId="{C6552DD9-B85B-4577-9948-3D69E1DB0F3F}" type="sibTrans" cxnId="{5E4EF063-29DF-4E6D-8BBB-6B372984550C}">
      <dgm:prSet/>
      <dgm:spPr/>
      <dgm:t>
        <a:bodyPr/>
        <a:lstStyle/>
        <a:p>
          <a:endParaRPr lang="es-EC" sz="2400"/>
        </a:p>
      </dgm:t>
    </dgm:pt>
    <dgm:pt modelId="{E945CA9D-5877-4B2E-A277-3B03812CFD6E}">
      <dgm:prSet phldrT="[Texto]" custT="1"/>
      <dgm:spPr/>
      <dgm:t>
        <a:bodyPr/>
        <a:lstStyle/>
        <a:p>
          <a:r>
            <a:rPr lang="es-EC" sz="2400" dirty="0"/>
            <a:t>Tasa</a:t>
          </a:r>
        </a:p>
      </dgm:t>
    </dgm:pt>
    <dgm:pt modelId="{D339FA90-8E8C-44B4-A0F5-C10B044FB3EF}" type="parTrans" cxnId="{AD40DC1C-681F-4D12-A48B-E76550EC765A}">
      <dgm:prSet/>
      <dgm:spPr/>
      <dgm:t>
        <a:bodyPr/>
        <a:lstStyle/>
        <a:p>
          <a:endParaRPr lang="es-EC" sz="2400"/>
        </a:p>
      </dgm:t>
    </dgm:pt>
    <dgm:pt modelId="{4CF690B2-2E64-4D79-A993-959FB37F0C6B}" type="sibTrans" cxnId="{AD40DC1C-681F-4D12-A48B-E76550EC765A}">
      <dgm:prSet/>
      <dgm:spPr/>
      <dgm:t>
        <a:bodyPr/>
        <a:lstStyle/>
        <a:p>
          <a:endParaRPr lang="es-EC" sz="2400"/>
        </a:p>
      </dgm:t>
    </dgm:pt>
    <dgm:pt modelId="{CF13A085-10EA-415B-A7FB-E7DDAA4DAB1C}" type="pres">
      <dgm:prSet presAssocID="{17784089-6370-4AE7-8BBB-B2EFE8B4BC44}" presName="cycle" presStyleCnt="0">
        <dgm:presLayoutVars>
          <dgm:dir/>
          <dgm:resizeHandles val="exact"/>
        </dgm:presLayoutVars>
      </dgm:prSet>
      <dgm:spPr/>
      <dgm:t>
        <a:bodyPr/>
        <a:lstStyle/>
        <a:p>
          <a:endParaRPr lang="es-ES"/>
        </a:p>
      </dgm:t>
    </dgm:pt>
    <dgm:pt modelId="{B8602FC6-8AE8-4C78-9D4B-D46D3BF68D62}" type="pres">
      <dgm:prSet presAssocID="{8B8ABD26-0B89-47BB-9C3E-DA371B160882}" presName="arrow" presStyleLbl="node1" presStyleIdx="0" presStyleCnt="2">
        <dgm:presLayoutVars>
          <dgm:bulletEnabled val="1"/>
        </dgm:presLayoutVars>
      </dgm:prSet>
      <dgm:spPr/>
      <dgm:t>
        <a:bodyPr/>
        <a:lstStyle/>
        <a:p>
          <a:endParaRPr lang="es-ES"/>
        </a:p>
      </dgm:t>
    </dgm:pt>
    <dgm:pt modelId="{27BF269A-064A-46B9-B089-53AC83505F1C}" type="pres">
      <dgm:prSet presAssocID="{E945CA9D-5877-4B2E-A277-3B03812CFD6E}" presName="arrow" presStyleLbl="node1" presStyleIdx="1" presStyleCnt="2">
        <dgm:presLayoutVars>
          <dgm:bulletEnabled val="1"/>
        </dgm:presLayoutVars>
      </dgm:prSet>
      <dgm:spPr/>
      <dgm:t>
        <a:bodyPr/>
        <a:lstStyle/>
        <a:p>
          <a:endParaRPr lang="es-ES"/>
        </a:p>
      </dgm:t>
    </dgm:pt>
  </dgm:ptLst>
  <dgm:cxnLst>
    <dgm:cxn modelId="{5E4EF063-29DF-4E6D-8BBB-6B372984550C}" srcId="{17784089-6370-4AE7-8BBB-B2EFE8B4BC44}" destId="{8B8ABD26-0B89-47BB-9C3E-DA371B160882}" srcOrd="0" destOrd="0" parTransId="{33385C9D-A3AA-489D-9952-AAC77FB84BFF}" sibTransId="{C6552DD9-B85B-4577-9948-3D69E1DB0F3F}"/>
    <dgm:cxn modelId="{4DC7DF8D-4F0F-436A-8EB8-A8EDF3FF106A}" type="presOf" srcId="{8B8ABD26-0B89-47BB-9C3E-DA371B160882}" destId="{B8602FC6-8AE8-4C78-9D4B-D46D3BF68D62}" srcOrd="0" destOrd="0" presId="urn:microsoft.com/office/officeart/2005/8/layout/arrow1"/>
    <dgm:cxn modelId="{AD40DC1C-681F-4D12-A48B-E76550EC765A}" srcId="{17784089-6370-4AE7-8BBB-B2EFE8B4BC44}" destId="{E945CA9D-5877-4B2E-A277-3B03812CFD6E}" srcOrd="1" destOrd="0" parTransId="{D339FA90-8E8C-44B4-A0F5-C10B044FB3EF}" sibTransId="{4CF690B2-2E64-4D79-A993-959FB37F0C6B}"/>
    <dgm:cxn modelId="{C54B85A2-76CD-4A58-A2FE-566EE0723431}" type="presOf" srcId="{E945CA9D-5877-4B2E-A277-3B03812CFD6E}" destId="{27BF269A-064A-46B9-B089-53AC83505F1C}" srcOrd="0" destOrd="0" presId="urn:microsoft.com/office/officeart/2005/8/layout/arrow1"/>
    <dgm:cxn modelId="{07572E97-9F89-4354-9FC6-0388911F5BF4}" type="presOf" srcId="{17784089-6370-4AE7-8BBB-B2EFE8B4BC44}" destId="{CF13A085-10EA-415B-A7FB-E7DDAA4DAB1C}" srcOrd="0" destOrd="0" presId="urn:microsoft.com/office/officeart/2005/8/layout/arrow1"/>
    <dgm:cxn modelId="{88E9CFD3-6794-4D5C-A645-56B11AEE6440}" type="presParOf" srcId="{CF13A085-10EA-415B-A7FB-E7DDAA4DAB1C}" destId="{B8602FC6-8AE8-4C78-9D4B-D46D3BF68D62}" srcOrd="0" destOrd="0" presId="urn:microsoft.com/office/officeart/2005/8/layout/arrow1"/>
    <dgm:cxn modelId="{0EE8AAF2-0F59-44B3-9151-F7DF6CC2B5BF}" type="presParOf" srcId="{CF13A085-10EA-415B-A7FB-E7DDAA4DAB1C}" destId="{27BF269A-064A-46B9-B089-53AC83505F1C}" srcOrd="1" destOrd="0" presId="urn:microsoft.com/office/officeart/2005/8/layout/arrow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25E5C0-2E08-45F4-ABF4-7DF73F3B634C}" type="doc">
      <dgm:prSet loTypeId="urn:microsoft.com/office/officeart/2005/8/layout/arrow1" loCatId="relationship" qsTypeId="urn:microsoft.com/office/officeart/2005/8/quickstyle/simple1" qsCatId="simple" csTypeId="urn:microsoft.com/office/officeart/2005/8/colors/colorful1" csCatId="colorful" phldr="1"/>
      <dgm:spPr/>
      <dgm:t>
        <a:bodyPr/>
        <a:lstStyle/>
        <a:p>
          <a:endParaRPr lang="es-EC"/>
        </a:p>
      </dgm:t>
    </dgm:pt>
    <dgm:pt modelId="{2D5FF399-D4C6-4247-97F1-BA98ACA4BA1F}">
      <dgm:prSet phldrT="[Texto]"/>
      <dgm:spPr/>
      <dgm:t>
        <a:bodyPr/>
        <a:lstStyle/>
        <a:p>
          <a:r>
            <a:rPr lang="es-EC" b="1" dirty="0">
              <a:solidFill>
                <a:schemeClr val="tx2">
                  <a:lumMod val="50000"/>
                </a:schemeClr>
              </a:solidFill>
            </a:rPr>
            <a:t>Tributación</a:t>
          </a:r>
        </a:p>
      </dgm:t>
    </dgm:pt>
    <dgm:pt modelId="{3127F5DF-52E6-426F-A216-23A0DCA71D24}" type="parTrans" cxnId="{1B665905-012E-4C15-BC35-B50C42377E03}">
      <dgm:prSet/>
      <dgm:spPr/>
      <dgm:t>
        <a:bodyPr/>
        <a:lstStyle/>
        <a:p>
          <a:endParaRPr lang="es-EC" b="1">
            <a:solidFill>
              <a:schemeClr val="tx2">
                <a:lumMod val="50000"/>
              </a:schemeClr>
            </a:solidFill>
          </a:endParaRPr>
        </a:p>
      </dgm:t>
    </dgm:pt>
    <dgm:pt modelId="{A485E7AD-9575-42F3-A5C2-7D185A8974BF}" type="sibTrans" cxnId="{1B665905-012E-4C15-BC35-B50C42377E03}">
      <dgm:prSet/>
      <dgm:spPr/>
      <dgm:t>
        <a:bodyPr/>
        <a:lstStyle/>
        <a:p>
          <a:endParaRPr lang="es-EC" b="1">
            <a:solidFill>
              <a:schemeClr val="tx2">
                <a:lumMod val="50000"/>
              </a:schemeClr>
            </a:solidFill>
          </a:endParaRPr>
        </a:p>
      </dgm:t>
    </dgm:pt>
    <dgm:pt modelId="{CFE39FDB-5918-4662-8150-3293465A4A42}">
      <dgm:prSet phldrT="[Texto]"/>
      <dgm:spPr/>
      <dgm:t>
        <a:bodyPr/>
        <a:lstStyle/>
        <a:p>
          <a:r>
            <a:rPr lang="es-EC" b="1" dirty="0">
              <a:solidFill>
                <a:schemeClr val="tx2">
                  <a:lumMod val="50000"/>
                </a:schemeClr>
              </a:solidFill>
            </a:rPr>
            <a:t>Tributo</a:t>
          </a:r>
        </a:p>
      </dgm:t>
    </dgm:pt>
    <dgm:pt modelId="{7A758C5D-0065-45C1-A49F-4C2600DC2DE3}" type="parTrans" cxnId="{004C7FD1-025A-4768-BD07-81F4DD9DC9AD}">
      <dgm:prSet/>
      <dgm:spPr/>
      <dgm:t>
        <a:bodyPr/>
        <a:lstStyle/>
        <a:p>
          <a:endParaRPr lang="es-EC" b="1">
            <a:solidFill>
              <a:schemeClr val="tx2">
                <a:lumMod val="50000"/>
              </a:schemeClr>
            </a:solidFill>
          </a:endParaRPr>
        </a:p>
      </dgm:t>
    </dgm:pt>
    <dgm:pt modelId="{A419C32A-B726-4E2E-826A-6F842270A44C}" type="sibTrans" cxnId="{004C7FD1-025A-4768-BD07-81F4DD9DC9AD}">
      <dgm:prSet/>
      <dgm:spPr/>
      <dgm:t>
        <a:bodyPr/>
        <a:lstStyle/>
        <a:p>
          <a:endParaRPr lang="es-EC" b="1">
            <a:solidFill>
              <a:schemeClr val="tx2">
                <a:lumMod val="50000"/>
              </a:schemeClr>
            </a:solidFill>
          </a:endParaRPr>
        </a:p>
      </dgm:t>
    </dgm:pt>
    <dgm:pt modelId="{5AB2A1E7-5D8C-4F45-8AFD-E979CC9BD1F2}" type="pres">
      <dgm:prSet presAssocID="{8A25E5C0-2E08-45F4-ABF4-7DF73F3B634C}" presName="cycle" presStyleCnt="0">
        <dgm:presLayoutVars>
          <dgm:dir/>
          <dgm:resizeHandles val="exact"/>
        </dgm:presLayoutVars>
      </dgm:prSet>
      <dgm:spPr/>
      <dgm:t>
        <a:bodyPr/>
        <a:lstStyle/>
        <a:p>
          <a:endParaRPr lang="es-ES"/>
        </a:p>
      </dgm:t>
    </dgm:pt>
    <dgm:pt modelId="{319948F6-14A6-4E20-849F-350DB13B3DF9}" type="pres">
      <dgm:prSet presAssocID="{2D5FF399-D4C6-4247-97F1-BA98ACA4BA1F}" presName="arrow" presStyleLbl="node1" presStyleIdx="0" presStyleCnt="2">
        <dgm:presLayoutVars>
          <dgm:bulletEnabled val="1"/>
        </dgm:presLayoutVars>
      </dgm:prSet>
      <dgm:spPr/>
      <dgm:t>
        <a:bodyPr/>
        <a:lstStyle/>
        <a:p>
          <a:endParaRPr lang="es-ES"/>
        </a:p>
      </dgm:t>
    </dgm:pt>
    <dgm:pt modelId="{F978D648-7ACB-4B56-BE09-14A9A3D6A821}" type="pres">
      <dgm:prSet presAssocID="{CFE39FDB-5918-4662-8150-3293465A4A42}" presName="arrow" presStyleLbl="node1" presStyleIdx="1" presStyleCnt="2">
        <dgm:presLayoutVars>
          <dgm:bulletEnabled val="1"/>
        </dgm:presLayoutVars>
      </dgm:prSet>
      <dgm:spPr/>
      <dgm:t>
        <a:bodyPr/>
        <a:lstStyle/>
        <a:p>
          <a:endParaRPr lang="es-ES"/>
        </a:p>
      </dgm:t>
    </dgm:pt>
  </dgm:ptLst>
  <dgm:cxnLst>
    <dgm:cxn modelId="{3136A4A1-372F-4B71-99E6-4B2A895B6ED0}" type="presOf" srcId="{CFE39FDB-5918-4662-8150-3293465A4A42}" destId="{F978D648-7ACB-4B56-BE09-14A9A3D6A821}" srcOrd="0" destOrd="0" presId="urn:microsoft.com/office/officeart/2005/8/layout/arrow1"/>
    <dgm:cxn modelId="{004C7FD1-025A-4768-BD07-81F4DD9DC9AD}" srcId="{8A25E5C0-2E08-45F4-ABF4-7DF73F3B634C}" destId="{CFE39FDB-5918-4662-8150-3293465A4A42}" srcOrd="1" destOrd="0" parTransId="{7A758C5D-0065-45C1-A49F-4C2600DC2DE3}" sibTransId="{A419C32A-B726-4E2E-826A-6F842270A44C}"/>
    <dgm:cxn modelId="{451EC04F-6A13-4B1D-B1F4-8DDBC6E53794}" type="presOf" srcId="{8A25E5C0-2E08-45F4-ABF4-7DF73F3B634C}" destId="{5AB2A1E7-5D8C-4F45-8AFD-E979CC9BD1F2}" srcOrd="0" destOrd="0" presId="urn:microsoft.com/office/officeart/2005/8/layout/arrow1"/>
    <dgm:cxn modelId="{1B665905-012E-4C15-BC35-B50C42377E03}" srcId="{8A25E5C0-2E08-45F4-ABF4-7DF73F3B634C}" destId="{2D5FF399-D4C6-4247-97F1-BA98ACA4BA1F}" srcOrd="0" destOrd="0" parTransId="{3127F5DF-52E6-426F-A216-23A0DCA71D24}" sibTransId="{A485E7AD-9575-42F3-A5C2-7D185A8974BF}"/>
    <dgm:cxn modelId="{409A3FEA-89DD-4F30-B3D3-C8C579DED7B8}" type="presOf" srcId="{2D5FF399-D4C6-4247-97F1-BA98ACA4BA1F}" destId="{319948F6-14A6-4E20-849F-350DB13B3DF9}" srcOrd="0" destOrd="0" presId="urn:microsoft.com/office/officeart/2005/8/layout/arrow1"/>
    <dgm:cxn modelId="{B01CBFFC-BB88-45C8-BDA9-B746AE655CD2}" type="presParOf" srcId="{5AB2A1E7-5D8C-4F45-8AFD-E979CC9BD1F2}" destId="{319948F6-14A6-4E20-849F-350DB13B3DF9}" srcOrd="0" destOrd="0" presId="urn:microsoft.com/office/officeart/2005/8/layout/arrow1"/>
    <dgm:cxn modelId="{5A777CFC-5162-4456-BE8C-1546D03FD72B}" type="presParOf" srcId="{5AB2A1E7-5D8C-4F45-8AFD-E979CC9BD1F2}" destId="{F978D648-7ACB-4B56-BE09-14A9A3D6A821}" srcOrd="1" destOrd="0" presId="urn:microsoft.com/office/officeart/2005/8/layout/arrow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784089-6370-4AE7-8BBB-B2EFE8B4BC44}" type="doc">
      <dgm:prSet loTypeId="urn:microsoft.com/office/officeart/2005/8/layout/arrow1" loCatId="relationship" qsTypeId="urn:microsoft.com/office/officeart/2005/8/quickstyle/simple1" qsCatId="simple" csTypeId="urn:microsoft.com/office/officeart/2005/8/colors/colorful3" csCatId="colorful" phldr="1"/>
      <dgm:spPr/>
      <dgm:t>
        <a:bodyPr/>
        <a:lstStyle/>
        <a:p>
          <a:endParaRPr lang="es-EC"/>
        </a:p>
      </dgm:t>
    </dgm:pt>
    <dgm:pt modelId="{8B8ABD26-0B89-47BB-9C3E-DA371B160882}">
      <dgm:prSet phldrT="[Texto]" custT="1"/>
      <dgm:spPr/>
      <dgm:t>
        <a:bodyPr/>
        <a:lstStyle/>
        <a:p>
          <a:r>
            <a:rPr lang="es-EC" sz="2400" b="1" dirty="0">
              <a:solidFill>
                <a:schemeClr val="tx2">
                  <a:lumMod val="50000"/>
                </a:schemeClr>
              </a:solidFill>
            </a:rPr>
            <a:t>Elusión Fiscal</a:t>
          </a:r>
        </a:p>
      </dgm:t>
    </dgm:pt>
    <dgm:pt modelId="{33385C9D-A3AA-489D-9952-AAC77FB84BFF}" type="parTrans" cxnId="{5E4EF063-29DF-4E6D-8BBB-6B372984550C}">
      <dgm:prSet/>
      <dgm:spPr/>
      <dgm:t>
        <a:bodyPr/>
        <a:lstStyle/>
        <a:p>
          <a:endParaRPr lang="es-EC" sz="2400" b="1">
            <a:solidFill>
              <a:schemeClr val="tx2">
                <a:lumMod val="50000"/>
              </a:schemeClr>
            </a:solidFill>
          </a:endParaRPr>
        </a:p>
      </dgm:t>
    </dgm:pt>
    <dgm:pt modelId="{C6552DD9-B85B-4577-9948-3D69E1DB0F3F}" type="sibTrans" cxnId="{5E4EF063-29DF-4E6D-8BBB-6B372984550C}">
      <dgm:prSet/>
      <dgm:spPr/>
      <dgm:t>
        <a:bodyPr/>
        <a:lstStyle/>
        <a:p>
          <a:endParaRPr lang="es-EC" sz="2400" b="1">
            <a:solidFill>
              <a:schemeClr val="tx2">
                <a:lumMod val="50000"/>
              </a:schemeClr>
            </a:solidFill>
          </a:endParaRPr>
        </a:p>
      </dgm:t>
    </dgm:pt>
    <dgm:pt modelId="{E945CA9D-5877-4B2E-A277-3B03812CFD6E}">
      <dgm:prSet phldrT="[Texto]" custT="1"/>
      <dgm:spPr/>
      <dgm:t>
        <a:bodyPr/>
        <a:lstStyle/>
        <a:p>
          <a:r>
            <a:rPr lang="es-EC" sz="2400" b="1" dirty="0">
              <a:solidFill>
                <a:schemeClr val="tx2">
                  <a:lumMod val="50000"/>
                </a:schemeClr>
              </a:solidFill>
            </a:rPr>
            <a:t>Evasión Fiscal</a:t>
          </a:r>
        </a:p>
      </dgm:t>
    </dgm:pt>
    <dgm:pt modelId="{D339FA90-8E8C-44B4-A0F5-C10B044FB3EF}" type="parTrans" cxnId="{AD40DC1C-681F-4D12-A48B-E76550EC765A}">
      <dgm:prSet/>
      <dgm:spPr/>
      <dgm:t>
        <a:bodyPr/>
        <a:lstStyle/>
        <a:p>
          <a:endParaRPr lang="es-EC" sz="2400" b="1">
            <a:solidFill>
              <a:schemeClr val="tx2">
                <a:lumMod val="50000"/>
              </a:schemeClr>
            </a:solidFill>
          </a:endParaRPr>
        </a:p>
      </dgm:t>
    </dgm:pt>
    <dgm:pt modelId="{4CF690B2-2E64-4D79-A993-959FB37F0C6B}" type="sibTrans" cxnId="{AD40DC1C-681F-4D12-A48B-E76550EC765A}">
      <dgm:prSet/>
      <dgm:spPr/>
      <dgm:t>
        <a:bodyPr/>
        <a:lstStyle/>
        <a:p>
          <a:endParaRPr lang="es-EC" sz="2400" b="1">
            <a:solidFill>
              <a:schemeClr val="tx2">
                <a:lumMod val="50000"/>
              </a:schemeClr>
            </a:solidFill>
          </a:endParaRPr>
        </a:p>
      </dgm:t>
    </dgm:pt>
    <dgm:pt modelId="{CF13A085-10EA-415B-A7FB-E7DDAA4DAB1C}" type="pres">
      <dgm:prSet presAssocID="{17784089-6370-4AE7-8BBB-B2EFE8B4BC44}" presName="cycle" presStyleCnt="0">
        <dgm:presLayoutVars>
          <dgm:dir/>
          <dgm:resizeHandles val="exact"/>
        </dgm:presLayoutVars>
      </dgm:prSet>
      <dgm:spPr/>
      <dgm:t>
        <a:bodyPr/>
        <a:lstStyle/>
        <a:p>
          <a:endParaRPr lang="es-ES"/>
        </a:p>
      </dgm:t>
    </dgm:pt>
    <dgm:pt modelId="{B8602FC6-8AE8-4C78-9D4B-D46D3BF68D62}" type="pres">
      <dgm:prSet presAssocID="{8B8ABD26-0B89-47BB-9C3E-DA371B160882}" presName="arrow" presStyleLbl="node1" presStyleIdx="0" presStyleCnt="2">
        <dgm:presLayoutVars>
          <dgm:bulletEnabled val="1"/>
        </dgm:presLayoutVars>
      </dgm:prSet>
      <dgm:spPr/>
      <dgm:t>
        <a:bodyPr/>
        <a:lstStyle/>
        <a:p>
          <a:endParaRPr lang="es-ES"/>
        </a:p>
      </dgm:t>
    </dgm:pt>
    <dgm:pt modelId="{27BF269A-064A-46B9-B089-53AC83505F1C}" type="pres">
      <dgm:prSet presAssocID="{E945CA9D-5877-4B2E-A277-3B03812CFD6E}" presName="arrow" presStyleLbl="node1" presStyleIdx="1" presStyleCnt="2">
        <dgm:presLayoutVars>
          <dgm:bulletEnabled val="1"/>
        </dgm:presLayoutVars>
      </dgm:prSet>
      <dgm:spPr/>
      <dgm:t>
        <a:bodyPr/>
        <a:lstStyle/>
        <a:p>
          <a:endParaRPr lang="es-ES"/>
        </a:p>
      </dgm:t>
    </dgm:pt>
  </dgm:ptLst>
  <dgm:cxnLst>
    <dgm:cxn modelId="{5E4EF063-29DF-4E6D-8BBB-6B372984550C}" srcId="{17784089-6370-4AE7-8BBB-B2EFE8B4BC44}" destId="{8B8ABD26-0B89-47BB-9C3E-DA371B160882}" srcOrd="0" destOrd="0" parTransId="{33385C9D-A3AA-489D-9952-AAC77FB84BFF}" sibTransId="{C6552DD9-B85B-4577-9948-3D69E1DB0F3F}"/>
    <dgm:cxn modelId="{4DC7DF8D-4F0F-436A-8EB8-A8EDF3FF106A}" type="presOf" srcId="{8B8ABD26-0B89-47BB-9C3E-DA371B160882}" destId="{B8602FC6-8AE8-4C78-9D4B-D46D3BF68D62}" srcOrd="0" destOrd="0" presId="urn:microsoft.com/office/officeart/2005/8/layout/arrow1"/>
    <dgm:cxn modelId="{AD40DC1C-681F-4D12-A48B-E76550EC765A}" srcId="{17784089-6370-4AE7-8BBB-B2EFE8B4BC44}" destId="{E945CA9D-5877-4B2E-A277-3B03812CFD6E}" srcOrd="1" destOrd="0" parTransId="{D339FA90-8E8C-44B4-A0F5-C10B044FB3EF}" sibTransId="{4CF690B2-2E64-4D79-A993-959FB37F0C6B}"/>
    <dgm:cxn modelId="{C54B85A2-76CD-4A58-A2FE-566EE0723431}" type="presOf" srcId="{E945CA9D-5877-4B2E-A277-3B03812CFD6E}" destId="{27BF269A-064A-46B9-B089-53AC83505F1C}" srcOrd="0" destOrd="0" presId="urn:microsoft.com/office/officeart/2005/8/layout/arrow1"/>
    <dgm:cxn modelId="{07572E97-9F89-4354-9FC6-0388911F5BF4}" type="presOf" srcId="{17784089-6370-4AE7-8BBB-B2EFE8B4BC44}" destId="{CF13A085-10EA-415B-A7FB-E7DDAA4DAB1C}" srcOrd="0" destOrd="0" presId="urn:microsoft.com/office/officeart/2005/8/layout/arrow1"/>
    <dgm:cxn modelId="{88E9CFD3-6794-4D5C-A645-56B11AEE6440}" type="presParOf" srcId="{CF13A085-10EA-415B-A7FB-E7DDAA4DAB1C}" destId="{B8602FC6-8AE8-4C78-9D4B-D46D3BF68D62}" srcOrd="0" destOrd="0" presId="urn:microsoft.com/office/officeart/2005/8/layout/arrow1"/>
    <dgm:cxn modelId="{0EE8AAF2-0F59-44B3-9151-F7DF6CC2B5BF}" type="presParOf" srcId="{CF13A085-10EA-415B-A7FB-E7DDAA4DAB1C}" destId="{27BF269A-064A-46B9-B089-53AC83505F1C}" srcOrd="1" destOrd="0" presId="urn:microsoft.com/office/officeart/2005/8/layout/arrow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545B74-F073-4DE7-BAB6-B6825CF8FD26}" type="doc">
      <dgm:prSet loTypeId="urn:microsoft.com/office/officeart/2005/8/layout/arrow1" loCatId="relationship" qsTypeId="urn:microsoft.com/office/officeart/2005/8/quickstyle/simple1" qsCatId="simple" csTypeId="urn:microsoft.com/office/officeart/2005/8/colors/accent2_5" csCatId="accent2" phldr="1"/>
      <dgm:spPr/>
      <dgm:t>
        <a:bodyPr/>
        <a:lstStyle/>
        <a:p>
          <a:endParaRPr lang="es-EC"/>
        </a:p>
      </dgm:t>
    </dgm:pt>
    <dgm:pt modelId="{6933D9AC-DAA1-4E7B-B470-6AE516BFE47C}">
      <dgm:prSet phldrT="[Texto]"/>
      <dgm:spPr/>
      <dgm:t>
        <a:bodyPr/>
        <a:lstStyle/>
        <a:p>
          <a:r>
            <a:rPr lang="es-EC" b="1" dirty="0">
              <a:solidFill>
                <a:schemeClr val="tx2">
                  <a:lumMod val="50000"/>
                </a:schemeClr>
              </a:solidFill>
            </a:rPr>
            <a:t>Impuestos Directos</a:t>
          </a:r>
        </a:p>
      </dgm:t>
    </dgm:pt>
    <dgm:pt modelId="{00DC8A84-D346-4B14-A987-7123E4453044}" type="parTrans" cxnId="{38AD7888-6974-4C36-9D2C-8EDE088C9187}">
      <dgm:prSet/>
      <dgm:spPr/>
      <dgm:t>
        <a:bodyPr/>
        <a:lstStyle/>
        <a:p>
          <a:endParaRPr lang="es-EC" b="1">
            <a:solidFill>
              <a:schemeClr val="tx2">
                <a:lumMod val="50000"/>
              </a:schemeClr>
            </a:solidFill>
          </a:endParaRPr>
        </a:p>
      </dgm:t>
    </dgm:pt>
    <dgm:pt modelId="{52F57592-8A90-440E-BD75-3C64A290E7B8}" type="sibTrans" cxnId="{38AD7888-6974-4C36-9D2C-8EDE088C9187}">
      <dgm:prSet/>
      <dgm:spPr/>
      <dgm:t>
        <a:bodyPr/>
        <a:lstStyle/>
        <a:p>
          <a:endParaRPr lang="es-EC" b="1">
            <a:solidFill>
              <a:schemeClr val="tx2">
                <a:lumMod val="50000"/>
              </a:schemeClr>
            </a:solidFill>
          </a:endParaRPr>
        </a:p>
      </dgm:t>
    </dgm:pt>
    <dgm:pt modelId="{CF604C6B-006D-436E-B003-E21BB68152A4}">
      <dgm:prSet phldrT="[Texto]"/>
      <dgm:spPr/>
      <dgm:t>
        <a:bodyPr/>
        <a:lstStyle/>
        <a:p>
          <a:r>
            <a:rPr lang="es-EC" b="1" dirty="0">
              <a:solidFill>
                <a:schemeClr val="tx2">
                  <a:lumMod val="50000"/>
                </a:schemeClr>
              </a:solidFill>
            </a:rPr>
            <a:t>Impuestos Indirectos</a:t>
          </a:r>
        </a:p>
      </dgm:t>
    </dgm:pt>
    <dgm:pt modelId="{7CD69885-B94F-4EAC-BBA5-31F1A45B5C99}" type="parTrans" cxnId="{59659D6D-FF33-4A84-BEDC-F41EC13FD47D}">
      <dgm:prSet/>
      <dgm:spPr/>
      <dgm:t>
        <a:bodyPr/>
        <a:lstStyle/>
        <a:p>
          <a:endParaRPr lang="es-EC" b="1">
            <a:solidFill>
              <a:schemeClr val="tx2">
                <a:lumMod val="50000"/>
              </a:schemeClr>
            </a:solidFill>
          </a:endParaRPr>
        </a:p>
      </dgm:t>
    </dgm:pt>
    <dgm:pt modelId="{8E77601A-90F8-4171-B3FC-D89E496F2571}" type="sibTrans" cxnId="{59659D6D-FF33-4A84-BEDC-F41EC13FD47D}">
      <dgm:prSet/>
      <dgm:spPr/>
      <dgm:t>
        <a:bodyPr/>
        <a:lstStyle/>
        <a:p>
          <a:endParaRPr lang="es-EC" b="1">
            <a:solidFill>
              <a:schemeClr val="tx2">
                <a:lumMod val="50000"/>
              </a:schemeClr>
            </a:solidFill>
          </a:endParaRPr>
        </a:p>
      </dgm:t>
    </dgm:pt>
    <dgm:pt modelId="{5178BDFF-7558-451B-B869-D1C5EF6F8BDA}" type="pres">
      <dgm:prSet presAssocID="{B7545B74-F073-4DE7-BAB6-B6825CF8FD26}" presName="cycle" presStyleCnt="0">
        <dgm:presLayoutVars>
          <dgm:dir/>
          <dgm:resizeHandles val="exact"/>
        </dgm:presLayoutVars>
      </dgm:prSet>
      <dgm:spPr/>
      <dgm:t>
        <a:bodyPr/>
        <a:lstStyle/>
        <a:p>
          <a:endParaRPr lang="es-ES"/>
        </a:p>
      </dgm:t>
    </dgm:pt>
    <dgm:pt modelId="{F5D0BB27-64C7-498D-8F11-4CE08EF2EDAA}" type="pres">
      <dgm:prSet presAssocID="{6933D9AC-DAA1-4E7B-B470-6AE516BFE47C}" presName="arrow" presStyleLbl="node1" presStyleIdx="0" presStyleCnt="2">
        <dgm:presLayoutVars>
          <dgm:bulletEnabled val="1"/>
        </dgm:presLayoutVars>
      </dgm:prSet>
      <dgm:spPr/>
      <dgm:t>
        <a:bodyPr/>
        <a:lstStyle/>
        <a:p>
          <a:endParaRPr lang="es-ES"/>
        </a:p>
      </dgm:t>
    </dgm:pt>
    <dgm:pt modelId="{3C34BFC9-2D83-4C52-BBAE-D44235C5715A}" type="pres">
      <dgm:prSet presAssocID="{CF604C6B-006D-436E-B003-E21BB68152A4}" presName="arrow" presStyleLbl="node1" presStyleIdx="1" presStyleCnt="2">
        <dgm:presLayoutVars>
          <dgm:bulletEnabled val="1"/>
        </dgm:presLayoutVars>
      </dgm:prSet>
      <dgm:spPr/>
      <dgm:t>
        <a:bodyPr/>
        <a:lstStyle/>
        <a:p>
          <a:endParaRPr lang="es-ES"/>
        </a:p>
      </dgm:t>
    </dgm:pt>
  </dgm:ptLst>
  <dgm:cxnLst>
    <dgm:cxn modelId="{08166163-686B-44FA-90B1-5C6470D79BE1}" type="presOf" srcId="{CF604C6B-006D-436E-B003-E21BB68152A4}" destId="{3C34BFC9-2D83-4C52-BBAE-D44235C5715A}" srcOrd="0" destOrd="0" presId="urn:microsoft.com/office/officeart/2005/8/layout/arrow1"/>
    <dgm:cxn modelId="{43B9C160-4296-4921-BE1B-63F09DBFAB98}" type="presOf" srcId="{B7545B74-F073-4DE7-BAB6-B6825CF8FD26}" destId="{5178BDFF-7558-451B-B869-D1C5EF6F8BDA}" srcOrd="0" destOrd="0" presId="urn:microsoft.com/office/officeart/2005/8/layout/arrow1"/>
    <dgm:cxn modelId="{509BD0C3-296A-41CE-AB09-42F68E9E19AA}" type="presOf" srcId="{6933D9AC-DAA1-4E7B-B470-6AE516BFE47C}" destId="{F5D0BB27-64C7-498D-8F11-4CE08EF2EDAA}" srcOrd="0" destOrd="0" presId="urn:microsoft.com/office/officeart/2005/8/layout/arrow1"/>
    <dgm:cxn modelId="{38AD7888-6974-4C36-9D2C-8EDE088C9187}" srcId="{B7545B74-F073-4DE7-BAB6-B6825CF8FD26}" destId="{6933D9AC-DAA1-4E7B-B470-6AE516BFE47C}" srcOrd="0" destOrd="0" parTransId="{00DC8A84-D346-4B14-A987-7123E4453044}" sibTransId="{52F57592-8A90-440E-BD75-3C64A290E7B8}"/>
    <dgm:cxn modelId="{59659D6D-FF33-4A84-BEDC-F41EC13FD47D}" srcId="{B7545B74-F073-4DE7-BAB6-B6825CF8FD26}" destId="{CF604C6B-006D-436E-B003-E21BB68152A4}" srcOrd="1" destOrd="0" parTransId="{7CD69885-B94F-4EAC-BBA5-31F1A45B5C99}" sibTransId="{8E77601A-90F8-4171-B3FC-D89E496F2571}"/>
    <dgm:cxn modelId="{6856548E-8D51-4DDA-8839-7219249258B1}" type="presParOf" srcId="{5178BDFF-7558-451B-B869-D1C5EF6F8BDA}" destId="{F5D0BB27-64C7-498D-8F11-4CE08EF2EDAA}" srcOrd="0" destOrd="0" presId="urn:microsoft.com/office/officeart/2005/8/layout/arrow1"/>
    <dgm:cxn modelId="{3EF7B0BC-5AC4-40AE-BAF9-62B3EEED0CF1}" type="presParOf" srcId="{5178BDFF-7558-451B-B869-D1C5EF6F8BDA}" destId="{3C34BFC9-2D83-4C52-BBAE-D44235C5715A}" srcOrd="1" destOrd="0" presId="urn:microsoft.com/office/officeart/2005/8/layout/arrow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6FFE8-8C1E-45E4-B232-91B3AB21D78C}">
      <dsp:nvSpPr>
        <dsp:cNvPr id="0" name=""/>
        <dsp:cNvSpPr/>
      </dsp:nvSpPr>
      <dsp:spPr>
        <a:xfrm>
          <a:off x="335631" y="220"/>
          <a:ext cx="1918174" cy="11509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solidFill>
                <a:schemeClr val="bg1"/>
              </a:solidFill>
            </a:rPr>
            <a:t>Tributos</a:t>
          </a:r>
        </a:p>
      </dsp:txBody>
      <dsp:txXfrm>
        <a:off x="369340" y="33929"/>
        <a:ext cx="1850756" cy="1083486"/>
      </dsp:txXfrm>
    </dsp:sp>
    <dsp:sp modelId="{EEB0CF11-8D37-48E3-8F72-0B535595C797}">
      <dsp:nvSpPr>
        <dsp:cNvPr id="0" name=""/>
        <dsp:cNvSpPr/>
      </dsp:nvSpPr>
      <dsp:spPr>
        <a:xfrm>
          <a:off x="2422605" y="337818"/>
          <a:ext cx="406652" cy="47570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b="1" kern="1200">
            <a:solidFill>
              <a:schemeClr val="bg1"/>
            </a:solidFill>
          </a:endParaRPr>
        </a:p>
      </dsp:txBody>
      <dsp:txXfrm>
        <a:off x="2422605" y="432959"/>
        <a:ext cx="284656" cy="285425"/>
      </dsp:txXfrm>
    </dsp:sp>
    <dsp:sp modelId="{423A4D93-A9CC-4D2D-933B-E90063D8B363}">
      <dsp:nvSpPr>
        <dsp:cNvPr id="0" name=""/>
        <dsp:cNvSpPr/>
      </dsp:nvSpPr>
      <dsp:spPr>
        <a:xfrm>
          <a:off x="3021075" y="220"/>
          <a:ext cx="1918174" cy="1150904"/>
        </a:xfrm>
        <a:prstGeom prst="roundRect">
          <a:avLst>
            <a:gd name="adj" fmla="val 10000"/>
          </a:avLst>
        </a:prstGeom>
        <a:solidFill>
          <a:schemeClr val="accent5">
            <a:hueOff val="4290415"/>
            <a:satOff val="-8593"/>
            <a:lumOff val="-54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solidFill>
                <a:schemeClr val="bg1"/>
              </a:solidFill>
            </a:rPr>
            <a:t>Sociedad</a:t>
          </a:r>
        </a:p>
      </dsp:txBody>
      <dsp:txXfrm>
        <a:off x="3054784" y="33929"/>
        <a:ext cx="1850756" cy="1083486"/>
      </dsp:txXfrm>
    </dsp:sp>
    <dsp:sp modelId="{4BAFF511-6B84-402D-9A23-A79DD45AD7E2}">
      <dsp:nvSpPr>
        <dsp:cNvPr id="0" name=""/>
        <dsp:cNvSpPr/>
      </dsp:nvSpPr>
      <dsp:spPr>
        <a:xfrm>
          <a:off x="5108049" y="337818"/>
          <a:ext cx="406652" cy="475707"/>
        </a:xfrm>
        <a:prstGeom prst="rightArrow">
          <a:avLst>
            <a:gd name="adj1" fmla="val 60000"/>
            <a:gd name="adj2" fmla="val 50000"/>
          </a:avLst>
        </a:prstGeom>
        <a:solidFill>
          <a:schemeClr val="accent5">
            <a:hueOff val="5720554"/>
            <a:satOff val="-11458"/>
            <a:lumOff val="-72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b="1" kern="1200">
            <a:solidFill>
              <a:schemeClr val="bg1"/>
            </a:solidFill>
          </a:endParaRPr>
        </a:p>
      </dsp:txBody>
      <dsp:txXfrm>
        <a:off x="5108049" y="432959"/>
        <a:ext cx="284656" cy="285425"/>
      </dsp:txXfrm>
    </dsp:sp>
    <dsp:sp modelId="{6A24CDD6-1C1B-4376-A1C4-B89F34D5EECA}">
      <dsp:nvSpPr>
        <dsp:cNvPr id="0" name=""/>
        <dsp:cNvSpPr/>
      </dsp:nvSpPr>
      <dsp:spPr>
        <a:xfrm>
          <a:off x="5706519" y="220"/>
          <a:ext cx="1918174" cy="1150904"/>
        </a:xfrm>
        <a:prstGeom prst="roundRect">
          <a:avLst>
            <a:gd name="adj" fmla="val 10000"/>
          </a:avLst>
        </a:prstGeom>
        <a:solidFill>
          <a:schemeClr val="accent5">
            <a:hueOff val="8580830"/>
            <a:satOff val="-17187"/>
            <a:lumOff val="-10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solidFill>
                <a:schemeClr val="bg1"/>
              </a:solidFill>
            </a:rPr>
            <a:t>Financiar</a:t>
          </a:r>
        </a:p>
      </dsp:txBody>
      <dsp:txXfrm>
        <a:off x="5740228" y="33929"/>
        <a:ext cx="1850756" cy="1083486"/>
      </dsp:txXfrm>
    </dsp:sp>
    <dsp:sp modelId="{6A074C1F-A0F9-4AF4-8AF9-FA07D1767BD3}">
      <dsp:nvSpPr>
        <dsp:cNvPr id="0" name=""/>
        <dsp:cNvSpPr/>
      </dsp:nvSpPr>
      <dsp:spPr>
        <a:xfrm rot="5400000">
          <a:off x="6462280" y="1285396"/>
          <a:ext cx="406652" cy="475707"/>
        </a:xfrm>
        <a:prstGeom prst="rightArrow">
          <a:avLst>
            <a:gd name="adj1" fmla="val 60000"/>
            <a:gd name="adj2" fmla="val 50000"/>
          </a:avLst>
        </a:prstGeom>
        <a:solidFill>
          <a:schemeClr val="accent5">
            <a:hueOff val="11441107"/>
            <a:satOff val="-22916"/>
            <a:lumOff val="-145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b="1" kern="1200">
            <a:solidFill>
              <a:schemeClr val="bg1"/>
            </a:solidFill>
          </a:endParaRPr>
        </a:p>
      </dsp:txBody>
      <dsp:txXfrm rot="-5400000">
        <a:off x="6522894" y="1319923"/>
        <a:ext cx="285425" cy="284656"/>
      </dsp:txXfrm>
    </dsp:sp>
    <dsp:sp modelId="{E88DA876-AA4D-49D7-9F88-9C7E5D4EE00D}">
      <dsp:nvSpPr>
        <dsp:cNvPr id="0" name=""/>
        <dsp:cNvSpPr/>
      </dsp:nvSpPr>
      <dsp:spPr>
        <a:xfrm>
          <a:off x="5706519" y="1918394"/>
          <a:ext cx="1918174" cy="1150904"/>
        </a:xfrm>
        <a:prstGeom prst="roundRect">
          <a:avLst>
            <a:gd name="adj" fmla="val 10000"/>
          </a:avLst>
        </a:prstGeom>
        <a:solidFill>
          <a:schemeClr val="accent5">
            <a:hueOff val="12871245"/>
            <a:satOff val="-25780"/>
            <a:lumOff val="-16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solidFill>
                <a:schemeClr val="bg1"/>
              </a:solidFill>
            </a:rPr>
            <a:t>Necesidades </a:t>
          </a:r>
          <a:r>
            <a:rPr lang="es-EC" sz="2000" b="1" kern="1200" dirty="0" smtClean="0">
              <a:solidFill>
                <a:schemeClr val="bg1"/>
              </a:solidFill>
            </a:rPr>
            <a:t>Población</a:t>
          </a:r>
          <a:endParaRPr lang="es-EC" sz="2000" b="1" kern="1200" dirty="0">
            <a:solidFill>
              <a:schemeClr val="bg1"/>
            </a:solidFill>
          </a:endParaRPr>
        </a:p>
      </dsp:txBody>
      <dsp:txXfrm>
        <a:off x="5740228" y="1952103"/>
        <a:ext cx="1850756" cy="1083486"/>
      </dsp:txXfrm>
    </dsp:sp>
    <dsp:sp modelId="{B0073D24-C3E5-4554-8F96-54C920DF2D9C}">
      <dsp:nvSpPr>
        <dsp:cNvPr id="0" name=""/>
        <dsp:cNvSpPr/>
      </dsp:nvSpPr>
      <dsp:spPr>
        <a:xfrm rot="10800000">
          <a:off x="5131067" y="2255993"/>
          <a:ext cx="406652" cy="475707"/>
        </a:xfrm>
        <a:prstGeom prst="rightArrow">
          <a:avLst>
            <a:gd name="adj1" fmla="val 60000"/>
            <a:gd name="adj2" fmla="val 50000"/>
          </a:avLst>
        </a:prstGeom>
        <a:solidFill>
          <a:schemeClr val="accent5">
            <a:hueOff val="17161661"/>
            <a:satOff val="-34374"/>
            <a:lumOff val="-2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b="1" kern="1200">
            <a:solidFill>
              <a:schemeClr val="bg1"/>
            </a:solidFill>
          </a:endParaRPr>
        </a:p>
      </dsp:txBody>
      <dsp:txXfrm rot="10800000">
        <a:off x="5253063" y="2351134"/>
        <a:ext cx="284656" cy="285425"/>
      </dsp:txXfrm>
    </dsp:sp>
    <dsp:sp modelId="{54B359FF-E534-4ACC-8392-663AFE59A588}">
      <dsp:nvSpPr>
        <dsp:cNvPr id="0" name=""/>
        <dsp:cNvSpPr/>
      </dsp:nvSpPr>
      <dsp:spPr>
        <a:xfrm>
          <a:off x="3021075" y="1918394"/>
          <a:ext cx="1918174" cy="1150904"/>
        </a:xfrm>
        <a:prstGeom prst="roundRect">
          <a:avLst>
            <a:gd name="adj" fmla="val 10000"/>
          </a:avLst>
        </a:prstGeom>
        <a:solidFill>
          <a:schemeClr val="accent5">
            <a:hueOff val="17161661"/>
            <a:satOff val="-34374"/>
            <a:lumOff val="-2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solidFill>
                <a:schemeClr val="bg1"/>
              </a:solidFill>
            </a:rPr>
            <a:t>45%</a:t>
          </a:r>
        </a:p>
      </dsp:txBody>
      <dsp:txXfrm>
        <a:off x="3054784" y="1952103"/>
        <a:ext cx="1850756" cy="10834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54C99-D4F2-4A8B-A41B-AAA2A6184B82}">
      <dsp:nvSpPr>
        <dsp:cNvPr id="0" name=""/>
        <dsp:cNvSpPr/>
      </dsp:nvSpPr>
      <dsp:spPr>
        <a:xfrm>
          <a:off x="5368587" y="1997241"/>
          <a:ext cx="3795437" cy="658712"/>
        </a:xfrm>
        <a:custGeom>
          <a:avLst/>
          <a:gdLst/>
          <a:ahLst/>
          <a:cxnLst/>
          <a:rect l="0" t="0" r="0" b="0"/>
          <a:pathLst>
            <a:path>
              <a:moveTo>
                <a:pt x="0" y="0"/>
              </a:moveTo>
              <a:lnTo>
                <a:pt x="0" y="329356"/>
              </a:lnTo>
              <a:lnTo>
                <a:pt x="3795437" y="329356"/>
              </a:lnTo>
              <a:lnTo>
                <a:pt x="3795437" y="65871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3C758-8B45-46E1-9AFD-E9E2F059E7FE}">
      <dsp:nvSpPr>
        <dsp:cNvPr id="0" name=""/>
        <dsp:cNvSpPr/>
      </dsp:nvSpPr>
      <dsp:spPr>
        <a:xfrm>
          <a:off x="5322867" y="1997241"/>
          <a:ext cx="91440" cy="658712"/>
        </a:xfrm>
        <a:custGeom>
          <a:avLst/>
          <a:gdLst/>
          <a:ahLst/>
          <a:cxnLst/>
          <a:rect l="0" t="0" r="0" b="0"/>
          <a:pathLst>
            <a:path>
              <a:moveTo>
                <a:pt x="45720" y="0"/>
              </a:moveTo>
              <a:lnTo>
                <a:pt x="45720" y="65871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896EC0-2D07-485A-91F1-B0FAF872430C}">
      <dsp:nvSpPr>
        <dsp:cNvPr id="0" name=""/>
        <dsp:cNvSpPr/>
      </dsp:nvSpPr>
      <dsp:spPr>
        <a:xfrm>
          <a:off x="1573149" y="1997241"/>
          <a:ext cx="3795437" cy="658712"/>
        </a:xfrm>
        <a:custGeom>
          <a:avLst/>
          <a:gdLst/>
          <a:ahLst/>
          <a:cxnLst/>
          <a:rect l="0" t="0" r="0" b="0"/>
          <a:pathLst>
            <a:path>
              <a:moveTo>
                <a:pt x="3795437" y="0"/>
              </a:moveTo>
              <a:lnTo>
                <a:pt x="3795437" y="329356"/>
              </a:lnTo>
              <a:lnTo>
                <a:pt x="0" y="329356"/>
              </a:lnTo>
              <a:lnTo>
                <a:pt x="0" y="65871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17BF64-2B6A-41EA-ABCF-1281A7C6ED3B}">
      <dsp:nvSpPr>
        <dsp:cNvPr id="0" name=""/>
        <dsp:cNvSpPr/>
      </dsp:nvSpPr>
      <dsp:spPr>
        <a:xfrm>
          <a:off x="3304151" y="428879"/>
          <a:ext cx="4128871" cy="15683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a:solidFill>
                <a:schemeClr val="tx2">
                  <a:lumMod val="50000"/>
                </a:schemeClr>
              </a:solidFill>
            </a:rPr>
            <a:t>METODOS UTILIZADOS PARA EVADIR IMPUESTOS</a:t>
          </a:r>
        </a:p>
      </dsp:txBody>
      <dsp:txXfrm>
        <a:off x="3304151" y="428879"/>
        <a:ext cx="4128871" cy="1568362"/>
      </dsp:txXfrm>
    </dsp:sp>
    <dsp:sp modelId="{532F9938-39F8-4424-BE6F-6272E9A2C95F}">
      <dsp:nvSpPr>
        <dsp:cNvPr id="0" name=""/>
        <dsp:cNvSpPr/>
      </dsp:nvSpPr>
      <dsp:spPr>
        <a:xfrm>
          <a:off x="4786" y="2655954"/>
          <a:ext cx="3136725" cy="1568362"/>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a:solidFill>
                <a:schemeClr val="tx2">
                  <a:lumMod val="50000"/>
                </a:schemeClr>
              </a:solidFill>
            </a:rPr>
            <a:t>Sobrefacturación</a:t>
          </a:r>
        </a:p>
      </dsp:txBody>
      <dsp:txXfrm>
        <a:off x="4786" y="2655954"/>
        <a:ext cx="3136725" cy="1568362"/>
      </dsp:txXfrm>
    </dsp:sp>
    <dsp:sp modelId="{785F6243-9514-4012-8A6A-EA77E1C5FE8B}">
      <dsp:nvSpPr>
        <dsp:cNvPr id="0" name=""/>
        <dsp:cNvSpPr/>
      </dsp:nvSpPr>
      <dsp:spPr>
        <a:xfrm>
          <a:off x="3800224" y="2655954"/>
          <a:ext cx="3136725" cy="1568362"/>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b="1" kern="1200" dirty="0">
              <a:solidFill>
                <a:schemeClr val="bg1"/>
              </a:solidFill>
            </a:rPr>
            <a:t>Compra Facturas</a:t>
          </a:r>
        </a:p>
      </dsp:txBody>
      <dsp:txXfrm>
        <a:off x="3800224" y="2655954"/>
        <a:ext cx="3136725" cy="1568362"/>
      </dsp:txXfrm>
    </dsp:sp>
    <dsp:sp modelId="{591BFBDF-4239-4657-9BB0-DC288448D63A}">
      <dsp:nvSpPr>
        <dsp:cNvPr id="0" name=""/>
        <dsp:cNvSpPr/>
      </dsp:nvSpPr>
      <dsp:spPr>
        <a:xfrm>
          <a:off x="7595662" y="2655954"/>
          <a:ext cx="3136725" cy="1568362"/>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b="1" kern="1200" dirty="0">
              <a:solidFill>
                <a:schemeClr val="bg1"/>
              </a:solidFill>
            </a:rPr>
            <a:t>Empresas Fantasma</a:t>
          </a:r>
        </a:p>
      </dsp:txBody>
      <dsp:txXfrm>
        <a:off x="7595662" y="2655954"/>
        <a:ext cx="3136725" cy="1568362"/>
      </dsp:txXfrm>
    </dsp:sp>
    <dsp:sp modelId="{B6CA0D60-2788-41FF-B173-8F7251F523F4}">
      <dsp:nvSpPr>
        <dsp:cNvPr id="0" name=""/>
        <dsp:cNvSpPr/>
      </dsp:nvSpPr>
      <dsp:spPr>
        <a:xfrm>
          <a:off x="8096522" y="649218"/>
          <a:ext cx="3136725" cy="1568362"/>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a:solidFill>
                <a:schemeClr val="tx2">
                  <a:lumMod val="50000"/>
                </a:schemeClr>
              </a:solidFill>
            </a:rPr>
            <a:t>Omisión de emitir Comprobantes</a:t>
          </a:r>
        </a:p>
      </dsp:txBody>
      <dsp:txXfrm>
        <a:off x="8096522" y="649218"/>
        <a:ext cx="3136725" cy="15683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ECD83-77AE-4214-BC67-9FE2FFC3593E}">
      <dsp:nvSpPr>
        <dsp:cNvPr id="0" name=""/>
        <dsp:cNvSpPr/>
      </dsp:nvSpPr>
      <dsp:spPr>
        <a:xfrm>
          <a:off x="1769427" y="3487"/>
          <a:ext cx="2785950" cy="167157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a:t>2644 millones habitantes </a:t>
          </a:r>
        </a:p>
      </dsp:txBody>
      <dsp:txXfrm>
        <a:off x="1818386" y="52446"/>
        <a:ext cx="2688032" cy="1573652"/>
      </dsp:txXfrm>
    </dsp:sp>
    <dsp:sp modelId="{70F6F88C-6521-41D2-A57B-D4B2B0B968B5}">
      <dsp:nvSpPr>
        <dsp:cNvPr id="0" name=""/>
        <dsp:cNvSpPr/>
      </dsp:nvSpPr>
      <dsp:spPr>
        <a:xfrm>
          <a:off x="4800541" y="493815"/>
          <a:ext cx="590621" cy="69091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b="1" kern="1200"/>
        </a:p>
      </dsp:txBody>
      <dsp:txXfrm>
        <a:off x="4800541" y="631998"/>
        <a:ext cx="413435" cy="414549"/>
      </dsp:txXfrm>
    </dsp:sp>
    <dsp:sp modelId="{E97002B7-AE93-40F7-9D59-93B18D6F4BC9}">
      <dsp:nvSpPr>
        <dsp:cNvPr id="0" name=""/>
        <dsp:cNvSpPr/>
      </dsp:nvSpPr>
      <dsp:spPr>
        <a:xfrm>
          <a:off x="5669758" y="3487"/>
          <a:ext cx="2785950" cy="1671570"/>
        </a:xfrm>
        <a:prstGeom prst="roundRect">
          <a:avLst>
            <a:gd name="adj" fmla="val 10000"/>
          </a:avLst>
        </a:prstGeom>
        <a:solidFill>
          <a:schemeClr val="accent5">
            <a:hueOff val="8580830"/>
            <a:satOff val="-17187"/>
            <a:lumOff val="-10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a:t>50% PEA Independiente</a:t>
          </a:r>
        </a:p>
      </dsp:txBody>
      <dsp:txXfrm>
        <a:off x="5718717" y="52446"/>
        <a:ext cx="2688032" cy="1573652"/>
      </dsp:txXfrm>
    </dsp:sp>
    <dsp:sp modelId="{A53AB692-3737-4CA8-9DC4-1350BFC26D1C}">
      <dsp:nvSpPr>
        <dsp:cNvPr id="0" name=""/>
        <dsp:cNvSpPr/>
      </dsp:nvSpPr>
      <dsp:spPr>
        <a:xfrm rot="5400000">
          <a:off x="6767422" y="1870074"/>
          <a:ext cx="590621" cy="690915"/>
        </a:xfrm>
        <a:prstGeom prst="rightArrow">
          <a:avLst>
            <a:gd name="adj1" fmla="val 60000"/>
            <a:gd name="adj2" fmla="val 50000"/>
          </a:avLst>
        </a:prstGeom>
        <a:solidFill>
          <a:schemeClr val="accent5">
            <a:hueOff val="17161661"/>
            <a:satOff val="-34374"/>
            <a:lumOff val="-2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b="1" kern="1200"/>
        </a:p>
      </dsp:txBody>
      <dsp:txXfrm rot="-5400000">
        <a:off x="6855458" y="1920221"/>
        <a:ext cx="414549" cy="413435"/>
      </dsp:txXfrm>
    </dsp:sp>
    <dsp:sp modelId="{89B526F5-DC92-453A-BA48-A6FE13E2E695}">
      <dsp:nvSpPr>
        <dsp:cNvPr id="0" name=""/>
        <dsp:cNvSpPr/>
      </dsp:nvSpPr>
      <dsp:spPr>
        <a:xfrm>
          <a:off x="5669758" y="2789438"/>
          <a:ext cx="2785950" cy="1671570"/>
        </a:xfrm>
        <a:prstGeom prst="roundRect">
          <a:avLst>
            <a:gd name="adj" fmla="val 10000"/>
          </a:avLst>
        </a:prstGeom>
        <a:solidFill>
          <a:schemeClr val="accent5">
            <a:hueOff val="17161661"/>
            <a:satOff val="-34374"/>
            <a:lumOff val="-2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a:t>30% Privado y 20% Publico </a:t>
          </a:r>
        </a:p>
      </dsp:txBody>
      <dsp:txXfrm>
        <a:off x="5718717" y="2838397"/>
        <a:ext cx="2688032" cy="15736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3135F-F129-4FBE-A95F-CEDC5E5F3465}">
      <dsp:nvSpPr>
        <dsp:cNvPr id="0" name=""/>
        <dsp:cNvSpPr/>
      </dsp:nvSpPr>
      <dsp:spPr>
        <a:xfrm>
          <a:off x="2116" y="2481865"/>
          <a:ext cx="2137554" cy="106877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b="1" kern="1200" dirty="0"/>
            <a:t>ESTRATEGIAS</a:t>
          </a:r>
        </a:p>
      </dsp:txBody>
      <dsp:txXfrm>
        <a:off x="33419" y="2513168"/>
        <a:ext cx="2074948" cy="1006171"/>
      </dsp:txXfrm>
    </dsp:sp>
    <dsp:sp modelId="{8700038B-E510-4E84-B4B7-BDE52B072E23}">
      <dsp:nvSpPr>
        <dsp:cNvPr id="0" name=""/>
        <dsp:cNvSpPr/>
      </dsp:nvSpPr>
      <dsp:spPr>
        <a:xfrm rot="18770822">
          <a:off x="1938530" y="2537589"/>
          <a:ext cx="1257304" cy="35507"/>
        </a:xfrm>
        <a:custGeom>
          <a:avLst/>
          <a:gdLst/>
          <a:ahLst/>
          <a:cxnLst/>
          <a:rect l="0" t="0" r="0" b="0"/>
          <a:pathLst>
            <a:path>
              <a:moveTo>
                <a:pt x="0" y="17753"/>
              </a:moveTo>
              <a:lnTo>
                <a:pt x="1257304" y="177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a:p>
      </dsp:txBody>
      <dsp:txXfrm>
        <a:off x="2535749" y="2523911"/>
        <a:ext cx="62865" cy="62865"/>
      </dsp:txXfrm>
    </dsp:sp>
    <dsp:sp modelId="{1D4DE9F8-8D67-41C1-B7D9-3B087D29E315}">
      <dsp:nvSpPr>
        <dsp:cNvPr id="0" name=""/>
        <dsp:cNvSpPr/>
      </dsp:nvSpPr>
      <dsp:spPr>
        <a:xfrm>
          <a:off x="2994693" y="1560044"/>
          <a:ext cx="2137554" cy="106877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b="1" kern="1200" dirty="0"/>
            <a:t>Seguimiento</a:t>
          </a:r>
        </a:p>
      </dsp:txBody>
      <dsp:txXfrm>
        <a:off x="3025996" y="1591347"/>
        <a:ext cx="2074948" cy="1006171"/>
      </dsp:txXfrm>
    </dsp:sp>
    <dsp:sp modelId="{68F9BB29-8C64-44FA-855F-C797CAF7267D}">
      <dsp:nvSpPr>
        <dsp:cNvPr id="0" name=""/>
        <dsp:cNvSpPr/>
      </dsp:nvSpPr>
      <dsp:spPr>
        <a:xfrm rot="19457599">
          <a:off x="5033278" y="1769406"/>
          <a:ext cx="1052962" cy="35507"/>
        </a:xfrm>
        <a:custGeom>
          <a:avLst/>
          <a:gdLst/>
          <a:ahLst/>
          <a:cxnLst/>
          <a:rect l="0" t="0" r="0" b="0"/>
          <a:pathLst>
            <a:path>
              <a:moveTo>
                <a:pt x="0" y="17753"/>
              </a:moveTo>
              <a:lnTo>
                <a:pt x="1052962" y="1775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a:p>
      </dsp:txBody>
      <dsp:txXfrm>
        <a:off x="5533435" y="1760835"/>
        <a:ext cx="52648" cy="52648"/>
      </dsp:txXfrm>
    </dsp:sp>
    <dsp:sp modelId="{2E2F3399-C8DC-4AC9-8A5F-66DC2C373F85}">
      <dsp:nvSpPr>
        <dsp:cNvPr id="0" name=""/>
        <dsp:cNvSpPr/>
      </dsp:nvSpPr>
      <dsp:spPr>
        <a:xfrm>
          <a:off x="5987270" y="945497"/>
          <a:ext cx="2137554" cy="10687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b="1" kern="1200" dirty="0"/>
            <a:t>Aumentar Sanciones</a:t>
          </a:r>
        </a:p>
      </dsp:txBody>
      <dsp:txXfrm>
        <a:off x="6018573" y="976800"/>
        <a:ext cx="2074948" cy="1006171"/>
      </dsp:txXfrm>
    </dsp:sp>
    <dsp:sp modelId="{692514C1-C691-4094-92FB-786088EC8E0A}">
      <dsp:nvSpPr>
        <dsp:cNvPr id="0" name=""/>
        <dsp:cNvSpPr/>
      </dsp:nvSpPr>
      <dsp:spPr>
        <a:xfrm rot="2142401">
          <a:off x="5033278" y="2383953"/>
          <a:ext cx="1052962" cy="35507"/>
        </a:xfrm>
        <a:custGeom>
          <a:avLst/>
          <a:gdLst/>
          <a:ahLst/>
          <a:cxnLst/>
          <a:rect l="0" t="0" r="0" b="0"/>
          <a:pathLst>
            <a:path>
              <a:moveTo>
                <a:pt x="0" y="17753"/>
              </a:moveTo>
              <a:lnTo>
                <a:pt x="1052962" y="1775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a:p>
      </dsp:txBody>
      <dsp:txXfrm>
        <a:off x="5533435" y="2375382"/>
        <a:ext cx="52648" cy="52648"/>
      </dsp:txXfrm>
    </dsp:sp>
    <dsp:sp modelId="{1D7BDF47-1266-4CD8-BE72-C71EE1025BF0}">
      <dsp:nvSpPr>
        <dsp:cNvPr id="0" name=""/>
        <dsp:cNvSpPr/>
      </dsp:nvSpPr>
      <dsp:spPr>
        <a:xfrm>
          <a:off x="5987270" y="2174591"/>
          <a:ext cx="2137554" cy="10687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b="1" kern="1200" dirty="0"/>
            <a:t>Tipos de Infracción</a:t>
          </a:r>
        </a:p>
      </dsp:txBody>
      <dsp:txXfrm>
        <a:off x="6018573" y="2205894"/>
        <a:ext cx="2074948" cy="1006171"/>
      </dsp:txXfrm>
    </dsp:sp>
    <dsp:sp modelId="{F715DE8D-F2F1-40FA-89F9-03ED9A13282F}">
      <dsp:nvSpPr>
        <dsp:cNvPr id="0" name=""/>
        <dsp:cNvSpPr/>
      </dsp:nvSpPr>
      <dsp:spPr>
        <a:xfrm rot="2829178">
          <a:off x="1938530" y="3459410"/>
          <a:ext cx="1257304" cy="35507"/>
        </a:xfrm>
        <a:custGeom>
          <a:avLst/>
          <a:gdLst/>
          <a:ahLst/>
          <a:cxnLst/>
          <a:rect l="0" t="0" r="0" b="0"/>
          <a:pathLst>
            <a:path>
              <a:moveTo>
                <a:pt x="0" y="17753"/>
              </a:moveTo>
              <a:lnTo>
                <a:pt x="1257304" y="177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a:p>
      </dsp:txBody>
      <dsp:txXfrm>
        <a:off x="2535749" y="3445731"/>
        <a:ext cx="62865" cy="62865"/>
      </dsp:txXfrm>
    </dsp:sp>
    <dsp:sp modelId="{9AC23005-26C9-4338-B91F-F49328DBE801}">
      <dsp:nvSpPr>
        <dsp:cNvPr id="0" name=""/>
        <dsp:cNvSpPr/>
      </dsp:nvSpPr>
      <dsp:spPr>
        <a:xfrm>
          <a:off x="2994693" y="3403685"/>
          <a:ext cx="2137554" cy="106877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b="1" kern="1200" dirty="0"/>
            <a:t>Cooperación Interestatal</a:t>
          </a:r>
        </a:p>
      </dsp:txBody>
      <dsp:txXfrm>
        <a:off x="3025996" y="3434988"/>
        <a:ext cx="2074948" cy="1006171"/>
      </dsp:txXfrm>
    </dsp:sp>
    <dsp:sp modelId="{33224FDE-4C7D-431C-B507-4B2BC6BC7DBD}">
      <dsp:nvSpPr>
        <dsp:cNvPr id="0" name=""/>
        <dsp:cNvSpPr/>
      </dsp:nvSpPr>
      <dsp:spPr>
        <a:xfrm>
          <a:off x="5132248" y="3920320"/>
          <a:ext cx="855021" cy="35507"/>
        </a:xfrm>
        <a:custGeom>
          <a:avLst/>
          <a:gdLst/>
          <a:ahLst/>
          <a:cxnLst/>
          <a:rect l="0" t="0" r="0" b="0"/>
          <a:pathLst>
            <a:path>
              <a:moveTo>
                <a:pt x="0" y="17753"/>
              </a:moveTo>
              <a:lnTo>
                <a:pt x="855021" y="1775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1" kern="1200"/>
        </a:p>
      </dsp:txBody>
      <dsp:txXfrm>
        <a:off x="5538383" y="3916699"/>
        <a:ext cx="42751" cy="42751"/>
      </dsp:txXfrm>
    </dsp:sp>
    <dsp:sp modelId="{A6D4E38A-ADD1-4EE7-A7F4-723ACA52F2E1}">
      <dsp:nvSpPr>
        <dsp:cNvPr id="0" name=""/>
        <dsp:cNvSpPr/>
      </dsp:nvSpPr>
      <dsp:spPr>
        <a:xfrm>
          <a:off x="5987270" y="3403685"/>
          <a:ext cx="2137554" cy="10687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b="1" kern="1200" dirty="0"/>
            <a:t>Cruce información</a:t>
          </a:r>
        </a:p>
      </dsp:txBody>
      <dsp:txXfrm>
        <a:off x="6018573" y="3434988"/>
        <a:ext cx="2074948" cy="1006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5E0EA-191C-4B2B-9DE0-FC3153059DE8}">
      <dsp:nvSpPr>
        <dsp:cNvPr id="0" name=""/>
        <dsp:cNvSpPr/>
      </dsp:nvSpPr>
      <dsp:spPr>
        <a:xfrm>
          <a:off x="0" y="0"/>
          <a:ext cx="6617876" cy="137435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C" sz="3800" b="1" kern="1200" dirty="0"/>
            <a:t>Teoría Económica de la Evasión Fiscal</a:t>
          </a:r>
        </a:p>
      </dsp:txBody>
      <dsp:txXfrm>
        <a:off x="40254" y="40254"/>
        <a:ext cx="5134837" cy="1293848"/>
      </dsp:txXfrm>
    </dsp:sp>
    <dsp:sp modelId="{9448F623-6DEA-43EE-AB44-5B328740E234}">
      <dsp:nvSpPr>
        <dsp:cNvPr id="0" name=""/>
        <dsp:cNvSpPr/>
      </dsp:nvSpPr>
      <dsp:spPr>
        <a:xfrm>
          <a:off x="583930" y="1603415"/>
          <a:ext cx="6617876" cy="1374356"/>
        </a:xfrm>
        <a:prstGeom prst="roundRect">
          <a:avLst>
            <a:gd name="adj" fmla="val 10000"/>
          </a:avLst>
        </a:prstGeom>
        <a:solidFill>
          <a:schemeClr val="accent5">
            <a:hueOff val="8580830"/>
            <a:satOff val="-17187"/>
            <a:lumOff val="-10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s-EC" sz="3800" kern="1200" dirty="0"/>
            <a:t>Problema economías mundiales</a:t>
          </a:r>
        </a:p>
      </dsp:txBody>
      <dsp:txXfrm>
        <a:off x="624184" y="1643669"/>
        <a:ext cx="5060106" cy="1293848"/>
      </dsp:txXfrm>
    </dsp:sp>
    <dsp:sp modelId="{688DFADA-22F9-4FF6-A0D8-02EB988A7F6D}">
      <dsp:nvSpPr>
        <dsp:cNvPr id="0" name=""/>
        <dsp:cNvSpPr/>
      </dsp:nvSpPr>
      <dsp:spPr>
        <a:xfrm>
          <a:off x="1167860" y="3206831"/>
          <a:ext cx="6617876" cy="1374356"/>
        </a:xfrm>
        <a:prstGeom prst="roundRect">
          <a:avLst>
            <a:gd name="adj" fmla="val 10000"/>
          </a:avLst>
        </a:prstGeom>
        <a:solidFill>
          <a:schemeClr val="accent5">
            <a:hueOff val="17161661"/>
            <a:satOff val="-34374"/>
            <a:lumOff val="-2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s-EC" sz="3800" kern="1200" dirty="0"/>
            <a:t>Inestabilidad Económica</a:t>
          </a:r>
        </a:p>
      </dsp:txBody>
      <dsp:txXfrm>
        <a:off x="1208114" y="3247085"/>
        <a:ext cx="5060106" cy="1293848"/>
      </dsp:txXfrm>
    </dsp:sp>
    <dsp:sp modelId="{BBDF051D-43ED-4D56-BD1A-ADB4187FD145}">
      <dsp:nvSpPr>
        <dsp:cNvPr id="0" name=""/>
        <dsp:cNvSpPr/>
      </dsp:nvSpPr>
      <dsp:spPr>
        <a:xfrm>
          <a:off x="5724544" y="1042220"/>
          <a:ext cx="893331" cy="893331"/>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5925543" y="1042220"/>
        <a:ext cx="491333" cy="672232"/>
      </dsp:txXfrm>
    </dsp:sp>
    <dsp:sp modelId="{7999CB5F-BE93-46E3-B1BC-AEB453EDCBCF}">
      <dsp:nvSpPr>
        <dsp:cNvPr id="0" name=""/>
        <dsp:cNvSpPr/>
      </dsp:nvSpPr>
      <dsp:spPr>
        <a:xfrm>
          <a:off x="6308475" y="2636473"/>
          <a:ext cx="893331" cy="893331"/>
        </a:xfrm>
        <a:prstGeom prst="downArrow">
          <a:avLst>
            <a:gd name="adj1" fmla="val 55000"/>
            <a:gd name="adj2" fmla="val 45000"/>
          </a:avLst>
        </a:prstGeom>
        <a:solidFill>
          <a:schemeClr val="accent5">
            <a:tint val="40000"/>
            <a:alpha val="90000"/>
            <a:hueOff val="17228945"/>
            <a:satOff val="-34664"/>
            <a:lumOff val="-4752"/>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6509474" y="2636473"/>
        <a:ext cx="491333" cy="672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54135-1258-42E3-99FE-8B5FD5FF5E2D}">
      <dsp:nvSpPr>
        <dsp:cNvPr id="0" name=""/>
        <dsp:cNvSpPr/>
      </dsp:nvSpPr>
      <dsp:spPr>
        <a:xfrm>
          <a:off x="1586745" y="1712"/>
          <a:ext cx="2591072" cy="15546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a:solidFill>
                <a:schemeClr val="bg1"/>
              </a:solidFill>
            </a:rPr>
            <a:t>Primeras Sociedades</a:t>
          </a:r>
        </a:p>
      </dsp:txBody>
      <dsp:txXfrm>
        <a:off x="1632279" y="47246"/>
        <a:ext cx="2500004" cy="1463575"/>
      </dsp:txXfrm>
    </dsp:sp>
    <dsp:sp modelId="{949A0839-98EC-4324-A4BB-1F504CFD1070}">
      <dsp:nvSpPr>
        <dsp:cNvPr id="0" name=""/>
        <dsp:cNvSpPr/>
      </dsp:nvSpPr>
      <dsp:spPr>
        <a:xfrm>
          <a:off x="4405831" y="457741"/>
          <a:ext cx="549307" cy="64258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C" sz="2800" b="1" kern="1200">
            <a:solidFill>
              <a:schemeClr val="bg1"/>
            </a:solidFill>
          </a:endParaRPr>
        </a:p>
      </dsp:txBody>
      <dsp:txXfrm>
        <a:off x="4405831" y="586258"/>
        <a:ext cx="384515" cy="385551"/>
      </dsp:txXfrm>
    </dsp:sp>
    <dsp:sp modelId="{2FFAA3D1-AB0D-4CA2-9D61-DC007BC3E256}">
      <dsp:nvSpPr>
        <dsp:cNvPr id="0" name=""/>
        <dsp:cNvSpPr/>
      </dsp:nvSpPr>
      <dsp:spPr>
        <a:xfrm>
          <a:off x="5214245" y="1712"/>
          <a:ext cx="2591072" cy="1554643"/>
        </a:xfrm>
        <a:prstGeom prst="roundRect">
          <a:avLst>
            <a:gd name="adj" fmla="val 10000"/>
          </a:avLst>
        </a:prstGeom>
        <a:solidFill>
          <a:schemeClr val="accent4">
            <a:hueOff val="-934845"/>
            <a:satOff val="-13479"/>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a:solidFill>
                <a:schemeClr val="bg1"/>
              </a:solidFill>
            </a:rPr>
            <a:t>Pocos beneficiados</a:t>
          </a:r>
        </a:p>
      </dsp:txBody>
      <dsp:txXfrm>
        <a:off x="5259779" y="47246"/>
        <a:ext cx="2500004" cy="1463575"/>
      </dsp:txXfrm>
    </dsp:sp>
    <dsp:sp modelId="{AA628923-A5EC-4D69-ABA3-DF8946347D23}">
      <dsp:nvSpPr>
        <dsp:cNvPr id="0" name=""/>
        <dsp:cNvSpPr/>
      </dsp:nvSpPr>
      <dsp:spPr>
        <a:xfrm rot="6279507">
          <a:off x="5891081" y="1737730"/>
          <a:ext cx="567787" cy="642585"/>
        </a:xfrm>
        <a:prstGeom prst="rightArrow">
          <a:avLst>
            <a:gd name="adj1" fmla="val 60000"/>
            <a:gd name="adj2" fmla="val 50000"/>
          </a:avLst>
        </a:prstGeom>
        <a:solidFill>
          <a:schemeClr val="accent4">
            <a:hueOff val="-1869691"/>
            <a:satOff val="-26958"/>
            <a:lumOff val="-5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C" sz="2800" b="1" kern="1200">
            <a:solidFill>
              <a:schemeClr val="bg1"/>
            </a:solidFill>
          </a:endParaRPr>
        </a:p>
      </dsp:txBody>
      <dsp:txXfrm rot="-5400000">
        <a:off x="6003751" y="1777901"/>
        <a:ext cx="385551" cy="397451"/>
      </dsp:txXfrm>
    </dsp:sp>
    <dsp:sp modelId="{2CA2C0BA-2A5D-4A84-97E1-47D1777A1BDF}">
      <dsp:nvSpPr>
        <dsp:cNvPr id="0" name=""/>
        <dsp:cNvSpPr/>
      </dsp:nvSpPr>
      <dsp:spPr>
        <a:xfrm>
          <a:off x="3858752" y="2592784"/>
          <a:ext cx="3946565" cy="1554643"/>
        </a:xfrm>
        <a:prstGeom prst="roundRect">
          <a:avLst>
            <a:gd name="adj" fmla="val 10000"/>
          </a:avLst>
        </a:prstGeom>
        <a:solidFill>
          <a:schemeClr val="accent4">
            <a:hueOff val="-1869691"/>
            <a:satOff val="-26958"/>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a:solidFill>
                <a:schemeClr val="bg1"/>
              </a:solidFill>
            </a:rPr>
            <a:t>Desconocimiento</a:t>
          </a:r>
        </a:p>
      </dsp:txBody>
      <dsp:txXfrm>
        <a:off x="3904286" y="2638318"/>
        <a:ext cx="3855497" cy="1463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DD2DB-25F5-4415-A801-4F394552A9F7}">
      <dsp:nvSpPr>
        <dsp:cNvPr id="0" name=""/>
        <dsp:cNvSpPr/>
      </dsp:nvSpPr>
      <dsp:spPr>
        <a:xfrm>
          <a:off x="951815" y="0"/>
          <a:ext cx="4293155" cy="4293155"/>
        </a:xfrm>
        <a:prstGeom prst="triangl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8858DF-516D-461D-800C-E82028830EF3}">
      <dsp:nvSpPr>
        <dsp:cNvPr id="0" name=""/>
        <dsp:cNvSpPr/>
      </dsp:nvSpPr>
      <dsp:spPr>
        <a:xfrm>
          <a:off x="3098393" y="431621"/>
          <a:ext cx="2790550" cy="1016270"/>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a:solidFill>
                <a:schemeClr val="tx2">
                  <a:lumMod val="50000"/>
                </a:schemeClr>
              </a:solidFill>
            </a:rPr>
            <a:t>MONOPOLISTA</a:t>
          </a:r>
        </a:p>
      </dsp:txBody>
      <dsp:txXfrm>
        <a:off x="3148003" y="481231"/>
        <a:ext cx="2691330" cy="917050"/>
      </dsp:txXfrm>
    </dsp:sp>
    <dsp:sp modelId="{2730CE90-FEA3-499A-AB2C-87C91D21393A}">
      <dsp:nvSpPr>
        <dsp:cNvPr id="0" name=""/>
        <dsp:cNvSpPr/>
      </dsp:nvSpPr>
      <dsp:spPr>
        <a:xfrm>
          <a:off x="3098393" y="1574925"/>
          <a:ext cx="2790550" cy="1016270"/>
        </a:xfrm>
        <a:prstGeom prst="roundRect">
          <a:avLst/>
        </a:prstGeom>
        <a:solidFill>
          <a:schemeClr val="lt1">
            <a:alpha val="90000"/>
            <a:hueOff val="0"/>
            <a:satOff val="0"/>
            <a:lumOff val="0"/>
            <a:alphaOff val="0"/>
          </a:schemeClr>
        </a:solidFill>
        <a:ln w="25400" cap="flat" cmpd="sng" algn="ctr">
          <a:solidFill>
            <a:schemeClr val="accent4">
              <a:hueOff val="-934845"/>
              <a:satOff val="-13479"/>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a:solidFill>
                <a:schemeClr val="tx2">
                  <a:lumMod val="50000"/>
                </a:schemeClr>
              </a:solidFill>
            </a:rPr>
            <a:t>SOBREDECLARACION COSTOS</a:t>
          </a:r>
        </a:p>
      </dsp:txBody>
      <dsp:txXfrm>
        <a:off x="3148003" y="1624535"/>
        <a:ext cx="2691330" cy="917050"/>
      </dsp:txXfrm>
    </dsp:sp>
    <dsp:sp modelId="{500121E1-9A61-401C-93C8-7567772D0B9E}">
      <dsp:nvSpPr>
        <dsp:cNvPr id="0" name=""/>
        <dsp:cNvSpPr/>
      </dsp:nvSpPr>
      <dsp:spPr>
        <a:xfrm>
          <a:off x="3098393" y="2718229"/>
          <a:ext cx="2790550" cy="1016270"/>
        </a:xfrm>
        <a:prstGeom prst="roundRect">
          <a:avLst/>
        </a:prstGeom>
        <a:solidFill>
          <a:schemeClr val="lt1">
            <a:alpha val="90000"/>
            <a:hueOff val="0"/>
            <a:satOff val="0"/>
            <a:lumOff val="0"/>
            <a:alphaOff val="0"/>
          </a:schemeClr>
        </a:solidFill>
        <a:ln w="25400" cap="flat" cmpd="sng" algn="ctr">
          <a:solidFill>
            <a:schemeClr val="accent4">
              <a:hueOff val="-1869691"/>
              <a:satOff val="-26958"/>
              <a:lumOff val="-5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a:solidFill>
                <a:schemeClr val="tx2">
                  <a:lumMod val="50000"/>
                </a:schemeClr>
              </a:solidFill>
            </a:rPr>
            <a:t>GANAR Y GANAR</a:t>
          </a:r>
        </a:p>
      </dsp:txBody>
      <dsp:txXfrm>
        <a:off x="3148003" y="2767839"/>
        <a:ext cx="2691330" cy="917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243D3-E510-4273-AF5C-F98FC8E7EA73}">
      <dsp:nvSpPr>
        <dsp:cNvPr id="0" name=""/>
        <dsp:cNvSpPr/>
      </dsp:nvSpPr>
      <dsp:spPr>
        <a:xfrm>
          <a:off x="1764214" y="1254"/>
          <a:ext cx="2017405" cy="10087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b="1" kern="1200" dirty="0"/>
            <a:t>LORTI</a:t>
          </a:r>
        </a:p>
      </dsp:txBody>
      <dsp:txXfrm>
        <a:off x="1793758" y="30798"/>
        <a:ext cx="1958317" cy="949614"/>
      </dsp:txXfrm>
    </dsp:sp>
    <dsp:sp modelId="{AC638D70-93C3-4EAB-9587-7EFF6DBE56AA}">
      <dsp:nvSpPr>
        <dsp:cNvPr id="0" name=""/>
        <dsp:cNvSpPr/>
      </dsp:nvSpPr>
      <dsp:spPr>
        <a:xfrm rot="3600000">
          <a:off x="3080026" y="1772033"/>
          <a:ext cx="1051956" cy="353045"/>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b="1" kern="1200"/>
        </a:p>
      </dsp:txBody>
      <dsp:txXfrm>
        <a:off x="3185940" y="1842642"/>
        <a:ext cx="840129" cy="211827"/>
      </dsp:txXfrm>
    </dsp:sp>
    <dsp:sp modelId="{E124B223-4C09-413B-8690-96A6ED584943}">
      <dsp:nvSpPr>
        <dsp:cNvPr id="0" name=""/>
        <dsp:cNvSpPr/>
      </dsp:nvSpPr>
      <dsp:spPr>
        <a:xfrm>
          <a:off x="3430389" y="2887154"/>
          <a:ext cx="2017405" cy="1008702"/>
        </a:xfrm>
        <a:prstGeom prst="roundRect">
          <a:avLst>
            <a:gd name="adj" fmla="val 10000"/>
          </a:avLst>
        </a:prstGeom>
        <a:solidFill>
          <a:schemeClr val="accent5">
            <a:hueOff val="8580830"/>
            <a:satOff val="-17187"/>
            <a:lumOff val="-10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b="1" kern="1200" dirty="0"/>
            <a:t>Socia-Solidario</a:t>
          </a:r>
        </a:p>
      </dsp:txBody>
      <dsp:txXfrm>
        <a:off x="3459933" y="2916698"/>
        <a:ext cx="1958317" cy="949614"/>
      </dsp:txXfrm>
    </dsp:sp>
    <dsp:sp modelId="{7C295097-7560-489F-99BA-339086DF2F73}">
      <dsp:nvSpPr>
        <dsp:cNvPr id="0" name=""/>
        <dsp:cNvSpPr/>
      </dsp:nvSpPr>
      <dsp:spPr>
        <a:xfrm rot="10800000">
          <a:off x="2246938" y="3214983"/>
          <a:ext cx="1051956" cy="353045"/>
        </a:xfrm>
        <a:prstGeom prst="leftRightArrow">
          <a:avLst>
            <a:gd name="adj1" fmla="val 60000"/>
            <a:gd name="adj2" fmla="val 50000"/>
          </a:avLst>
        </a:prstGeom>
        <a:solidFill>
          <a:schemeClr val="accent5">
            <a:hueOff val="8580830"/>
            <a:satOff val="-17187"/>
            <a:lumOff val="-10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b="1" kern="1200"/>
        </a:p>
      </dsp:txBody>
      <dsp:txXfrm rot="10800000">
        <a:off x="2352851" y="3285592"/>
        <a:ext cx="840129" cy="211827"/>
      </dsp:txXfrm>
    </dsp:sp>
    <dsp:sp modelId="{9335BF93-2F68-4319-AA72-B8C8382AEC46}">
      <dsp:nvSpPr>
        <dsp:cNvPr id="0" name=""/>
        <dsp:cNvSpPr/>
      </dsp:nvSpPr>
      <dsp:spPr>
        <a:xfrm>
          <a:off x="98039" y="2887154"/>
          <a:ext cx="2017405" cy="1008702"/>
        </a:xfrm>
        <a:prstGeom prst="roundRect">
          <a:avLst>
            <a:gd name="adj" fmla="val 10000"/>
          </a:avLst>
        </a:prstGeom>
        <a:solidFill>
          <a:schemeClr val="accent5">
            <a:hueOff val="17161661"/>
            <a:satOff val="-34374"/>
            <a:lumOff val="-2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b="1" kern="1200" dirty="0"/>
            <a:t>Empleo, producción</a:t>
          </a:r>
        </a:p>
      </dsp:txBody>
      <dsp:txXfrm>
        <a:off x="127583" y="2916698"/>
        <a:ext cx="1958317" cy="949614"/>
      </dsp:txXfrm>
    </dsp:sp>
    <dsp:sp modelId="{21822234-BBEB-474B-9DC5-F0CA1F34A2B2}">
      <dsp:nvSpPr>
        <dsp:cNvPr id="0" name=""/>
        <dsp:cNvSpPr/>
      </dsp:nvSpPr>
      <dsp:spPr>
        <a:xfrm rot="18000000">
          <a:off x="1413851" y="1772033"/>
          <a:ext cx="1051956" cy="353045"/>
        </a:xfrm>
        <a:prstGeom prst="leftRightArrow">
          <a:avLst>
            <a:gd name="adj1" fmla="val 60000"/>
            <a:gd name="adj2" fmla="val 50000"/>
          </a:avLst>
        </a:prstGeom>
        <a:solidFill>
          <a:schemeClr val="accent5">
            <a:hueOff val="17161661"/>
            <a:satOff val="-34374"/>
            <a:lumOff val="-2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b="1" kern="1200"/>
        </a:p>
      </dsp:txBody>
      <dsp:txXfrm>
        <a:off x="1519765" y="1842642"/>
        <a:ext cx="840129" cy="2118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02FC6-8AE8-4C78-9D4B-D46D3BF68D62}">
      <dsp:nvSpPr>
        <dsp:cNvPr id="0" name=""/>
        <dsp:cNvSpPr/>
      </dsp:nvSpPr>
      <dsp:spPr>
        <a:xfrm rot="16200000">
          <a:off x="168" y="27193"/>
          <a:ext cx="1934513" cy="1934513"/>
        </a:xfrm>
        <a:prstGeom prst="upArrow">
          <a:avLst>
            <a:gd name="adj1" fmla="val 50000"/>
            <a:gd name="adj2" fmla="val 3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a:t>Impuesto</a:t>
          </a:r>
        </a:p>
      </dsp:txBody>
      <dsp:txXfrm rot="5400000">
        <a:off x="338708" y="510821"/>
        <a:ext cx="1595973" cy="967257"/>
      </dsp:txXfrm>
    </dsp:sp>
    <dsp:sp modelId="{27BF269A-064A-46B9-B089-53AC83505F1C}">
      <dsp:nvSpPr>
        <dsp:cNvPr id="0" name=""/>
        <dsp:cNvSpPr/>
      </dsp:nvSpPr>
      <dsp:spPr>
        <a:xfrm rot="5400000">
          <a:off x="2128788" y="27193"/>
          <a:ext cx="1934513" cy="1934513"/>
        </a:xfrm>
        <a:prstGeom prst="upArrow">
          <a:avLst>
            <a:gd name="adj1" fmla="val 50000"/>
            <a:gd name="adj2" fmla="val 35000"/>
          </a:avLst>
        </a:prstGeom>
        <a:solidFill>
          <a:schemeClr val="accent5">
            <a:hueOff val="17161661"/>
            <a:satOff val="-34374"/>
            <a:lumOff val="-2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a:t>Tasa</a:t>
          </a:r>
        </a:p>
      </dsp:txBody>
      <dsp:txXfrm rot="-5400000">
        <a:off x="2128788" y="510821"/>
        <a:ext cx="1595973" cy="9672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948F6-14A6-4E20-849F-350DB13B3DF9}">
      <dsp:nvSpPr>
        <dsp:cNvPr id="0" name=""/>
        <dsp:cNvSpPr/>
      </dsp:nvSpPr>
      <dsp:spPr>
        <a:xfrm rot="16200000">
          <a:off x="881" y="31"/>
          <a:ext cx="1988838" cy="1988838"/>
        </a:xfrm>
        <a:prstGeom prst="up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b="1" kern="1200" dirty="0">
              <a:solidFill>
                <a:schemeClr val="tx2">
                  <a:lumMod val="50000"/>
                </a:schemeClr>
              </a:solidFill>
            </a:rPr>
            <a:t>Tributación</a:t>
          </a:r>
        </a:p>
      </dsp:txBody>
      <dsp:txXfrm rot="5400000">
        <a:off x="348928" y="497240"/>
        <a:ext cx="1640791" cy="994419"/>
      </dsp:txXfrm>
    </dsp:sp>
    <dsp:sp modelId="{F978D648-7ACB-4B56-BE09-14A9A3D6A821}">
      <dsp:nvSpPr>
        <dsp:cNvPr id="0" name=""/>
        <dsp:cNvSpPr/>
      </dsp:nvSpPr>
      <dsp:spPr>
        <a:xfrm rot="5400000">
          <a:off x="2218069" y="31"/>
          <a:ext cx="1988838" cy="1988838"/>
        </a:xfrm>
        <a:prstGeom prst="up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b="1" kern="1200" dirty="0">
              <a:solidFill>
                <a:schemeClr val="tx2">
                  <a:lumMod val="50000"/>
                </a:schemeClr>
              </a:solidFill>
            </a:rPr>
            <a:t>Tributo</a:t>
          </a:r>
        </a:p>
      </dsp:txBody>
      <dsp:txXfrm rot="-5400000">
        <a:off x="2218069" y="497241"/>
        <a:ext cx="1640791" cy="9944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02FC6-8AE8-4C78-9D4B-D46D3BF68D62}">
      <dsp:nvSpPr>
        <dsp:cNvPr id="0" name=""/>
        <dsp:cNvSpPr/>
      </dsp:nvSpPr>
      <dsp:spPr>
        <a:xfrm rot="16200000">
          <a:off x="168" y="27193"/>
          <a:ext cx="1934513" cy="1934513"/>
        </a:xfrm>
        <a:prstGeom prst="up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b="1" kern="1200" dirty="0">
              <a:solidFill>
                <a:schemeClr val="tx2">
                  <a:lumMod val="50000"/>
                </a:schemeClr>
              </a:solidFill>
            </a:rPr>
            <a:t>Elusión Fiscal</a:t>
          </a:r>
        </a:p>
      </dsp:txBody>
      <dsp:txXfrm rot="5400000">
        <a:off x="338708" y="510821"/>
        <a:ext cx="1595973" cy="967257"/>
      </dsp:txXfrm>
    </dsp:sp>
    <dsp:sp modelId="{27BF269A-064A-46B9-B089-53AC83505F1C}">
      <dsp:nvSpPr>
        <dsp:cNvPr id="0" name=""/>
        <dsp:cNvSpPr/>
      </dsp:nvSpPr>
      <dsp:spPr>
        <a:xfrm rot="5400000">
          <a:off x="2128788" y="27193"/>
          <a:ext cx="1934513" cy="1934513"/>
        </a:xfrm>
        <a:prstGeom prst="upArrow">
          <a:avLst>
            <a:gd name="adj1" fmla="val 50000"/>
            <a:gd name="adj2" fmla="val 35000"/>
          </a:avLst>
        </a:prstGeom>
        <a:solidFill>
          <a:schemeClr val="accent3">
            <a:hueOff val="-2567512"/>
            <a:satOff val="48481"/>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b="1" kern="1200" dirty="0">
              <a:solidFill>
                <a:schemeClr val="tx2">
                  <a:lumMod val="50000"/>
                </a:schemeClr>
              </a:solidFill>
            </a:rPr>
            <a:t>Evasión Fiscal</a:t>
          </a:r>
        </a:p>
      </dsp:txBody>
      <dsp:txXfrm rot="-5400000">
        <a:off x="2128788" y="510821"/>
        <a:ext cx="1595973" cy="9672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0BB27-64C7-498D-8F11-4CE08EF2EDAA}">
      <dsp:nvSpPr>
        <dsp:cNvPr id="0" name=""/>
        <dsp:cNvSpPr/>
      </dsp:nvSpPr>
      <dsp:spPr>
        <a:xfrm rot="16200000">
          <a:off x="195" y="60158"/>
          <a:ext cx="2243043" cy="2243043"/>
        </a:xfrm>
        <a:prstGeom prst="upArrow">
          <a:avLst>
            <a:gd name="adj1" fmla="val 50000"/>
            <a:gd name="adj2" fmla="val 35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C" sz="2300" b="1" kern="1200" dirty="0">
              <a:solidFill>
                <a:schemeClr val="tx2">
                  <a:lumMod val="50000"/>
                </a:schemeClr>
              </a:solidFill>
            </a:rPr>
            <a:t>Impuestos Directos</a:t>
          </a:r>
        </a:p>
      </dsp:txBody>
      <dsp:txXfrm rot="5400000">
        <a:off x="392729" y="620918"/>
        <a:ext cx="1850510" cy="1121521"/>
      </dsp:txXfrm>
    </dsp:sp>
    <dsp:sp modelId="{3C34BFC9-2D83-4C52-BBAE-D44235C5715A}">
      <dsp:nvSpPr>
        <dsp:cNvPr id="0" name=""/>
        <dsp:cNvSpPr/>
      </dsp:nvSpPr>
      <dsp:spPr>
        <a:xfrm rot="5400000">
          <a:off x="2468302" y="60158"/>
          <a:ext cx="2243043" cy="2243043"/>
        </a:xfrm>
        <a:prstGeom prst="upArrow">
          <a:avLst>
            <a:gd name="adj1" fmla="val 50000"/>
            <a:gd name="adj2" fmla="val 35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C" sz="2300" b="1" kern="1200" dirty="0">
              <a:solidFill>
                <a:schemeClr val="tx2">
                  <a:lumMod val="50000"/>
                </a:schemeClr>
              </a:solidFill>
            </a:rPr>
            <a:t>Impuestos Indirectos</a:t>
          </a:r>
        </a:p>
      </dsp:txBody>
      <dsp:txXfrm rot="-5400000">
        <a:off x="2468303" y="620919"/>
        <a:ext cx="1850510" cy="11215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71800" cy="465693"/>
          </a:xfrm>
          <a:prstGeom prst="rect">
            <a:avLst/>
          </a:prstGeom>
        </p:spPr>
        <p:txBody>
          <a:bodyPr vert="horz" lIns="91435" tIns="45717" rIns="91435" bIns="45717" rtlCol="0"/>
          <a:lstStyle>
            <a:lvl1pPr algn="l">
              <a:defRPr sz="1200"/>
            </a:lvl1pPr>
          </a:lstStyle>
          <a:p>
            <a:endParaRPr lang="es-EC"/>
          </a:p>
        </p:txBody>
      </p:sp>
      <p:sp>
        <p:nvSpPr>
          <p:cNvPr id="3" name="2 Marcador de fecha"/>
          <p:cNvSpPr>
            <a:spLocks noGrp="1"/>
          </p:cNvSpPr>
          <p:nvPr>
            <p:ph type="dt" sz="quarter" idx="1"/>
          </p:nvPr>
        </p:nvSpPr>
        <p:spPr>
          <a:xfrm>
            <a:off x="3884614" y="1"/>
            <a:ext cx="2971800" cy="465693"/>
          </a:xfrm>
          <a:prstGeom prst="rect">
            <a:avLst/>
          </a:prstGeom>
        </p:spPr>
        <p:txBody>
          <a:bodyPr vert="horz" lIns="91435" tIns="45717" rIns="91435" bIns="45717" rtlCol="0"/>
          <a:lstStyle>
            <a:lvl1pPr algn="r">
              <a:defRPr sz="1200"/>
            </a:lvl1pPr>
          </a:lstStyle>
          <a:p>
            <a:fld id="{39E629F2-306B-4A20-96E8-D3E115596636}" type="datetimeFigureOut">
              <a:rPr lang="es-EC" smtClean="0"/>
              <a:t>5/8/2019</a:t>
            </a:fld>
            <a:endParaRPr lang="es-EC"/>
          </a:p>
        </p:txBody>
      </p:sp>
      <p:sp>
        <p:nvSpPr>
          <p:cNvPr id="4" name="3 Marcador de pie de página"/>
          <p:cNvSpPr>
            <a:spLocks noGrp="1"/>
          </p:cNvSpPr>
          <p:nvPr>
            <p:ph type="ftr" sz="quarter" idx="2"/>
          </p:nvPr>
        </p:nvSpPr>
        <p:spPr>
          <a:xfrm>
            <a:off x="0" y="8846553"/>
            <a:ext cx="2971800" cy="465693"/>
          </a:xfrm>
          <a:prstGeom prst="rect">
            <a:avLst/>
          </a:prstGeom>
        </p:spPr>
        <p:txBody>
          <a:bodyPr vert="horz" lIns="91435" tIns="45717" rIns="91435" bIns="45717"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4" y="8846553"/>
            <a:ext cx="2971800" cy="465693"/>
          </a:xfrm>
          <a:prstGeom prst="rect">
            <a:avLst/>
          </a:prstGeom>
        </p:spPr>
        <p:txBody>
          <a:bodyPr vert="horz" lIns="91435" tIns="45717" rIns="91435" bIns="45717" rtlCol="0" anchor="b"/>
          <a:lstStyle>
            <a:lvl1pPr algn="r">
              <a:defRPr sz="1200"/>
            </a:lvl1pPr>
          </a:lstStyle>
          <a:p>
            <a:fld id="{7F3B2AF9-0E1D-48A7-A1EA-8B873B6407C9}" type="slidenum">
              <a:rPr lang="es-EC" smtClean="0"/>
              <a:t>‹Nº›</a:t>
            </a:fld>
            <a:endParaRPr lang="es-EC"/>
          </a:p>
        </p:txBody>
      </p:sp>
    </p:spTree>
    <p:extLst>
      <p:ext uri="{BB962C8B-B14F-4D97-AF65-F5344CB8AC3E}">
        <p14:creationId xmlns:p14="http://schemas.microsoft.com/office/powerpoint/2010/main" val="191839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71800" cy="465693"/>
          </a:xfrm>
          <a:prstGeom prst="rect">
            <a:avLst/>
          </a:prstGeom>
        </p:spPr>
        <p:txBody>
          <a:bodyPr vert="horz" lIns="91435" tIns="45717" rIns="91435" bIns="45717" rtlCol="0"/>
          <a:lstStyle>
            <a:lvl1pPr algn="l">
              <a:defRPr sz="1200"/>
            </a:lvl1pPr>
          </a:lstStyle>
          <a:p>
            <a:endParaRPr lang="es-EC"/>
          </a:p>
        </p:txBody>
      </p:sp>
      <p:sp>
        <p:nvSpPr>
          <p:cNvPr id="3" name="2 Marcador de fecha"/>
          <p:cNvSpPr>
            <a:spLocks noGrp="1"/>
          </p:cNvSpPr>
          <p:nvPr>
            <p:ph type="dt" idx="1"/>
          </p:nvPr>
        </p:nvSpPr>
        <p:spPr>
          <a:xfrm>
            <a:off x="3884614" y="1"/>
            <a:ext cx="2971800" cy="465693"/>
          </a:xfrm>
          <a:prstGeom prst="rect">
            <a:avLst/>
          </a:prstGeom>
        </p:spPr>
        <p:txBody>
          <a:bodyPr vert="horz" lIns="91435" tIns="45717" rIns="91435" bIns="45717" rtlCol="0"/>
          <a:lstStyle>
            <a:lvl1pPr algn="r">
              <a:defRPr sz="1200"/>
            </a:lvl1pPr>
          </a:lstStyle>
          <a:p>
            <a:fld id="{5AE86944-9B6F-4A5E-B2B2-72C93A9D583A}" type="datetimeFigureOut">
              <a:rPr lang="es-EC" smtClean="0"/>
              <a:t>5/8/2019</a:t>
            </a:fld>
            <a:endParaRPr lang="es-EC"/>
          </a:p>
        </p:txBody>
      </p:sp>
      <p:sp>
        <p:nvSpPr>
          <p:cNvPr id="4" name="3 Marcador de imagen de diapositiva"/>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35" tIns="45717" rIns="91435" bIns="45717" rtlCol="0" anchor="ctr"/>
          <a:lstStyle/>
          <a:p>
            <a:endParaRPr lang="es-EC"/>
          </a:p>
        </p:txBody>
      </p:sp>
      <p:sp>
        <p:nvSpPr>
          <p:cNvPr id="5" name="4 Marcador de notas"/>
          <p:cNvSpPr>
            <a:spLocks noGrp="1"/>
          </p:cNvSpPr>
          <p:nvPr>
            <p:ph type="body" sz="quarter" idx="3"/>
          </p:nvPr>
        </p:nvSpPr>
        <p:spPr>
          <a:xfrm>
            <a:off x="685800" y="4424085"/>
            <a:ext cx="5486400" cy="4191238"/>
          </a:xfrm>
          <a:prstGeom prst="rect">
            <a:avLst/>
          </a:prstGeom>
        </p:spPr>
        <p:txBody>
          <a:bodyPr vert="horz" lIns="91435" tIns="45717" rIns="91435" bIns="45717"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846553"/>
            <a:ext cx="2971800" cy="465693"/>
          </a:xfrm>
          <a:prstGeom prst="rect">
            <a:avLst/>
          </a:prstGeom>
        </p:spPr>
        <p:txBody>
          <a:bodyPr vert="horz" lIns="91435" tIns="45717" rIns="91435" bIns="45717"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4" y="8846553"/>
            <a:ext cx="2971800" cy="465693"/>
          </a:xfrm>
          <a:prstGeom prst="rect">
            <a:avLst/>
          </a:prstGeom>
        </p:spPr>
        <p:txBody>
          <a:bodyPr vert="horz" lIns="91435" tIns="45717" rIns="91435" bIns="45717" rtlCol="0" anchor="b"/>
          <a:lstStyle>
            <a:lvl1pPr algn="r">
              <a:defRPr sz="1200"/>
            </a:lvl1pPr>
          </a:lstStyle>
          <a:p>
            <a:fld id="{CB13D4E0-B7EB-4029-984B-1D49C8B1074E}" type="slidenum">
              <a:rPr lang="es-EC" smtClean="0"/>
              <a:t>‹Nº›</a:t>
            </a:fld>
            <a:endParaRPr lang="es-EC"/>
          </a:p>
        </p:txBody>
      </p:sp>
    </p:spTree>
    <p:extLst>
      <p:ext uri="{BB962C8B-B14F-4D97-AF65-F5344CB8AC3E}">
        <p14:creationId xmlns:p14="http://schemas.microsoft.com/office/powerpoint/2010/main" val="33746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0413" cy="5616575"/>
        </p:xfrm>
        <a:graphic>
          <a:graphicData uri="http://schemas.openxmlformats.org/presentationml/2006/ole">
            <mc:AlternateContent xmlns:mc="http://schemas.openxmlformats.org/markup-compatibility/2006">
              <mc:Choice xmlns:v="urn:schemas-microsoft-com:vml" Requires="v">
                <p:oleObj spid="_x0000_s1549"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0413" cy="1135062"/>
          </a:xfrm>
          <a:prstGeom prst="rect">
            <a:avLst/>
          </a:prstGeom>
          <a:noFill/>
        </p:spPr>
      </p:pic>
      <p:sp>
        <p:nvSpPr>
          <p:cNvPr id="17458" name="Oval 50"/>
          <p:cNvSpPr>
            <a:spLocks noChangeArrowheads="1"/>
          </p:cNvSpPr>
          <p:nvPr/>
        </p:nvSpPr>
        <p:spPr bwMode="auto">
          <a:xfrm>
            <a:off x="289946" y="260351"/>
            <a:ext cx="1056079"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49" y="188640"/>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521" y="1600201"/>
            <a:ext cx="10971372"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1" y="274639"/>
            <a:ext cx="802535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11" y="1556793"/>
            <a:ext cx="10971372"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2959" y="2906713"/>
            <a:ext cx="1036185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1" y="6308726"/>
            <a:ext cx="10512115"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33863" y="6296025"/>
            <a:ext cx="8878262"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33863" y="6245225"/>
            <a:ext cx="8878262"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79154" y="5906861"/>
            <a:ext cx="3269288"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11.xml"/><Relationship Id="rId7" Type="http://schemas.openxmlformats.org/officeDocument/2006/relationships/image" Target="../media/image22.jpe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12.xml"/><Relationship Id="rId7" Type="http://schemas.openxmlformats.org/officeDocument/2006/relationships/image" Target="../media/image28.jpe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3.xml"/><Relationship Id="rId7" Type="http://schemas.openxmlformats.org/officeDocument/2006/relationships/image" Target="../media/image12.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diagramColors" Target="../diagrams/colors7.xml"/><Relationship Id="rId18" Type="http://schemas.openxmlformats.org/officeDocument/2006/relationships/diagramColors" Target="../diagrams/colors8.xml"/><Relationship Id="rId3" Type="http://schemas.openxmlformats.org/officeDocument/2006/relationships/image" Target="../media/image15.png"/><Relationship Id="rId21" Type="http://schemas.openxmlformats.org/officeDocument/2006/relationships/diagramLayout" Target="../diagrams/layout9.xml"/><Relationship Id="rId7" Type="http://schemas.openxmlformats.org/officeDocument/2006/relationships/diagramQuickStyle" Target="../diagrams/quickStyle6.xml"/><Relationship Id="rId12" Type="http://schemas.openxmlformats.org/officeDocument/2006/relationships/diagramQuickStyle" Target="../diagrams/quickStyle7.xml"/><Relationship Id="rId17" Type="http://schemas.openxmlformats.org/officeDocument/2006/relationships/diagramQuickStyle" Target="../diagrams/quickStyle8.xml"/><Relationship Id="rId2" Type="http://schemas.openxmlformats.org/officeDocument/2006/relationships/image" Target="../media/image14.png"/><Relationship Id="rId16" Type="http://schemas.openxmlformats.org/officeDocument/2006/relationships/diagramLayout" Target="../diagrams/layout8.xml"/><Relationship Id="rId20" Type="http://schemas.openxmlformats.org/officeDocument/2006/relationships/diagramData" Target="../diagrams/data9.xml"/><Relationship Id="rId1" Type="http://schemas.openxmlformats.org/officeDocument/2006/relationships/slideLayout" Target="../slideLayouts/slideLayout7.xml"/><Relationship Id="rId6" Type="http://schemas.openxmlformats.org/officeDocument/2006/relationships/diagramLayout" Target="../diagrams/layout6.xml"/><Relationship Id="rId11" Type="http://schemas.openxmlformats.org/officeDocument/2006/relationships/diagramLayout" Target="../diagrams/layout7.xml"/><Relationship Id="rId24" Type="http://schemas.microsoft.com/office/2007/relationships/diagramDrawing" Target="../diagrams/drawing9.xml"/><Relationship Id="rId5" Type="http://schemas.openxmlformats.org/officeDocument/2006/relationships/diagramData" Target="../diagrams/data6.xml"/><Relationship Id="rId15" Type="http://schemas.openxmlformats.org/officeDocument/2006/relationships/diagramData" Target="../diagrams/data8.xml"/><Relationship Id="rId23" Type="http://schemas.openxmlformats.org/officeDocument/2006/relationships/diagramColors" Target="../diagrams/colors9.xml"/><Relationship Id="rId10" Type="http://schemas.openxmlformats.org/officeDocument/2006/relationships/diagramData" Target="../diagrams/data7.xml"/><Relationship Id="rId19" Type="http://schemas.microsoft.com/office/2007/relationships/diagramDrawing" Target="../diagrams/drawing8.xml"/><Relationship Id="rId4" Type="http://schemas.openxmlformats.org/officeDocument/2006/relationships/image" Target="../media/image16.jpeg"/><Relationship Id="rId9" Type="http://schemas.microsoft.com/office/2007/relationships/diagramDrawing" Target="../diagrams/drawing6.xml"/><Relationship Id="rId14" Type="http://schemas.microsoft.com/office/2007/relationships/diagramDrawing" Target="../diagrams/drawing7.xml"/><Relationship Id="rId22"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39272"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150624" y="692696"/>
            <a:ext cx="11039789" cy="530781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CARRERA DE INGENIERÍA EN FINANZAS Y AUDITORÍA</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TRABAJO DE TITULACIÓN, PREVIO A LA OBTENCIÓN DEL TÍTULO DE INGENIERÍAS EN FINANZAS Y AUDITORÍA</a:t>
            </a:r>
            <a:endParaRPr lang="es-EC" sz="18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AUTOR:</a:t>
            </a: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GUACHAMIN QUIPO, JUAN ANTONIO</a:t>
            </a: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
            </a:r>
            <a:br>
              <a:rPr lang="es-EC" sz="1800" b="1" dirty="0">
                <a:solidFill>
                  <a:srgbClr val="000000"/>
                </a:solidFill>
                <a:latin typeface="Times New Roman" panose="02020603050405020304" pitchFamily="18" charset="0"/>
                <a:cs typeface="Times New Roman" panose="02020603050405020304" pitchFamily="18" charset="0"/>
              </a:rPr>
            </a:br>
            <a:r>
              <a:rPr lang="es-ES" sz="1800" b="1" dirty="0">
                <a:solidFill>
                  <a:srgbClr val="000000"/>
                </a:solidFill>
                <a:latin typeface="Times New Roman" panose="02020603050405020304" pitchFamily="18" charset="0"/>
                <a:cs typeface="Times New Roman" panose="02020603050405020304" pitchFamily="18" charset="0"/>
              </a:rPr>
              <a:t>“EVASIÒN TRIBUTARIA DEL IMPUESTO AL VALOR AGREGADO (IVA) DE PERSONAS NATURALES OBLIGADAS A LLEVAR CONTABILIDAD Y SU IMPACTO SOCIOECONÓMICO EN LA CUIDAD DE QUITO, PERIODO 2010-2017” </a:t>
            </a: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ING. TACO PIZARRO ROBERTO ALEX</a:t>
            </a: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DIRECTOR</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5160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90550" y="114221"/>
            <a:ext cx="8640960" cy="923300"/>
            <a:chOff x="201809" y="167228"/>
            <a:chExt cx="3176865" cy="923300"/>
          </a:xfrm>
        </p:grpSpPr>
        <p:grpSp>
          <p:nvGrpSpPr>
            <p:cNvPr id="3" name="Group 17"/>
            <p:cNvGrpSpPr/>
            <p:nvPr/>
          </p:nvGrpSpPr>
          <p:grpSpPr>
            <a:xfrm>
              <a:off x="201809" y="167228"/>
              <a:ext cx="3176865" cy="830939"/>
              <a:chOff x="1506828" y="650383"/>
              <a:chExt cx="9195515" cy="2215166"/>
            </a:xfrm>
          </p:grpSpPr>
          <p:sp>
            <p:nvSpPr>
              <p:cNvPr id="6"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000">
                  <a:latin typeface="Calibri" panose="020F0502020204030204" pitchFamily="34" charset="0"/>
                  <a:ea typeface="Open Sans" panose="020B0606030504020204" pitchFamily="34" charset="0"/>
                  <a:cs typeface="Open Sans" panose="020B0606030504020204" pitchFamily="34" charset="0"/>
                </a:endParaRPr>
              </a:p>
            </p:txBody>
          </p:sp>
          <p:sp>
            <p:nvSpPr>
              <p:cNvPr id="7"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4" name="TextBox 18"/>
            <p:cNvSpPr txBox="1"/>
            <p:nvPr/>
          </p:nvSpPr>
          <p:spPr>
            <a:xfrm>
              <a:off x="1336658" y="228756"/>
              <a:ext cx="1858768" cy="707886"/>
            </a:xfrm>
            <a:prstGeom prst="rect">
              <a:avLst/>
            </a:prstGeom>
            <a:noFill/>
          </p:spPr>
          <p:txBody>
            <a:bodyPr wrap="square" rtlCol="0" anchor="ctr">
              <a:spAutoFit/>
            </a:bodyPr>
            <a:lstStyle/>
            <a:p>
              <a:pPr lvl="0" algn="ctr"/>
              <a:r>
                <a:rPr lang="en-US" sz="4000" b="1" dirty="0">
                  <a:solidFill>
                    <a:schemeClr val="tx2"/>
                  </a:solidFill>
                  <a:latin typeface="Calibri" panose="020F0502020204030204" pitchFamily="34" charset="0"/>
                </a:rPr>
                <a:t>ESTUDIO TÈCNICO</a:t>
              </a:r>
            </a:p>
          </p:txBody>
        </p:sp>
        <p:sp>
          <p:nvSpPr>
            <p:cNvPr id="5" name="CuadroTexto 4"/>
            <p:cNvSpPr txBox="1"/>
            <p:nvPr/>
          </p:nvSpPr>
          <p:spPr>
            <a:xfrm>
              <a:off x="218997" y="382642"/>
              <a:ext cx="677339" cy="707886"/>
            </a:xfrm>
            <a:prstGeom prst="rect">
              <a:avLst/>
            </a:prstGeom>
            <a:noFill/>
          </p:spPr>
          <p:txBody>
            <a:bodyPr wrap="square" rtlCol="0">
              <a:spAutoFit/>
            </a:bodyPr>
            <a:lstStyle/>
            <a:p>
              <a:pPr algn="ctr"/>
              <a:r>
                <a:rPr lang="es-ES" sz="4000" b="1" dirty="0">
                  <a:solidFill>
                    <a:schemeClr val="bg2">
                      <a:lumMod val="10000"/>
                    </a:schemeClr>
                  </a:solidFill>
                  <a:latin typeface="Calibri" panose="020F0502020204030204" pitchFamily="34" charset="0"/>
                </a:rPr>
                <a:t>6</a:t>
              </a:r>
            </a:p>
          </p:txBody>
        </p:sp>
      </p:grpSp>
      <p:pic>
        <p:nvPicPr>
          <p:cNvPr id="21" name="Imagen 20"/>
          <p:cNvPicPr>
            <a:picLocks noChangeAspect="1"/>
          </p:cNvPicPr>
          <p:nvPr/>
        </p:nvPicPr>
        <p:blipFill>
          <a:blip r:embed="rId2"/>
          <a:stretch>
            <a:fillRect/>
          </a:stretch>
        </p:blipFill>
        <p:spPr>
          <a:xfrm>
            <a:off x="10126478" y="527306"/>
            <a:ext cx="1314085" cy="1140784"/>
          </a:xfrm>
          <a:prstGeom prst="ellipse">
            <a:avLst/>
          </a:prstGeom>
          <a:ln>
            <a:noFill/>
          </a:ln>
          <a:effectLst>
            <a:softEdge rad="112500"/>
          </a:effectLst>
        </p:spPr>
      </p:pic>
      <p:graphicFrame>
        <p:nvGraphicFramePr>
          <p:cNvPr id="13" name="Diagrama 12">
            <a:extLst>
              <a:ext uri="{FF2B5EF4-FFF2-40B4-BE49-F238E27FC236}">
                <a16:creationId xmlns:a16="http://schemas.microsoft.com/office/drawing/2014/main" id="{F06D3433-E637-411D-A21D-1EE578D54770}"/>
              </a:ext>
            </a:extLst>
          </p:cNvPr>
          <p:cNvGraphicFramePr/>
          <p:nvPr>
            <p:extLst>
              <p:ext uri="{D42A27DB-BD31-4B8C-83A1-F6EECF244321}">
                <p14:modId xmlns:p14="http://schemas.microsoft.com/office/powerpoint/2010/main" val="1616029333"/>
              </p:ext>
            </p:extLst>
          </p:nvPr>
        </p:nvGraphicFramePr>
        <p:xfrm>
          <a:off x="335776" y="1194963"/>
          <a:ext cx="11233248" cy="4653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57648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upo 46"/>
          <p:cNvGrpSpPr/>
          <p:nvPr/>
        </p:nvGrpSpPr>
        <p:grpSpPr>
          <a:xfrm>
            <a:off x="190550" y="-584575"/>
            <a:ext cx="9073008" cy="2554545"/>
            <a:chOff x="201809" y="-694573"/>
            <a:chExt cx="3176865" cy="2554545"/>
          </a:xfrm>
        </p:grpSpPr>
        <p:grpSp>
          <p:nvGrpSpPr>
            <p:cNvPr id="48" name="Group 17"/>
            <p:cNvGrpSpPr/>
            <p:nvPr/>
          </p:nvGrpSpPr>
          <p:grpSpPr>
            <a:xfrm>
              <a:off x="201809" y="167228"/>
              <a:ext cx="3176865" cy="830939"/>
              <a:chOff x="1506828" y="650383"/>
              <a:chExt cx="9195515" cy="2215166"/>
            </a:xfrm>
          </p:grpSpPr>
          <p:sp>
            <p:nvSpPr>
              <p:cNvPr id="51"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000">
                  <a:latin typeface="Calibri" panose="020F0502020204030204" pitchFamily="34" charset="0"/>
                  <a:ea typeface="Open Sans" panose="020B0606030504020204" pitchFamily="34" charset="0"/>
                  <a:cs typeface="Open Sans" panose="020B0606030504020204" pitchFamily="34" charset="0"/>
                </a:endParaRPr>
              </a:p>
            </p:txBody>
          </p:sp>
          <p:sp>
            <p:nvSpPr>
              <p:cNvPr id="52"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49" name="TextBox 18"/>
            <p:cNvSpPr txBox="1"/>
            <p:nvPr/>
          </p:nvSpPr>
          <p:spPr>
            <a:xfrm>
              <a:off x="1336658" y="-694573"/>
              <a:ext cx="1858768" cy="2554545"/>
            </a:xfrm>
            <a:prstGeom prst="rect">
              <a:avLst/>
            </a:prstGeom>
            <a:noFill/>
          </p:spPr>
          <p:txBody>
            <a:bodyPr wrap="square" rtlCol="0" anchor="ctr">
              <a:spAutoFit/>
            </a:bodyPr>
            <a:lstStyle/>
            <a:p>
              <a:pPr lvl="0" algn="ctr"/>
              <a:r>
                <a:rPr lang="en-US" sz="4000" b="1" dirty="0">
                  <a:solidFill>
                    <a:schemeClr val="tx2"/>
                  </a:solidFill>
                  <a:latin typeface="Calibri" panose="020F0502020204030204" pitchFamily="34" charset="0"/>
                </a:rPr>
                <a:t>EMPRESAS FANTASMA</a:t>
              </a:r>
            </a:p>
          </p:txBody>
        </p:sp>
      </p:grpSp>
      <p:grpSp>
        <p:nvGrpSpPr>
          <p:cNvPr id="10" name="Grupo 9"/>
          <p:cNvGrpSpPr/>
          <p:nvPr/>
        </p:nvGrpSpPr>
        <p:grpSpPr>
          <a:xfrm>
            <a:off x="1183517" y="1994018"/>
            <a:ext cx="10168272" cy="3347622"/>
            <a:chOff x="1616631" y="2017190"/>
            <a:chExt cx="10168272" cy="3347622"/>
          </a:xfrm>
        </p:grpSpPr>
        <p:grpSp>
          <p:nvGrpSpPr>
            <p:cNvPr id="113" name="Grupo 112"/>
            <p:cNvGrpSpPr/>
            <p:nvPr/>
          </p:nvGrpSpPr>
          <p:grpSpPr>
            <a:xfrm>
              <a:off x="1616631" y="2017190"/>
              <a:ext cx="10168272" cy="3347622"/>
              <a:chOff x="722383" y="2042537"/>
              <a:chExt cx="4913460" cy="2606878"/>
            </a:xfrm>
          </p:grpSpPr>
          <p:sp>
            <p:nvSpPr>
              <p:cNvPr id="107" name="TextBox 88"/>
              <p:cNvSpPr txBox="1"/>
              <p:nvPr/>
            </p:nvSpPr>
            <p:spPr>
              <a:xfrm>
                <a:off x="722383" y="2110610"/>
                <a:ext cx="957439" cy="3595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r>
                  <a:rPr lang="es-EC" sz="2400" b="1" dirty="0">
                    <a:solidFill>
                      <a:schemeClr val="accent4">
                        <a:lumMod val="75000"/>
                      </a:schemeClr>
                    </a:solidFill>
                  </a:rPr>
                  <a:t>PROVINCIA</a:t>
                </a:r>
                <a:endParaRPr lang="es-EC" sz="2400" dirty="0">
                  <a:solidFill>
                    <a:srgbClr val="000000"/>
                  </a:solidFill>
                </a:endParaRPr>
              </a:p>
            </p:txBody>
          </p:sp>
          <p:sp>
            <p:nvSpPr>
              <p:cNvPr id="105" name="TextBox 91"/>
              <p:cNvSpPr txBox="1"/>
              <p:nvPr/>
            </p:nvSpPr>
            <p:spPr>
              <a:xfrm>
                <a:off x="722383" y="3791339"/>
                <a:ext cx="925536" cy="6471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s-EC" sz="2400" b="1" dirty="0">
                    <a:solidFill>
                      <a:schemeClr val="accent2">
                        <a:lumMod val="75000"/>
                      </a:schemeClr>
                    </a:solidFill>
                  </a:rPr>
                  <a:t>2718 MILLONES</a:t>
                </a:r>
                <a:endParaRPr lang="es-EC" sz="2400" dirty="0">
                  <a:solidFill>
                    <a:srgbClr val="000000"/>
                  </a:solidFill>
                </a:endParaRPr>
              </a:p>
            </p:txBody>
          </p:sp>
          <p:grpSp>
            <p:nvGrpSpPr>
              <p:cNvPr id="112" name="Grupo 111"/>
              <p:cNvGrpSpPr/>
              <p:nvPr/>
            </p:nvGrpSpPr>
            <p:grpSpPr>
              <a:xfrm>
                <a:off x="2961055" y="2042537"/>
                <a:ext cx="2674788" cy="2606878"/>
                <a:chOff x="3745856" y="2013902"/>
                <a:chExt cx="2674788" cy="2606878"/>
              </a:xfrm>
            </p:grpSpPr>
            <p:sp>
              <p:nvSpPr>
                <p:cNvPr id="101" name="TextBox 99"/>
                <p:cNvSpPr txBox="1"/>
                <p:nvPr/>
              </p:nvSpPr>
              <p:spPr>
                <a:xfrm>
                  <a:off x="4909831" y="2170750"/>
                  <a:ext cx="1057847" cy="50331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s-EC" b="1" dirty="0">
                      <a:solidFill>
                        <a:schemeClr val="accent6"/>
                      </a:solidFill>
                    </a:rPr>
                    <a:t>TIPO DE CONTRIBUYENTE</a:t>
                  </a:r>
                  <a:endParaRPr lang="es-EC" dirty="0">
                    <a:solidFill>
                      <a:srgbClr val="000000"/>
                    </a:solidFill>
                  </a:endParaRPr>
                </a:p>
              </p:txBody>
            </p:sp>
            <p:sp>
              <p:nvSpPr>
                <p:cNvPr id="99" name="TextBox 97"/>
                <p:cNvSpPr txBox="1"/>
                <p:nvPr/>
              </p:nvSpPr>
              <p:spPr>
                <a:xfrm>
                  <a:off x="4855757" y="4069531"/>
                  <a:ext cx="1564887" cy="55124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r>
                    <a:rPr lang="es-EC" sz="2000" b="1" dirty="0">
                      <a:solidFill>
                        <a:schemeClr val="accent3">
                          <a:lumMod val="50000"/>
                        </a:schemeClr>
                      </a:solidFill>
                    </a:rPr>
                    <a:t>TIPO ACTIVIDAD ECONÓMICA</a:t>
                  </a:r>
                  <a:endParaRPr lang="es-EC" sz="2000" dirty="0">
                    <a:solidFill>
                      <a:srgbClr val="000000"/>
                    </a:solidFill>
                  </a:endParaRPr>
                </a:p>
              </p:txBody>
            </p:sp>
            <p:sp>
              <p:nvSpPr>
                <p:cNvPr id="93" name="Shape 2554"/>
                <p:cNvSpPr/>
                <p:nvPr/>
              </p:nvSpPr>
              <p:spPr>
                <a:xfrm>
                  <a:off x="3745856" y="4099790"/>
                  <a:ext cx="464639" cy="42239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p>
              </p:txBody>
            </p:sp>
            <p:sp>
              <p:nvSpPr>
                <p:cNvPr id="98" name="Shape 2525"/>
                <p:cNvSpPr/>
                <p:nvPr/>
              </p:nvSpPr>
              <p:spPr>
                <a:xfrm>
                  <a:off x="3745856" y="2013902"/>
                  <a:ext cx="367718" cy="36771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p>
              </p:txBody>
            </p:sp>
          </p:grpSp>
        </p:grpSp>
        <p:sp>
          <p:nvSpPr>
            <p:cNvPr id="54" name="Flecha derecha 53"/>
            <p:cNvSpPr/>
            <p:nvPr/>
          </p:nvSpPr>
          <p:spPr>
            <a:xfrm rot="9546882">
              <a:off x="3675848" y="4106405"/>
              <a:ext cx="1141570" cy="26758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55" name="Flecha derecha 54"/>
            <p:cNvSpPr/>
            <p:nvPr/>
          </p:nvSpPr>
          <p:spPr>
            <a:xfrm rot="11496595">
              <a:off x="3700492" y="2629076"/>
              <a:ext cx="1262324" cy="26176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56" name="Flecha derecha 55"/>
            <p:cNvSpPr/>
            <p:nvPr/>
          </p:nvSpPr>
          <p:spPr>
            <a:xfrm rot="20527024">
              <a:off x="7425642" y="2623770"/>
              <a:ext cx="1217820" cy="2883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58" name="Flecha derecha 57"/>
            <p:cNvSpPr/>
            <p:nvPr/>
          </p:nvSpPr>
          <p:spPr>
            <a:xfrm rot="973452">
              <a:off x="7411400" y="4092552"/>
              <a:ext cx="1307030" cy="2966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grpSp>
      <p:pic>
        <p:nvPicPr>
          <p:cNvPr id="5122" name="Picture 2" descr="Resultado de imagen para EMPRESAS FANTASMA">
            <a:extLst>
              <a:ext uri="{FF2B5EF4-FFF2-40B4-BE49-F238E27FC236}">
                <a16:creationId xmlns:a16="http://schemas.microsoft.com/office/drawing/2014/main" id="{063FEC8A-4F78-4AEC-A787-DCB4AEEB9B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8407" y="2873356"/>
            <a:ext cx="2181068" cy="15184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8" name="Picture 8" descr="Resultado de imagen para dinero dibujo">
            <a:extLst>
              <a:ext uri="{FF2B5EF4-FFF2-40B4-BE49-F238E27FC236}">
                <a16:creationId xmlns:a16="http://schemas.microsoft.com/office/drawing/2014/main" id="{C983E2CF-EE82-4D85-AAFB-2E09A1786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4551680"/>
            <a:ext cx="3960440" cy="164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6842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CCA105-F6FC-4164-9874-7D179CAEFCB6}"/>
              </a:ext>
            </a:extLst>
          </p:cNvPr>
          <p:cNvSpPr>
            <a:spLocks noGrp="1"/>
          </p:cNvSpPr>
          <p:nvPr>
            <p:ph type="title"/>
          </p:nvPr>
        </p:nvSpPr>
        <p:spPr>
          <a:xfrm>
            <a:off x="609521" y="274638"/>
            <a:ext cx="10971372" cy="634082"/>
          </a:xfrm>
        </p:spPr>
        <p:txBody>
          <a:bodyPr/>
          <a:lstStyle/>
          <a:p>
            <a:pPr algn="ctr"/>
            <a:r>
              <a:rPr lang="es-EC" dirty="0">
                <a:solidFill>
                  <a:schemeClr val="accent5"/>
                </a:solidFill>
              </a:rPr>
              <a:t>EMPRESAS FANTASMA POR PROVINCIA</a:t>
            </a:r>
          </a:p>
        </p:txBody>
      </p:sp>
      <p:graphicFrame>
        <p:nvGraphicFramePr>
          <p:cNvPr id="5" name="Gráfico 4">
            <a:extLst>
              <a:ext uri="{FF2B5EF4-FFF2-40B4-BE49-F238E27FC236}">
                <a16:creationId xmlns:a16="http://schemas.microsoft.com/office/drawing/2014/main" id="{2D81154A-C198-4138-807A-3D603A0893BD}"/>
              </a:ext>
            </a:extLst>
          </p:cNvPr>
          <p:cNvGraphicFramePr/>
          <p:nvPr>
            <p:extLst>
              <p:ext uri="{D42A27DB-BD31-4B8C-83A1-F6EECF244321}">
                <p14:modId xmlns:p14="http://schemas.microsoft.com/office/powerpoint/2010/main" val="514497382"/>
              </p:ext>
            </p:extLst>
          </p:nvPr>
        </p:nvGraphicFramePr>
        <p:xfrm>
          <a:off x="609521" y="1268760"/>
          <a:ext cx="7771685" cy="44644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ACF6DF78-FF2F-4792-BAB1-F97457689CCE}"/>
              </a:ext>
            </a:extLst>
          </p:cNvPr>
          <p:cNvGraphicFramePr/>
          <p:nvPr>
            <p:extLst>
              <p:ext uri="{D42A27DB-BD31-4B8C-83A1-F6EECF244321}">
                <p14:modId xmlns:p14="http://schemas.microsoft.com/office/powerpoint/2010/main" val="454647147"/>
              </p:ext>
            </p:extLst>
          </p:nvPr>
        </p:nvGraphicFramePr>
        <p:xfrm>
          <a:off x="8039422" y="981075"/>
          <a:ext cx="3990975" cy="3240013"/>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8E2C1B9D-29C5-45EA-B324-5DCF87B18E5D}"/>
              </a:ext>
            </a:extLst>
          </p:cNvPr>
          <p:cNvSpPr txBox="1"/>
          <p:nvPr/>
        </p:nvSpPr>
        <p:spPr>
          <a:xfrm>
            <a:off x="9335566" y="4581128"/>
            <a:ext cx="1800200" cy="646331"/>
          </a:xfrm>
          <a:prstGeom prst="rect">
            <a:avLst/>
          </a:prstGeom>
          <a:noFill/>
        </p:spPr>
        <p:txBody>
          <a:bodyPr wrap="square" rtlCol="0">
            <a:spAutoFit/>
          </a:bodyPr>
          <a:lstStyle/>
          <a:p>
            <a:r>
              <a:rPr lang="es-EC" b="1" dirty="0">
                <a:solidFill>
                  <a:schemeClr val="tx2">
                    <a:lumMod val="50000"/>
                  </a:schemeClr>
                </a:solidFill>
              </a:rPr>
              <a:t>17074 DETECTADOS</a:t>
            </a:r>
          </a:p>
        </p:txBody>
      </p:sp>
    </p:spTree>
    <p:extLst>
      <p:ext uri="{BB962C8B-B14F-4D97-AF65-F5344CB8AC3E}">
        <p14:creationId xmlns:p14="http://schemas.microsoft.com/office/powerpoint/2010/main" val="30276131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1E27E-EA20-47AE-B0EF-3CBF4752E4D7}"/>
              </a:ext>
            </a:extLst>
          </p:cNvPr>
          <p:cNvSpPr>
            <a:spLocks noGrp="1"/>
          </p:cNvSpPr>
          <p:nvPr>
            <p:ph type="title"/>
          </p:nvPr>
        </p:nvSpPr>
        <p:spPr/>
        <p:txBody>
          <a:bodyPr/>
          <a:lstStyle/>
          <a:p>
            <a:pPr algn="ctr"/>
            <a:r>
              <a:rPr lang="es-EC" sz="2400" dirty="0">
                <a:solidFill>
                  <a:schemeClr val="accent5"/>
                </a:solidFill>
              </a:rPr>
              <a:t>EMPRESAS FANTASMA POR TIPO DE ACTIVIDAD ECONÒMICA</a:t>
            </a:r>
            <a:endParaRPr lang="es-EC" sz="2400" dirty="0"/>
          </a:p>
        </p:txBody>
      </p:sp>
      <p:graphicFrame>
        <p:nvGraphicFramePr>
          <p:cNvPr id="4" name="Gráfico 3">
            <a:extLst>
              <a:ext uri="{FF2B5EF4-FFF2-40B4-BE49-F238E27FC236}">
                <a16:creationId xmlns:a16="http://schemas.microsoft.com/office/drawing/2014/main" id="{256CB2DA-0734-4EB3-9243-81A3024F95FD}"/>
              </a:ext>
            </a:extLst>
          </p:cNvPr>
          <p:cNvGraphicFramePr/>
          <p:nvPr>
            <p:extLst>
              <p:ext uri="{D42A27DB-BD31-4B8C-83A1-F6EECF244321}">
                <p14:modId xmlns:p14="http://schemas.microsoft.com/office/powerpoint/2010/main" val="3429060251"/>
              </p:ext>
            </p:extLst>
          </p:nvPr>
        </p:nvGraphicFramePr>
        <p:xfrm>
          <a:off x="609520" y="1196752"/>
          <a:ext cx="10526246"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98899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AA1EFF-163A-4D98-99F6-5D6374791844}"/>
              </a:ext>
            </a:extLst>
          </p:cNvPr>
          <p:cNvSpPr>
            <a:spLocks noGrp="1"/>
          </p:cNvSpPr>
          <p:nvPr>
            <p:ph type="title"/>
          </p:nvPr>
        </p:nvSpPr>
        <p:spPr/>
        <p:txBody>
          <a:bodyPr/>
          <a:lstStyle/>
          <a:p>
            <a:pPr algn="ctr"/>
            <a:r>
              <a:rPr lang="es-EC" sz="2800" dirty="0">
                <a:solidFill>
                  <a:schemeClr val="accent5"/>
                </a:solidFill>
              </a:rPr>
              <a:t>EMPRESAS FANTASMA POR TIPO DE ACTIVIDAD ECONÒMICA</a:t>
            </a:r>
            <a:endParaRPr lang="es-EC" sz="2800" dirty="0"/>
          </a:p>
        </p:txBody>
      </p:sp>
      <p:graphicFrame>
        <p:nvGraphicFramePr>
          <p:cNvPr id="4" name="Gráfico 3">
            <a:extLst>
              <a:ext uri="{FF2B5EF4-FFF2-40B4-BE49-F238E27FC236}">
                <a16:creationId xmlns:a16="http://schemas.microsoft.com/office/drawing/2014/main" id="{A991C32A-8E5D-4823-8AE3-EACB81325F30}"/>
              </a:ext>
            </a:extLst>
          </p:cNvPr>
          <p:cNvGraphicFramePr/>
          <p:nvPr>
            <p:extLst>
              <p:ext uri="{D42A27DB-BD31-4B8C-83A1-F6EECF244321}">
                <p14:modId xmlns:p14="http://schemas.microsoft.com/office/powerpoint/2010/main" val="4029574158"/>
              </p:ext>
            </p:extLst>
          </p:nvPr>
        </p:nvGraphicFramePr>
        <p:xfrm>
          <a:off x="621258" y="1417638"/>
          <a:ext cx="5972810" cy="4315618"/>
        </p:xfrm>
        <a:graphic>
          <a:graphicData uri="http://schemas.openxmlformats.org/drawingml/2006/chart">
            <c:chart xmlns:c="http://schemas.openxmlformats.org/drawingml/2006/chart" xmlns:r="http://schemas.openxmlformats.org/officeDocument/2006/relationships" r:id="rId2"/>
          </a:graphicData>
        </a:graphic>
      </p:graphicFrame>
      <p:sp>
        <p:nvSpPr>
          <p:cNvPr id="6" name="Flecha: hacia la izquierda 5">
            <a:extLst>
              <a:ext uri="{FF2B5EF4-FFF2-40B4-BE49-F238E27FC236}">
                <a16:creationId xmlns:a16="http://schemas.microsoft.com/office/drawing/2014/main" id="{434C8EF3-3C4B-4196-AD17-50C3259943C2}"/>
              </a:ext>
            </a:extLst>
          </p:cNvPr>
          <p:cNvSpPr/>
          <p:nvPr/>
        </p:nvSpPr>
        <p:spPr>
          <a:xfrm>
            <a:off x="7463358" y="1916832"/>
            <a:ext cx="3888432" cy="324036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solidFill>
                  <a:schemeClr val="tx2">
                    <a:lumMod val="50000"/>
                  </a:schemeClr>
                </a:solidFill>
              </a:rPr>
              <a:t>Dinero en efectivo, no se emite respaldo físico</a:t>
            </a:r>
          </a:p>
        </p:txBody>
      </p:sp>
    </p:spTree>
    <p:extLst>
      <p:ext uri="{BB962C8B-B14F-4D97-AF65-F5344CB8AC3E}">
        <p14:creationId xmlns:p14="http://schemas.microsoft.com/office/powerpoint/2010/main" val="1213476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525D50-3EFB-4E2B-A357-BFF614AF9DB3}"/>
              </a:ext>
            </a:extLst>
          </p:cNvPr>
          <p:cNvSpPr>
            <a:spLocks noGrp="1"/>
          </p:cNvSpPr>
          <p:nvPr>
            <p:ph type="title"/>
          </p:nvPr>
        </p:nvSpPr>
        <p:spPr/>
        <p:txBody>
          <a:bodyPr/>
          <a:lstStyle/>
          <a:p>
            <a:pPr algn="ctr"/>
            <a:r>
              <a:rPr lang="es-EC" dirty="0">
                <a:solidFill>
                  <a:srgbClr val="C00000"/>
                </a:solidFill>
              </a:rPr>
              <a:t>EMPRESAS FANTASMA POR TIPO DE CONTRIBUYENTE</a:t>
            </a:r>
          </a:p>
        </p:txBody>
      </p:sp>
      <p:graphicFrame>
        <p:nvGraphicFramePr>
          <p:cNvPr id="4" name="Tabla 3">
            <a:extLst>
              <a:ext uri="{FF2B5EF4-FFF2-40B4-BE49-F238E27FC236}">
                <a16:creationId xmlns:a16="http://schemas.microsoft.com/office/drawing/2014/main" id="{8435CEAF-530C-4BDE-93EF-63A57EEC7455}"/>
              </a:ext>
            </a:extLst>
          </p:cNvPr>
          <p:cNvGraphicFramePr>
            <a:graphicFrameLocks noGrp="1"/>
          </p:cNvGraphicFramePr>
          <p:nvPr>
            <p:extLst>
              <p:ext uri="{D42A27DB-BD31-4B8C-83A1-F6EECF244321}">
                <p14:modId xmlns:p14="http://schemas.microsoft.com/office/powerpoint/2010/main" val="3511252025"/>
              </p:ext>
            </p:extLst>
          </p:nvPr>
        </p:nvGraphicFramePr>
        <p:xfrm>
          <a:off x="609521" y="1428578"/>
          <a:ext cx="2965405" cy="2216446"/>
        </p:xfrm>
        <a:graphic>
          <a:graphicData uri="http://schemas.openxmlformats.org/drawingml/2006/table">
            <a:tbl>
              <a:tblPr firstRow="1" firstCol="1" bandRow="1">
                <a:tableStyleId>{2A488322-F2BA-4B5B-9748-0D474271808F}</a:tableStyleId>
              </a:tblPr>
              <a:tblGrid>
                <a:gridCol w="1678746">
                  <a:extLst>
                    <a:ext uri="{9D8B030D-6E8A-4147-A177-3AD203B41FA5}">
                      <a16:colId xmlns:a16="http://schemas.microsoft.com/office/drawing/2014/main" val="4231618518"/>
                    </a:ext>
                  </a:extLst>
                </a:gridCol>
                <a:gridCol w="1286659">
                  <a:extLst>
                    <a:ext uri="{9D8B030D-6E8A-4147-A177-3AD203B41FA5}">
                      <a16:colId xmlns:a16="http://schemas.microsoft.com/office/drawing/2014/main" val="701069418"/>
                    </a:ext>
                  </a:extLst>
                </a:gridCol>
              </a:tblGrid>
              <a:tr h="311884">
                <a:tc>
                  <a:txBody>
                    <a:bodyPr/>
                    <a:lstStyle/>
                    <a:p>
                      <a:pPr algn="ctr">
                        <a:lnSpc>
                          <a:spcPct val="107000"/>
                        </a:lnSpc>
                        <a:spcAft>
                          <a:spcPts val="0"/>
                        </a:spcAft>
                      </a:pPr>
                      <a:r>
                        <a:rPr lang="es-ES_tradnl" sz="1000" b="1" dirty="0">
                          <a:solidFill>
                            <a:schemeClr val="bg1"/>
                          </a:solidFill>
                          <a:effectLst/>
                        </a:rPr>
                        <a:t>TIPO SOCIEDAD</a:t>
                      </a:r>
                      <a:endParaRPr lang="es-EC" sz="11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000" b="1">
                          <a:solidFill>
                            <a:schemeClr val="bg1"/>
                          </a:solidFill>
                          <a:effectLst/>
                        </a:rPr>
                        <a:t>ENTIDADES</a:t>
                      </a:r>
                      <a:endParaRPr lang="es-EC" sz="11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3810293"/>
                  </a:ext>
                </a:extLst>
              </a:tr>
              <a:tr h="311884">
                <a:tc>
                  <a:txBody>
                    <a:bodyPr/>
                    <a:lstStyle/>
                    <a:p>
                      <a:pPr>
                        <a:lnSpc>
                          <a:spcPct val="107000"/>
                        </a:lnSpc>
                        <a:spcAft>
                          <a:spcPts val="0"/>
                        </a:spcAft>
                      </a:pPr>
                      <a:r>
                        <a:rPr lang="es-ES_tradnl" sz="1000" b="1">
                          <a:solidFill>
                            <a:schemeClr val="bg1"/>
                          </a:solidFill>
                          <a:effectLst/>
                        </a:rPr>
                        <a:t>SOCIEDADES</a:t>
                      </a:r>
                      <a:endParaRPr lang="es-EC" sz="11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000" b="1">
                          <a:solidFill>
                            <a:srgbClr val="000000"/>
                          </a:solidFill>
                          <a:effectLst/>
                        </a:rPr>
                        <a:t>10.900</a:t>
                      </a:r>
                      <a:endPar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3820926"/>
                  </a:ext>
                </a:extLst>
              </a:tr>
              <a:tr h="640397">
                <a:tc>
                  <a:txBody>
                    <a:bodyPr/>
                    <a:lstStyle/>
                    <a:p>
                      <a:pPr>
                        <a:lnSpc>
                          <a:spcPct val="107000"/>
                        </a:lnSpc>
                        <a:spcAft>
                          <a:spcPts val="0"/>
                        </a:spcAft>
                      </a:pPr>
                      <a:r>
                        <a:rPr lang="es-ES_tradnl" sz="1000" b="1">
                          <a:solidFill>
                            <a:schemeClr val="bg1"/>
                          </a:solidFill>
                          <a:effectLst/>
                        </a:rPr>
                        <a:t>PERSONAS NATURALES</a:t>
                      </a:r>
                      <a:endParaRPr lang="es-EC" sz="11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000" b="1" dirty="0">
                          <a:solidFill>
                            <a:srgbClr val="000000"/>
                          </a:solidFill>
                          <a:effectLst/>
                        </a:rPr>
                        <a:t>6.173</a:t>
                      </a:r>
                      <a:endPar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6309276"/>
                  </a:ext>
                </a:extLst>
              </a:tr>
              <a:tr h="640397">
                <a:tc>
                  <a:txBody>
                    <a:bodyPr/>
                    <a:lstStyle/>
                    <a:p>
                      <a:pPr>
                        <a:lnSpc>
                          <a:spcPct val="107000"/>
                        </a:lnSpc>
                        <a:spcAft>
                          <a:spcPts val="0"/>
                        </a:spcAft>
                      </a:pPr>
                      <a:r>
                        <a:rPr lang="es-ES_tradnl" sz="1000" b="1">
                          <a:solidFill>
                            <a:schemeClr val="bg1"/>
                          </a:solidFill>
                          <a:effectLst/>
                        </a:rPr>
                        <a:t>SOCIEDADES CIVILES </a:t>
                      </a:r>
                      <a:endParaRPr lang="es-EC" sz="11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000" b="1">
                          <a:solidFill>
                            <a:srgbClr val="000000"/>
                          </a:solidFill>
                          <a:effectLst/>
                        </a:rPr>
                        <a:t>1</a:t>
                      </a:r>
                      <a:endPar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55465176"/>
                  </a:ext>
                </a:extLst>
              </a:tr>
              <a:tr h="311884">
                <a:tc>
                  <a:txBody>
                    <a:bodyPr/>
                    <a:lstStyle/>
                    <a:p>
                      <a:pPr>
                        <a:lnSpc>
                          <a:spcPct val="107000"/>
                        </a:lnSpc>
                        <a:spcAft>
                          <a:spcPts val="0"/>
                        </a:spcAft>
                      </a:pPr>
                      <a:r>
                        <a:rPr lang="es-ES_tradnl" sz="1000" b="1">
                          <a:solidFill>
                            <a:schemeClr val="bg1"/>
                          </a:solidFill>
                          <a:effectLst/>
                        </a:rPr>
                        <a:t>TOTAL:</a:t>
                      </a:r>
                      <a:endParaRPr lang="es-EC" sz="11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000" b="1" dirty="0">
                          <a:solidFill>
                            <a:srgbClr val="000000"/>
                          </a:solidFill>
                          <a:effectLst/>
                        </a:rPr>
                        <a:t>17.074</a:t>
                      </a:r>
                      <a:endPar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2126899"/>
                  </a:ext>
                </a:extLst>
              </a:tr>
            </a:tbl>
          </a:graphicData>
        </a:graphic>
      </p:graphicFrame>
      <p:graphicFrame>
        <p:nvGraphicFramePr>
          <p:cNvPr id="5" name="Gráfico 4">
            <a:extLst>
              <a:ext uri="{FF2B5EF4-FFF2-40B4-BE49-F238E27FC236}">
                <a16:creationId xmlns:a16="http://schemas.microsoft.com/office/drawing/2014/main" id="{114851CB-66EA-4CDE-BD60-2FC1F74AA4F4}"/>
              </a:ext>
            </a:extLst>
          </p:cNvPr>
          <p:cNvGraphicFramePr/>
          <p:nvPr>
            <p:extLst>
              <p:ext uri="{D42A27DB-BD31-4B8C-83A1-F6EECF244321}">
                <p14:modId xmlns:p14="http://schemas.microsoft.com/office/powerpoint/2010/main" val="2619812352"/>
              </p:ext>
            </p:extLst>
          </p:nvPr>
        </p:nvGraphicFramePr>
        <p:xfrm>
          <a:off x="4439022" y="1738518"/>
          <a:ext cx="5820866" cy="3380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18721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879A8-33C6-4F8F-8A2A-BB41156DB034}"/>
              </a:ext>
            </a:extLst>
          </p:cNvPr>
          <p:cNvSpPr>
            <a:spLocks noGrp="1"/>
          </p:cNvSpPr>
          <p:nvPr>
            <p:ph type="title"/>
          </p:nvPr>
        </p:nvSpPr>
        <p:spPr/>
        <p:txBody>
          <a:bodyPr/>
          <a:lstStyle/>
          <a:p>
            <a:pPr algn="ctr"/>
            <a:r>
              <a:rPr lang="es-EC" dirty="0">
                <a:solidFill>
                  <a:srgbClr val="C00000"/>
                </a:solidFill>
              </a:rPr>
              <a:t>COMPRA DE FACTURAS</a:t>
            </a:r>
          </a:p>
        </p:txBody>
      </p:sp>
      <p:graphicFrame>
        <p:nvGraphicFramePr>
          <p:cNvPr id="4" name="Tabla 3">
            <a:extLst>
              <a:ext uri="{FF2B5EF4-FFF2-40B4-BE49-F238E27FC236}">
                <a16:creationId xmlns:a16="http://schemas.microsoft.com/office/drawing/2014/main" id="{4F35B96C-D8BA-4D18-B5AB-A924EEC0E6B7}"/>
              </a:ext>
            </a:extLst>
          </p:cNvPr>
          <p:cNvGraphicFramePr>
            <a:graphicFrameLocks noGrp="1"/>
          </p:cNvGraphicFramePr>
          <p:nvPr>
            <p:extLst>
              <p:ext uri="{D42A27DB-BD31-4B8C-83A1-F6EECF244321}">
                <p14:modId xmlns:p14="http://schemas.microsoft.com/office/powerpoint/2010/main" val="3889364588"/>
              </p:ext>
            </p:extLst>
          </p:nvPr>
        </p:nvGraphicFramePr>
        <p:xfrm>
          <a:off x="334566" y="1417638"/>
          <a:ext cx="2094230" cy="1793748"/>
        </p:xfrm>
        <a:graphic>
          <a:graphicData uri="http://schemas.openxmlformats.org/drawingml/2006/table">
            <a:tbl>
              <a:tblPr firstRow="1" firstCol="1" bandRow="1">
                <a:tableStyleId>{5C22544A-7EE6-4342-B048-85BDC9FD1C3A}</a:tableStyleId>
              </a:tblPr>
              <a:tblGrid>
                <a:gridCol w="826770">
                  <a:extLst>
                    <a:ext uri="{9D8B030D-6E8A-4147-A177-3AD203B41FA5}">
                      <a16:colId xmlns:a16="http://schemas.microsoft.com/office/drawing/2014/main" val="3473196126"/>
                    </a:ext>
                  </a:extLst>
                </a:gridCol>
                <a:gridCol w="1267460">
                  <a:extLst>
                    <a:ext uri="{9D8B030D-6E8A-4147-A177-3AD203B41FA5}">
                      <a16:colId xmlns:a16="http://schemas.microsoft.com/office/drawing/2014/main" val="1245960842"/>
                    </a:ext>
                  </a:extLst>
                </a:gridCol>
              </a:tblGrid>
              <a:tr h="0">
                <a:tc>
                  <a:txBody>
                    <a:bodyPr/>
                    <a:lstStyle/>
                    <a:p>
                      <a:pPr algn="ctr">
                        <a:lnSpc>
                          <a:spcPct val="107000"/>
                        </a:lnSpc>
                        <a:spcAft>
                          <a:spcPts val="0"/>
                        </a:spcAft>
                      </a:pPr>
                      <a:r>
                        <a:rPr lang="es-ES_tradnl" sz="1000">
                          <a:solidFill>
                            <a:schemeClr val="tx2">
                              <a:lumMod val="50000"/>
                            </a:schemeClr>
                          </a:solidFill>
                          <a:effectLst/>
                        </a:rPr>
                        <a:t>AÑO</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000">
                          <a:solidFill>
                            <a:schemeClr val="tx2">
                              <a:lumMod val="50000"/>
                            </a:schemeClr>
                          </a:solidFill>
                          <a:effectLst/>
                        </a:rPr>
                        <a:t>COMPRA FACTURA</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1960691"/>
                  </a:ext>
                </a:extLst>
              </a:tr>
              <a:tr h="0">
                <a:tc>
                  <a:txBody>
                    <a:bodyPr/>
                    <a:lstStyle/>
                    <a:p>
                      <a:pPr>
                        <a:lnSpc>
                          <a:spcPct val="107000"/>
                        </a:lnSpc>
                        <a:spcAft>
                          <a:spcPts val="0"/>
                        </a:spcAft>
                      </a:pPr>
                      <a:r>
                        <a:rPr lang="es-ES_tradnl" sz="1000">
                          <a:solidFill>
                            <a:schemeClr val="tx2">
                              <a:lumMod val="50000"/>
                            </a:schemeClr>
                          </a:solidFill>
                          <a:effectLst/>
                        </a:rPr>
                        <a:t>2010</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s-ES_tradnl" sz="1000">
                          <a:solidFill>
                            <a:schemeClr val="tx2">
                              <a:lumMod val="50000"/>
                            </a:schemeClr>
                          </a:solidFill>
                          <a:effectLst/>
                        </a:rPr>
                        <a:t>143.867.194</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4728250"/>
                  </a:ext>
                </a:extLst>
              </a:tr>
              <a:tr h="0">
                <a:tc>
                  <a:txBody>
                    <a:bodyPr/>
                    <a:lstStyle/>
                    <a:p>
                      <a:pPr>
                        <a:lnSpc>
                          <a:spcPct val="107000"/>
                        </a:lnSpc>
                        <a:spcAft>
                          <a:spcPts val="0"/>
                        </a:spcAft>
                      </a:pPr>
                      <a:r>
                        <a:rPr lang="es-ES_tradnl" sz="1000">
                          <a:solidFill>
                            <a:schemeClr val="tx2">
                              <a:lumMod val="50000"/>
                            </a:schemeClr>
                          </a:solidFill>
                          <a:effectLst/>
                        </a:rPr>
                        <a:t>2011</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s-ES_tradnl" sz="1000">
                          <a:solidFill>
                            <a:schemeClr val="tx2">
                              <a:lumMod val="50000"/>
                            </a:schemeClr>
                          </a:solidFill>
                          <a:effectLst/>
                        </a:rPr>
                        <a:t>206.399.256</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7590298"/>
                  </a:ext>
                </a:extLst>
              </a:tr>
              <a:tr h="0">
                <a:tc>
                  <a:txBody>
                    <a:bodyPr/>
                    <a:lstStyle/>
                    <a:p>
                      <a:pPr>
                        <a:lnSpc>
                          <a:spcPct val="107000"/>
                        </a:lnSpc>
                        <a:spcAft>
                          <a:spcPts val="0"/>
                        </a:spcAft>
                      </a:pPr>
                      <a:r>
                        <a:rPr lang="es-ES_tradnl" sz="1000">
                          <a:solidFill>
                            <a:schemeClr val="tx2">
                              <a:lumMod val="50000"/>
                            </a:schemeClr>
                          </a:solidFill>
                          <a:effectLst/>
                        </a:rPr>
                        <a:t>2012</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s-ES_tradnl" sz="1000">
                          <a:solidFill>
                            <a:schemeClr val="tx2">
                              <a:lumMod val="50000"/>
                            </a:schemeClr>
                          </a:solidFill>
                          <a:effectLst/>
                        </a:rPr>
                        <a:t>403.740.877</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3634207"/>
                  </a:ext>
                </a:extLst>
              </a:tr>
              <a:tr h="0">
                <a:tc>
                  <a:txBody>
                    <a:bodyPr/>
                    <a:lstStyle/>
                    <a:p>
                      <a:pPr>
                        <a:lnSpc>
                          <a:spcPct val="107000"/>
                        </a:lnSpc>
                        <a:spcAft>
                          <a:spcPts val="0"/>
                        </a:spcAft>
                      </a:pPr>
                      <a:r>
                        <a:rPr lang="es-ES_tradnl" sz="1000">
                          <a:solidFill>
                            <a:schemeClr val="tx2">
                              <a:lumMod val="50000"/>
                            </a:schemeClr>
                          </a:solidFill>
                          <a:effectLst/>
                        </a:rPr>
                        <a:t>2013</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s-ES_tradnl" sz="1000">
                          <a:solidFill>
                            <a:schemeClr val="tx2">
                              <a:lumMod val="50000"/>
                            </a:schemeClr>
                          </a:solidFill>
                          <a:effectLst/>
                        </a:rPr>
                        <a:t>491.544.930</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58436380"/>
                  </a:ext>
                </a:extLst>
              </a:tr>
              <a:tr h="0">
                <a:tc>
                  <a:txBody>
                    <a:bodyPr/>
                    <a:lstStyle/>
                    <a:p>
                      <a:pPr>
                        <a:lnSpc>
                          <a:spcPct val="107000"/>
                        </a:lnSpc>
                        <a:spcAft>
                          <a:spcPts val="0"/>
                        </a:spcAft>
                      </a:pPr>
                      <a:r>
                        <a:rPr lang="es-ES_tradnl" sz="1000">
                          <a:solidFill>
                            <a:schemeClr val="tx2">
                              <a:lumMod val="50000"/>
                            </a:schemeClr>
                          </a:solidFill>
                          <a:effectLst/>
                        </a:rPr>
                        <a:t>2014</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s-ES_tradnl" sz="1000">
                          <a:solidFill>
                            <a:schemeClr val="tx2">
                              <a:lumMod val="50000"/>
                            </a:schemeClr>
                          </a:solidFill>
                          <a:effectLst/>
                        </a:rPr>
                        <a:t>577.907.026</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87466641"/>
                  </a:ext>
                </a:extLst>
              </a:tr>
              <a:tr h="0">
                <a:tc>
                  <a:txBody>
                    <a:bodyPr/>
                    <a:lstStyle/>
                    <a:p>
                      <a:pPr>
                        <a:lnSpc>
                          <a:spcPct val="107000"/>
                        </a:lnSpc>
                        <a:spcAft>
                          <a:spcPts val="0"/>
                        </a:spcAft>
                      </a:pPr>
                      <a:r>
                        <a:rPr lang="es-ES_tradnl" sz="1000">
                          <a:solidFill>
                            <a:schemeClr val="tx2">
                              <a:lumMod val="50000"/>
                            </a:schemeClr>
                          </a:solidFill>
                          <a:effectLst/>
                        </a:rPr>
                        <a:t>2015</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s-ES_tradnl" sz="1000">
                          <a:solidFill>
                            <a:schemeClr val="tx2">
                              <a:lumMod val="50000"/>
                            </a:schemeClr>
                          </a:solidFill>
                          <a:effectLst/>
                        </a:rPr>
                        <a:t>582.960.624</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53577479"/>
                  </a:ext>
                </a:extLst>
              </a:tr>
              <a:tr h="0">
                <a:tc>
                  <a:txBody>
                    <a:bodyPr/>
                    <a:lstStyle/>
                    <a:p>
                      <a:pPr>
                        <a:lnSpc>
                          <a:spcPct val="107000"/>
                        </a:lnSpc>
                        <a:spcAft>
                          <a:spcPts val="0"/>
                        </a:spcAft>
                      </a:pPr>
                      <a:r>
                        <a:rPr lang="es-ES_tradnl" sz="1000">
                          <a:solidFill>
                            <a:schemeClr val="tx2">
                              <a:lumMod val="50000"/>
                            </a:schemeClr>
                          </a:solidFill>
                          <a:effectLst/>
                        </a:rPr>
                        <a:t>2016</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s-ES_tradnl" sz="1000">
                          <a:solidFill>
                            <a:schemeClr val="tx2">
                              <a:lumMod val="50000"/>
                            </a:schemeClr>
                          </a:solidFill>
                          <a:effectLst/>
                        </a:rPr>
                        <a:t>248.016.460</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5385495"/>
                  </a:ext>
                </a:extLst>
              </a:tr>
              <a:tr h="0">
                <a:tc>
                  <a:txBody>
                    <a:bodyPr/>
                    <a:lstStyle/>
                    <a:p>
                      <a:pPr>
                        <a:lnSpc>
                          <a:spcPct val="107000"/>
                        </a:lnSpc>
                        <a:spcAft>
                          <a:spcPts val="0"/>
                        </a:spcAft>
                      </a:pPr>
                      <a:r>
                        <a:rPr lang="es-ES_tradnl" sz="1000">
                          <a:solidFill>
                            <a:schemeClr val="tx2">
                              <a:lumMod val="50000"/>
                            </a:schemeClr>
                          </a:solidFill>
                          <a:effectLst/>
                        </a:rPr>
                        <a:t>2017</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s-ES_tradnl" sz="1000">
                          <a:solidFill>
                            <a:schemeClr val="tx2">
                              <a:lumMod val="50000"/>
                            </a:schemeClr>
                          </a:solidFill>
                          <a:effectLst/>
                        </a:rPr>
                        <a:t>63.645.538</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9257917"/>
                  </a:ext>
                </a:extLst>
              </a:tr>
              <a:tr h="0">
                <a:tc>
                  <a:txBody>
                    <a:bodyPr/>
                    <a:lstStyle/>
                    <a:p>
                      <a:pPr>
                        <a:lnSpc>
                          <a:spcPct val="107000"/>
                        </a:lnSpc>
                        <a:spcAft>
                          <a:spcPts val="0"/>
                        </a:spcAft>
                      </a:pPr>
                      <a:r>
                        <a:rPr lang="es-ES_tradnl" sz="1000">
                          <a:solidFill>
                            <a:schemeClr val="tx2">
                              <a:lumMod val="50000"/>
                            </a:schemeClr>
                          </a:solidFill>
                          <a:effectLst/>
                        </a:rPr>
                        <a:t>TOTAL</a:t>
                      </a:r>
                      <a:endParaRPr lang="es-EC" sz="11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s-ES_tradnl" sz="1000" dirty="0">
                          <a:solidFill>
                            <a:schemeClr val="tx2">
                              <a:lumMod val="50000"/>
                            </a:schemeClr>
                          </a:solidFill>
                          <a:effectLst/>
                        </a:rPr>
                        <a:t>2.718.081.905</a:t>
                      </a:r>
                      <a:endParaRPr lang="es-EC" sz="1100" dirty="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2721365"/>
                  </a:ext>
                </a:extLst>
              </a:tr>
            </a:tbl>
          </a:graphicData>
        </a:graphic>
      </p:graphicFrame>
      <p:graphicFrame>
        <p:nvGraphicFramePr>
          <p:cNvPr id="5" name="Gráfico 4">
            <a:extLst>
              <a:ext uri="{FF2B5EF4-FFF2-40B4-BE49-F238E27FC236}">
                <a16:creationId xmlns:a16="http://schemas.microsoft.com/office/drawing/2014/main" id="{AEA3C380-5B6E-4A81-95D6-DC86977F3CDE}"/>
              </a:ext>
            </a:extLst>
          </p:cNvPr>
          <p:cNvGraphicFramePr/>
          <p:nvPr>
            <p:extLst>
              <p:ext uri="{D42A27DB-BD31-4B8C-83A1-F6EECF244321}">
                <p14:modId xmlns:p14="http://schemas.microsoft.com/office/powerpoint/2010/main" val="3468170478"/>
              </p:ext>
            </p:extLst>
          </p:nvPr>
        </p:nvGraphicFramePr>
        <p:xfrm>
          <a:off x="2674826" y="1435677"/>
          <a:ext cx="7308812" cy="373243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esquinas redondeadas 5">
            <a:extLst>
              <a:ext uri="{FF2B5EF4-FFF2-40B4-BE49-F238E27FC236}">
                <a16:creationId xmlns:a16="http://schemas.microsoft.com/office/drawing/2014/main" id="{5595EA4D-C6DD-45D9-984F-1A49C7D95A2E}"/>
              </a:ext>
            </a:extLst>
          </p:cNvPr>
          <p:cNvSpPr/>
          <p:nvPr/>
        </p:nvSpPr>
        <p:spPr>
          <a:xfrm>
            <a:off x="10215253" y="1435677"/>
            <a:ext cx="1597254" cy="1008112"/>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s-EC" sz="1400" dirty="0"/>
              <a:t>Compra 3% al 10%</a:t>
            </a:r>
          </a:p>
          <a:p>
            <a:pPr algn="ctr"/>
            <a:endParaRPr lang="es-EC" sz="1400" dirty="0"/>
          </a:p>
          <a:p>
            <a:pPr algn="ctr"/>
            <a:r>
              <a:rPr lang="es-EC" sz="1400" dirty="0"/>
              <a:t>CREDITO TRIBUTARIO</a:t>
            </a:r>
          </a:p>
        </p:txBody>
      </p:sp>
    </p:spTree>
    <p:extLst>
      <p:ext uri="{BB962C8B-B14F-4D97-AF65-F5344CB8AC3E}">
        <p14:creationId xmlns:p14="http://schemas.microsoft.com/office/powerpoint/2010/main" val="41150175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90550" y="30978"/>
            <a:ext cx="9361040" cy="1323439"/>
            <a:chOff x="201809" y="-79020"/>
            <a:chExt cx="3176865" cy="1323439"/>
          </a:xfrm>
        </p:grpSpPr>
        <p:grpSp>
          <p:nvGrpSpPr>
            <p:cNvPr id="6" name="Group 17"/>
            <p:cNvGrpSpPr/>
            <p:nvPr/>
          </p:nvGrpSpPr>
          <p:grpSpPr>
            <a:xfrm>
              <a:off x="201809" y="167228"/>
              <a:ext cx="3176865" cy="830939"/>
              <a:chOff x="1506828" y="650383"/>
              <a:chExt cx="9195515" cy="2215166"/>
            </a:xfrm>
          </p:grpSpPr>
          <p:sp>
            <p:nvSpPr>
              <p:cNvPr id="9"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10"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7" name="TextBox 18"/>
            <p:cNvSpPr txBox="1"/>
            <p:nvPr/>
          </p:nvSpPr>
          <p:spPr>
            <a:xfrm>
              <a:off x="1336658" y="-79020"/>
              <a:ext cx="1858768" cy="1323439"/>
            </a:xfrm>
            <a:prstGeom prst="rect">
              <a:avLst/>
            </a:prstGeom>
            <a:noFill/>
          </p:spPr>
          <p:txBody>
            <a:bodyPr wrap="square" rtlCol="0" anchor="ctr">
              <a:spAutoFit/>
            </a:bodyPr>
            <a:lstStyle/>
            <a:p>
              <a:pPr lvl="0" algn="ctr"/>
              <a:r>
                <a:rPr lang="es-EC" sz="2000" b="1" dirty="0">
                  <a:solidFill>
                    <a:schemeClr val="tx2"/>
                  </a:solidFill>
                  <a:latin typeface="Calibri" panose="020F0502020204030204" pitchFamily="34" charset="0"/>
                </a:rPr>
                <a:t>ANÁLISIS SITUACIONAL DE LA CUIDAD DE QUITO</a:t>
              </a:r>
              <a:endParaRPr lang="en-US" sz="2000" b="1" dirty="0">
                <a:solidFill>
                  <a:schemeClr val="tx2"/>
                </a:solidFill>
                <a:latin typeface="Calibri" panose="020F0502020204030204" pitchFamily="34" charset="0"/>
              </a:endParaRPr>
            </a:p>
          </p:txBody>
        </p:sp>
        <p:sp>
          <p:nvSpPr>
            <p:cNvPr id="8" name="CuadroTexto 7"/>
            <p:cNvSpPr txBox="1"/>
            <p:nvPr/>
          </p:nvSpPr>
          <p:spPr>
            <a:xfrm>
              <a:off x="213049" y="369016"/>
              <a:ext cx="677339" cy="400110"/>
            </a:xfrm>
            <a:prstGeom prst="rect">
              <a:avLst/>
            </a:prstGeom>
            <a:noFill/>
          </p:spPr>
          <p:txBody>
            <a:bodyPr wrap="square" rtlCol="0">
              <a:spAutoFit/>
            </a:bodyPr>
            <a:lstStyle/>
            <a:p>
              <a:pPr algn="ctr"/>
              <a:r>
                <a:rPr lang="es-ES" sz="2000" b="1" dirty="0">
                  <a:solidFill>
                    <a:schemeClr val="bg2">
                      <a:lumMod val="10000"/>
                    </a:schemeClr>
                  </a:solidFill>
                  <a:latin typeface="Calibri" panose="020F0502020204030204" pitchFamily="34" charset="0"/>
                </a:rPr>
                <a:t> 7</a:t>
              </a:r>
            </a:p>
          </p:txBody>
        </p:sp>
      </p:grpSp>
      <p:cxnSp>
        <p:nvCxnSpPr>
          <p:cNvPr id="15" name="Conector recto de flecha 14"/>
          <p:cNvCxnSpPr/>
          <p:nvPr/>
        </p:nvCxnSpPr>
        <p:spPr>
          <a:xfrm flipV="1">
            <a:off x="10991750" y="4935648"/>
            <a:ext cx="0" cy="36004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 name="Conector recto de flecha 17"/>
          <p:cNvCxnSpPr/>
          <p:nvPr/>
        </p:nvCxnSpPr>
        <p:spPr>
          <a:xfrm>
            <a:off x="10390835" y="5511251"/>
            <a:ext cx="0" cy="36004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pSp>
        <p:nvGrpSpPr>
          <p:cNvPr id="28" name="Grupo 27"/>
          <p:cNvGrpSpPr/>
          <p:nvPr/>
        </p:nvGrpSpPr>
        <p:grpSpPr>
          <a:xfrm>
            <a:off x="573198" y="631573"/>
            <a:ext cx="10645779" cy="5380075"/>
            <a:chOff x="573198" y="631573"/>
            <a:chExt cx="10645779" cy="5380075"/>
          </a:xfrm>
        </p:grpSpPr>
        <p:sp>
          <p:nvSpPr>
            <p:cNvPr id="4" name="Recortar rectángulo de esquina del mismo lado 3"/>
            <p:cNvSpPr/>
            <p:nvPr/>
          </p:nvSpPr>
          <p:spPr>
            <a:xfrm>
              <a:off x="573198" y="4219688"/>
              <a:ext cx="3408167" cy="1791960"/>
            </a:xfrm>
            <a:prstGeom prst="snip2SameRect">
              <a:avLst>
                <a:gd name="adj1" fmla="val 0"/>
                <a:gd name="adj2" fmla="val 0"/>
              </a:avLst>
            </a:prstGeom>
            <a:ln w="28575">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b="1" dirty="0">
                  <a:solidFill>
                    <a:srgbClr val="000000"/>
                  </a:solidFill>
                </a:rPr>
                <a:t>RECAUDACIÒN IVA</a:t>
              </a:r>
            </a:p>
            <a:p>
              <a:pPr algn="ctr"/>
              <a:endParaRPr lang="es-ES" dirty="0">
                <a:solidFill>
                  <a:srgbClr val="000000"/>
                </a:solidFill>
              </a:endParaRPr>
            </a:p>
          </p:txBody>
        </p:sp>
        <p:sp>
          <p:nvSpPr>
            <p:cNvPr id="13" name="Recortar rectángulo de esquina del mismo lado 12"/>
            <p:cNvSpPr/>
            <p:nvPr/>
          </p:nvSpPr>
          <p:spPr>
            <a:xfrm>
              <a:off x="7986586" y="4286876"/>
              <a:ext cx="3232391" cy="1493578"/>
            </a:xfrm>
            <a:prstGeom prst="snip2SameRect">
              <a:avLst>
                <a:gd name="adj1" fmla="val 0"/>
                <a:gd name="adj2" fmla="val 0"/>
              </a:avLst>
            </a:prstGeom>
            <a:ln w="28575">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S" b="1" dirty="0">
                  <a:solidFill>
                    <a:srgbClr val="000000"/>
                  </a:solidFill>
                </a:rPr>
                <a:t>ESTRATEGIAS</a:t>
              </a:r>
            </a:p>
            <a:p>
              <a:pPr algn="ctr"/>
              <a:endParaRPr lang="es-ES" dirty="0">
                <a:solidFill>
                  <a:srgbClr val="000000"/>
                </a:solidFill>
              </a:endParaRPr>
            </a:p>
          </p:txBody>
        </p:sp>
        <p:sp>
          <p:nvSpPr>
            <p:cNvPr id="14" name="Recortar rectángulo de esquina diagonal 13"/>
            <p:cNvSpPr/>
            <p:nvPr/>
          </p:nvSpPr>
          <p:spPr>
            <a:xfrm>
              <a:off x="4545290" y="4286876"/>
              <a:ext cx="2787447" cy="1657584"/>
            </a:xfrm>
            <a:prstGeom prst="snip2DiagRect">
              <a:avLst>
                <a:gd name="adj1" fmla="val 0"/>
                <a:gd name="adj2" fmla="val 0"/>
              </a:avLst>
            </a:prstGeom>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solidFill>
                    <a:srgbClr val="000000"/>
                  </a:solidFill>
                </a:rPr>
                <a:t>EFECTOS CAUSADOS EN QUITO</a:t>
              </a:r>
            </a:p>
            <a:p>
              <a:pPr algn="ctr"/>
              <a:endParaRPr lang="es-ES" dirty="0">
                <a:solidFill>
                  <a:srgbClr val="000000"/>
                </a:solidFill>
              </a:endParaRPr>
            </a:p>
          </p:txBody>
        </p:sp>
        <p:sp>
          <p:nvSpPr>
            <p:cNvPr id="24" name="Arco 23"/>
            <p:cNvSpPr/>
            <p:nvPr/>
          </p:nvSpPr>
          <p:spPr>
            <a:xfrm rot="10800000">
              <a:off x="890369" y="631573"/>
              <a:ext cx="10305322" cy="1519872"/>
            </a:xfrm>
            <a:prstGeom prst="arc">
              <a:avLst>
                <a:gd name="adj1" fmla="val 10829225"/>
                <a:gd name="adj2" fmla="val 0"/>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S"/>
            </a:p>
          </p:txBody>
        </p:sp>
        <p:sp>
          <p:nvSpPr>
            <p:cNvPr id="27" name="Llamada ovalada 26"/>
            <p:cNvSpPr/>
            <p:nvPr/>
          </p:nvSpPr>
          <p:spPr>
            <a:xfrm>
              <a:off x="8789878" y="2888940"/>
              <a:ext cx="1625808" cy="1116124"/>
            </a:xfrm>
            <a:prstGeom prst="wedgeEllipseCallout">
              <a:avLst>
                <a:gd name="adj1" fmla="val -27770"/>
                <a:gd name="adj2" fmla="val -127275"/>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35" name="Llamada ovalada 34"/>
            <p:cNvSpPr/>
            <p:nvPr/>
          </p:nvSpPr>
          <p:spPr>
            <a:xfrm>
              <a:off x="1462343" y="2926478"/>
              <a:ext cx="1625808" cy="1116124"/>
            </a:xfrm>
            <a:prstGeom prst="wedgeEllipseCallout">
              <a:avLst>
                <a:gd name="adj1" fmla="val 29312"/>
                <a:gd name="adj2" fmla="val -133389"/>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36" name="Llamada ovalada 35"/>
            <p:cNvSpPr/>
            <p:nvPr/>
          </p:nvSpPr>
          <p:spPr>
            <a:xfrm>
              <a:off x="5126110" y="2881888"/>
              <a:ext cx="1625808" cy="1116124"/>
            </a:xfrm>
            <a:prstGeom prst="wedgeEllipseCallout">
              <a:avLst>
                <a:gd name="adj1" fmla="val -908"/>
                <a:gd name="adj2" fmla="val -11382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pic>
          <p:nvPicPr>
            <p:cNvPr id="2060" name="Picture 12" descr="Resultado de imagen de Activo fij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5990" y="2923448"/>
              <a:ext cx="1755021" cy="10330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4098" name="Picture 2" descr="Resultado de imagen para impuestos">
            <a:extLst>
              <a:ext uri="{FF2B5EF4-FFF2-40B4-BE49-F238E27FC236}">
                <a16:creationId xmlns:a16="http://schemas.microsoft.com/office/drawing/2014/main" id="{A76E2A75-5999-4FB2-98EE-0B74D59E50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494" y="2849174"/>
            <a:ext cx="1944084" cy="12967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Resultado de imagen para corrupcion">
            <a:extLst>
              <a:ext uri="{FF2B5EF4-FFF2-40B4-BE49-F238E27FC236}">
                <a16:creationId xmlns:a16="http://schemas.microsoft.com/office/drawing/2014/main" id="{7529F368-2FC7-4994-8331-16F855C5DB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6662" y="2856226"/>
            <a:ext cx="1825256" cy="11488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4371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90550" y="184866"/>
            <a:ext cx="7056784" cy="1015663"/>
            <a:chOff x="201809" y="74868"/>
            <a:chExt cx="3176865" cy="1015663"/>
          </a:xfrm>
        </p:grpSpPr>
        <p:grpSp>
          <p:nvGrpSpPr>
            <p:cNvPr id="6" name="Group 17"/>
            <p:cNvGrpSpPr/>
            <p:nvPr/>
          </p:nvGrpSpPr>
          <p:grpSpPr>
            <a:xfrm>
              <a:off x="201809" y="167228"/>
              <a:ext cx="3176865" cy="830939"/>
              <a:chOff x="1506828" y="650383"/>
              <a:chExt cx="9195515" cy="2215166"/>
            </a:xfrm>
          </p:grpSpPr>
          <p:sp>
            <p:nvSpPr>
              <p:cNvPr id="9"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10"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7" name="TextBox 18"/>
            <p:cNvSpPr txBox="1"/>
            <p:nvPr/>
          </p:nvSpPr>
          <p:spPr>
            <a:xfrm>
              <a:off x="1336658" y="74868"/>
              <a:ext cx="1858768" cy="1015663"/>
            </a:xfrm>
            <a:prstGeom prst="rect">
              <a:avLst/>
            </a:prstGeom>
            <a:noFill/>
          </p:spPr>
          <p:txBody>
            <a:bodyPr wrap="square" rtlCol="0" anchor="ctr">
              <a:spAutoFit/>
            </a:bodyPr>
            <a:lstStyle/>
            <a:p>
              <a:pPr lvl="0" algn="ctr"/>
              <a:r>
                <a:rPr lang="es-EC" sz="2000" b="1" dirty="0">
                  <a:solidFill>
                    <a:schemeClr val="tx2"/>
                  </a:solidFill>
                  <a:latin typeface="Calibri" panose="020F0502020204030204" pitchFamily="34" charset="0"/>
                </a:rPr>
                <a:t>Situación de la cuidad de Quito</a:t>
              </a:r>
              <a:endParaRPr lang="en-US" sz="2000" b="1" dirty="0">
                <a:solidFill>
                  <a:schemeClr val="tx2"/>
                </a:solidFill>
                <a:latin typeface="Calibri" panose="020F0502020204030204" pitchFamily="34" charset="0"/>
              </a:endParaRPr>
            </a:p>
          </p:txBody>
        </p:sp>
        <p:sp>
          <p:nvSpPr>
            <p:cNvPr id="8" name="CuadroTexto 7"/>
            <p:cNvSpPr txBox="1"/>
            <p:nvPr/>
          </p:nvSpPr>
          <p:spPr>
            <a:xfrm>
              <a:off x="213049" y="369016"/>
              <a:ext cx="677339" cy="400110"/>
            </a:xfrm>
            <a:prstGeom prst="rect">
              <a:avLst/>
            </a:prstGeom>
            <a:noFill/>
          </p:spPr>
          <p:txBody>
            <a:bodyPr wrap="square" rtlCol="0">
              <a:spAutoFit/>
            </a:bodyPr>
            <a:lstStyle/>
            <a:p>
              <a:pPr algn="ctr"/>
              <a:endParaRPr lang="es-ES" sz="2000" b="1" dirty="0">
                <a:solidFill>
                  <a:schemeClr val="bg2">
                    <a:lumMod val="10000"/>
                  </a:schemeClr>
                </a:solidFill>
                <a:latin typeface="Calibri" panose="020F0502020204030204" pitchFamily="34" charset="0"/>
              </a:endParaRPr>
            </a:p>
          </p:txBody>
        </p:sp>
      </p:grpSp>
      <p:graphicFrame>
        <p:nvGraphicFramePr>
          <p:cNvPr id="2" name="Diagrama 1">
            <a:extLst>
              <a:ext uri="{FF2B5EF4-FFF2-40B4-BE49-F238E27FC236}">
                <a16:creationId xmlns:a16="http://schemas.microsoft.com/office/drawing/2014/main" id="{C7678696-9469-4339-9F97-1EF7EDE8A063}"/>
              </a:ext>
            </a:extLst>
          </p:cNvPr>
          <p:cNvGraphicFramePr/>
          <p:nvPr>
            <p:extLst>
              <p:ext uri="{D42A27DB-BD31-4B8C-83A1-F6EECF244321}">
                <p14:modId xmlns:p14="http://schemas.microsoft.com/office/powerpoint/2010/main" val="562897257"/>
              </p:ext>
            </p:extLst>
          </p:nvPr>
        </p:nvGraphicFramePr>
        <p:xfrm>
          <a:off x="766614" y="1556792"/>
          <a:ext cx="1022513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Resultado de imagen para quito animado">
            <a:extLst>
              <a:ext uri="{FF2B5EF4-FFF2-40B4-BE49-F238E27FC236}">
                <a16:creationId xmlns:a16="http://schemas.microsoft.com/office/drawing/2014/main" id="{C4C549F0-0E63-49BA-9979-70CD46333E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57462" y="2414587"/>
            <a:ext cx="1966337" cy="20288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quito animado">
            <a:extLst>
              <a:ext uri="{FF2B5EF4-FFF2-40B4-BE49-F238E27FC236}">
                <a16:creationId xmlns:a16="http://schemas.microsoft.com/office/drawing/2014/main" id="{A08A1A00-7F8B-404F-966C-EB0AFFE5331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773" t="7202" r="9532" b="8495"/>
          <a:stretch/>
        </p:blipFill>
        <p:spPr bwMode="auto">
          <a:xfrm>
            <a:off x="743034" y="3429000"/>
            <a:ext cx="4200044"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8070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22798" y="764704"/>
            <a:ext cx="7736357" cy="400110"/>
          </a:xfrm>
          <a:prstGeom prst="rect">
            <a:avLst/>
          </a:prstGeom>
          <a:noFill/>
        </p:spPr>
        <p:txBody>
          <a:bodyPr wrap="square" rtlCol="0">
            <a:spAutoFit/>
          </a:bodyPr>
          <a:lstStyle/>
          <a:p>
            <a:pPr algn="ctr"/>
            <a:r>
              <a:rPr lang="es-ES" sz="2000" b="1" dirty="0">
                <a:solidFill>
                  <a:srgbClr val="C00000"/>
                </a:solidFill>
              </a:rPr>
              <a:t>RECAUDACION TRIBUTARIA DEL IVA 2010-2017</a:t>
            </a:r>
          </a:p>
        </p:txBody>
      </p:sp>
      <p:graphicFrame>
        <p:nvGraphicFramePr>
          <p:cNvPr id="4" name="Tabla 3">
            <a:extLst>
              <a:ext uri="{FF2B5EF4-FFF2-40B4-BE49-F238E27FC236}">
                <a16:creationId xmlns:a16="http://schemas.microsoft.com/office/drawing/2014/main" id="{3DC86455-9D13-43DE-ABB9-F7A8F8AE7232}"/>
              </a:ext>
            </a:extLst>
          </p:cNvPr>
          <p:cNvGraphicFramePr>
            <a:graphicFrameLocks noGrp="1"/>
          </p:cNvGraphicFramePr>
          <p:nvPr>
            <p:extLst>
              <p:ext uri="{D42A27DB-BD31-4B8C-83A1-F6EECF244321}">
                <p14:modId xmlns:p14="http://schemas.microsoft.com/office/powerpoint/2010/main" val="611754719"/>
              </p:ext>
            </p:extLst>
          </p:nvPr>
        </p:nvGraphicFramePr>
        <p:xfrm>
          <a:off x="1990750" y="1484784"/>
          <a:ext cx="7920880" cy="3545064"/>
        </p:xfrm>
        <a:graphic>
          <a:graphicData uri="http://schemas.openxmlformats.org/drawingml/2006/table">
            <a:tbl>
              <a:tblPr firstRow="1" firstCol="1" bandRow="1">
                <a:tableStyleId>{93296810-A885-4BE3-A3E7-6D5BEEA58F35}</a:tableStyleId>
              </a:tblPr>
              <a:tblGrid>
                <a:gridCol w="597629">
                  <a:extLst>
                    <a:ext uri="{9D8B030D-6E8A-4147-A177-3AD203B41FA5}">
                      <a16:colId xmlns:a16="http://schemas.microsoft.com/office/drawing/2014/main" val="1516986139"/>
                    </a:ext>
                  </a:extLst>
                </a:gridCol>
                <a:gridCol w="2627736">
                  <a:extLst>
                    <a:ext uri="{9D8B030D-6E8A-4147-A177-3AD203B41FA5}">
                      <a16:colId xmlns:a16="http://schemas.microsoft.com/office/drawing/2014/main" val="1082012496"/>
                    </a:ext>
                  </a:extLst>
                </a:gridCol>
                <a:gridCol w="2571741">
                  <a:extLst>
                    <a:ext uri="{9D8B030D-6E8A-4147-A177-3AD203B41FA5}">
                      <a16:colId xmlns:a16="http://schemas.microsoft.com/office/drawing/2014/main" val="501473306"/>
                    </a:ext>
                  </a:extLst>
                </a:gridCol>
                <a:gridCol w="2123774">
                  <a:extLst>
                    <a:ext uri="{9D8B030D-6E8A-4147-A177-3AD203B41FA5}">
                      <a16:colId xmlns:a16="http://schemas.microsoft.com/office/drawing/2014/main" val="478393467"/>
                    </a:ext>
                  </a:extLst>
                </a:gridCol>
              </a:tblGrid>
              <a:tr h="203571">
                <a:tc gridSpan="4">
                  <a:txBody>
                    <a:bodyPr/>
                    <a:lstStyle/>
                    <a:p>
                      <a:pPr algn="ctr">
                        <a:lnSpc>
                          <a:spcPct val="107000"/>
                        </a:lnSpc>
                        <a:spcAft>
                          <a:spcPts val="0"/>
                        </a:spcAft>
                      </a:pPr>
                      <a:r>
                        <a:rPr lang="es-EC" sz="1100" dirty="0">
                          <a:solidFill>
                            <a:schemeClr val="bg1"/>
                          </a:solidFill>
                          <a:effectLst/>
                        </a:rPr>
                        <a:t>RECOLECCION IMPUESTO VALOR AGREDAGO (IVA</a:t>
                      </a:r>
                      <a:r>
                        <a:rPr lang="es-EC" sz="1100" dirty="0">
                          <a:solidFill>
                            <a:srgbClr val="000000"/>
                          </a:solidFill>
                          <a:effectLst/>
                        </a:rPr>
                        <a:t>)</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34332939"/>
                  </a:ext>
                </a:extLst>
              </a:tr>
              <a:tr h="371277">
                <a:tc>
                  <a:txBody>
                    <a:bodyPr/>
                    <a:lstStyle/>
                    <a:p>
                      <a:pPr algn="ctr">
                        <a:lnSpc>
                          <a:spcPct val="107000"/>
                        </a:lnSpc>
                        <a:spcAft>
                          <a:spcPts val="0"/>
                        </a:spcAft>
                      </a:pPr>
                      <a:r>
                        <a:rPr lang="es-EC" sz="1100" dirty="0">
                          <a:solidFill>
                            <a:schemeClr val="bg1"/>
                          </a:solidFill>
                          <a:effectLst/>
                        </a:rPr>
                        <a:t>AÑO</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rgbClr val="000000"/>
                          </a:solidFill>
                          <a:effectLst/>
                        </a:rPr>
                        <a:t>NIVEL NACIONAL</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rgbClr val="000000"/>
                          </a:solidFill>
                          <a:effectLst/>
                        </a:rPr>
                        <a:t>NIVEL PICHINCHA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solidFill>
                            <a:srgbClr val="000000"/>
                          </a:solidFill>
                          <a:effectLst/>
                        </a:rPr>
                        <a:t>NIVEL QUITO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47683815"/>
                  </a:ext>
                </a:extLst>
              </a:tr>
              <a:tr h="371277">
                <a:tc>
                  <a:txBody>
                    <a:bodyPr/>
                    <a:lstStyle/>
                    <a:p>
                      <a:pPr algn="r">
                        <a:lnSpc>
                          <a:spcPct val="107000"/>
                        </a:lnSpc>
                        <a:spcAft>
                          <a:spcPts val="0"/>
                        </a:spcAft>
                      </a:pPr>
                      <a:r>
                        <a:rPr lang="es-EC" sz="1100" dirty="0">
                          <a:solidFill>
                            <a:schemeClr val="bg1"/>
                          </a:solidFill>
                          <a:effectLst/>
                        </a:rPr>
                        <a:t>2010</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5.012.267.209,01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2.914.947.113,18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2.818.099.312,32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8084755"/>
                  </a:ext>
                </a:extLst>
              </a:tr>
              <a:tr h="371277">
                <a:tc>
                  <a:txBody>
                    <a:bodyPr/>
                    <a:lstStyle/>
                    <a:p>
                      <a:pPr algn="r">
                        <a:lnSpc>
                          <a:spcPct val="107000"/>
                        </a:lnSpc>
                        <a:spcAft>
                          <a:spcPts val="0"/>
                        </a:spcAft>
                      </a:pPr>
                      <a:r>
                        <a:rPr lang="es-EC" sz="1100" dirty="0">
                          <a:solidFill>
                            <a:schemeClr val="bg1"/>
                          </a:solidFill>
                          <a:effectLst/>
                        </a:rPr>
                        <a:t>2011</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6.143.536.167,66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3.615.982.576,74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3.497.429.966,28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20262165"/>
                  </a:ext>
                </a:extLst>
              </a:tr>
              <a:tr h="371277">
                <a:tc>
                  <a:txBody>
                    <a:bodyPr/>
                    <a:lstStyle/>
                    <a:p>
                      <a:pPr algn="r">
                        <a:lnSpc>
                          <a:spcPct val="107000"/>
                        </a:lnSpc>
                        <a:spcAft>
                          <a:spcPts val="0"/>
                        </a:spcAft>
                      </a:pPr>
                      <a:r>
                        <a:rPr lang="es-EC" sz="1100" dirty="0">
                          <a:solidFill>
                            <a:schemeClr val="bg1"/>
                          </a:solidFill>
                          <a:effectLst/>
                        </a:rPr>
                        <a:t>2012</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6.855.827.577,94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3.899.870.125,80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3.774.566.864,20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33459673"/>
                  </a:ext>
                </a:extLst>
              </a:tr>
              <a:tr h="371277">
                <a:tc>
                  <a:txBody>
                    <a:bodyPr/>
                    <a:lstStyle/>
                    <a:p>
                      <a:pPr algn="r">
                        <a:lnSpc>
                          <a:spcPct val="107000"/>
                        </a:lnSpc>
                        <a:spcAft>
                          <a:spcPts val="0"/>
                        </a:spcAft>
                      </a:pPr>
                      <a:r>
                        <a:rPr lang="es-EC" sz="1100" dirty="0">
                          <a:solidFill>
                            <a:schemeClr val="bg1"/>
                          </a:solidFill>
                          <a:effectLst/>
                        </a:rPr>
                        <a:t>2013</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4.093.406.107,21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2.343.851.607,54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2.266.101.533,71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46831694"/>
                  </a:ext>
                </a:extLst>
              </a:tr>
              <a:tr h="371277">
                <a:tc>
                  <a:txBody>
                    <a:bodyPr/>
                    <a:lstStyle/>
                    <a:p>
                      <a:pPr algn="r">
                        <a:lnSpc>
                          <a:spcPct val="107000"/>
                        </a:lnSpc>
                        <a:spcAft>
                          <a:spcPts val="0"/>
                        </a:spcAft>
                      </a:pPr>
                      <a:r>
                        <a:rPr lang="es-EC" sz="1100" dirty="0">
                          <a:solidFill>
                            <a:schemeClr val="bg1"/>
                          </a:solidFill>
                          <a:effectLst/>
                        </a:rPr>
                        <a:t>2014</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8.965.380.563,50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2.575.971.369,78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2.493.303.195,80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94001736"/>
                  </a:ext>
                </a:extLst>
              </a:tr>
              <a:tr h="371277">
                <a:tc>
                  <a:txBody>
                    <a:bodyPr/>
                    <a:lstStyle/>
                    <a:p>
                      <a:pPr algn="r">
                        <a:lnSpc>
                          <a:spcPct val="107000"/>
                        </a:lnSpc>
                        <a:spcAft>
                          <a:spcPts val="0"/>
                        </a:spcAft>
                      </a:pPr>
                      <a:r>
                        <a:rPr lang="es-EC" sz="1100" dirty="0">
                          <a:solidFill>
                            <a:schemeClr val="bg1"/>
                          </a:solidFill>
                          <a:effectLst/>
                        </a:rPr>
                        <a:t>2015</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9.243.448.687,44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2.518.484.245,29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2.419.175.790,94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07928934"/>
                  </a:ext>
                </a:extLst>
              </a:tr>
              <a:tr h="371277">
                <a:tc>
                  <a:txBody>
                    <a:bodyPr/>
                    <a:lstStyle/>
                    <a:p>
                      <a:pPr algn="r">
                        <a:lnSpc>
                          <a:spcPct val="107000"/>
                        </a:lnSpc>
                        <a:spcAft>
                          <a:spcPts val="0"/>
                        </a:spcAft>
                      </a:pPr>
                      <a:r>
                        <a:rPr lang="es-EC" sz="1100" dirty="0">
                          <a:solidFill>
                            <a:schemeClr val="bg1"/>
                          </a:solidFill>
                          <a:effectLst/>
                        </a:rPr>
                        <a:t>2016</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8.926.168.380,32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2.395.415.313,87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2.285.555.576,58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15524966"/>
                  </a:ext>
                </a:extLst>
              </a:tr>
              <a:tr h="371277">
                <a:tc>
                  <a:txBody>
                    <a:bodyPr/>
                    <a:lstStyle/>
                    <a:p>
                      <a:pPr algn="r">
                        <a:lnSpc>
                          <a:spcPct val="107000"/>
                        </a:lnSpc>
                        <a:spcAft>
                          <a:spcPts val="0"/>
                        </a:spcAft>
                      </a:pPr>
                      <a:r>
                        <a:rPr lang="es-EC" sz="1100" dirty="0">
                          <a:solidFill>
                            <a:schemeClr val="bg1"/>
                          </a:solidFill>
                          <a:effectLst/>
                        </a:rPr>
                        <a:t>2017</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9.059.675.920,97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a:solidFill>
                            <a:srgbClr val="000000"/>
                          </a:solidFill>
                          <a:effectLst/>
                        </a:rPr>
                        <a:t>              2.466.833.066,55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100" dirty="0">
                          <a:solidFill>
                            <a:srgbClr val="000000"/>
                          </a:solidFill>
                          <a:effectLst/>
                        </a:rPr>
                        <a:t>      2.317.528.766,06 </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70413271"/>
                  </a:ext>
                </a:extLst>
              </a:tr>
            </a:tbl>
          </a:graphicData>
        </a:graphic>
      </p:graphicFrame>
    </p:spTree>
    <p:extLst>
      <p:ext uri="{BB962C8B-B14F-4D97-AF65-F5344CB8AC3E}">
        <p14:creationId xmlns:p14="http://schemas.microsoft.com/office/powerpoint/2010/main" val="19309345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97407" y="1412776"/>
            <a:ext cx="5040560" cy="4815164"/>
          </a:xfrm>
          <a:prstGeom prst="rect">
            <a:avLst/>
          </a:prstGeom>
          <a:noFill/>
        </p:spPr>
        <p:txBody>
          <a:bodyPr wrap="square" rtlCol="0">
            <a:spAutoFit/>
          </a:bodyPr>
          <a:lstStyle/>
          <a:p>
            <a:pPr marL="342900" indent="-342900">
              <a:lnSpc>
                <a:spcPct val="150000"/>
              </a:lnSpc>
              <a:spcAft>
                <a:spcPts val="600"/>
              </a:spcAft>
              <a:buClr>
                <a:schemeClr val="accent3"/>
              </a:buClr>
              <a:buSzPct val="150000"/>
              <a:buFont typeface="+mj-lt"/>
              <a:buAutoNum type="arabicPeriod"/>
            </a:pPr>
            <a:r>
              <a:rPr lang="es-EC" sz="2000" dirty="0">
                <a:solidFill>
                  <a:schemeClr val="bg2">
                    <a:lumMod val="10000"/>
                  </a:schemeClr>
                </a:solidFill>
                <a:latin typeface="Calibri" panose="020F0502020204030204" pitchFamily="34" charset="0"/>
                <a:cs typeface="Calibri" panose="020F0502020204030204" pitchFamily="34" charset="0"/>
              </a:rPr>
              <a:t>Introducción	</a:t>
            </a:r>
          </a:p>
          <a:p>
            <a:pPr marL="342900" indent="-342900">
              <a:lnSpc>
                <a:spcPct val="150000"/>
              </a:lnSpc>
              <a:spcAft>
                <a:spcPts val="600"/>
              </a:spcAft>
              <a:buClr>
                <a:schemeClr val="accent3"/>
              </a:buClr>
              <a:buSzPct val="150000"/>
              <a:buFont typeface="+mj-lt"/>
              <a:buAutoNum type="arabicPeriod"/>
            </a:pPr>
            <a:r>
              <a:rPr lang="es-EC" sz="2000" dirty="0">
                <a:solidFill>
                  <a:schemeClr val="bg2">
                    <a:lumMod val="10000"/>
                  </a:schemeClr>
                </a:solidFill>
                <a:latin typeface="Calibri" panose="020F0502020204030204" pitchFamily="34" charset="0"/>
                <a:cs typeface="Calibri" panose="020F0502020204030204" pitchFamily="34" charset="0"/>
              </a:rPr>
              <a:t>Objetivos	</a:t>
            </a:r>
          </a:p>
          <a:p>
            <a:pPr marL="342900" indent="-342900">
              <a:lnSpc>
                <a:spcPct val="150000"/>
              </a:lnSpc>
              <a:spcAft>
                <a:spcPts val="600"/>
              </a:spcAft>
              <a:buClr>
                <a:schemeClr val="accent3"/>
              </a:buClr>
              <a:buSzPct val="150000"/>
              <a:buFont typeface="+mj-lt"/>
              <a:buAutoNum type="arabicPeriod"/>
            </a:pPr>
            <a:r>
              <a:rPr lang="es-EC" sz="2000" dirty="0" err="1">
                <a:solidFill>
                  <a:schemeClr val="bg2">
                    <a:lumMod val="10000"/>
                  </a:schemeClr>
                </a:solidFill>
                <a:latin typeface="Calibri" panose="020F0502020204030204" pitchFamily="34" charset="0"/>
                <a:cs typeface="Calibri" panose="020F0502020204030204" pitchFamily="34" charset="0"/>
              </a:rPr>
              <a:t>Hipòtesis</a:t>
            </a:r>
            <a:r>
              <a:rPr lang="es-EC" sz="2000" dirty="0">
                <a:solidFill>
                  <a:schemeClr val="bg2">
                    <a:lumMod val="10000"/>
                  </a:schemeClr>
                </a:solidFill>
                <a:latin typeface="Calibri" panose="020F0502020204030204" pitchFamily="34" charset="0"/>
                <a:cs typeface="Calibri" panose="020F0502020204030204" pitchFamily="34" charset="0"/>
              </a:rPr>
              <a:t>	</a:t>
            </a:r>
          </a:p>
          <a:p>
            <a:pPr marL="342900" indent="-342900">
              <a:lnSpc>
                <a:spcPct val="150000"/>
              </a:lnSpc>
              <a:spcAft>
                <a:spcPts val="600"/>
              </a:spcAft>
              <a:buClr>
                <a:schemeClr val="accent3"/>
              </a:buClr>
              <a:buSzPct val="150000"/>
              <a:buFont typeface="+mj-lt"/>
              <a:buAutoNum type="arabicPeriod"/>
            </a:pPr>
            <a:r>
              <a:rPr lang="es-EC" sz="2000" dirty="0">
                <a:solidFill>
                  <a:schemeClr val="bg2">
                    <a:lumMod val="10000"/>
                  </a:schemeClr>
                </a:solidFill>
                <a:latin typeface="Calibri" panose="020F0502020204030204" pitchFamily="34" charset="0"/>
                <a:cs typeface="Calibri" panose="020F0502020204030204" pitchFamily="34" charset="0"/>
              </a:rPr>
              <a:t>Marco Teórico </a:t>
            </a:r>
          </a:p>
          <a:p>
            <a:pPr marL="342900" indent="-342900">
              <a:lnSpc>
                <a:spcPct val="150000"/>
              </a:lnSpc>
              <a:spcAft>
                <a:spcPts val="600"/>
              </a:spcAft>
              <a:buClr>
                <a:schemeClr val="accent3"/>
              </a:buClr>
              <a:buSzPct val="150000"/>
              <a:buFont typeface="+mj-lt"/>
              <a:buAutoNum type="arabicPeriod"/>
            </a:pPr>
            <a:r>
              <a:rPr lang="es-EC" sz="2000" dirty="0">
                <a:solidFill>
                  <a:schemeClr val="bg2">
                    <a:lumMod val="10000"/>
                  </a:schemeClr>
                </a:solidFill>
                <a:latin typeface="Calibri" panose="020F0502020204030204" pitchFamily="34" charset="0"/>
                <a:cs typeface="Calibri" panose="020F0502020204030204" pitchFamily="34" charset="0"/>
              </a:rPr>
              <a:t>Marco Referencial</a:t>
            </a:r>
          </a:p>
          <a:p>
            <a:pPr marL="342900" indent="-342900">
              <a:lnSpc>
                <a:spcPct val="150000"/>
              </a:lnSpc>
              <a:spcAft>
                <a:spcPts val="600"/>
              </a:spcAft>
              <a:buClr>
                <a:schemeClr val="accent3"/>
              </a:buClr>
              <a:buSzPct val="150000"/>
              <a:buFont typeface="+mj-lt"/>
              <a:buAutoNum type="arabicPeriod"/>
            </a:pPr>
            <a:r>
              <a:rPr lang="es-EC" sz="2000" dirty="0">
                <a:solidFill>
                  <a:schemeClr val="bg2">
                    <a:lumMod val="10000"/>
                  </a:schemeClr>
                </a:solidFill>
                <a:latin typeface="Calibri" panose="020F0502020204030204" pitchFamily="34" charset="0"/>
                <a:cs typeface="Calibri" panose="020F0502020204030204" pitchFamily="34" charset="0"/>
              </a:rPr>
              <a:t>Estudio Técnico</a:t>
            </a:r>
          </a:p>
          <a:p>
            <a:pPr marL="342900" indent="-342900">
              <a:lnSpc>
                <a:spcPct val="150000"/>
              </a:lnSpc>
              <a:spcAft>
                <a:spcPts val="600"/>
              </a:spcAft>
              <a:buClr>
                <a:schemeClr val="accent3"/>
              </a:buClr>
              <a:buSzPct val="150000"/>
              <a:buFont typeface="+mj-lt"/>
              <a:buAutoNum type="arabicPeriod"/>
            </a:pPr>
            <a:r>
              <a:rPr lang="es-EC" sz="2000" dirty="0">
                <a:solidFill>
                  <a:schemeClr val="bg2">
                    <a:lumMod val="10000"/>
                  </a:schemeClr>
                </a:solidFill>
                <a:latin typeface="Calibri" panose="020F0502020204030204" pitchFamily="34" charset="0"/>
                <a:cs typeface="Calibri" panose="020F0502020204030204" pitchFamily="34" charset="0"/>
              </a:rPr>
              <a:t>Análisis situacional de la cuidad de Quito</a:t>
            </a:r>
          </a:p>
          <a:p>
            <a:pPr marL="342900" indent="-342900">
              <a:lnSpc>
                <a:spcPct val="150000"/>
              </a:lnSpc>
              <a:spcAft>
                <a:spcPts val="600"/>
              </a:spcAft>
              <a:buClr>
                <a:schemeClr val="accent3"/>
              </a:buClr>
              <a:buSzPct val="150000"/>
              <a:buFont typeface="+mj-lt"/>
              <a:buAutoNum type="arabicPeriod"/>
            </a:pPr>
            <a:r>
              <a:rPr lang="es-EC" sz="2000" dirty="0">
                <a:solidFill>
                  <a:schemeClr val="bg2">
                    <a:lumMod val="10000"/>
                  </a:schemeClr>
                </a:solidFill>
                <a:latin typeface="Calibri" panose="020F0502020204030204" pitchFamily="34" charset="0"/>
                <a:cs typeface="Calibri" panose="020F0502020204030204" pitchFamily="34" charset="0"/>
              </a:rPr>
              <a:t>Conclusiones y recomendaciones</a:t>
            </a:r>
          </a:p>
          <a:p>
            <a:pPr marL="342900" indent="-342900">
              <a:lnSpc>
                <a:spcPct val="150000"/>
              </a:lnSpc>
              <a:buFont typeface="+mj-lt"/>
              <a:buAutoNum type="arabicPeriod"/>
            </a:pPr>
            <a:endParaRPr lang="es-EC" sz="2000" dirty="0">
              <a:solidFill>
                <a:schemeClr val="bg2">
                  <a:lumMod val="10000"/>
                </a:schemeClr>
              </a:solidFill>
              <a:latin typeface="Calibri" panose="020F0502020204030204" pitchFamily="34" charset="0"/>
              <a:cs typeface="Calibri" panose="020F0502020204030204" pitchFamily="34" charset="0"/>
            </a:endParaRPr>
          </a:p>
        </p:txBody>
      </p:sp>
      <p:grpSp>
        <p:nvGrpSpPr>
          <p:cNvPr id="5" name="Grupo 4"/>
          <p:cNvGrpSpPr/>
          <p:nvPr/>
        </p:nvGrpSpPr>
        <p:grpSpPr>
          <a:xfrm>
            <a:off x="262558" y="260648"/>
            <a:ext cx="3176865" cy="830939"/>
            <a:chOff x="201809" y="167228"/>
            <a:chExt cx="3176865" cy="830939"/>
          </a:xfrm>
        </p:grpSpPr>
        <p:grpSp>
          <p:nvGrpSpPr>
            <p:cNvPr id="6" name="Group 17"/>
            <p:cNvGrpSpPr/>
            <p:nvPr/>
          </p:nvGrpSpPr>
          <p:grpSpPr>
            <a:xfrm>
              <a:off x="201809" y="167228"/>
              <a:ext cx="3176865" cy="830939"/>
              <a:chOff x="1506828" y="650383"/>
              <a:chExt cx="9195515" cy="2215166"/>
            </a:xfrm>
          </p:grpSpPr>
          <p:sp>
            <p:nvSpPr>
              <p:cNvPr id="9"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200">
                  <a:latin typeface="Calibri" panose="020F0502020204030204" pitchFamily="34" charset="0"/>
                  <a:ea typeface="Open Sans" panose="020B0606030504020204" pitchFamily="34" charset="0"/>
                  <a:cs typeface="Open Sans" panose="020B0606030504020204" pitchFamily="34" charset="0"/>
                </a:endParaRPr>
              </a:p>
            </p:txBody>
          </p:sp>
          <p:sp>
            <p:nvSpPr>
              <p:cNvPr id="10"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7" name="TextBox 18"/>
            <p:cNvSpPr txBox="1"/>
            <p:nvPr/>
          </p:nvSpPr>
          <p:spPr>
            <a:xfrm>
              <a:off x="1336658" y="382644"/>
              <a:ext cx="1858768" cy="400110"/>
            </a:xfrm>
            <a:prstGeom prst="rect">
              <a:avLst/>
            </a:prstGeom>
            <a:noFill/>
          </p:spPr>
          <p:txBody>
            <a:bodyPr wrap="square" rtlCol="0" anchor="ctr">
              <a:spAutoFit/>
            </a:bodyPr>
            <a:lstStyle/>
            <a:p>
              <a:pPr lvl="0" algn="ctr"/>
              <a:r>
                <a:rPr lang="es-EC" sz="2000" b="1" dirty="0">
                  <a:solidFill>
                    <a:schemeClr val="tx2"/>
                  </a:solidFill>
                  <a:latin typeface="Calibri" panose="020F0502020204030204" pitchFamily="34" charset="0"/>
                </a:rPr>
                <a:t>PRESENTACIÓN</a:t>
              </a:r>
            </a:p>
          </p:txBody>
        </p:sp>
        <p:sp>
          <p:nvSpPr>
            <p:cNvPr id="8" name="CuadroTexto 7"/>
            <p:cNvSpPr txBox="1"/>
            <p:nvPr/>
          </p:nvSpPr>
          <p:spPr>
            <a:xfrm>
              <a:off x="255202" y="265484"/>
              <a:ext cx="677339" cy="400110"/>
            </a:xfrm>
            <a:prstGeom prst="rect">
              <a:avLst/>
            </a:prstGeom>
            <a:noFill/>
          </p:spPr>
          <p:txBody>
            <a:bodyPr wrap="square" rtlCol="0">
              <a:spAutoFit/>
            </a:bodyPr>
            <a:lstStyle/>
            <a:p>
              <a:pPr algn="ctr"/>
              <a:endParaRPr lang="es-ES" sz="2000" b="1" dirty="0">
                <a:solidFill>
                  <a:schemeClr val="bg2">
                    <a:lumMod val="10000"/>
                  </a:schemeClr>
                </a:solidFill>
                <a:latin typeface="Calibri" panose="020F0502020204030204" pitchFamily="34" charset="0"/>
              </a:endParaRPr>
            </a:p>
          </p:txBody>
        </p:sp>
      </p:grpSp>
      <p:pic>
        <p:nvPicPr>
          <p:cNvPr id="2052" name="Picture 4" descr="Resultado de imagen para evasion fiscal animado">
            <a:extLst>
              <a:ext uri="{FF2B5EF4-FFF2-40B4-BE49-F238E27FC236}">
                <a16:creationId xmlns:a16="http://schemas.microsoft.com/office/drawing/2014/main" id="{49792C3E-4D99-4308-BE26-10FFF5301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3318" y="1556792"/>
            <a:ext cx="316835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0556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EE1C534B-A638-4A5C-8C0D-0612F9125699}"/>
              </a:ext>
            </a:extLst>
          </p:cNvPr>
          <p:cNvGraphicFramePr/>
          <p:nvPr>
            <p:extLst>
              <p:ext uri="{D42A27DB-BD31-4B8C-83A1-F6EECF244321}">
                <p14:modId xmlns:p14="http://schemas.microsoft.com/office/powerpoint/2010/main" val="3914478752"/>
              </p:ext>
            </p:extLst>
          </p:nvPr>
        </p:nvGraphicFramePr>
        <p:xfrm>
          <a:off x="1558702" y="764704"/>
          <a:ext cx="9432488" cy="46971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54062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0000000-0008-0000-0000-000004000000}"/>
              </a:ext>
            </a:extLst>
          </p:cNvPr>
          <p:cNvGraphicFramePr/>
          <p:nvPr>
            <p:extLst>
              <p:ext uri="{D42A27DB-BD31-4B8C-83A1-F6EECF244321}">
                <p14:modId xmlns:p14="http://schemas.microsoft.com/office/powerpoint/2010/main" val="3799208687"/>
              </p:ext>
            </p:extLst>
          </p:nvPr>
        </p:nvGraphicFramePr>
        <p:xfrm>
          <a:off x="766614" y="1052736"/>
          <a:ext cx="738054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3C61A091-8567-4B77-B855-641D8B483410}"/>
              </a:ext>
            </a:extLst>
          </p:cNvPr>
          <p:cNvSpPr txBox="1"/>
          <p:nvPr/>
        </p:nvSpPr>
        <p:spPr>
          <a:xfrm>
            <a:off x="9191551" y="980728"/>
            <a:ext cx="2232248"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C" dirty="0">
                <a:solidFill>
                  <a:schemeClr val="tx2">
                    <a:lumMod val="50000"/>
                  </a:schemeClr>
                </a:solidFill>
              </a:rPr>
              <a:t>Colegio Economistas de Pichincha Evasión bordea el 28% en Quito</a:t>
            </a:r>
          </a:p>
        </p:txBody>
      </p:sp>
      <p:sp>
        <p:nvSpPr>
          <p:cNvPr id="4" name="Elipse 3">
            <a:extLst>
              <a:ext uri="{FF2B5EF4-FFF2-40B4-BE49-F238E27FC236}">
                <a16:creationId xmlns:a16="http://schemas.microsoft.com/office/drawing/2014/main" id="{549A643C-A6AD-4C39-B543-EEDE6C727359}"/>
              </a:ext>
            </a:extLst>
          </p:cNvPr>
          <p:cNvSpPr/>
          <p:nvPr/>
        </p:nvSpPr>
        <p:spPr>
          <a:xfrm>
            <a:off x="9407574" y="2888940"/>
            <a:ext cx="2160240" cy="108012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solidFill>
                  <a:schemeClr val="tx2">
                    <a:lumMod val="50000"/>
                  </a:schemeClr>
                </a:solidFill>
              </a:rPr>
              <a:t>Crecimiento a Nivel Nacional</a:t>
            </a:r>
          </a:p>
        </p:txBody>
      </p:sp>
      <p:sp>
        <p:nvSpPr>
          <p:cNvPr id="5" name="Pentágono 4">
            <a:extLst>
              <a:ext uri="{FF2B5EF4-FFF2-40B4-BE49-F238E27FC236}">
                <a16:creationId xmlns:a16="http://schemas.microsoft.com/office/drawing/2014/main" id="{5557EC92-AA3C-4C4C-972A-3CFC5A48E40C}"/>
              </a:ext>
            </a:extLst>
          </p:cNvPr>
          <p:cNvSpPr/>
          <p:nvPr/>
        </p:nvSpPr>
        <p:spPr>
          <a:xfrm>
            <a:off x="9335566" y="4338446"/>
            <a:ext cx="2052228" cy="1178785"/>
          </a:xfrm>
          <a:prstGeom prst="pent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2">
                    <a:lumMod val="50000"/>
                  </a:schemeClr>
                </a:solidFill>
              </a:rPr>
              <a:t>6180 millones evadidos</a:t>
            </a:r>
          </a:p>
        </p:txBody>
      </p:sp>
    </p:spTree>
    <p:extLst>
      <p:ext uri="{BB962C8B-B14F-4D97-AF65-F5344CB8AC3E}">
        <p14:creationId xmlns:p14="http://schemas.microsoft.com/office/powerpoint/2010/main" val="28004857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06974" y="741496"/>
            <a:ext cx="7736357" cy="400110"/>
          </a:xfrm>
          <a:prstGeom prst="rect">
            <a:avLst/>
          </a:prstGeom>
          <a:noFill/>
        </p:spPr>
        <p:txBody>
          <a:bodyPr wrap="square" rtlCol="0">
            <a:spAutoFit/>
          </a:bodyPr>
          <a:lstStyle/>
          <a:p>
            <a:r>
              <a:rPr lang="es-ES" sz="2000" b="1" dirty="0">
                <a:solidFill>
                  <a:srgbClr val="000000"/>
                </a:solidFill>
              </a:rPr>
              <a:t>IMPACTO CUIDAD DE QUITO</a:t>
            </a:r>
          </a:p>
        </p:txBody>
      </p:sp>
      <p:grpSp>
        <p:nvGrpSpPr>
          <p:cNvPr id="27" name="Grupo 26"/>
          <p:cNvGrpSpPr/>
          <p:nvPr/>
        </p:nvGrpSpPr>
        <p:grpSpPr>
          <a:xfrm>
            <a:off x="406574" y="488535"/>
            <a:ext cx="10982533" cy="5594058"/>
            <a:chOff x="406574" y="488535"/>
            <a:chExt cx="10982533" cy="5594058"/>
          </a:xfrm>
        </p:grpSpPr>
        <p:grpSp>
          <p:nvGrpSpPr>
            <p:cNvPr id="3" name="Grupo 2"/>
            <p:cNvGrpSpPr/>
            <p:nvPr/>
          </p:nvGrpSpPr>
          <p:grpSpPr>
            <a:xfrm>
              <a:off x="406574" y="488535"/>
              <a:ext cx="10982533" cy="5594058"/>
              <a:chOff x="406574" y="532046"/>
              <a:chExt cx="10982533" cy="5594058"/>
            </a:xfrm>
          </p:grpSpPr>
          <p:grpSp>
            <p:nvGrpSpPr>
              <p:cNvPr id="11" name="Grupo 10"/>
              <p:cNvGrpSpPr/>
              <p:nvPr/>
            </p:nvGrpSpPr>
            <p:grpSpPr>
              <a:xfrm>
                <a:off x="406574" y="532046"/>
                <a:ext cx="10982533" cy="5594058"/>
                <a:chOff x="213159" y="631573"/>
                <a:chExt cx="10982533" cy="5594058"/>
              </a:xfrm>
            </p:grpSpPr>
            <p:sp>
              <p:nvSpPr>
                <p:cNvPr id="12" name="Recortar rectángulo de esquina del mismo lado 11"/>
                <p:cNvSpPr/>
                <p:nvPr/>
              </p:nvSpPr>
              <p:spPr>
                <a:xfrm>
                  <a:off x="213159" y="3993383"/>
                  <a:ext cx="2576216" cy="2232248"/>
                </a:xfrm>
                <a:prstGeom prst="snip2SameRect">
                  <a:avLst>
                    <a:gd name="adj1" fmla="val 0"/>
                    <a:gd name="adj2" fmla="val 0"/>
                  </a:avLst>
                </a:prstGeom>
                <a:ln w="28575">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b="1" dirty="0">
                      <a:solidFill>
                        <a:srgbClr val="000000"/>
                      </a:solidFill>
                    </a:rPr>
                    <a:t>CONSTRUCCION</a:t>
                  </a:r>
                </a:p>
                <a:p>
                  <a:pPr algn="ctr"/>
                  <a:endParaRPr lang="es-ES" dirty="0">
                    <a:solidFill>
                      <a:srgbClr val="000000"/>
                    </a:solidFill>
                  </a:endParaRPr>
                </a:p>
                <a:p>
                  <a:pPr algn="ctr"/>
                  <a:r>
                    <a:rPr lang="es-ES" dirty="0">
                      <a:solidFill>
                        <a:srgbClr val="000000"/>
                      </a:solidFill>
                    </a:rPr>
                    <a:t>225`550,083,49 Plataforma Financiera</a:t>
                  </a:r>
                </a:p>
                <a:p>
                  <a:pPr algn="ctr"/>
                  <a:r>
                    <a:rPr lang="es-ES" dirty="0">
                      <a:solidFill>
                        <a:srgbClr val="000000"/>
                      </a:solidFill>
                    </a:rPr>
                    <a:t>27 Construcciones</a:t>
                  </a:r>
                </a:p>
              </p:txBody>
            </p:sp>
            <p:sp>
              <p:nvSpPr>
                <p:cNvPr id="13" name="Recortar rectángulo de esquina del mismo lado 12"/>
                <p:cNvSpPr/>
                <p:nvPr/>
              </p:nvSpPr>
              <p:spPr>
                <a:xfrm>
                  <a:off x="8854120" y="4386403"/>
                  <a:ext cx="2341572" cy="1493578"/>
                </a:xfrm>
                <a:prstGeom prst="snip2SameRect">
                  <a:avLst>
                    <a:gd name="adj1" fmla="val 0"/>
                    <a:gd name="adj2" fmla="val 0"/>
                  </a:avLst>
                </a:prstGeom>
                <a:ln w="28575">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S" b="1" dirty="0" smtClean="0">
                      <a:solidFill>
                        <a:srgbClr val="000000"/>
                      </a:solidFill>
                    </a:rPr>
                    <a:t>VIAL</a:t>
                  </a:r>
                  <a:endParaRPr lang="es-ES" b="1" dirty="0">
                    <a:solidFill>
                      <a:srgbClr val="000000"/>
                    </a:solidFill>
                  </a:endParaRPr>
                </a:p>
                <a:p>
                  <a:pPr algn="ctr"/>
                  <a:endParaRPr lang="es-ES" b="1" dirty="0">
                    <a:solidFill>
                      <a:srgbClr val="000000"/>
                    </a:solidFill>
                  </a:endParaRPr>
                </a:p>
                <a:p>
                  <a:pPr algn="ctr"/>
                  <a:r>
                    <a:rPr lang="es-ES" dirty="0" smtClean="0">
                      <a:solidFill>
                        <a:srgbClr val="000000"/>
                      </a:solidFill>
                    </a:rPr>
                    <a:t>Metro 2009 millones, el m2 90 millones, construir 68 </a:t>
                  </a:r>
                  <a:r>
                    <a:rPr lang="es-ES" dirty="0" smtClean="0">
                      <a:solidFill>
                        <a:srgbClr val="000000"/>
                      </a:solidFill>
                    </a:rPr>
                    <a:t>kilómetros</a:t>
                  </a:r>
                  <a:endParaRPr lang="es-ES" dirty="0">
                    <a:solidFill>
                      <a:srgbClr val="000000"/>
                    </a:solidFill>
                  </a:endParaRPr>
                </a:p>
              </p:txBody>
            </p:sp>
            <p:sp>
              <p:nvSpPr>
                <p:cNvPr id="14" name="Recortar rectángulo de esquina diagonal 13"/>
                <p:cNvSpPr/>
                <p:nvPr/>
              </p:nvSpPr>
              <p:spPr>
                <a:xfrm>
                  <a:off x="3177106" y="4356017"/>
                  <a:ext cx="2439758" cy="1657584"/>
                </a:xfrm>
                <a:prstGeom prst="snip2DiagRect">
                  <a:avLst>
                    <a:gd name="adj1" fmla="val 0"/>
                    <a:gd name="adj2" fmla="val 0"/>
                  </a:avLst>
                </a:prstGeom>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solidFill>
                        <a:srgbClr val="000000"/>
                      </a:solidFill>
                    </a:rPr>
                    <a:t>EDUCACIÒN</a:t>
                  </a:r>
                </a:p>
                <a:p>
                  <a:pPr algn="ctr"/>
                  <a:endParaRPr lang="es-ES" dirty="0">
                    <a:solidFill>
                      <a:srgbClr val="000000"/>
                    </a:solidFill>
                  </a:endParaRPr>
                </a:p>
                <a:p>
                  <a:pPr algn="ctr"/>
                  <a:r>
                    <a:rPr lang="es-ES" dirty="0">
                      <a:solidFill>
                        <a:srgbClr val="000000"/>
                      </a:solidFill>
                    </a:rPr>
                    <a:t>528 Millones Escuelas Milenio</a:t>
                  </a:r>
                </a:p>
                <a:p>
                  <a:pPr algn="ctr"/>
                  <a:r>
                    <a:rPr lang="es-ES" dirty="0">
                      <a:solidFill>
                        <a:srgbClr val="000000"/>
                      </a:solidFill>
                    </a:rPr>
                    <a:t>11 Construcciones</a:t>
                  </a:r>
                </a:p>
              </p:txBody>
            </p:sp>
            <p:sp>
              <p:nvSpPr>
                <p:cNvPr id="15" name="Arco 14"/>
                <p:cNvSpPr/>
                <p:nvPr/>
              </p:nvSpPr>
              <p:spPr>
                <a:xfrm rot="10800000">
                  <a:off x="890369" y="631573"/>
                  <a:ext cx="10305322" cy="1519872"/>
                </a:xfrm>
                <a:prstGeom prst="arc">
                  <a:avLst>
                    <a:gd name="adj1" fmla="val 10829225"/>
                    <a:gd name="adj2" fmla="val 0"/>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S"/>
                </a:p>
              </p:txBody>
            </p:sp>
            <p:sp>
              <p:nvSpPr>
                <p:cNvPr id="16" name="Llamada ovalada 15"/>
                <p:cNvSpPr/>
                <p:nvPr/>
              </p:nvSpPr>
              <p:spPr>
                <a:xfrm>
                  <a:off x="9270846" y="2671016"/>
                  <a:ext cx="1625808" cy="1116124"/>
                </a:xfrm>
                <a:prstGeom prst="wedgeEllipseCallout">
                  <a:avLst>
                    <a:gd name="adj1" fmla="val -28609"/>
                    <a:gd name="adj2" fmla="val -116270"/>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17" name="Llamada ovalada 16"/>
                <p:cNvSpPr/>
                <p:nvPr/>
              </p:nvSpPr>
              <p:spPr>
                <a:xfrm>
                  <a:off x="942023" y="2596688"/>
                  <a:ext cx="1625808" cy="1116124"/>
                </a:xfrm>
                <a:prstGeom prst="wedgeEllipseCallout">
                  <a:avLst>
                    <a:gd name="adj1" fmla="val 26794"/>
                    <a:gd name="adj2" fmla="val -113825"/>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8" name="Llamada ovalada 17"/>
                <p:cNvSpPr/>
                <p:nvPr/>
              </p:nvSpPr>
              <p:spPr>
                <a:xfrm>
                  <a:off x="3717000" y="2664241"/>
                  <a:ext cx="1625808" cy="1116124"/>
                </a:xfrm>
                <a:prstGeom prst="wedgeEllipseCallout">
                  <a:avLst>
                    <a:gd name="adj1" fmla="val 6647"/>
                    <a:gd name="adj2" fmla="val -9426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grpSp>
          <p:sp>
            <p:nvSpPr>
              <p:cNvPr id="22" name="Recortar rectángulo de esquina del mismo lado 21"/>
              <p:cNvSpPr/>
              <p:nvPr/>
            </p:nvSpPr>
            <p:spPr>
              <a:xfrm>
                <a:off x="6420985" y="4286876"/>
                <a:ext cx="2099435" cy="1493578"/>
              </a:xfrm>
              <a:prstGeom prst="snip2SameRect">
                <a:avLst>
                  <a:gd name="adj1" fmla="val 0"/>
                  <a:gd name="adj2" fmla="val 0"/>
                </a:avLst>
              </a:prstGeom>
              <a:ln w="28575">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S" b="1" dirty="0">
                    <a:solidFill>
                      <a:srgbClr val="000000"/>
                    </a:solidFill>
                  </a:rPr>
                  <a:t>SALUD</a:t>
                </a:r>
                <a:endParaRPr lang="es-ES" dirty="0">
                  <a:solidFill>
                    <a:srgbClr val="000000"/>
                  </a:solidFill>
                </a:endParaRPr>
              </a:p>
              <a:p>
                <a:pPr algn="ctr"/>
                <a:endParaRPr lang="es-ES" dirty="0">
                  <a:solidFill>
                    <a:srgbClr val="000000"/>
                  </a:solidFill>
                </a:endParaRPr>
              </a:p>
              <a:p>
                <a:pPr algn="ctr"/>
                <a:r>
                  <a:rPr lang="es-ES" dirty="0">
                    <a:solidFill>
                      <a:srgbClr val="000000"/>
                    </a:solidFill>
                  </a:rPr>
                  <a:t>PGE 2018 Designo 2673 millones SALUD.</a:t>
                </a:r>
              </a:p>
            </p:txBody>
          </p:sp>
        </p:grpSp>
        <p:sp>
          <p:nvSpPr>
            <p:cNvPr id="23" name="Llamada ovalada 22"/>
            <p:cNvSpPr/>
            <p:nvPr/>
          </p:nvSpPr>
          <p:spPr>
            <a:xfrm>
              <a:off x="6687338" y="2527978"/>
              <a:ext cx="1625808" cy="1116124"/>
            </a:xfrm>
            <a:prstGeom prst="wedgeEllipseCallout">
              <a:avLst>
                <a:gd name="adj1" fmla="val -9302"/>
                <a:gd name="adj2" fmla="val -9548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pic>
          <p:nvPicPr>
            <p:cNvPr id="24" name="Imagen 23"/>
            <p:cNvPicPr>
              <a:picLocks noChangeAspect="1"/>
            </p:cNvPicPr>
            <p:nvPr/>
          </p:nvPicPr>
          <p:blipFill>
            <a:blip r:embed="rId2"/>
            <a:stretch>
              <a:fillRect/>
            </a:stretch>
          </p:blipFill>
          <p:spPr>
            <a:xfrm>
              <a:off x="3929661" y="2589684"/>
              <a:ext cx="1606562" cy="1054418"/>
            </a:xfrm>
            <a:prstGeom prst="ellipse">
              <a:avLst/>
            </a:prstGeom>
            <a:ln>
              <a:noFill/>
            </a:ln>
            <a:effectLst>
              <a:softEdge rad="112500"/>
            </a:effectLst>
          </p:spPr>
        </p:pic>
        <p:pic>
          <p:nvPicPr>
            <p:cNvPr id="26" name="Imagen 25"/>
            <p:cNvPicPr>
              <a:picLocks noChangeAspect="1"/>
            </p:cNvPicPr>
            <p:nvPr/>
          </p:nvPicPr>
          <p:blipFill>
            <a:blip r:embed="rId3"/>
            <a:stretch>
              <a:fillRect/>
            </a:stretch>
          </p:blipFill>
          <p:spPr>
            <a:xfrm>
              <a:off x="1135438" y="2486093"/>
              <a:ext cx="1643108" cy="1135211"/>
            </a:xfrm>
            <a:prstGeom prst="ellipse">
              <a:avLst/>
            </a:prstGeom>
            <a:ln>
              <a:noFill/>
            </a:ln>
            <a:effectLst>
              <a:softEdge rad="112500"/>
            </a:effectLst>
          </p:spPr>
        </p:pic>
        <p:pic>
          <p:nvPicPr>
            <p:cNvPr id="3080" name="Picture 8" descr="Resultado de imagen de deu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9263" y="2453650"/>
              <a:ext cx="1713883" cy="12256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Resultado de imagen de patrimoni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9671" y="2529624"/>
              <a:ext cx="1918103" cy="11077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817349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9739C0E-83BF-49DA-ADB8-9AE17F7B1E4A}"/>
              </a:ext>
            </a:extLst>
          </p:cNvPr>
          <p:cNvGraphicFramePr/>
          <p:nvPr>
            <p:extLst>
              <p:ext uri="{D42A27DB-BD31-4B8C-83A1-F6EECF244321}">
                <p14:modId xmlns:p14="http://schemas.microsoft.com/office/powerpoint/2010/main" val="2285898930"/>
              </p:ext>
            </p:extLst>
          </p:nvPr>
        </p:nvGraphicFramePr>
        <p:xfrm>
          <a:off x="766614" y="548680"/>
          <a:ext cx="8126942" cy="5417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Resultado de imagen para sri">
            <a:extLst>
              <a:ext uri="{FF2B5EF4-FFF2-40B4-BE49-F238E27FC236}">
                <a16:creationId xmlns:a16="http://schemas.microsoft.com/office/drawing/2014/main" id="{90743539-F63B-4C2C-8A71-4A5E36D01B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623" y="404665"/>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iess">
            <a:extLst>
              <a:ext uri="{FF2B5EF4-FFF2-40B4-BE49-F238E27FC236}">
                <a16:creationId xmlns:a16="http://schemas.microsoft.com/office/drawing/2014/main" id="{81991379-296B-41B0-80BF-66A78B8FE2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51590" y="62068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esultado de imagen para supercias">
            <a:extLst>
              <a:ext uri="{FF2B5EF4-FFF2-40B4-BE49-F238E27FC236}">
                <a16:creationId xmlns:a16="http://schemas.microsoft.com/office/drawing/2014/main" id="{2A767A2A-186F-44EF-82CB-585703B1D2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70255" y="3481511"/>
            <a:ext cx="1905793" cy="1905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6343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o 24"/>
          <p:cNvGrpSpPr/>
          <p:nvPr/>
        </p:nvGrpSpPr>
        <p:grpSpPr>
          <a:xfrm>
            <a:off x="9821" y="44624"/>
            <a:ext cx="8605665" cy="830939"/>
            <a:chOff x="201809" y="167228"/>
            <a:chExt cx="3176865" cy="830939"/>
          </a:xfrm>
        </p:grpSpPr>
        <p:grpSp>
          <p:nvGrpSpPr>
            <p:cNvPr id="26" name="Group 17"/>
            <p:cNvGrpSpPr/>
            <p:nvPr/>
          </p:nvGrpSpPr>
          <p:grpSpPr>
            <a:xfrm>
              <a:off x="201809" y="167228"/>
              <a:ext cx="3176865" cy="830939"/>
              <a:chOff x="1506828" y="650383"/>
              <a:chExt cx="9195515" cy="2215166"/>
            </a:xfrm>
          </p:grpSpPr>
          <p:sp>
            <p:nvSpPr>
              <p:cNvPr id="29"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800">
                  <a:latin typeface="Calibri" panose="020F0502020204030204" pitchFamily="34" charset="0"/>
                  <a:ea typeface="Open Sans" panose="020B0606030504020204" pitchFamily="34" charset="0"/>
                  <a:cs typeface="Open Sans" panose="020B0606030504020204" pitchFamily="34" charset="0"/>
                </a:endParaRPr>
              </a:p>
            </p:txBody>
          </p:sp>
          <p:sp>
            <p:nvSpPr>
              <p:cNvPr id="30"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27" name="TextBox 18"/>
            <p:cNvSpPr txBox="1"/>
            <p:nvPr/>
          </p:nvSpPr>
          <p:spPr>
            <a:xfrm>
              <a:off x="1336658" y="321089"/>
              <a:ext cx="1858768" cy="523220"/>
            </a:xfrm>
            <a:prstGeom prst="rect">
              <a:avLst/>
            </a:prstGeom>
            <a:noFill/>
          </p:spPr>
          <p:txBody>
            <a:bodyPr wrap="square" rtlCol="0" anchor="ctr">
              <a:spAutoFit/>
            </a:bodyPr>
            <a:lstStyle/>
            <a:p>
              <a:pPr lvl="0" algn="ctr"/>
              <a:r>
                <a:rPr lang="en-US" sz="2800" b="1" dirty="0">
                  <a:solidFill>
                    <a:schemeClr val="tx2"/>
                  </a:solidFill>
                  <a:latin typeface="Calibri" panose="020F0502020204030204" pitchFamily="34" charset="0"/>
                </a:rPr>
                <a:t>CONCLUSIONES</a:t>
              </a:r>
            </a:p>
          </p:txBody>
        </p:sp>
        <p:sp>
          <p:nvSpPr>
            <p:cNvPr id="28" name="CuadroTexto 27"/>
            <p:cNvSpPr txBox="1"/>
            <p:nvPr/>
          </p:nvSpPr>
          <p:spPr>
            <a:xfrm>
              <a:off x="220635" y="369016"/>
              <a:ext cx="677339" cy="523220"/>
            </a:xfrm>
            <a:prstGeom prst="rect">
              <a:avLst/>
            </a:prstGeom>
            <a:noFill/>
          </p:spPr>
          <p:txBody>
            <a:bodyPr wrap="square" rtlCol="0">
              <a:spAutoFit/>
            </a:bodyPr>
            <a:lstStyle/>
            <a:p>
              <a:pPr algn="ctr"/>
              <a:r>
                <a:rPr lang="es-ES" sz="2800" b="1" dirty="0">
                  <a:solidFill>
                    <a:schemeClr val="bg2">
                      <a:lumMod val="10000"/>
                    </a:schemeClr>
                  </a:solidFill>
                  <a:latin typeface="Calibri" panose="020F0502020204030204" pitchFamily="34" charset="0"/>
                </a:rPr>
                <a:t>7</a:t>
              </a:r>
            </a:p>
          </p:txBody>
        </p:sp>
      </p:grpSp>
      <p:grpSp>
        <p:nvGrpSpPr>
          <p:cNvPr id="31" name="Grupo 30">
            <a:extLst>
              <a:ext uri="{FF2B5EF4-FFF2-40B4-BE49-F238E27FC236}">
                <a16:creationId xmlns:a16="http://schemas.microsoft.com/office/drawing/2014/main" id="{77D0D841-F6CA-4EFC-A3FC-FD51C2C5B841}"/>
              </a:ext>
            </a:extLst>
          </p:cNvPr>
          <p:cNvGrpSpPr/>
          <p:nvPr/>
        </p:nvGrpSpPr>
        <p:grpSpPr>
          <a:xfrm>
            <a:off x="881367" y="1124375"/>
            <a:ext cx="10499685" cy="5036752"/>
            <a:chOff x="883963" y="2209394"/>
            <a:chExt cx="7376075" cy="2941246"/>
          </a:xfrm>
        </p:grpSpPr>
        <p:sp>
          <p:nvSpPr>
            <p:cNvPr id="32" name="Shape 5967">
              <a:extLst>
                <a:ext uri="{FF2B5EF4-FFF2-40B4-BE49-F238E27FC236}">
                  <a16:creationId xmlns:a16="http://schemas.microsoft.com/office/drawing/2014/main" id="{4E79DAB9-D910-4005-8C2A-F11FE875F3A9}"/>
                </a:ext>
              </a:extLst>
            </p:cNvPr>
            <p:cNvSpPr/>
            <p:nvPr/>
          </p:nvSpPr>
          <p:spPr>
            <a:xfrm>
              <a:off x="883963" y="3667042"/>
              <a:ext cx="7376075" cy="1"/>
            </a:xfrm>
            <a:prstGeom prst="line">
              <a:avLst/>
            </a:prstGeom>
            <a:ln w="19050">
              <a:solidFill>
                <a:srgbClr val="BFBFBF"/>
              </a:solidFill>
              <a:prstDash val="sysDash"/>
              <a:bevel/>
            </a:ln>
          </p:spPr>
          <p:txBody>
            <a:bodyPr lIns="0" tIns="0" rIns="0" bIns="0"/>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95A5A6"/>
                </a:solidFill>
                <a:effectLst/>
                <a:uLnTx/>
                <a:uFillTx/>
                <a:latin typeface="Arial"/>
                <a:ea typeface="Helvetica"/>
                <a:cs typeface="Helvetica"/>
              </a:endParaRPr>
            </a:p>
          </p:txBody>
        </p:sp>
        <p:sp>
          <p:nvSpPr>
            <p:cNvPr id="33" name="Shape 5970">
              <a:extLst>
                <a:ext uri="{FF2B5EF4-FFF2-40B4-BE49-F238E27FC236}">
                  <a16:creationId xmlns:a16="http://schemas.microsoft.com/office/drawing/2014/main" id="{89327687-6F09-41BA-8E01-43852F4B52B6}"/>
                </a:ext>
              </a:extLst>
            </p:cNvPr>
            <p:cNvSpPr/>
            <p:nvPr/>
          </p:nvSpPr>
          <p:spPr>
            <a:xfrm flipV="1">
              <a:off x="4572000" y="3039961"/>
              <a:ext cx="1" cy="512957"/>
            </a:xfrm>
            <a:prstGeom prst="line">
              <a:avLst/>
            </a:prstGeom>
            <a:ln w="6350">
              <a:solidFill>
                <a:srgbClr val="A6A6A6"/>
              </a:solidFill>
              <a:miter lim="400000"/>
              <a:tailEnd type="triangle"/>
            </a:ln>
          </p:spPr>
          <p:txBody>
            <a:bodyPr lIns="0" tIns="0" rIns="0" bIns="0"/>
            <a:lstStyle/>
            <a:p>
              <a:pPr marL="0" marR="0" lvl="0" indent="0" algn="l" defTabSz="342900" rtl="0" eaLnBrk="1" fontAlgn="auto" latinLnBrk="0" hangingPunct="1">
                <a:lnSpc>
                  <a:spcPct val="100000"/>
                </a:lnSpc>
                <a:spcBef>
                  <a:spcPts val="0"/>
                </a:spcBef>
                <a:spcAft>
                  <a:spcPts val="0"/>
                </a:spcAft>
                <a:buClrTx/>
                <a:buSzTx/>
                <a:buFontTx/>
                <a:buNone/>
                <a:tabLst/>
                <a:defRPr sz="1200">
                  <a:latin typeface="Helvetica"/>
                  <a:ea typeface="Helvetica"/>
                  <a:cs typeface="Helvetica"/>
                  <a:sym typeface="Helvetica"/>
                </a:defRPr>
              </a:pPr>
              <a:endParaRPr kumimoji="0" sz="900" b="0" i="0" u="none" strike="noStrike" kern="1200" cap="none" spc="0" normalizeH="0" baseline="0" noProof="0">
                <a:ln>
                  <a:noFill/>
                </a:ln>
                <a:solidFill>
                  <a:srgbClr val="95A5A6"/>
                </a:solidFill>
                <a:effectLst/>
                <a:uLnTx/>
                <a:uFillTx/>
                <a:latin typeface="Arial"/>
                <a:cs typeface="Helvetica"/>
                <a:sym typeface="Helvetica"/>
              </a:endParaRPr>
            </a:p>
          </p:txBody>
        </p:sp>
        <p:sp>
          <p:nvSpPr>
            <p:cNvPr id="35" name="Shape 5990">
              <a:extLst>
                <a:ext uri="{FF2B5EF4-FFF2-40B4-BE49-F238E27FC236}">
                  <a16:creationId xmlns:a16="http://schemas.microsoft.com/office/drawing/2014/main" id="{919496EE-79FD-40E7-8025-DC7FC622B297}"/>
                </a:ext>
              </a:extLst>
            </p:cNvPr>
            <p:cNvSpPr/>
            <p:nvPr/>
          </p:nvSpPr>
          <p:spPr>
            <a:xfrm>
              <a:off x="4439565" y="3530146"/>
              <a:ext cx="264869" cy="264869"/>
            </a:xfrm>
            <a:prstGeom prst="diamond">
              <a:avLst/>
            </a:prstGeom>
            <a:solidFill>
              <a:schemeClr val="accent4"/>
            </a:solidFill>
            <a:ln w="12700">
              <a:miter lim="400000"/>
            </a:ln>
          </p:spPr>
          <p:txBody>
            <a:bodyPr lIns="34289" r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350" b="0" i="0" u="none" strike="noStrike" kern="1200" cap="none" spc="0" normalizeH="0" baseline="0" noProof="0">
                <a:ln>
                  <a:noFill/>
                </a:ln>
                <a:solidFill>
                  <a:srgbClr val="FFFFFF"/>
                </a:solidFill>
                <a:effectLst/>
                <a:uLnTx/>
                <a:uFillTx/>
                <a:latin typeface="Arial"/>
                <a:ea typeface="+mn-ea"/>
                <a:cs typeface="+mn-cs"/>
              </a:endParaRPr>
            </a:p>
          </p:txBody>
        </p:sp>
        <p:sp>
          <p:nvSpPr>
            <p:cNvPr id="37" name="Shape 5968">
              <a:extLst>
                <a:ext uri="{FF2B5EF4-FFF2-40B4-BE49-F238E27FC236}">
                  <a16:creationId xmlns:a16="http://schemas.microsoft.com/office/drawing/2014/main" id="{31354338-3C4D-4294-BC04-00A3D8C8048A}"/>
                </a:ext>
              </a:extLst>
            </p:cNvPr>
            <p:cNvSpPr/>
            <p:nvPr/>
          </p:nvSpPr>
          <p:spPr>
            <a:xfrm flipV="1">
              <a:off x="1470556" y="3042184"/>
              <a:ext cx="1" cy="510734"/>
            </a:xfrm>
            <a:prstGeom prst="line">
              <a:avLst/>
            </a:prstGeom>
            <a:ln w="6350">
              <a:solidFill>
                <a:srgbClr val="A6A6A6"/>
              </a:solidFill>
              <a:miter lim="400000"/>
              <a:tailEnd type="triangle"/>
            </a:ln>
          </p:spPr>
          <p:txBody>
            <a:bodyPr lIns="0" tIns="0" rIns="0" bIns="0"/>
            <a:lstStyle/>
            <a:p>
              <a:pPr marL="0" marR="0" lvl="0" indent="0" algn="l" defTabSz="342900" rtl="0" eaLnBrk="1" fontAlgn="auto" latinLnBrk="0" hangingPunct="1">
                <a:lnSpc>
                  <a:spcPct val="100000"/>
                </a:lnSpc>
                <a:spcBef>
                  <a:spcPts val="0"/>
                </a:spcBef>
                <a:spcAft>
                  <a:spcPts val="0"/>
                </a:spcAft>
                <a:buClrTx/>
                <a:buSzTx/>
                <a:buFontTx/>
                <a:buNone/>
                <a:tabLst/>
                <a:defRPr sz="1200">
                  <a:latin typeface="Helvetica"/>
                  <a:ea typeface="Helvetica"/>
                  <a:cs typeface="Helvetica"/>
                  <a:sym typeface="Helvetica"/>
                </a:defRPr>
              </a:pPr>
              <a:endParaRPr kumimoji="0" sz="900" b="0" i="0" u="none" strike="noStrike" kern="1200" cap="none" spc="0" normalizeH="0" baseline="0" noProof="0">
                <a:ln>
                  <a:noFill/>
                </a:ln>
                <a:solidFill>
                  <a:srgbClr val="95A5A6"/>
                </a:solidFill>
                <a:effectLst/>
                <a:uLnTx/>
                <a:uFillTx/>
                <a:latin typeface="Arial"/>
                <a:cs typeface="Helvetica"/>
                <a:sym typeface="Helvetica"/>
              </a:endParaRPr>
            </a:p>
          </p:txBody>
        </p:sp>
        <p:sp>
          <p:nvSpPr>
            <p:cNvPr id="38" name="Shape 5988">
              <a:extLst>
                <a:ext uri="{FF2B5EF4-FFF2-40B4-BE49-F238E27FC236}">
                  <a16:creationId xmlns:a16="http://schemas.microsoft.com/office/drawing/2014/main" id="{12E875AC-7AB8-4650-A0E1-EFB0C3BC309F}"/>
                </a:ext>
              </a:extLst>
            </p:cNvPr>
            <p:cNvSpPr/>
            <p:nvPr/>
          </p:nvSpPr>
          <p:spPr>
            <a:xfrm>
              <a:off x="1338121" y="3530146"/>
              <a:ext cx="264869" cy="264869"/>
            </a:xfrm>
            <a:prstGeom prst="diamond">
              <a:avLst/>
            </a:prstGeom>
            <a:solidFill>
              <a:schemeClr val="accent6"/>
            </a:solidFill>
            <a:ln w="12700">
              <a:miter lim="400000"/>
            </a:ln>
          </p:spPr>
          <p:txBody>
            <a:bodyPr lIns="34289" r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350" b="0" i="0" u="none" strike="noStrike" kern="1200" cap="none" spc="0" normalizeH="0" baseline="0" noProof="0">
                <a:ln>
                  <a:noFill/>
                </a:ln>
                <a:solidFill>
                  <a:srgbClr val="FFFFFF"/>
                </a:solidFill>
                <a:effectLst/>
                <a:uLnTx/>
                <a:uFillTx/>
                <a:latin typeface="Arial"/>
                <a:ea typeface="+mn-ea"/>
                <a:cs typeface="+mn-cs"/>
              </a:endParaRPr>
            </a:p>
          </p:txBody>
        </p:sp>
        <p:sp>
          <p:nvSpPr>
            <p:cNvPr id="39" name="Shape 6003">
              <a:extLst>
                <a:ext uri="{FF2B5EF4-FFF2-40B4-BE49-F238E27FC236}">
                  <a16:creationId xmlns:a16="http://schemas.microsoft.com/office/drawing/2014/main" id="{1C402C1B-74D7-4B2F-8D09-021FE7BE981C}"/>
                </a:ext>
              </a:extLst>
            </p:cNvPr>
            <p:cNvSpPr/>
            <p:nvPr/>
          </p:nvSpPr>
          <p:spPr>
            <a:xfrm>
              <a:off x="1054160" y="2209394"/>
              <a:ext cx="832791" cy="832791"/>
            </a:xfrm>
            <a:prstGeom prst="rect">
              <a:avLst/>
            </a:prstGeom>
            <a:solidFill>
              <a:schemeClr val="accent6"/>
            </a:solidFill>
            <a:ln w="12700" cap="flat">
              <a:noFill/>
              <a:miter lim="400000"/>
            </a:ln>
            <a:effectLst/>
          </p:spPr>
          <p:txBody>
            <a:bodyPr wrap="square" lIns="34289" tIns="34289" rIns="34289" bIns="3428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350" b="0" i="0" u="none" strike="noStrike" kern="1200" cap="none" spc="0" normalizeH="0" baseline="0" noProof="0">
                <a:ln>
                  <a:noFill/>
                </a:ln>
                <a:solidFill>
                  <a:srgbClr val="FFFFFF"/>
                </a:solidFill>
                <a:effectLst/>
                <a:uLnTx/>
                <a:uFillTx/>
                <a:latin typeface="Arial"/>
                <a:ea typeface="+mn-ea"/>
                <a:cs typeface="+mn-cs"/>
              </a:endParaRPr>
            </a:p>
          </p:txBody>
        </p:sp>
        <p:sp>
          <p:nvSpPr>
            <p:cNvPr id="40" name="Shape 5971">
              <a:extLst>
                <a:ext uri="{FF2B5EF4-FFF2-40B4-BE49-F238E27FC236}">
                  <a16:creationId xmlns:a16="http://schemas.microsoft.com/office/drawing/2014/main" id="{D87A7A5F-2B29-4536-9797-6777748F222E}"/>
                </a:ext>
              </a:extLst>
            </p:cNvPr>
            <p:cNvSpPr/>
            <p:nvPr/>
          </p:nvSpPr>
          <p:spPr>
            <a:xfrm>
              <a:off x="6122723" y="3790799"/>
              <a:ext cx="1" cy="515612"/>
            </a:xfrm>
            <a:prstGeom prst="line">
              <a:avLst/>
            </a:prstGeom>
            <a:ln w="6350">
              <a:solidFill>
                <a:srgbClr val="A6A6A6"/>
              </a:solidFill>
              <a:miter lim="400000"/>
              <a:tailEnd type="triangle"/>
            </a:ln>
          </p:spPr>
          <p:txBody>
            <a:bodyPr lIns="0" tIns="0" rIns="0" bIns="0"/>
            <a:lstStyle/>
            <a:p>
              <a:pPr marL="0" marR="0" lvl="0" indent="0" algn="l" defTabSz="342900" rtl="0" eaLnBrk="1" fontAlgn="auto" latinLnBrk="0" hangingPunct="1">
                <a:lnSpc>
                  <a:spcPct val="100000"/>
                </a:lnSpc>
                <a:spcBef>
                  <a:spcPts val="0"/>
                </a:spcBef>
                <a:spcAft>
                  <a:spcPts val="0"/>
                </a:spcAft>
                <a:buClrTx/>
                <a:buSzTx/>
                <a:buFontTx/>
                <a:buNone/>
                <a:tabLst/>
                <a:defRPr sz="1200">
                  <a:latin typeface="Helvetica"/>
                  <a:ea typeface="Helvetica"/>
                  <a:cs typeface="Helvetica"/>
                  <a:sym typeface="Helvetica"/>
                </a:defRPr>
              </a:pPr>
              <a:endParaRPr kumimoji="0" sz="900" b="0" i="0" u="none" strike="noStrike" kern="1200" cap="none" spc="0" normalizeH="0" baseline="0" noProof="0">
                <a:ln>
                  <a:noFill/>
                </a:ln>
                <a:solidFill>
                  <a:srgbClr val="95A5A6"/>
                </a:solidFill>
                <a:effectLst/>
                <a:uLnTx/>
                <a:uFillTx/>
                <a:latin typeface="Arial"/>
                <a:cs typeface="Helvetica"/>
                <a:sym typeface="Helvetica"/>
              </a:endParaRPr>
            </a:p>
          </p:txBody>
        </p:sp>
        <p:sp>
          <p:nvSpPr>
            <p:cNvPr id="42" name="Shape 5991">
              <a:extLst>
                <a:ext uri="{FF2B5EF4-FFF2-40B4-BE49-F238E27FC236}">
                  <a16:creationId xmlns:a16="http://schemas.microsoft.com/office/drawing/2014/main" id="{6B1A83C8-D381-4AFF-BC9F-8B901A3995FE}"/>
                </a:ext>
              </a:extLst>
            </p:cNvPr>
            <p:cNvSpPr/>
            <p:nvPr/>
          </p:nvSpPr>
          <p:spPr>
            <a:xfrm>
              <a:off x="5990288" y="3530146"/>
              <a:ext cx="264869" cy="264869"/>
            </a:xfrm>
            <a:prstGeom prst="diamond">
              <a:avLst/>
            </a:prstGeom>
            <a:solidFill>
              <a:schemeClr val="accent3"/>
            </a:solidFill>
            <a:ln w="12700">
              <a:miter lim="400000"/>
            </a:ln>
          </p:spPr>
          <p:txBody>
            <a:bodyPr lIns="34289" r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350" b="0" i="0" u="none" strike="noStrike" kern="1200" cap="none" spc="0" normalizeH="0" baseline="0" noProof="0">
                <a:ln>
                  <a:noFill/>
                </a:ln>
                <a:solidFill>
                  <a:srgbClr val="FFFFFF"/>
                </a:solidFill>
                <a:effectLst/>
                <a:uLnTx/>
                <a:uFillTx/>
                <a:latin typeface="Arial"/>
                <a:ea typeface="+mn-ea"/>
                <a:cs typeface="+mn-cs"/>
              </a:endParaRPr>
            </a:p>
          </p:txBody>
        </p:sp>
        <p:sp>
          <p:nvSpPr>
            <p:cNvPr id="43" name="Shape 6010">
              <a:extLst>
                <a:ext uri="{FF2B5EF4-FFF2-40B4-BE49-F238E27FC236}">
                  <a16:creationId xmlns:a16="http://schemas.microsoft.com/office/drawing/2014/main" id="{11E113EC-1AE9-4805-AAD2-5C00B88FC906}"/>
                </a:ext>
              </a:extLst>
            </p:cNvPr>
            <p:cNvSpPr/>
            <p:nvPr/>
          </p:nvSpPr>
          <p:spPr>
            <a:xfrm>
              <a:off x="5706327" y="4317849"/>
              <a:ext cx="832791" cy="832791"/>
            </a:xfrm>
            <a:prstGeom prst="rect">
              <a:avLst/>
            </a:prstGeom>
            <a:solidFill>
              <a:schemeClr val="accent3"/>
            </a:solidFill>
            <a:ln w="12700" cap="flat">
              <a:noFill/>
              <a:miter lim="400000"/>
            </a:ln>
            <a:effectLst/>
          </p:spPr>
          <p:txBody>
            <a:bodyPr wrap="square" lIns="34289" tIns="34289" rIns="34289" bIns="3428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350" b="0" i="0" u="none" strike="noStrike" kern="1200" cap="none" spc="0" normalizeH="0" baseline="0" noProof="0">
                <a:ln>
                  <a:noFill/>
                </a:ln>
                <a:solidFill>
                  <a:srgbClr val="FFFFFF"/>
                </a:solidFill>
                <a:effectLst/>
                <a:uLnTx/>
                <a:uFillTx/>
                <a:latin typeface="Arial"/>
                <a:ea typeface="+mn-ea"/>
                <a:cs typeface="+mn-cs"/>
              </a:endParaRPr>
            </a:p>
          </p:txBody>
        </p:sp>
        <p:sp>
          <p:nvSpPr>
            <p:cNvPr id="44" name="Shape 5969">
              <a:extLst>
                <a:ext uri="{FF2B5EF4-FFF2-40B4-BE49-F238E27FC236}">
                  <a16:creationId xmlns:a16="http://schemas.microsoft.com/office/drawing/2014/main" id="{DD069D12-A9E4-4217-8A85-1BE4E3803A0B}"/>
                </a:ext>
              </a:extLst>
            </p:cNvPr>
            <p:cNvSpPr/>
            <p:nvPr/>
          </p:nvSpPr>
          <p:spPr>
            <a:xfrm>
              <a:off x="3021278" y="3790799"/>
              <a:ext cx="1" cy="494540"/>
            </a:xfrm>
            <a:prstGeom prst="line">
              <a:avLst/>
            </a:prstGeom>
            <a:ln w="6350">
              <a:solidFill>
                <a:srgbClr val="A6A6A6"/>
              </a:solidFill>
              <a:miter lim="400000"/>
              <a:tailEnd type="triangle"/>
            </a:ln>
          </p:spPr>
          <p:txBody>
            <a:bodyPr lIns="0" tIns="0" rIns="0" bIns="0"/>
            <a:lstStyle/>
            <a:p>
              <a:pPr marL="0" marR="0" lvl="0" indent="0" algn="l" defTabSz="342900" rtl="0" eaLnBrk="1" fontAlgn="auto" latinLnBrk="0" hangingPunct="1">
                <a:lnSpc>
                  <a:spcPct val="100000"/>
                </a:lnSpc>
                <a:spcBef>
                  <a:spcPts val="0"/>
                </a:spcBef>
                <a:spcAft>
                  <a:spcPts val="0"/>
                </a:spcAft>
                <a:buClrTx/>
                <a:buSzTx/>
                <a:buFontTx/>
                <a:buNone/>
                <a:tabLst/>
                <a:defRPr sz="1200">
                  <a:latin typeface="Helvetica"/>
                  <a:ea typeface="Helvetica"/>
                  <a:cs typeface="Helvetica"/>
                  <a:sym typeface="Helvetica"/>
                </a:defRPr>
              </a:pPr>
              <a:endParaRPr kumimoji="0" sz="900" b="0" i="0" u="none" strike="noStrike" kern="1200" cap="none" spc="0" normalizeH="0" baseline="0" noProof="0">
                <a:ln>
                  <a:noFill/>
                </a:ln>
                <a:solidFill>
                  <a:srgbClr val="95A5A6"/>
                </a:solidFill>
                <a:effectLst/>
                <a:uLnTx/>
                <a:uFillTx/>
                <a:latin typeface="Arial"/>
                <a:cs typeface="Helvetica"/>
                <a:sym typeface="Helvetica"/>
              </a:endParaRPr>
            </a:p>
          </p:txBody>
        </p:sp>
        <p:sp>
          <p:nvSpPr>
            <p:cNvPr id="45" name="Shape 5983">
              <a:extLst>
                <a:ext uri="{FF2B5EF4-FFF2-40B4-BE49-F238E27FC236}">
                  <a16:creationId xmlns:a16="http://schemas.microsoft.com/office/drawing/2014/main" id="{F9521293-A0B7-43F1-9188-ED0B3E33236E}"/>
                </a:ext>
              </a:extLst>
            </p:cNvPr>
            <p:cNvSpPr/>
            <p:nvPr/>
          </p:nvSpPr>
          <p:spPr>
            <a:xfrm>
              <a:off x="2114578" y="2277444"/>
              <a:ext cx="5709870" cy="11547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just">
                <a:defRPr/>
              </a:pPr>
              <a:r>
                <a:rPr lang="es-ES_tradnl" dirty="0">
                  <a:solidFill>
                    <a:schemeClr val="tx2">
                      <a:lumMod val="50000"/>
                    </a:schemeClr>
                  </a:solidFill>
                </a:rPr>
                <a:t>La evasión tributaria es una amenaza al Presupuesto General del Estado ecuatoriano, ya que, al no existir el nivel de ingresos esperados por la recaudación de impuestos, el Presupuesto General del Estado carece de liquidez, provocando de esta manera que el gobierno nacional no pueda hacer frente a gastos fundamentales para los ecuatorianos como salud, educación, seguridad, infraestructura.</a:t>
              </a:r>
              <a:endParaRPr lang="es-EC" dirty="0">
                <a:solidFill>
                  <a:schemeClr val="tx2">
                    <a:lumMod val="50000"/>
                  </a:schemeClr>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mn-cs"/>
              </a:endParaRPr>
            </a:p>
          </p:txBody>
        </p:sp>
        <p:sp>
          <p:nvSpPr>
            <p:cNvPr id="46" name="Shape 5989">
              <a:extLst>
                <a:ext uri="{FF2B5EF4-FFF2-40B4-BE49-F238E27FC236}">
                  <a16:creationId xmlns:a16="http://schemas.microsoft.com/office/drawing/2014/main" id="{80C6E927-04E8-4308-A44C-9A6ED1DC59DB}"/>
                </a:ext>
              </a:extLst>
            </p:cNvPr>
            <p:cNvSpPr/>
            <p:nvPr/>
          </p:nvSpPr>
          <p:spPr>
            <a:xfrm>
              <a:off x="2888843" y="3530146"/>
              <a:ext cx="264869" cy="264869"/>
            </a:xfrm>
            <a:prstGeom prst="diamond">
              <a:avLst/>
            </a:prstGeom>
            <a:solidFill>
              <a:schemeClr val="accent5"/>
            </a:solidFill>
            <a:ln w="12700">
              <a:miter lim="400000"/>
            </a:ln>
          </p:spPr>
          <p:txBody>
            <a:bodyPr lIns="34289" r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350" b="0" i="0" u="none" strike="noStrike" kern="1200" cap="none" spc="0" normalizeH="0" baseline="0" noProof="0">
                <a:ln>
                  <a:noFill/>
                </a:ln>
                <a:solidFill>
                  <a:srgbClr val="FFFFFF"/>
                </a:solidFill>
                <a:effectLst/>
                <a:uLnTx/>
                <a:uFillTx/>
                <a:latin typeface="Arial"/>
                <a:ea typeface="+mn-ea"/>
                <a:cs typeface="+mn-cs"/>
              </a:endParaRPr>
            </a:p>
          </p:txBody>
        </p:sp>
        <p:sp>
          <p:nvSpPr>
            <p:cNvPr id="48" name="Shape 5972">
              <a:extLst>
                <a:ext uri="{FF2B5EF4-FFF2-40B4-BE49-F238E27FC236}">
                  <a16:creationId xmlns:a16="http://schemas.microsoft.com/office/drawing/2014/main" id="{0A7BE501-CB42-418E-A569-F43088142ECF}"/>
                </a:ext>
              </a:extLst>
            </p:cNvPr>
            <p:cNvSpPr/>
            <p:nvPr/>
          </p:nvSpPr>
          <p:spPr>
            <a:xfrm flipH="1" flipV="1">
              <a:off x="7673444" y="3061033"/>
              <a:ext cx="1" cy="491885"/>
            </a:xfrm>
            <a:prstGeom prst="line">
              <a:avLst/>
            </a:prstGeom>
            <a:ln w="6350">
              <a:solidFill>
                <a:srgbClr val="A6A6A6"/>
              </a:solidFill>
              <a:miter lim="400000"/>
              <a:tailEnd type="triangle"/>
            </a:ln>
          </p:spPr>
          <p:txBody>
            <a:bodyPr lIns="0" tIns="0" rIns="0" bIns="0"/>
            <a:lstStyle/>
            <a:p>
              <a:pPr marL="0" marR="0" lvl="0" indent="0" algn="l" defTabSz="342900" rtl="0" eaLnBrk="1" fontAlgn="auto" latinLnBrk="0" hangingPunct="1">
                <a:lnSpc>
                  <a:spcPct val="100000"/>
                </a:lnSpc>
                <a:spcBef>
                  <a:spcPts val="0"/>
                </a:spcBef>
                <a:spcAft>
                  <a:spcPts val="0"/>
                </a:spcAft>
                <a:buClrTx/>
                <a:buSzTx/>
                <a:buFontTx/>
                <a:buNone/>
                <a:tabLst/>
                <a:defRPr sz="1200">
                  <a:latin typeface="Helvetica"/>
                  <a:ea typeface="Helvetica"/>
                  <a:cs typeface="Helvetica"/>
                  <a:sym typeface="Helvetica"/>
                </a:defRPr>
              </a:pPr>
              <a:endParaRPr kumimoji="0" sz="900" b="0" i="0" u="none" strike="noStrike" kern="1200" cap="none" spc="0" normalizeH="0" baseline="0" noProof="0">
                <a:ln>
                  <a:noFill/>
                </a:ln>
                <a:solidFill>
                  <a:srgbClr val="95A5A6"/>
                </a:solidFill>
                <a:effectLst/>
                <a:uLnTx/>
                <a:uFillTx/>
                <a:latin typeface="Arial"/>
                <a:cs typeface="Helvetica"/>
                <a:sym typeface="Helvetica"/>
              </a:endParaRPr>
            </a:p>
          </p:txBody>
        </p:sp>
        <p:sp>
          <p:nvSpPr>
            <p:cNvPr id="49" name="Shape 5980">
              <a:extLst>
                <a:ext uri="{FF2B5EF4-FFF2-40B4-BE49-F238E27FC236}">
                  <a16:creationId xmlns:a16="http://schemas.microsoft.com/office/drawing/2014/main" id="{4E6586A4-9269-4998-B85C-AE0A1C4EBAE5}"/>
                </a:ext>
              </a:extLst>
            </p:cNvPr>
            <p:cNvSpPr/>
            <p:nvPr/>
          </p:nvSpPr>
          <p:spPr>
            <a:xfrm>
              <a:off x="965168" y="3953874"/>
              <a:ext cx="4437151" cy="11727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lvl="0" algn="just">
                <a:defRPr/>
              </a:pPr>
              <a:r>
                <a:rPr lang="es-ES_tradnl" dirty="0">
                  <a:solidFill>
                    <a:schemeClr val="tx2">
                      <a:lumMod val="50000"/>
                    </a:schemeClr>
                  </a:solidFill>
                </a:rPr>
                <a:t>El Servicio de Rentas Internas (SRI) desde su creación en el año 1997 ha ido evolucionando de acorde a las nuevas tendencias que se han presentado a lo largo de estos años, con el objetivo de crear una cultura tributaria en los ecuatorianos, su plataforma ha pasado por varias actualizaciones con el fin de brindar mayor comodidad a los contribuyentes</a:t>
              </a:r>
              <a:endParaRPr lang="es-EC" sz="1600" noProof="0" dirty="0">
                <a:solidFill>
                  <a:schemeClr val="tx2">
                    <a:lumMod val="50000"/>
                  </a:schemeClr>
                </a:solidFill>
                <a:latin typeface="Calibri" panose="020F0502020204030204" pitchFamily="34" charset="0"/>
              </a:endParaRPr>
            </a:p>
          </p:txBody>
        </p:sp>
        <p:sp>
          <p:nvSpPr>
            <p:cNvPr id="50" name="Shape 5992">
              <a:extLst>
                <a:ext uri="{FF2B5EF4-FFF2-40B4-BE49-F238E27FC236}">
                  <a16:creationId xmlns:a16="http://schemas.microsoft.com/office/drawing/2014/main" id="{38C92BFB-5E0D-469C-8E38-758B65D5740B}"/>
                </a:ext>
              </a:extLst>
            </p:cNvPr>
            <p:cNvSpPr/>
            <p:nvPr/>
          </p:nvSpPr>
          <p:spPr>
            <a:xfrm>
              <a:off x="7541010" y="3530146"/>
              <a:ext cx="264869" cy="264869"/>
            </a:xfrm>
            <a:prstGeom prst="diamond">
              <a:avLst/>
            </a:prstGeom>
            <a:solidFill>
              <a:schemeClr val="accent1"/>
            </a:solidFill>
            <a:ln w="12700">
              <a:miter lim="400000"/>
            </a:ln>
          </p:spPr>
          <p:txBody>
            <a:bodyPr lIns="34289" r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350" b="0" i="0" u="none" strike="noStrike" kern="1200" cap="none" spc="0" normalizeH="0" baseline="0" noProof="0">
                <a:ln>
                  <a:noFill/>
                </a:ln>
                <a:solidFill>
                  <a:srgbClr val="FFFFFF"/>
                </a:solidFill>
                <a:effectLst/>
                <a:uLnTx/>
                <a:uFillTx/>
                <a:latin typeface="Arial"/>
                <a:ea typeface="+mn-ea"/>
                <a:cs typeface="+mn-cs"/>
              </a:endParaRPr>
            </a:p>
          </p:txBody>
        </p:sp>
        <p:sp>
          <p:nvSpPr>
            <p:cNvPr id="53" name="Shape 2604">
              <a:extLst>
                <a:ext uri="{FF2B5EF4-FFF2-40B4-BE49-F238E27FC236}">
                  <a16:creationId xmlns:a16="http://schemas.microsoft.com/office/drawing/2014/main" id="{D0058BCB-D255-4F9D-B994-694077022EC0}"/>
                </a:ext>
              </a:extLst>
            </p:cNvPr>
            <p:cNvSpPr/>
            <p:nvPr/>
          </p:nvSpPr>
          <p:spPr>
            <a:xfrm>
              <a:off x="5910831" y="4540237"/>
              <a:ext cx="423782" cy="388013"/>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4284" tIns="14284" rIns="14284" bIns="14284" anchor="ctr"/>
            <a:lstStyle/>
            <a:p>
              <a:pPr marL="0" marR="0" lvl="0" indent="0" algn="l" defTabSz="171399"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4" name="Shape 2525">
              <a:extLst>
                <a:ext uri="{FF2B5EF4-FFF2-40B4-BE49-F238E27FC236}">
                  <a16:creationId xmlns:a16="http://schemas.microsoft.com/office/drawing/2014/main" id="{AB3C2E3B-6BA6-4757-ADF5-676ABEADBCDD}"/>
                </a:ext>
              </a:extLst>
            </p:cNvPr>
            <p:cNvSpPr/>
            <p:nvPr/>
          </p:nvSpPr>
          <p:spPr>
            <a:xfrm>
              <a:off x="4342581" y="2393708"/>
              <a:ext cx="458835" cy="45883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marL="0" marR="0" lvl="0" indent="0" algn="l" defTabSz="171399"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5" name="Shape 2545">
              <a:extLst>
                <a:ext uri="{FF2B5EF4-FFF2-40B4-BE49-F238E27FC236}">
                  <a16:creationId xmlns:a16="http://schemas.microsoft.com/office/drawing/2014/main" id="{A76A902C-ADD1-4451-9A0B-8D422C69D283}"/>
                </a:ext>
              </a:extLst>
            </p:cNvPr>
            <p:cNvSpPr/>
            <p:nvPr/>
          </p:nvSpPr>
          <p:spPr>
            <a:xfrm>
              <a:off x="2808478" y="4521445"/>
              <a:ext cx="425598" cy="42559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marL="0" marR="0" lvl="0" indent="0" algn="l" defTabSz="171399"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6" name="Shape 2587">
              <a:extLst>
                <a:ext uri="{FF2B5EF4-FFF2-40B4-BE49-F238E27FC236}">
                  <a16:creationId xmlns:a16="http://schemas.microsoft.com/office/drawing/2014/main" id="{8731CE14-6571-498F-87D4-551AF31B2277}"/>
                </a:ext>
              </a:extLst>
            </p:cNvPr>
            <p:cNvSpPr/>
            <p:nvPr/>
          </p:nvSpPr>
          <p:spPr>
            <a:xfrm>
              <a:off x="1268967" y="2437493"/>
              <a:ext cx="410176" cy="41017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marL="0" marR="0" lvl="0" indent="0" algn="l" defTabSz="171399"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Tree>
    <p:extLst>
      <p:ext uri="{BB962C8B-B14F-4D97-AF65-F5344CB8AC3E}">
        <p14:creationId xmlns:p14="http://schemas.microsoft.com/office/powerpoint/2010/main" val="16044342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0F63DFE0-C17F-4DC3-8FC5-63C27F0FD086}"/>
              </a:ext>
            </a:extLst>
          </p:cNvPr>
          <p:cNvGrpSpPr/>
          <p:nvPr/>
        </p:nvGrpSpPr>
        <p:grpSpPr>
          <a:xfrm>
            <a:off x="881367" y="1120568"/>
            <a:ext cx="10499685" cy="5040559"/>
            <a:chOff x="883963" y="2207171"/>
            <a:chExt cx="7376075" cy="2943469"/>
          </a:xfrm>
        </p:grpSpPr>
        <p:sp>
          <p:nvSpPr>
            <p:cNvPr id="3" name="Shape 5967">
              <a:extLst>
                <a:ext uri="{FF2B5EF4-FFF2-40B4-BE49-F238E27FC236}">
                  <a16:creationId xmlns:a16="http://schemas.microsoft.com/office/drawing/2014/main" id="{0A9F562B-42BC-4619-8300-A104C3CB9C57}"/>
                </a:ext>
              </a:extLst>
            </p:cNvPr>
            <p:cNvSpPr/>
            <p:nvPr/>
          </p:nvSpPr>
          <p:spPr>
            <a:xfrm>
              <a:off x="883963" y="3667042"/>
              <a:ext cx="7376075" cy="1"/>
            </a:xfrm>
            <a:prstGeom prst="line">
              <a:avLst/>
            </a:prstGeom>
            <a:ln w="19050">
              <a:solidFill>
                <a:srgbClr val="BFBFBF"/>
              </a:solidFill>
              <a:prstDash val="sysDash"/>
              <a:bevel/>
            </a:ln>
          </p:spPr>
          <p:txBody>
            <a:bodyPr lIns="0" tIns="0" rIns="0" bIns="0"/>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95A5A6"/>
                </a:solidFill>
                <a:effectLst/>
                <a:uLnTx/>
                <a:uFillTx/>
                <a:latin typeface="Arial"/>
                <a:ea typeface="Helvetica"/>
                <a:cs typeface="Helvetica"/>
              </a:endParaRPr>
            </a:p>
          </p:txBody>
        </p:sp>
        <p:sp>
          <p:nvSpPr>
            <p:cNvPr id="4" name="Shape 5970">
              <a:extLst>
                <a:ext uri="{FF2B5EF4-FFF2-40B4-BE49-F238E27FC236}">
                  <a16:creationId xmlns:a16="http://schemas.microsoft.com/office/drawing/2014/main" id="{1F2F0821-46C8-496A-B819-152CB8EAE46D}"/>
                </a:ext>
              </a:extLst>
            </p:cNvPr>
            <p:cNvSpPr/>
            <p:nvPr/>
          </p:nvSpPr>
          <p:spPr>
            <a:xfrm flipV="1">
              <a:off x="4572000" y="3039961"/>
              <a:ext cx="1" cy="512957"/>
            </a:xfrm>
            <a:prstGeom prst="line">
              <a:avLst/>
            </a:prstGeom>
            <a:ln w="6350">
              <a:solidFill>
                <a:srgbClr val="A6A6A6"/>
              </a:solidFill>
              <a:miter lim="400000"/>
              <a:tailEnd type="triangle"/>
            </a:ln>
          </p:spPr>
          <p:txBody>
            <a:bodyPr lIns="0" tIns="0" rIns="0" bIns="0"/>
            <a:lstStyle/>
            <a:p>
              <a:pPr marL="0" marR="0" lvl="0" indent="0" algn="l" defTabSz="342900" rtl="0" eaLnBrk="1" fontAlgn="auto" latinLnBrk="0" hangingPunct="1">
                <a:lnSpc>
                  <a:spcPct val="100000"/>
                </a:lnSpc>
                <a:spcBef>
                  <a:spcPts val="0"/>
                </a:spcBef>
                <a:spcAft>
                  <a:spcPts val="0"/>
                </a:spcAft>
                <a:buClrTx/>
                <a:buSzTx/>
                <a:buFontTx/>
                <a:buNone/>
                <a:tabLst/>
                <a:defRPr sz="1200">
                  <a:latin typeface="Helvetica"/>
                  <a:ea typeface="Helvetica"/>
                  <a:cs typeface="Helvetica"/>
                  <a:sym typeface="Helvetica"/>
                </a:defRPr>
              </a:pPr>
              <a:endParaRPr kumimoji="0" sz="900" b="0" i="0" u="none" strike="noStrike" kern="1200" cap="none" spc="0" normalizeH="0" baseline="0" noProof="0">
                <a:ln>
                  <a:noFill/>
                </a:ln>
                <a:solidFill>
                  <a:srgbClr val="95A5A6"/>
                </a:solidFill>
                <a:effectLst/>
                <a:uLnTx/>
                <a:uFillTx/>
                <a:latin typeface="Arial"/>
                <a:cs typeface="Helvetica"/>
                <a:sym typeface="Helvetica"/>
              </a:endParaRPr>
            </a:p>
          </p:txBody>
        </p:sp>
        <p:sp>
          <p:nvSpPr>
            <p:cNvPr id="6" name="Shape 5990">
              <a:extLst>
                <a:ext uri="{FF2B5EF4-FFF2-40B4-BE49-F238E27FC236}">
                  <a16:creationId xmlns:a16="http://schemas.microsoft.com/office/drawing/2014/main" id="{582C08DA-6042-4355-9BD6-8C7F5BF755E4}"/>
                </a:ext>
              </a:extLst>
            </p:cNvPr>
            <p:cNvSpPr/>
            <p:nvPr/>
          </p:nvSpPr>
          <p:spPr>
            <a:xfrm>
              <a:off x="4439565" y="3530146"/>
              <a:ext cx="264869" cy="264869"/>
            </a:xfrm>
            <a:prstGeom prst="diamond">
              <a:avLst/>
            </a:prstGeom>
            <a:solidFill>
              <a:schemeClr val="accent4"/>
            </a:solidFill>
            <a:ln w="12700">
              <a:miter lim="400000"/>
            </a:ln>
          </p:spPr>
          <p:txBody>
            <a:bodyPr lIns="34289" r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350" b="0" i="0" u="none" strike="noStrike" kern="1200" cap="none" spc="0" normalizeH="0" baseline="0" noProof="0">
                <a:ln>
                  <a:noFill/>
                </a:ln>
                <a:solidFill>
                  <a:srgbClr val="FFFFFF"/>
                </a:solidFill>
                <a:effectLst/>
                <a:uLnTx/>
                <a:uFillTx/>
                <a:latin typeface="Arial"/>
                <a:ea typeface="+mn-ea"/>
                <a:cs typeface="+mn-cs"/>
              </a:endParaRPr>
            </a:p>
          </p:txBody>
        </p:sp>
        <p:sp>
          <p:nvSpPr>
            <p:cNvPr id="8" name="Shape 5968">
              <a:extLst>
                <a:ext uri="{FF2B5EF4-FFF2-40B4-BE49-F238E27FC236}">
                  <a16:creationId xmlns:a16="http://schemas.microsoft.com/office/drawing/2014/main" id="{20E1289E-8CFF-47A1-AC7B-B45BFD3B2038}"/>
                </a:ext>
              </a:extLst>
            </p:cNvPr>
            <p:cNvSpPr/>
            <p:nvPr/>
          </p:nvSpPr>
          <p:spPr>
            <a:xfrm flipV="1">
              <a:off x="1470556" y="3042184"/>
              <a:ext cx="1" cy="510734"/>
            </a:xfrm>
            <a:prstGeom prst="line">
              <a:avLst/>
            </a:prstGeom>
            <a:ln w="6350">
              <a:solidFill>
                <a:srgbClr val="A6A6A6"/>
              </a:solidFill>
              <a:miter lim="400000"/>
              <a:tailEnd type="triangle"/>
            </a:ln>
          </p:spPr>
          <p:txBody>
            <a:bodyPr lIns="0" tIns="0" rIns="0" bIns="0"/>
            <a:lstStyle/>
            <a:p>
              <a:pPr marL="0" marR="0" lvl="0" indent="0" algn="l" defTabSz="342900" rtl="0" eaLnBrk="1" fontAlgn="auto" latinLnBrk="0" hangingPunct="1">
                <a:lnSpc>
                  <a:spcPct val="100000"/>
                </a:lnSpc>
                <a:spcBef>
                  <a:spcPts val="0"/>
                </a:spcBef>
                <a:spcAft>
                  <a:spcPts val="0"/>
                </a:spcAft>
                <a:buClrTx/>
                <a:buSzTx/>
                <a:buFontTx/>
                <a:buNone/>
                <a:tabLst/>
                <a:defRPr sz="1200">
                  <a:latin typeface="Helvetica"/>
                  <a:ea typeface="Helvetica"/>
                  <a:cs typeface="Helvetica"/>
                  <a:sym typeface="Helvetica"/>
                </a:defRPr>
              </a:pPr>
              <a:endParaRPr kumimoji="0" sz="900" b="0" i="0" u="none" strike="noStrike" kern="1200" cap="none" spc="0" normalizeH="0" baseline="0" noProof="0">
                <a:ln>
                  <a:noFill/>
                </a:ln>
                <a:solidFill>
                  <a:srgbClr val="95A5A6"/>
                </a:solidFill>
                <a:effectLst/>
                <a:uLnTx/>
                <a:uFillTx/>
                <a:latin typeface="Arial"/>
                <a:cs typeface="Helvetica"/>
                <a:sym typeface="Helvetica"/>
              </a:endParaRPr>
            </a:p>
          </p:txBody>
        </p:sp>
        <p:sp>
          <p:nvSpPr>
            <p:cNvPr id="9" name="Shape 5988">
              <a:extLst>
                <a:ext uri="{FF2B5EF4-FFF2-40B4-BE49-F238E27FC236}">
                  <a16:creationId xmlns:a16="http://schemas.microsoft.com/office/drawing/2014/main" id="{DF75C8D4-C5FC-4537-8E8D-A009D1B3F87B}"/>
                </a:ext>
              </a:extLst>
            </p:cNvPr>
            <p:cNvSpPr/>
            <p:nvPr/>
          </p:nvSpPr>
          <p:spPr>
            <a:xfrm>
              <a:off x="1338121" y="3530146"/>
              <a:ext cx="264869" cy="264869"/>
            </a:xfrm>
            <a:prstGeom prst="diamond">
              <a:avLst/>
            </a:prstGeom>
            <a:solidFill>
              <a:schemeClr val="accent6"/>
            </a:solidFill>
            <a:ln w="12700">
              <a:miter lim="400000"/>
            </a:ln>
          </p:spPr>
          <p:txBody>
            <a:bodyPr lIns="34289" r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350" b="0" i="0" u="none" strike="noStrike" kern="1200" cap="none" spc="0" normalizeH="0" baseline="0" noProof="0">
                <a:ln>
                  <a:noFill/>
                </a:ln>
                <a:solidFill>
                  <a:srgbClr val="FFFFFF"/>
                </a:solidFill>
                <a:effectLst/>
                <a:uLnTx/>
                <a:uFillTx/>
                <a:latin typeface="Arial"/>
                <a:ea typeface="+mn-ea"/>
                <a:cs typeface="+mn-cs"/>
              </a:endParaRPr>
            </a:p>
          </p:txBody>
        </p:sp>
        <p:sp>
          <p:nvSpPr>
            <p:cNvPr id="11" name="Shape 5971">
              <a:extLst>
                <a:ext uri="{FF2B5EF4-FFF2-40B4-BE49-F238E27FC236}">
                  <a16:creationId xmlns:a16="http://schemas.microsoft.com/office/drawing/2014/main" id="{DC96B13D-A99A-41FD-8AD3-621792039A72}"/>
                </a:ext>
              </a:extLst>
            </p:cNvPr>
            <p:cNvSpPr/>
            <p:nvPr/>
          </p:nvSpPr>
          <p:spPr>
            <a:xfrm>
              <a:off x="6122723" y="3790799"/>
              <a:ext cx="1" cy="515612"/>
            </a:xfrm>
            <a:prstGeom prst="line">
              <a:avLst/>
            </a:prstGeom>
            <a:ln w="6350">
              <a:solidFill>
                <a:srgbClr val="A6A6A6"/>
              </a:solidFill>
              <a:miter lim="400000"/>
              <a:tailEnd type="triangle"/>
            </a:ln>
          </p:spPr>
          <p:txBody>
            <a:bodyPr lIns="0" tIns="0" rIns="0" bIns="0"/>
            <a:lstStyle/>
            <a:p>
              <a:pPr marL="0" marR="0" lvl="0" indent="0" algn="l" defTabSz="342900" rtl="0" eaLnBrk="1" fontAlgn="auto" latinLnBrk="0" hangingPunct="1">
                <a:lnSpc>
                  <a:spcPct val="100000"/>
                </a:lnSpc>
                <a:spcBef>
                  <a:spcPts val="0"/>
                </a:spcBef>
                <a:spcAft>
                  <a:spcPts val="0"/>
                </a:spcAft>
                <a:buClrTx/>
                <a:buSzTx/>
                <a:buFontTx/>
                <a:buNone/>
                <a:tabLst/>
                <a:defRPr sz="1200">
                  <a:latin typeface="Helvetica"/>
                  <a:ea typeface="Helvetica"/>
                  <a:cs typeface="Helvetica"/>
                  <a:sym typeface="Helvetica"/>
                </a:defRPr>
              </a:pPr>
              <a:endParaRPr kumimoji="0" sz="900" b="0" i="0" u="none" strike="noStrike" kern="1200" cap="none" spc="0" normalizeH="0" baseline="0" noProof="0">
                <a:ln>
                  <a:noFill/>
                </a:ln>
                <a:solidFill>
                  <a:srgbClr val="95A5A6"/>
                </a:solidFill>
                <a:effectLst/>
                <a:uLnTx/>
                <a:uFillTx/>
                <a:latin typeface="Arial"/>
                <a:cs typeface="Helvetica"/>
                <a:sym typeface="Helvetica"/>
              </a:endParaRPr>
            </a:p>
          </p:txBody>
        </p:sp>
        <p:sp>
          <p:nvSpPr>
            <p:cNvPr id="12" name="Shape 5986">
              <a:extLst>
                <a:ext uri="{FF2B5EF4-FFF2-40B4-BE49-F238E27FC236}">
                  <a16:creationId xmlns:a16="http://schemas.microsoft.com/office/drawing/2014/main" id="{A473F0D0-5F7B-44E6-96A0-07DA643C1CAB}"/>
                </a:ext>
              </a:extLst>
            </p:cNvPr>
            <p:cNvSpPr/>
            <p:nvPr/>
          </p:nvSpPr>
          <p:spPr>
            <a:xfrm>
              <a:off x="1084890" y="2313811"/>
              <a:ext cx="5954312" cy="992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just">
                <a:defRPr/>
              </a:pPr>
              <a:r>
                <a:rPr lang="es-ES_tradnl" dirty="0">
                  <a:solidFill>
                    <a:schemeClr val="tx2">
                      <a:lumMod val="50000"/>
                    </a:schemeClr>
                  </a:solidFill>
                </a:rPr>
                <a:t>La compra de facturas o transacciones realizadas con empresas fantasmas son métodos utilizados por los contribuyentes obligados a llevar contabilidad con la finalidad de cancelar menos impuestos, mantener la liquidez en sus negocios y sentir desconfianza de la administración tributaria en la distribución justa y equitativa de los recursos recaudados.</a:t>
              </a:r>
              <a:endParaRPr lang="es-EC" dirty="0">
                <a:solidFill>
                  <a:schemeClr val="tx2">
                    <a:lumMod val="50000"/>
                  </a:schemeClr>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mn-cs"/>
              </a:endParaRPr>
            </a:p>
          </p:txBody>
        </p:sp>
        <p:sp>
          <p:nvSpPr>
            <p:cNvPr id="13" name="Shape 5991">
              <a:extLst>
                <a:ext uri="{FF2B5EF4-FFF2-40B4-BE49-F238E27FC236}">
                  <a16:creationId xmlns:a16="http://schemas.microsoft.com/office/drawing/2014/main" id="{5039C8D6-3163-4A7D-A604-B9BB8D5792F1}"/>
                </a:ext>
              </a:extLst>
            </p:cNvPr>
            <p:cNvSpPr/>
            <p:nvPr/>
          </p:nvSpPr>
          <p:spPr>
            <a:xfrm>
              <a:off x="5990288" y="3530146"/>
              <a:ext cx="264869" cy="264869"/>
            </a:xfrm>
            <a:prstGeom prst="diamond">
              <a:avLst/>
            </a:prstGeom>
            <a:solidFill>
              <a:schemeClr val="accent3"/>
            </a:solidFill>
            <a:ln w="12700">
              <a:miter lim="400000"/>
            </a:ln>
          </p:spPr>
          <p:txBody>
            <a:bodyPr lIns="34289" r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350" b="0" i="0" u="none" strike="noStrike" kern="1200" cap="none" spc="0" normalizeH="0" baseline="0" noProof="0">
                <a:ln>
                  <a:noFill/>
                </a:ln>
                <a:solidFill>
                  <a:srgbClr val="FFFFFF"/>
                </a:solidFill>
                <a:effectLst/>
                <a:uLnTx/>
                <a:uFillTx/>
                <a:latin typeface="Arial"/>
                <a:ea typeface="+mn-ea"/>
                <a:cs typeface="+mn-cs"/>
              </a:endParaRPr>
            </a:p>
          </p:txBody>
        </p:sp>
        <p:sp>
          <p:nvSpPr>
            <p:cNvPr id="15" name="Shape 5969">
              <a:extLst>
                <a:ext uri="{FF2B5EF4-FFF2-40B4-BE49-F238E27FC236}">
                  <a16:creationId xmlns:a16="http://schemas.microsoft.com/office/drawing/2014/main" id="{4DA0A137-7B12-4008-817B-FDF917D109C1}"/>
                </a:ext>
              </a:extLst>
            </p:cNvPr>
            <p:cNvSpPr/>
            <p:nvPr/>
          </p:nvSpPr>
          <p:spPr>
            <a:xfrm>
              <a:off x="3021278" y="3790799"/>
              <a:ext cx="1" cy="494540"/>
            </a:xfrm>
            <a:prstGeom prst="line">
              <a:avLst/>
            </a:prstGeom>
            <a:ln w="6350">
              <a:solidFill>
                <a:srgbClr val="A6A6A6"/>
              </a:solidFill>
              <a:miter lim="400000"/>
              <a:tailEnd type="triangle"/>
            </a:ln>
          </p:spPr>
          <p:txBody>
            <a:bodyPr lIns="0" tIns="0" rIns="0" bIns="0"/>
            <a:lstStyle/>
            <a:p>
              <a:pPr marL="0" marR="0" lvl="0" indent="0" algn="l" defTabSz="342900" rtl="0" eaLnBrk="1" fontAlgn="auto" latinLnBrk="0" hangingPunct="1">
                <a:lnSpc>
                  <a:spcPct val="100000"/>
                </a:lnSpc>
                <a:spcBef>
                  <a:spcPts val="0"/>
                </a:spcBef>
                <a:spcAft>
                  <a:spcPts val="0"/>
                </a:spcAft>
                <a:buClrTx/>
                <a:buSzTx/>
                <a:buFontTx/>
                <a:buNone/>
                <a:tabLst/>
                <a:defRPr sz="1200">
                  <a:latin typeface="Helvetica"/>
                  <a:ea typeface="Helvetica"/>
                  <a:cs typeface="Helvetica"/>
                  <a:sym typeface="Helvetica"/>
                </a:defRPr>
              </a:pPr>
              <a:endParaRPr kumimoji="0" sz="900" b="0" i="0" u="none" strike="noStrike" kern="1200" cap="none" spc="0" normalizeH="0" baseline="0" noProof="0">
                <a:ln>
                  <a:noFill/>
                </a:ln>
                <a:solidFill>
                  <a:srgbClr val="95A5A6"/>
                </a:solidFill>
                <a:effectLst/>
                <a:uLnTx/>
                <a:uFillTx/>
                <a:latin typeface="Arial"/>
                <a:cs typeface="Helvetica"/>
                <a:sym typeface="Helvetica"/>
              </a:endParaRPr>
            </a:p>
          </p:txBody>
        </p:sp>
        <p:sp>
          <p:nvSpPr>
            <p:cNvPr id="17" name="Shape 5989">
              <a:extLst>
                <a:ext uri="{FF2B5EF4-FFF2-40B4-BE49-F238E27FC236}">
                  <a16:creationId xmlns:a16="http://schemas.microsoft.com/office/drawing/2014/main" id="{B59330C0-2D2A-4366-85EF-BA4015ED7518}"/>
                </a:ext>
              </a:extLst>
            </p:cNvPr>
            <p:cNvSpPr/>
            <p:nvPr/>
          </p:nvSpPr>
          <p:spPr>
            <a:xfrm>
              <a:off x="2888843" y="3530146"/>
              <a:ext cx="264869" cy="264869"/>
            </a:xfrm>
            <a:prstGeom prst="diamond">
              <a:avLst/>
            </a:prstGeom>
            <a:solidFill>
              <a:schemeClr val="accent5"/>
            </a:solidFill>
            <a:ln w="12700">
              <a:miter lim="400000"/>
            </a:ln>
          </p:spPr>
          <p:txBody>
            <a:bodyPr lIns="34289" r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350" b="0" i="0" u="none" strike="noStrike" kern="1200" cap="none" spc="0" normalizeH="0" baseline="0" noProof="0">
                <a:ln>
                  <a:noFill/>
                </a:ln>
                <a:solidFill>
                  <a:srgbClr val="FFFFFF"/>
                </a:solidFill>
                <a:effectLst/>
                <a:uLnTx/>
                <a:uFillTx/>
                <a:latin typeface="Arial"/>
                <a:ea typeface="+mn-ea"/>
                <a:cs typeface="+mn-cs"/>
              </a:endParaRPr>
            </a:p>
          </p:txBody>
        </p:sp>
        <p:sp>
          <p:nvSpPr>
            <p:cNvPr id="18" name="Shape 6013">
              <a:extLst>
                <a:ext uri="{FF2B5EF4-FFF2-40B4-BE49-F238E27FC236}">
                  <a16:creationId xmlns:a16="http://schemas.microsoft.com/office/drawing/2014/main" id="{332FDE99-772D-4D7A-97A5-DCE75E1FEB46}"/>
                </a:ext>
              </a:extLst>
            </p:cNvPr>
            <p:cNvSpPr/>
            <p:nvPr/>
          </p:nvSpPr>
          <p:spPr>
            <a:xfrm>
              <a:off x="2604882" y="4317849"/>
              <a:ext cx="832791" cy="832791"/>
            </a:xfrm>
            <a:prstGeom prst="rect">
              <a:avLst/>
            </a:prstGeom>
            <a:solidFill>
              <a:schemeClr val="accent5"/>
            </a:solidFill>
            <a:ln w="12700" cap="flat">
              <a:noFill/>
              <a:miter lim="400000"/>
            </a:ln>
            <a:effectLst/>
          </p:spPr>
          <p:txBody>
            <a:bodyPr wrap="square" lIns="34289" tIns="34289" rIns="34289" bIns="3428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350" b="0" i="0" u="none" strike="noStrike" kern="1200" cap="none" spc="0" normalizeH="0" baseline="0" noProof="0">
                <a:ln>
                  <a:noFill/>
                </a:ln>
                <a:solidFill>
                  <a:srgbClr val="FFFFFF"/>
                </a:solidFill>
                <a:effectLst/>
                <a:uLnTx/>
                <a:uFillTx/>
                <a:latin typeface="Arial"/>
                <a:ea typeface="+mn-ea"/>
                <a:cs typeface="+mn-cs"/>
              </a:endParaRPr>
            </a:p>
          </p:txBody>
        </p:sp>
        <p:sp>
          <p:nvSpPr>
            <p:cNvPr id="19" name="Shape 5972">
              <a:extLst>
                <a:ext uri="{FF2B5EF4-FFF2-40B4-BE49-F238E27FC236}">
                  <a16:creationId xmlns:a16="http://schemas.microsoft.com/office/drawing/2014/main" id="{0DE887B7-5900-493F-9CA1-A1510CC9D8B7}"/>
                </a:ext>
              </a:extLst>
            </p:cNvPr>
            <p:cNvSpPr/>
            <p:nvPr/>
          </p:nvSpPr>
          <p:spPr>
            <a:xfrm flipH="1" flipV="1">
              <a:off x="7673444" y="3061033"/>
              <a:ext cx="1" cy="491885"/>
            </a:xfrm>
            <a:prstGeom prst="line">
              <a:avLst/>
            </a:prstGeom>
            <a:ln w="6350">
              <a:solidFill>
                <a:srgbClr val="A6A6A6"/>
              </a:solidFill>
              <a:miter lim="400000"/>
              <a:tailEnd type="triangle"/>
            </a:ln>
          </p:spPr>
          <p:txBody>
            <a:bodyPr lIns="0" tIns="0" rIns="0" bIns="0"/>
            <a:lstStyle/>
            <a:p>
              <a:pPr marL="0" marR="0" lvl="0" indent="0" algn="l" defTabSz="342900" rtl="0" eaLnBrk="1" fontAlgn="auto" latinLnBrk="0" hangingPunct="1">
                <a:lnSpc>
                  <a:spcPct val="100000"/>
                </a:lnSpc>
                <a:spcBef>
                  <a:spcPts val="0"/>
                </a:spcBef>
                <a:spcAft>
                  <a:spcPts val="0"/>
                </a:spcAft>
                <a:buClrTx/>
                <a:buSzTx/>
                <a:buFontTx/>
                <a:buNone/>
                <a:tabLst/>
                <a:defRPr sz="1200">
                  <a:latin typeface="Helvetica"/>
                  <a:ea typeface="Helvetica"/>
                  <a:cs typeface="Helvetica"/>
                  <a:sym typeface="Helvetica"/>
                </a:defRPr>
              </a:pPr>
              <a:endParaRPr kumimoji="0" sz="900" b="0" i="0" u="none" strike="noStrike" kern="1200" cap="none" spc="0" normalizeH="0" baseline="0" noProof="0">
                <a:ln>
                  <a:noFill/>
                </a:ln>
                <a:solidFill>
                  <a:srgbClr val="95A5A6"/>
                </a:solidFill>
                <a:effectLst/>
                <a:uLnTx/>
                <a:uFillTx/>
                <a:latin typeface="Arial"/>
                <a:cs typeface="Helvetica"/>
                <a:sym typeface="Helvetica"/>
              </a:endParaRPr>
            </a:p>
          </p:txBody>
        </p:sp>
        <p:sp>
          <p:nvSpPr>
            <p:cNvPr id="20" name="Shape 5980">
              <a:extLst>
                <a:ext uri="{FF2B5EF4-FFF2-40B4-BE49-F238E27FC236}">
                  <a16:creationId xmlns:a16="http://schemas.microsoft.com/office/drawing/2014/main" id="{CADD8B0E-11C1-495B-9D87-AA0E74469869}"/>
                </a:ext>
              </a:extLst>
            </p:cNvPr>
            <p:cNvSpPr/>
            <p:nvPr/>
          </p:nvSpPr>
          <p:spPr>
            <a:xfrm>
              <a:off x="3621986" y="4087486"/>
              <a:ext cx="4183891" cy="992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just">
                <a:defRPr/>
              </a:pPr>
              <a:r>
                <a:rPr lang="es-ES_tradnl" dirty="0">
                  <a:solidFill>
                    <a:schemeClr val="tx2">
                      <a:lumMod val="50000"/>
                    </a:schemeClr>
                  </a:solidFill>
                </a:rPr>
                <a:t>La cooperación entre instituciones estatales jugó un papel muy importante para disminuir la evasión tributaria, al realizar cruces informativos que los contribuyentes declaran a instituciones estatales como: SUPERCIAS, IESS, MRL, SENAE.</a:t>
              </a:r>
              <a:endParaRPr lang="es-EC" dirty="0">
                <a:solidFill>
                  <a:schemeClr val="tx2">
                    <a:lumMod val="50000"/>
                  </a:schemeClr>
                </a:solidFil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C" sz="1600" noProof="0" dirty="0">
                <a:solidFill>
                  <a:schemeClr val="tx2">
                    <a:lumMod val="50000"/>
                  </a:schemeClr>
                </a:solidFill>
                <a:latin typeface="Calibri" panose="020F0502020204030204" pitchFamily="34" charset="0"/>
              </a:endParaRPr>
            </a:p>
          </p:txBody>
        </p:sp>
        <p:sp>
          <p:nvSpPr>
            <p:cNvPr id="21" name="Shape 5992">
              <a:extLst>
                <a:ext uri="{FF2B5EF4-FFF2-40B4-BE49-F238E27FC236}">
                  <a16:creationId xmlns:a16="http://schemas.microsoft.com/office/drawing/2014/main" id="{5E17A0D9-7B8D-464C-861E-4B2D29890F6D}"/>
                </a:ext>
              </a:extLst>
            </p:cNvPr>
            <p:cNvSpPr/>
            <p:nvPr/>
          </p:nvSpPr>
          <p:spPr>
            <a:xfrm>
              <a:off x="7541010" y="3530146"/>
              <a:ext cx="264869" cy="264869"/>
            </a:xfrm>
            <a:prstGeom prst="diamond">
              <a:avLst/>
            </a:prstGeom>
            <a:solidFill>
              <a:schemeClr val="accent1"/>
            </a:solidFill>
            <a:ln w="12700">
              <a:miter lim="400000"/>
            </a:ln>
          </p:spPr>
          <p:txBody>
            <a:bodyPr lIns="34289" rIns="3428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350" b="0" i="0" u="none" strike="noStrike" kern="1200" cap="none" spc="0" normalizeH="0" baseline="0" noProof="0">
                <a:ln>
                  <a:noFill/>
                </a:ln>
                <a:solidFill>
                  <a:srgbClr val="FFFFFF"/>
                </a:solidFill>
                <a:effectLst/>
                <a:uLnTx/>
                <a:uFillTx/>
                <a:latin typeface="Arial"/>
                <a:ea typeface="+mn-ea"/>
                <a:cs typeface="+mn-cs"/>
              </a:endParaRPr>
            </a:p>
          </p:txBody>
        </p:sp>
        <p:sp>
          <p:nvSpPr>
            <p:cNvPr id="22" name="Shape 6016">
              <a:extLst>
                <a:ext uri="{FF2B5EF4-FFF2-40B4-BE49-F238E27FC236}">
                  <a16:creationId xmlns:a16="http://schemas.microsoft.com/office/drawing/2014/main" id="{5963DAC2-B745-4108-B21E-416753E637F4}"/>
                </a:ext>
              </a:extLst>
            </p:cNvPr>
            <p:cNvSpPr/>
            <p:nvPr/>
          </p:nvSpPr>
          <p:spPr>
            <a:xfrm>
              <a:off x="7257049" y="2207171"/>
              <a:ext cx="832791" cy="832791"/>
            </a:xfrm>
            <a:prstGeom prst="rect">
              <a:avLst/>
            </a:prstGeom>
            <a:solidFill>
              <a:schemeClr val="accent1"/>
            </a:solidFill>
            <a:ln w="12700" cap="flat">
              <a:noFill/>
              <a:miter lim="400000"/>
            </a:ln>
            <a:effectLst/>
          </p:spPr>
          <p:txBody>
            <a:bodyPr wrap="square" lIns="34289" tIns="34289" rIns="34289" bIns="3428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350" b="0" i="0" u="none" strike="noStrike" kern="1200" cap="none" spc="0" normalizeH="0" baseline="0" noProof="0">
                <a:ln>
                  <a:noFill/>
                </a:ln>
                <a:solidFill>
                  <a:srgbClr val="FFFFFF"/>
                </a:solidFill>
                <a:effectLst/>
                <a:uLnTx/>
                <a:uFillTx/>
                <a:latin typeface="Arial"/>
                <a:ea typeface="+mn-ea"/>
                <a:cs typeface="+mn-cs"/>
              </a:endParaRPr>
            </a:p>
          </p:txBody>
        </p:sp>
        <p:sp>
          <p:nvSpPr>
            <p:cNvPr id="23" name="Shape 2554">
              <a:extLst>
                <a:ext uri="{FF2B5EF4-FFF2-40B4-BE49-F238E27FC236}">
                  <a16:creationId xmlns:a16="http://schemas.microsoft.com/office/drawing/2014/main" id="{5B9F1784-9214-4CDD-8753-2690CA7B90A2}"/>
                </a:ext>
              </a:extLst>
            </p:cNvPr>
            <p:cNvSpPr/>
            <p:nvPr/>
          </p:nvSpPr>
          <p:spPr>
            <a:xfrm>
              <a:off x="7441124" y="2416900"/>
              <a:ext cx="464639" cy="42239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marL="0" marR="0" lvl="0" indent="0" algn="l" defTabSz="171399"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4" name="Shape 2604">
              <a:extLst>
                <a:ext uri="{FF2B5EF4-FFF2-40B4-BE49-F238E27FC236}">
                  <a16:creationId xmlns:a16="http://schemas.microsoft.com/office/drawing/2014/main" id="{CBA3E15E-87B0-4C19-90A4-83B502781403}"/>
                </a:ext>
              </a:extLst>
            </p:cNvPr>
            <p:cNvSpPr/>
            <p:nvPr/>
          </p:nvSpPr>
          <p:spPr>
            <a:xfrm>
              <a:off x="5910831" y="4540237"/>
              <a:ext cx="423782" cy="388013"/>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4284" tIns="14284" rIns="14284" bIns="14284" anchor="ctr"/>
            <a:lstStyle/>
            <a:p>
              <a:pPr marL="0" marR="0" lvl="0" indent="0" algn="l" defTabSz="171399"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6" name="Shape 2545">
              <a:extLst>
                <a:ext uri="{FF2B5EF4-FFF2-40B4-BE49-F238E27FC236}">
                  <a16:creationId xmlns:a16="http://schemas.microsoft.com/office/drawing/2014/main" id="{6786CC97-1EEB-4CA6-B496-DFAF6572B9BF}"/>
                </a:ext>
              </a:extLst>
            </p:cNvPr>
            <p:cNvSpPr/>
            <p:nvPr/>
          </p:nvSpPr>
          <p:spPr>
            <a:xfrm>
              <a:off x="2808478" y="4521445"/>
              <a:ext cx="425598" cy="42559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marL="0" marR="0" lvl="0" indent="0" algn="l" defTabSz="171399"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7" name="Shape 2587">
              <a:extLst>
                <a:ext uri="{FF2B5EF4-FFF2-40B4-BE49-F238E27FC236}">
                  <a16:creationId xmlns:a16="http://schemas.microsoft.com/office/drawing/2014/main" id="{C6A00110-B567-4DF1-9BBE-2DBEF67B572D}"/>
                </a:ext>
              </a:extLst>
            </p:cNvPr>
            <p:cNvSpPr/>
            <p:nvPr/>
          </p:nvSpPr>
          <p:spPr>
            <a:xfrm>
              <a:off x="1268967" y="2437493"/>
              <a:ext cx="410176" cy="41017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marL="0" marR="0" lvl="0" indent="0" algn="l" defTabSz="171399"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Tree>
    <p:extLst>
      <p:ext uri="{BB962C8B-B14F-4D97-AF65-F5344CB8AC3E}">
        <p14:creationId xmlns:p14="http://schemas.microsoft.com/office/powerpoint/2010/main" val="20433033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upo 43"/>
          <p:cNvGrpSpPr/>
          <p:nvPr/>
        </p:nvGrpSpPr>
        <p:grpSpPr>
          <a:xfrm>
            <a:off x="180064" y="110284"/>
            <a:ext cx="4428984" cy="797524"/>
            <a:chOff x="201809" y="167228"/>
            <a:chExt cx="3176865" cy="830939"/>
          </a:xfrm>
        </p:grpSpPr>
        <p:grpSp>
          <p:nvGrpSpPr>
            <p:cNvPr id="45" name="Group 17"/>
            <p:cNvGrpSpPr/>
            <p:nvPr/>
          </p:nvGrpSpPr>
          <p:grpSpPr>
            <a:xfrm>
              <a:off x="201809" y="167228"/>
              <a:ext cx="3176865" cy="830939"/>
              <a:chOff x="1506828" y="650383"/>
              <a:chExt cx="9195515" cy="2215166"/>
            </a:xfrm>
          </p:grpSpPr>
          <p:sp>
            <p:nvSpPr>
              <p:cNvPr id="48"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latin typeface="Calibri" panose="020F0502020204030204" pitchFamily="34" charset="0"/>
                  <a:ea typeface="Open Sans" panose="020B0606030504020204" pitchFamily="34" charset="0"/>
                  <a:cs typeface="Open Sans" panose="020B0606030504020204" pitchFamily="34" charset="0"/>
                </a:endParaRPr>
              </a:p>
            </p:txBody>
          </p:sp>
          <p:sp>
            <p:nvSpPr>
              <p:cNvPr id="49"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46" name="TextBox 18"/>
            <p:cNvSpPr txBox="1"/>
            <p:nvPr/>
          </p:nvSpPr>
          <p:spPr>
            <a:xfrm>
              <a:off x="1336658" y="213926"/>
              <a:ext cx="1858768" cy="737545"/>
            </a:xfrm>
            <a:prstGeom prst="rect">
              <a:avLst/>
            </a:prstGeom>
            <a:noFill/>
          </p:spPr>
          <p:txBody>
            <a:bodyPr wrap="square" rtlCol="0" anchor="ctr">
              <a:spAutoFit/>
            </a:bodyPr>
            <a:lstStyle/>
            <a:p>
              <a:pPr lvl="0" algn="ctr"/>
              <a:r>
                <a:rPr lang="es-EC" sz="2000" b="1" dirty="0">
                  <a:solidFill>
                    <a:schemeClr val="tx2"/>
                  </a:solidFill>
                  <a:latin typeface="Calibri" panose="020F0502020204030204" pitchFamily="34" charset="0"/>
                </a:rPr>
                <a:t>RECOMENDACIONES</a:t>
              </a:r>
              <a:endParaRPr lang="en-US" sz="2000" b="1" dirty="0">
                <a:solidFill>
                  <a:schemeClr val="tx2"/>
                </a:solidFill>
                <a:latin typeface="Calibri" panose="020F0502020204030204" pitchFamily="34" charset="0"/>
              </a:endParaRPr>
            </a:p>
          </p:txBody>
        </p:sp>
        <p:sp>
          <p:nvSpPr>
            <p:cNvPr id="47" name="CuadroTexto 46"/>
            <p:cNvSpPr txBox="1"/>
            <p:nvPr/>
          </p:nvSpPr>
          <p:spPr>
            <a:xfrm>
              <a:off x="213049" y="369016"/>
              <a:ext cx="677339" cy="416874"/>
            </a:xfrm>
            <a:prstGeom prst="rect">
              <a:avLst/>
            </a:prstGeom>
            <a:noFill/>
          </p:spPr>
          <p:txBody>
            <a:bodyPr wrap="square" rtlCol="0">
              <a:spAutoFit/>
            </a:bodyPr>
            <a:lstStyle/>
            <a:p>
              <a:pPr algn="ctr"/>
              <a:r>
                <a:rPr lang="es-ES" sz="2000" b="1" dirty="0">
                  <a:solidFill>
                    <a:schemeClr val="bg2">
                      <a:lumMod val="10000"/>
                    </a:schemeClr>
                  </a:solidFill>
                  <a:latin typeface="Calibri" panose="020F0502020204030204" pitchFamily="34" charset="0"/>
                </a:rPr>
                <a:t>8 </a:t>
              </a:r>
            </a:p>
          </p:txBody>
        </p:sp>
      </p:grpSp>
      <p:sp>
        <p:nvSpPr>
          <p:cNvPr id="37" name="Shape 5983"/>
          <p:cNvSpPr/>
          <p:nvPr/>
        </p:nvSpPr>
        <p:spPr>
          <a:xfrm>
            <a:off x="7268438" y="3679413"/>
            <a:ext cx="3983546" cy="2839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just"/>
            <a:r>
              <a:rPr lang="es-ES_tradnl" dirty="0">
                <a:solidFill>
                  <a:schemeClr val="tx2">
                    <a:lumMod val="50000"/>
                  </a:schemeClr>
                </a:solidFill>
              </a:rPr>
              <a:t>Crear confianza entre el contribuyente y la administración tributaria ecuatoriana, presentando una imagen de confiabilidad, que los funcionarios públicos demuestren profesionalismo y ética en sus funciones, y los recursos recaudados sean utilizados para cumplir con la demanda que el pueblo ecuatoriano lo solicita.</a:t>
            </a:r>
            <a:endParaRPr lang="es-EC" dirty="0">
              <a:solidFill>
                <a:schemeClr val="tx2">
                  <a:lumMod val="50000"/>
                </a:schemeClr>
              </a:solidFill>
            </a:endParaRPr>
          </a:p>
          <a:p>
            <a:pPr lvl="0" algn="just"/>
            <a:endParaRPr kumimoji="0" lang="en-US" b="0" i="0" u="none" strike="noStrike" kern="1200" cap="none" spc="0" normalizeH="0" baseline="0" noProof="0" dirty="0">
              <a:ln>
                <a:noFill/>
              </a:ln>
              <a:solidFill>
                <a:schemeClr val="tx2">
                  <a:lumMod val="50000"/>
                </a:schemeClr>
              </a:solidFill>
              <a:effectLst/>
              <a:uLnTx/>
              <a:uFillTx/>
              <a:latin typeface="Calibri" panose="020F0502020204030204" pitchFamily="34" charset="0"/>
            </a:endParaRPr>
          </a:p>
        </p:txBody>
      </p:sp>
      <p:grpSp>
        <p:nvGrpSpPr>
          <p:cNvPr id="21" name="Grupo 20"/>
          <p:cNvGrpSpPr/>
          <p:nvPr/>
        </p:nvGrpSpPr>
        <p:grpSpPr>
          <a:xfrm>
            <a:off x="1126655" y="1081028"/>
            <a:ext cx="10441159" cy="4807304"/>
            <a:chOff x="1126655" y="1081028"/>
            <a:chExt cx="10441159" cy="4807304"/>
          </a:xfrm>
        </p:grpSpPr>
        <p:grpSp>
          <p:nvGrpSpPr>
            <p:cNvPr id="22" name="Grupo 21"/>
            <p:cNvGrpSpPr/>
            <p:nvPr/>
          </p:nvGrpSpPr>
          <p:grpSpPr>
            <a:xfrm>
              <a:off x="1126655" y="1081028"/>
              <a:ext cx="10441159" cy="4807304"/>
              <a:chOff x="1187155" y="1420019"/>
              <a:chExt cx="8239953" cy="4416321"/>
            </a:xfrm>
          </p:grpSpPr>
          <p:sp>
            <p:nvSpPr>
              <p:cNvPr id="26" name="Shape 5967"/>
              <p:cNvSpPr/>
              <p:nvPr/>
            </p:nvSpPr>
            <p:spPr>
              <a:xfrm flipV="1">
                <a:off x="1187155" y="3573390"/>
                <a:ext cx="8239953" cy="42346"/>
              </a:xfrm>
              <a:prstGeom prst="line">
                <a:avLst/>
              </a:prstGeom>
              <a:ln w="19050">
                <a:solidFill>
                  <a:srgbClr val="BFBFBF"/>
                </a:solidFill>
                <a:prstDash val="sysDash"/>
                <a:bevel/>
              </a:ln>
            </p:spPr>
            <p:txBody>
              <a:bodyPr lIns="0" tIns="0" rIns="0" bIns="0"/>
              <a:lstStyle/>
              <a:p>
                <a:pPr defTabSz="342900"/>
                <a:endParaRPr sz="900">
                  <a:latin typeface="+mj-lt"/>
                  <a:ea typeface="Helvetica"/>
                  <a:cs typeface="Helvetica"/>
                </a:endParaRPr>
              </a:p>
            </p:txBody>
          </p:sp>
          <p:sp>
            <p:nvSpPr>
              <p:cNvPr id="27" name="Shape 5970"/>
              <p:cNvSpPr/>
              <p:nvPr/>
            </p:nvSpPr>
            <p:spPr>
              <a:xfrm flipV="1">
                <a:off x="7885381" y="2662777"/>
                <a:ext cx="2" cy="765477"/>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30" name="Shape 5990"/>
              <p:cNvSpPr/>
              <p:nvPr/>
            </p:nvSpPr>
            <p:spPr>
              <a:xfrm>
                <a:off x="7682788" y="3394272"/>
                <a:ext cx="405183" cy="395259"/>
              </a:xfrm>
              <a:prstGeom prst="diamond">
                <a:avLst/>
              </a:prstGeom>
              <a:solidFill>
                <a:schemeClr val="accent1">
                  <a:lumMod val="60000"/>
                  <a:lumOff val="40000"/>
                </a:schemeClr>
              </a:solidFill>
              <a:ln w="12700">
                <a:miter lim="400000"/>
              </a:ln>
            </p:spPr>
            <p:txBody>
              <a:bodyPr lIns="34289" rIns="34289" anchor="ctr"/>
              <a:lstStyle/>
              <a:p>
                <a:pPr algn="ctr">
                  <a:defRPr>
                    <a:solidFill>
                      <a:srgbClr val="FFFFFF"/>
                    </a:solidFill>
                  </a:defRPr>
                </a:pPr>
                <a:endParaRPr sz="1350">
                  <a:latin typeface="+mj-lt"/>
                </a:endParaRPr>
              </a:p>
            </p:txBody>
          </p:sp>
          <p:sp>
            <p:nvSpPr>
              <p:cNvPr id="38" name="Shape 5993"/>
              <p:cNvSpPr/>
              <p:nvPr/>
            </p:nvSpPr>
            <p:spPr>
              <a:xfrm>
                <a:off x="7248399" y="1420019"/>
                <a:ext cx="1273961" cy="1242760"/>
              </a:xfrm>
              <a:prstGeom prst="rect">
                <a:avLst/>
              </a:prstGeom>
              <a:solidFill>
                <a:schemeClr val="accent4"/>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sp>
            <p:nvSpPr>
              <p:cNvPr id="40" name="Shape 5968"/>
              <p:cNvSpPr/>
              <p:nvPr/>
            </p:nvSpPr>
            <p:spPr>
              <a:xfrm flipV="1">
                <a:off x="2438244" y="2689929"/>
                <a:ext cx="2" cy="762160"/>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42" name="Shape 5988"/>
              <p:cNvSpPr/>
              <p:nvPr/>
            </p:nvSpPr>
            <p:spPr>
              <a:xfrm>
                <a:off x="2235652" y="3418107"/>
                <a:ext cx="405183" cy="395259"/>
              </a:xfrm>
              <a:prstGeom prst="diamond">
                <a:avLst/>
              </a:prstGeom>
              <a:solidFill>
                <a:srgbClr val="9F785B"/>
              </a:solidFill>
              <a:ln w="12700">
                <a:miter lim="400000"/>
              </a:ln>
            </p:spPr>
            <p:txBody>
              <a:bodyPr lIns="34289" rIns="34289" anchor="ctr"/>
              <a:lstStyle/>
              <a:p>
                <a:pPr algn="ctr">
                  <a:defRPr>
                    <a:solidFill>
                      <a:srgbClr val="FFFFFF"/>
                    </a:solidFill>
                  </a:defRPr>
                </a:pPr>
                <a:endParaRPr sz="1350">
                  <a:latin typeface="+mj-lt"/>
                </a:endParaRPr>
              </a:p>
            </p:txBody>
          </p:sp>
          <p:sp>
            <p:nvSpPr>
              <p:cNvPr id="43" name="Shape 6003"/>
              <p:cNvSpPr/>
              <p:nvPr/>
            </p:nvSpPr>
            <p:spPr>
              <a:xfrm>
                <a:off x="1801263" y="1447171"/>
                <a:ext cx="1273961" cy="1242760"/>
              </a:xfrm>
              <a:prstGeom prst="rect">
                <a:avLst/>
              </a:prstGeom>
              <a:solidFill>
                <a:schemeClr val="accent6"/>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sp>
            <p:nvSpPr>
              <p:cNvPr id="50" name="Shape 5969"/>
              <p:cNvSpPr/>
              <p:nvPr/>
            </p:nvSpPr>
            <p:spPr>
              <a:xfrm>
                <a:off x="5085523" y="3807075"/>
                <a:ext cx="2" cy="737994"/>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a:latin typeface="+mj-lt"/>
                </a:endParaRPr>
              </a:p>
            </p:txBody>
          </p:sp>
          <p:sp>
            <p:nvSpPr>
              <p:cNvPr id="53" name="Shape 5989"/>
              <p:cNvSpPr/>
              <p:nvPr/>
            </p:nvSpPr>
            <p:spPr>
              <a:xfrm>
                <a:off x="4882931" y="3418107"/>
                <a:ext cx="405183" cy="395259"/>
              </a:xfrm>
              <a:prstGeom prst="diamond">
                <a:avLst/>
              </a:prstGeom>
              <a:solidFill>
                <a:schemeClr val="accent4">
                  <a:lumMod val="60000"/>
                  <a:lumOff val="40000"/>
                </a:schemeClr>
              </a:solidFill>
              <a:ln w="12700">
                <a:miter lim="400000"/>
              </a:ln>
            </p:spPr>
            <p:txBody>
              <a:bodyPr lIns="34289" rIns="34289" anchor="ctr"/>
              <a:lstStyle/>
              <a:p>
                <a:pPr algn="ctr">
                  <a:defRPr>
                    <a:solidFill>
                      <a:srgbClr val="FFFFFF"/>
                    </a:solidFill>
                  </a:defRPr>
                </a:pPr>
                <a:endParaRPr sz="1350">
                  <a:latin typeface="+mj-lt"/>
                </a:endParaRPr>
              </a:p>
            </p:txBody>
          </p:sp>
          <p:sp>
            <p:nvSpPr>
              <p:cNvPr id="54" name="Shape 6013"/>
              <p:cNvSpPr/>
              <p:nvPr/>
            </p:nvSpPr>
            <p:spPr>
              <a:xfrm>
                <a:off x="4448542" y="4593580"/>
                <a:ext cx="1273961" cy="1242760"/>
              </a:xfrm>
              <a:prstGeom prst="rect">
                <a:avLst/>
              </a:prstGeom>
              <a:solidFill>
                <a:schemeClr val="accent5"/>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grpSp>
        <p:pic>
          <p:nvPicPr>
            <p:cNvPr id="23" name="Picture 2" descr="Resultado de imagen para liquidez"/>
            <p:cNvPicPr>
              <a:picLocks noChangeAspect="1" noChangeArrowheads="1"/>
            </p:cNvPicPr>
            <p:nvPr/>
          </p:nvPicPr>
          <p:blipFill rotWithShape="1">
            <a:blip r:embed="rId2">
              <a:extLst>
                <a:ext uri="{28A0092B-C50C-407E-A947-70E740481C1C}">
                  <a14:useLocalDpi xmlns:a14="http://schemas.microsoft.com/office/drawing/2010/main" val="0"/>
                </a:ext>
              </a:extLst>
            </a:blip>
            <a:srcRect l="25114" r="34566"/>
            <a:stretch/>
          </p:blipFill>
          <p:spPr bwMode="auto">
            <a:xfrm>
              <a:off x="1990750" y="1205964"/>
              <a:ext cx="1425566" cy="11879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Resultado de imagen para jerarquia financie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2906" y="4677490"/>
              <a:ext cx="1407035" cy="102861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6474" y="1175703"/>
              <a:ext cx="1392034" cy="1184923"/>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Shape 5983"/>
          <p:cNvSpPr/>
          <p:nvPr/>
        </p:nvSpPr>
        <p:spPr>
          <a:xfrm>
            <a:off x="4275321" y="1138371"/>
            <a:ext cx="4428984" cy="1731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r>
              <a:rPr lang="es-ES_tradnl" dirty="0">
                <a:solidFill>
                  <a:schemeClr val="tx2">
                    <a:lumMod val="50000"/>
                  </a:schemeClr>
                </a:solidFill>
              </a:rPr>
              <a:t>El Servicio de Rentas Internas debe mejorar y ampliar los servicios que ofrece al contribuyente como reducción de costos, simplificando procedimientos, y resolución oportuna a reclamos ante la administración tributaria</a:t>
            </a:r>
            <a:endParaRPr lang="es-EC" dirty="0">
              <a:solidFill>
                <a:schemeClr val="tx2">
                  <a:lumMod val="50000"/>
                </a:schemeClr>
              </a:solidFill>
            </a:endParaRPr>
          </a:p>
        </p:txBody>
      </p:sp>
      <p:sp>
        <p:nvSpPr>
          <p:cNvPr id="2" name="CuadroTexto 1">
            <a:extLst>
              <a:ext uri="{FF2B5EF4-FFF2-40B4-BE49-F238E27FC236}">
                <a16:creationId xmlns:a16="http://schemas.microsoft.com/office/drawing/2014/main" id="{7D09F14A-1F8C-4B0F-9BBB-35AED1A96773}"/>
              </a:ext>
            </a:extLst>
          </p:cNvPr>
          <p:cNvSpPr txBox="1"/>
          <p:nvPr/>
        </p:nvSpPr>
        <p:spPr>
          <a:xfrm>
            <a:off x="857660" y="4120531"/>
            <a:ext cx="3659888" cy="2031325"/>
          </a:xfrm>
          <a:prstGeom prst="rect">
            <a:avLst/>
          </a:prstGeom>
          <a:noFill/>
        </p:spPr>
        <p:txBody>
          <a:bodyPr wrap="square" rtlCol="0">
            <a:spAutoFit/>
          </a:bodyPr>
          <a:lstStyle/>
          <a:p>
            <a:r>
              <a:rPr lang="es-ES_tradnl" dirty="0">
                <a:solidFill>
                  <a:schemeClr val="tx2">
                    <a:lumMod val="50000"/>
                  </a:schemeClr>
                </a:solidFill>
              </a:rPr>
              <a:t>Desarrollar planes de fiscalización que permita identificar y clasificar a los contribuyentes con el fin de optimizar los controles tributarios y dar seguimiento permanente a aquellos contribuyentes que infringen en la evasión tributaria</a:t>
            </a:r>
            <a:endParaRPr lang="es-EC" dirty="0">
              <a:solidFill>
                <a:schemeClr val="tx2">
                  <a:lumMod val="50000"/>
                </a:schemeClr>
              </a:solidFill>
            </a:endParaRPr>
          </a:p>
        </p:txBody>
      </p:sp>
    </p:spTree>
    <p:extLst>
      <p:ext uri="{BB962C8B-B14F-4D97-AF65-F5344CB8AC3E}">
        <p14:creationId xmlns:p14="http://schemas.microsoft.com/office/powerpoint/2010/main" val="3838337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Resultado de imagen para graduado animado">
            <a:extLst>
              <a:ext uri="{FF2B5EF4-FFF2-40B4-BE49-F238E27FC236}">
                <a16:creationId xmlns:a16="http://schemas.microsoft.com/office/drawing/2014/main" id="{AC85FCEA-99BF-4EA8-9E5A-54C47262A29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335"/>
          <a:stretch/>
        </p:blipFill>
        <p:spPr bwMode="auto">
          <a:xfrm>
            <a:off x="7895406" y="1808820"/>
            <a:ext cx="4064894" cy="324036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sultado de imagen para gracias">
            <a:extLst>
              <a:ext uri="{FF2B5EF4-FFF2-40B4-BE49-F238E27FC236}">
                <a16:creationId xmlns:a16="http://schemas.microsoft.com/office/drawing/2014/main" id="{4FBDFB22-C015-4C4F-B379-276DD6BE6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 y="1052736"/>
            <a:ext cx="7463358" cy="428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2668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70670" y="656692"/>
            <a:ext cx="5184576" cy="1152128"/>
          </a:xfrm>
        </p:spPr>
        <p:txBody>
          <a:bodyPr/>
          <a:lstStyle/>
          <a:p>
            <a:pPr algn="ctr"/>
            <a:r>
              <a:rPr lang="es-EC" sz="4400" i="0" dirty="0">
                <a:ln>
                  <a:solidFill>
                    <a:schemeClr val="bg1"/>
                  </a:solidFill>
                </a:ln>
                <a:solidFill>
                  <a:srgbClr val="002060"/>
                </a:solidFill>
                <a:effectLst/>
              </a:rPr>
              <a:t>INTRODUCCIÓN</a:t>
            </a:r>
          </a:p>
        </p:txBody>
      </p:sp>
      <p:sp>
        <p:nvSpPr>
          <p:cNvPr id="4" name="Título 1"/>
          <p:cNvSpPr txBox="1">
            <a:spLocks/>
          </p:cNvSpPr>
          <p:nvPr/>
        </p:nvSpPr>
        <p:spPr>
          <a:xfrm>
            <a:off x="406574" y="836712"/>
            <a:ext cx="1296144" cy="792088"/>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4000" i="0" dirty="0">
                <a:solidFill>
                  <a:srgbClr val="002060"/>
                </a:solidFill>
                <a:effectLst/>
              </a:rPr>
              <a:t>1</a:t>
            </a:r>
          </a:p>
        </p:txBody>
      </p:sp>
      <p:sp>
        <p:nvSpPr>
          <p:cNvPr id="3" name="Rectángulo: esquinas redondeadas 2">
            <a:extLst>
              <a:ext uri="{FF2B5EF4-FFF2-40B4-BE49-F238E27FC236}">
                <a16:creationId xmlns:a16="http://schemas.microsoft.com/office/drawing/2014/main" id="{E513D3A3-D5E0-4B91-A6FB-135FC74319E0}"/>
              </a:ext>
            </a:extLst>
          </p:cNvPr>
          <p:cNvSpPr/>
          <p:nvPr/>
        </p:nvSpPr>
        <p:spPr>
          <a:xfrm>
            <a:off x="6020647" y="1628800"/>
            <a:ext cx="576064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dirty="0">
                <a:solidFill>
                  <a:srgbClr val="000000"/>
                </a:solidFill>
              </a:rPr>
              <a:t>“Den al César lo que es del César, y a Dios lo que es de Dios” Jesús </a:t>
            </a:r>
          </a:p>
        </p:txBody>
      </p:sp>
      <p:sp>
        <p:nvSpPr>
          <p:cNvPr id="6" name="Flecha: a la izquierda y arriba 5">
            <a:extLst>
              <a:ext uri="{FF2B5EF4-FFF2-40B4-BE49-F238E27FC236}">
                <a16:creationId xmlns:a16="http://schemas.microsoft.com/office/drawing/2014/main" id="{6401B9D4-4C6A-42A9-ACD5-B7454768FCF6}"/>
              </a:ext>
            </a:extLst>
          </p:cNvPr>
          <p:cNvSpPr/>
          <p:nvPr/>
        </p:nvSpPr>
        <p:spPr>
          <a:xfrm rot="5400000">
            <a:off x="106768" y="1833051"/>
            <a:ext cx="1620181" cy="1571719"/>
          </a:xfrm>
          <a:prstGeom prst="lef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graphicFrame>
        <p:nvGraphicFramePr>
          <p:cNvPr id="7" name="Diagrama 6">
            <a:extLst>
              <a:ext uri="{FF2B5EF4-FFF2-40B4-BE49-F238E27FC236}">
                <a16:creationId xmlns:a16="http://schemas.microsoft.com/office/drawing/2014/main" id="{40D14E8D-AA0F-493C-A5F9-227FAF7017ED}"/>
              </a:ext>
            </a:extLst>
          </p:cNvPr>
          <p:cNvGraphicFramePr/>
          <p:nvPr>
            <p:extLst>
              <p:ext uri="{D42A27DB-BD31-4B8C-83A1-F6EECF244321}">
                <p14:modId xmlns:p14="http://schemas.microsoft.com/office/powerpoint/2010/main" val="3741497107"/>
              </p:ext>
            </p:extLst>
          </p:nvPr>
        </p:nvGraphicFramePr>
        <p:xfrm>
          <a:off x="1414686" y="2780041"/>
          <a:ext cx="7960326" cy="3069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61841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upo 51"/>
          <p:cNvGrpSpPr/>
          <p:nvPr/>
        </p:nvGrpSpPr>
        <p:grpSpPr>
          <a:xfrm>
            <a:off x="1086149" y="1182699"/>
            <a:ext cx="10123075" cy="4567324"/>
            <a:chOff x="1222707" y="692696"/>
            <a:chExt cx="9527144" cy="4567324"/>
          </a:xfrm>
        </p:grpSpPr>
        <p:grpSp>
          <p:nvGrpSpPr>
            <p:cNvPr id="4" name="Grupo 3"/>
            <p:cNvGrpSpPr/>
            <p:nvPr/>
          </p:nvGrpSpPr>
          <p:grpSpPr>
            <a:xfrm>
              <a:off x="1222707" y="692696"/>
              <a:ext cx="9527144" cy="4567324"/>
              <a:chOff x="727352" y="1805719"/>
              <a:chExt cx="7823748" cy="3720266"/>
            </a:xfrm>
          </p:grpSpPr>
          <p:cxnSp>
            <p:nvCxnSpPr>
              <p:cNvPr id="5" name="Straight Connector 8"/>
              <p:cNvCxnSpPr/>
              <p:nvPr/>
            </p:nvCxnSpPr>
            <p:spPr>
              <a:xfrm>
                <a:off x="4562725" y="1853577"/>
                <a:ext cx="18551" cy="3672408"/>
              </a:xfrm>
              <a:prstGeom prst="line">
                <a:avLst/>
              </a:prstGeom>
              <a:ln w="19050">
                <a:solidFill>
                  <a:srgbClr val="BFBFBF"/>
                </a:solidFill>
                <a:prstDash val="sysDash"/>
                <a:bevel/>
              </a:ln>
            </p:spPr>
          </p:cxnSp>
          <p:sp>
            <p:nvSpPr>
              <p:cNvPr id="6" name="Oval 17"/>
              <p:cNvSpPr/>
              <p:nvPr/>
            </p:nvSpPr>
            <p:spPr>
              <a:xfrm>
                <a:off x="4274583" y="1805719"/>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18"/>
              <p:cNvSpPr/>
              <p:nvPr/>
            </p:nvSpPr>
            <p:spPr>
              <a:xfrm>
                <a:off x="4274583" y="2540269"/>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19"/>
              <p:cNvSpPr/>
              <p:nvPr/>
            </p:nvSpPr>
            <p:spPr>
              <a:xfrm>
                <a:off x="4274583" y="3274818"/>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20"/>
              <p:cNvSpPr/>
              <p:nvPr/>
            </p:nvSpPr>
            <p:spPr>
              <a:xfrm>
                <a:off x="4274583" y="4009367"/>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21"/>
              <p:cNvSpPr/>
              <p:nvPr/>
            </p:nvSpPr>
            <p:spPr>
              <a:xfrm>
                <a:off x="4274583" y="4741562"/>
                <a:ext cx="594836" cy="594836"/>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2"/>
              <p:cNvSpPr/>
              <p:nvPr/>
            </p:nvSpPr>
            <p:spPr>
              <a:xfrm>
                <a:off x="4322440" y="1853577"/>
                <a:ext cx="499121" cy="4991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3"/>
              <p:cNvSpPr/>
              <p:nvPr/>
            </p:nvSpPr>
            <p:spPr>
              <a:xfrm>
                <a:off x="4322440" y="2588126"/>
                <a:ext cx="499121" cy="4991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4"/>
              <p:cNvSpPr/>
              <p:nvPr/>
            </p:nvSpPr>
            <p:spPr>
              <a:xfrm>
                <a:off x="4322440" y="3322675"/>
                <a:ext cx="499121" cy="4991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5"/>
              <p:cNvSpPr/>
              <p:nvPr/>
            </p:nvSpPr>
            <p:spPr>
              <a:xfrm>
                <a:off x="4322440" y="4057225"/>
                <a:ext cx="499121" cy="4991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6"/>
              <p:cNvSpPr/>
              <p:nvPr/>
            </p:nvSpPr>
            <p:spPr>
              <a:xfrm>
                <a:off x="4322440" y="4789419"/>
                <a:ext cx="499121" cy="4991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25"/>
              <p:cNvCxnSpPr/>
              <p:nvPr/>
            </p:nvCxnSpPr>
            <p:spPr>
              <a:xfrm>
                <a:off x="5056413" y="2078354"/>
                <a:ext cx="3437366" cy="0"/>
              </a:xfrm>
              <a:prstGeom prst="line">
                <a:avLst/>
              </a:prstGeom>
              <a:ln w="31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26"/>
              <p:cNvCxnSpPr/>
              <p:nvPr/>
            </p:nvCxnSpPr>
            <p:spPr>
              <a:xfrm>
                <a:off x="5056413" y="3572235"/>
                <a:ext cx="3437366" cy="0"/>
              </a:xfrm>
              <a:prstGeom prst="line">
                <a:avLst/>
              </a:prstGeom>
              <a:ln w="3175">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27"/>
              <p:cNvCxnSpPr/>
              <p:nvPr/>
            </p:nvCxnSpPr>
            <p:spPr>
              <a:xfrm>
                <a:off x="5056413" y="5038979"/>
                <a:ext cx="3437366" cy="0"/>
              </a:xfrm>
              <a:prstGeom prst="line">
                <a:avLst/>
              </a:prstGeom>
              <a:ln w="3175">
                <a:solidFill>
                  <a:schemeClr val="accent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31"/>
              <p:cNvCxnSpPr/>
              <p:nvPr/>
            </p:nvCxnSpPr>
            <p:spPr>
              <a:xfrm rot="10800000">
                <a:off x="727352" y="2720793"/>
                <a:ext cx="3437366" cy="0"/>
              </a:xfrm>
              <a:prstGeom prst="line">
                <a:avLst/>
              </a:prstGeom>
              <a:ln w="3175">
                <a:solidFill>
                  <a:schemeClr val="accent3"/>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32"/>
              <p:cNvCxnSpPr/>
              <p:nvPr/>
            </p:nvCxnSpPr>
            <p:spPr>
              <a:xfrm rot="10800000">
                <a:off x="758310" y="4309048"/>
                <a:ext cx="3437366" cy="0"/>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57"/>
              <p:cNvSpPr txBox="1"/>
              <p:nvPr/>
            </p:nvSpPr>
            <p:spPr>
              <a:xfrm>
                <a:off x="5220072" y="5098997"/>
                <a:ext cx="3331028" cy="325905"/>
              </a:xfrm>
              <a:prstGeom prst="rect">
                <a:avLst/>
              </a:prstGeom>
              <a:noFill/>
            </p:spPr>
            <p:txBody>
              <a:bodyPr wrap="square" rtlCol="0">
                <a:spAutoFit/>
              </a:bodyPr>
              <a:lstStyle/>
              <a:p>
                <a:pPr algn="ctr"/>
                <a:endParaRPr lang="en-US" sz="2000" b="1" dirty="0">
                  <a:solidFill>
                    <a:schemeClr val="accent2">
                      <a:lumMod val="75000"/>
                    </a:schemeClr>
                  </a:solidFill>
                  <a:latin typeface="Calibri" panose="020F0502020204030204" pitchFamily="34" charset="0"/>
                </a:endParaRPr>
              </a:p>
            </p:txBody>
          </p:sp>
          <p:sp>
            <p:nvSpPr>
              <p:cNvPr id="26" name="Shape 2554"/>
              <p:cNvSpPr/>
              <p:nvPr/>
            </p:nvSpPr>
            <p:spPr>
              <a:xfrm>
                <a:off x="4442228" y="4893937"/>
                <a:ext cx="278094" cy="252813"/>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 name="Shape 2587"/>
              <p:cNvSpPr/>
              <p:nvPr/>
            </p:nvSpPr>
            <p:spPr>
              <a:xfrm>
                <a:off x="4476883" y="1986597"/>
                <a:ext cx="208786" cy="20878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 name="Shape 2545"/>
              <p:cNvSpPr/>
              <p:nvPr/>
            </p:nvSpPr>
            <p:spPr>
              <a:xfrm>
                <a:off x="4453912" y="2710322"/>
                <a:ext cx="254728" cy="2547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 name="Shape 2604"/>
              <p:cNvSpPr/>
              <p:nvPr/>
            </p:nvSpPr>
            <p:spPr>
              <a:xfrm>
                <a:off x="4467981" y="4195327"/>
                <a:ext cx="226589" cy="185390"/>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30" name="Shape 2525"/>
              <p:cNvSpPr/>
              <p:nvPr/>
            </p:nvSpPr>
            <p:spPr>
              <a:xfrm>
                <a:off x="4471234" y="3443430"/>
                <a:ext cx="220085" cy="22008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pic>
          <p:nvPicPr>
            <p:cNvPr id="41" name="Imagen 40" descr="Imagen relacionada"/>
            <p:cNvPicPr/>
            <p:nvPr/>
          </p:nvPicPr>
          <p:blipFill rotWithShape="1">
            <a:blip r:embed="rId2" cstate="print">
              <a:extLst>
                <a:ext uri="{28A0092B-C50C-407E-A947-70E740481C1C}">
                  <a14:useLocalDpi xmlns:a14="http://schemas.microsoft.com/office/drawing/2010/main" val="0"/>
                </a:ext>
              </a:extLst>
            </a:blip>
            <a:srcRect l="65589" t="1773" r="2338" b="65346"/>
            <a:stretch/>
          </p:blipFill>
          <p:spPr bwMode="auto">
            <a:xfrm>
              <a:off x="5658756" y="2586920"/>
              <a:ext cx="513911" cy="559559"/>
            </a:xfrm>
            <a:prstGeom prst="ellipse">
              <a:avLst/>
            </a:prstGeom>
            <a:noFill/>
            <a:ln>
              <a:noFill/>
            </a:ln>
            <a:extLst>
              <a:ext uri="{53640926-AAD7-44D8-BBD7-CCE9431645EC}">
                <a14:shadowObscured xmlns:a14="http://schemas.microsoft.com/office/drawing/2010/main"/>
              </a:ext>
            </a:extLst>
          </p:spPr>
        </p:pic>
        <p:pic>
          <p:nvPicPr>
            <p:cNvPr id="42" name="Imagen 41" descr="Resultado de imagen para iconos de finanzas"/>
            <p:cNvPicPr/>
            <p:nvPr/>
          </p:nvPicPr>
          <p:blipFill rotWithShape="1">
            <a:blip r:embed="rId3" cstate="print">
              <a:extLst>
                <a:ext uri="{28A0092B-C50C-407E-A947-70E740481C1C}">
                  <a14:useLocalDpi xmlns:a14="http://schemas.microsoft.com/office/drawing/2010/main" val="0"/>
                </a:ext>
              </a:extLst>
            </a:blip>
            <a:srcRect l="67739" t="2617" r="2514" b="68029"/>
            <a:stretch/>
          </p:blipFill>
          <p:spPr bwMode="auto">
            <a:xfrm>
              <a:off x="5600522" y="1631918"/>
              <a:ext cx="607790" cy="631618"/>
            </a:xfrm>
            <a:prstGeom prst="ellipse">
              <a:avLst/>
            </a:prstGeom>
            <a:noFill/>
            <a:ln>
              <a:noFill/>
            </a:ln>
            <a:extLst>
              <a:ext uri="{53640926-AAD7-44D8-BBD7-CCE9431645EC}">
                <a14:shadowObscured xmlns:a14="http://schemas.microsoft.com/office/drawing/2010/main"/>
              </a:ext>
            </a:extLst>
          </p:spPr>
        </p:pic>
        <p:pic>
          <p:nvPicPr>
            <p:cNvPr id="43" name="Imagen 42" descr="Resultado de imagen para iconos de finanzas"/>
            <p:cNvPicPr/>
            <p:nvPr/>
          </p:nvPicPr>
          <p:blipFill rotWithShape="1">
            <a:blip r:embed="rId4" cstate="print">
              <a:extLst>
                <a:ext uri="{28A0092B-C50C-407E-A947-70E740481C1C}">
                  <a14:useLocalDpi xmlns:a14="http://schemas.microsoft.com/office/drawing/2010/main" val="0"/>
                </a:ext>
              </a:extLst>
            </a:blip>
            <a:srcRect l="67738" t="68055" r="3312" b="2214"/>
            <a:stretch/>
          </p:blipFill>
          <p:spPr bwMode="auto">
            <a:xfrm>
              <a:off x="5612864" y="3431136"/>
              <a:ext cx="624587" cy="643443"/>
            </a:xfrm>
            <a:prstGeom prst="ellipse">
              <a:avLst/>
            </a:prstGeom>
            <a:noFill/>
            <a:ln>
              <a:noFill/>
            </a:ln>
            <a:extLst>
              <a:ext uri="{53640926-AAD7-44D8-BBD7-CCE9431645EC}">
                <a14:shadowObscured xmlns:a14="http://schemas.microsoft.com/office/drawing/2010/main"/>
              </a:ext>
            </a:extLst>
          </p:spPr>
        </p:pic>
        <p:pic>
          <p:nvPicPr>
            <p:cNvPr id="44" name="Imagen 43" descr="Resultado de imagen para iconos de finanzas"/>
            <p:cNvPicPr/>
            <p:nvPr/>
          </p:nvPicPr>
          <p:blipFill rotWithShape="1">
            <a:blip r:embed="rId5" cstate="print">
              <a:extLst>
                <a:ext uri="{28A0092B-C50C-407E-A947-70E740481C1C}">
                  <a14:useLocalDpi xmlns:a14="http://schemas.microsoft.com/office/drawing/2010/main" val="0"/>
                </a:ext>
              </a:extLst>
            </a:blip>
            <a:srcRect l="-196" t="-551" r="75385" b="77559"/>
            <a:stretch/>
          </p:blipFill>
          <p:spPr bwMode="auto">
            <a:xfrm>
              <a:off x="5584609" y="4391793"/>
              <a:ext cx="639616" cy="540672"/>
            </a:xfrm>
            <a:prstGeom prst="ellipse">
              <a:avLst/>
            </a:prstGeom>
            <a:noFill/>
            <a:ln>
              <a:noFill/>
            </a:ln>
            <a:extLst>
              <a:ext uri="{53640926-AAD7-44D8-BBD7-CCE9431645EC}">
                <a14:shadowObscured xmlns:a14="http://schemas.microsoft.com/office/drawing/2010/main"/>
              </a:ext>
            </a:extLst>
          </p:spPr>
        </p:pic>
        <p:pic>
          <p:nvPicPr>
            <p:cNvPr id="45" name="Imagen 44" descr="Resultado de imagen para iconos de finanzas"/>
            <p:cNvPicPr/>
            <p:nvPr/>
          </p:nvPicPr>
          <p:blipFill rotWithShape="1">
            <a:blip r:embed="rId6" cstate="print">
              <a:extLst>
                <a:ext uri="{28A0092B-C50C-407E-A947-70E740481C1C}">
                  <a14:useLocalDpi xmlns:a14="http://schemas.microsoft.com/office/drawing/2010/main" val="0"/>
                </a:ext>
              </a:extLst>
            </a:blip>
            <a:srcRect l="1969" t="69169" r="66918" b="3539"/>
            <a:stretch/>
          </p:blipFill>
          <p:spPr bwMode="auto">
            <a:xfrm>
              <a:off x="5607079" y="754291"/>
              <a:ext cx="589001" cy="607082"/>
            </a:xfrm>
            <a:prstGeom prst="ellipse">
              <a:avLst/>
            </a:prstGeom>
            <a:noFill/>
            <a:ln>
              <a:noFill/>
            </a:ln>
            <a:extLst>
              <a:ext uri="{53640926-AAD7-44D8-BBD7-CCE9431645EC}">
                <a14:shadowObscured xmlns:a14="http://schemas.microsoft.com/office/drawing/2010/main"/>
              </a:ext>
            </a:extLst>
          </p:spPr>
        </p:pic>
      </p:grpSp>
      <p:grpSp>
        <p:nvGrpSpPr>
          <p:cNvPr id="46" name="Grupo 45"/>
          <p:cNvGrpSpPr/>
          <p:nvPr/>
        </p:nvGrpSpPr>
        <p:grpSpPr>
          <a:xfrm>
            <a:off x="190550" y="277226"/>
            <a:ext cx="4968552" cy="830939"/>
            <a:chOff x="201809" y="167228"/>
            <a:chExt cx="3176865" cy="830939"/>
          </a:xfrm>
        </p:grpSpPr>
        <p:grpSp>
          <p:nvGrpSpPr>
            <p:cNvPr id="47" name="Group 17"/>
            <p:cNvGrpSpPr/>
            <p:nvPr/>
          </p:nvGrpSpPr>
          <p:grpSpPr>
            <a:xfrm>
              <a:off x="201809" y="167228"/>
              <a:ext cx="3176865" cy="830939"/>
              <a:chOff x="1506828" y="650383"/>
              <a:chExt cx="9195515" cy="2215166"/>
            </a:xfrm>
          </p:grpSpPr>
          <p:sp>
            <p:nvSpPr>
              <p:cNvPr id="50"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000">
                  <a:solidFill>
                    <a:schemeClr val="tx2">
                      <a:lumMod val="50000"/>
                    </a:schemeClr>
                  </a:solidFill>
                  <a:latin typeface="Calibri" panose="020F0502020204030204" pitchFamily="34" charset="0"/>
                  <a:ea typeface="Open Sans" panose="020B0606030504020204" pitchFamily="34" charset="0"/>
                  <a:cs typeface="Open Sans" panose="020B0606030504020204" pitchFamily="34" charset="0"/>
                </a:endParaRPr>
              </a:p>
            </p:txBody>
          </p:sp>
          <p:sp>
            <p:nvSpPr>
              <p:cNvPr id="51"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2">
                      <a:lumMod val="50000"/>
                    </a:schemeClr>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48" name="TextBox 18"/>
            <p:cNvSpPr txBox="1"/>
            <p:nvPr/>
          </p:nvSpPr>
          <p:spPr>
            <a:xfrm>
              <a:off x="1336658" y="228756"/>
              <a:ext cx="1858768" cy="707886"/>
            </a:xfrm>
            <a:prstGeom prst="rect">
              <a:avLst/>
            </a:prstGeom>
            <a:noFill/>
          </p:spPr>
          <p:txBody>
            <a:bodyPr wrap="square" rtlCol="0" anchor="ctr">
              <a:spAutoFit/>
            </a:bodyPr>
            <a:lstStyle/>
            <a:p>
              <a:pPr lvl="0" algn="ctr"/>
              <a:r>
                <a:rPr lang="en-US" sz="4000" b="1" dirty="0" err="1">
                  <a:solidFill>
                    <a:schemeClr val="tx2">
                      <a:lumMod val="50000"/>
                    </a:schemeClr>
                  </a:solidFill>
                  <a:latin typeface="Calibri" panose="020F0502020204030204" pitchFamily="34" charset="0"/>
                </a:rPr>
                <a:t>Objetivos</a:t>
              </a:r>
              <a:r>
                <a:rPr lang="en-US" sz="4000" b="1" dirty="0">
                  <a:solidFill>
                    <a:schemeClr val="tx2">
                      <a:lumMod val="50000"/>
                    </a:schemeClr>
                  </a:solidFill>
                  <a:latin typeface="Calibri" panose="020F0502020204030204" pitchFamily="34" charset="0"/>
                </a:rPr>
                <a:t> </a:t>
              </a:r>
            </a:p>
          </p:txBody>
        </p:sp>
        <p:sp>
          <p:nvSpPr>
            <p:cNvPr id="49" name="CuadroTexto 48"/>
            <p:cNvSpPr txBox="1"/>
            <p:nvPr/>
          </p:nvSpPr>
          <p:spPr>
            <a:xfrm>
              <a:off x="255202" y="265484"/>
              <a:ext cx="677339" cy="707886"/>
            </a:xfrm>
            <a:prstGeom prst="rect">
              <a:avLst/>
            </a:prstGeom>
            <a:noFill/>
          </p:spPr>
          <p:txBody>
            <a:bodyPr wrap="square" rtlCol="0">
              <a:spAutoFit/>
            </a:bodyPr>
            <a:lstStyle/>
            <a:p>
              <a:pPr algn="ctr"/>
              <a:r>
                <a:rPr lang="es-ES" sz="4000" b="1" dirty="0">
                  <a:solidFill>
                    <a:schemeClr val="tx2">
                      <a:lumMod val="50000"/>
                    </a:schemeClr>
                  </a:solidFill>
                  <a:latin typeface="Calibri" panose="020F0502020204030204" pitchFamily="34" charset="0"/>
                </a:rPr>
                <a:t> 2</a:t>
              </a:r>
            </a:p>
          </p:txBody>
        </p:sp>
      </p:grpSp>
      <p:sp>
        <p:nvSpPr>
          <p:cNvPr id="53" name="Rectángulo 52"/>
          <p:cNvSpPr/>
          <p:nvPr/>
        </p:nvSpPr>
        <p:spPr>
          <a:xfrm>
            <a:off x="6445531" y="699683"/>
            <a:ext cx="4475138" cy="461665"/>
          </a:xfrm>
          <a:prstGeom prst="rect">
            <a:avLst/>
          </a:prstGeom>
        </p:spPr>
        <p:txBody>
          <a:bodyPr wrap="square">
            <a:spAutoFit/>
          </a:bodyPr>
          <a:lstStyle/>
          <a:p>
            <a:pPr algn="ctr"/>
            <a:r>
              <a:rPr lang="es-ES" sz="2400" b="1" dirty="0">
                <a:solidFill>
                  <a:schemeClr val="bg2">
                    <a:lumMod val="10000"/>
                  </a:schemeClr>
                </a:solidFill>
                <a:latin typeface="+mj-lt"/>
              </a:rPr>
              <a:t>OBJETIVOS ESPECÌFICOS</a:t>
            </a:r>
          </a:p>
        </p:txBody>
      </p:sp>
      <p:sp>
        <p:nvSpPr>
          <p:cNvPr id="3" name="Rectángulo 2"/>
          <p:cNvSpPr/>
          <p:nvPr/>
        </p:nvSpPr>
        <p:spPr>
          <a:xfrm>
            <a:off x="6694511" y="1591093"/>
            <a:ext cx="4462992" cy="1785104"/>
          </a:xfrm>
          <a:prstGeom prst="rect">
            <a:avLst/>
          </a:prstGeom>
        </p:spPr>
        <p:txBody>
          <a:bodyPr wrap="square">
            <a:spAutoFit/>
          </a:bodyPr>
          <a:lstStyle/>
          <a:p>
            <a:pPr algn="just"/>
            <a:r>
              <a:rPr lang="es-ES_tradnl" sz="2200" dirty="0">
                <a:solidFill>
                  <a:schemeClr val="tx2">
                    <a:lumMod val="50000"/>
                  </a:schemeClr>
                </a:solidFill>
              </a:rPr>
              <a:t>Validar los diferentes métodos utilizados por las personas naturales obligadas a llevar contabilidad en Quito para pagar menos impuestos</a:t>
            </a:r>
            <a:r>
              <a:rPr lang="es-ES" sz="2200" dirty="0">
                <a:solidFill>
                  <a:schemeClr val="tx2">
                    <a:lumMod val="50000"/>
                  </a:schemeClr>
                </a:solidFill>
                <a:latin typeface="Calibri" panose="020F0502020204030204" pitchFamily="34" charset="0"/>
                <a:cs typeface="Calibri" panose="020F0502020204030204" pitchFamily="34" charset="0"/>
              </a:rPr>
              <a:t>.</a:t>
            </a:r>
          </a:p>
        </p:txBody>
      </p:sp>
      <p:sp>
        <p:nvSpPr>
          <p:cNvPr id="22" name="Rectángulo 21"/>
          <p:cNvSpPr/>
          <p:nvPr/>
        </p:nvSpPr>
        <p:spPr>
          <a:xfrm>
            <a:off x="6681397" y="3124776"/>
            <a:ext cx="4321523" cy="1723549"/>
          </a:xfrm>
          <a:prstGeom prst="rect">
            <a:avLst/>
          </a:prstGeom>
        </p:spPr>
        <p:txBody>
          <a:bodyPr wrap="square">
            <a:spAutoFit/>
          </a:bodyPr>
          <a:lstStyle/>
          <a:p>
            <a:pPr lvl="0" algn="ctr"/>
            <a:endParaRPr lang="es-ES" dirty="0">
              <a:solidFill>
                <a:srgbClr val="F2F2F2">
                  <a:lumMod val="10000"/>
                </a:srgbClr>
              </a:solidFill>
              <a:latin typeface="Calibri" panose="020F0502020204030204" pitchFamily="34" charset="0"/>
            </a:endParaRPr>
          </a:p>
          <a:p>
            <a:pPr lvl="0"/>
            <a:r>
              <a:rPr lang="es-EC" sz="2200" dirty="0">
                <a:solidFill>
                  <a:schemeClr val="tx2">
                    <a:lumMod val="50000"/>
                  </a:schemeClr>
                </a:solidFill>
              </a:rPr>
              <a:t>Determinar los mecanismos que permitan reducir la evasión fiscal en el Impuesto al Valor Agregado a mediano plazo.</a:t>
            </a:r>
          </a:p>
        </p:txBody>
      </p:sp>
      <p:sp>
        <p:nvSpPr>
          <p:cNvPr id="23" name="Rectángulo 22"/>
          <p:cNvSpPr/>
          <p:nvPr/>
        </p:nvSpPr>
        <p:spPr>
          <a:xfrm>
            <a:off x="437257" y="1722457"/>
            <a:ext cx="5176405" cy="2492990"/>
          </a:xfrm>
          <a:prstGeom prst="rect">
            <a:avLst/>
          </a:prstGeom>
        </p:spPr>
        <p:txBody>
          <a:bodyPr wrap="square">
            <a:spAutoFit/>
          </a:bodyPr>
          <a:lstStyle/>
          <a:p>
            <a:pPr algn="just"/>
            <a:r>
              <a:rPr lang="es-ES" b="1" dirty="0">
                <a:solidFill>
                  <a:schemeClr val="bg2">
                    <a:lumMod val="10000"/>
                  </a:schemeClr>
                </a:solidFill>
                <a:latin typeface="Calibri" panose="020F0502020204030204" pitchFamily="34" charset="0"/>
                <a:cs typeface="Calibri" panose="020F0502020204030204" pitchFamily="34" charset="0"/>
              </a:rPr>
              <a:t>OBJETIVO GENERAL:</a:t>
            </a:r>
          </a:p>
          <a:p>
            <a:pPr algn="just"/>
            <a:endParaRPr lang="es-ES" b="1" dirty="0">
              <a:solidFill>
                <a:schemeClr val="bg2">
                  <a:lumMod val="10000"/>
                </a:schemeClr>
              </a:solidFill>
              <a:latin typeface="Calibri" panose="020F0502020204030204" pitchFamily="34" charset="0"/>
              <a:cs typeface="Calibri" panose="020F0502020204030204" pitchFamily="34" charset="0"/>
            </a:endParaRPr>
          </a:p>
          <a:p>
            <a:pPr algn="just"/>
            <a:r>
              <a:rPr lang="es-ES_tradnl" sz="2000" dirty="0">
                <a:solidFill>
                  <a:schemeClr val="tx2">
                    <a:lumMod val="50000"/>
                  </a:schemeClr>
                </a:solidFill>
              </a:rPr>
              <a:t>Determinar la incidencia de la evasión tributaria en la recaudación del IVA de personas naturales obligadas a llevar contabilidad en la ciudad de Quito en el periodo 2.010-2.017 y su efecto al sector socioeconómico de la misma</a:t>
            </a:r>
            <a:endParaRPr lang="es-ES" sz="2000" dirty="0">
              <a:solidFill>
                <a:schemeClr val="tx2">
                  <a:lumMod val="50000"/>
                </a:schemeClr>
              </a:solidFill>
              <a:latin typeface="Calibri" panose="020F0502020204030204" pitchFamily="34" charset="0"/>
              <a:cs typeface="Calibri" panose="020F0502020204030204" pitchFamily="34" charset="0"/>
            </a:endParaRPr>
          </a:p>
        </p:txBody>
      </p:sp>
      <p:sp>
        <p:nvSpPr>
          <p:cNvPr id="2" name="CuadroTexto 1">
            <a:extLst>
              <a:ext uri="{FF2B5EF4-FFF2-40B4-BE49-F238E27FC236}">
                <a16:creationId xmlns:a16="http://schemas.microsoft.com/office/drawing/2014/main" id="{FC3FC002-0109-421A-92F1-DE7879F94323}"/>
              </a:ext>
            </a:extLst>
          </p:cNvPr>
          <p:cNvSpPr txBox="1"/>
          <p:nvPr/>
        </p:nvSpPr>
        <p:spPr>
          <a:xfrm>
            <a:off x="6649543" y="4813952"/>
            <a:ext cx="4740584" cy="1723549"/>
          </a:xfrm>
          <a:prstGeom prst="rect">
            <a:avLst/>
          </a:prstGeom>
          <a:noFill/>
        </p:spPr>
        <p:txBody>
          <a:bodyPr wrap="square" rtlCol="0">
            <a:spAutoFit/>
          </a:bodyPr>
          <a:lstStyle/>
          <a:p>
            <a:pPr algn="just"/>
            <a:r>
              <a:rPr lang="es-EC" sz="2200" dirty="0">
                <a:solidFill>
                  <a:schemeClr val="tx2">
                    <a:lumMod val="50000"/>
                  </a:schemeClr>
                </a:solidFill>
              </a:rPr>
              <a:t>Emitir una opinión sustentada sobre los efectos que causa la evasión fiscal en la economía de la ciudad de Quito</a:t>
            </a:r>
            <a:r>
              <a:rPr lang="es-EC" dirty="0"/>
              <a:t>.</a:t>
            </a:r>
          </a:p>
          <a:p>
            <a:endParaRPr lang="es-EC" dirty="0"/>
          </a:p>
        </p:txBody>
      </p:sp>
    </p:spTree>
    <p:extLst>
      <p:ext uri="{BB962C8B-B14F-4D97-AF65-F5344CB8AC3E}">
        <p14:creationId xmlns:p14="http://schemas.microsoft.com/office/powerpoint/2010/main" val="4890885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p:cNvGrpSpPr/>
          <p:nvPr/>
        </p:nvGrpSpPr>
        <p:grpSpPr>
          <a:xfrm>
            <a:off x="190550" y="277226"/>
            <a:ext cx="5904656" cy="830939"/>
            <a:chOff x="201809" y="167228"/>
            <a:chExt cx="3176865" cy="830939"/>
          </a:xfrm>
        </p:grpSpPr>
        <p:grpSp>
          <p:nvGrpSpPr>
            <p:cNvPr id="59" name="Group 17"/>
            <p:cNvGrpSpPr/>
            <p:nvPr/>
          </p:nvGrpSpPr>
          <p:grpSpPr>
            <a:xfrm>
              <a:off x="201809" y="167228"/>
              <a:ext cx="3176865" cy="830939"/>
              <a:chOff x="1506828" y="650383"/>
              <a:chExt cx="9195515" cy="2215166"/>
            </a:xfrm>
          </p:grpSpPr>
          <p:sp>
            <p:nvSpPr>
              <p:cNvPr id="62"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000">
                  <a:solidFill>
                    <a:schemeClr val="tx2">
                      <a:lumMod val="50000"/>
                    </a:schemeClr>
                  </a:solidFill>
                  <a:latin typeface="Calibri" panose="020F0502020204030204" pitchFamily="34" charset="0"/>
                  <a:ea typeface="Open Sans" panose="020B0606030504020204" pitchFamily="34" charset="0"/>
                  <a:cs typeface="Open Sans" panose="020B0606030504020204" pitchFamily="34" charset="0"/>
                </a:endParaRPr>
              </a:p>
            </p:txBody>
          </p:sp>
          <p:sp>
            <p:nvSpPr>
              <p:cNvPr id="63"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2">
                      <a:lumMod val="50000"/>
                    </a:schemeClr>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60" name="TextBox 18"/>
            <p:cNvSpPr txBox="1"/>
            <p:nvPr/>
          </p:nvSpPr>
          <p:spPr>
            <a:xfrm>
              <a:off x="1336658" y="228756"/>
              <a:ext cx="1858768" cy="707886"/>
            </a:xfrm>
            <a:prstGeom prst="rect">
              <a:avLst/>
            </a:prstGeom>
            <a:noFill/>
          </p:spPr>
          <p:txBody>
            <a:bodyPr wrap="square" rtlCol="0" anchor="ctr">
              <a:spAutoFit/>
            </a:bodyPr>
            <a:lstStyle/>
            <a:p>
              <a:pPr lvl="0" algn="ctr"/>
              <a:r>
                <a:rPr lang="en-US" sz="4000" b="1" dirty="0">
                  <a:solidFill>
                    <a:schemeClr val="tx2">
                      <a:lumMod val="50000"/>
                    </a:schemeClr>
                  </a:solidFill>
                  <a:latin typeface="Calibri" panose="020F0502020204030204" pitchFamily="34" charset="0"/>
                </a:rPr>
                <a:t>HIPOTESIS</a:t>
              </a:r>
            </a:p>
          </p:txBody>
        </p:sp>
        <p:sp>
          <p:nvSpPr>
            <p:cNvPr id="61" name="CuadroTexto 60"/>
            <p:cNvSpPr txBox="1"/>
            <p:nvPr/>
          </p:nvSpPr>
          <p:spPr>
            <a:xfrm>
              <a:off x="235429" y="242936"/>
              <a:ext cx="677339" cy="707886"/>
            </a:xfrm>
            <a:prstGeom prst="rect">
              <a:avLst/>
            </a:prstGeom>
            <a:noFill/>
          </p:spPr>
          <p:txBody>
            <a:bodyPr wrap="square" rtlCol="0">
              <a:spAutoFit/>
            </a:bodyPr>
            <a:lstStyle/>
            <a:p>
              <a:pPr algn="ctr"/>
              <a:r>
                <a:rPr lang="es-ES" sz="4000" b="1" dirty="0">
                  <a:solidFill>
                    <a:schemeClr val="tx2">
                      <a:lumMod val="50000"/>
                    </a:schemeClr>
                  </a:solidFill>
                  <a:latin typeface="Calibri" panose="020F0502020204030204" pitchFamily="34" charset="0"/>
                </a:rPr>
                <a:t>3</a:t>
              </a:r>
            </a:p>
          </p:txBody>
        </p:sp>
      </p:grpSp>
      <p:sp>
        <p:nvSpPr>
          <p:cNvPr id="3" name="Globo: flecha derecha 2">
            <a:extLst>
              <a:ext uri="{FF2B5EF4-FFF2-40B4-BE49-F238E27FC236}">
                <a16:creationId xmlns:a16="http://schemas.microsoft.com/office/drawing/2014/main" id="{BF2F956F-01A5-44CC-B140-3B173C87EBFD}"/>
              </a:ext>
            </a:extLst>
          </p:cNvPr>
          <p:cNvSpPr/>
          <p:nvPr/>
        </p:nvSpPr>
        <p:spPr>
          <a:xfrm>
            <a:off x="515095" y="1556792"/>
            <a:ext cx="6804247" cy="4320480"/>
          </a:xfrm>
          <a:prstGeom prst="righ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S_tradnl" sz="2400" dirty="0">
                <a:solidFill>
                  <a:schemeClr val="tx2">
                    <a:lumMod val="50000"/>
                  </a:schemeClr>
                </a:solidFill>
              </a:rPr>
              <a:t>¿Los mecanismos de evasión tributaria muestran de manera más explícita las falencias de la administración pública en su objetivo de crear una cultura tributaria y de recaudar mayor cantidad de impuestos que se utilicen para financiar el sector socioeconómico de la ciudad de Quito?</a:t>
            </a:r>
            <a:endParaRPr lang="es-EC" sz="2400" dirty="0">
              <a:solidFill>
                <a:schemeClr val="tx2">
                  <a:lumMod val="50000"/>
                </a:schemeClr>
              </a:solidFill>
            </a:endParaRPr>
          </a:p>
        </p:txBody>
      </p:sp>
      <p:pic>
        <p:nvPicPr>
          <p:cNvPr id="2050" name="Picture 2" descr="Resultado de imagen para HIPOTESIS">
            <a:extLst>
              <a:ext uri="{FF2B5EF4-FFF2-40B4-BE49-F238E27FC236}">
                <a16:creationId xmlns:a16="http://schemas.microsoft.com/office/drawing/2014/main" id="{F2E986B0-68F0-4B0B-A373-C18016057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2168" y="1917248"/>
            <a:ext cx="3608462" cy="302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392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p:cNvGrpSpPr/>
          <p:nvPr/>
        </p:nvGrpSpPr>
        <p:grpSpPr>
          <a:xfrm>
            <a:off x="190550" y="-132027"/>
            <a:ext cx="7272808" cy="1323439"/>
            <a:chOff x="201809" y="-79020"/>
            <a:chExt cx="3176865" cy="1323439"/>
          </a:xfrm>
        </p:grpSpPr>
        <p:grpSp>
          <p:nvGrpSpPr>
            <p:cNvPr id="22" name="Group 17"/>
            <p:cNvGrpSpPr/>
            <p:nvPr/>
          </p:nvGrpSpPr>
          <p:grpSpPr>
            <a:xfrm>
              <a:off x="201809" y="167228"/>
              <a:ext cx="3176865" cy="830939"/>
              <a:chOff x="1506828" y="650383"/>
              <a:chExt cx="9195515" cy="2215166"/>
            </a:xfrm>
          </p:grpSpPr>
          <p:sp>
            <p:nvSpPr>
              <p:cNvPr id="25"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000">
                  <a:latin typeface="Calibri" panose="020F0502020204030204" pitchFamily="34" charset="0"/>
                  <a:ea typeface="Open Sans" panose="020B0606030504020204" pitchFamily="34" charset="0"/>
                  <a:cs typeface="Open Sans" panose="020B0606030504020204" pitchFamily="34" charset="0"/>
                </a:endParaRPr>
              </a:p>
            </p:txBody>
          </p:sp>
          <p:sp>
            <p:nvSpPr>
              <p:cNvPr id="26"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23" name="TextBox 18"/>
            <p:cNvSpPr txBox="1"/>
            <p:nvPr/>
          </p:nvSpPr>
          <p:spPr>
            <a:xfrm>
              <a:off x="1336658" y="-79020"/>
              <a:ext cx="1858768" cy="1323439"/>
            </a:xfrm>
            <a:prstGeom prst="rect">
              <a:avLst/>
            </a:prstGeom>
            <a:noFill/>
          </p:spPr>
          <p:txBody>
            <a:bodyPr wrap="square" rtlCol="0" anchor="ctr">
              <a:spAutoFit/>
            </a:bodyPr>
            <a:lstStyle/>
            <a:p>
              <a:pPr lvl="0" algn="ctr"/>
              <a:r>
                <a:rPr lang="en-US" sz="4000" b="1" dirty="0">
                  <a:solidFill>
                    <a:schemeClr val="tx2"/>
                  </a:solidFill>
                  <a:latin typeface="Calibri" panose="020F0502020204030204" pitchFamily="34" charset="0"/>
                </a:rPr>
                <a:t>MARCO TEORICO</a:t>
              </a:r>
            </a:p>
          </p:txBody>
        </p:sp>
        <p:sp>
          <p:nvSpPr>
            <p:cNvPr id="24" name="CuadroTexto 23"/>
            <p:cNvSpPr txBox="1"/>
            <p:nvPr/>
          </p:nvSpPr>
          <p:spPr>
            <a:xfrm>
              <a:off x="236373" y="204245"/>
              <a:ext cx="677339" cy="707886"/>
            </a:xfrm>
            <a:prstGeom prst="rect">
              <a:avLst/>
            </a:prstGeom>
            <a:noFill/>
          </p:spPr>
          <p:txBody>
            <a:bodyPr wrap="square" rtlCol="0">
              <a:spAutoFit/>
            </a:bodyPr>
            <a:lstStyle/>
            <a:p>
              <a:pPr algn="ctr"/>
              <a:r>
                <a:rPr lang="es-ES" sz="4000" b="1" dirty="0">
                  <a:solidFill>
                    <a:schemeClr val="bg2">
                      <a:lumMod val="10000"/>
                    </a:schemeClr>
                  </a:solidFill>
                  <a:latin typeface="Calibri" panose="020F0502020204030204" pitchFamily="34" charset="0"/>
                </a:rPr>
                <a:t>4</a:t>
              </a:r>
            </a:p>
          </p:txBody>
        </p:sp>
      </p:grpSp>
      <p:graphicFrame>
        <p:nvGraphicFramePr>
          <p:cNvPr id="19" name="Diagrama 18">
            <a:extLst>
              <a:ext uri="{FF2B5EF4-FFF2-40B4-BE49-F238E27FC236}">
                <a16:creationId xmlns:a16="http://schemas.microsoft.com/office/drawing/2014/main" id="{89513FB7-C43D-444D-9569-1C425FE2FF2D}"/>
              </a:ext>
            </a:extLst>
          </p:cNvPr>
          <p:cNvGraphicFramePr/>
          <p:nvPr>
            <p:extLst>
              <p:ext uri="{D42A27DB-BD31-4B8C-83A1-F6EECF244321}">
                <p14:modId xmlns:p14="http://schemas.microsoft.com/office/powerpoint/2010/main" val="47544240"/>
              </p:ext>
            </p:extLst>
          </p:nvPr>
        </p:nvGraphicFramePr>
        <p:xfrm>
          <a:off x="1333805" y="1340768"/>
          <a:ext cx="7785737" cy="4581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sultado de imagen para inestabilidad economica">
            <a:extLst>
              <a:ext uri="{FF2B5EF4-FFF2-40B4-BE49-F238E27FC236}">
                <a16:creationId xmlns:a16="http://schemas.microsoft.com/office/drawing/2014/main" id="{CCFFC3E5-E8A9-47DF-B859-5772E67BCE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1510" y="1340768"/>
            <a:ext cx="298608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8001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17A113C0-3E1E-473F-AE30-55CF89CD5AF0}"/>
              </a:ext>
            </a:extLst>
          </p:cNvPr>
          <p:cNvGraphicFramePr/>
          <p:nvPr>
            <p:extLst>
              <p:ext uri="{D42A27DB-BD31-4B8C-83A1-F6EECF244321}">
                <p14:modId xmlns:p14="http://schemas.microsoft.com/office/powerpoint/2010/main" val="3139743086"/>
              </p:ext>
            </p:extLst>
          </p:nvPr>
        </p:nvGraphicFramePr>
        <p:xfrm>
          <a:off x="3358902" y="1465620"/>
          <a:ext cx="9392063" cy="4149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0D46DEA6-6571-44B7-821E-DF4CE4F29F1C}"/>
              </a:ext>
            </a:extLst>
          </p:cNvPr>
          <p:cNvSpPr txBox="1"/>
          <p:nvPr/>
        </p:nvSpPr>
        <p:spPr>
          <a:xfrm>
            <a:off x="1486694" y="720020"/>
            <a:ext cx="6840760" cy="523220"/>
          </a:xfrm>
          <a:prstGeom prst="rect">
            <a:avLst/>
          </a:prstGeom>
          <a:noFill/>
        </p:spPr>
        <p:txBody>
          <a:bodyPr wrap="square" rtlCol="0">
            <a:spAutoFit/>
          </a:bodyPr>
          <a:lstStyle/>
          <a:p>
            <a:r>
              <a:rPr lang="es-EC" sz="2800" b="1" dirty="0">
                <a:solidFill>
                  <a:schemeClr val="tx2">
                    <a:lumMod val="50000"/>
                  </a:schemeClr>
                </a:solidFill>
              </a:rPr>
              <a:t>ORIGEN DE LA EVASION FISCAL</a:t>
            </a:r>
          </a:p>
        </p:txBody>
      </p:sp>
      <p:pic>
        <p:nvPicPr>
          <p:cNvPr id="4098" name="Picture 2" descr="Resultado de imagen para egipcia">
            <a:extLst>
              <a:ext uri="{FF2B5EF4-FFF2-40B4-BE49-F238E27FC236}">
                <a16:creationId xmlns:a16="http://schemas.microsoft.com/office/drawing/2014/main" id="{A026DE97-5038-4876-9D65-572EB69BAE7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606" y="1498476"/>
            <a:ext cx="3168352" cy="22137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china antigua">
            <a:extLst>
              <a:ext uri="{FF2B5EF4-FFF2-40B4-BE49-F238E27FC236}">
                <a16:creationId xmlns:a16="http://schemas.microsoft.com/office/drawing/2014/main" id="{B198F931-6E2A-400B-83F1-1B72C74132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590" y="3873418"/>
            <a:ext cx="3312368" cy="1741342"/>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a:extLst>
              <a:ext uri="{FF2B5EF4-FFF2-40B4-BE49-F238E27FC236}">
                <a16:creationId xmlns:a16="http://schemas.microsoft.com/office/drawing/2014/main" id="{5ACFE8AF-A027-40C2-BA22-B9B6E67FF58F}"/>
              </a:ext>
            </a:extLst>
          </p:cNvPr>
          <p:cNvSpPr/>
          <p:nvPr/>
        </p:nvSpPr>
        <p:spPr>
          <a:xfrm>
            <a:off x="4295006" y="3873418"/>
            <a:ext cx="2232248" cy="1518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1830 (Diezmos, tributo indígena)</a:t>
            </a:r>
          </a:p>
        </p:txBody>
      </p:sp>
    </p:spTree>
    <p:extLst>
      <p:ext uri="{BB962C8B-B14F-4D97-AF65-F5344CB8AC3E}">
        <p14:creationId xmlns:p14="http://schemas.microsoft.com/office/powerpoint/2010/main" val="24848658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AFEC9538-1A21-44D9-B9BF-2371D0EACC12}"/>
              </a:ext>
            </a:extLst>
          </p:cNvPr>
          <p:cNvGraphicFramePr/>
          <p:nvPr>
            <p:extLst>
              <p:ext uri="{D42A27DB-BD31-4B8C-83A1-F6EECF244321}">
                <p14:modId xmlns:p14="http://schemas.microsoft.com/office/powerpoint/2010/main" val="1584494590"/>
              </p:ext>
            </p:extLst>
          </p:nvPr>
        </p:nvGraphicFramePr>
        <p:xfrm>
          <a:off x="-745554" y="1844824"/>
          <a:ext cx="6840760" cy="429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esquinas redondeadas 3">
            <a:extLst>
              <a:ext uri="{FF2B5EF4-FFF2-40B4-BE49-F238E27FC236}">
                <a16:creationId xmlns:a16="http://schemas.microsoft.com/office/drawing/2014/main" id="{56B9A40B-D41C-4088-9EC3-5AEF1EF65573}"/>
              </a:ext>
            </a:extLst>
          </p:cNvPr>
          <p:cNvSpPr/>
          <p:nvPr/>
        </p:nvSpPr>
        <p:spPr>
          <a:xfrm>
            <a:off x="550590" y="287972"/>
            <a:ext cx="5112568" cy="9087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800" b="1" dirty="0">
                <a:solidFill>
                  <a:schemeClr val="tx2">
                    <a:lumMod val="50000"/>
                  </a:schemeClr>
                </a:solidFill>
              </a:rPr>
              <a:t>Teoría maximización de beneficios</a:t>
            </a:r>
          </a:p>
        </p:txBody>
      </p:sp>
      <p:graphicFrame>
        <p:nvGraphicFramePr>
          <p:cNvPr id="5" name="Diagrama 4">
            <a:extLst>
              <a:ext uri="{FF2B5EF4-FFF2-40B4-BE49-F238E27FC236}">
                <a16:creationId xmlns:a16="http://schemas.microsoft.com/office/drawing/2014/main" id="{A6E65C22-BBF5-40B5-AB0C-5F6DB0E47CC4}"/>
              </a:ext>
            </a:extLst>
          </p:cNvPr>
          <p:cNvGraphicFramePr/>
          <p:nvPr>
            <p:extLst>
              <p:ext uri="{D42A27DB-BD31-4B8C-83A1-F6EECF244321}">
                <p14:modId xmlns:p14="http://schemas.microsoft.com/office/powerpoint/2010/main" val="603681213"/>
              </p:ext>
            </p:extLst>
          </p:nvPr>
        </p:nvGraphicFramePr>
        <p:xfrm>
          <a:off x="6095206" y="1480444"/>
          <a:ext cx="5545834" cy="38971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029717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90550" y="-132027"/>
            <a:ext cx="8496944" cy="1323439"/>
            <a:chOff x="201809" y="-79020"/>
            <a:chExt cx="3176865" cy="1323439"/>
          </a:xfrm>
        </p:grpSpPr>
        <p:grpSp>
          <p:nvGrpSpPr>
            <p:cNvPr id="3" name="Group 17"/>
            <p:cNvGrpSpPr/>
            <p:nvPr/>
          </p:nvGrpSpPr>
          <p:grpSpPr>
            <a:xfrm>
              <a:off x="201809" y="167228"/>
              <a:ext cx="3176865" cy="830939"/>
              <a:chOff x="1506828" y="650383"/>
              <a:chExt cx="9195515" cy="2215166"/>
            </a:xfrm>
          </p:grpSpPr>
          <p:sp>
            <p:nvSpPr>
              <p:cNvPr id="6" name="Freeform 19"/>
              <p:cNvSpPr/>
              <p:nvPr/>
            </p:nvSpPr>
            <p:spPr>
              <a:xfrm>
                <a:off x="1506828" y="650383"/>
                <a:ext cx="9195515" cy="2215166"/>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4000">
                  <a:latin typeface="Calibri" panose="020F0502020204030204" pitchFamily="34" charset="0"/>
                  <a:ea typeface="Open Sans" panose="020B0606030504020204" pitchFamily="34" charset="0"/>
                  <a:cs typeface="Open Sans" panose="020B0606030504020204" pitchFamily="34" charset="0"/>
                </a:endParaRPr>
              </a:p>
            </p:txBody>
          </p:sp>
          <p:sp>
            <p:nvSpPr>
              <p:cNvPr id="7" name="Oval 20"/>
              <p:cNvSpPr/>
              <p:nvPr/>
            </p:nvSpPr>
            <p:spPr>
              <a:xfrm>
                <a:off x="1661374" y="804929"/>
                <a:ext cx="1906074" cy="1906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accent2"/>
                  </a:solidFill>
                  <a:latin typeface="Calibri" panose="020F0502020204030204" pitchFamily="34" charset="0"/>
                  <a:ea typeface="Open Sans" panose="020B0606030504020204" pitchFamily="34" charset="0"/>
                  <a:cs typeface="Open Sans" panose="020B0606030504020204" pitchFamily="34" charset="0"/>
                </a:endParaRPr>
              </a:p>
            </p:txBody>
          </p:sp>
        </p:grpSp>
        <p:sp>
          <p:nvSpPr>
            <p:cNvPr id="4" name="TextBox 18"/>
            <p:cNvSpPr txBox="1"/>
            <p:nvPr/>
          </p:nvSpPr>
          <p:spPr>
            <a:xfrm>
              <a:off x="1336658" y="-79020"/>
              <a:ext cx="1858768" cy="1323439"/>
            </a:xfrm>
            <a:prstGeom prst="rect">
              <a:avLst/>
            </a:prstGeom>
            <a:noFill/>
          </p:spPr>
          <p:txBody>
            <a:bodyPr wrap="square" rtlCol="0" anchor="ctr">
              <a:spAutoFit/>
            </a:bodyPr>
            <a:lstStyle/>
            <a:p>
              <a:pPr lvl="0" algn="ctr"/>
              <a:r>
                <a:rPr lang="en-US" sz="4000" b="1" dirty="0">
                  <a:solidFill>
                    <a:schemeClr val="tx2"/>
                  </a:solidFill>
                  <a:latin typeface="Calibri" panose="020F0502020204030204" pitchFamily="34" charset="0"/>
                </a:rPr>
                <a:t>MARCO CONCEPTUAL</a:t>
              </a:r>
            </a:p>
          </p:txBody>
        </p:sp>
        <p:sp>
          <p:nvSpPr>
            <p:cNvPr id="5" name="CuadroTexto 4"/>
            <p:cNvSpPr txBox="1"/>
            <p:nvPr/>
          </p:nvSpPr>
          <p:spPr>
            <a:xfrm>
              <a:off x="218997" y="382642"/>
              <a:ext cx="677339" cy="707886"/>
            </a:xfrm>
            <a:prstGeom prst="rect">
              <a:avLst/>
            </a:prstGeom>
            <a:noFill/>
          </p:spPr>
          <p:txBody>
            <a:bodyPr wrap="square" rtlCol="0">
              <a:spAutoFit/>
            </a:bodyPr>
            <a:lstStyle/>
            <a:p>
              <a:pPr algn="ctr"/>
              <a:r>
                <a:rPr lang="es-ES" sz="4000" b="1" dirty="0">
                  <a:solidFill>
                    <a:schemeClr val="bg2">
                      <a:lumMod val="10000"/>
                    </a:schemeClr>
                  </a:solidFill>
                  <a:latin typeface="Calibri" panose="020F0502020204030204" pitchFamily="34" charset="0"/>
                </a:rPr>
                <a:t>5</a:t>
              </a:r>
            </a:p>
          </p:txBody>
        </p:sp>
      </p:grpSp>
      <p:pic>
        <p:nvPicPr>
          <p:cNvPr id="21" name="Imagen 20"/>
          <p:cNvPicPr>
            <a:picLocks noChangeAspect="1"/>
          </p:cNvPicPr>
          <p:nvPr/>
        </p:nvPicPr>
        <p:blipFill>
          <a:blip r:embed="rId2">
            <a:duotone>
              <a:schemeClr val="accent4">
                <a:shade val="45000"/>
                <a:satMod val="135000"/>
              </a:schemeClr>
              <a:prstClr val="white"/>
            </a:duotone>
          </a:blip>
          <a:stretch>
            <a:fillRect/>
          </a:stretch>
        </p:blipFill>
        <p:spPr>
          <a:xfrm>
            <a:off x="4778167" y="4957287"/>
            <a:ext cx="2021381" cy="1140784"/>
          </a:xfrm>
          <a:prstGeom prst="ellipse">
            <a:avLst/>
          </a:prstGeom>
          <a:ln>
            <a:noFill/>
          </a:ln>
          <a:effectLst>
            <a:softEdge rad="112500"/>
          </a:effectLst>
        </p:spPr>
      </p:pic>
      <p:pic>
        <p:nvPicPr>
          <p:cNvPr id="3080" name="Picture 8" descr="Resultado de imagen para financiamien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4861" y="2840210"/>
            <a:ext cx="2648001" cy="11494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Resultado de imagen para mas deu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7368" y="590053"/>
            <a:ext cx="1879652" cy="12027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3" name="Diagrama 12">
            <a:extLst>
              <a:ext uri="{FF2B5EF4-FFF2-40B4-BE49-F238E27FC236}">
                <a16:creationId xmlns:a16="http://schemas.microsoft.com/office/drawing/2014/main" id="{251F948E-6E30-43C0-BDCC-7B9908B56347}"/>
              </a:ext>
            </a:extLst>
          </p:cNvPr>
          <p:cNvGraphicFramePr/>
          <p:nvPr>
            <p:extLst>
              <p:ext uri="{D42A27DB-BD31-4B8C-83A1-F6EECF244321}">
                <p14:modId xmlns:p14="http://schemas.microsoft.com/office/powerpoint/2010/main" val="189547499"/>
              </p:ext>
            </p:extLst>
          </p:nvPr>
        </p:nvGraphicFramePr>
        <p:xfrm>
          <a:off x="704448" y="1371217"/>
          <a:ext cx="4063471" cy="19889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4" name="Diagrama 13">
            <a:extLst>
              <a:ext uri="{FF2B5EF4-FFF2-40B4-BE49-F238E27FC236}">
                <a16:creationId xmlns:a16="http://schemas.microsoft.com/office/drawing/2014/main" id="{E8457A50-8243-4AC6-BCFF-3E2C4E0AE31C}"/>
              </a:ext>
            </a:extLst>
          </p:cNvPr>
          <p:cNvGraphicFramePr/>
          <p:nvPr>
            <p:extLst>
              <p:ext uri="{D42A27DB-BD31-4B8C-83A1-F6EECF244321}">
                <p14:modId xmlns:p14="http://schemas.microsoft.com/office/powerpoint/2010/main" val="1316116411"/>
              </p:ext>
            </p:extLst>
          </p:nvPr>
        </p:nvGraphicFramePr>
        <p:xfrm>
          <a:off x="367648" y="3429000"/>
          <a:ext cx="4207790" cy="19889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5" name="Diagrama 24">
            <a:extLst>
              <a:ext uri="{FF2B5EF4-FFF2-40B4-BE49-F238E27FC236}">
                <a16:creationId xmlns:a16="http://schemas.microsoft.com/office/drawing/2014/main" id="{6E2F7DF0-451C-4723-A6B2-5E39A6656F89}"/>
              </a:ext>
            </a:extLst>
          </p:cNvPr>
          <p:cNvGraphicFramePr/>
          <p:nvPr>
            <p:extLst>
              <p:ext uri="{D42A27DB-BD31-4B8C-83A1-F6EECF244321}">
                <p14:modId xmlns:p14="http://schemas.microsoft.com/office/powerpoint/2010/main" val="2981614880"/>
              </p:ext>
            </p:extLst>
          </p:nvPr>
        </p:nvGraphicFramePr>
        <p:xfrm>
          <a:off x="7191253" y="1646652"/>
          <a:ext cx="4063471" cy="1988901"/>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20" name="Diagrama 19">
            <a:extLst>
              <a:ext uri="{FF2B5EF4-FFF2-40B4-BE49-F238E27FC236}">
                <a16:creationId xmlns:a16="http://schemas.microsoft.com/office/drawing/2014/main" id="{514EBCCF-E674-4B6C-87A4-3AD01D924B01}"/>
              </a:ext>
            </a:extLst>
          </p:cNvPr>
          <p:cNvGraphicFramePr/>
          <p:nvPr>
            <p:extLst>
              <p:ext uri="{D42A27DB-BD31-4B8C-83A1-F6EECF244321}">
                <p14:modId xmlns:p14="http://schemas.microsoft.com/office/powerpoint/2010/main" val="644069884"/>
              </p:ext>
            </p:extLst>
          </p:nvPr>
        </p:nvGraphicFramePr>
        <p:xfrm>
          <a:off x="7019301" y="3734710"/>
          <a:ext cx="4711542" cy="2363361"/>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Tree>
    <p:extLst>
      <p:ext uri="{BB962C8B-B14F-4D97-AF65-F5344CB8AC3E}">
        <p14:creationId xmlns:p14="http://schemas.microsoft.com/office/powerpoint/2010/main" val="40631890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Tema8</Template>
  <TotalTime>9224</TotalTime>
  <Words>943</Words>
  <Application>Microsoft Office PowerPoint</Application>
  <PresentationFormat>Personalizado</PresentationFormat>
  <Paragraphs>211</Paragraphs>
  <Slides>27</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5" baseType="lpstr">
      <vt:lpstr>Arial</vt:lpstr>
      <vt:lpstr>Calibri</vt:lpstr>
      <vt:lpstr>Gill Sans</vt:lpstr>
      <vt:lpstr>Helvetica</vt:lpstr>
      <vt:lpstr>Open Sans</vt:lpstr>
      <vt:lpstr>Times New Roman</vt:lpstr>
      <vt:lpstr>Tema8</vt:lpstr>
      <vt:lpstr>CorelDRAW</vt:lpstr>
      <vt:lpstr>Presentación de PowerPoint</vt:lpstr>
      <vt:lpstr>Presentación de PowerPoint</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EMPRESAS FANTASMA POR PROVINCIA</vt:lpstr>
      <vt:lpstr>EMPRESAS FANTASMA POR TIPO DE ACTIVIDAD ECONÒMICA</vt:lpstr>
      <vt:lpstr>EMPRESAS FANTASMA POR TIPO DE ACTIVIDAD ECONÒMICA</vt:lpstr>
      <vt:lpstr>EMPRESAS FANTASMA POR TIPO DE CONTRIBUYENTE</vt:lpstr>
      <vt:lpstr>COMPRA DE FACTURAS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Ingrith Arroyo</dc:creator>
  <cp:lastModifiedBy>Juan Guachamin</cp:lastModifiedBy>
  <cp:revision>637</cp:revision>
  <cp:lastPrinted>2019-06-10T16:07:31Z</cp:lastPrinted>
  <dcterms:created xsi:type="dcterms:W3CDTF">2018-06-18T02:07:28Z</dcterms:created>
  <dcterms:modified xsi:type="dcterms:W3CDTF">2019-08-05T16:33:06Z</dcterms:modified>
</cp:coreProperties>
</file>